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41148000" cy="32918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20352">
          <p15:clr>
            <a:srgbClr val="A4A3A4"/>
          </p15:clr>
        </p15:guide>
        <p15:guide id="4" orient="horz" pos="3552">
          <p15:clr>
            <a:srgbClr val="A4A3A4"/>
          </p15:clr>
        </p15:guide>
        <p15:guide id="5" pos="8415">
          <p15:clr>
            <a:srgbClr val="A4A3A4"/>
          </p15:clr>
        </p15:guide>
        <p15:guide id="6" pos="16965">
          <p15:clr>
            <a:srgbClr val="A4A3A4"/>
          </p15:clr>
        </p15:guide>
        <p15:guide id="7" pos="17505">
          <p15:clr>
            <a:srgbClr val="A4A3A4"/>
          </p15:clr>
        </p15:guide>
        <p15:guide id="8" pos="8955">
          <p15:clr>
            <a:srgbClr val="A4A3A4"/>
          </p15:clr>
        </p15:guide>
        <p15:guide id="9" pos="25560">
          <p15:clr>
            <a:srgbClr val="A4A3A4"/>
          </p15:clr>
        </p15:guide>
        <p15:guide id="10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39729"/>
    <a:srgbClr val="FF3333"/>
    <a:srgbClr val="EAB83A"/>
    <a:srgbClr val="FF0000"/>
    <a:srgbClr val="0072BD"/>
    <a:srgbClr val="0000FF"/>
    <a:srgbClr val="00FF00"/>
    <a:srgbClr val="FF8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95359" autoAdjust="0"/>
  </p:normalViewPr>
  <p:slideViewPr>
    <p:cSldViewPr>
      <p:cViewPr varScale="1">
        <p:scale>
          <a:sx n="13" d="100"/>
          <a:sy n="13" d="100"/>
        </p:scale>
        <p:origin x="1776" y="96"/>
      </p:cViewPr>
      <p:guideLst>
        <p:guide orient="horz" pos="3024"/>
        <p:guide orient="horz" pos="384"/>
        <p:guide orient="horz" pos="20352"/>
        <p:guide orient="horz" pos="3552"/>
        <p:guide pos="8415"/>
        <p:guide pos="16965"/>
        <p:guide pos="17505"/>
        <p:guide pos="8955"/>
        <p:guide pos="25560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>
            <a:lvl1pPr defTabSz="931084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04" y="2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>
            <a:lvl1pPr algn="r" defTabSz="931084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7150" y="696913"/>
            <a:ext cx="43561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4" y="4415710"/>
            <a:ext cx="5607677" cy="41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b" anchorCtr="0" compatLnSpc="1">
            <a:prstTxWarp prst="textNoShape">
              <a:avLst/>
            </a:prstTxWarp>
          </a:bodyPr>
          <a:lstStyle>
            <a:lvl1pPr defTabSz="931084" eaLnBrk="1" hangingPunct="1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704" y="8829817"/>
            <a:ext cx="3037089" cy="4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b" anchorCtr="0" compatLnSpc="1">
            <a:prstTxWarp prst="textNoShape">
              <a:avLst/>
            </a:prstTxWarp>
          </a:bodyPr>
          <a:lstStyle>
            <a:lvl1pPr algn="r" defTabSz="931084" eaLnBrk="1" hangingPunct="1">
              <a:defRPr sz="1200"/>
            </a:lvl1pPr>
          </a:lstStyle>
          <a:p>
            <a:fld id="{3C40302E-B6B9-421A-9778-3B837BF72A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24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084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51288" indent="-288957" defTabSz="931084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55828" indent="-231165" defTabSz="931084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18159" indent="-231165" defTabSz="931084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80489" indent="-231165" defTabSz="931084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42820" indent="-231165" defTabSz="9310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005153" indent="-231165" defTabSz="9310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67483" indent="-231165" defTabSz="9310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29814" indent="-231165" defTabSz="93108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A00804-651A-4A6D-B857-1D157911909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44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10226675"/>
            <a:ext cx="3497580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8653125"/>
            <a:ext cx="2880360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3E52C-6F7F-4646-AE94-0C5E7C44F0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8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91D48-95A0-4929-9AAF-4EC469DBD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8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17950" y="2925763"/>
            <a:ext cx="874395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6100" y="2925763"/>
            <a:ext cx="2607945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EE8D1-5682-4912-9B97-323557B22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41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E341C-E38D-49FD-A291-3EEA4B120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5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21153438"/>
            <a:ext cx="34975800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13952538"/>
            <a:ext cx="34975800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04167-72D4-4360-A47B-E76F594C3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5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6100" y="9509125"/>
            <a:ext cx="174117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50200" y="9509125"/>
            <a:ext cx="174117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DA282-2192-41C9-BE32-F3D8764DF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36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317625"/>
            <a:ext cx="3703320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7369175"/>
            <a:ext cx="1818163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10439400"/>
            <a:ext cx="1818163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3" y="7369175"/>
            <a:ext cx="1818798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3" y="10439400"/>
            <a:ext cx="1818798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466F9-3E5C-4711-956C-73D6E3EE0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5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DC9AC-1878-44FE-9B66-2DC5CFF8A9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5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D8095-5F4D-47ED-B6CA-6904550CE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8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311275"/>
            <a:ext cx="135382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1311275"/>
            <a:ext cx="23002875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6888163"/>
            <a:ext cx="135382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23069-D12B-4453-9EFD-F23E267CF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3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088" y="23042563"/>
            <a:ext cx="2468880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6088" y="2941638"/>
            <a:ext cx="2468880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6088" y="25763538"/>
            <a:ext cx="2468880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1BA2F-A72B-4505-B4FC-50FB0BD2D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86100" y="2925763"/>
            <a:ext cx="3497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86100" y="9509125"/>
            <a:ext cx="3497580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86100" y="29992638"/>
            <a:ext cx="85725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58900" y="29992638"/>
            <a:ext cx="130302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489400" y="29992638"/>
            <a:ext cx="85725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00"/>
            </a:lvl1pPr>
          </a:lstStyle>
          <a:p>
            <a:fld id="{DAE45466-5473-4C8A-9E9B-9DBC6D8F50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8.emf"/><Relationship Id="rId7" Type="http://schemas.openxmlformats.org/officeDocument/2006/relationships/image" Target="../media/image5.emf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png"/><Relationship Id="rId2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723899" y="21220805"/>
            <a:ext cx="125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optimization based framework converts odor cues to neural responses.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16002000"/>
            <a:ext cx="7696200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endParaRPr lang="en-US" sz="2800" dirty="0">
              <a:latin typeface="+mn-lt"/>
              <a:ea typeface="ＭＳ Ｐゴシック" charset="0"/>
              <a:cs typeface="Arial" panose="020B0604020202020204" pitchFamily="34" charset="0"/>
            </a:endParaRPr>
          </a:p>
          <a:p>
            <a:pPr marL="0" lvl="1">
              <a:defRPr/>
            </a:pPr>
            <a:endParaRPr lang="en-US" sz="2800" dirty="0">
              <a:solidFill>
                <a:srgbClr val="CC3300"/>
              </a:solidFill>
              <a:latin typeface="+mn-lt"/>
              <a:ea typeface="ＭＳ Ｐゴシック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US" sz="2800" dirty="0">
              <a:latin typeface="+mn-lt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4349" name="Rectangle 51"/>
          <p:cNvSpPr>
            <a:spLocks noChangeArrowheads="1"/>
          </p:cNvSpPr>
          <p:nvPr/>
        </p:nvSpPr>
        <p:spPr bwMode="auto">
          <a:xfrm>
            <a:off x="0" y="1401380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353" name="Text Box 211"/>
          <p:cNvSpPr txBox="1">
            <a:spLocks noChangeArrowheads="1"/>
          </p:cNvSpPr>
          <p:nvPr/>
        </p:nvSpPr>
        <p:spPr bwMode="auto">
          <a:xfrm>
            <a:off x="12131675" y="25266650"/>
            <a:ext cx="642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Glass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458200" y="2157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7" name="TextBox 118"/>
          <p:cNvSpPr txBox="1">
            <a:spLocks noChangeArrowheads="1"/>
          </p:cNvSpPr>
          <p:nvPr/>
        </p:nvSpPr>
        <p:spPr bwMode="auto">
          <a:xfrm>
            <a:off x="9668192" y="27901338"/>
            <a:ext cx="12435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Difference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11000" y="2331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300 μm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609600" y="4724400"/>
            <a:ext cx="12787313" cy="11080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&amp; Objectives</a:t>
            </a:r>
            <a:endParaRPr lang="en-US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" y="5977186"/>
            <a:ext cx="127492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Sensory neural networks mediate state-dependent transformations from external stimuli to behavioral response, allowing dynamic adjustment to the environment and organism needs.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seek to uncover rules that govern these neural computations and how emergent phenomena arise in normal and disease conditions.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 neurons in early olfactory networks adapt their responses to repetitive stimuli, while retaining their ability to respond to a novel stimulus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4524" r="45556" b="61257"/>
          <a:stretch/>
        </p:blipFill>
        <p:spPr>
          <a:xfrm>
            <a:off x="6658609" y="17754600"/>
            <a:ext cx="6127008" cy="3063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427" y="21763751"/>
            <a:ext cx="7927657" cy="16296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634553" y="25124730"/>
            <a:ext cx="11134111" cy="1683023"/>
            <a:chOff x="2486296" y="25847675"/>
            <a:chExt cx="8701312" cy="1277394"/>
          </a:xfrm>
        </p:grpSpPr>
        <p:sp>
          <p:nvSpPr>
            <p:cNvPr id="20" name="Rectangle 19"/>
            <p:cNvSpPr/>
            <p:nvPr/>
          </p:nvSpPr>
          <p:spPr>
            <a:xfrm>
              <a:off x="2486296" y="27079349"/>
              <a:ext cx="867363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141888" y="25847675"/>
              <a:ext cx="45720" cy="1236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609600" y="16259182"/>
            <a:ext cx="12582525" cy="1107996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pic>
        <p:nvPicPr>
          <p:cNvPr id="14346" name="Picture 143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87" y="24429572"/>
            <a:ext cx="11693141" cy="1707028"/>
          </a:xfrm>
          <a:prstGeom prst="rect">
            <a:avLst/>
          </a:prstGeom>
        </p:spPr>
      </p:pic>
      <p:cxnSp>
        <p:nvCxnSpPr>
          <p:cNvPr id="1666" name="Straight Connector 1665"/>
          <p:cNvCxnSpPr>
            <a:cxnSpLocks noChangeShapeType="1"/>
          </p:cNvCxnSpPr>
          <p:nvPr/>
        </p:nvCxnSpPr>
        <p:spPr bwMode="auto">
          <a:xfrm flipV="1">
            <a:off x="691514" y="26415716"/>
            <a:ext cx="12623482" cy="620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5916807" y="9705170"/>
            <a:ext cx="7351713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9" name="Line 502"/>
          <p:cNvSpPr>
            <a:spLocks noChangeShapeType="1"/>
          </p:cNvSpPr>
          <p:nvPr/>
        </p:nvSpPr>
        <p:spPr bwMode="auto">
          <a:xfrm>
            <a:off x="10210995" y="9456737"/>
            <a:ext cx="0" cy="6088063"/>
          </a:xfrm>
          <a:prstGeom prst="line">
            <a:avLst/>
          </a:prstGeom>
          <a:noFill/>
          <a:ln w="53975" cap="flat">
            <a:solidFill>
              <a:srgbClr val="DDDD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16649" y="9504361"/>
            <a:ext cx="7047109" cy="5735639"/>
            <a:chOff x="6216649" y="9768670"/>
            <a:chExt cx="7047109" cy="5735639"/>
          </a:xfrm>
        </p:grpSpPr>
        <p:sp>
          <p:nvSpPr>
            <p:cNvPr id="15140" name="Oval 5"/>
            <p:cNvSpPr>
              <a:spLocks noChangeArrowheads="1"/>
            </p:cNvSpPr>
            <p:nvPr/>
          </p:nvSpPr>
          <p:spPr bwMode="auto">
            <a:xfrm>
              <a:off x="7844033" y="11387921"/>
              <a:ext cx="1638300" cy="1130300"/>
            </a:xfrm>
            <a:prstGeom prst="ellipse">
              <a:avLst/>
            </a:prstGeom>
            <a:solidFill>
              <a:srgbClr val="EAEAE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1" name="Rectangle 6"/>
            <p:cNvSpPr>
              <a:spLocks noChangeArrowheads="1"/>
            </p:cNvSpPr>
            <p:nvPr/>
          </p:nvSpPr>
          <p:spPr bwMode="auto">
            <a:xfrm>
              <a:off x="8821933" y="13000821"/>
              <a:ext cx="630238" cy="587375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2" name="Rectangle 7"/>
            <p:cNvSpPr>
              <a:spLocks noChangeArrowheads="1"/>
            </p:cNvSpPr>
            <p:nvPr/>
          </p:nvSpPr>
          <p:spPr bwMode="auto">
            <a:xfrm>
              <a:off x="8821933" y="13000821"/>
              <a:ext cx="630238" cy="5873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3" name="Rectangle 8"/>
            <p:cNvSpPr>
              <a:spLocks noChangeArrowheads="1"/>
            </p:cNvSpPr>
            <p:nvPr/>
          </p:nvSpPr>
          <p:spPr bwMode="auto">
            <a:xfrm>
              <a:off x="8790183" y="13902521"/>
              <a:ext cx="755650" cy="314325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4" name="Rectangle 9"/>
            <p:cNvSpPr>
              <a:spLocks noChangeArrowheads="1"/>
            </p:cNvSpPr>
            <p:nvPr/>
          </p:nvSpPr>
          <p:spPr bwMode="auto">
            <a:xfrm>
              <a:off x="8790183" y="13902521"/>
              <a:ext cx="755650" cy="31432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5" name="Rectangle 10"/>
            <p:cNvSpPr>
              <a:spLocks noChangeArrowheads="1"/>
            </p:cNvSpPr>
            <p:nvPr/>
          </p:nvSpPr>
          <p:spPr bwMode="auto">
            <a:xfrm>
              <a:off x="7804345" y="13902521"/>
              <a:ext cx="693738" cy="314325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6" name="Rectangle 11"/>
            <p:cNvSpPr>
              <a:spLocks noChangeArrowheads="1"/>
            </p:cNvSpPr>
            <p:nvPr/>
          </p:nvSpPr>
          <p:spPr bwMode="auto">
            <a:xfrm>
              <a:off x="7804345" y="13902521"/>
              <a:ext cx="693738" cy="31432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7" name="Rectangle 12"/>
            <p:cNvSpPr>
              <a:spLocks noChangeArrowheads="1"/>
            </p:cNvSpPr>
            <p:nvPr/>
          </p:nvSpPr>
          <p:spPr bwMode="auto">
            <a:xfrm>
              <a:off x="7845620" y="12930971"/>
              <a:ext cx="630238" cy="752475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8" name="Rectangle 13"/>
            <p:cNvSpPr>
              <a:spLocks noChangeArrowheads="1"/>
            </p:cNvSpPr>
            <p:nvPr/>
          </p:nvSpPr>
          <p:spPr bwMode="auto">
            <a:xfrm>
              <a:off x="7845620" y="12930971"/>
              <a:ext cx="630238" cy="7524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9" name="Rectangle 14"/>
            <p:cNvSpPr>
              <a:spLocks noChangeArrowheads="1"/>
            </p:cNvSpPr>
            <p:nvPr/>
          </p:nvSpPr>
          <p:spPr bwMode="auto">
            <a:xfrm>
              <a:off x="8853683" y="10824358"/>
              <a:ext cx="630238" cy="314325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0" name="Rectangle 15"/>
            <p:cNvSpPr>
              <a:spLocks noChangeArrowheads="1"/>
            </p:cNvSpPr>
            <p:nvPr/>
          </p:nvSpPr>
          <p:spPr bwMode="auto">
            <a:xfrm>
              <a:off x="8853683" y="10824358"/>
              <a:ext cx="630238" cy="31432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1" name="Rectangle 16"/>
            <p:cNvSpPr>
              <a:spLocks noChangeArrowheads="1"/>
            </p:cNvSpPr>
            <p:nvPr/>
          </p:nvSpPr>
          <p:spPr bwMode="auto">
            <a:xfrm>
              <a:off x="7845620" y="10824358"/>
              <a:ext cx="630238" cy="3143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2" name="Rectangle 17"/>
            <p:cNvSpPr>
              <a:spLocks noChangeArrowheads="1"/>
            </p:cNvSpPr>
            <p:nvPr/>
          </p:nvSpPr>
          <p:spPr bwMode="auto">
            <a:xfrm>
              <a:off x="7845620" y="10824358"/>
              <a:ext cx="630238" cy="31432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3" name="Rectangle 18"/>
            <p:cNvSpPr>
              <a:spLocks noChangeArrowheads="1"/>
            </p:cNvSpPr>
            <p:nvPr/>
          </p:nvSpPr>
          <p:spPr bwMode="auto">
            <a:xfrm>
              <a:off x="7977383" y="13010346"/>
              <a:ext cx="4667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54" name="Rectangle 19"/>
            <p:cNvSpPr>
              <a:spLocks noChangeArrowheads="1"/>
            </p:cNvSpPr>
            <p:nvPr/>
          </p:nvSpPr>
          <p:spPr bwMode="auto">
            <a:xfrm>
              <a:off x="7977383" y="13235771"/>
              <a:ext cx="47783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55" name="Rectangle 20"/>
            <p:cNvSpPr>
              <a:spLocks noChangeArrowheads="1"/>
            </p:cNvSpPr>
            <p:nvPr/>
          </p:nvSpPr>
          <p:spPr bwMode="auto">
            <a:xfrm>
              <a:off x="7977383" y="13462783"/>
              <a:ext cx="46672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56" name="Rectangle 21"/>
            <p:cNvSpPr>
              <a:spLocks noChangeArrowheads="1"/>
            </p:cNvSpPr>
            <p:nvPr/>
          </p:nvSpPr>
          <p:spPr bwMode="auto">
            <a:xfrm>
              <a:off x="8964808" y="13097658"/>
              <a:ext cx="46513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57" name="Rectangle 22"/>
            <p:cNvSpPr>
              <a:spLocks noChangeArrowheads="1"/>
            </p:cNvSpPr>
            <p:nvPr/>
          </p:nvSpPr>
          <p:spPr bwMode="auto">
            <a:xfrm>
              <a:off x="8964808" y="13324671"/>
              <a:ext cx="476250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PVC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58" name="Freeform 23"/>
            <p:cNvSpPr>
              <a:spLocks noEditPoints="1"/>
            </p:cNvSpPr>
            <p:nvPr/>
          </p:nvSpPr>
          <p:spPr bwMode="auto">
            <a:xfrm>
              <a:off x="9229920" y="14970908"/>
              <a:ext cx="315913" cy="127000"/>
            </a:xfrm>
            <a:custGeom>
              <a:avLst/>
              <a:gdLst>
                <a:gd name="T0" fmla="*/ 0 w 199"/>
                <a:gd name="T1" fmla="*/ 32 h 80"/>
                <a:gd name="T2" fmla="*/ 127 w 199"/>
                <a:gd name="T3" fmla="*/ 32 h 80"/>
                <a:gd name="T4" fmla="*/ 127 w 199"/>
                <a:gd name="T5" fmla="*/ 48 h 80"/>
                <a:gd name="T6" fmla="*/ 0 w 199"/>
                <a:gd name="T7" fmla="*/ 48 h 80"/>
                <a:gd name="T8" fmla="*/ 0 w 199"/>
                <a:gd name="T9" fmla="*/ 32 h 80"/>
                <a:gd name="T10" fmla="*/ 119 w 199"/>
                <a:gd name="T11" fmla="*/ 0 h 80"/>
                <a:gd name="T12" fmla="*/ 199 w 199"/>
                <a:gd name="T13" fmla="*/ 40 h 80"/>
                <a:gd name="T14" fmla="*/ 119 w 199"/>
                <a:gd name="T15" fmla="*/ 80 h 80"/>
                <a:gd name="T16" fmla="*/ 119 w 199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80">
                  <a:moveTo>
                    <a:pt x="0" y="32"/>
                  </a:moveTo>
                  <a:lnTo>
                    <a:pt x="127" y="32"/>
                  </a:lnTo>
                  <a:lnTo>
                    <a:pt x="127" y="48"/>
                  </a:lnTo>
                  <a:lnTo>
                    <a:pt x="0" y="48"/>
                  </a:lnTo>
                  <a:lnTo>
                    <a:pt x="0" y="32"/>
                  </a:lnTo>
                  <a:close/>
                  <a:moveTo>
                    <a:pt x="119" y="0"/>
                  </a:moveTo>
                  <a:lnTo>
                    <a:pt x="199" y="40"/>
                  </a:lnTo>
                  <a:lnTo>
                    <a:pt x="119" y="8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9" name="Freeform 24"/>
            <p:cNvSpPr>
              <a:spLocks noEditPoints="1"/>
            </p:cNvSpPr>
            <p:nvPr/>
          </p:nvSpPr>
          <p:spPr bwMode="auto">
            <a:xfrm>
              <a:off x="8537770" y="14970908"/>
              <a:ext cx="315913" cy="127000"/>
            </a:xfrm>
            <a:custGeom>
              <a:avLst/>
              <a:gdLst>
                <a:gd name="T0" fmla="*/ 199 w 199"/>
                <a:gd name="T1" fmla="*/ 32 h 80"/>
                <a:gd name="T2" fmla="*/ 72 w 199"/>
                <a:gd name="T3" fmla="*/ 32 h 80"/>
                <a:gd name="T4" fmla="*/ 72 w 199"/>
                <a:gd name="T5" fmla="*/ 48 h 80"/>
                <a:gd name="T6" fmla="*/ 199 w 199"/>
                <a:gd name="T7" fmla="*/ 48 h 80"/>
                <a:gd name="T8" fmla="*/ 199 w 199"/>
                <a:gd name="T9" fmla="*/ 32 h 80"/>
                <a:gd name="T10" fmla="*/ 80 w 199"/>
                <a:gd name="T11" fmla="*/ 0 h 80"/>
                <a:gd name="T12" fmla="*/ 0 w 199"/>
                <a:gd name="T13" fmla="*/ 40 h 80"/>
                <a:gd name="T14" fmla="*/ 80 w 199"/>
                <a:gd name="T15" fmla="*/ 80 h 80"/>
                <a:gd name="T16" fmla="*/ 80 w 199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80">
                  <a:moveTo>
                    <a:pt x="199" y="32"/>
                  </a:moveTo>
                  <a:lnTo>
                    <a:pt x="72" y="32"/>
                  </a:lnTo>
                  <a:lnTo>
                    <a:pt x="72" y="48"/>
                  </a:lnTo>
                  <a:lnTo>
                    <a:pt x="199" y="48"/>
                  </a:lnTo>
                  <a:lnTo>
                    <a:pt x="199" y="32"/>
                  </a:lnTo>
                  <a:close/>
                  <a:moveTo>
                    <a:pt x="80" y="0"/>
                  </a:moveTo>
                  <a:lnTo>
                    <a:pt x="0" y="40"/>
                  </a:lnTo>
                  <a:lnTo>
                    <a:pt x="8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0000"/>
            </a:solidFill>
            <a:ln w="0" cap="flat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0" name="Rectangle 25"/>
            <p:cNvSpPr>
              <a:spLocks noChangeArrowheads="1"/>
            </p:cNvSpPr>
            <p:nvPr/>
          </p:nvSpPr>
          <p:spPr bwMode="auto">
            <a:xfrm>
              <a:off x="7424933" y="15248721"/>
              <a:ext cx="1123950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Locomotion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1" name="Rectangle 26"/>
            <p:cNvSpPr>
              <a:spLocks noChangeArrowheads="1"/>
            </p:cNvSpPr>
            <p:nvPr/>
          </p:nvSpPr>
          <p:spPr bwMode="auto">
            <a:xfrm>
              <a:off x="8455220" y="15248721"/>
              <a:ext cx="773113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</a:rPr>
                <a:t>reverse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2" name="Rectangle 27"/>
            <p:cNvSpPr>
              <a:spLocks noChangeArrowheads="1"/>
            </p:cNvSpPr>
            <p:nvPr/>
          </p:nvSpPr>
          <p:spPr bwMode="auto">
            <a:xfrm>
              <a:off x="9139433" y="15248721"/>
              <a:ext cx="823913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 forward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3" name="Line 28"/>
            <p:cNvSpPr>
              <a:spLocks noChangeShapeType="1"/>
            </p:cNvSpPr>
            <p:nvPr/>
          </p:nvSpPr>
          <p:spPr bwMode="auto">
            <a:xfrm>
              <a:off x="8664770" y="12743646"/>
              <a:ext cx="0" cy="1724025"/>
            </a:xfrm>
            <a:prstGeom prst="line">
              <a:avLst/>
            </a:prstGeom>
            <a:noFill/>
            <a:ln w="9525" cap="flat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4" name="Rectangle 29"/>
            <p:cNvSpPr>
              <a:spLocks noChangeArrowheads="1"/>
            </p:cNvSpPr>
            <p:nvPr/>
          </p:nvSpPr>
          <p:spPr bwMode="auto">
            <a:xfrm>
              <a:off x="7866258" y="13962846"/>
              <a:ext cx="6572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DA,VA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5" name="Rectangle 30"/>
            <p:cNvSpPr>
              <a:spLocks noChangeArrowheads="1"/>
            </p:cNvSpPr>
            <p:nvPr/>
          </p:nvSpPr>
          <p:spPr bwMode="auto">
            <a:xfrm>
              <a:off x="8912420" y="13962846"/>
              <a:ext cx="6556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DB,VB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6" name="Rectangle 31"/>
            <p:cNvSpPr>
              <a:spLocks noChangeArrowheads="1"/>
            </p:cNvSpPr>
            <p:nvPr/>
          </p:nvSpPr>
          <p:spPr bwMode="auto">
            <a:xfrm>
              <a:off x="6216649" y="13065908"/>
              <a:ext cx="1016000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Command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7" name="Rectangle 32"/>
            <p:cNvSpPr>
              <a:spLocks noChangeArrowheads="1"/>
            </p:cNvSpPr>
            <p:nvPr/>
          </p:nvSpPr>
          <p:spPr bwMode="auto">
            <a:xfrm>
              <a:off x="6216649" y="13246883"/>
              <a:ext cx="1147763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interneurons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8" name="Rectangle 33"/>
            <p:cNvSpPr>
              <a:spLocks noChangeArrowheads="1"/>
            </p:cNvSpPr>
            <p:nvPr/>
          </p:nvSpPr>
          <p:spPr bwMode="auto">
            <a:xfrm>
              <a:off x="6229349" y="13877121"/>
              <a:ext cx="131603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Motor neurons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69" name="Rectangle 34"/>
            <p:cNvSpPr>
              <a:spLocks noChangeArrowheads="1"/>
            </p:cNvSpPr>
            <p:nvPr/>
          </p:nvSpPr>
          <p:spPr bwMode="auto">
            <a:xfrm>
              <a:off x="6229349" y="14443858"/>
              <a:ext cx="8413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Behavior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0" name="Rectangle 35"/>
            <p:cNvSpPr>
              <a:spLocks noChangeArrowheads="1"/>
            </p:cNvSpPr>
            <p:nvPr/>
          </p:nvSpPr>
          <p:spPr bwMode="auto">
            <a:xfrm>
              <a:off x="6229349" y="11748283"/>
              <a:ext cx="11557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Interneurons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1" name="Rectangle 36"/>
            <p:cNvSpPr>
              <a:spLocks noChangeArrowheads="1"/>
            </p:cNvSpPr>
            <p:nvPr/>
          </p:nvSpPr>
          <p:spPr bwMode="auto">
            <a:xfrm>
              <a:off x="6243637" y="10805308"/>
              <a:ext cx="838200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Sensory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2" name="Rectangle 37"/>
            <p:cNvSpPr>
              <a:spLocks noChangeArrowheads="1"/>
            </p:cNvSpPr>
            <p:nvPr/>
          </p:nvSpPr>
          <p:spPr bwMode="auto">
            <a:xfrm>
              <a:off x="6243637" y="10986283"/>
              <a:ext cx="774700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neurons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3" name="Rectangle 38"/>
            <p:cNvSpPr>
              <a:spLocks noChangeArrowheads="1"/>
            </p:cNvSpPr>
            <p:nvPr/>
          </p:nvSpPr>
          <p:spPr bwMode="auto">
            <a:xfrm>
              <a:off x="7948808" y="10884683"/>
              <a:ext cx="519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other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4" name="Rectangle 39"/>
            <p:cNvSpPr>
              <a:spLocks noChangeArrowheads="1"/>
            </p:cNvSpPr>
            <p:nvPr/>
          </p:nvSpPr>
          <p:spPr bwMode="auto">
            <a:xfrm>
              <a:off x="8964808" y="10898971"/>
              <a:ext cx="52228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AWA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5" name="Rectangle 40"/>
            <p:cNvSpPr>
              <a:spLocks noChangeArrowheads="1"/>
            </p:cNvSpPr>
            <p:nvPr/>
          </p:nvSpPr>
          <p:spPr bwMode="auto">
            <a:xfrm>
              <a:off x="6243637" y="10265558"/>
              <a:ext cx="1376363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Stimulus (odor)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6" name="Rectangle 41"/>
            <p:cNvSpPr>
              <a:spLocks noChangeArrowheads="1"/>
            </p:cNvSpPr>
            <p:nvPr/>
          </p:nvSpPr>
          <p:spPr bwMode="auto">
            <a:xfrm>
              <a:off x="8533008" y="10294133"/>
              <a:ext cx="11493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e.g., diacetyl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7" name="Freeform 42"/>
            <p:cNvSpPr>
              <a:spLocks noEditPoints="1"/>
            </p:cNvSpPr>
            <p:nvPr/>
          </p:nvSpPr>
          <p:spPr bwMode="auto">
            <a:xfrm>
              <a:off x="9126733" y="10548133"/>
              <a:ext cx="71438" cy="276225"/>
            </a:xfrm>
            <a:custGeom>
              <a:avLst/>
              <a:gdLst>
                <a:gd name="T0" fmla="*/ 16 w 45"/>
                <a:gd name="T1" fmla="*/ 0 h 174"/>
                <a:gd name="T2" fmla="*/ 27 w 45"/>
                <a:gd name="T3" fmla="*/ 136 h 174"/>
                <a:gd name="T4" fmla="*/ 19 w 45"/>
                <a:gd name="T5" fmla="*/ 137 h 174"/>
                <a:gd name="T6" fmla="*/ 8 w 45"/>
                <a:gd name="T7" fmla="*/ 1 h 174"/>
                <a:gd name="T8" fmla="*/ 16 w 45"/>
                <a:gd name="T9" fmla="*/ 0 h 174"/>
                <a:gd name="T10" fmla="*/ 45 w 45"/>
                <a:gd name="T11" fmla="*/ 127 h 174"/>
                <a:gd name="T12" fmla="*/ 26 w 45"/>
                <a:gd name="T13" fmla="*/ 174 h 174"/>
                <a:gd name="T14" fmla="*/ 0 w 45"/>
                <a:gd name="T15" fmla="*/ 131 h 174"/>
                <a:gd name="T16" fmla="*/ 45 w 45"/>
                <a:gd name="T17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74">
                  <a:moveTo>
                    <a:pt x="16" y="0"/>
                  </a:moveTo>
                  <a:lnTo>
                    <a:pt x="27" y="136"/>
                  </a:lnTo>
                  <a:lnTo>
                    <a:pt x="19" y="137"/>
                  </a:lnTo>
                  <a:lnTo>
                    <a:pt x="8" y="1"/>
                  </a:lnTo>
                  <a:lnTo>
                    <a:pt x="16" y="0"/>
                  </a:lnTo>
                  <a:close/>
                  <a:moveTo>
                    <a:pt x="45" y="127"/>
                  </a:moveTo>
                  <a:lnTo>
                    <a:pt x="26" y="174"/>
                  </a:lnTo>
                  <a:lnTo>
                    <a:pt x="0" y="131"/>
                  </a:lnTo>
                  <a:lnTo>
                    <a:pt x="45" y="127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8" name="Rectangle 43"/>
            <p:cNvSpPr>
              <a:spLocks noChangeArrowheads="1"/>
            </p:cNvSpPr>
            <p:nvPr/>
          </p:nvSpPr>
          <p:spPr bwMode="auto">
            <a:xfrm>
              <a:off x="8498083" y="12283271"/>
              <a:ext cx="4778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ADA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79" name="Rectangle 44"/>
            <p:cNvSpPr>
              <a:spLocks noChangeArrowheads="1"/>
            </p:cNvSpPr>
            <p:nvPr/>
          </p:nvSpPr>
          <p:spPr bwMode="auto">
            <a:xfrm>
              <a:off x="8245670" y="11905446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80" name="Rectangle 45"/>
            <p:cNvSpPr>
              <a:spLocks noChangeArrowheads="1"/>
            </p:cNvSpPr>
            <p:nvPr/>
          </p:nvSpPr>
          <p:spPr bwMode="auto">
            <a:xfrm>
              <a:off x="8245670" y="11572071"/>
              <a:ext cx="3810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AIZ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81" name="Rectangle 46"/>
            <p:cNvSpPr>
              <a:spLocks noChangeArrowheads="1"/>
            </p:cNvSpPr>
            <p:nvPr/>
          </p:nvSpPr>
          <p:spPr bwMode="auto">
            <a:xfrm>
              <a:off x="8837808" y="11905446"/>
              <a:ext cx="3857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82" name="Rectangle 47"/>
            <p:cNvSpPr>
              <a:spLocks noChangeArrowheads="1"/>
            </p:cNvSpPr>
            <p:nvPr/>
          </p:nvSpPr>
          <p:spPr bwMode="auto">
            <a:xfrm>
              <a:off x="8837808" y="11559371"/>
              <a:ext cx="39052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83" name="Freeform 48"/>
            <p:cNvSpPr>
              <a:spLocks noEditPoints="1"/>
            </p:cNvSpPr>
            <p:nvPr/>
          </p:nvSpPr>
          <p:spPr bwMode="auto">
            <a:xfrm>
              <a:off x="8475858" y="11133921"/>
              <a:ext cx="319088" cy="319088"/>
            </a:xfrm>
            <a:custGeom>
              <a:avLst/>
              <a:gdLst>
                <a:gd name="T0" fmla="*/ 196 w 201"/>
                <a:gd name="T1" fmla="*/ 0 h 201"/>
                <a:gd name="T2" fmla="*/ 44 w 201"/>
                <a:gd name="T3" fmla="*/ 151 h 201"/>
                <a:gd name="T4" fmla="*/ 50 w 201"/>
                <a:gd name="T5" fmla="*/ 156 h 201"/>
                <a:gd name="T6" fmla="*/ 201 w 201"/>
                <a:gd name="T7" fmla="*/ 5 h 201"/>
                <a:gd name="T8" fmla="*/ 196 w 201"/>
                <a:gd name="T9" fmla="*/ 0 h 201"/>
                <a:gd name="T10" fmla="*/ 26 w 201"/>
                <a:gd name="T11" fmla="*/ 122 h 201"/>
                <a:gd name="T12" fmla="*/ 0 w 201"/>
                <a:gd name="T13" fmla="*/ 201 h 201"/>
                <a:gd name="T14" fmla="*/ 79 w 201"/>
                <a:gd name="T15" fmla="*/ 174 h 201"/>
                <a:gd name="T16" fmla="*/ 26 w 201"/>
                <a:gd name="T17" fmla="*/ 1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201">
                  <a:moveTo>
                    <a:pt x="196" y="0"/>
                  </a:moveTo>
                  <a:lnTo>
                    <a:pt x="44" y="151"/>
                  </a:lnTo>
                  <a:lnTo>
                    <a:pt x="50" y="156"/>
                  </a:lnTo>
                  <a:lnTo>
                    <a:pt x="201" y="5"/>
                  </a:lnTo>
                  <a:lnTo>
                    <a:pt x="196" y="0"/>
                  </a:lnTo>
                  <a:close/>
                  <a:moveTo>
                    <a:pt x="26" y="122"/>
                  </a:moveTo>
                  <a:lnTo>
                    <a:pt x="0" y="201"/>
                  </a:lnTo>
                  <a:lnTo>
                    <a:pt x="79" y="174"/>
                  </a:lnTo>
                  <a:lnTo>
                    <a:pt x="26" y="12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4" name="Freeform 49"/>
            <p:cNvSpPr>
              <a:spLocks noEditPoints="1"/>
            </p:cNvSpPr>
            <p:nvPr/>
          </p:nvSpPr>
          <p:spPr bwMode="auto">
            <a:xfrm>
              <a:off x="8125020" y="13715196"/>
              <a:ext cx="69850" cy="187325"/>
            </a:xfrm>
            <a:custGeom>
              <a:avLst/>
              <a:gdLst>
                <a:gd name="T0" fmla="*/ 26 w 44"/>
                <a:gd name="T1" fmla="*/ 0 h 118"/>
                <a:gd name="T2" fmla="*/ 26 w 44"/>
                <a:gd name="T3" fmla="*/ 80 h 118"/>
                <a:gd name="T4" fmla="*/ 18 w 44"/>
                <a:gd name="T5" fmla="*/ 80 h 118"/>
                <a:gd name="T6" fmla="*/ 18 w 44"/>
                <a:gd name="T7" fmla="*/ 0 h 118"/>
                <a:gd name="T8" fmla="*/ 26 w 44"/>
                <a:gd name="T9" fmla="*/ 0 h 118"/>
                <a:gd name="T10" fmla="*/ 44 w 44"/>
                <a:gd name="T11" fmla="*/ 73 h 118"/>
                <a:gd name="T12" fmla="*/ 22 w 44"/>
                <a:gd name="T13" fmla="*/ 118 h 118"/>
                <a:gd name="T14" fmla="*/ 0 w 44"/>
                <a:gd name="T15" fmla="*/ 73 h 118"/>
                <a:gd name="T16" fmla="*/ 44 w 44"/>
                <a:gd name="T17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18">
                  <a:moveTo>
                    <a:pt x="26" y="0"/>
                  </a:moveTo>
                  <a:lnTo>
                    <a:pt x="26" y="80"/>
                  </a:lnTo>
                  <a:lnTo>
                    <a:pt x="18" y="80"/>
                  </a:lnTo>
                  <a:lnTo>
                    <a:pt x="18" y="0"/>
                  </a:lnTo>
                  <a:lnTo>
                    <a:pt x="26" y="0"/>
                  </a:lnTo>
                  <a:close/>
                  <a:moveTo>
                    <a:pt x="44" y="73"/>
                  </a:moveTo>
                  <a:lnTo>
                    <a:pt x="22" y="118"/>
                  </a:lnTo>
                  <a:lnTo>
                    <a:pt x="0" y="73"/>
                  </a:lnTo>
                  <a:lnTo>
                    <a:pt x="44" y="7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5" name="Freeform 50"/>
            <p:cNvSpPr>
              <a:spLocks noEditPoints="1"/>
            </p:cNvSpPr>
            <p:nvPr/>
          </p:nvSpPr>
          <p:spPr bwMode="auto">
            <a:xfrm>
              <a:off x="9133083" y="13653283"/>
              <a:ext cx="69850" cy="249238"/>
            </a:xfrm>
            <a:custGeom>
              <a:avLst/>
              <a:gdLst>
                <a:gd name="T0" fmla="*/ 26 w 44"/>
                <a:gd name="T1" fmla="*/ 0 h 157"/>
                <a:gd name="T2" fmla="*/ 26 w 44"/>
                <a:gd name="T3" fmla="*/ 119 h 157"/>
                <a:gd name="T4" fmla="*/ 18 w 44"/>
                <a:gd name="T5" fmla="*/ 119 h 157"/>
                <a:gd name="T6" fmla="*/ 18 w 44"/>
                <a:gd name="T7" fmla="*/ 0 h 157"/>
                <a:gd name="T8" fmla="*/ 26 w 44"/>
                <a:gd name="T9" fmla="*/ 0 h 157"/>
                <a:gd name="T10" fmla="*/ 44 w 44"/>
                <a:gd name="T11" fmla="*/ 112 h 157"/>
                <a:gd name="T12" fmla="*/ 22 w 44"/>
                <a:gd name="T13" fmla="*/ 157 h 157"/>
                <a:gd name="T14" fmla="*/ 0 w 44"/>
                <a:gd name="T15" fmla="*/ 112 h 157"/>
                <a:gd name="T16" fmla="*/ 44 w 44"/>
                <a:gd name="T17" fmla="*/ 11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57">
                  <a:moveTo>
                    <a:pt x="26" y="0"/>
                  </a:moveTo>
                  <a:lnTo>
                    <a:pt x="26" y="119"/>
                  </a:lnTo>
                  <a:lnTo>
                    <a:pt x="18" y="119"/>
                  </a:lnTo>
                  <a:lnTo>
                    <a:pt x="18" y="0"/>
                  </a:lnTo>
                  <a:lnTo>
                    <a:pt x="26" y="0"/>
                  </a:lnTo>
                  <a:close/>
                  <a:moveTo>
                    <a:pt x="44" y="112"/>
                  </a:moveTo>
                  <a:lnTo>
                    <a:pt x="22" y="157"/>
                  </a:lnTo>
                  <a:lnTo>
                    <a:pt x="0" y="112"/>
                  </a:lnTo>
                  <a:lnTo>
                    <a:pt x="44" y="11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6" name="Line 51"/>
            <p:cNvSpPr>
              <a:spLocks noChangeShapeType="1"/>
            </p:cNvSpPr>
            <p:nvPr/>
          </p:nvSpPr>
          <p:spPr bwMode="auto">
            <a:xfrm flipH="1">
              <a:off x="8980683" y="11203771"/>
              <a:ext cx="6191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7" name="Line 52"/>
            <p:cNvSpPr>
              <a:spLocks noChangeShapeType="1"/>
            </p:cNvSpPr>
            <p:nvPr/>
          </p:nvSpPr>
          <p:spPr bwMode="auto">
            <a:xfrm>
              <a:off x="9012433" y="11203771"/>
              <a:ext cx="0" cy="2905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8" name="Line 53"/>
            <p:cNvSpPr>
              <a:spLocks noChangeShapeType="1"/>
            </p:cNvSpPr>
            <p:nvPr/>
          </p:nvSpPr>
          <p:spPr bwMode="auto">
            <a:xfrm flipH="1">
              <a:off x="8980683" y="11494283"/>
              <a:ext cx="6191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9" name="Freeform 54"/>
            <p:cNvSpPr>
              <a:spLocks noEditPoints="1"/>
            </p:cNvSpPr>
            <p:nvPr/>
          </p:nvSpPr>
          <p:spPr bwMode="auto">
            <a:xfrm>
              <a:off x="8021833" y="11199008"/>
              <a:ext cx="200025" cy="692150"/>
            </a:xfrm>
            <a:custGeom>
              <a:avLst/>
              <a:gdLst>
                <a:gd name="T0" fmla="*/ 51 w 126"/>
                <a:gd name="T1" fmla="*/ 2 h 436"/>
                <a:gd name="T2" fmla="*/ 41 w 126"/>
                <a:gd name="T3" fmla="*/ 33 h 436"/>
                <a:gd name="T4" fmla="*/ 31 w 126"/>
                <a:gd name="T5" fmla="*/ 64 h 436"/>
                <a:gd name="T6" fmla="*/ 23 w 126"/>
                <a:gd name="T7" fmla="*/ 94 h 436"/>
                <a:gd name="T8" fmla="*/ 16 w 126"/>
                <a:gd name="T9" fmla="*/ 124 h 436"/>
                <a:gd name="T10" fmla="*/ 11 w 126"/>
                <a:gd name="T11" fmla="*/ 154 h 436"/>
                <a:gd name="T12" fmla="*/ 9 w 126"/>
                <a:gd name="T13" fmla="*/ 168 h 436"/>
                <a:gd name="T14" fmla="*/ 8 w 126"/>
                <a:gd name="T15" fmla="*/ 183 h 436"/>
                <a:gd name="T16" fmla="*/ 8 w 126"/>
                <a:gd name="T17" fmla="*/ 197 h 436"/>
                <a:gd name="T18" fmla="*/ 8 w 126"/>
                <a:gd name="T19" fmla="*/ 211 h 436"/>
                <a:gd name="T20" fmla="*/ 9 w 126"/>
                <a:gd name="T21" fmla="*/ 224 h 436"/>
                <a:gd name="T22" fmla="*/ 11 w 126"/>
                <a:gd name="T23" fmla="*/ 238 h 436"/>
                <a:gd name="T24" fmla="*/ 14 w 126"/>
                <a:gd name="T25" fmla="*/ 251 h 436"/>
                <a:gd name="T26" fmla="*/ 18 w 126"/>
                <a:gd name="T27" fmla="*/ 264 h 436"/>
                <a:gd name="T28" fmla="*/ 22 w 126"/>
                <a:gd name="T29" fmla="*/ 277 h 436"/>
                <a:gd name="T30" fmla="*/ 28 w 126"/>
                <a:gd name="T31" fmla="*/ 290 h 436"/>
                <a:gd name="T32" fmla="*/ 34 w 126"/>
                <a:gd name="T33" fmla="*/ 302 h 436"/>
                <a:gd name="T34" fmla="*/ 40 w 126"/>
                <a:gd name="T35" fmla="*/ 315 h 436"/>
                <a:gd name="T36" fmla="*/ 55 w 126"/>
                <a:gd name="T37" fmla="*/ 339 h 436"/>
                <a:gd name="T38" fmla="*/ 72 w 126"/>
                <a:gd name="T39" fmla="*/ 363 h 436"/>
                <a:gd name="T40" fmla="*/ 90 w 126"/>
                <a:gd name="T41" fmla="*/ 387 h 436"/>
                <a:gd name="T42" fmla="*/ 106 w 126"/>
                <a:gd name="T43" fmla="*/ 405 h 436"/>
                <a:gd name="T44" fmla="*/ 100 w 126"/>
                <a:gd name="T45" fmla="*/ 410 h 436"/>
                <a:gd name="T46" fmla="*/ 85 w 126"/>
                <a:gd name="T47" fmla="*/ 391 h 436"/>
                <a:gd name="T48" fmla="*/ 66 w 126"/>
                <a:gd name="T49" fmla="*/ 367 h 436"/>
                <a:gd name="T50" fmla="*/ 49 w 126"/>
                <a:gd name="T51" fmla="*/ 343 h 436"/>
                <a:gd name="T52" fmla="*/ 34 w 126"/>
                <a:gd name="T53" fmla="*/ 318 h 436"/>
                <a:gd name="T54" fmla="*/ 27 w 126"/>
                <a:gd name="T55" fmla="*/ 305 h 436"/>
                <a:gd name="T56" fmla="*/ 21 w 126"/>
                <a:gd name="T57" fmla="*/ 292 h 436"/>
                <a:gd name="T58" fmla="*/ 15 w 126"/>
                <a:gd name="T59" fmla="*/ 279 h 436"/>
                <a:gd name="T60" fmla="*/ 11 w 126"/>
                <a:gd name="T61" fmla="*/ 266 h 436"/>
                <a:gd name="T62" fmla="*/ 7 w 126"/>
                <a:gd name="T63" fmla="*/ 253 h 436"/>
                <a:gd name="T64" fmla="*/ 4 w 126"/>
                <a:gd name="T65" fmla="*/ 239 h 436"/>
                <a:gd name="T66" fmla="*/ 2 w 126"/>
                <a:gd name="T67" fmla="*/ 225 h 436"/>
                <a:gd name="T68" fmla="*/ 0 w 126"/>
                <a:gd name="T69" fmla="*/ 211 h 436"/>
                <a:gd name="T70" fmla="*/ 0 w 126"/>
                <a:gd name="T71" fmla="*/ 196 h 436"/>
                <a:gd name="T72" fmla="*/ 1 w 126"/>
                <a:gd name="T73" fmla="*/ 182 h 436"/>
                <a:gd name="T74" fmla="*/ 2 w 126"/>
                <a:gd name="T75" fmla="*/ 167 h 436"/>
                <a:gd name="T76" fmla="*/ 4 w 126"/>
                <a:gd name="T77" fmla="*/ 152 h 436"/>
                <a:gd name="T78" fmla="*/ 9 w 126"/>
                <a:gd name="T79" fmla="*/ 122 h 436"/>
                <a:gd name="T80" fmla="*/ 16 w 126"/>
                <a:gd name="T81" fmla="*/ 92 h 436"/>
                <a:gd name="T82" fmla="*/ 24 w 126"/>
                <a:gd name="T83" fmla="*/ 61 h 436"/>
                <a:gd name="T84" fmla="*/ 34 w 126"/>
                <a:gd name="T85" fmla="*/ 31 h 436"/>
                <a:gd name="T86" fmla="*/ 44 w 126"/>
                <a:gd name="T87" fmla="*/ 0 h 436"/>
                <a:gd name="T88" fmla="*/ 51 w 126"/>
                <a:gd name="T89" fmla="*/ 2 h 436"/>
                <a:gd name="T90" fmla="*/ 115 w 126"/>
                <a:gd name="T91" fmla="*/ 388 h 436"/>
                <a:gd name="T92" fmla="*/ 126 w 126"/>
                <a:gd name="T93" fmla="*/ 436 h 436"/>
                <a:gd name="T94" fmla="*/ 81 w 126"/>
                <a:gd name="T95" fmla="*/ 416 h 436"/>
                <a:gd name="T96" fmla="*/ 115 w 126"/>
                <a:gd name="T97" fmla="*/ 38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436">
                  <a:moveTo>
                    <a:pt x="51" y="2"/>
                  </a:moveTo>
                  <a:lnTo>
                    <a:pt x="41" y="33"/>
                  </a:lnTo>
                  <a:lnTo>
                    <a:pt x="31" y="64"/>
                  </a:lnTo>
                  <a:lnTo>
                    <a:pt x="23" y="94"/>
                  </a:lnTo>
                  <a:lnTo>
                    <a:pt x="16" y="124"/>
                  </a:lnTo>
                  <a:lnTo>
                    <a:pt x="11" y="154"/>
                  </a:lnTo>
                  <a:lnTo>
                    <a:pt x="9" y="168"/>
                  </a:lnTo>
                  <a:lnTo>
                    <a:pt x="8" y="183"/>
                  </a:lnTo>
                  <a:lnTo>
                    <a:pt x="8" y="197"/>
                  </a:lnTo>
                  <a:lnTo>
                    <a:pt x="8" y="211"/>
                  </a:lnTo>
                  <a:lnTo>
                    <a:pt x="9" y="224"/>
                  </a:lnTo>
                  <a:lnTo>
                    <a:pt x="11" y="238"/>
                  </a:lnTo>
                  <a:lnTo>
                    <a:pt x="14" y="251"/>
                  </a:lnTo>
                  <a:lnTo>
                    <a:pt x="18" y="264"/>
                  </a:lnTo>
                  <a:lnTo>
                    <a:pt x="22" y="277"/>
                  </a:lnTo>
                  <a:lnTo>
                    <a:pt x="28" y="290"/>
                  </a:lnTo>
                  <a:lnTo>
                    <a:pt x="34" y="302"/>
                  </a:lnTo>
                  <a:lnTo>
                    <a:pt x="40" y="315"/>
                  </a:lnTo>
                  <a:lnTo>
                    <a:pt x="55" y="339"/>
                  </a:lnTo>
                  <a:lnTo>
                    <a:pt x="72" y="363"/>
                  </a:lnTo>
                  <a:lnTo>
                    <a:pt x="90" y="387"/>
                  </a:lnTo>
                  <a:lnTo>
                    <a:pt x="106" y="405"/>
                  </a:lnTo>
                  <a:lnTo>
                    <a:pt x="100" y="410"/>
                  </a:lnTo>
                  <a:lnTo>
                    <a:pt x="85" y="391"/>
                  </a:lnTo>
                  <a:lnTo>
                    <a:pt x="66" y="367"/>
                  </a:lnTo>
                  <a:lnTo>
                    <a:pt x="49" y="343"/>
                  </a:lnTo>
                  <a:lnTo>
                    <a:pt x="34" y="318"/>
                  </a:lnTo>
                  <a:lnTo>
                    <a:pt x="27" y="305"/>
                  </a:lnTo>
                  <a:lnTo>
                    <a:pt x="21" y="292"/>
                  </a:lnTo>
                  <a:lnTo>
                    <a:pt x="15" y="279"/>
                  </a:lnTo>
                  <a:lnTo>
                    <a:pt x="11" y="266"/>
                  </a:lnTo>
                  <a:lnTo>
                    <a:pt x="7" y="253"/>
                  </a:lnTo>
                  <a:lnTo>
                    <a:pt x="4" y="239"/>
                  </a:lnTo>
                  <a:lnTo>
                    <a:pt x="2" y="225"/>
                  </a:lnTo>
                  <a:lnTo>
                    <a:pt x="0" y="211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2" y="167"/>
                  </a:lnTo>
                  <a:lnTo>
                    <a:pt x="4" y="152"/>
                  </a:lnTo>
                  <a:lnTo>
                    <a:pt x="9" y="122"/>
                  </a:lnTo>
                  <a:lnTo>
                    <a:pt x="16" y="92"/>
                  </a:lnTo>
                  <a:lnTo>
                    <a:pt x="24" y="61"/>
                  </a:lnTo>
                  <a:lnTo>
                    <a:pt x="34" y="31"/>
                  </a:lnTo>
                  <a:lnTo>
                    <a:pt x="44" y="0"/>
                  </a:lnTo>
                  <a:lnTo>
                    <a:pt x="51" y="2"/>
                  </a:lnTo>
                  <a:close/>
                  <a:moveTo>
                    <a:pt x="115" y="388"/>
                  </a:moveTo>
                  <a:lnTo>
                    <a:pt x="126" y="436"/>
                  </a:lnTo>
                  <a:lnTo>
                    <a:pt x="81" y="416"/>
                  </a:lnTo>
                  <a:lnTo>
                    <a:pt x="115" y="38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0" name="Freeform 55"/>
            <p:cNvSpPr>
              <a:spLocks noEditPoints="1"/>
            </p:cNvSpPr>
            <p:nvPr/>
          </p:nvSpPr>
          <p:spPr bwMode="auto">
            <a:xfrm>
              <a:off x="7734495" y="11199008"/>
              <a:ext cx="365125" cy="1671638"/>
            </a:xfrm>
            <a:custGeom>
              <a:avLst/>
              <a:gdLst>
                <a:gd name="T0" fmla="*/ 161 w 230"/>
                <a:gd name="T1" fmla="*/ 11 h 1053"/>
                <a:gd name="T2" fmla="*/ 154 w 230"/>
                <a:gd name="T3" fmla="*/ 31 h 1053"/>
                <a:gd name="T4" fmla="*/ 144 w 230"/>
                <a:gd name="T5" fmla="*/ 54 h 1053"/>
                <a:gd name="T6" fmla="*/ 133 w 230"/>
                <a:gd name="T7" fmla="*/ 80 h 1053"/>
                <a:gd name="T8" fmla="*/ 114 w 230"/>
                <a:gd name="T9" fmla="*/ 125 h 1053"/>
                <a:gd name="T10" fmla="*/ 86 w 230"/>
                <a:gd name="T11" fmla="*/ 191 h 1053"/>
                <a:gd name="T12" fmla="*/ 58 w 230"/>
                <a:gd name="T13" fmla="*/ 264 h 1053"/>
                <a:gd name="T14" fmla="*/ 34 w 230"/>
                <a:gd name="T15" fmla="*/ 338 h 1053"/>
                <a:gd name="T16" fmla="*/ 16 w 230"/>
                <a:gd name="T17" fmla="*/ 413 h 1053"/>
                <a:gd name="T18" fmla="*/ 10 w 230"/>
                <a:gd name="T19" fmla="*/ 449 h 1053"/>
                <a:gd name="T20" fmla="*/ 7 w 230"/>
                <a:gd name="T21" fmla="*/ 484 h 1053"/>
                <a:gd name="T22" fmla="*/ 8 w 230"/>
                <a:gd name="T23" fmla="*/ 518 h 1053"/>
                <a:gd name="T24" fmla="*/ 11 w 230"/>
                <a:gd name="T25" fmla="*/ 551 h 1053"/>
                <a:gd name="T26" fmla="*/ 19 w 230"/>
                <a:gd name="T27" fmla="*/ 586 h 1053"/>
                <a:gd name="T28" fmla="*/ 28 w 230"/>
                <a:gd name="T29" fmla="*/ 622 h 1053"/>
                <a:gd name="T30" fmla="*/ 55 w 230"/>
                <a:gd name="T31" fmla="*/ 696 h 1053"/>
                <a:gd name="T32" fmla="*/ 88 w 230"/>
                <a:gd name="T33" fmla="*/ 771 h 1053"/>
                <a:gd name="T34" fmla="*/ 125 w 230"/>
                <a:gd name="T35" fmla="*/ 844 h 1053"/>
                <a:gd name="T36" fmla="*/ 162 w 230"/>
                <a:gd name="T37" fmla="*/ 913 h 1053"/>
                <a:gd name="T38" fmla="*/ 195 w 230"/>
                <a:gd name="T39" fmla="*/ 976 h 1053"/>
                <a:gd name="T40" fmla="*/ 216 w 230"/>
                <a:gd name="T41" fmla="*/ 1018 h 1053"/>
                <a:gd name="T42" fmla="*/ 203 w 230"/>
                <a:gd name="T43" fmla="*/ 1007 h 1053"/>
                <a:gd name="T44" fmla="*/ 172 w 230"/>
                <a:gd name="T45" fmla="*/ 949 h 1053"/>
                <a:gd name="T46" fmla="*/ 137 w 230"/>
                <a:gd name="T47" fmla="*/ 883 h 1053"/>
                <a:gd name="T48" fmla="*/ 100 w 230"/>
                <a:gd name="T49" fmla="*/ 811 h 1053"/>
                <a:gd name="T50" fmla="*/ 64 w 230"/>
                <a:gd name="T51" fmla="*/ 737 h 1053"/>
                <a:gd name="T52" fmla="*/ 34 w 230"/>
                <a:gd name="T53" fmla="*/ 661 h 1053"/>
                <a:gd name="T54" fmla="*/ 16 w 230"/>
                <a:gd name="T55" fmla="*/ 606 h 1053"/>
                <a:gd name="T56" fmla="*/ 7 w 230"/>
                <a:gd name="T57" fmla="*/ 570 h 1053"/>
                <a:gd name="T58" fmla="*/ 2 w 230"/>
                <a:gd name="T59" fmla="*/ 535 h 1053"/>
                <a:gd name="T60" fmla="*/ 0 w 230"/>
                <a:gd name="T61" fmla="*/ 501 h 1053"/>
                <a:gd name="T62" fmla="*/ 1 w 230"/>
                <a:gd name="T63" fmla="*/ 466 h 1053"/>
                <a:gd name="T64" fmla="*/ 5 w 230"/>
                <a:gd name="T65" fmla="*/ 430 h 1053"/>
                <a:gd name="T66" fmla="*/ 16 w 230"/>
                <a:gd name="T67" fmla="*/ 374 h 1053"/>
                <a:gd name="T68" fmla="*/ 38 w 230"/>
                <a:gd name="T69" fmla="*/ 299 h 1053"/>
                <a:gd name="T70" fmla="*/ 65 w 230"/>
                <a:gd name="T71" fmla="*/ 224 h 1053"/>
                <a:gd name="T72" fmla="*/ 93 w 230"/>
                <a:gd name="T73" fmla="*/ 154 h 1053"/>
                <a:gd name="T74" fmla="*/ 120 w 230"/>
                <a:gd name="T75" fmla="*/ 92 h 1053"/>
                <a:gd name="T76" fmla="*/ 132 w 230"/>
                <a:gd name="T77" fmla="*/ 64 h 1053"/>
                <a:gd name="T78" fmla="*/ 143 w 230"/>
                <a:gd name="T79" fmla="*/ 39 h 1053"/>
                <a:gd name="T80" fmla="*/ 151 w 230"/>
                <a:gd name="T81" fmla="*/ 18 h 1053"/>
                <a:gd name="T82" fmla="*/ 157 w 230"/>
                <a:gd name="T83" fmla="*/ 0 h 1053"/>
                <a:gd name="T84" fmla="*/ 230 w 230"/>
                <a:gd name="T85" fmla="*/ 1003 h 1053"/>
                <a:gd name="T86" fmla="*/ 190 w 230"/>
                <a:gd name="T87" fmla="*/ 102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0" h="1053">
                  <a:moveTo>
                    <a:pt x="164" y="2"/>
                  </a:moveTo>
                  <a:lnTo>
                    <a:pt x="161" y="11"/>
                  </a:lnTo>
                  <a:lnTo>
                    <a:pt x="158" y="20"/>
                  </a:lnTo>
                  <a:lnTo>
                    <a:pt x="154" y="31"/>
                  </a:lnTo>
                  <a:lnTo>
                    <a:pt x="149" y="42"/>
                  </a:lnTo>
                  <a:lnTo>
                    <a:pt x="144" y="54"/>
                  </a:lnTo>
                  <a:lnTo>
                    <a:pt x="139" y="67"/>
                  </a:lnTo>
                  <a:lnTo>
                    <a:pt x="133" y="80"/>
                  </a:lnTo>
                  <a:lnTo>
                    <a:pt x="127" y="95"/>
                  </a:lnTo>
                  <a:lnTo>
                    <a:pt x="114" y="125"/>
                  </a:lnTo>
                  <a:lnTo>
                    <a:pt x="100" y="157"/>
                  </a:lnTo>
                  <a:lnTo>
                    <a:pt x="86" y="191"/>
                  </a:lnTo>
                  <a:lnTo>
                    <a:pt x="72" y="227"/>
                  </a:lnTo>
                  <a:lnTo>
                    <a:pt x="58" y="264"/>
                  </a:lnTo>
                  <a:lnTo>
                    <a:pt x="45" y="301"/>
                  </a:lnTo>
                  <a:lnTo>
                    <a:pt x="34" y="338"/>
                  </a:lnTo>
                  <a:lnTo>
                    <a:pt x="24" y="376"/>
                  </a:lnTo>
                  <a:lnTo>
                    <a:pt x="16" y="413"/>
                  </a:lnTo>
                  <a:lnTo>
                    <a:pt x="13" y="431"/>
                  </a:lnTo>
                  <a:lnTo>
                    <a:pt x="10" y="449"/>
                  </a:lnTo>
                  <a:lnTo>
                    <a:pt x="8" y="467"/>
                  </a:lnTo>
                  <a:lnTo>
                    <a:pt x="7" y="484"/>
                  </a:lnTo>
                  <a:lnTo>
                    <a:pt x="7" y="501"/>
                  </a:lnTo>
                  <a:lnTo>
                    <a:pt x="8" y="518"/>
                  </a:lnTo>
                  <a:lnTo>
                    <a:pt x="9" y="534"/>
                  </a:lnTo>
                  <a:lnTo>
                    <a:pt x="11" y="551"/>
                  </a:lnTo>
                  <a:lnTo>
                    <a:pt x="15" y="568"/>
                  </a:lnTo>
                  <a:lnTo>
                    <a:pt x="19" y="586"/>
                  </a:lnTo>
                  <a:lnTo>
                    <a:pt x="23" y="604"/>
                  </a:lnTo>
                  <a:lnTo>
                    <a:pt x="28" y="622"/>
                  </a:lnTo>
                  <a:lnTo>
                    <a:pt x="41" y="659"/>
                  </a:lnTo>
                  <a:lnTo>
                    <a:pt x="55" y="696"/>
                  </a:lnTo>
                  <a:lnTo>
                    <a:pt x="71" y="734"/>
                  </a:lnTo>
                  <a:lnTo>
                    <a:pt x="88" y="771"/>
                  </a:lnTo>
                  <a:lnTo>
                    <a:pt x="106" y="808"/>
                  </a:lnTo>
                  <a:lnTo>
                    <a:pt x="125" y="844"/>
                  </a:lnTo>
                  <a:lnTo>
                    <a:pt x="143" y="880"/>
                  </a:lnTo>
                  <a:lnTo>
                    <a:pt x="162" y="913"/>
                  </a:lnTo>
                  <a:lnTo>
                    <a:pt x="179" y="946"/>
                  </a:lnTo>
                  <a:lnTo>
                    <a:pt x="195" y="976"/>
                  </a:lnTo>
                  <a:lnTo>
                    <a:pt x="210" y="1004"/>
                  </a:lnTo>
                  <a:lnTo>
                    <a:pt x="216" y="1018"/>
                  </a:lnTo>
                  <a:lnTo>
                    <a:pt x="210" y="1021"/>
                  </a:lnTo>
                  <a:lnTo>
                    <a:pt x="203" y="1007"/>
                  </a:lnTo>
                  <a:lnTo>
                    <a:pt x="188" y="979"/>
                  </a:lnTo>
                  <a:lnTo>
                    <a:pt x="172" y="949"/>
                  </a:lnTo>
                  <a:lnTo>
                    <a:pt x="155" y="917"/>
                  </a:lnTo>
                  <a:lnTo>
                    <a:pt x="137" y="883"/>
                  </a:lnTo>
                  <a:lnTo>
                    <a:pt x="118" y="848"/>
                  </a:lnTo>
                  <a:lnTo>
                    <a:pt x="100" y="811"/>
                  </a:lnTo>
                  <a:lnTo>
                    <a:pt x="82" y="774"/>
                  </a:lnTo>
                  <a:lnTo>
                    <a:pt x="64" y="737"/>
                  </a:lnTo>
                  <a:lnTo>
                    <a:pt x="48" y="699"/>
                  </a:lnTo>
                  <a:lnTo>
                    <a:pt x="34" y="661"/>
                  </a:lnTo>
                  <a:lnTo>
                    <a:pt x="21" y="624"/>
                  </a:lnTo>
                  <a:lnTo>
                    <a:pt x="16" y="606"/>
                  </a:lnTo>
                  <a:lnTo>
                    <a:pt x="11" y="588"/>
                  </a:lnTo>
                  <a:lnTo>
                    <a:pt x="7" y="570"/>
                  </a:lnTo>
                  <a:lnTo>
                    <a:pt x="4" y="552"/>
                  </a:lnTo>
                  <a:lnTo>
                    <a:pt x="2" y="535"/>
                  </a:lnTo>
                  <a:lnTo>
                    <a:pt x="0" y="518"/>
                  </a:lnTo>
                  <a:lnTo>
                    <a:pt x="0" y="501"/>
                  </a:lnTo>
                  <a:lnTo>
                    <a:pt x="0" y="484"/>
                  </a:lnTo>
                  <a:lnTo>
                    <a:pt x="1" y="466"/>
                  </a:lnTo>
                  <a:lnTo>
                    <a:pt x="3" y="448"/>
                  </a:lnTo>
                  <a:lnTo>
                    <a:pt x="5" y="430"/>
                  </a:lnTo>
                  <a:lnTo>
                    <a:pt x="8" y="412"/>
                  </a:lnTo>
                  <a:lnTo>
                    <a:pt x="16" y="374"/>
                  </a:lnTo>
                  <a:lnTo>
                    <a:pt x="26" y="336"/>
                  </a:lnTo>
                  <a:lnTo>
                    <a:pt x="38" y="299"/>
                  </a:lnTo>
                  <a:lnTo>
                    <a:pt x="51" y="261"/>
                  </a:lnTo>
                  <a:lnTo>
                    <a:pt x="65" y="224"/>
                  </a:lnTo>
                  <a:lnTo>
                    <a:pt x="79" y="189"/>
                  </a:lnTo>
                  <a:lnTo>
                    <a:pt x="93" y="154"/>
                  </a:lnTo>
                  <a:lnTo>
                    <a:pt x="107" y="122"/>
                  </a:lnTo>
                  <a:lnTo>
                    <a:pt x="120" y="92"/>
                  </a:lnTo>
                  <a:lnTo>
                    <a:pt x="126" y="77"/>
                  </a:lnTo>
                  <a:lnTo>
                    <a:pt x="132" y="64"/>
                  </a:lnTo>
                  <a:lnTo>
                    <a:pt x="138" y="51"/>
                  </a:lnTo>
                  <a:lnTo>
                    <a:pt x="143" y="39"/>
                  </a:lnTo>
                  <a:lnTo>
                    <a:pt x="147" y="28"/>
                  </a:lnTo>
                  <a:lnTo>
                    <a:pt x="151" y="18"/>
                  </a:lnTo>
                  <a:lnTo>
                    <a:pt x="154" y="8"/>
                  </a:lnTo>
                  <a:lnTo>
                    <a:pt x="157" y="0"/>
                  </a:lnTo>
                  <a:lnTo>
                    <a:pt x="164" y="2"/>
                  </a:lnTo>
                  <a:close/>
                  <a:moveTo>
                    <a:pt x="230" y="1003"/>
                  </a:moveTo>
                  <a:lnTo>
                    <a:pt x="229" y="1053"/>
                  </a:lnTo>
                  <a:lnTo>
                    <a:pt x="190" y="1022"/>
                  </a:lnTo>
                  <a:lnTo>
                    <a:pt x="230" y="100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1" name="Freeform 56"/>
            <p:cNvSpPr>
              <a:spLocks noEditPoints="1"/>
            </p:cNvSpPr>
            <p:nvPr/>
          </p:nvSpPr>
          <p:spPr bwMode="auto">
            <a:xfrm>
              <a:off x="7982145" y="11199008"/>
              <a:ext cx="439738" cy="1154113"/>
            </a:xfrm>
            <a:custGeom>
              <a:avLst/>
              <a:gdLst>
                <a:gd name="T0" fmla="*/ 48 w 277"/>
                <a:gd name="T1" fmla="*/ 8 h 727"/>
                <a:gd name="T2" fmla="*/ 43 w 277"/>
                <a:gd name="T3" fmla="*/ 24 h 727"/>
                <a:gd name="T4" fmla="*/ 37 w 277"/>
                <a:gd name="T5" fmla="*/ 43 h 727"/>
                <a:gd name="T6" fmla="*/ 26 w 277"/>
                <a:gd name="T7" fmla="*/ 77 h 727"/>
                <a:gd name="T8" fmla="*/ 14 w 277"/>
                <a:gd name="T9" fmla="*/ 128 h 727"/>
                <a:gd name="T10" fmla="*/ 8 w 277"/>
                <a:gd name="T11" fmla="*/ 169 h 727"/>
                <a:gd name="T12" fmla="*/ 7 w 277"/>
                <a:gd name="T13" fmla="*/ 211 h 727"/>
                <a:gd name="T14" fmla="*/ 7 w 277"/>
                <a:gd name="T15" fmla="*/ 272 h 727"/>
                <a:gd name="T16" fmla="*/ 11 w 277"/>
                <a:gd name="T17" fmla="*/ 321 h 727"/>
                <a:gd name="T18" fmla="*/ 16 w 277"/>
                <a:gd name="T19" fmla="*/ 355 h 727"/>
                <a:gd name="T20" fmla="*/ 25 w 277"/>
                <a:gd name="T21" fmla="*/ 388 h 727"/>
                <a:gd name="T22" fmla="*/ 37 w 277"/>
                <a:gd name="T23" fmla="*/ 422 h 727"/>
                <a:gd name="T24" fmla="*/ 54 w 277"/>
                <a:gd name="T25" fmla="*/ 456 h 727"/>
                <a:gd name="T26" fmla="*/ 79 w 277"/>
                <a:gd name="T27" fmla="*/ 494 h 727"/>
                <a:gd name="T28" fmla="*/ 109 w 277"/>
                <a:gd name="T29" fmla="*/ 533 h 727"/>
                <a:gd name="T30" fmla="*/ 161 w 277"/>
                <a:gd name="T31" fmla="*/ 593 h 727"/>
                <a:gd name="T32" fmla="*/ 196 w 277"/>
                <a:gd name="T33" fmla="*/ 632 h 727"/>
                <a:gd name="T34" fmla="*/ 229 w 277"/>
                <a:gd name="T35" fmla="*/ 667 h 727"/>
                <a:gd name="T36" fmla="*/ 255 w 277"/>
                <a:gd name="T37" fmla="*/ 696 h 727"/>
                <a:gd name="T38" fmla="*/ 238 w 277"/>
                <a:gd name="T39" fmla="*/ 689 h 727"/>
                <a:gd name="T40" fmla="*/ 207 w 277"/>
                <a:gd name="T41" fmla="*/ 655 h 727"/>
                <a:gd name="T42" fmla="*/ 173 w 277"/>
                <a:gd name="T43" fmla="*/ 618 h 727"/>
                <a:gd name="T44" fmla="*/ 120 w 277"/>
                <a:gd name="T45" fmla="*/ 558 h 727"/>
                <a:gd name="T46" fmla="*/ 87 w 277"/>
                <a:gd name="T47" fmla="*/ 518 h 727"/>
                <a:gd name="T48" fmla="*/ 59 w 277"/>
                <a:gd name="T49" fmla="*/ 479 h 727"/>
                <a:gd name="T50" fmla="*/ 38 w 277"/>
                <a:gd name="T51" fmla="*/ 442 h 727"/>
                <a:gd name="T52" fmla="*/ 23 w 277"/>
                <a:gd name="T53" fmla="*/ 408 h 727"/>
                <a:gd name="T54" fmla="*/ 13 w 277"/>
                <a:gd name="T55" fmla="*/ 373 h 727"/>
                <a:gd name="T56" fmla="*/ 6 w 277"/>
                <a:gd name="T57" fmla="*/ 339 h 727"/>
                <a:gd name="T58" fmla="*/ 2 w 277"/>
                <a:gd name="T59" fmla="*/ 305 h 727"/>
                <a:gd name="T60" fmla="*/ 0 w 277"/>
                <a:gd name="T61" fmla="*/ 241 h 727"/>
                <a:gd name="T62" fmla="*/ 0 w 277"/>
                <a:gd name="T63" fmla="*/ 182 h 727"/>
                <a:gd name="T64" fmla="*/ 2 w 277"/>
                <a:gd name="T65" fmla="*/ 154 h 727"/>
                <a:gd name="T66" fmla="*/ 12 w 277"/>
                <a:gd name="T67" fmla="*/ 100 h 727"/>
                <a:gd name="T68" fmla="*/ 26 w 277"/>
                <a:gd name="T69" fmla="*/ 51 h 727"/>
                <a:gd name="T70" fmla="*/ 33 w 277"/>
                <a:gd name="T71" fmla="*/ 31 h 727"/>
                <a:gd name="T72" fmla="*/ 38 w 277"/>
                <a:gd name="T73" fmla="*/ 13 h 727"/>
                <a:gd name="T74" fmla="*/ 42 w 277"/>
                <a:gd name="T75" fmla="*/ 0 h 727"/>
                <a:gd name="T76" fmla="*/ 264 w 277"/>
                <a:gd name="T77" fmla="*/ 679 h 727"/>
                <a:gd name="T78" fmla="*/ 230 w 277"/>
                <a:gd name="T79" fmla="*/ 708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7" h="727">
                  <a:moveTo>
                    <a:pt x="49" y="2"/>
                  </a:moveTo>
                  <a:lnTo>
                    <a:pt x="48" y="8"/>
                  </a:lnTo>
                  <a:lnTo>
                    <a:pt x="45" y="16"/>
                  </a:lnTo>
                  <a:lnTo>
                    <a:pt x="43" y="24"/>
                  </a:lnTo>
                  <a:lnTo>
                    <a:pt x="40" y="33"/>
                  </a:lnTo>
                  <a:lnTo>
                    <a:pt x="37" y="43"/>
                  </a:lnTo>
                  <a:lnTo>
                    <a:pt x="33" y="54"/>
                  </a:lnTo>
                  <a:lnTo>
                    <a:pt x="26" y="77"/>
                  </a:lnTo>
                  <a:lnTo>
                    <a:pt x="20" y="102"/>
                  </a:lnTo>
                  <a:lnTo>
                    <a:pt x="14" y="128"/>
                  </a:lnTo>
                  <a:lnTo>
                    <a:pt x="10" y="155"/>
                  </a:lnTo>
                  <a:lnTo>
                    <a:pt x="8" y="169"/>
                  </a:lnTo>
                  <a:lnTo>
                    <a:pt x="8" y="183"/>
                  </a:lnTo>
                  <a:lnTo>
                    <a:pt x="7" y="211"/>
                  </a:lnTo>
                  <a:lnTo>
                    <a:pt x="7" y="241"/>
                  </a:lnTo>
                  <a:lnTo>
                    <a:pt x="7" y="272"/>
                  </a:lnTo>
                  <a:lnTo>
                    <a:pt x="9" y="305"/>
                  </a:lnTo>
                  <a:lnTo>
                    <a:pt x="11" y="321"/>
                  </a:lnTo>
                  <a:lnTo>
                    <a:pt x="13" y="338"/>
                  </a:lnTo>
                  <a:lnTo>
                    <a:pt x="16" y="355"/>
                  </a:lnTo>
                  <a:lnTo>
                    <a:pt x="20" y="371"/>
                  </a:lnTo>
                  <a:lnTo>
                    <a:pt x="25" y="388"/>
                  </a:lnTo>
                  <a:lnTo>
                    <a:pt x="30" y="405"/>
                  </a:lnTo>
                  <a:lnTo>
                    <a:pt x="37" y="422"/>
                  </a:lnTo>
                  <a:lnTo>
                    <a:pt x="45" y="439"/>
                  </a:lnTo>
                  <a:lnTo>
                    <a:pt x="54" y="456"/>
                  </a:lnTo>
                  <a:lnTo>
                    <a:pt x="66" y="475"/>
                  </a:lnTo>
                  <a:lnTo>
                    <a:pt x="79" y="494"/>
                  </a:lnTo>
                  <a:lnTo>
                    <a:pt x="93" y="513"/>
                  </a:lnTo>
                  <a:lnTo>
                    <a:pt x="109" y="533"/>
                  </a:lnTo>
                  <a:lnTo>
                    <a:pt x="126" y="553"/>
                  </a:lnTo>
                  <a:lnTo>
                    <a:pt x="161" y="593"/>
                  </a:lnTo>
                  <a:lnTo>
                    <a:pt x="178" y="613"/>
                  </a:lnTo>
                  <a:lnTo>
                    <a:pt x="196" y="632"/>
                  </a:lnTo>
                  <a:lnTo>
                    <a:pt x="212" y="650"/>
                  </a:lnTo>
                  <a:lnTo>
                    <a:pt x="229" y="667"/>
                  </a:lnTo>
                  <a:lnTo>
                    <a:pt x="244" y="684"/>
                  </a:lnTo>
                  <a:lnTo>
                    <a:pt x="255" y="696"/>
                  </a:lnTo>
                  <a:lnTo>
                    <a:pt x="249" y="701"/>
                  </a:lnTo>
                  <a:lnTo>
                    <a:pt x="238" y="689"/>
                  </a:lnTo>
                  <a:lnTo>
                    <a:pt x="223" y="672"/>
                  </a:lnTo>
                  <a:lnTo>
                    <a:pt x="207" y="655"/>
                  </a:lnTo>
                  <a:lnTo>
                    <a:pt x="190" y="637"/>
                  </a:lnTo>
                  <a:lnTo>
                    <a:pt x="173" y="618"/>
                  </a:lnTo>
                  <a:lnTo>
                    <a:pt x="155" y="598"/>
                  </a:lnTo>
                  <a:lnTo>
                    <a:pt x="120" y="558"/>
                  </a:lnTo>
                  <a:lnTo>
                    <a:pt x="103" y="538"/>
                  </a:lnTo>
                  <a:lnTo>
                    <a:pt x="87" y="518"/>
                  </a:lnTo>
                  <a:lnTo>
                    <a:pt x="73" y="498"/>
                  </a:lnTo>
                  <a:lnTo>
                    <a:pt x="59" y="479"/>
                  </a:lnTo>
                  <a:lnTo>
                    <a:pt x="48" y="460"/>
                  </a:lnTo>
                  <a:lnTo>
                    <a:pt x="38" y="442"/>
                  </a:lnTo>
                  <a:lnTo>
                    <a:pt x="30" y="425"/>
                  </a:lnTo>
                  <a:lnTo>
                    <a:pt x="23" y="408"/>
                  </a:lnTo>
                  <a:lnTo>
                    <a:pt x="17" y="390"/>
                  </a:lnTo>
                  <a:lnTo>
                    <a:pt x="13" y="373"/>
                  </a:lnTo>
                  <a:lnTo>
                    <a:pt x="9" y="356"/>
                  </a:lnTo>
                  <a:lnTo>
                    <a:pt x="6" y="339"/>
                  </a:lnTo>
                  <a:lnTo>
                    <a:pt x="3" y="322"/>
                  </a:lnTo>
                  <a:lnTo>
                    <a:pt x="2" y="305"/>
                  </a:lnTo>
                  <a:lnTo>
                    <a:pt x="0" y="272"/>
                  </a:lnTo>
                  <a:lnTo>
                    <a:pt x="0" y="241"/>
                  </a:lnTo>
                  <a:lnTo>
                    <a:pt x="0" y="211"/>
                  </a:lnTo>
                  <a:lnTo>
                    <a:pt x="0" y="182"/>
                  </a:lnTo>
                  <a:lnTo>
                    <a:pt x="1" y="168"/>
                  </a:lnTo>
                  <a:lnTo>
                    <a:pt x="2" y="154"/>
                  </a:lnTo>
                  <a:lnTo>
                    <a:pt x="6" y="127"/>
                  </a:lnTo>
                  <a:lnTo>
                    <a:pt x="12" y="100"/>
                  </a:lnTo>
                  <a:lnTo>
                    <a:pt x="19" y="74"/>
                  </a:lnTo>
                  <a:lnTo>
                    <a:pt x="26" y="51"/>
                  </a:lnTo>
                  <a:lnTo>
                    <a:pt x="30" y="40"/>
                  </a:lnTo>
                  <a:lnTo>
                    <a:pt x="33" y="31"/>
                  </a:lnTo>
                  <a:lnTo>
                    <a:pt x="36" y="22"/>
                  </a:lnTo>
                  <a:lnTo>
                    <a:pt x="38" y="13"/>
                  </a:lnTo>
                  <a:lnTo>
                    <a:pt x="40" y="6"/>
                  </a:lnTo>
                  <a:lnTo>
                    <a:pt x="42" y="0"/>
                  </a:lnTo>
                  <a:lnTo>
                    <a:pt x="49" y="2"/>
                  </a:lnTo>
                  <a:close/>
                  <a:moveTo>
                    <a:pt x="264" y="679"/>
                  </a:moveTo>
                  <a:lnTo>
                    <a:pt x="277" y="727"/>
                  </a:lnTo>
                  <a:lnTo>
                    <a:pt x="230" y="708"/>
                  </a:lnTo>
                  <a:lnTo>
                    <a:pt x="264" y="67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2" name="Freeform 57"/>
            <p:cNvSpPr>
              <a:spLocks noEditPoints="1"/>
            </p:cNvSpPr>
            <p:nvPr/>
          </p:nvSpPr>
          <p:spPr bwMode="auto">
            <a:xfrm>
              <a:off x="8475858" y="12081658"/>
              <a:ext cx="128588" cy="188913"/>
            </a:xfrm>
            <a:custGeom>
              <a:avLst/>
              <a:gdLst>
                <a:gd name="T0" fmla="*/ 75 w 81"/>
                <a:gd name="T1" fmla="*/ 119 h 119"/>
                <a:gd name="T2" fmla="*/ 17 w 81"/>
                <a:gd name="T3" fmla="*/ 33 h 119"/>
                <a:gd name="T4" fmla="*/ 23 w 81"/>
                <a:gd name="T5" fmla="*/ 28 h 119"/>
                <a:gd name="T6" fmla="*/ 81 w 81"/>
                <a:gd name="T7" fmla="*/ 115 h 119"/>
                <a:gd name="T8" fmla="*/ 75 w 81"/>
                <a:gd name="T9" fmla="*/ 119 h 119"/>
                <a:gd name="T10" fmla="*/ 6 w 81"/>
                <a:gd name="T11" fmla="*/ 49 h 119"/>
                <a:gd name="T12" fmla="*/ 0 w 81"/>
                <a:gd name="T13" fmla="*/ 0 h 119"/>
                <a:gd name="T14" fmla="*/ 43 w 81"/>
                <a:gd name="T15" fmla="*/ 24 h 119"/>
                <a:gd name="T16" fmla="*/ 6 w 81"/>
                <a:gd name="T17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19">
                  <a:moveTo>
                    <a:pt x="75" y="119"/>
                  </a:moveTo>
                  <a:lnTo>
                    <a:pt x="17" y="33"/>
                  </a:lnTo>
                  <a:lnTo>
                    <a:pt x="23" y="28"/>
                  </a:lnTo>
                  <a:lnTo>
                    <a:pt x="81" y="115"/>
                  </a:lnTo>
                  <a:lnTo>
                    <a:pt x="75" y="119"/>
                  </a:lnTo>
                  <a:close/>
                  <a:moveTo>
                    <a:pt x="6" y="49"/>
                  </a:moveTo>
                  <a:lnTo>
                    <a:pt x="0" y="0"/>
                  </a:lnTo>
                  <a:lnTo>
                    <a:pt x="43" y="24"/>
                  </a:lnTo>
                  <a:lnTo>
                    <a:pt x="6" y="4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3" name="Freeform 58"/>
            <p:cNvSpPr>
              <a:spLocks noEditPoints="1"/>
            </p:cNvSpPr>
            <p:nvPr/>
          </p:nvSpPr>
          <p:spPr bwMode="auto">
            <a:xfrm>
              <a:off x="8585395" y="11949896"/>
              <a:ext cx="187325" cy="69850"/>
            </a:xfrm>
            <a:custGeom>
              <a:avLst/>
              <a:gdLst>
                <a:gd name="T0" fmla="*/ 38 w 118"/>
                <a:gd name="T1" fmla="*/ 18 h 44"/>
                <a:gd name="T2" fmla="*/ 81 w 118"/>
                <a:gd name="T3" fmla="*/ 18 h 44"/>
                <a:gd name="T4" fmla="*/ 81 w 118"/>
                <a:gd name="T5" fmla="*/ 26 h 44"/>
                <a:gd name="T6" fmla="*/ 38 w 118"/>
                <a:gd name="T7" fmla="*/ 26 h 44"/>
                <a:gd name="T8" fmla="*/ 38 w 118"/>
                <a:gd name="T9" fmla="*/ 18 h 44"/>
                <a:gd name="T10" fmla="*/ 45 w 118"/>
                <a:gd name="T11" fmla="*/ 44 h 44"/>
                <a:gd name="T12" fmla="*/ 0 w 118"/>
                <a:gd name="T13" fmla="*/ 22 h 44"/>
                <a:gd name="T14" fmla="*/ 45 w 118"/>
                <a:gd name="T15" fmla="*/ 0 h 44"/>
                <a:gd name="T16" fmla="*/ 45 w 118"/>
                <a:gd name="T17" fmla="*/ 44 h 44"/>
                <a:gd name="T18" fmla="*/ 74 w 118"/>
                <a:gd name="T19" fmla="*/ 0 h 44"/>
                <a:gd name="T20" fmla="*/ 118 w 118"/>
                <a:gd name="T21" fmla="*/ 22 h 44"/>
                <a:gd name="T22" fmla="*/ 74 w 118"/>
                <a:gd name="T23" fmla="*/ 44 h 44"/>
                <a:gd name="T24" fmla="*/ 74 w 118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44">
                  <a:moveTo>
                    <a:pt x="38" y="18"/>
                  </a:moveTo>
                  <a:lnTo>
                    <a:pt x="81" y="18"/>
                  </a:lnTo>
                  <a:lnTo>
                    <a:pt x="81" y="26"/>
                  </a:lnTo>
                  <a:lnTo>
                    <a:pt x="38" y="26"/>
                  </a:lnTo>
                  <a:lnTo>
                    <a:pt x="38" y="18"/>
                  </a:lnTo>
                  <a:close/>
                  <a:moveTo>
                    <a:pt x="45" y="44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4"/>
                  </a:lnTo>
                  <a:close/>
                  <a:moveTo>
                    <a:pt x="74" y="0"/>
                  </a:moveTo>
                  <a:lnTo>
                    <a:pt x="118" y="22"/>
                  </a:lnTo>
                  <a:lnTo>
                    <a:pt x="74" y="4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4" name="Freeform 59"/>
            <p:cNvSpPr>
              <a:spLocks noEditPoints="1"/>
            </p:cNvSpPr>
            <p:nvPr/>
          </p:nvSpPr>
          <p:spPr bwMode="auto">
            <a:xfrm>
              <a:off x="9168008" y="11199008"/>
              <a:ext cx="201613" cy="692150"/>
            </a:xfrm>
            <a:custGeom>
              <a:avLst/>
              <a:gdLst>
                <a:gd name="T0" fmla="*/ 76 w 127"/>
                <a:gd name="T1" fmla="*/ 2 h 436"/>
                <a:gd name="T2" fmla="*/ 86 w 127"/>
                <a:gd name="T3" fmla="*/ 33 h 436"/>
                <a:gd name="T4" fmla="*/ 95 w 127"/>
                <a:gd name="T5" fmla="*/ 64 h 436"/>
                <a:gd name="T6" fmla="*/ 104 w 127"/>
                <a:gd name="T7" fmla="*/ 94 h 436"/>
                <a:gd name="T8" fmla="*/ 111 w 127"/>
                <a:gd name="T9" fmla="*/ 124 h 436"/>
                <a:gd name="T10" fmla="*/ 116 w 127"/>
                <a:gd name="T11" fmla="*/ 154 h 436"/>
                <a:gd name="T12" fmla="*/ 118 w 127"/>
                <a:gd name="T13" fmla="*/ 168 h 436"/>
                <a:gd name="T14" fmla="*/ 119 w 127"/>
                <a:gd name="T15" fmla="*/ 183 h 436"/>
                <a:gd name="T16" fmla="*/ 119 w 127"/>
                <a:gd name="T17" fmla="*/ 197 h 436"/>
                <a:gd name="T18" fmla="*/ 119 w 127"/>
                <a:gd name="T19" fmla="*/ 211 h 436"/>
                <a:gd name="T20" fmla="*/ 118 w 127"/>
                <a:gd name="T21" fmla="*/ 224 h 436"/>
                <a:gd name="T22" fmla="*/ 116 w 127"/>
                <a:gd name="T23" fmla="*/ 238 h 436"/>
                <a:gd name="T24" fmla="*/ 113 w 127"/>
                <a:gd name="T25" fmla="*/ 251 h 436"/>
                <a:gd name="T26" fmla="*/ 109 w 127"/>
                <a:gd name="T27" fmla="*/ 264 h 436"/>
                <a:gd name="T28" fmla="*/ 104 w 127"/>
                <a:gd name="T29" fmla="*/ 277 h 436"/>
                <a:gd name="T30" fmla="*/ 99 w 127"/>
                <a:gd name="T31" fmla="*/ 290 h 436"/>
                <a:gd name="T32" fmla="*/ 93 w 127"/>
                <a:gd name="T33" fmla="*/ 302 h 436"/>
                <a:gd name="T34" fmla="*/ 87 w 127"/>
                <a:gd name="T35" fmla="*/ 315 h 436"/>
                <a:gd name="T36" fmla="*/ 72 w 127"/>
                <a:gd name="T37" fmla="*/ 339 h 436"/>
                <a:gd name="T38" fmla="*/ 55 w 127"/>
                <a:gd name="T39" fmla="*/ 363 h 436"/>
                <a:gd name="T40" fmla="*/ 36 w 127"/>
                <a:gd name="T41" fmla="*/ 387 h 436"/>
                <a:gd name="T42" fmla="*/ 21 w 127"/>
                <a:gd name="T43" fmla="*/ 405 h 436"/>
                <a:gd name="T44" fmla="*/ 27 w 127"/>
                <a:gd name="T45" fmla="*/ 410 h 436"/>
                <a:gd name="T46" fmla="*/ 42 w 127"/>
                <a:gd name="T47" fmla="*/ 391 h 436"/>
                <a:gd name="T48" fmla="*/ 61 w 127"/>
                <a:gd name="T49" fmla="*/ 367 h 436"/>
                <a:gd name="T50" fmla="*/ 78 w 127"/>
                <a:gd name="T51" fmla="*/ 343 h 436"/>
                <a:gd name="T52" fmla="*/ 93 w 127"/>
                <a:gd name="T53" fmla="*/ 318 h 436"/>
                <a:gd name="T54" fmla="*/ 100 w 127"/>
                <a:gd name="T55" fmla="*/ 305 h 436"/>
                <a:gd name="T56" fmla="*/ 106 w 127"/>
                <a:gd name="T57" fmla="*/ 292 h 436"/>
                <a:gd name="T58" fmla="*/ 111 w 127"/>
                <a:gd name="T59" fmla="*/ 279 h 436"/>
                <a:gd name="T60" fmla="*/ 116 w 127"/>
                <a:gd name="T61" fmla="*/ 266 h 436"/>
                <a:gd name="T62" fmla="*/ 120 w 127"/>
                <a:gd name="T63" fmla="*/ 253 h 436"/>
                <a:gd name="T64" fmla="*/ 123 w 127"/>
                <a:gd name="T65" fmla="*/ 239 h 436"/>
                <a:gd name="T66" fmla="*/ 125 w 127"/>
                <a:gd name="T67" fmla="*/ 225 h 436"/>
                <a:gd name="T68" fmla="*/ 126 w 127"/>
                <a:gd name="T69" fmla="*/ 211 h 436"/>
                <a:gd name="T70" fmla="*/ 127 w 127"/>
                <a:gd name="T71" fmla="*/ 196 h 436"/>
                <a:gd name="T72" fmla="*/ 126 w 127"/>
                <a:gd name="T73" fmla="*/ 182 h 436"/>
                <a:gd name="T74" fmla="*/ 125 w 127"/>
                <a:gd name="T75" fmla="*/ 167 h 436"/>
                <a:gd name="T76" fmla="*/ 123 w 127"/>
                <a:gd name="T77" fmla="*/ 152 h 436"/>
                <a:gd name="T78" fmla="*/ 118 w 127"/>
                <a:gd name="T79" fmla="*/ 122 h 436"/>
                <a:gd name="T80" fmla="*/ 111 w 127"/>
                <a:gd name="T81" fmla="*/ 92 h 436"/>
                <a:gd name="T82" fmla="*/ 102 w 127"/>
                <a:gd name="T83" fmla="*/ 61 h 436"/>
                <a:gd name="T84" fmla="*/ 93 w 127"/>
                <a:gd name="T85" fmla="*/ 31 h 436"/>
                <a:gd name="T86" fmla="*/ 83 w 127"/>
                <a:gd name="T87" fmla="*/ 0 h 436"/>
                <a:gd name="T88" fmla="*/ 76 w 127"/>
                <a:gd name="T89" fmla="*/ 2 h 436"/>
                <a:gd name="T90" fmla="*/ 12 w 127"/>
                <a:gd name="T91" fmla="*/ 388 h 436"/>
                <a:gd name="T92" fmla="*/ 0 w 127"/>
                <a:gd name="T93" fmla="*/ 436 h 436"/>
                <a:gd name="T94" fmla="*/ 46 w 127"/>
                <a:gd name="T95" fmla="*/ 416 h 436"/>
                <a:gd name="T96" fmla="*/ 12 w 127"/>
                <a:gd name="T97" fmla="*/ 38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436">
                  <a:moveTo>
                    <a:pt x="76" y="2"/>
                  </a:moveTo>
                  <a:lnTo>
                    <a:pt x="86" y="33"/>
                  </a:lnTo>
                  <a:lnTo>
                    <a:pt x="95" y="64"/>
                  </a:lnTo>
                  <a:lnTo>
                    <a:pt x="104" y="94"/>
                  </a:lnTo>
                  <a:lnTo>
                    <a:pt x="111" y="124"/>
                  </a:lnTo>
                  <a:lnTo>
                    <a:pt x="116" y="154"/>
                  </a:lnTo>
                  <a:lnTo>
                    <a:pt x="118" y="168"/>
                  </a:lnTo>
                  <a:lnTo>
                    <a:pt x="119" y="183"/>
                  </a:lnTo>
                  <a:lnTo>
                    <a:pt x="119" y="197"/>
                  </a:lnTo>
                  <a:lnTo>
                    <a:pt x="119" y="211"/>
                  </a:lnTo>
                  <a:lnTo>
                    <a:pt x="118" y="224"/>
                  </a:lnTo>
                  <a:lnTo>
                    <a:pt x="116" y="238"/>
                  </a:lnTo>
                  <a:lnTo>
                    <a:pt x="113" y="251"/>
                  </a:lnTo>
                  <a:lnTo>
                    <a:pt x="109" y="264"/>
                  </a:lnTo>
                  <a:lnTo>
                    <a:pt x="104" y="277"/>
                  </a:lnTo>
                  <a:lnTo>
                    <a:pt x="99" y="290"/>
                  </a:lnTo>
                  <a:lnTo>
                    <a:pt x="93" y="302"/>
                  </a:lnTo>
                  <a:lnTo>
                    <a:pt x="87" y="315"/>
                  </a:lnTo>
                  <a:lnTo>
                    <a:pt x="72" y="339"/>
                  </a:lnTo>
                  <a:lnTo>
                    <a:pt x="55" y="363"/>
                  </a:lnTo>
                  <a:lnTo>
                    <a:pt x="36" y="387"/>
                  </a:lnTo>
                  <a:lnTo>
                    <a:pt x="21" y="405"/>
                  </a:lnTo>
                  <a:lnTo>
                    <a:pt x="27" y="410"/>
                  </a:lnTo>
                  <a:lnTo>
                    <a:pt x="42" y="391"/>
                  </a:lnTo>
                  <a:lnTo>
                    <a:pt x="61" y="367"/>
                  </a:lnTo>
                  <a:lnTo>
                    <a:pt x="78" y="343"/>
                  </a:lnTo>
                  <a:lnTo>
                    <a:pt x="93" y="318"/>
                  </a:lnTo>
                  <a:lnTo>
                    <a:pt x="100" y="305"/>
                  </a:lnTo>
                  <a:lnTo>
                    <a:pt x="106" y="292"/>
                  </a:lnTo>
                  <a:lnTo>
                    <a:pt x="111" y="279"/>
                  </a:lnTo>
                  <a:lnTo>
                    <a:pt x="116" y="266"/>
                  </a:lnTo>
                  <a:lnTo>
                    <a:pt x="120" y="253"/>
                  </a:lnTo>
                  <a:lnTo>
                    <a:pt x="123" y="239"/>
                  </a:lnTo>
                  <a:lnTo>
                    <a:pt x="125" y="225"/>
                  </a:lnTo>
                  <a:lnTo>
                    <a:pt x="126" y="211"/>
                  </a:lnTo>
                  <a:lnTo>
                    <a:pt x="127" y="196"/>
                  </a:lnTo>
                  <a:lnTo>
                    <a:pt x="126" y="182"/>
                  </a:lnTo>
                  <a:lnTo>
                    <a:pt x="125" y="167"/>
                  </a:lnTo>
                  <a:lnTo>
                    <a:pt x="123" y="152"/>
                  </a:lnTo>
                  <a:lnTo>
                    <a:pt x="118" y="122"/>
                  </a:lnTo>
                  <a:lnTo>
                    <a:pt x="111" y="92"/>
                  </a:lnTo>
                  <a:lnTo>
                    <a:pt x="102" y="61"/>
                  </a:lnTo>
                  <a:lnTo>
                    <a:pt x="93" y="31"/>
                  </a:lnTo>
                  <a:lnTo>
                    <a:pt x="83" y="0"/>
                  </a:lnTo>
                  <a:lnTo>
                    <a:pt x="76" y="2"/>
                  </a:lnTo>
                  <a:close/>
                  <a:moveTo>
                    <a:pt x="12" y="388"/>
                  </a:moveTo>
                  <a:lnTo>
                    <a:pt x="0" y="436"/>
                  </a:lnTo>
                  <a:lnTo>
                    <a:pt x="46" y="416"/>
                  </a:lnTo>
                  <a:lnTo>
                    <a:pt x="12" y="38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5" name="Line 60"/>
            <p:cNvSpPr>
              <a:spLocks noChangeShapeType="1"/>
            </p:cNvSpPr>
            <p:nvPr/>
          </p:nvSpPr>
          <p:spPr bwMode="auto">
            <a:xfrm flipH="1" flipV="1">
              <a:off x="8456808" y="11502221"/>
              <a:ext cx="42863" cy="444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6" name="Line 61"/>
            <p:cNvSpPr>
              <a:spLocks noChangeShapeType="1"/>
            </p:cNvSpPr>
            <p:nvPr/>
          </p:nvSpPr>
          <p:spPr bwMode="auto">
            <a:xfrm flipV="1">
              <a:off x="8479033" y="11186308"/>
              <a:ext cx="349250" cy="3381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7" name="Line 62"/>
            <p:cNvSpPr>
              <a:spLocks noChangeShapeType="1"/>
            </p:cNvSpPr>
            <p:nvPr/>
          </p:nvSpPr>
          <p:spPr bwMode="auto">
            <a:xfrm flipH="1" flipV="1">
              <a:off x="8806058" y="11164083"/>
              <a:ext cx="42863" cy="444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8" name="Freeform 63"/>
            <p:cNvSpPr>
              <a:spLocks noEditPoints="1"/>
            </p:cNvSpPr>
            <p:nvPr/>
          </p:nvSpPr>
          <p:spPr bwMode="auto">
            <a:xfrm>
              <a:off x="8471095" y="11195833"/>
              <a:ext cx="382588" cy="319088"/>
            </a:xfrm>
            <a:custGeom>
              <a:avLst/>
              <a:gdLst>
                <a:gd name="T0" fmla="*/ 5 w 241"/>
                <a:gd name="T1" fmla="*/ 0 h 201"/>
                <a:gd name="T2" fmla="*/ 214 w 241"/>
                <a:gd name="T3" fmla="*/ 174 h 201"/>
                <a:gd name="T4" fmla="*/ 210 w 241"/>
                <a:gd name="T5" fmla="*/ 180 h 201"/>
                <a:gd name="T6" fmla="*/ 0 w 241"/>
                <a:gd name="T7" fmla="*/ 6 h 201"/>
                <a:gd name="T8" fmla="*/ 5 w 241"/>
                <a:gd name="T9" fmla="*/ 0 h 201"/>
                <a:gd name="T10" fmla="*/ 221 w 241"/>
                <a:gd name="T11" fmla="*/ 155 h 201"/>
                <a:gd name="T12" fmla="*/ 241 w 241"/>
                <a:gd name="T13" fmla="*/ 201 h 201"/>
                <a:gd name="T14" fmla="*/ 192 w 241"/>
                <a:gd name="T15" fmla="*/ 189 h 201"/>
                <a:gd name="T16" fmla="*/ 221 w 241"/>
                <a:gd name="T17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01">
                  <a:moveTo>
                    <a:pt x="5" y="0"/>
                  </a:moveTo>
                  <a:lnTo>
                    <a:pt x="214" y="174"/>
                  </a:lnTo>
                  <a:lnTo>
                    <a:pt x="210" y="180"/>
                  </a:lnTo>
                  <a:lnTo>
                    <a:pt x="0" y="6"/>
                  </a:lnTo>
                  <a:lnTo>
                    <a:pt x="5" y="0"/>
                  </a:lnTo>
                  <a:close/>
                  <a:moveTo>
                    <a:pt x="221" y="155"/>
                  </a:moveTo>
                  <a:lnTo>
                    <a:pt x="241" y="201"/>
                  </a:lnTo>
                  <a:lnTo>
                    <a:pt x="192" y="189"/>
                  </a:lnTo>
                  <a:lnTo>
                    <a:pt x="221" y="15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9" name="Line 64"/>
            <p:cNvSpPr>
              <a:spLocks noChangeShapeType="1"/>
            </p:cNvSpPr>
            <p:nvPr/>
          </p:nvSpPr>
          <p:spPr bwMode="auto">
            <a:xfrm flipH="1">
              <a:off x="8285358" y="11200596"/>
              <a:ext cx="6191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0" name="Line 65"/>
            <p:cNvSpPr>
              <a:spLocks noChangeShapeType="1"/>
            </p:cNvSpPr>
            <p:nvPr/>
          </p:nvSpPr>
          <p:spPr bwMode="auto">
            <a:xfrm>
              <a:off x="8315520" y="11200596"/>
              <a:ext cx="0" cy="2921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1" name="Line 66"/>
            <p:cNvSpPr>
              <a:spLocks noChangeShapeType="1"/>
            </p:cNvSpPr>
            <p:nvPr/>
          </p:nvSpPr>
          <p:spPr bwMode="auto">
            <a:xfrm flipH="1">
              <a:off x="8285358" y="11492696"/>
              <a:ext cx="6191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2" name="Freeform 67"/>
            <p:cNvSpPr>
              <a:spLocks noEditPoints="1"/>
            </p:cNvSpPr>
            <p:nvPr/>
          </p:nvSpPr>
          <p:spPr bwMode="auto">
            <a:xfrm>
              <a:off x="8312345" y="11767333"/>
              <a:ext cx="71438" cy="123825"/>
            </a:xfrm>
            <a:custGeom>
              <a:avLst/>
              <a:gdLst>
                <a:gd name="T0" fmla="*/ 26 w 45"/>
                <a:gd name="T1" fmla="*/ 0 h 78"/>
                <a:gd name="T2" fmla="*/ 26 w 45"/>
                <a:gd name="T3" fmla="*/ 41 h 78"/>
                <a:gd name="T4" fmla="*/ 18 w 45"/>
                <a:gd name="T5" fmla="*/ 41 h 78"/>
                <a:gd name="T6" fmla="*/ 18 w 45"/>
                <a:gd name="T7" fmla="*/ 0 h 78"/>
                <a:gd name="T8" fmla="*/ 26 w 45"/>
                <a:gd name="T9" fmla="*/ 0 h 78"/>
                <a:gd name="T10" fmla="*/ 45 w 45"/>
                <a:gd name="T11" fmla="*/ 33 h 78"/>
                <a:gd name="T12" fmla="*/ 22 w 45"/>
                <a:gd name="T13" fmla="*/ 78 h 78"/>
                <a:gd name="T14" fmla="*/ 0 w 45"/>
                <a:gd name="T15" fmla="*/ 33 h 78"/>
                <a:gd name="T16" fmla="*/ 45 w 45"/>
                <a:gd name="T1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8">
                  <a:moveTo>
                    <a:pt x="26" y="0"/>
                  </a:moveTo>
                  <a:lnTo>
                    <a:pt x="26" y="41"/>
                  </a:lnTo>
                  <a:lnTo>
                    <a:pt x="18" y="41"/>
                  </a:lnTo>
                  <a:lnTo>
                    <a:pt x="18" y="0"/>
                  </a:lnTo>
                  <a:lnTo>
                    <a:pt x="26" y="0"/>
                  </a:lnTo>
                  <a:close/>
                  <a:moveTo>
                    <a:pt x="45" y="33"/>
                  </a:moveTo>
                  <a:lnTo>
                    <a:pt x="22" y="78"/>
                  </a:lnTo>
                  <a:lnTo>
                    <a:pt x="0" y="33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3" name="Freeform 68"/>
            <p:cNvSpPr>
              <a:spLocks noEditPoints="1"/>
            </p:cNvSpPr>
            <p:nvPr/>
          </p:nvSpPr>
          <p:spPr bwMode="auto">
            <a:xfrm>
              <a:off x="8599683" y="11603821"/>
              <a:ext cx="190500" cy="71438"/>
            </a:xfrm>
            <a:custGeom>
              <a:avLst/>
              <a:gdLst>
                <a:gd name="T0" fmla="*/ 0 w 120"/>
                <a:gd name="T1" fmla="*/ 19 h 45"/>
                <a:gd name="T2" fmla="*/ 83 w 120"/>
                <a:gd name="T3" fmla="*/ 19 h 45"/>
                <a:gd name="T4" fmla="*/ 83 w 120"/>
                <a:gd name="T5" fmla="*/ 26 h 45"/>
                <a:gd name="T6" fmla="*/ 0 w 120"/>
                <a:gd name="T7" fmla="*/ 26 h 45"/>
                <a:gd name="T8" fmla="*/ 0 w 120"/>
                <a:gd name="T9" fmla="*/ 19 h 45"/>
                <a:gd name="T10" fmla="*/ 75 w 120"/>
                <a:gd name="T11" fmla="*/ 0 h 45"/>
                <a:gd name="T12" fmla="*/ 120 w 120"/>
                <a:gd name="T13" fmla="*/ 22 h 45"/>
                <a:gd name="T14" fmla="*/ 75 w 120"/>
                <a:gd name="T15" fmla="*/ 45 h 45"/>
                <a:gd name="T16" fmla="*/ 75 w 120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45">
                  <a:moveTo>
                    <a:pt x="0" y="19"/>
                  </a:moveTo>
                  <a:lnTo>
                    <a:pt x="83" y="19"/>
                  </a:lnTo>
                  <a:lnTo>
                    <a:pt x="83" y="26"/>
                  </a:lnTo>
                  <a:lnTo>
                    <a:pt x="0" y="26"/>
                  </a:lnTo>
                  <a:lnTo>
                    <a:pt x="0" y="19"/>
                  </a:lnTo>
                  <a:close/>
                  <a:moveTo>
                    <a:pt x="75" y="0"/>
                  </a:moveTo>
                  <a:lnTo>
                    <a:pt x="120" y="22"/>
                  </a:lnTo>
                  <a:lnTo>
                    <a:pt x="75" y="4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4" name="Freeform 69"/>
            <p:cNvSpPr>
              <a:spLocks noEditPoints="1"/>
            </p:cNvSpPr>
            <p:nvPr/>
          </p:nvSpPr>
          <p:spPr bwMode="auto">
            <a:xfrm>
              <a:off x="8945758" y="11767333"/>
              <a:ext cx="69850" cy="123825"/>
            </a:xfrm>
            <a:custGeom>
              <a:avLst/>
              <a:gdLst>
                <a:gd name="T0" fmla="*/ 26 w 44"/>
                <a:gd name="T1" fmla="*/ 0 h 78"/>
                <a:gd name="T2" fmla="*/ 26 w 44"/>
                <a:gd name="T3" fmla="*/ 41 h 78"/>
                <a:gd name="T4" fmla="*/ 18 w 44"/>
                <a:gd name="T5" fmla="*/ 41 h 78"/>
                <a:gd name="T6" fmla="*/ 18 w 44"/>
                <a:gd name="T7" fmla="*/ 0 h 78"/>
                <a:gd name="T8" fmla="*/ 26 w 44"/>
                <a:gd name="T9" fmla="*/ 0 h 78"/>
                <a:gd name="T10" fmla="*/ 44 w 44"/>
                <a:gd name="T11" fmla="*/ 33 h 78"/>
                <a:gd name="T12" fmla="*/ 22 w 44"/>
                <a:gd name="T13" fmla="*/ 78 h 78"/>
                <a:gd name="T14" fmla="*/ 0 w 44"/>
                <a:gd name="T15" fmla="*/ 33 h 78"/>
                <a:gd name="T16" fmla="*/ 44 w 44"/>
                <a:gd name="T1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78">
                  <a:moveTo>
                    <a:pt x="26" y="0"/>
                  </a:moveTo>
                  <a:lnTo>
                    <a:pt x="26" y="41"/>
                  </a:lnTo>
                  <a:lnTo>
                    <a:pt x="18" y="41"/>
                  </a:lnTo>
                  <a:lnTo>
                    <a:pt x="18" y="0"/>
                  </a:lnTo>
                  <a:lnTo>
                    <a:pt x="26" y="0"/>
                  </a:lnTo>
                  <a:close/>
                  <a:moveTo>
                    <a:pt x="44" y="33"/>
                  </a:moveTo>
                  <a:lnTo>
                    <a:pt x="22" y="78"/>
                  </a:lnTo>
                  <a:lnTo>
                    <a:pt x="0" y="33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5" name="Freeform 70"/>
            <p:cNvSpPr>
              <a:spLocks noEditPoints="1"/>
            </p:cNvSpPr>
            <p:nvPr/>
          </p:nvSpPr>
          <p:spPr bwMode="auto">
            <a:xfrm>
              <a:off x="9039420" y="11214883"/>
              <a:ext cx="69850" cy="250825"/>
            </a:xfrm>
            <a:custGeom>
              <a:avLst/>
              <a:gdLst>
                <a:gd name="T0" fmla="*/ 26 w 44"/>
                <a:gd name="T1" fmla="*/ 0 h 158"/>
                <a:gd name="T2" fmla="*/ 26 w 44"/>
                <a:gd name="T3" fmla="*/ 121 h 158"/>
                <a:gd name="T4" fmla="*/ 18 w 44"/>
                <a:gd name="T5" fmla="*/ 121 h 158"/>
                <a:gd name="T6" fmla="*/ 18 w 44"/>
                <a:gd name="T7" fmla="*/ 0 h 158"/>
                <a:gd name="T8" fmla="*/ 26 w 44"/>
                <a:gd name="T9" fmla="*/ 0 h 158"/>
                <a:gd name="T10" fmla="*/ 44 w 44"/>
                <a:gd name="T11" fmla="*/ 114 h 158"/>
                <a:gd name="T12" fmla="*/ 22 w 44"/>
                <a:gd name="T13" fmla="*/ 158 h 158"/>
                <a:gd name="T14" fmla="*/ 0 w 44"/>
                <a:gd name="T15" fmla="*/ 114 h 158"/>
                <a:gd name="T16" fmla="*/ 44 w 44"/>
                <a:gd name="T17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58">
                  <a:moveTo>
                    <a:pt x="26" y="0"/>
                  </a:moveTo>
                  <a:lnTo>
                    <a:pt x="26" y="121"/>
                  </a:lnTo>
                  <a:lnTo>
                    <a:pt x="18" y="121"/>
                  </a:lnTo>
                  <a:lnTo>
                    <a:pt x="18" y="0"/>
                  </a:lnTo>
                  <a:lnTo>
                    <a:pt x="26" y="0"/>
                  </a:lnTo>
                  <a:close/>
                  <a:moveTo>
                    <a:pt x="44" y="114"/>
                  </a:moveTo>
                  <a:lnTo>
                    <a:pt x="22" y="158"/>
                  </a:lnTo>
                  <a:lnTo>
                    <a:pt x="0" y="114"/>
                  </a:lnTo>
                  <a:lnTo>
                    <a:pt x="44" y="114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6" name="Freeform 71"/>
            <p:cNvSpPr>
              <a:spLocks noEditPoints="1"/>
            </p:cNvSpPr>
            <p:nvPr/>
          </p:nvSpPr>
          <p:spPr bwMode="auto">
            <a:xfrm>
              <a:off x="8261545" y="12519808"/>
              <a:ext cx="92075" cy="376238"/>
            </a:xfrm>
            <a:custGeom>
              <a:avLst/>
              <a:gdLst>
                <a:gd name="T0" fmla="*/ 51 w 58"/>
                <a:gd name="T1" fmla="*/ 0 h 237"/>
                <a:gd name="T2" fmla="*/ 17 w 58"/>
                <a:gd name="T3" fmla="*/ 200 h 237"/>
                <a:gd name="T4" fmla="*/ 25 w 58"/>
                <a:gd name="T5" fmla="*/ 201 h 237"/>
                <a:gd name="T6" fmla="*/ 58 w 58"/>
                <a:gd name="T7" fmla="*/ 1 h 237"/>
                <a:gd name="T8" fmla="*/ 51 w 58"/>
                <a:gd name="T9" fmla="*/ 0 h 237"/>
                <a:gd name="T10" fmla="*/ 0 w 58"/>
                <a:gd name="T11" fmla="*/ 190 h 237"/>
                <a:gd name="T12" fmla="*/ 15 w 58"/>
                <a:gd name="T13" fmla="*/ 237 h 237"/>
                <a:gd name="T14" fmla="*/ 44 w 58"/>
                <a:gd name="T15" fmla="*/ 197 h 237"/>
                <a:gd name="T16" fmla="*/ 0 w 58"/>
                <a:gd name="T17" fmla="*/ 19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7">
                  <a:moveTo>
                    <a:pt x="51" y="0"/>
                  </a:moveTo>
                  <a:lnTo>
                    <a:pt x="17" y="200"/>
                  </a:lnTo>
                  <a:lnTo>
                    <a:pt x="25" y="201"/>
                  </a:lnTo>
                  <a:lnTo>
                    <a:pt x="58" y="1"/>
                  </a:lnTo>
                  <a:lnTo>
                    <a:pt x="51" y="0"/>
                  </a:lnTo>
                  <a:close/>
                  <a:moveTo>
                    <a:pt x="0" y="190"/>
                  </a:moveTo>
                  <a:lnTo>
                    <a:pt x="15" y="237"/>
                  </a:lnTo>
                  <a:lnTo>
                    <a:pt x="44" y="197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7" name="Freeform 72"/>
            <p:cNvSpPr>
              <a:spLocks noEditPoints="1"/>
            </p:cNvSpPr>
            <p:nvPr/>
          </p:nvSpPr>
          <p:spPr bwMode="auto">
            <a:xfrm>
              <a:off x="8974333" y="12519808"/>
              <a:ext cx="92075" cy="376238"/>
            </a:xfrm>
            <a:custGeom>
              <a:avLst/>
              <a:gdLst>
                <a:gd name="T0" fmla="*/ 8 w 58"/>
                <a:gd name="T1" fmla="*/ 0 h 237"/>
                <a:gd name="T2" fmla="*/ 41 w 58"/>
                <a:gd name="T3" fmla="*/ 200 h 237"/>
                <a:gd name="T4" fmla="*/ 34 w 58"/>
                <a:gd name="T5" fmla="*/ 201 h 237"/>
                <a:gd name="T6" fmla="*/ 0 w 58"/>
                <a:gd name="T7" fmla="*/ 1 h 237"/>
                <a:gd name="T8" fmla="*/ 8 w 58"/>
                <a:gd name="T9" fmla="*/ 0 h 237"/>
                <a:gd name="T10" fmla="*/ 58 w 58"/>
                <a:gd name="T11" fmla="*/ 190 h 237"/>
                <a:gd name="T12" fmla="*/ 43 w 58"/>
                <a:gd name="T13" fmla="*/ 237 h 237"/>
                <a:gd name="T14" fmla="*/ 14 w 58"/>
                <a:gd name="T15" fmla="*/ 197 h 237"/>
                <a:gd name="T16" fmla="*/ 58 w 58"/>
                <a:gd name="T17" fmla="*/ 19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7">
                  <a:moveTo>
                    <a:pt x="8" y="0"/>
                  </a:moveTo>
                  <a:lnTo>
                    <a:pt x="41" y="200"/>
                  </a:lnTo>
                  <a:lnTo>
                    <a:pt x="34" y="201"/>
                  </a:lnTo>
                  <a:lnTo>
                    <a:pt x="0" y="1"/>
                  </a:lnTo>
                  <a:lnTo>
                    <a:pt x="8" y="0"/>
                  </a:lnTo>
                  <a:close/>
                  <a:moveTo>
                    <a:pt x="58" y="190"/>
                  </a:moveTo>
                  <a:lnTo>
                    <a:pt x="43" y="237"/>
                  </a:lnTo>
                  <a:lnTo>
                    <a:pt x="14" y="197"/>
                  </a:lnTo>
                  <a:lnTo>
                    <a:pt x="58" y="19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8" name="Freeform 73"/>
            <p:cNvSpPr>
              <a:spLocks noEditPoints="1"/>
            </p:cNvSpPr>
            <p:nvPr/>
          </p:nvSpPr>
          <p:spPr bwMode="auto">
            <a:xfrm>
              <a:off x="9037833" y="12519808"/>
              <a:ext cx="92075" cy="376238"/>
            </a:xfrm>
            <a:custGeom>
              <a:avLst/>
              <a:gdLst>
                <a:gd name="T0" fmla="*/ 7 w 58"/>
                <a:gd name="T1" fmla="*/ 0 h 237"/>
                <a:gd name="T2" fmla="*/ 40 w 58"/>
                <a:gd name="T3" fmla="*/ 200 h 237"/>
                <a:gd name="T4" fmla="*/ 33 w 58"/>
                <a:gd name="T5" fmla="*/ 201 h 237"/>
                <a:gd name="T6" fmla="*/ 0 w 58"/>
                <a:gd name="T7" fmla="*/ 1 h 237"/>
                <a:gd name="T8" fmla="*/ 7 w 58"/>
                <a:gd name="T9" fmla="*/ 0 h 237"/>
                <a:gd name="T10" fmla="*/ 58 w 58"/>
                <a:gd name="T11" fmla="*/ 190 h 237"/>
                <a:gd name="T12" fmla="*/ 43 w 58"/>
                <a:gd name="T13" fmla="*/ 237 h 237"/>
                <a:gd name="T14" fmla="*/ 13 w 58"/>
                <a:gd name="T15" fmla="*/ 197 h 237"/>
                <a:gd name="T16" fmla="*/ 58 w 58"/>
                <a:gd name="T17" fmla="*/ 19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7">
                  <a:moveTo>
                    <a:pt x="7" y="0"/>
                  </a:moveTo>
                  <a:lnTo>
                    <a:pt x="40" y="200"/>
                  </a:lnTo>
                  <a:lnTo>
                    <a:pt x="33" y="201"/>
                  </a:lnTo>
                  <a:lnTo>
                    <a:pt x="0" y="1"/>
                  </a:lnTo>
                  <a:lnTo>
                    <a:pt x="7" y="0"/>
                  </a:lnTo>
                  <a:close/>
                  <a:moveTo>
                    <a:pt x="58" y="190"/>
                  </a:moveTo>
                  <a:lnTo>
                    <a:pt x="43" y="237"/>
                  </a:lnTo>
                  <a:lnTo>
                    <a:pt x="13" y="197"/>
                  </a:lnTo>
                  <a:lnTo>
                    <a:pt x="58" y="19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9" name="Freeform 74"/>
            <p:cNvSpPr>
              <a:spLocks noEditPoints="1"/>
            </p:cNvSpPr>
            <p:nvPr/>
          </p:nvSpPr>
          <p:spPr bwMode="auto">
            <a:xfrm>
              <a:off x="9099745" y="12519808"/>
              <a:ext cx="92075" cy="376238"/>
            </a:xfrm>
            <a:custGeom>
              <a:avLst/>
              <a:gdLst>
                <a:gd name="T0" fmla="*/ 7 w 58"/>
                <a:gd name="T1" fmla="*/ 0 h 237"/>
                <a:gd name="T2" fmla="*/ 41 w 58"/>
                <a:gd name="T3" fmla="*/ 200 h 237"/>
                <a:gd name="T4" fmla="*/ 33 w 58"/>
                <a:gd name="T5" fmla="*/ 201 h 237"/>
                <a:gd name="T6" fmla="*/ 0 w 58"/>
                <a:gd name="T7" fmla="*/ 1 h 237"/>
                <a:gd name="T8" fmla="*/ 7 w 58"/>
                <a:gd name="T9" fmla="*/ 0 h 237"/>
                <a:gd name="T10" fmla="*/ 58 w 58"/>
                <a:gd name="T11" fmla="*/ 190 h 237"/>
                <a:gd name="T12" fmla="*/ 43 w 58"/>
                <a:gd name="T13" fmla="*/ 237 h 237"/>
                <a:gd name="T14" fmla="*/ 14 w 58"/>
                <a:gd name="T15" fmla="*/ 197 h 237"/>
                <a:gd name="T16" fmla="*/ 58 w 58"/>
                <a:gd name="T17" fmla="*/ 19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7">
                  <a:moveTo>
                    <a:pt x="7" y="0"/>
                  </a:moveTo>
                  <a:lnTo>
                    <a:pt x="41" y="200"/>
                  </a:lnTo>
                  <a:lnTo>
                    <a:pt x="33" y="201"/>
                  </a:lnTo>
                  <a:lnTo>
                    <a:pt x="0" y="1"/>
                  </a:lnTo>
                  <a:lnTo>
                    <a:pt x="7" y="0"/>
                  </a:lnTo>
                  <a:close/>
                  <a:moveTo>
                    <a:pt x="58" y="190"/>
                  </a:moveTo>
                  <a:lnTo>
                    <a:pt x="43" y="237"/>
                  </a:lnTo>
                  <a:lnTo>
                    <a:pt x="14" y="197"/>
                  </a:lnTo>
                  <a:lnTo>
                    <a:pt x="58" y="19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0" name="Freeform 75"/>
            <p:cNvSpPr>
              <a:spLocks noEditPoints="1"/>
            </p:cNvSpPr>
            <p:nvPr/>
          </p:nvSpPr>
          <p:spPr bwMode="auto">
            <a:xfrm>
              <a:off x="8199633" y="12519808"/>
              <a:ext cx="90488" cy="376238"/>
            </a:xfrm>
            <a:custGeom>
              <a:avLst/>
              <a:gdLst>
                <a:gd name="T0" fmla="*/ 50 w 57"/>
                <a:gd name="T1" fmla="*/ 0 h 237"/>
                <a:gd name="T2" fmla="*/ 17 w 57"/>
                <a:gd name="T3" fmla="*/ 200 h 237"/>
                <a:gd name="T4" fmla="*/ 24 w 57"/>
                <a:gd name="T5" fmla="*/ 201 h 237"/>
                <a:gd name="T6" fmla="*/ 57 w 57"/>
                <a:gd name="T7" fmla="*/ 1 h 237"/>
                <a:gd name="T8" fmla="*/ 50 w 57"/>
                <a:gd name="T9" fmla="*/ 0 h 237"/>
                <a:gd name="T10" fmla="*/ 0 w 57"/>
                <a:gd name="T11" fmla="*/ 190 h 237"/>
                <a:gd name="T12" fmla="*/ 14 w 57"/>
                <a:gd name="T13" fmla="*/ 237 h 237"/>
                <a:gd name="T14" fmla="*/ 44 w 57"/>
                <a:gd name="T15" fmla="*/ 197 h 237"/>
                <a:gd name="T16" fmla="*/ 0 w 57"/>
                <a:gd name="T17" fmla="*/ 19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37">
                  <a:moveTo>
                    <a:pt x="50" y="0"/>
                  </a:moveTo>
                  <a:lnTo>
                    <a:pt x="17" y="200"/>
                  </a:lnTo>
                  <a:lnTo>
                    <a:pt x="24" y="201"/>
                  </a:lnTo>
                  <a:lnTo>
                    <a:pt x="57" y="1"/>
                  </a:lnTo>
                  <a:lnTo>
                    <a:pt x="50" y="0"/>
                  </a:lnTo>
                  <a:close/>
                  <a:moveTo>
                    <a:pt x="0" y="190"/>
                  </a:moveTo>
                  <a:lnTo>
                    <a:pt x="14" y="237"/>
                  </a:lnTo>
                  <a:lnTo>
                    <a:pt x="44" y="197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1" name="Freeform 76"/>
            <p:cNvSpPr>
              <a:spLocks noEditPoints="1"/>
            </p:cNvSpPr>
            <p:nvPr/>
          </p:nvSpPr>
          <p:spPr bwMode="auto">
            <a:xfrm>
              <a:off x="8136133" y="12519808"/>
              <a:ext cx="92075" cy="376238"/>
            </a:xfrm>
            <a:custGeom>
              <a:avLst/>
              <a:gdLst>
                <a:gd name="T0" fmla="*/ 51 w 58"/>
                <a:gd name="T1" fmla="*/ 0 h 237"/>
                <a:gd name="T2" fmla="*/ 18 w 58"/>
                <a:gd name="T3" fmla="*/ 200 h 237"/>
                <a:gd name="T4" fmla="*/ 25 w 58"/>
                <a:gd name="T5" fmla="*/ 201 h 237"/>
                <a:gd name="T6" fmla="*/ 58 w 58"/>
                <a:gd name="T7" fmla="*/ 1 h 237"/>
                <a:gd name="T8" fmla="*/ 51 w 58"/>
                <a:gd name="T9" fmla="*/ 0 h 237"/>
                <a:gd name="T10" fmla="*/ 0 w 58"/>
                <a:gd name="T11" fmla="*/ 190 h 237"/>
                <a:gd name="T12" fmla="*/ 15 w 58"/>
                <a:gd name="T13" fmla="*/ 237 h 237"/>
                <a:gd name="T14" fmla="*/ 44 w 58"/>
                <a:gd name="T15" fmla="*/ 197 h 237"/>
                <a:gd name="T16" fmla="*/ 0 w 58"/>
                <a:gd name="T17" fmla="*/ 19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7">
                  <a:moveTo>
                    <a:pt x="51" y="0"/>
                  </a:moveTo>
                  <a:lnTo>
                    <a:pt x="18" y="200"/>
                  </a:lnTo>
                  <a:lnTo>
                    <a:pt x="25" y="201"/>
                  </a:lnTo>
                  <a:lnTo>
                    <a:pt x="58" y="1"/>
                  </a:lnTo>
                  <a:lnTo>
                    <a:pt x="51" y="0"/>
                  </a:lnTo>
                  <a:close/>
                  <a:moveTo>
                    <a:pt x="0" y="190"/>
                  </a:moveTo>
                  <a:lnTo>
                    <a:pt x="15" y="237"/>
                  </a:lnTo>
                  <a:lnTo>
                    <a:pt x="44" y="197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2" name="Freeform 77"/>
            <p:cNvSpPr>
              <a:spLocks noEditPoints="1"/>
            </p:cNvSpPr>
            <p:nvPr/>
          </p:nvSpPr>
          <p:spPr bwMode="auto">
            <a:xfrm>
              <a:off x="8537770" y="13240533"/>
              <a:ext cx="252413" cy="71438"/>
            </a:xfrm>
            <a:custGeom>
              <a:avLst/>
              <a:gdLst>
                <a:gd name="T0" fmla="*/ 37 w 159"/>
                <a:gd name="T1" fmla="*/ 19 h 45"/>
                <a:gd name="T2" fmla="*/ 122 w 159"/>
                <a:gd name="T3" fmla="*/ 19 h 45"/>
                <a:gd name="T4" fmla="*/ 122 w 159"/>
                <a:gd name="T5" fmla="*/ 26 h 45"/>
                <a:gd name="T6" fmla="*/ 37 w 159"/>
                <a:gd name="T7" fmla="*/ 26 h 45"/>
                <a:gd name="T8" fmla="*/ 37 w 159"/>
                <a:gd name="T9" fmla="*/ 19 h 45"/>
                <a:gd name="T10" fmla="*/ 45 w 159"/>
                <a:gd name="T11" fmla="*/ 45 h 45"/>
                <a:gd name="T12" fmla="*/ 0 w 159"/>
                <a:gd name="T13" fmla="*/ 22 h 45"/>
                <a:gd name="T14" fmla="*/ 45 w 159"/>
                <a:gd name="T15" fmla="*/ 0 h 45"/>
                <a:gd name="T16" fmla="*/ 45 w 159"/>
                <a:gd name="T17" fmla="*/ 45 h 45"/>
                <a:gd name="T18" fmla="*/ 114 w 159"/>
                <a:gd name="T19" fmla="*/ 0 h 45"/>
                <a:gd name="T20" fmla="*/ 159 w 159"/>
                <a:gd name="T21" fmla="*/ 22 h 45"/>
                <a:gd name="T22" fmla="*/ 114 w 159"/>
                <a:gd name="T23" fmla="*/ 45 h 45"/>
                <a:gd name="T24" fmla="*/ 114 w 159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45">
                  <a:moveTo>
                    <a:pt x="37" y="19"/>
                  </a:moveTo>
                  <a:lnTo>
                    <a:pt x="122" y="19"/>
                  </a:lnTo>
                  <a:lnTo>
                    <a:pt x="122" y="26"/>
                  </a:lnTo>
                  <a:lnTo>
                    <a:pt x="37" y="26"/>
                  </a:lnTo>
                  <a:lnTo>
                    <a:pt x="37" y="19"/>
                  </a:lnTo>
                  <a:close/>
                  <a:moveTo>
                    <a:pt x="45" y="45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5"/>
                  </a:lnTo>
                  <a:close/>
                  <a:moveTo>
                    <a:pt x="114" y="0"/>
                  </a:moveTo>
                  <a:lnTo>
                    <a:pt x="159" y="22"/>
                  </a:lnTo>
                  <a:lnTo>
                    <a:pt x="114" y="4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3" name="Freeform 78"/>
            <p:cNvSpPr>
              <a:spLocks noEditPoints="1"/>
            </p:cNvSpPr>
            <p:nvPr/>
          </p:nvSpPr>
          <p:spPr bwMode="auto">
            <a:xfrm>
              <a:off x="8537770" y="13994596"/>
              <a:ext cx="252413" cy="69850"/>
            </a:xfrm>
            <a:custGeom>
              <a:avLst/>
              <a:gdLst>
                <a:gd name="T0" fmla="*/ 37 w 159"/>
                <a:gd name="T1" fmla="*/ 18 h 44"/>
                <a:gd name="T2" fmla="*/ 122 w 159"/>
                <a:gd name="T3" fmla="*/ 18 h 44"/>
                <a:gd name="T4" fmla="*/ 122 w 159"/>
                <a:gd name="T5" fmla="*/ 26 h 44"/>
                <a:gd name="T6" fmla="*/ 37 w 159"/>
                <a:gd name="T7" fmla="*/ 26 h 44"/>
                <a:gd name="T8" fmla="*/ 37 w 159"/>
                <a:gd name="T9" fmla="*/ 18 h 44"/>
                <a:gd name="T10" fmla="*/ 45 w 159"/>
                <a:gd name="T11" fmla="*/ 44 h 44"/>
                <a:gd name="T12" fmla="*/ 0 w 159"/>
                <a:gd name="T13" fmla="*/ 22 h 44"/>
                <a:gd name="T14" fmla="*/ 45 w 159"/>
                <a:gd name="T15" fmla="*/ 0 h 44"/>
                <a:gd name="T16" fmla="*/ 45 w 159"/>
                <a:gd name="T17" fmla="*/ 44 h 44"/>
                <a:gd name="T18" fmla="*/ 114 w 159"/>
                <a:gd name="T19" fmla="*/ 0 h 44"/>
                <a:gd name="T20" fmla="*/ 159 w 159"/>
                <a:gd name="T21" fmla="*/ 22 h 44"/>
                <a:gd name="T22" fmla="*/ 114 w 159"/>
                <a:gd name="T23" fmla="*/ 44 h 44"/>
                <a:gd name="T24" fmla="*/ 114 w 159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44">
                  <a:moveTo>
                    <a:pt x="37" y="18"/>
                  </a:moveTo>
                  <a:lnTo>
                    <a:pt x="122" y="18"/>
                  </a:lnTo>
                  <a:lnTo>
                    <a:pt x="122" y="26"/>
                  </a:lnTo>
                  <a:lnTo>
                    <a:pt x="37" y="26"/>
                  </a:lnTo>
                  <a:lnTo>
                    <a:pt x="37" y="18"/>
                  </a:lnTo>
                  <a:close/>
                  <a:moveTo>
                    <a:pt x="45" y="44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4"/>
                  </a:lnTo>
                  <a:close/>
                  <a:moveTo>
                    <a:pt x="114" y="0"/>
                  </a:moveTo>
                  <a:lnTo>
                    <a:pt x="159" y="22"/>
                  </a:lnTo>
                  <a:lnTo>
                    <a:pt x="114" y="4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214" name="Picture 7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633" y="10759271"/>
              <a:ext cx="2235200" cy="259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15" name="Picture 8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633" y="10759271"/>
              <a:ext cx="2235200" cy="259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16" name="Picture 8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0608" y="13777108"/>
              <a:ext cx="2078038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17" name="Rectangle 82"/>
            <p:cNvSpPr>
              <a:spLocks noChangeArrowheads="1"/>
            </p:cNvSpPr>
            <p:nvPr/>
          </p:nvSpPr>
          <p:spPr bwMode="auto">
            <a:xfrm>
              <a:off x="11649270" y="14845496"/>
              <a:ext cx="539750" cy="330200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218" name="Picture 8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0858" y="14847083"/>
              <a:ext cx="5397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19" name="Rectangle 84"/>
            <p:cNvSpPr>
              <a:spLocks noChangeArrowheads="1"/>
            </p:cNvSpPr>
            <p:nvPr/>
          </p:nvSpPr>
          <p:spPr bwMode="auto">
            <a:xfrm>
              <a:off x="11650858" y="14845496"/>
              <a:ext cx="538163" cy="330200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220" name="Picture 8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2445" y="14847083"/>
              <a:ext cx="539750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21" name="Rectangle 86"/>
            <p:cNvSpPr>
              <a:spLocks noChangeArrowheads="1"/>
            </p:cNvSpPr>
            <p:nvPr/>
          </p:nvSpPr>
          <p:spPr bwMode="auto">
            <a:xfrm>
              <a:off x="11973120" y="14875658"/>
              <a:ext cx="282575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2" name="Freeform 87"/>
            <p:cNvSpPr>
              <a:spLocks/>
            </p:cNvSpPr>
            <p:nvPr/>
          </p:nvSpPr>
          <p:spPr bwMode="auto">
            <a:xfrm>
              <a:off x="11974708" y="14878833"/>
              <a:ext cx="277813" cy="298450"/>
            </a:xfrm>
            <a:custGeom>
              <a:avLst/>
              <a:gdLst>
                <a:gd name="T0" fmla="*/ 89 w 175"/>
                <a:gd name="T1" fmla="*/ 0 h 188"/>
                <a:gd name="T2" fmla="*/ 175 w 175"/>
                <a:gd name="T3" fmla="*/ 58 h 188"/>
                <a:gd name="T4" fmla="*/ 87 w 175"/>
                <a:gd name="T5" fmla="*/ 188 h 188"/>
                <a:gd name="T6" fmla="*/ 0 w 175"/>
                <a:gd name="T7" fmla="*/ 129 h 188"/>
                <a:gd name="T8" fmla="*/ 89 w 175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88">
                  <a:moveTo>
                    <a:pt x="89" y="0"/>
                  </a:moveTo>
                  <a:lnTo>
                    <a:pt x="175" y="58"/>
                  </a:lnTo>
                  <a:lnTo>
                    <a:pt x="87" y="188"/>
                  </a:lnTo>
                  <a:lnTo>
                    <a:pt x="0" y="12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3" name="Rectangle 88"/>
            <p:cNvSpPr>
              <a:spLocks noChangeArrowheads="1"/>
            </p:cNvSpPr>
            <p:nvPr/>
          </p:nvSpPr>
          <p:spPr bwMode="auto">
            <a:xfrm>
              <a:off x="11973120" y="14875658"/>
              <a:ext cx="282575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4" name="Rectangle 89"/>
            <p:cNvSpPr>
              <a:spLocks noChangeArrowheads="1"/>
            </p:cNvSpPr>
            <p:nvPr/>
          </p:nvSpPr>
          <p:spPr bwMode="auto">
            <a:xfrm>
              <a:off x="11368283" y="14831208"/>
              <a:ext cx="280988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5" name="Freeform 90"/>
            <p:cNvSpPr>
              <a:spLocks/>
            </p:cNvSpPr>
            <p:nvPr/>
          </p:nvSpPr>
          <p:spPr bwMode="auto">
            <a:xfrm>
              <a:off x="11371458" y="14831208"/>
              <a:ext cx="276225" cy="296863"/>
            </a:xfrm>
            <a:custGeom>
              <a:avLst/>
              <a:gdLst>
                <a:gd name="T0" fmla="*/ 88 w 174"/>
                <a:gd name="T1" fmla="*/ 0 h 187"/>
                <a:gd name="T2" fmla="*/ 174 w 174"/>
                <a:gd name="T3" fmla="*/ 58 h 187"/>
                <a:gd name="T4" fmla="*/ 86 w 174"/>
                <a:gd name="T5" fmla="*/ 187 h 187"/>
                <a:gd name="T6" fmla="*/ 0 w 174"/>
                <a:gd name="T7" fmla="*/ 129 h 187"/>
                <a:gd name="T8" fmla="*/ 88 w 174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88" y="0"/>
                  </a:moveTo>
                  <a:lnTo>
                    <a:pt x="174" y="58"/>
                  </a:lnTo>
                  <a:lnTo>
                    <a:pt x="86" y="187"/>
                  </a:lnTo>
                  <a:lnTo>
                    <a:pt x="0" y="1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6" name="Rectangle 91"/>
            <p:cNvSpPr>
              <a:spLocks noChangeArrowheads="1"/>
            </p:cNvSpPr>
            <p:nvPr/>
          </p:nvSpPr>
          <p:spPr bwMode="auto">
            <a:xfrm>
              <a:off x="11368283" y="14831208"/>
              <a:ext cx="282575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7" name="Freeform 92"/>
            <p:cNvSpPr>
              <a:spLocks/>
            </p:cNvSpPr>
            <p:nvPr/>
          </p:nvSpPr>
          <p:spPr bwMode="auto">
            <a:xfrm>
              <a:off x="12139808" y="14908996"/>
              <a:ext cx="227013" cy="314325"/>
            </a:xfrm>
            <a:custGeom>
              <a:avLst/>
              <a:gdLst>
                <a:gd name="T0" fmla="*/ 64 w 143"/>
                <a:gd name="T1" fmla="*/ 0 h 198"/>
                <a:gd name="T2" fmla="*/ 143 w 143"/>
                <a:gd name="T3" fmla="*/ 39 h 198"/>
                <a:gd name="T4" fmla="*/ 143 w 143"/>
                <a:gd name="T5" fmla="*/ 119 h 198"/>
                <a:gd name="T6" fmla="*/ 64 w 143"/>
                <a:gd name="T7" fmla="*/ 198 h 198"/>
                <a:gd name="T8" fmla="*/ 25 w 143"/>
                <a:gd name="T9" fmla="*/ 158 h 198"/>
                <a:gd name="T10" fmla="*/ 0 w 143"/>
                <a:gd name="T11" fmla="*/ 87 h 198"/>
                <a:gd name="T12" fmla="*/ 64 w 143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98">
                  <a:moveTo>
                    <a:pt x="64" y="0"/>
                  </a:moveTo>
                  <a:lnTo>
                    <a:pt x="143" y="39"/>
                  </a:lnTo>
                  <a:lnTo>
                    <a:pt x="143" y="119"/>
                  </a:lnTo>
                  <a:lnTo>
                    <a:pt x="64" y="198"/>
                  </a:lnTo>
                  <a:lnTo>
                    <a:pt x="25" y="158"/>
                  </a:lnTo>
                  <a:lnTo>
                    <a:pt x="0" y="8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8" name="Freeform 93"/>
            <p:cNvSpPr>
              <a:spLocks noEditPoints="1"/>
            </p:cNvSpPr>
            <p:nvPr/>
          </p:nvSpPr>
          <p:spPr bwMode="auto">
            <a:xfrm>
              <a:off x="12174733" y="15016946"/>
              <a:ext cx="193675" cy="104775"/>
            </a:xfrm>
            <a:custGeom>
              <a:avLst/>
              <a:gdLst>
                <a:gd name="T0" fmla="*/ 8 w 122"/>
                <a:gd name="T1" fmla="*/ 62 h 66"/>
                <a:gd name="T2" fmla="*/ 71 w 122"/>
                <a:gd name="T3" fmla="*/ 41 h 66"/>
                <a:gd name="T4" fmla="*/ 63 w 122"/>
                <a:gd name="T5" fmla="*/ 18 h 66"/>
                <a:gd name="T6" fmla="*/ 0 w 122"/>
                <a:gd name="T7" fmla="*/ 39 h 66"/>
                <a:gd name="T8" fmla="*/ 8 w 122"/>
                <a:gd name="T9" fmla="*/ 62 h 66"/>
                <a:gd name="T10" fmla="*/ 67 w 122"/>
                <a:gd name="T11" fmla="*/ 66 h 66"/>
                <a:gd name="T12" fmla="*/ 122 w 122"/>
                <a:gd name="T13" fmla="*/ 11 h 66"/>
                <a:gd name="T14" fmla="*/ 45 w 122"/>
                <a:gd name="T15" fmla="*/ 0 h 66"/>
                <a:gd name="T16" fmla="*/ 67 w 122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66">
                  <a:moveTo>
                    <a:pt x="8" y="62"/>
                  </a:moveTo>
                  <a:lnTo>
                    <a:pt x="71" y="41"/>
                  </a:lnTo>
                  <a:lnTo>
                    <a:pt x="63" y="18"/>
                  </a:lnTo>
                  <a:lnTo>
                    <a:pt x="0" y="39"/>
                  </a:lnTo>
                  <a:lnTo>
                    <a:pt x="8" y="62"/>
                  </a:lnTo>
                  <a:close/>
                  <a:moveTo>
                    <a:pt x="67" y="66"/>
                  </a:moveTo>
                  <a:lnTo>
                    <a:pt x="122" y="11"/>
                  </a:lnTo>
                  <a:lnTo>
                    <a:pt x="45" y="0"/>
                  </a:lnTo>
                  <a:lnTo>
                    <a:pt x="67" y="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9" name="Freeform 94"/>
            <p:cNvSpPr>
              <a:spLocks noEditPoints="1"/>
            </p:cNvSpPr>
            <p:nvPr/>
          </p:nvSpPr>
          <p:spPr bwMode="auto">
            <a:xfrm>
              <a:off x="11479408" y="15010596"/>
              <a:ext cx="196850" cy="104775"/>
            </a:xfrm>
            <a:custGeom>
              <a:avLst/>
              <a:gdLst>
                <a:gd name="T0" fmla="*/ 8 w 124"/>
                <a:gd name="T1" fmla="*/ 4 h 66"/>
                <a:gd name="T2" fmla="*/ 72 w 124"/>
                <a:gd name="T3" fmla="*/ 25 h 66"/>
                <a:gd name="T4" fmla="*/ 65 w 124"/>
                <a:gd name="T5" fmla="*/ 47 h 66"/>
                <a:gd name="T6" fmla="*/ 0 w 124"/>
                <a:gd name="T7" fmla="*/ 26 h 66"/>
                <a:gd name="T8" fmla="*/ 8 w 124"/>
                <a:gd name="T9" fmla="*/ 4 h 66"/>
                <a:gd name="T10" fmla="*/ 68 w 124"/>
                <a:gd name="T11" fmla="*/ 0 h 66"/>
                <a:gd name="T12" fmla="*/ 124 w 124"/>
                <a:gd name="T13" fmla="*/ 54 h 66"/>
                <a:gd name="T14" fmla="*/ 46 w 124"/>
                <a:gd name="T15" fmla="*/ 66 h 66"/>
                <a:gd name="T16" fmla="*/ 68 w 124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66">
                  <a:moveTo>
                    <a:pt x="8" y="4"/>
                  </a:moveTo>
                  <a:lnTo>
                    <a:pt x="72" y="25"/>
                  </a:lnTo>
                  <a:lnTo>
                    <a:pt x="65" y="47"/>
                  </a:lnTo>
                  <a:lnTo>
                    <a:pt x="0" y="26"/>
                  </a:lnTo>
                  <a:lnTo>
                    <a:pt x="8" y="4"/>
                  </a:lnTo>
                  <a:close/>
                  <a:moveTo>
                    <a:pt x="68" y="0"/>
                  </a:moveTo>
                  <a:lnTo>
                    <a:pt x="124" y="54"/>
                  </a:lnTo>
                  <a:lnTo>
                    <a:pt x="46" y="6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0" name="Rectangle 95"/>
            <p:cNvSpPr>
              <a:spLocks noChangeArrowheads="1"/>
            </p:cNvSpPr>
            <p:nvPr/>
          </p:nvSpPr>
          <p:spPr bwMode="auto">
            <a:xfrm>
              <a:off x="11230170" y="15237608"/>
              <a:ext cx="519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Palp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31" name="Rectangle 96"/>
            <p:cNvSpPr>
              <a:spLocks noChangeArrowheads="1"/>
            </p:cNvSpPr>
            <p:nvPr/>
          </p:nvSpPr>
          <p:spPr bwMode="auto">
            <a:xfrm>
              <a:off x="11661970" y="15237608"/>
              <a:ext cx="5302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</a:rPr>
                <a:t>close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32" name="Rectangle 97"/>
            <p:cNvSpPr>
              <a:spLocks noChangeArrowheads="1"/>
            </p:cNvSpPr>
            <p:nvPr/>
          </p:nvSpPr>
          <p:spPr bwMode="auto">
            <a:xfrm>
              <a:off x="12155683" y="15237608"/>
              <a:ext cx="6159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 open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33" name="Rectangle 98"/>
            <p:cNvSpPr>
              <a:spLocks noChangeArrowheads="1"/>
            </p:cNvSpPr>
            <p:nvPr/>
          </p:nvSpPr>
          <p:spPr bwMode="auto">
            <a:xfrm>
              <a:off x="12525570" y="14404171"/>
              <a:ext cx="409575" cy="598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5" name="Rectangle 100"/>
            <p:cNvSpPr>
              <a:spLocks noChangeArrowheads="1"/>
            </p:cNvSpPr>
            <p:nvPr/>
          </p:nvSpPr>
          <p:spPr bwMode="auto">
            <a:xfrm>
              <a:off x="10388795" y="10849758"/>
              <a:ext cx="6048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ORNs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36" name="Rectangle 101"/>
            <p:cNvSpPr>
              <a:spLocks noChangeArrowheads="1"/>
            </p:cNvSpPr>
            <p:nvPr/>
          </p:nvSpPr>
          <p:spPr bwMode="auto">
            <a:xfrm>
              <a:off x="10445945" y="11602233"/>
              <a:ext cx="44608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37" name="Freeform 102"/>
            <p:cNvSpPr>
              <a:spLocks noEditPoints="1"/>
            </p:cNvSpPr>
            <p:nvPr/>
          </p:nvSpPr>
          <p:spPr bwMode="auto">
            <a:xfrm>
              <a:off x="11652445" y="13337371"/>
              <a:ext cx="71438" cy="314325"/>
            </a:xfrm>
            <a:custGeom>
              <a:avLst/>
              <a:gdLst>
                <a:gd name="T0" fmla="*/ 28 w 45"/>
                <a:gd name="T1" fmla="*/ 0 h 198"/>
                <a:gd name="T2" fmla="*/ 28 w 45"/>
                <a:gd name="T3" fmla="*/ 161 h 198"/>
                <a:gd name="T4" fmla="*/ 17 w 45"/>
                <a:gd name="T5" fmla="*/ 161 h 198"/>
                <a:gd name="T6" fmla="*/ 17 w 45"/>
                <a:gd name="T7" fmla="*/ 0 h 198"/>
                <a:gd name="T8" fmla="*/ 28 w 45"/>
                <a:gd name="T9" fmla="*/ 0 h 198"/>
                <a:gd name="T10" fmla="*/ 45 w 45"/>
                <a:gd name="T11" fmla="*/ 153 h 198"/>
                <a:gd name="T12" fmla="*/ 23 w 45"/>
                <a:gd name="T13" fmla="*/ 198 h 198"/>
                <a:gd name="T14" fmla="*/ 0 w 45"/>
                <a:gd name="T15" fmla="*/ 153 h 198"/>
                <a:gd name="T16" fmla="*/ 45 w 45"/>
                <a:gd name="T17" fmla="*/ 1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98">
                  <a:moveTo>
                    <a:pt x="28" y="0"/>
                  </a:moveTo>
                  <a:lnTo>
                    <a:pt x="28" y="161"/>
                  </a:lnTo>
                  <a:lnTo>
                    <a:pt x="17" y="161"/>
                  </a:lnTo>
                  <a:lnTo>
                    <a:pt x="17" y="0"/>
                  </a:lnTo>
                  <a:lnTo>
                    <a:pt x="28" y="0"/>
                  </a:lnTo>
                  <a:close/>
                  <a:moveTo>
                    <a:pt x="45" y="153"/>
                  </a:moveTo>
                  <a:lnTo>
                    <a:pt x="23" y="198"/>
                  </a:lnTo>
                  <a:lnTo>
                    <a:pt x="0" y="153"/>
                  </a:lnTo>
                  <a:lnTo>
                    <a:pt x="45" y="153"/>
                  </a:lnTo>
                  <a:close/>
                </a:path>
              </a:pathLst>
            </a:custGeom>
            <a:solidFill>
              <a:srgbClr val="CC9900"/>
            </a:solidFill>
            <a:ln w="1588" cap="flat">
              <a:solidFill>
                <a:srgbClr val="CC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8" name="Freeform 103"/>
            <p:cNvSpPr>
              <a:spLocks noEditPoints="1"/>
            </p:cNvSpPr>
            <p:nvPr/>
          </p:nvSpPr>
          <p:spPr bwMode="auto">
            <a:xfrm>
              <a:off x="11781033" y="13273871"/>
              <a:ext cx="69850" cy="312738"/>
            </a:xfrm>
            <a:custGeom>
              <a:avLst/>
              <a:gdLst>
                <a:gd name="T0" fmla="*/ 28 w 44"/>
                <a:gd name="T1" fmla="*/ 0 h 197"/>
                <a:gd name="T2" fmla="*/ 28 w 44"/>
                <a:gd name="T3" fmla="*/ 160 h 197"/>
                <a:gd name="T4" fmla="*/ 17 w 44"/>
                <a:gd name="T5" fmla="*/ 160 h 197"/>
                <a:gd name="T6" fmla="*/ 17 w 44"/>
                <a:gd name="T7" fmla="*/ 0 h 197"/>
                <a:gd name="T8" fmla="*/ 28 w 44"/>
                <a:gd name="T9" fmla="*/ 0 h 197"/>
                <a:gd name="T10" fmla="*/ 44 w 44"/>
                <a:gd name="T11" fmla="*/ 152 h 197"/>
                <a:gd name="T12" fmla="*/ 22 w 44"/>
                <a:gd name="T13" fmla="*/ 197 h 197"/>
                <a:gd name="T14" fmla="*/ 0 w 44"/>
                <a:gd name="T15" fmla="*/ 152 h 197"/>
                <a:gd name="T16" fmla="*/ 44 w 44"/>
                <a:gd name="T17" fmla="*/ 15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97">
                  <a:moveTo>
                    <a:pt x="28" y="0"/>
                  </a:moveTo>
                  <a:lnTo>
                    <a:pt x="28" y="160"/>
                  </a:lnTo>
                  <a:lnTo>
                    <a:pt x="17" y="160"/>
                  </a:lnTo>
                  <a:lnTo>
                    <a:pt x="17" y="0"/>
                  </a:lnTo>
                  <a:lnTo>
                    <a:pt x="28" y="0"/>
                  </a:lnTo>
                  <a:close/>
                  <a:moveTo>
                    <a:pt x="44" y="152"/>
                  </a:moveTo>
                  <a:lnTo>
                    <a:pt x="22" y="197"/>
                  </a:lnTo>
                  <a:lnTo>
                    <a:pt x="0" y="152"/>
                  </a:lnTo>
                  <a:lnTo>
                    <a:pt x="44" y="152"/>
                  </a:lnTo>
                  <a:close/>
                </a:path>
              </a:pathLst>
            </a:custGeom>
            <a:solidFill>
              <a:srgbClr val="CC9900"/>
            </a:solidFill>
            <a:ln w="1588" cap="flat">
              <a:solidFill>
                <a:srgbClr val="CC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9" name="Freeform 104"/>
            <p:cNvSpPr>
              <a:spLocks noEditPoints="1"/>
            </p:cNvSpPr>
            <p:nvPr/>
          </p:nvSpPr>
          <p:spPr bwMode="auto">
            <a:xfrm>
              <a:off x="12562083" y="13337371"/>
              <a:ext cx="69850" cy="314325"/>
            </a:xfrm>
            <a:custGeom>
              <a:avLst/>
              <a:gdLst>
                <a:gd name="T0" fmla="*/ 27 w 44"/>
                <a:gd name="T1" fmla="*/ 0 h 198"/>
                <a:gd name="T2" fmla="*/ 27 w 44"/>
                <a:gd name="T3" fmla="*/ 161 h 198"/>
                <a:gd name="T4" fmla="*/ 17 w 44"/>
                <a:gd name="T5" fmla="*/ 161 h 198"/>
                <a:gd name="T6" fmla="*/ 17 w 44"/>
                <a:gd name="T7" fmla="*/ 0 h 198"/>
                <a:gd name="T8" fmla="*/ 27 w 44"/>
                <a:gd name="T9" fmla="*/ 0 h 198"/>
                <a:gd name="T10" fmla="*/ 44 w 44"/>
                <a:gd name="T11" fmla="*/ 153 h 198"/>
                <a:gd name="T12" fmla="*/ 22 w 44"/>
                <a:gd name="T13" fmla="*/ 198 h 198"/>
                <a:gd name="T14" fmla="*/ 0 w 44"/>
                <a:gd name="T15" fmla="*/ 153 h 198"/>
                <a:gd name="T16" fmla="*/ 44 w 44"/>
                <a:gd name="T17" fmla="*/ 1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98">
                  <a:moveTo>
                    <a:pt x="27" y="0"/>
                  </a:moveTo>
                  <a:lnTo>
                    <a:pt x="27" y="161"/>
                  </a:lnTo>
                  <a:lnTo>
                    <a:pt x="17" y="161"/>
                  </a:lnTo>
                  <a:lnTo>
                    <a:pt x="17" y="0"/>
                  </a:lnTo>
                  <a:lnTo>
                    <a:pt x="27" y="0"/>
                  </a:lnTo>
                  <a:close/>
                  <a:moveTo>
                    <a:pt x="44" y="153"/>
                  </a:moveTo>
                  <a:lnTo>
                    <a:pt x="22" y="198"/>
                  </a:lnTo>
                  <a:lnTo>
                    <a:pt x="0" y="153"/>
                  </a:lnTo>
                  <a:lnTo>
                    <a:pt x="44" y="153"/>
                  </a:lnTo>
                  <a:close/>
                </a:path>
              </a:pathLst>
            </a:custGeom>
            <a:solidFill>
              <a:srgbClr val="CC9900"/>
            </a:solidFill>
            <a:ln w="1588" cap="flat">
              <a:solidFill>
                <a:srgbClr val="CC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0" name="Rectangle 105"/>
            <p:cNvSpPr>
              <a:spLocks noChangeArrowheads="1"/>
            </p:cNvSpPr>
            <p:nvPr/>
          </p:nvSpPr>
          <p:spPr bwMode="auto">
            <a:xfrm>
              <a:off x="13139933" y="12203896"/>
              <a:ext cx="123825" cy="1195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1" name="Rectangle 106"/>
            <p:cNvSpPr>
              <a:spLocks noChangeArrowheads="1"/>
            </p:cNvSpPr>
            <p:nvPr/>
          </p:nvSpPr>
          <p:spPr bwMode="auto">
            <a:xfrm>
              <a:off x="10445945" y="13173858"/>
              <a:ext cx="4460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KCs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42" name="Rectangle 107"/>
            <p:cNvSpPr>
              <a:spLocks noChangeArrowheads="1"/>
            </p:cNvSpPr>
            <p:nvPr/>
          </p:nvSpPr>
          <p:spPr bwMode="auto">
            <a:xfrm>
              <a:off x="11523858" y="10294133"/>
              <a:ext cx="11350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e.g. geraniol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43" name="Freeform 108"/>
            <p:cNvSpPr>
              <a:spLocks noEditPoints="1"/>
            </p:cNvSpPr>
            <p:nvPr/>
          </p:nvSpPr>
          <p:spPr bwMode="auto">
            <a:xfrm>
              <a:off x="8537770" y="10913258"/>
              <a:ext cx="252413" cy="69850"/>
            </a:xfrm>
            <a:custGeom>
              <a:avLst/>
              <a:gdLst>
                <a:gd name="T0" fmla="*/ 37 w 159"/>
                <a:gd name="T1" fmla="*/ 18 h 44"/>
                <a:gd name="T2" fmla="*/ 122 w 159"/>
                <a:gd name="T3" fmla="*/ 18 h 44"/>
                <a:gd name="T4" fmla="*/ 122 w 159"/>
                <a:gd name="T5" fmla="*/ 26 h 44"/>
                <a:gd name="T6" fmla="*/ 37 w 159"/>
                <a:gd name="T7" fmla="*/ 26 h 44"/>
                <a:gd name="T8" fmla="*/ 37 w 159"/>
                <a:gd name="T9" fmla="*/ 18 h 44"/>
                <a:gd name="T10" fmla="*/ 45 w 159"/>
                <a:gd name="T11" fmla="*/ 44 h 44"/>
                <a:gd name="T12" fmla="*/ 0 w 159"/>
                <a:gd name="T13" fmla="*/ 22 h 44"/>
                <a:gd name="T14" fmla="*/ 45 w 159"/>
                <a:gd name="T15" fmla="*/ 0 h 44"/>
                <a:gd name="T16" fmla="*/ 45 w 159"/>
                <a:gd name="T17" fmla="*/ 44 h 44"/>
                <a:gd name="T18" fmla="*/ 114 w 159"/>
                <a:gd name="T19" fmla="*/ 0 h 44"/>
                <a:gd name="T20" fmla="*/ 159 w 159"/>
                <a:gd name="T21" fmla="*/ 22 h 44"/>
                <a:gd name="T22" fmla="*/ 114 w 159"/>
                <a:gd name="T23" fmla="*/ 44 h 44"/>
                <a:gd name="T24" fmla="*/ 114 w 159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44">
                  <a:moveTo>
                    <a:pt x="37" y="18"/>
                  </a:moveTo>
                  <a:lnTo>
                    <a:pt x="122" y="18"/>
                  </a:lnTo>
                  <a:lnTo>
                    <a:pt x="122" y="26"/>
                  </a:lnTo>
                  <a:lnTo>
                    <a:pt x="37" y="26"/>
                  </a:lnTo>
                  <a:lnTo>
                    <a:pt x="37" y="18"/>
                  </a:lnTo>
                  <a:close/>
                  <a:moveTo>
                    <a:pt x="45" y="44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4"/>
                  </a:lnTo>
                  <a:close/>
                  <a:moveTo>
                    <a:pt x="114" y="0"/>
                  </a:moveTo>
                  <a:lnTo>
                    <a:pt x="159" y="22"/>
                  </a:lnTo>
                  <a:lnTo>
                    <a:pt x="114" y="4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4" name="Freeform 109"/>
            <p:cNvSpPr>
              <a:spLocks noEditPoints="1"/>
            </p:cNvSpPr>
            <p:nvPr/>
          </p:nvSpPr>
          <p:spPr bwMode="auto">
            <a:xfrm>
              <a:off x="11249220" y="10544958"/>
              <a:ext cx="312738" cy="214313"/>
            </a:xfrm>
            <a:custGeom>
              <a:avLst/>
              <a:gdLst>
                <a:gd name="T0" fmla="*/ 193 w 197"/>
                <a:gd name="T1" fmla="*/ 0 h 135"/>
                <a:gd name="T2" fmla="*/ 29 w 197"/>
                <a:gd name="T3" fmla="*/ 111 h 135"/>
                <a:gd name="T4" fmla="*/ 33 w 197"/>
                <a:gd name="T5" fmla="*/ 117 h 135"/>
                <a:gd name="T6" fmla="*/ 197 w 197"/>
                <a:gd name="T7" fmla="*/ 6 h 135"/>
                <a:gd name="T8" fmla="*/ 193 w 197"/>
                <a:gd name="T9" fmla="*/ 0 h 135"/>
                <a:gd name="T10" fmla="*/ 25 w 197"/>
                <a:gd name="T11" fmla="*/ 91 h 135"/>
                <a:gd name="T12" fmla="*/ 0 w 197"/>
                <a:gd name="T13" fmla="*/ 135 h 135"/>
                <a:gd name="T14" fmla="*/ 50 w 197"/>
                <a:gd name="T15" fmla="*/ 128 h 135"/>
                <a:gd name="T16" fmla="*/ 25 w 197"/>
                <a:gd name="T17" fmla="*/ 9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35">
                  <a:moveTo>
                    <a:pt x="193" y="0"/>
                  </a:moveTo>
                  <a:lnTo>
                    <a:pt x="29" y="111"/>
                  </a:lnTo>
                  <a:lnTo>
                    <a:pt x="33" y="117"/>
                  </a:lnTo>
                  <a:lnTo>
                    <a:pt x="197" y="6"/>
                  </a:lnTo>
                  <a:lnTo>
                    <a:pt x="193" y="0"/>
                  </a:lnTo>
                  <a:close/>
                  <a:moveTo>
                    <a:pt x="25" y="91"/>
                  </a:moveTo>
                  <a:lnTo>
                    <a:pt x="0" y="135"/>
                  </a:lnTo>
                  <a:lnTo>
                    <a:pt x="50" y="128"/>
                  </a:lnTo>
                  <a:lnTo>
                    <a:pt x="25" y="91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5" name="Freeform 110"/>
            <p:cNvSpPr>
              <a:spLocks noEditPoints="1"/>
            </p:cNvSpPr>
            <p:nvPr/>
          </p:nvSpPr>
          <p:spPr bwMode="auto">
            <a:xfrm>
              <a:off x="11933433" y="10548133"/>
              <a:ext cx="69850" cy="211138"/>
            </a:xfrm>
            <a:custGeom>
              <a:avLst/>
              <a:gdLst>
                <a:gd name="T0" fmla="*/ 29 w 44"/>
                <a:gd name="T1" fmla="*/ 0 h 133"/>
                <a:gd name="T2" fmla="*/ 17 w 44"/>
                <a:gd name="T3" fmla="*/ 95 h 133"/>
                <a:gd name="T4" fmla="*/ 25 w 44"/>
                <a:gd name="T5" fmla="*/ 96 h 133"/>
                <a:gd name="T6" fmla="*/ 36 w 44"/>
                <a:gd name="T7" fmla="*/ 1 h 133"/>
                <a:gd name="T8" fmla="*/ 29 w 44"/>
                <a:gd name="T9" fmla="*/ 0 h 133"/>
                <a:gd name="T10" fmla="*/ 0 w 44"/>
                <a:gd name="T11" fmla="*/ 86 h 133"/>
                <a:gd name="T12" fmla="*/ 16 w 44"/>
                <a:gd name="T13" fmla="*/ 133 h 133"/>
                <a:gd name="T14" fmla="*/ 44 w 44"/>
                <a:gd name="T15" fmla="*/ 91 h 133"/>
                <a:gd name="T16" fmla="*/ 0 w 44"/>
                <a:gd name="T1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33">
                  <a:moveTo>
                    <a:pt x="29" y="0"/>
                  </a:moveTo>
                  <a:lnTo>
                    <a:pt x="17" y="95"/>
                  </a:lnTo>
                  <a:lnTo>
                    <a:pt x="25" y="96"/>
                  </a:lnTo>
                  <a:lnTo>
                    <a:pt x="36" y="1"/>
                  </a:lnTo>
                  <a:lnTo>
                    <a:pt x="29" y="0"/>
                  </a:lnTo>
                  <a:close/>
                  <a:moveTo>
                    <a:pt x="0" y="86"/>
                  </a:moveTo>
                  <a:lnTo>
                    <a:pt x="16" y="133"/>
                  </a:lnTo>
                  <a:lnTo>
                    <a:pt x="44" y="91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6" name="Freeform 111"/>
            <p:cNvSpPr>
              <a:spLocks noEditPoints="1"/>
            </p:cNvSpPr>
            <p:nvPr/>
          </p:nvSpPr>
          <p:spPr bwMode="auto">
            <a:xfrm>
              <a:off x="12477945" y="10544958"/>
              <a:ext cx="282575" cy="214313"/>
            </a:xfrm>
            <a:custGeom>
              <a:avLst/>
              <a:gdLst>
                <a:gd name="T0" fmla="*/ 5 w 178"/>
                <a:gd name="T1" fmla="*/ 0 h 135"/>
                <a:gd name="T2" fmla="*/ 150 w 178"/>
                <a:gd name="T3" fmla="*/ 109 h 135"/>
                <a:gd name="T4" fmla="*/ 146 w 178"/>
                <a:gd name="T5" fmla="*/ 115 h 135"/>
                <a:gd name="T6" fmla="*/ 0 w 178"/>
                <a:gd name="T7" fmla="*/ 6 h 135"/>
                <a:gd name="T8" fmla="*/ 5 w 178"/>
                <a:gd name="T9" fmla="*/ 0 h 135"/>
                <a:gd name="T10" fmla="*/ 156 w 178"/>
                <a:gd name="T11" fmla="*/ 90 h 135"/>
                <a:gd name="T12" fmla="*/ 178 w 178"/>
                <a:gd name="T13" fmla="*/ 135 h 135"/>
                <a:gd name="T14" fmla="*/ 129 w 178"/>
                <a:gd name="T15" fmla="*/ 126 h 135"/>
                <a:gd name="T16" fmla="*/ 156 w 178"/>
                <a:gd name="T17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35">
                  <a:moveTo>
                    <a:pt x="5" y="0"/>
                  </a:moveTo>
                  <a:lnTo>
                    <a:pt x="150" y="109"/>
                  </a:lnTo>
                  <a:lnTo>
                    <a:pt x="146" y="115"/>
                  </a:lnTo>
                  <a:lnTo>
                    <a:pt x="0" y="6"/>
                  </a:lnTo>
                  <a:lnTo>
                    <a:pt x="5" y="0"/>
                  </a:lnTo>
                  <a:close/>
                  <a:moveTo>
                    <a:pt x="156" y="90"/>
                  </a:moveTo>
                  <a:lnTo>
                    <a:pt x="178" y="135"/>
                  </a:lnTo>
                  <a:lnTo>
                    <a:pt x="129" y="126"/>
                  </a:lnTo>
                  <a:lnTo>
                    <a:pt x="156" y="9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5" name="Freeform 498"/>
            <p:cNvSpPr>
              <a:spLocks/>
            </p:cNvSpPr>
            <p:nvPr/>
          </p:nvSpPr>
          <p:spPr bwMode="auto">
            <a:xfrm>
              <a:off x="7590032" y="14562920"/>
              <a:ext cx="2206625" cy="346075"/>
            </a:xfrm>
            <a:custGeom>
              <a:avLst/>
              <a:gdLst>
                <a:gd name="T0" fmla="*/ 1380 w 1390"/>
                <a:gd name="T1" fmla="*/ 10 h 218"/>
                <a:gd name="T2" fmla="*/ 1312 w 1390"/>
                <a:gd name="T3" fmla="*/ 2 h 218"/>
                <a:gd name="T4" fmla="*/ 1206 w 1390"/>
                <a:gd name="T5" fmla="*/ 19 h 218"/>
                <a:gd name="T6" fmla="*/ 1071 w 1390"/>
                <a:gd name="T7" fmla="*/ 80 h 218"/>
                <a:gd name="T8" fmla="*/ 1004 w 1390"/>
                <a:gd name="T9" fmla="*/ 115 h 218"/>
                <a:gd name="T10" fmla="*/ 914 w 1390"/>
                <a:gd name="T11" fmla="*/ 139 h 218"/>
                <a:gd name="T12" fmla="*/ 830 w 1390"/>
                <a:gd name="T13" fmla="*/ 124 h 218"/>
                <a:gd name="T14" fmla="*/ 705 w 1390"/>
                <a:gd name="T15" fmla="*/ 63 h 218"/>
                <a:gd name="T16" fmla="*/ 598 w 1390"/>
                <a:gd name="T17" fmla="*/ 28 h 218"/>
                <a:gd name="T18" fmla="*/ 483 w 1390"/>
                <a:gd name="T19" fmla="*/ 28 h 218"/>
                <a:gd name="T20" fmla="*/ 309 w 1390"/>
                <a:gd name="T21" fmla="*/ 80 h 218"/>
                <a:gd name="T22" fmla="*/ 184 w 1390"/>
                <a:gd name="T23" fmla="*/ 97 h 218"/>
                <a:gd name="T24" fmla="*/ 107 w 1390"/>
                <a:gd name="T25" fmla="*/ 89 h 218"/>
                <a:gd name="T26" fmla="*/ 58 w 1390"/>
                <a:gd name="T27" fmla="*/ 80 h 218"/>
                <a:gd name="T28" fmla="*/ 0 w 1390"/>
                <a:gd name="T29" fmla="*/ 28 h 218"/>
                <a:gd name="T30" fmla="*/ 58 w 1390"/>
                <a:gd name="T31" fmla="*/ 97 h 218"/>
                <a:gd name="T32" fmla="*/ 135 w 1390"/>
                <a:gd name="T33" fmla="*/ 141 h 218"/>
                <a:gd name="T34" fmla="*/ 242 w 1390"/>
                <a:gd name="T35" fmla="*/ 158 h 218"/>
                <a:gd name="T36" fmla="*/ 367 w 1390"/>
                <a:gd name="T37" fmla="*/ 141 h 218"/>
                <a:gd name="T38" fmla="*/ 478 w 1390"/>
                <a:gd name="T39" fmla="*/ 109 h 218"/>
                <a:gd name="T40" fmla="*/ 571 w 1390"/>
                <a:gd name="T41" fmla="*/ 107 h 218"/>
                <a:gd name="T42" fmla="*/ 676 w 1390"/>
                <a:gd name="T43" fmla="*/ 141 h 218"/>
                <a:gd name="T44" fmla="*/ 753 w 1390"/>
                <a:gd name="T45" fmla="*/ 184 h 218"/>
                <a:gd name="T46" fmla="*/ 863 w 1390"/>
                <a:gd name="T47" fmla="*/ 215 h 218"/>
                <a:gd name="T48" fmla="*/ 994 w 1390"/>
                <a:gd name="T49" fmla="*/ 202 h 218"/>
                <a:gd name="T50" fmla="*/ 1129 w 1390"/>
                <a:gd name="T51" fmla="*/ 132 h 218"/>
                <a:gd name="T52" fmla="*/ 1222 w 1390"/>
                <a:gd name="T53" fmla="*/ 79 h 218"/>
                <a:gd name="T54" fmla="*/ 1322 w 1390"/>
                <a:gd name="T55" fmla="*/ 45 h 218"/>
                <a:gd name="T56" fmla="*/ 1380 w 1390"/>
                <a:gd name="T57" fmla="*/ 28 h 218"/>
                <a:gd name="T58" fmla="*/ 1386 w 1390"/>
                <a:gd name="T59" fmla="*/ 18 h 218"/>
                <a:gd name="T60" fmla="*/ 1380 w 1390"/>
                <a:gd name="T61" fmla="*/ 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0" h="218">
                  <a:moveTo>
                    <a:pt x="1380" y="10"/>
                  </a:moveTo>
                  <a:cubicBezTo>
                    <a:pt x="1369" y="7"/>
                    <a:pt x="1341" y="0"/>
                    <a:pt x="1312" y="2"/>
                  </a:cubicBezTo>
                  <a:cubicBezTo>
                    <a:pt x="1283" y="3"/>
                    <a:pt x="1246" y="6"/>
                    <a:pt x="1206" y="19"/>
                  </a:cubicBezTo>
                  <a:cubicBezTo>
                    <a:pt x="1166" y="32"/>
                    <a:pt x="1105" y="64"/>
                    <a:pt x="1071" y="80"/>
                  </a:cubicBezTo>
                  <a:cubicBezTo>
                    <a:pt x="1037" y="96"/>
                    <a:pt x="1030" y="105"/>
                    <a:pt x="1004" y="115"/>
                  </a:cubicBezTo>
                  <a:cubicBezTo>
                    <a:pt x="977" y="125"/>
                    <a:pt x="943" y="137"/>
                    <a:pt x="914" y="139"/>
                  </a:cubicBezTo>
                  <a:cubicBezTo>
                    <a:pt x="885" y="140"/>
                    <a:pt x="865" y="136"/>
                    <a:pt x="830" y="124"/>
                  </a:cubicBezTo>
                  <a:cubicBezTo>
                    <a:pt x="795" y="111"/>
                    <a:pt x="743" y="78"/>
                    <a:pt x="705" y="63"/>
                  </a:cubicBezTo>
                  <a:cubicBezTo>
                    <a:pt x="666" y="47"/>
                    <a:pt x="635" y="34"/>
                    <a:pt x="598" y="28"/>
                  </a:cubicBezTo>
                  <a:cubicBezTo>
                    <a:pt x="562" y="22"/>
                    <a:pt x="531" y="19"/>
                    <a:pt x="483" y="28"/>
                  </a:cubicBezTo>
                  <a:cubicBezTo>
                    <a:pt x="435" y="36"/>
                    <a:pt x="359" y="68"/>
                    <a:pt x="309" y="80"/>
                  </a:cubicBezTo>
                  <a:cubicBezTo>
                    <a:pt x="259" y="92"/>
                    <a:pt x="218" y="96"/>
                    <a:pt x="184" y="97"/>
                  </a:cubicBezTo>
                  <a:cubicBezTo>
                    <a:pt x="150" y="99"/>
                    <a:pt x="127" y="92"/>
                    <a:pt x="107" y="89"/>
                  </a:cubicBezTo>
                  <a:cubicBezTo>
                    <a:pt x="86" y="86"/>
                    <a:pt x="76" y="90"/>
                    <a:pt x="58" y="80"/>
                  </a:cubicBezTo>
                  <a:cubicBezTo>
                    <a:pt x="41" y="70"/>
                    <a:pt x="0" y="25"/>
                    <a:pt x="0" y="28"/>
                  </a:cubicBezTo>
                  <a:cubicBezTo>
                    <a:pt x="0" y="31"/>
                    <a:pt x="36" y="78"/>
                    <a:pt x="58" y="97"/>
                  </a:cubicBezTo>
                  <a:cubicBezTo>
                    <a:pt x="81" y="116"/>
                    <a:pt x="105" y="131"/>
                    <a:pt x="135" y="141"/>
                  </a:cubicBezTo>
                  <a:cubicBezTo>
                    <a:pt x="166" y="151"/>
                    <a:pt x="203" y="158"/>
                    <a:pt x="242" y="158"/>
                  </a:cubicBezTo>
                  <a:cubicBezTo>
                    <a:pt x="280" y="158"/>
                    <a:pt x="328" y="149"/>
                    <a:pt x="367" y="141"/>
                  </a:cubicBezTo>
                  <a:cubicBezTo>
                    <a:pt x="406" y="133"/>
                    <a:pt x="444" y="115"/>
                    <a:pt x="478" y="109"/>
                  </a:cubicBezTo>
                  <a:cubicBezTo>
                    <a:pt x="512" y="104"/>
                    <a:pt x="538" y="102"/>
                    <a:pt x="571" y="107"/>
                  </a:cubicBezTo>
                  <a:cubicBezTo>
                    <a:pt x="604" y="112"/>
                    <a:pt x="645" y="128"/>
                    <a:pt x="676" y="141"/>
                  </a:cubicBezTo>
                  <a:cubicBezTo>
                    <a:pt x="706" y="154"/>
                    <a:pt x="722" y="172"/>
                    <a:pt x="753" y="184"/>
                  </a:cubicBezTo>
                  <a:cubicBezTo>
                    <a:pt x="784" y="197"/>
                    <a:pt x="822" y="212"/>
                    <a:pt x="863" y="215"/>
                  </a:cubicBezTo>
                  <a:cubicBezTo>
                    <a:pt x="903" y="218"/>
                    <a:pt x="949" y="216"/>
                    <a:pt x="994" y="202"/>
                  </a:cubicBezTo>
                  <a:cubicBezTo>
                    <a:pt x="1038" y="188"/>
                    <a:pt x="1091" y="153"/>
                    <a:pt x="1129" y="132"/>
                  </a:cubicBezTo>
                  <a:cubicBezTo>
                    <a:pt x="1167" y="112"/>
                    <a:pt x="1190" y="93"/>
                    <a:pt x="1222" y="79"/>
                  </a:cubicBezTo>
                  <a:cubicBezTo>
                    <a:pt x="1254" y="64"/>
                    <a:pt x="1296" y="54"/>
                    <a:pt x="1322" y="45"/>
                  </a:cubicBezTo>
                  <a:cubicBezTo>
                    <a:pt x="1348" y="37"/>
                    <a:pt x="1369" y="32"/>
                    <a:pt x="1380" y="28"/>
                  </a:cubicBezTo>
                  <a:cubicBezTo>
                    <a:pt x="1390" y="23"/>
                    <a:pt x="1386" y="21"/>
                    <a:pt x="1386" y="18"/>
                  </a:cubicBezTo>
                  <a:cubicBezTo>
                    <a:pt x="1386" y="15"/>
                    <a:pt x="1381" y="12"/>
                    <a:pt x="1380" y="1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7" name="Oval 500"/>
            <p:cNvSpPr>
              <a:spLocks noChangeArrowheads="1"/>
            </p:cNvSpPr>
            <p:nvPr/>
          </p:nvSpPr>
          <p:spPr bwMode="auto">
            <a:xfrm>
              <a:off x="12557320" y="14027933"/>
              <a:ext cx="190500" cy="187325"/>
            </a:xfrm>
            <a:prstGeom prst="ellipse">
              <a:avLst/>
            </a:prstGeom>
            <a:noFill/>
            <a:ln w="17463" cap="flat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8" name="Oval 501"/>
            <p:cNvSpPr>
              <a:spLocks noChangeArrowheads="1"/>
            </p:cNvSpPr>
            <p:nvPr/>
          </p:nvSpPr>
          <p:spPr bwMode="auto">
            <a:xfrm>
              <a:off x="9672832" y="14466083"/>
              <a:ext cx="187325" cy="190500"/>
            </a:xfrm>
            <a:prstGeom prst="ellipse">
              <a:avLst/>
            </a:prstGeom>
            <a:noFill/>
            <a:ln w="17463" cap="flat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0" name="Rectangle 503"/>
            <p:cNvSpPr>
              <a:spLocks noChangeArrowheads="1"/>
            </p:cNvSpPr>
            <p:nvPr/>
          </p:nvSpPr>
          <p:spPr bwMode="auto">
            <a:xfrm>
              <a:off x="7653532" y="9768670"/>
              <a:ext cx="2484438" cy="2667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1" name="Rectangle 504"/>
            <p:cNvSpPr>
              <a:spLocks noChangeArrowheads="1"/>
            </p:cNvSpPr>
            <p:nvPr/>
          </p:nvSpPr>
          <p:spPr bwMode="auto">
            <a:xfrm>
              <a:off x="8444107" y="9778195"/>
              <a:ext cx="996950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C. elegans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62" name="Rectangle 505"/>
            <p:cNvSpPr>
              <a:spLocks noChangeArrowheads="1"/>
            </p:cNvSpPr>
            <p:nvPr/>
          </p:nvSpPr>
          <p:spPr bwMode="auto">
            <a:xfrm>
              <a:off x="10279257" y="9768670"/>
              <a:ext cx="2911475" cy="2667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5" name="Rectangle 506"/>
            <p:cNvSpPr>
              <a:spLocks noChangeArrowheads="1"/>
            </p:cNvSpPr>
            <p:nvPr/>
          </p:nvSpPr>
          <p:spPr bwMode="auto">
            <a:xfrm>
              <a:off x="11485757" y="9781370"/>
              <a:ext cx="58578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locust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081" name="Picture 108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660" y="1716533"/>
            <a:ext cx="4860287" cy="2799526"/>
          </a:xfrm>
          <a:prstGeom prst="rect">
            <a:avLst/>
          </a:prstGeom>
        </p:spPr>
      </p:pic>
      <p:sp>
        <p:nvSpPr>
          <p:cNvPr id="1082" name="Text Box 5"/>
          <p:cNvSpPr txBox="1">
            <a:spLocks noChangeArrowheads="1"/>
          </p:cNvSpPr>
          <p:nvPr/>
        </p:nvSpPr>
        <p:spPr bwMode="auto">
          <a:xfrm>
            <a:off x="69003" y="304800"/>
            <a:ext cx="41148000" cy="14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694" tIns="182847" rIns="365694" bIns="182847">
            <a:spAutoFit/>
          </a:bodyPr>
          <a:lstStyle>
            <a:lvl1pPr defTabSz="17484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17484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17484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17484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17484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17484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17484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17484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17484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Multiple time-scale normative circuit model of </a:t>
            </a:r>
            <a:r>
              <a:rPr lang="en-US" altLang="en-US" sz="7200" b="1" i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en-US" sz="7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altLang="en-US" sz="7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sensory adaptation and behavior</a:t>
            </a:r>
          </a:p>
        </p:txBody>
      </p:sp>
      <p:sp>
        <p:nvSpPr>
          <p:cNvPr id="1083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40005000" cy="253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694" tIns="182847" rIns="365694" bIns="182847"/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Hamilton White</a:t>
            </a:r>
            <a:r>
              <a:rPr lang="en-US" alt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1,3</a:t>
            </a: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Sruti</a:t>
            </a: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Mallik</a:t>
            </a:r>
            <a:r>
              <a:rPr lang="en-US" alt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ShiNung</a:t>
            </a: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Ching</a:t>
            </a:r>
            <a:r>
              <a:rPr lang="en-US" alt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4500" dirty="0" err="1">
                <a:latin typeface="Arial" panose="020B0604020202020204" pitchFamily="34" charset="0"/>
                <a:cs typeface="Arial" panose="020B0604020202020204" pitchFamily="34" charset="0"/>
              </a:rPr>
              <a:t>Baranidharan</a:t>
            </a: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Raman</a:t>
            </a:r>
            <a:r>
              <a:rPr lang="en-US" alt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, Dirk R. Albrecht</a:t>
            </a:r>
            <a:r>
              <a:rPr lang="en-US" alt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endParaRPr lang="en-US" alt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Department of Biomedical Engineering, 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Department of Biology and Biotechnology, Worcester Polytechnic Institute </a:t>
            </a:r>
          </a:p>
          <a:p>
            <a:pPr algn="ctr" eaLnBrk="1" hangingPunct="1"/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Worcester Polytechnic Institute – University of Massachusetts Medical School Joint PhD Program</a:t>
            </a:r>
          </a:p>
          <a:p>
            <a:pPr algn="ctr" eaLnBrk="1" hangingPunct="1"/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Electrical and Systems Engineering, 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Department of Biomedical Engineering, Washington University at St Louis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4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976" y="2057400"/>
            <a:ext cx="2143078" cy="214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39567" y="9448800"/>
            <a:ext cx="556438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 olfactory system architecture is conserved across species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 adaptation responses to repetitive stimulation are observed in locust and 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elegans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4-6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aim to investigate inter-species similarity in neural adaptation, and extend observations to behavior.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302 neurons and ~7000 synapses. 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6055" y="15468600"/>
            <a:ext cx="2057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1200"/>
              </a:spcAft>
              <a:tabLst>
                <a:tab pos="461963" algn="l"/>
              </a:tabLst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Each neuron is individually addressable via genetic expression.</a:t>
            </a:r>
          </a:p>
        </p:txBody>
      </p:sp>
      <p:grpSp>
        <p:nvGrpSpPr>
          <p:cNvPr id="1090" name="Group 1089"/>
          <p:cNvGrpSpPr/>
          <p:nvPr/>
        </p:nvGrpSpPr>
        <p:grpSpPr>
          <a:xfrm>
            <a:off x="5468996" y="26959679"/>
            <a:ext cx="4284604" cy="5425592"/>
            <a:chOff x="18816557" y="14717337"/>
            <a:chExt cx="3376799" cy="4468035"/>
          </a:xfrm>
        </p:grpSpPr>
        <p:grpSp>
          <p:nvGrpSpPr>
            <p:cNvPr id="1091" name="Group 1090"/>
            <p:cNvGrpSpPr/>
            <p:nvPr/>
          </p:nvGrpSpPr>
          <p:grpSpPr>
            <a:xfrm>
              <a:off x="18816557" y="14717337"/>
              <a:ext cx="3376799" cy="4468035"/>
              <a:chOff x="18816557" y="14717337"/>
              <a:chExt cx="3376799" cy="4468035"/>
            </a:xfrm>
          </p:grpSpPr>
          <p:pic>
            <p:nvPicPr>
              <p:cNvPr id="1094" name="Picture 109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6557" y="14717337"/>
                <a:ext cx="3376799" cy="3447149"/>
              </a:xfrm>
              <a:prstGeom prst="rect">
                <a:avLst/>
              </a:prstGeom>
            </p:spPr>
          </p:pic>
          <p:pic>
            <p:nvPicPr>
              <p:cNvPr id="1095" name="Picture 109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86907" y="18174891"/>
                <a:ext cx="3306449" cy="1010481"/>
              </a:xfrm>
              <a:prstGeom prst="rect">
                <a:avLst/>
              </a:prstGeom>
            </p:spPr>
          </p:pic>
        </p:grpSp>
        <p:sp>
          <p:nvSpPr>
            <p:cNvPr id="1092" name="Rectangle 1091"/>
            <p:cNvSpPr/>
            <p:nvPr/>
          </p:nvSpPr>
          <p:spPr>
            <a:xfrm>
              <a:off x="20116800" y="17373600"/>
              <a:ext cx="228600" cy="139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/>
            <p:cNvSpPr/>
            <p:nvPr/>
          </p:nvSpPr>
          <p:spPr>
            <a:xfrm>
              <a:off x="20071080" y="15462504"/>
              <a:ext cx="228600" cy="139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6" name="Picture 109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79326" y="26880660"/>
            <a:ext cx="2703274" cy="55043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59752" y="17602200"/>
            <a:ext cx="536730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Model: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timescales of information are embedded in the neural response.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l-GR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γ</a:t>
            </a:r>
            <a:r>
              <a:rPr lang="en-US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residual memory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l-GR" i="1" dirty="0">
                <a:solidFill>
                  <a:srgbClr val="000000"/>
                </a:solidFill>
                <a:cs typeface="Arial" panose="020B0604020202020204" pitchFamily="34" charset="0"/>
              </a:rPr>
              <a:t>ν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latent representation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8625" y="23784580"/>
            <a:ext cx="11001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Calcium dynamics are obtained from the optimal motif as follows:</a:t>
            </a:r>
          </a:p>
        </p:txBody>
      </p:sp>
      <p:sp>
        <p:nvSpPr>
          <p:cNvPr id="1103" name="Rectangle 1102"/>
          <p:cNvSpPr/>
          <p:nvPr/>
        </p:nvSpPr>
        <p:spPr>
          <a:xfrm>
            <a:off x="680073" y="26671012"/>
            <a:ext cx="463006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Data: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Microfluidic experiments measure 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responses to precise chemical or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optogenetic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stimulation via fluorescent calcium imaging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4,5,7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 responses were quantified as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locomotory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probability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" name="TextBox 1104"/>
          <p:cNvSpPr txBox="1"/>
          <p:nvPr/>
        </p:nvSpPr>
        <p:spPr>
          <a:xfrm>
            <a:off x="12046517" y="18897600"/>
            <a:ext cx="140134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</p:txBody>
      </p:sp>
      <p:sp>
        <p:nvSpPr>
          <p:cNvPr id="1106" name="TextBox 1105"/>
          <p:cNvSpPr txBox="1"/>
          <p:nvPr/>
        </p:nvSpPr>
        <p:spPr>
          <a:xfrm>
            <a:off x="10370117" y="20574000"/>
            <a:ext cx="15039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Decoders</a:t>
            </a:r>
          </a:p>
        </p:txBody>
      </p:sp>
      <p:sp>
        <p:nvSpPr>
          <p:cNvPr id="1107" name="TextBox 1106"/>
          <p:cNvSpPr txBox="1"/>
          <p:nvPr/>
        </p:nvSpPr>
        <p:spPr>
          <a:xfrm>
            <a:off x="6324600" y="17602200"/>
            <a:ext cx="22381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Odor receptors</a:t>
            </a:r>
          </a:p>
        </p:txBody>
      </p:sp>
      <p:sp>
        <p:nvSpPr>
          <p:cNvPr id="1108" name="TextBox 1107"/>
          <p:cNvSpPr txBox="1"/>
          <p:nvPr/>
        </p:nvSpPr>
        <p:spPr>
          <a:xfrm>
            <a:off x="8742248" y="17602200"/>
            <a:ext cx="29232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Sensory neurons</a:t>
            </a:r>
          </a:p>
        </p:txBody>
      </p:sp>
      <p:sp>
        <p:nvSpPr>
          <p:cNvPr id="1109" name="Text Box 15"/>
          <p:cNvSpPr txBox="1">
            <a:spLocks noChangeArrowheads="1"/>
          </p:cNvSpPr>
          <p:nvPr/>
        </p:nvSpPr>
        <p:spPr bwMode="auto">
          <a:xfrm>
            <a:off x="27843480" y="29725138"/>
            <a:ext cx="12787313" cy="185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+mn-lt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110" name="Text Box 74"/>
          <p:cNvSpPr txBox="1">
            <a:spLocks noChangeArrowheads="1"/>
          </p:cNvSpPr>
          <p:nvPr/>
        </p:nvSpPr>
        <p:spPr bwMode="auto">
          <a:xfrm>
            <a:off x="27720602" y="26279271"/>
            <a:ext cx="12787313" cy="11080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&amp; Support</a:t>
            </a:r>
          </a:p>
        </p:txBody>
      </p:sp>
      <p:cxnSp>
        <p:nvCxnSpPr>
          <p:cNvPr id="1111" name="Straight Connector 1110"/>
          <p:cNvCxnSpPr>
            <a:cxnSpLocks noChangeShapeType="1"/>
          </p:cNvCxnSpPr>
          <p:nvPr/>
        </p:nvCxnSpPr>
        <p:spPr bwMode="auto">
          <a:xfrm flipV="1">
            <a:off x="27829193" y="31623000"/>
            <a:ext cx="12623482" cy="620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12" name="Rectangle 1111"/>
          <p:cNvSpPr/>
          <p:nvPr/>
        </p:nvSpPr>
        <p:spPr>
          <a:xfrm>
            <a:off x="27813000" y="27444442"/>
            <a:ext cx="13030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R.F. Thompson. “Habituation.”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Encyclopedia of the Social &amp; Behavioral Sciences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(2015): 480-483</a:t>
            </a:r>
          </a:p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Rankin, C.H., et al. “Habituation revisited: an updated and revised description of the behavioral characteristics of habituation.”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Neurobiology of learning and memory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92.2 (2009): 135-138.</a:t>
            </a:r>
          </a:p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Strausfeld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N. J. and Hildebrand, J. G. “Olfactory systems: common design, uncommon origins?”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Current opinion in neurobiology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9.5 (1999): 634-639.</a:t>
            </a:r>
          </a:p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Larsch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J., Ventimiglia, D.,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Bargmann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C.I., and Albrecht, D.R. “High-throughput imaging of neuronal activity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Caenorhabditis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PNAS 110.45 (2013):E4266-E4273.  </a:t>
            </a:r>
          </a:p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Larsch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J., et al. “A circuit for gradient climbing 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chemotaxis.”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Cell Reports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12.11 (2015):1748-1760.</a:t>
            </a:r>
          </a:p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Zhang, L., et al. “Encoding the expectation of a sensory stimulus.”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bioRxiv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(2018): 281071.</a:t>
            </a:r>
          </a:p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Lagoy, R.L., and Albrecht, D.R. “Automated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fluidi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delivery 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multiwell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plates to microfluidic devices for high-throughput experiments and microscopy”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Scientific Reports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(2018): 6217.</a:t>
            </a:r>
          </a:p>
          <a:p>
            <a:pPr marL="341313" indent="-34131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 Albrecht, D.R.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Bargmann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C.I. “High-content behavioral analysis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Caenorhabditis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precise spatiotemporal environments.”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Nature Methods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8.7 (2011): 599-605. </a:t>
            </a:r>
          </a:p>
          <a:p>
            <a:pPr marL="341313" indent="-341313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work was supported by NSF 1724218: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CRCNS Collaborative Research: Studying Competitive Neural Network Dynamics Elicited By Attractive and Aversive Stimuli and their Mixtures</a:t>
            </a:r>
          </a:p>
        </p:txBody>
      </p:sp>
      <p:sp>
        <p:nvSpPr>
          <p:cNvPr id="1114" name="Text Box 42"/>
          <p:cNvSpPr txBox="1">
            <a:spLocks noChangeArrowheads="1"/>
          </p:cNvSpPr>
          <p:nvPr/>
        </p:nvSpPr>
        <p:spPr bwMode="auto">
          <a:xfrm>
            <a:off x="14200820" y="4724400"/>
            <a:ext cx="12715875" cy="11080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Parameterization</a:t>
            </a:r>
          </a:p>
        </p:txBody>
      </p:sp>
      <p:sp>
        <p:nvSpPr>
          <p:cNvPr id="1115" name="Rectangle 1114"/>
          <p:cNvSpPr/>
          <p:nvPr/>
        </p:nvSpPr>
        <p:spPr>
          <a:xfrm>
            <a:off x="14400086" y="5991406"/>
            <a:ext cx="50436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Neural responses adapt to repeating stimulus due to slow but steady build-up of memory during successive encounters.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Parameters of the computational model were fit to AWA neuron calcium responses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a single stimulation pattern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71550" lvl="1" indent="-5143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 s pulse of 1 µM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diacetyl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every 60 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0" name="Rectangle 15"/>
          <p:cNvSpPr>
            <a:spLocks noChangeArrowheads="1"/>
          </p:cNvSpPr>
          <p:nvPr/>
        </p:nvSpPr>
        <p:spPr bwMode="auto">
          <a:xfrm>
            <a:off x="22857514" y="9385975"/>
            <a:ext cx="3756" cy="3206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1" name="Rectangle 18"/>
          <p:cNvSpPr>
            <a:spLocks noChangeArrowheads="1"/>
          </p:cNvSpPr>
          <p:nvPr/>
        </p:nvSpPr>
        <p:spPr bwMode="auto">
          <a:xfrm>
            <a:off x="24026094" y="9385975"/>
            <a:ext cx="3756" cy="3206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4" name="Rectangle 26"/>
          <p:cNvSpPr>
            <a:spLocks noChangeArrowheads="1"/>
          </p:cNvSpPr>
          <p:nvPr/>
        </p:nvSpPr>
        <p:spPr bwMode="auto">
          <a:xfrm>
            <a:off x="20521604" y="12588095"/>
            <a:ext cx="5848538" cy="7799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5" name="Rectangle 27"/>
          <p:cNvSpPr>
            <a:spLocks noChangeArrowheads="1"/>
          </p:cNvSpPr>
          <p:nvPr/>
        </p:nvSpPr>
        <p:spPr bwMode="auto">
          <a:xfrm>
            <a:off x="20521604" y="12590045"/>
            <a:ext cx="5844156" cy="3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6" name="Rectangle 28"/>
          <p:cNvSpPr>
            <a:spLocks noChangeArrowheads="1"/>
          </p:cNvSpPr>
          <p:nvPr/>
        </p:nvSpPr>
        <p:spPr bwMode="auto">
          <a:xfrm>
            <a:off x="20521604" y="12588095"/>
            <a:ext cx="5848538" cy="7799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7" name="Rectangle 29"/>
          <p:cNvSpPr>
            <a:spLocks noChangeArrowheads="1"/>
          </p:cNvSpPr>
          <p:nvPr/>
        </p:nvSpPr>
        <p:spPr bwMode="auto">
          <a:xfrm>
            <a:off x="20532519" y="12348512"/>
            <a:ext cx="5848538" cy="7799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8" name="Rectangle 30"/>
          <p:cNvSpPr>
            <a:spLocks noChangeArrowheads="1"/>
          </p:cNvSpPr>
          <p:nvPr/>
        </p:nvSpPr>
        <p:spPr bwMode="auto">
          <a:xfrm>
            <a:off x="20532519" y="12351111"/>
            <a:ext cx="5844156" cy="3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2" name="Line 47"/>
          <p:cNvSpPr>
            <a:spLocks noChangeShapeType="1"/>
          </p:cNvSpPr>
          <p:nvPr/>
        </p:nvSpPr>
        <p:spPr bwMode="auto">
          <a:xfrm>
            <a:off x="20521604" y="12591995"/>
            <a:ext cx="5844156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3" name="Line 49"/>
          <p:cNvSpPr>
            <a:spLocks noChangeShapeType="1"/>
          </p:cNvSpPr>
          <p:nvPr/>
        </p:nvSpPr>
        <p:spPr bwMode="auto">
          <a:xfrm flipV="1">
            <a:off x="20521604" y="12531553"/>
            <a:ext cx="0" cy="60442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4" name="Line 50"/>
          <p:cNvSpPr>
            <a:spLocks noChangeShapeType="1"/>
          </p:cNvSpPr>
          <p:nvPr/>
        </p:nvSpPr>
        <p:spPr bwMode="auto">
          <a:xfrm flipV="1">
            <a:off x="21690185" y="12531553"/>
            <a:ext cx="0" cy="60442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5" name="Line 51"/>
          <p:cNvSpPr>
            <a:spLocks noChangeShapeType="1"/>
          </p:cNvSpPr>
          <p:nvPr/>
        </p:nvSpPr>
        <p:spPr bwMode="auto">
          <a:xfrm flipV="1">
            <a:off x="22859391" y="12531553"/>
            <a:ext cx="0" cy="60442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6" name="Line 52"/>
          <p:cNvSpPr>
            <a:spLocks noChangeShapeType="1"/>
          </p:cNvSpPr>
          <p:nvPr/>
        </p:nvSpPr>
        <p:spPr bwMode="auto">
          <a:xfrm flipV="1">
            <a:off x="24027972" y="12531553"/>
            <a:ext cx="0" cy="60442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7" name="Line 53"/>
          <p:cNvSpPr>
            <a:spLocks noChangeShapeType="1"/>
          </p:cNvSpPr>
          <p:nvPr/>
        </p:nvSpPr>
        <p:spPr bwMode="auto">
          <a:xfrm flipV="1">
            <a:off x="25197179" y="12531553"/>
            <a:ext cx="0" cy="60442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8" name="Line 54"/>
          <p:cNvSpPr>
            <a:spLocks noChangeShapeType="1"/>
          </p:cNvSpPr>
          <p:nvPr/>
        </p:nvSpPr>
        <p:spPr bwMode="auto">
          <a:xfrm flipV="1">
            <a:off x="26365760" y="12531553"/>
            <a:ext cx="0" cy="60442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" name="Rectangle 61"/>
          <p:cNvSpPr>
            <a:spLocks noChangeArrowheads="1"/>
          </p:cNvSpPr>
          <p:nvPr/>
        </p:nvSpPr>
        <p:spPr bwMode="auto">
          <a:xfrm>
            <a:off x="20440125" y="1263293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1" name="Rectangle 62"/>
          <p:cNvSpPr>
            <a:spLocks noChangeArrowheads="1"/>
          </p:cNvSpPr>
          <p:nvPr/>
        </p:nvSpPr>
        <p:spPr bwMode="auto">
          <a:xfrm>
            <a:off x="21610584" y="1263293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2" name="Rectangle 63"/>
          <p:cNvSpPr>
            <a:spLocks noChangeArrowheads="1"/>
          </p:cNvSpPr>
          <p:nvPr/>
        </p:nvSpPr>
        <p:spPr bwMode="auto">
          <a:xfrm>
            <a:off x="22753502" y="1263293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3" name="Rectangle 64"/>
          <p:cNvSpPr>
            <a:spLocks noChangeArrowheads="1"/>
          </p:cNvSpPr>
          <p:nvPr/>
        </p:nvSpPr>
        <p:spPr bwMode="auto">
          <a:xfrm>
            <a:off x="23923960" y="1263293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4" name="Rectangle 65"/>
          <p:cNvSpPr>
            <a:spLocks noChangeArrowheads="1"/>
          </p:cNvSpPr>
          <p:nvPr/>
        </p:nvSpPr>
        <p:spPr bwMode="auto">
          <a:xfrm>
            <a:off x="25090663" y="1263293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5" name="Rectangle 66"/>
          <p:cNvSpPr>
            <a:spLocks noChangeArrowheads="1"/>
          </p:cNvSpPr>
          <p:nvPr/>
        </p:nvSpPr>
        <p:spPr bwMode="auto">
          <a:xfrm>
            <a:off x="26261120" y="1263293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6" name="Line 67"/>
          <p:cNvSpPr>
            <a:spLocks noChangeShapeType="1"/>
          </p:cNvSpPr>
          <p:nvPr/>
        </p:nvSpPr>
        <p:spPr bwMode="auto">
          <a:xfrm flipV="1">
            <a:off x="20521604" y="9919147"/>
            <a:ext cx="0" cy="265176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7" name="Line 69"/>
          <p:cNvSpPr>
            <a:spLocks noChangeShapeType="1"/>
          </p:cNvSpPr>
          <p:nvPr/>
        </p:nvSpPr>
        <p:spPr bwMode="auto">
          <a:xfrm>
            <a:off x="20521604" y="12591995"/>
            <a:ext cx="58836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" name="Line 70"/>
          <p:cNvSpPr>
            <a:spLocks noChangeShapeType="1"/>
          </p:cNvSpPr>
          <p:nvPr/>
        </p:nvSpPr>
        <p:spPr bwMode="auto">
          <a:xfrm>
            <a:off x="20532519" y="12353061"/>
            <a:ext cx="58836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" name="Line 76"/>
          <p:cNvSpPr>
            <a:spLocks noChangeShapeType="1"/>
          </p:cNvSpPr>
          <p:nvPr/>
        </p:nvSpPr>
        <p:spPr bwMode="auto">
          <a:xfrm flipH="1">
            <a:off x="26307550" y="12591995"/>
            <a:ext cx="58210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6" name="Rectangle 84"/>
          <p:cNvSpPr>
            <a:spLocks noChangeArrowheads="1"/>
          </p:cNvSpPr>
          <p:nvPr/>
        </p:nvSpPr>
        <p:spPr bwMode="auto">
          <a:xfrm>
            <a:off x="20345611" y="1229911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7" name="Rectangle 86"/>
          <p:cNvSpPr>
            <a:spLocks noChangeArrowheads="1"/>
          </p:cNvSpPr>
          <p:nvPr/>
        </p:nvSpPr>
        <p:spPr bwMode="auto">
          <a:xfrm>
            <a:off x="20345611" y="1123326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8" name="Rectangle 88"/>
          <p:cNvSpPr>
            <a:spLocks noChangeArrowheads="1"/>
          </p:cNvSpPr>
          <p:nvPr/>
        </p:nvSpPr>
        <p:spPr bwMode="auto">
          <a:xfrm>
            <a:off x="20345611" y="1016285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9" name="Freeform 90"/>
          <p:cNvSpPr>
            <a:spLocks/>
          </p:cNvSpPr>
          <p:nvPr/>
        </p:nvSpPr>
        <p:spPr bwMode="auto">
          <a:xfrm>
            <a:off x="20613726" y="10026374"/>
            <a:ext cx="5844156" cy="2396228"/>
          </a:xfrm>
          <a:custGeom>
            <a:avLst/>
            <a:gdLst>
              <a:gd name="T0" fmla="*/ 146 w 9337"/>
              <a:gd name="T1" fmla="*/ 2997 h 3687"/>
              <a:gd name="T2" fmla="*/ 292 w 9337"/>
              <a:gd name="T3" fmla="*/ 3401 h 3687"/>
              <a:gd name="T4" fmla="*/ 438 w 9337"/>
              <a:gd name="T5" fmla="*/ 947 h 3687"/>
              <a:gd name="T6" fmla="*/ 585 w 9337"/>
              <a:gd name="T7" fmla="*/ 3492 h 3687"/>
              <a:gd name="T8" fmla="*/ 731 w 9337"/>
              <a:gd name="T9" fmla="*/ 3576 h 3687"/>
              <a:gd name="T10" fmla="*/ 877 w 9337"/>
              <a:gd name="T11" fmla="*/ 3254 h 3687"/>
              <a:gd name="T12" fmla="*/ 1023 w 9337"/>
              <a:gd name="T13" fmla="*/ 3653 h 3687"/>
              <a:gd name="T14" fmla="*/ 1170 w 9337"/>
              <a:gd name="T15" fmla="*/ 2163 h 3687"/>
              <a:gd name="T16" fmla="*/ 1316 w 9337"/>
              <a:gd name="T17" fmla="*/ 3632 h 3687"/>
              <a:gd name="T18" fmla="*/ 1462 w 9337"/>
              <a:gd name="T19" fmla="*/ 3679 h 3687"/>
              <a:gd name="T20" fmla="*/ 1609 w 9337"/>
              <a:gd name="T21" fmla="*/ 3319 h 3687"/>
              <a:gd name="T22" fmla="*/ 1755 w 9337"/>
              <a:gd name="T23" fmla="*/ 3679 h 3687"/>
              <a:gd name="T24" fmla="*/ 1901 w 9337"/>
              <a:gd name="T25" fmla="*/ 3450 h 3687"/>
              <a:gd name="T26" fmla="*/ 2047 w 9337"/>
              <a:gd name="T27" fmla="*/ 3610 h 3687"/>
              <a:gd name="T28" fmla="*/ 2194 w 9337"/>
              <a:gd name="T29" fmla="*/ 3659 h 3687"/>
              <a:gd name="T30" fmla="*/ 2340 w 9337"/>
              <a:gd name="T31" fmla="*/ 3224 h 3687"/>
              <a:gd name="T32" fmla="*/ 2486 w 9337"/>
              <a:gd name="T33" fmla="*/ 3651 h 3687"/>
              <a:gd name="T34" fmla="*/ 2633 w 9337"/>
              <a:gd name="T35" fmla="*/ 3627 h 3687"/>
              <a:gd name="T36" fmla="*/ 2779 w 9337"/>
              <a:gd name="T37" fmla="*/ 3562 h 3687"/>
              <a:gd name="T38" fmla="*/ 2925 w 9337"/>
              <a:gd name="T39" fmla="*/ 3630 h 3687"/>
              <a:gd name="T40" fmla="*/ 3071 w 9337"/>
              <a:gd name="T41" fmla="*/ 3054 h 3687"/>
              <a:gd name="T42" fmla="*/ 3218 w 9337"/>
              <a:gd name="T43" fmla="*/ 3624 h 3687"/>
              <a:gd name="T44" fmla="*/ 3364 w 9337"/>
              <a:gd name="T45" fmla="*/ 3605 h 3687"/>
              <a:gd name="T46" fmla="*/ 3510 w 9337"/>
              <a:gd name="T47" fmla="*/ 3503 h 3687"/>
              <a:gd name="T48" fmla="*/ 3657 w 9337"/>
              <a:gd name="T49" fmla="*/ 3619 h 3687"/>
              <a:gd name="T50" fmla="*/ 3803 w 9337"/>
              <a:gd name="T51" fmla="*/ 2792 h 3687"/>
              <a:gd name="T52" fmla="*/ 3949 w 9337"/>
              <a:gd name="T53" fmla="*/ 3598 h 3687"/>
              <a:gd name="T54" fmla="*/ 4096 w 9337"/>
              <a:gd name="T55" fmla="*/ 3596 h 3687"/>
              <a:gd name="T56" fmla="*/ 4242 w 9337"/>
              <a:gd name="T57" fmla="*/ 3437 h 3687"/>
              <a:gd name="T58" fmla="*/ 4388 w 9337"/>
              <a:gd name="T59" fmla="*/ 3607 h 3687"/>
              <a:gd name="T60" fmla="*/ 4534 w 9337"/>
              <a:gd name="T61" fmla="*/ 2607 h 3687"/>
              <a:gd name="T62" fmla="*/ 4681 w 9337"/>
              <a:gd name="T63" fmla="*/ 3578 h 3687"/>
              <a:gd name="T64" fmla="*/ 4827 w 9337"/>
              <a:gd name="T65" fmla="*/ 3591 h 3687"/>
              <a:gd name="T66" fmla="*/ 4973 w 9337"/>
              <a:gd name="T67" fmla="*/ 3352 h 3687"/>
              <a:gd name="T68" fmla="*/ 5120 w 9337"/>
              <a:gd name="T69" fmla="*/ 3604 h 3687"/>
              <a:gd name="T70" fmla="*/ 5266 w 9337"/>
              <a:gd name="T71" fmla="*/ 3248 h 3687"/>
              <a:gd name="T72" fmla="*/ 5412 w 9337"/>
              <a:gd name="T73" fmla="*/ 3556 h 3687"/>
              <a:gd name="T74" fmla="*/ 5558 w 9337"/>
              <a:gd name="T75" fmla="*/ 3595 h 3687"/>
              <a:gd name="T76" fmla="*/ 5705 w 9337"/>
              <a:gd name="T77" fmla="*/ 3235 h 3687"/>
              <a:gd name="T78" fmla="*/ 5851 w 9337"/>
              <a:gd name="T79" fmla="*/ 3599 h 3687"/>
              <a:gd name="T80" fmla="*/ 5997 w 9337"/>
              <a:gd name="T81" fmla="*/ 3581 h 3687"/>
              <a:gd name="T82" fmla="*/ 6144 w 9337"/>
              <a:gd name="T83" fmla="*/ 3530 h 3687"/>
              <a:gd name="T84" fmla="*/ 6290 w 9337"/>
              <a:gd name="T85" fmla="*/ 3598 h 3687"/>
              <a:gd name="T86" fmla="*/ 6436 w 9337"/>
              <a:gd name="T87" fmla="*/ 3078 h 3687"/>
              <a:gd name="T88" fmla="*/ 6582 w 9337"/>
              <a:gd name="T89" fmla="*/ 3595 h 3687"/>
              <a:gd name="T90" fmla="*/ 6729 w 9337"/>
              <a:gd name="T91" fmla="*/ 3582 h 3687"/>
              <a:gd name="T92" fmla="*/ 6875 w 9337"/>
              <a:gd name="T93" fmla="*/ 3497 h 3687"/>
              <a:gd name="T94" fmla="*/ 7021 w 9337"/>
              <a:gd name="T95" fmla="*/ 3602 h 3687"/>
              <a:gd name="T96" fmla="*/ 7167 w 9337"/>
              <a:gd name="T97" fmla="*/ 2847 h 3687"/>
              <a:gd name="T98" fmla="*/ 7314 w 9337"/>
              <a:gd name="T99" fmla="*/ 3589 h 3687"/>
              <a:gd name="T100" fmla="*/ 7460 w 9337"/>
              <a:gd name="T101" fmla="*/ 3584 h 3687"/>
              <a:gd name="T102" fmla="*/ 7606 w 9337"/>
              <a:gd name="T103" fmla="*/ 3444 h 3687"/>
              <a:gd name="T104" fmla="*/ 7752 w 9337"/>
              <a:gd name="T105" fmla="*/ 3602 h 3687"/>
              <a:gd name="T106" fmla="*/ 7899 w 9337"/>
              <a:gd name="T107" fmla="*/ 2500 h 3687"/>
              <a:gd name="T108" fmla="*/ 8045 w 9337"/>
              <a:gd name="T109" fmla="*/ 3580 h 3687"/>
              <a:gd name="T110" fmla="*/ 8191 w 9337"/>
              <a:gd name="T111" fmla="*/ 3590 h 3687"/>
              <a:gd name="T112" fmla="*/ 8338 w 9337"/>
              <a:gd name="T113" fmla="*/ 3369 h 3687"/>
              <a:gd name="T114" fmla="*/ 8484 w 9337"/>
              <a:gd name="T115" fmla="*/ 3602 h 3687"/>
              <a:gd name="T116" fmla="*/ 8630 w 9337"/>
              <a:gd name="T117" fmla="*/ 3103 h 3687"/>
              <a:gd name="T118" fmla="*/ 8776 w 9337"/>
              <a:gd name="T119" fmla="*/ 3563 h 3687"/>
              <a:gd name="T120" fmla="*/ 8923 w 9337"/>
              <a:gd name="T121" fmla="*/ 3590 h 3687"/>
              <a:gd name="T122" fmla="*/ 9069 w 9337"/>
              <a:gd name="T123" fmla="*/ 3258 h 3687"/>
              <a:gd name="T124" fmla="*/ 9215 w 9337"/>
              <a:gd name="T125" fmla="*/ 3600 h 3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337" h="3687">
                <a:moveTo>
                  <a:pt x="0" y="3580"/>
                </a:moveTo>
                <a:lnTo>
                  <a:pt x="1" y="3580"/>
                </a:lnTo>
                <a:lnTo>
                  <a:pt x="1" y="3580"/>
                </a:lnTo>
                <a:lnTo>
                  <a:pt x="2" y="3580"/>
                </a:lnTo>
                <a:lnTo>
                  <a:pt x="3" y="3580"/>
                </a:lnTo>
                <a:lnTo>
                  <a:pt x="3" y="3580"/>
                </a:lnTo>
                <a:lnTo>
                  <a:pt x="4" y="3580"/>
                </a:lnTo>
                <a:lnTo>
                  <a:pt x="5" y="3580"/>
                </a:lnTo>
                <a:lnTo>
                  <a:pt x="5" y="3580"/>
                </a:lnTo>
                <a:lnTo>
                  <a:pt x="6" y="3580"/>
                </a:lnTo>
                <a:lnTo>
                  <a:pt x="6" y="3580"/>
                </a:lnTo>
                <a:lnTo>
                  <a:pt x="7" y="3580"/>
                </a:lnTo>
                <a:lnTo>
                  <a:pt x="8" y="3580"/>
                </a:lnTo>
                <a:lnTo>
                  <a:pt x="8" y="3580"/>
                </a:lnTo>
                <a:lnTo>
                  <a:pt x="9" y="3580"/>
                </a:lnTo>
                <a:lnTo>
                  <a:pt x="9" y="3580"/>
                </a:lnTo>
                <a:lnTo>
                  <a:pt x="10" y="3580"/>
                </a:lnTo>
                <a:lnTo>
                  <a:pt x="10" y="3580"/>
                </a:lnTo>
                <a:lnTo>
                  <a:pt x="11" y="3580"/>
                </a:lnTo>
                <a:lnTo>
                  <a:pt x="12" y="3580"/>
                </a:lnTo>
                <a:lnTo>
                  <a:pt x="12" y="3580"/>
                </a:lnTo>
                <a:lnTo>
                  <a:pt x="13" y="3580"/>
                </a:lnTo>
                <a:lnTo>
                  <a:pt x="14" y="3580"/>
                </a:lnTo>
                <a:lnTo>
                  <a:pt x="14" y="3580"/>
                </a:lnTo>
                <a:lnTo>
                  <a:pt x="15" y="3580"/>
                </a:lnTo>
                <a:lnTo>
                  <a:pt x="15" y="3580"/>
                </a:lnTo>
                <a:lnTo>
                  <a:pt x="16" y="3580"/>
                </a:lnTo>
                <a:lnTo>
                  <a:pt x="17" y="3580"/>
                </a:lnTo>
                <a:lnTo>
                  <a:pt x="17" y="3580"/>
                </a:lnTo>
                <a:lnTo>
                  <a:pt x="18" y="3580"/>
                </a:lnTo>
                <a:lnTo>
                  <a:pt x="19" y="3580"/>
                </a:lnTo>
                <a:lnTo>
                  <a:pt x="19" y="3580"/>
                </a:lnTo>
                <a:lnTo>
                  <a:pt x="20" y="3580"/>
                </a:lnTo>
                <a:lnTo>
                  <a:pt x="21" y="3580"/>
                </a:lnTo>
                <a:lnTo>
                  <a:pt x="21" y="3580"/>
                </a:lnTo>
                <a:lnTo>
                  <a:pt x="22" y="3580"/>
                </a:lnTo>
                <a:lnTo>
                  <a:pt x="23" y="3580"/>
                </a:lnTo>
                <a:lnTo>
                  <a:pt x="23" y="3580"/>
                </a:lnTo>
                <a:lnTo>
                  <a:pt x="24" y="3580"/>
                </a:lnTo>
                <a:lnTo>
                  <a:pt x="24" y="3580"/>
                </a:lnTo>
                <a:lnTo>
                  <a:pt x="25" y="3580"/>
                </a:lnTo>
                <a:lnTo>
                  <a:pt x="26" y="3580"/>
                </a:lnTo>
                <a:lnTo>
                  <a:pt x="26" y="3580"/>
                </a:lnTo>
                <a:lnTo>
                  <a:pt x="27" y="3580"/>
                </a:lnTo>
                <a:lnTo>
                  <a:pt x="27" y="3580"/>
                </a:lnTo>
                <a:lnTo>
                  <a:pt x="28" y="3580"/>
                </a:lnTo>
                <a:lnTo>
                  <a:pt x="28" y="3580"/>
                </a:lnTo>
                <a:lnTo>
                  <a:pt x="29" y="3580"/>
                </a:lnTo>
                <a:lnTo>
                  <a:pt x="30" y="3580"/>
                </a:lnTo>
                <a:lnTo>
                  <a:pt x="30" y="3580"/>
                </a:lnTo>
                <a:lnTo>
                  <a:pt x="31" y="2932"/>
                </a:lnTo>
                <a:lnTo>
                  <a:pt x="32" y="2936"/>
                </a:lnTo>
                <a:lnTo>
                  <a:pt x="32" y="2843"/>
                </a:lnTo>
                <a:lnTo>
                  <a:pt x="33" y="2725"/>
                </a:lnTo>
                <a:lnTo>
                  <a:pt x="34" y="2624"/>
                </a:lnTo>
                <a:lnTo>
                  <a:pt x="34" y="2542"/>
                </a:lnTo>
                <a:lnTo>
                  <a:pt x="35" y="2470"/>
                </a:lnTo>
                <a:lnTo>
                  <a:pt x="35" y="2397"/>
                </a:lnTo>
                <a:lnTo>
                  <a:pt x="36" y="2325"/>
                </a:lnTo>
                <a:lnTo>
                  <a:pt x="37" y="2251"/>
                </a:lnTo>
                <a:lnTo>
                  <a:pt x="37" y="2176"/>
                </a:lnTo>
                <a:lnTo>
                  <a:pt x="38" y="2102"/>
                </a:lnTo>
                <a:lnTo>
                  <a:pt x="39" y="2031"/>
                </a:lnTo>
                <a:lnTo>
                  <a:pt x="39" y="1962"/>
                </a:lnTo>
                <a:lnTo>
                  <a:pt x="40" y="1893"/>
                </a:lnTo>
                <a:lnTo>
                  <a:pt x="41" y="1824"/>
                </a:lnTo>
                <a:lnTo>
                  <a:pt x="41" y="1755"/>
                </a:lnTo>
                <a:lnTo>
                  <a:pt x="42" y="1687"/>
                </a:lnTo>
                <a:lnTo>
                  <a:pt x="42" y="1618"/>
                </a:lnTo>
                <a:lnTo>
                  <a:pt x="43" y="1550"/>
                </a:lnTo>
                <a:lnTo>
                  <a:pt x="44" y="1482"/>
                </a:lnTo>
                <a:lnTo>
                  <a:pt x="44" y="1412"/>
                </a:lnTo>
                <a:lnTo>
                  <a:pt x="45" y="1342"/>
                </a:lnTo>
                <a:lnTo>
                  <a:pt x="45" y="1273"/>
                </a:lnTo>
                <a:lnTo>
                  <a:pt x="46" y="1202"/>
                </a:lnTo>
                <a:lnTo>
                  <a:pt x="47" y="1133"/>
                </a:lnTo>
                <a:lnTo>
                  <a:pt x="47" y="1063"/>
                </a:lnTo>
                <a:lnTo>
                  <a:pt x="48" y="994"/>
                </a:lnTo>
                <a:lnTo>
                  <a:pt x="48" y="923"/>
                </a:lnTo>
                <a:lnTo>
                  <a:pt x="49" y="851"/>
                </a:lnTo>
                <a:lnTo>
                  <a:pt x="50" y="780"/>
                </a:lnTo>
                <a:lnTo>
                  <a:pt x="50" y="707"/>
                </a:lnTo>
                <a:lnTo>
                  <a:pt x="51" y="636"/>
                </a:lnTo>
                <a:lnTo>
                  <a:pt x="52" y="566"/>
                </a:lnTo>
                <a:lnTo>
                  <a:pt x="52" y="496"/>
                </a:lnTo>
                <a:lnTo>
                  <a:pt x="53" y="426"/>
                </a:lnTo>
                <a:lnTo>
                  <a:pt x="54" y="356"/>
                </a:lnTo>
                <a:lnTo>
                  <a:pt x="54" y="285"/>
                </a:lnTo>
                <a:lnTo>
                  <a:pt x="55" y="214"/>
                </a:lnTo>
                <a:lnTo>
                  <a:pt x="55" y="144"/>
                </a:lnTo>
                <a:lnTo>
                  <a:pt x="56" y="73"/>
                </a:lnTo>
                <a:lnTo>
                  <a:pt x="57" y="0"/>
                </a:lnTo>
                <a:lnTo>
                  <a:pt x="57" y="79"/>
                </a:lnTo>
                <a:lnTo>
                  <a:pt x="58" y="171"/>
                </a:lnTo>
                <a:lnTo>
                  <a:pt x="59" y="255"/>
                </a:lnTo>
                <a:lnTo>
                  <a:pt x="59" y="323"/>
                </a:lnTo>
                <a:lnTo>
                  <a:pt x="60" y="381"/>
                </a:lnTo>
                <a:lnTo>
                  <a:pt x="60" y="436"/>
                </a:lnTo>
                <a:lnTo>
                  <a:pt x="61" y="491"/>
                </a:lnTo>
                <a:lnTo>
                  <a:pt x="62" y="546"/>
                </a:lnTo>
                <a:lnTo>
                  <a:pt x="62" y="599"/>
                </a:lnTo>
                <a:lnTo>
                  <a:pt x="63" y="650"/>
                </a:lnTo>
                <a:lnTo>
                  <a:pt x="63" y="698"/>
                </a:lnTo>
                <a:lnTo>
                  <a:pt x="64" y="745"/>
                </a:lnTo>
                <a:lnTo>
                  <a:pt x="65" y="790"/>
                </a:lnTo>
                <a:lnTo>
                  <a:pt x="65" y="833"/>
                </a:lnTo>
                <a:lnTo>
                  <a:pt x="66" y="876"/>
                </a:lnTo>
                <a:lnTo>
                  <a:pt x="66" y="917"/>
                </a:lnTo>
                <a:lnTo>
                  <a:pt x="67" y="957"/>
                </a:lnTo>
                <a:lnTo>
                  <a:pt x="68" y="997"/>
                </a:lnTo>
                <a:lnTo>
                  <a:pt x="68" y="1035"/>
                </a:lnTo>
                <a:lnTo>
                  <a:pt x="69" y="1073"/>
                </a:lnTo>
                <a:lnTo>
                  <a:pt x="70" y="1109"/>
                </a:lnTo>
                <a:lnTo>
                  <a:pt x="70" y="1147"/>
                </a:lnTo>
                <a:lnTo>
                  <a:pt x="71" y="1183"/>
                </a:lnTo>
                <a:lnTo>
                  <a:pt x="72" y="1218"/>
                </a:lnTo>
                <a:lnTo>
                  <a:pt x="72" y="1252"/>
                </a:lnTo>
                <a:lnTo>
                  <a:pt x="73" y="1285"/>
                </a:lnTo>
                <a:lnTo>
                  <a:pt x="74" y="1318"/>
                </a:lnTo>
                <a:lnTo>
                  <a:pt x="74" y="1350"/>
                </a:lnTo>
                <a:lnTo>
                  <a:pt x="75" y="1383"/>
                </a:lnTo>
                <a:lnTo>
                  <a:pt x="75" y="1414"/>
                </a:lnTo>
                <a:lnTo>
                  <a:pt x="76" y="1445"/>
                </a:lnTo>
                <a:lnTo>
                  <a:pt x="77" y="1475"/>
                </a:lnTo>
                <a:lnTo>
                  <a:pt x="77" y="1505"/>
                </a:lnTo>
                <a:lnTo>
                  <a:pt x="78" y="1534"/>
                </a:lnTo>
                <a:lnTo>
                  <a:pt x="78" y="1562"/>
                </a:lnTo>
                <a:lnTo>
                  <a:pt x="79" y="1589"/>
                </a:lnTo>
                <a:lnTo>
                  <a:pt x="80" y="1617"/>
                </a:lnTo>
                <a:lnTo>
                  <a:pt x="80" y="1644"/>
                </a:lnTo>
                <a:lnTo>
                  <a:pt x="81" y="1671"/>
                </a:lnTo>
                <a:lnTo>
                  <a:pt x="81" y="1697"/>
                </a:lnTo>
                <a:lnTo>
                  <a:pt x="82" y="1723"/>
                </a:lnTo>
                <a:lnTo>
                  <a:pt x="83" y="1748"/>
                </a:lnTo>
                <a:lnTo>
                  <a:pt x="83" y="1773"/>
                </a:lnTo>
                <a:lnTo>
                  <a:pt x="84" y="1797"/>
                </a:lnTo>
                <a:lnTo>
                  <a:pt x="85" y="1821"/>
                </a:lnTo>
                <a:lnTo>
                  <a:pt x="85" y="1846"/>
                </a:lnTo>
                <a:lnTo>
                  <a:pt x="86" y="1869"/>
                </a:lnTo>
                <a:lnTo>
                  <a:pt x="86" y="1892"/>
                </a:lnTo>
                <a:lnTo>
                  <a:pt x="87" y="1913"/>
                </a:lnTo>
                <a:lnTo>
                  <a:pt x="88" y="1935"/>
                </a:lnTo>
                <a:lnTo>
                  <a:pt x="88" y="1957"/>
                </a:lnTo>
                <a:lnTo>
                  <a:pt x="89" y="1979"/>
                </a:lnTo>
                <a:lnTo>
                  <a:pt x="90" y="2000"/>
                </a:lnTo>
                <a:lnTo>
                  <a:pt x="90" y="2020"/>
                </a:lnTo>
                <a:lnTo>
                  <a:pt x="91" y="2040"/>
                </a:lnTo>
                <a:lnTo>
                  <a:pt x="92" y="2059"/>
                </a:lnTo>
                <a:lnTo>
                  <a:pt x="92" y="2079"/>
                </a:lnTo>
                <a:lnTo>
                  <a:pt x="93" y="2099"/>
                </a:lnTo>
                <a:lnTo>
                  <a:pt x="94" y="2118"/>
                </a:lnTo>
                <a:lnTo>
                  <a:pt x="94" y="2136"/>
                </a:lnTo>
                <a:lnTo>
                  <a:pt x="95" y="2154"/>
                </a:lnTo>
                <a:lnTo>
                  <a:pt x="95" y="2172"/>
                </a:lnTo>
                <a:lnTo>
                  <a:pt x="96" y="2190"/>
                </a:lnTo>
                <a:lnTo>
                  <a:pt x="96" y="2207"/>
                </a:lnTo>
                <a:lnTo>
                  <a:pt x="97" y="2225"/>
                </a:lnTo>
                <a:lnTo>
                  <a:pt x="98" y="2242"/>
                </a:lnTo>
                <a:lnTo>
                  <a:pt x="98" y="2258"/>
                </a:lnTo>
                <a:lnTo>
                  <a:pt x="99" y="2274"/>
                </a:lnTo>
                <a:lnTo>
                  <a:pt x="99" y="2290"/>
                </a:lnTo>
                <a:lnTo>
                  <a:pt x="100" y="2307"/>
                </a:lnTo>
                <a:lnTo>
                  <a:pt x="101" y="2322"/>
                </a:lnTo>
                <a:lnTo>
                  <a:pt x="101" y="2338"/>
                </a:lnTo>
                <a:lnTo>
                  <a:pt x="102" y="2352"/>
                </a:lnTo>
                <a:lnTo>
                  <a:pt x="103" y="2367"/>
                </a:lnTo>
                <a:lnTo>
                  <a:pt x="103" y="2382"/>
                </a:lnTo>
                <a:lnTo>
                  <a:pt x="104" y="2396"/>
                </a:lnTo>
                <a:lnTo>
                  <a:pt x="105" y="2409"/>
                </a:lnTo>
                <a:lnTo>
                  <a:pt x="105" y="2423"/>
                </a:lnTo>
                <a:lnTo>
                  <a:pt x="106" y="2437"/>
                </a:lnTo>
                <a:lnTo>
                  <a:pt x="106" y="2451"/>
                </a:lnTo>
                <a:lnTo>
                  <a:pt x="107" y="2464"/>
                </a:lnTo>
                <a:lnTo>
                  <a:pt x="108" y="2477"/>
                </a:lnTo>
                <a:lnTo>
                  <a:pt x="108" y="2490"/>
                </a:lnTo>
                <a:lnTo>
                  <a:pt x="109" y="2503"/>
                </a:lnTo>
                <a:lnTo>
                  <a:pt x="110" y="2516"/>
                </a:lnTo>
                <a:lnTo>
                  <a:pt x="110" y="2528"/>
                </a:lnTo>
                <a:lnTo>
                  <a:pt x="111" y="2540"/>
                </a:lnTo>
                <a:lnTo>
                  <a:pt x="112" y="2552"/>
                </a:lnTo>
                <a:lnTo>
                  <a:pt x="112" y="2564"/>
                </a:lnTo>
                <a:lnTo>
                  <a:pt x="113" y="2575"/>
                </a:lnTo>
                <a:lnTo>
                  <a:pt x="113" y="2586"/>
                </a:lnTo>
                <a:lnTo>
                  <a:pt x="114" y="2598"/>
                </a:lnTo>
                <a:lnTo>
                  <a:pt x="115" y="2609"/>
                </a:lnTo>
                <a:lnTo>
                  <a:pt x="115" y="2620"/>
                </a:lnTo>
                <a:lnTo>
                  <a:pt x="116" y="2631"/>
                </a:lnTo>
                <a:lnTo>
                  <a:pt x="116" y="2642"/>
                </a:lnTo>
                <a:lnTo>
                  <a:pt x="117" y="2652"/>
                </a:lnTo>
                <a:lnTo>
                  <a:pt x="117" y="2663"/>
                </a:lnTo>
                <a:lnTo>
                  <a:pt x="118" y="2673"/>
                </a:lnTo>
                <a:lnTo>
                  <a:pt x="119" y="2682"/>
                </a:lnTo>
                <a:lnTo>
                  <a:pt x="119" y="2692"/>
                </a:lnTo>
                <a:lnTo>
                  <a:pt x="120" y="2702"/>
                </a:lnTo>
                <a:lnTo>
                  <a:pt x="121" y="2712"/>
                </a:lnTo>
                <a:lnTo>
                  <a:pt x="121" y="2721"/>
                </a:lnTo>
                <a:lnTo>
                  <a:pt x="122" y="2730"/>
                </a:lnTo>
                <a:lnTo>
                  <a:pt x="123" y="2740"/>
                </a:lnTo>
                <a:lnTo>
                  <a:pt x="123" y="2750"/>
                </a:lnTo>
                <a:lnTo>
                  <a:pt x="124" y="2759"/>
                </a:lnTo>
                <a:lnTo>
                  <a:pt x="125" y="2767"/>
                </a:lnTo>
                <a:lnTo>
                  <a:pt x="125" y="2776"/>
                </a:lnTo>
                <a:lnTo>
                  <a:pt x="126" y="2784"/>
                </a:lnTo>
                <a:lnTo>
                  <a:pt x="126" y="2792"/>
                </a:lnTo>
                <a:lnTo>
                  <a:pt x="127" y="2801"/>
                </a:lnTo>
                <a:lnTo>
                  <a:pt x="128" y="2809"/>
                </a:lnTo>
                <a:lnTo>
                  <a:pt x="128" y="2817"/>
                </a:lnTo>
                <a:lnTo>
                  <a:pt x="129" y="2825"/>
                </a:lnTo>
                <a:lnTo>
                  <a:pt x="130" y="2832"/>
                </a:lnTo>
                <a:lnTo>
                  <a:pt x="130" y="2839"/>
                </a:lnTo>
                <a:lnTo>
                  <a:pt x="131" y="2846"/>
                </a:lnTo>
                <a:lnTo>
                  <a:pt x="131" y="2853"/>
                </a:lnTo>
                <a:lnTo>
                  <a:pt x="132" y="2860"/>
                </a:lnTo>
                <a:lnTo>
                  <a:pt x="133" y="2868"/>
                </a:lnTo>
                <a:lnTo>
                  <a:pt x="133" y="2875"/>
                </a:lnTo>
                <a:lnTo>
                  <a:pt x="134" y="2881"/>
                </a:lnTo>
                <a:lnTo>
                  <a:pt x="134" y="2888"/>
                </a:lnTo>
                <a:lnTo>
                  <a:pt x="135" y="2895"/>
                </a:lnTo>
                <a:lnTo>
                  <a:pt x="135" y="2902"/>
                </a:lnTo>
                <a:lnTo>
                  <a:pt x="136" y="2908"/>
                </a:lnTo>
                <a:lnTo>
                  <a:pt x="137" y="2915"/>
                </a:lnTo>
                <a:lnTo>
                  <a:pt x="137" y="2921"/>
                </a:lnTo>
                <a:lnTo>
                  <a:pt x="138" y="2928"/>
                </a:lnTo>
                <a:lnTo>
                  <a:pt x="139" y="2934"/>
                </a:lnTo>
                <a:lnTo>
                  <a:pt x="139" y="2939"/>
                </a:lnTo>
                <a:lnTo>
                  <a:pt x="140" y="2945"/>
                </a:lnTo>
                <a:lnTo>
                  <a:pt x="141" y="2951"/>
                </a:lnTo>
                <a:lnTo>
                  <a:pt x="141" y="2958"/>
                </a:lnTo>
                <a:lnTo>
                  <a:pt x="142" y="2964"/>
                </a:lnTo>
                <a:lnTo>
                  <a:pt x="143" y="2970"/>
                </a:lnTo>
                <a:lnTo>
                  <a:pt x="143" y="2975"/>
                </a:lnTo>
                <a:lnTo>
                  <a:pt x="144" y="2981"/>
                </a:lnTo>
                <a:lnTo>
                  <a:pt x="145" y="2986"/>
                </a:lnTo>
                <a:lnTo>
                  <a:pt x="145" y="2992"/>
                </a:lnTo>
                <a:lnTo>
                  <a:pt x="146" y="2997"/>
                </a:lnTo>
                <a:lnTo>
                  <a:pt x="146" y="3002"/>
                </a:lnTo>
                <a:lnTo>
                  <a:pt x="147" y="3008"/>
                </a:lnTo>
                <a:lnTo>
                  <a:pt x="148" y="3014"/>
                </a:lnTo>
                <a:lnTo>
                  <a:pt x="148" y="3019"/>
                </a:lnTo>
                <a:lnTo>
                  <a:pt x="149" y="3024"/>
                </a:lnTo>
                <a:lnTo>
                  <a:pt x="149" y="3028"/>
                </a:lnTo>
                <a:lnTo>
                  <a:pt x="150" y="3034"/>
                </a:lnTo>
                <a:lnTo>
                  <a:pt x="151" y="3038"/>
                </a:lnTo>
                <a:lnTo>
                  <a:pt x="151" y="3043"/>
                </a:lnTo>
                <a:lnTo>
                  <a:pt x="152" y="3047"/>
                </a:lnTo>
                <a:lnTo>
                  <a:pt x="152" y="3052"/>
                </a:lnTo>
                <a:lnTo>
                  <a:pt x="153" y="3056"/>
                </a:lnTo>
                <a:lnTo>
                  <a:pt x="154" y="3061"/>
                </a:lnTo>
                <a:lnTo>
                  <a:pt x="154" y="3065"/>
                </a:lnTo>
                <a:lnTo>
                  <a:pt x="155" y="3069"/>
                </a:lnTo>
                <a:lnTo>
                  <a:pt x="155" y="3074"/>
                </a:lnTo>
                <a:lnTo>
                  <a:pt x="156" y="3078"/>
                </a:lnTo>
                <a:lnTo>
                  <a:pt x="157" y="3082"/>
                </a:lnTo>
                <a:lnTo>
                  <a:pt x="157" y="3086"/>
                </a:lnTo>
                <a:lnTo>
                  <a:pt x="158" y="3090"/>
                </a:lnTo>
                <a:lnTo>
                  <a:pt x="159" y="3094"/>
                </a:lnTo>
                <a:lnTo>
                  <a:pt x="159" y="3097"/>
                </a:lnTo>
                <a:lnTo>
                  <a:pt x="160" y="3101"/>
                </a:lnTo>
                <a:lnTo>
                  <a:pt x="161" y="3105"/>
                </a:lnTo>
                <a:lnTo>
                  <a:pt x="161" y="3109"/>
                </a:lnTo>
                <a:lnTo>
                  <a:pt x="162" y="3113"/>
                </a:lnTo>
                <a:lnTo>
                  <a:pt x="163" y="3117"/>
                </a:lnTo>
                <a:lnTo>
                  <a:pt x="163" y="3121"/>
                </a:lnTo>
                <a:lnTo>
                  <a:pt x="164" y="3125"/>
                </a:lnTo>
                <a:lnTo>
                  <a:pt x="164" y="3128"/>
                </a:lnTo>
                <a:lnTo>
                  <a:pt x="165" y="3132"/>
                </a:lnTo>
                <a:lnTo>
                  <a:pt x="166" y="3135"/>
                </a:lnTo>
                <a:lnTo>
                  <a:pt x="166" y="3138"/>
                </a:lnTo>
                <a:lnTo>
                  <a:pt x="167" y="3142"/>
                </a:lnTo>
                <a:lnTo>
                  <a:pt x="167" y="3145"/>
                </a:lnTo>
                <a:lnTo>
                  <a:pt x="168" y="3149"/>
                </a:lnTo>
                <a:lnTo>
                  <a:pt x="169" y="3152"/>
                </a:lnTo>
                <a:lnTo>
                  <a:pt x="169" y="3155"/>
                </a:lnTo>
                <a:lnTo>
                  <a:pt x="170" y="3159"/>
                </a:lnTo>
                <a:lnTo>
                  <a:pt x="170" y="3162"/>
                </a:lnTo>
                <a:lnTo>
                  <a:pt x="171" y="3165"/>
                </a:lnTo>
                <a:lnTo>
                  <a:pt x="172" y="3168"/>
                </a:lnTo>
                <a:lnTo>
                  <a:pt x="172" y="3171"/>
                </a:lnTo>
                <a:lnTo>
                  <a:pt x="173" y="3173"/>
                </a:lnTo>
                <a:lnTo>
                  <a:pt x="174" y="3176"/>
                </a:lnTo>
                <a:lnTo>
                  <a:pt x="174" y="3179"/>
                </a:lnTo>
                <a:lnTo>
                  <a:pt x="175" y="3182"/>
                </a:lnTo>
                <a:lnTo>
                  <a:pt x="176" y="3185"/>
                </a:lnTo>
                <a:lnTo>
                  <a:pt x="176" y="3188"/>
                </a:lnTo>
                <a:lnTo>
                  <a:pt x="177" y="3190"/>
                </a:lnTo>
                <a:lnTo>
                  <a:pt x="177" y="3193"/>
                </a:lnTo>
                <a:lnTo>
                  <a:pt x="178" y="3196"/>
                </a:lnTo>
                <a:lnTo>
                  <a:pt x="179" y="3199"/>
                </a:lnTo>
                <a:lnTo>
                  <a:pt x="179" y="3201"/>
                </a:lnTo>
                <a:lnTo>
                  <a:pt x="180" y="3204"/>
                </a:lnTo>
                <a:lnTo>
                  <a:pt x="181" y="3207"/>
                </a:lnTo>
                <a:lnTo>
                  <a:pt x="181" y="3209"/>
                </a:lnTo>
                <a:lnTo>
                  <a:pt x="182" y="3212"/>
                </a:lnTo>
                <a:lnTo>
                  <a:pt x="183" y="3215"/>
                </a:lnTo>
                <a:lnTo>
                  <a:pt x="183" y="3217"/>
                </a:lnTo>
                <a:lnTo>
                  <a:pt x="184" y="3220"/>
                </a:lnTo>
                <a:lnTo>
                  <a:pt x="184" y="3223"/>
                </a:lnTo>
                <a:lnTo>
                  <a:pt x="185" y="3225"/>
                </a:lnTo>
                <a:lnTo>
                  <a:pt x="185" y="3227"/>
                </a:lnTo>
                <a:lnTo>
                  <a:pt x="186" y="3229"/>
                </a:lnTo>
                <a:lnTo>
                  <a:pt x="187" y="3232"/>
                </a:lnTo>
                <a:lnTo>
                  <a:pt x="187" y="3234"/>
                </a:lnTo>
                <a:lnTo>
                  <a:pt x="188" y="3237"/>
                </a:lnTo>
                <a:lnTo>
                  <a:pt x="188" y="3239"/>
                </a:lnTo>
                <a:lnTo>
                  <a:pt x="189" y="3241"/>
                </a:lnTo>
                <a:lnTo>
                  <a:pt x="190" y="3243"/>
                </a:lnTo>
                <a:lnTo>
                  <a:pt x="190" y="3245"/>
                </a:lnTo>
                <a:lnTo>
                  <a:pt x="191" y="3247"/>
                </a:lnTo>
                <a:lnTo>
                  <a:pt x="192" y="3250"/>
                </a:lnTo>
                <a:lnTo>
                  <a:pt x="192" y="3252"/>
                </a:lnTo>
                <a:lnTo>
                  <a:pt x="193" y="3254"/>
                </a:lnTo>
                <a:lnTo>
                  <a:pt x="194" y="3256"/>
                </a:lnTo>
                <a:lnTo>
                  <a:pt x="194" y="3258"/>
                </a:lnTo>
                <a:lnTo>
                  <a:pt x="195" y="3259"/>
                </a:lnTo>
                <a:lnTo>
                  <a:pt x="196" y="3261"/>
                </a:lnTo>
                <a:lnTo>
                  <a:pt x="196" y="3263"/>
                </a:lnTo>
                <a:lnTo>
                  <a:pt x="197" y="3265"/>
                </a:lnTo>
                <a:lnTo>
                  <a:pt x="197" y="3267"/>
                </a:lnTo>
                <a:lnTo>
                  <a:pt x="198" y="3269"/>
                </a:lnTo>
                <a:lnTo>
                  <a:pt x="199" y="3271"/>
                </a:lnTo>
                <a:lnTo>
                  <a:pt x="199" y="3273"/>
                </a:lnTo>
                <a:lnTo>
                  <a:pt x="200" y="3274"/>
                </a:lnTo>
                <a:lnTo>
                  <a:pt x="201" y="3276"/>
                </a:lnTo>
                <a:lnTo>
                  <a:pt x="201" y="3278"/>
                </a:lnTo>
                <a:lnTo>
                  <a:pt x="202" y="3280"/>
                </a:lnTo>
                <a:lnTo>
                  <a:pt x="202" y="3282"/>
                </a:lnTo>
                <a:lnTo>
                  <a:pt x="203" y="3283"/>
                </a:lnTo>
                <a:lnTo>
                  <a:pt x="203" y="3286"/>
                </a:lnTo>
                <a:lnTo>
                  <a:pt x="204" y="3288"/>
                </a:lnTo>
                <a:lnTo>
                  <a:pt x="205" y="3290"/>
                </a:lnTo>
                <a:lnTo>
                  <a:pt x="205" y="3291"/>
                </a:lnTo>
                <a:lnTo>
                  <a:pt x="206" y="3293"/>
                </a:lnTo>
                <a:lnTo>
                  <a:pt x="206" y="3294"/>
                </a:lnTo>
                <a:lnTo>
                  <a:pt x="207" y="3296"/>
                </a:lnTo>
                <a:lnTo>
                  <a:pt x="208" y="3298"/>
                </a:lnTo>
                <a:lnTo>
                  <a:pt x="208" y="3300"/>
                </a:lnTo>
                <a:lnTo>
                  <a:pt x="209" y="3301"/>
                </a:lnTo>
                <a:lnTo>
                  <a:pt x="210" y="3303"/>
                </a:lnTo>
                <a:lnTo>
                  <a:pt x="210" y="3304"/>
                </a:lnTo>
                <a:lnTo>
                  <a:pt x="211" y="3306"/>
                </a:lnTo>
                <a:lnTo>
                  <a:pt x="212" y="3307"/>
                </a:lnTo>
                <a:lnTo>
                  <a:pt x="212" y="3308"/>
                </a:lnTo>
                <a:lnTo>
                  <a:pt x="213" y="3309"/>
                </a:lnTo>
                <a:lnTo>
                  <a:pt x="214" y="3310"/>
                </a:lnTo>
                <a:lnTo>
                  <a:pt x="214" y="3311"/>
                </a:lnTo>
                <a:lnTo>
                  <a:pt x="215" y="3312"/>
                </a:lnTo>
                <a:lnTo>
                  <a:pt x="216" y="3314"/>
                </a:lnTo>
                <a:lnTo>
                  <a:pt x="216" y="3315"/>
                </a:lnTo>
                <a:lnTo>
                  <a:pt x="217" y="3316"/>
                </a:lnTo>
                <a:lnTo>
                  <a:pt x="217" y="3318"/>
                </a:lnTo>
                <a:lnTo>
                  <a:pt x="218" y="3319"/>
                </a:lnTo>
                <a:lnTo>
                  <a:pt x="219" y="3320"/>
                </a:lnTo>
                <a:lnTo>
                  <a:pt x="219" y="3321"/>
                </a:lnTo>
                <a:lnTo>
                  <a:pt x="220" y="3322"/>
                </a:lnTo>
                <a:lnTo>
                  <a:pt x="220" y="3323"/>
                </a:lnTo>
                <a:lnTo>
                  <a:pt x="221" y="3324"/>
                </a:lnTo>
                <a:lnTo>
                  <a:pt x="222" y="3325"/>
                </a:lnTo>
                <a:lnTo>
                  <a:pt x="222" y="3326"/>
                </a:lnTo>
                <a:lnTo>
                  <a:pt x="223" y="3327"/>
                </a:lnTo>
                <a:lnTo>
                  <a:pt x="223" y="3328"/>
                </a:lnTo>
                <a:lnTo>
                  <a:pt x="224" y="3329"/>
                </a:lnTo>
                <a:lnTo>
                  <a:pt x="225" y="3331"/>
                </a:lnTo>
                <a:lnTo>
                  <a:pt x="225" y="3331"/>
                </a:lnTo>
                <a:lnTo>
                  <a:pt x="226" y="3332"/>
                </a:lnTo>
                <a:lnTo>
                  <a:pt x="226" y="3333"/>
                </a:lnTo>
                <a:lnTo>
                  <a:pt x="227" y="3334"/>
                </a:lnTo>
                <a:lnTo>
                  <a:pt x="228" y="3335"/>
                </a:lnTo>
                <a:lnTo>
                  <a:pt x="228" y="3336"/>
                </a:lnTo>
                <a:lnTo>
                  <a:pt x="229" y="3338"/>
                </a:lnTo>
                <a:lnTo>
                  <a:pt x="230" y="3338"/>
                </a:lnTo>
                <a:lnTo>
                  <a:pt x="230" y="3340"/>
                </a:lnTo>
                <a:lnTo>
                  <a:pt x="231" y="3341"/>
                </a:lnTo>
                <a:lnTo>
                  <a:pt x="232" y="3342"/>
                </a:lnTo>
                <a:lnTo>
                  <a:pt x="232" y="3343"/>
                </a:lnTo>
                <a:lnTo>
                  <a:pt x="233" y="3344"/>
                </a:lnTo>
                <a:lnTo>
                  <a:pt x="234" y="3345"/>
                </a:lnTo>
                <a:lnTo>
                  <a:pt x="234" y="3345"/>
                </a:lnTo>
                <a:lnTo>
                  <a:pt x="235" y="3346"/>
                </a:lnTo>
                <a:lnTo>
                  <a:pt x="235" y="3346"/>
                </a:lnTo>
                <a:lnTo>
                  <a:pt x="236" y="3348"/>
                </a:lnTo>
                <a:lnTo>
                  <a:pt x="237" y="3349"/>
                </a:lnTo>
                <a:lnTo>
                  <a:pt x="237" y="3349"/>
                </a:lnTo>
                <a:lnTo>
                  <a:pt x="238" y="3350"/>
                </a:lnTo>
                <a:lnTo>
                  <a:pt x="238" y="3351"/>
                </a:lnTo>
                <a:lnTo>
                  <a:pt x="239" y="3352"/>
                </a:lnTo>
                <a:lnTo>
                  <a:pt x="240" y="3353"/>
                </a:lnTo>
                <a:lnTo>
                  <a:pt x="240" y="3354"/>
                </a:lnTo>
                <a:lnTo>
                  <a:pt x="241" y="3355"/>
                </a:lnTo>
                <a:lnTo>
                  <a:pt x="241" y="3356"/>
                </a:lnTo>
                <a:lnTo>
                  <a:pt x="242" y="3356"/>
                </a:lnTo>
                <a:lnTo>
                  <a:pt x="243" y="3358"/>
                </a:lnTo>
                <a:lnTo>
                  <a:pt x="243" y="3358"/>
                </a:lnTo>
                <a:lnTo>
                  <a:pt x="244" y="3359"/>
                </a:lnTo>
                <a:lnTo>
                  <a:pt x="245" y="3360"/>
                </a:lnTo>
                <a:lnTo>
                  <a:pt x="245" y="3361"/>
                </a:lnTo>
                <a:lnTo>
                  <a:pt x="246" y="3361"/>
                </a:lnTo>
                <a:lnTo>
                  <a:pt x="246" y="3362"/>
                </a:lnTo>
                <a:lnTo>
                  <a:pt x="247" y="3362"/>
                </a:lnTo>
                <a:lnTo>
                  <a:pt x="248" y="3363"/>
                </a:lnTo>
                <a:lnTo>
                  <a:pt x="248" y="3364"/>
                </a:lnTo>
                <a:lnTo>
                  <a:pt x="249" y="3365"/>
                </a:lnTo>
                <a:lnTo>
                  <a:pt x="250" y="3365"/>
                </a:lnTo>
                <a:lnTo>
                  <a:pt x="250" y="3366"/>
                </a:lnTo>
                <a:lnTo>
                  <a:pt x="251" y="3367"/>
                </a:lnTo>
                <a:lnTo>
                  <a:pt x="252" y="3368"/>
                </a:lnTo>
                <a:lnTo>
                  <a:pt x="252" y="3369"/>
                </a:lnTo>
                <a:lnTo>
                  <a:pt x="253" y="3369"/>
                </a:lnTo>
                <a:lnTo>
                  <a:pt x="253" y="3370"/>
                </a:lnTo>
                <a:lnTo>
                  <a:pt x="254" y="3370"/>
                </a:lnTo>
                <a:lnTo>
                  <a:pt x="255" y="3371"/>
                </a:lnTo>
                <a:lnTo>
                  <a:pt x="255" y="3371"/>
                </a:lnTo>
                <a:lnTo>
                  <a:pt x="256" y="3372"/>
                </a:lnTo>
                <a:lnTo>
                  <a:pt x="256" y="3373"/>
                </a:lnTo>
                <a:lnTo>
                  <a:pt x="257" y="3373"/>
                </a:lnTo>
                <a:lnTo>
                  <a:pt x="258" y="3373"/>
                </a:lnTo>
                <a:lnTo>
                  <a:pt x="258" y="3374"/>
                </a:lnTo>
                <a:lnTo>
                  <a:pt x="259" y="3375"/>
                </a:lnTo>
                <a:lnTo>
                  <a:pt x="259" y="3376"/>
                </a:lnTo>
                <a:lnTo>
                  <a:pt x="260" y="3376"/>
                </a:lnTo>
                <a:lnTo>
                  <a:pt x="261" y="3376"/>
                </a:lnTo>
                <a:lnTo>
                  <a:pt x="261" y="3377"/>
                </a:lnTo>
                <a:lnTo>
                  <a:pt x="262" y="3378"/>
                </a:lnTo>
                <a:lnTo>
                  <a:pt x="263" y="3378"/>
                </a:lnTo>
                <a:lnTo>
                  <a:pt x="263" y="3379"/>
                </a:lnTo>
                <a:lnTo>
                  <a:pt x="264" y="3380"/>
                </a:lnTo>
                <a:lnTo>
                  <a:pt x="265" y="3380"/>
                </a:lnTo>
                <a:lnTo>
                  <a:pt x="265" y="3380"/>
                </a:lnTo>
                <a:lnTo>
                  <a:pt x="266" y="3380"/>
                </a:lnTo>
                <a:lnTo>
                  <a:pt x="266" y="3381"/>
                </a:lnTo>
                <a:lnTo>
                  <a:pt x="267" y="3381"/>
                </a:lnTo>
                <a:lnTo>
                  <a:pt x="268" y="3382"/>
                </a:lnTo>
                <a:lnTo>
                  <a:pt x="268" y="3383"/>
                </a:lnTo>
                <a:lnTo>
                  <a:pt x="269" y="3384"/>
                </a:lnTo>
                <a:lnTo>
                  <a:pt x="270" y="3384"/>
                </a:lnTo>
                <a:lnTo>
                  <a:pt x="270" y="3385"/>
                </a:lnTo>
                <a:lnTo>
                  <a:pt x="271" y="3385"/>
                </a:lnTo>
                <a:lnTo>
                  <a:pt x="271" y="3385"/>
                </a:lnTo>
                <a:lnTo>
                  <a:pt x="272" y="3385"/>
                </a:lnTo>
                <a:lnTo>
                  <a:pt x="273" y="3386"/>
                </a:lnTo>
                <a:lnTo>
                  <a:pt x="273" y="3386"/>
                </a:lnTo>
                <a:lnTo>
                  <a:pt x="274" y="3388"/>
                </a:lnTo>
                <a:lnTo>
                  <a:pt x="274" y="3389"/>
                </a:lnTo>
                <a:lnTo>
                  <a:pt x="275" y="3389"/>
                </a:lnTo>
                <a:lnTo>
                  <a:pt x="276" y="3389"/>
                </a:lnTo>
                <a:lnTo>
                  <a:pt x="276" y="3389"/>
                </a:lnTo>
                <a:lnTo>
                  <a:pt x="277" y="3390"/>
                </a:lnTo>
                <a:lnTo>
                  <a:pt x="277" y="3391"/>
                </a:lnTo>
                <a:lnTo>
                  <a:pt x="278" y="3391"/>
                </a:lnTo>
                <a:lnTo>
                  <a:pt x="279" y="3391"/>
                </a:lnTo>
                <a:lnTo>
                  <a:pt x="279" y="3391"/>
                </a:lnTo>
                <a:lnTo>
                  <a:pt x="280" y="3392"/>
                </a:lnTo>
                <a:lnTo>
                  <a:pt x="281" y="3392"/>
                </a:lnTo>
                <a:lnTo>
                  <a:pt x="281" y="3393"/>
                </a:lnTo>
                <a:lnTo>
                  <a:pt x="282" y="3393"/>
                </a:lnTo>
                <a:lnTo>
                  <a:pt x="283" y="3394"/>
                </a:lnTo>
                <a:lnTo>
                  <a:pt x="283" y="3394"/>
                </a:lnTo>
                <a:lnTo>
                  <a:pt x="284" y="3395"/>
                </a:lnTo>
                <a:lnTo>
                  <a:pt x="285" y="3395"/>
                </a:lnTo>
                <a:lnTo>
                  <a:pt x="285" y="3395"/>
                </a:lnTo>
                <a:lnTo>
                  <a:pt x="286" y="3396"/>
                </a:lnTo>
                <a:lnTo>
                  <a:pt x="286" y="3397"/>
                </a:lnTo>
                <a:lnTo>
                  <a:pt x="287" y="3397"/>
                </a:lnTo>
                <a:lnTo>
                  <a:pt x="288" y="3398"/>
                </a:lnTo>
                <a:lnTo>
                  <a:pt x="288" y="3399"/>
                </a:lnTo>
                <a:lnTo>
                  <a:pt x="289" y="3399"/>
                </a:lnTo>
                <a:lnTo>
                  <a:pt x="290" y="3399"/>
                </a:lnTo>
                <a:lnTo>
                  <a:pt x="290" y="3399"/>
                </a:lnTo>
                <a:lnTo>
                  <a:pt x="291" y="3400"/>
                </a:lnTo>
                <a:lnTo>
                  <a:pt x="291" y="3400"/>
                </a:lnTo>
                <a:lnTo>
                  <a:pt x="292" y="3401"/>
                </a:lnTo>
                <a:lnTo>
                  <a:pt x="292" y="3402"/>
                </a:lnTo>
                <a:lnTo>
                  <a:pt x="293" y="3402"/>
                </a:lnTo>
                <a:lnTo>
                  <a:pt x="294" y="3402"/>
                </a:lnTo>
                <a:lnTo>
                  <a:pt x="294" y="3403"/>
                </a:lnTo>
                <a:lnTo>
                  <a:pt x="295" y="3404"/>
                </a:lnTo>
                <a:lnTo>
                  <a:pt x="296" y="3404"/>
                </a:lnTo>
                <a:lnTo>
                  <a:pt x="296" y="3404"/>
                </a:lnTo>
                <a:lnTo>
                  <a:pt x="297" y="3404"/>
                </a:lnTo>
                <a:lnTo>
                  <a:pt x="297" y="3404"/>
                </a:lnTo>
                <a:lnTo>
                  <a:pt x="298" y="3404"/>
                </a:lnTo>
                <a:lnTo>
                  <a:pt x="299" y="3404"/>
                </a:lnTo>
                <a:lnTo>
                  <a:pt x="299" y="3405"/>
                </a:lnTo>
                <a:lnTo>
                  <a:pt x="300" y="3405"/>
                </a:lnTo>
                <a:lnTo>
                  <a:pt x="301" y="3406"/>
                </a:lnTo>
                <a:lnTo>
                  <a:pt x="301" y="3406"/>
                </a:lnTo>
                <a:lnTo>
                  <a:pt x="302" y="3406"/>
                </a:lnTo>
                <a:lnTo>
                  <a:pt x="303" y="3407"/>
                </a:lnTo>
                <a:lnTo>
                  <a:pt x="303" y="3407"/>
                </a:lnTo>
                <a:lnTo>
                  <a:pt x="304" y="3407"/>
                </a:lnTo>
                <a:lnTo>
                  <a:pt x="305" y="3407"/>
                </a:lnTo>
                <a:lnTo>
                  <a:pt x="305" y="3407"/>
                </a:lnTo>
                <a:lnTo>
                  <a:pt x="306" y="3407"/>
                </a:lnTo>
                <a:lnTo>
                  <a:pt x="306" y="3408"/>
                </a:lnTo>
                <a:lnTo>
                  <a:pt x="307" y="3408"/>
                </a:lnTo>
                <a:lnTo>
                  <a:pt x="308" y="3408"/>
                </a:lnTo>
                <a:lnTo>
                  <a:pt x="308" y="3409"/>
                </a:lnTo>
                <a:lnTo>
                  <a:pt x="309" y="3409"/>
                </a:lnTo>
                <a:lnTo>
                  <a:pt x="309" y="3410"/>
                </a:lnTo>
                <a:lnTo>
                  <a:pt x="310" y="3410"/>
                </a:lnTo>
                <a:lnTo>
                  <a:pt x="310" y="3410"/>
                </a:lnTo>
                <a:lnTo>
                  <a:pt x="311" y="3411"/>
                </a:lnTo>
                <a:lnTo>
                  <a:pt x="312" y="3411"/>
                </a:lnTo>
                <a:lnTo>
                  <a:pt x="312" y="3411"/>
                </a:lnTo>
                <a:lnTo>
                  <a:pt x="313" y="3411"/>
                </a:lnTo>
                <a:lnTo>
                  <a:pt x="314" y="3412"/>
                </a:lnTo>
                <a:lnTo>
                  <a:pt x="314" y="3412"/>
                </a:lnTo>
                <a:lnTo>
                  <a:pt x="315" y="3413"/>
                </a:lnTo>
                <a:lnTo>
                  <a:pt x="316" y="3413"/>
                </a:lnTo>
                <a:lnTo>
                  <a:pt x="316" y="3413"/>
                </a:lnTo>
                <a:lnTo>
                  <a:pt x="317" y="3413"/>
                </a:lnTo>
                <a:lnTo>
                  <a:pt x="317" y="3414"/>
                </a:lnTo>
                <a:lnTo>
                  <a:pt x="318" y="3414"/>
                </a:lnTo>
                <a:lnTo>
                  <a:pt x="319" y="3415"/>
                </a:lnTo>
                <a:lnTo>
                  <a:pt x="319" y="3415"/>
                </a:lnTo>
                <a:lnTo>
                  <a:pt x="320" y="3415"/>
                </a:lnTo>
                <a:lnTo>
                  <a:pt x="321" y="3416"/>
                </a:lnTo>
                <a:lnTo>
                  <a:pt x="321" y="3417"/>
                </a:lnTo>
                <a:lnTo>
                  <a:pt x="322" y="3417"/>
                </a:lnTo>
                <a:lnTo>
                  <a:pt x="323" y="3417"/>
                </a:lnTo>
                <a:lnTo>
                  <a:pt x="323" y="3417"/>
                </a:lnTo>
                <a:lnTo>
                  <a:pt x="324" y="3417"/>
                </a:lnTo>
                <a:lnTo>
                  <a:pt x="324" y="3417"/>
                </a:lnTo>
                <a:lnTo>
                  <a:pt x="325" y="3416"/>
                </a:lnTo>
                <a:lnTo>
                  <a:pt x="326" y="3416"/>
                </a:lnTo>
                <a:lnTo>
                  <a:pt x="326" y="3416"/>
                </a:lnTo>
                <a:lnTo>
                  <a:pt x="327" y="3417"/>
                </a:lnTo>
                <a:lnTo>
                  <a:pt x="327" y="3417"/>
                </a:lnTo>
                <a:lnTo>
                  <a:pt x="328" y="3417"/>
                </a:lnTo>
                <a:lnTo>
                  <a:pt x="329" y="3418"/>
                </a:lnTo>
                <a:lnTo>
                  <a:pt x="329" y="3418"/>
                </a:lnTo>
                <a:lnTo>
                  <a:pt x="330" y="3417"/>
                </a:lnTo>
                <a:lnTo>
                  <a:pt x="330" y="3417"/>
                </a:lnTo>
                <a:lnTo>
                  <a:pt x="331" y="3417"/>
                </a:lnTo>
                <a:lnTo>
                  <a:pt x="332" y="3417"/>
                </a:lnTo>
                <a:lnTo>
                  <a:pt x="332" y="3418"/>
                </a:lnTo>
                <a:lnTo>
                  <a:pt x="333" y="3418"/>
                </a:lnTo>
                <a:lnTo>
                  <a:pt x="334" y="3418"/>
                </a:lnTo>
                <a:lnTo>
                  <a:pt x="334" y="3418"/>
                </a:lnTo>
                <a:lnTo>
                  <a:pt x="335" y="3418"/>
                </a:lnTo>
                <a:lnTo>
                  <a:pt x="336" y="3418"/>
                </a:lnTo>
                <a:lnTo>
                  <a:pt x="336" y="3418"/>
                </a:lnTo>
                <a:lnTo>
                  <a:pt x="337" y="3419"/>
                </a:lnTo>
                <a:lnTo>
                  <a:pt x="337" y="3419"/>
                </a:lnTo>
                <a:lnTo>
                  <a:pt x="338" y="3419"/>
                </a:lnTo>
                <a:lnTo>
                  <a:pt x="339" y="3418"/>
                </a:lnTo>
                <a:lnTo>
                  <a:pt x="339" y="3419"/>
                </a:lnTo>
                <a:lnTo>
                  <a:pt x="340" y="3419"/>
                </a:lnTo>
                <a:lnTo>
                  <a:pt x="341" y="3419"/>
                </a:lnTo>
                <a:lnTo>
                  <a:pt x="341" y="3419"/>
                </a:lnTo>
                <a:lnTo>
                  <a:pt x="342" y="3419"/>
                </a:lnTo>
                <a:lnTo>
                  <a:pt x="342" y="3419"/>
                </a:lnTo>
                <a:lnTo>
                  <a:pt x="343" y="3419"/>
                </a:lnTo>
                <a:lnTo>
                  <a:pt x="344" y="3419"/>
                </a:lnTo>
                <a:lnTo>
                  <a:pt x="344" y="3419"/>
                </a:lnTo>
                <a:lnTo>
                  <a:pt x="345" y="3419"/>
                </a:lnTo>
                <a:lnTo>
                  <a:pt x="345" y="3419"/>
                </a:lnTo>
                <a:lnTo>
                  <a:pt x="346" y="3419"/>
                </a:lnTo>
                <a:lnTo>
                  <a:pt x="347" y="3419"/>
                </a:lnTo>
                <a:lnTo>
                  <a:pt x="347" y="3420"/>
                </a:lnTo>
                <a:lnTo>
                  <a:pt x="348" y="3420"/>
                </a:lnTo>
                <a:lnTo>
                  <a:pt x="348" y="3421"/>
                </a:lnTo>
                <a:lnTo>
                  <a:pt x="349" y="3421"/>
                </a:lnTo>
                <a:lnTo>
                  <a:pt x="350" y="3421"/>
                </a:lnTo>
                <a:lnTo>
                  <a:pt x="350" y="3421"/>
                </a:lnTo>
                <a:lnTo>
                  <a:pt x="351" y="3421"/>
                </a:lnTo>
                <a:lnTo>
                  <a:pt x="352" y="3421"/>
                </a:lnTo>
                <a:lnTo>
                  <a:pt x="352" y="3421"/>
                </a:lnTo>
                <a:lnTo>
                  <a:pt x="353" y="3421"/>
                </a:lnTo>
                <a:lnTo>
                  <a:pt x="354" y="3421"/>
                </a:lnTo>
                <a:lnTo>
                  <a:pt x="354" y="3421"/>
                </a:lnTo>
                <a:lnTo>
                  <a:pt x="355" y="3421"/>
                </a:lnTo>
                <a:lnTo>
                  <a:pt x="356" y="3421"/>
                </a:lnTo>
                <a:lnTo>
                  <a:pt x="356" y="3421"/>
                </a:lnTo>
                <a:lnTo>
                  <a:pt x="357" y="3421"/>
                </a:lnTo>
                <a:lnTo>
                  <a:pt x="357" y="3420"/>
                </a:lnTo>
                <a:lnTo>
                  <a:pt x="358" y="3420"/>
                </a:lnTo>
                <a:lnTo>
                  <a:pt x="359" y="3421"/>
                </a:lnTo>
                <a:lnTo>
                  <a:pt x="359" y="3421"/>
                </a:lnTo>
                <a:lnTo>
                  <a:pt x="360" y="3421"/>
                </a:lnTo>
                <a:lnTo>
                  <a:pt x="360" y="3421"/>
                </a:lnTo>
                <a:lnTo>
                  <a:pt x="361" y="3421"/>
                </a:lnTo>
                <a:lnTo>
                  <a:pt x="362" y="3421"/>
                </a:lnTo>
                <a:lnTo>
                  <a:pt x="362" y="3421"/>
                </a:lnTo>
                <a:lnTo>
                  <a:pt x="363" y="3421"/>
                </a:lnTo>
                <a:lnTo>
                  <a:pt x="363" y="3421"/>
                </a:lnTo>
                <a:lnTo>
                  <a:pt x="364" y="3421"/>
                </a:lnTo>
                <a:lnTo>
                  <a:pt x="365" y="3421"/>
                </a:lnTo>
                <a:lnTo>
                  <a:pt x="365" y="3421"/>
                </a:lnTo>
                <a:lnTo>
                  <a:pt x="366" y="3421"/>
                </a:lnTo>
                <a:lnTo>
                  <a:pt x="367" y="3421"/>
                </a:lnTo>
                <a:lnTo>
                  <a:pt x="367" y="3421"/>
                </a:lnTo>
                <a:lnTo>
                  <a:pt x="368" y="3421"/>
                </a:lnTo>
                <a:lnTo>
                  <a:pt x="368" y="3421"/>
                </a:lnTo>
                <a:lnTo>
                  <a:pt x="369" y="3422"/>
                </a:lnTo>
                <a:lnTo>
                  <a:pt x="370" y="3422"/>
                </a:lnTo>
                <a:lnTo>
                  <a:pt x="370" y="3422"/>
                </a:lnTo>
                <a:lnTo>
                  <a:pt x="371" y="3422"/>
                </a:lnTo>
                <a:lnTo>
                  <a:pt x="372" y="3422"/>
                </a:lnTo>
                <a:lnTo>
                  <a:pt x="372" y="3423"/>
                </a:lnTo>
                <a:lnTo>
                  <a:pt x="373" y="3423"/>
                </a:lnTo>
                <a:lnTo>
                  <a:pt x="374" y="3423"/>
                </a:lnTo>
                <a:lnTo>
                  <a:pt x="374" y="3423"/>
                </a:lnTo>
                <a:lnTo>
                  <a:pt x="375" y="3424"/>
                </a:lnTo>
                <a:lnTo>
                  <a:pt x="376" y="3424"/>
                </a:lnTo>
                <a:lnTo>
                  <a:pt x="376" y="3424"/>
                </a:lnTo>
                <a:lnTo>
                  <a:pt x="377" y="3424"/>
                </a:lnTo>
                <a:lnTo>
                  <a:pt x="377" y="3424"/>
                </a:lnTo>
                <a:lnTo>
                  <a:pt x="378" y="3424"/>
                </a:lnTo>
                <a:lnTo>
                  <a:pt x="378" y="3424"/>
                </a:lnTo>
                <a:lnTo>
                  <a:pt x="379" y="3424"/>
                </a:lnTo>
                <a:lnTo>
                  <a:pt x="380" y="3425"/>
                </a:lnTo>
                <a:lnTo>
                  <a:pt x="380" y="3425"/>
                </a:lnTo>
                <a:lnTo>
                  <a:pt x="381" y="3425"/>
                </a:lnTo>
                <a:lnTo>
                  <a:pt x="381" y="3424"/>
                </a:lnTo>
                <a:lnTo>
                  <a:pt x="382" y="3424"/>
                </a:lnTo>
                <a:lnTo>
                  <a:pt x="383" y="3424"/>
                </a:lnTo>
                <a:lnTo>
                  <a:pt x="383" y="3424"/>
                </a:lnTo>
                <a:lnTo>
                  <a:pt x="384" y="3425"/>
                </a:lnTo>
                <a:lnTo>
                  <a:pt x="385" y="3425"/>
                </a:lnTo>
                <a:lnTo>
                  <a:pt x="385" y="3425"/>
                </a:lnTo>
                <a:lnTo>
                  <a:pt x="386" y="3425"/>
                </a:lnTo>
                <a:lnTo>
                  <a:pt x="387" y="3426"/>
                </a:lnTo>
                <a:lnTo>
                  <a:pt x="387" y="3426"/>
                </a:lnTo>
                <a:lnTo>
                  <a:pt x="388" y="3426"/>
                </a:lnTo>
                <a:lnTo>
                  <a:pt x="388" y="3427"/>
                </a:lnTo>
                <a:lnTo>
                  <a:pt x="389" y="3426"/>
                </a:lnTo>
                <a:lnTo>
                  <a:pt x="390" y="3426"/>
                </a:lnTo>
                <a:lnTo>
                  <a:pt x="390" y="3426"/>
                </a:lnTo>
                <a:lnTo>
                  <a:pt x="391" y="3426"/>
                </a:lnTo>
                <a:lnTo>
                  <a:pt x="392" y="3427"/>
                </a:lnTo>
                <a:lnTo>
                  <a:pt x="392" y="3427"/>
                </a:lnTo>
                <a:lnTo>
                  <a:pt x="393" y="3427"/>
                </a:lnTo>
                <a:lnTo>
                  <a:pt x="394" y="3426"/>
                </a:lnTo>
                <a:lnTo>
                  <a:pt x="394" y="3426"/>
                </a:lnTo>
                <a:lnTo>
                  <a:pt x="395" y="3426"/>
                </a:lnTo>
                <a:lnTo>
                  <a:pt x="395" y="3427"/>
                </a:lnTo>
                <a:lnTo>
                  <a:pt x="396" y="3427"/>
                </a:lnTo>
                <a:lnTo>
                  <a:pt x="397" y="3427"/>
                </a:lnTo>
                <a:lnTo>
                  <a:pt x="397" y="3427"/>
                </a:lnTo>
                <a:lnTo>
                  <a:pt x="398" y="3427"/>
                </a:lnTo>
                <a:lnTo>
                  <a:pt x="398" y="3427"/>
                </a:lnTo>
                <a:lnTo>
                  <a:pt x="399" y="3427"/>
                </a:lnTo>
                <a:lnTo>
                  <a:pt x="399" y="3427"/>
                </a:lnTo>
                <a:lnTo>
                  <a:pt x="400" y="3426"/>
                </a:lnTo>
                <a:lnTo>
                  <a:pt x="401" y="3426"/>
                </a:lnTo>
                <a:lnTo>
                  <a:pt x="401" y="3426"/>
                </a:lnTo>
                <a:lnTo>
                  <a:pt x="402" y="3426"/>
                </a:lnTo>
                <a:lnTo>
                  <a:pt x="403" y="3426"/>
                </a:lnTo>
                <a:lnTo>
                  <a:pt x="403" y="3426"/>
                </a:lnTo>
                <a:lnTo>
                  <a:pt x="404" y="3426"/>
                </a:lnTo>
                <a:lnTo>
                  <a:pt x="405" y="3426"/>
                </a:lnTo>
                <a:lnTo>
                  <a:pt x="405" y="3426"/>
                </a:lnTo>
                <a:lnTo>
                  <a:pt x="406" y="3336"/>
                </a:lnTo>
                <a:lnTo>
                  <a:pt x="407" y="3225"/>
                </a:lnTo>
                <a:lnTo>
                  <a:pt x="407" y="3123"/>
                </a:lnTo>
                <a:lnTo>
                  <a:pt x="408" y="3038"/>
                </a:lnTo>
                <a:lnTo>
                  <a:pt x="408" y="2959"/>
                </a:lnTo>
                <a:lnTo>
                  <a:pt x="409" y="2882"/>
                </a:lnTo>
                <a:lnTo>
                  <a:pt x="410" y="2803"/>
                </a:lnTo>
                <a:lnTo>
                  <a:pt x="410" y="2722"/>
                </a:lnTo>
                <a:lnTo>
                  <a:pt x="411" y="2641"/>
                </a:lnTo>
                <a:lnTo>
                  <a:pt x="412" y="2561"/>
                </a:lnTo>
                <a:lnTo>
                  <a:pt x="412" y="2481"/>
                </a:lnTo>
                <a:lnTo>
                  <a:pt x="413" y="2401"/>
                </a:lnTo>
                <a:lnTo>
                  <a:pt x="413" y="2322"/>
                </a:lnTo>
                <a:lnTo>
                  <a:pt x="414" y="2244"/>
                </a:lnTo>
                <a:lnTo>
                  <a:pt x="415" y="2165"/>
                </a:lnTo>
                <a:lnTo>
                  <a:pt x="415" y="2087"/>
                </a:lnTo>
                <a:lnTo>
                  <a:pt x="416" y="2008"/>
                </a:lnTo>
                <a:lnTo>
                  <a:pt x="416" y="1929"/>
                </a:lnTo>
                <a:lnTo>
                  <a:pt x="417" y="1849"/>
                </a:lnTo>
                <a:lnTo>
                  <a:pt x="417" y="1768"/>
                </a:lnTo>
                <a:lnTo>
                  <a:pt x="418" y="1687"/>
                </a:lnTo>
                <a:lnTo>
                  <a:pt x="419" y="1606"/>
                </a:lnTo>
                <a:lnTo>
                  <a:pt x="419" y="1525"/>
                </a:lnTo>
                <a:lnTo>
                  <a:pt x="420" y="1443"/>
                </a:lnTo>
                <a:lnTo>
                  <a:pt x="421" y="1362"/>
                </a:lnTo>
                <a:lnTo>
                  <a:pt x="421" y="1281"/>
                </a:lnTo>
                <a:lnTo>
                  <a:pt x="422" y="1197"/>
                </a:lnTo>
                <a:lnTo>
                  <a:pt x="423" y="1115"/>
                </a:lnTo>
                <a:lnTo>
                  <a:pt x="423" y="1032"/>
                </a:lnTo>
                <a:lnTo>
                  <a:pt x="424" y="949"/>
                </a:lnTo>
                <a:lnTo>
                  <a:pt x="425" y="867"/>
                </a:lnTo>
                <a:lnTo>
                  <a:pt x="425" y="784"/>
                </a:lnTo>
                <a:lnTo>
                  <a:pt x="426" y="699"/>
                </a:lnTo>
                <a:lnTo>
                  <a:pt x="427" y="615"/>
                </a:lnTo>
                <a:lnTo>
                  <a:pt x="427" y="532"/>
                </a:lnTo>
                <a:lnTo>
                  <a:pt x="428" y="447"/>
                </a:lnTo>
                <a:lnTo>
                  <a:pt x="428" y="363"/>
                </a:lnTo>
                <a:lnTo>
                  <a:pt x="429" y="280"/>
                </a:lnTo>
                <a:lnTo>
                  <a:pt x="430" y="197"/>
                </a:lnTo>
                <a:lnTo>
                  <a:pt x="430" y="115"/>
                </a:lnTo>
                <a:lnTo>
                  <a:pt x="431" y="195"/>
                </a:lnTo>
                <a:lnTo>
                  <a:pt x="431" y="289"/>
                </a:lnTo>
                <a:lnTo>
                  <a:pt x="432" y="374"/>
                </a:lnTo>
                <a:lnTo>
                  <a:pt x="433" y="446"/>
                </a:lnTo>
                <a:lnTo>
                  <a:pt x="433" y="509"/>
                </a:lnTo>
                <a:lnTo>
                  <a:pt x="434" y="569"/>
                </a:lnTo>
                <a:lnTo>
                  <a:pt x="434" y="628"/>
                </a:lnTo>
                <a:lnTo>
                  <a:pt x="435" y="686"/>
                </a:lnTo>
                <a:lnTo>
                  <a:pt x="436" y="743"/>
                </a:lnTo>
                <a:lnTo>
                  <a:pt x="436" y="798"/>
                </a:lnTo>
                <a:lnTo>
                  <a:pt x="437" y="850"/>
                </a:lnTo>
                <a:lnTo>
                  <a:pt x="437" y="899"/>
                </a:lnTo>
                <a:lnTo>
                  <a:pt x="438" y="947"/>
                </a:lnTo>
                <a:lnTo>
                  <a:pt x="439" y="993"/>
                </a:lnTo>
                <a:lnTo>
                  <a:pt x="439" y="1038"/>
                </a:lnTo>
                <a:lnTo>
                  <a:pt x="440" y="1081"/>
                </a:lnTo>
                <a:lnTo>
                  <a:pt x="441" y="1123"/>
                </a:lnTo>
                <a:lnTo>
                  <a:pt x="441" y="1165"/>
                </a:lnTo>
                <a:lnTo>
                  <a:pt x="442" y="1205"/>
                </a:lnTo>
                <a:lnTo>
                  <a:pt x="443" y="1244"/>
                </a:lnTo>
                <a:lnTo>
                  <a:pt x="443" y="1283"/>
                </a:lnTo>
                <a:lnTo>
                  <a:pt x="444" y="1321"/>
                </a:lnTo>
                <a:lnTo>
                  <a:pt x="445" y="1358"/>
                </a:lnTo>
                <a:lnTo>
                  <a:pt x="445" y="1395"/>
                </a:lnTo>
                <a:lnTo>
                  <a:pt x="446" y="1431"/>
                </a:lnTo>
                <a:lnTo>
                  <a:pt x="446" y="1466"/>
                </a:lnTo>
                <a:lnTo>
                  <a:pt x="447" y="1500"/>
                </a:lnTo>
                <a:lnTo>
                  <a:pt x="448" y="1534"/>
                </a:lnTo>
                <a:lnTo>
                  <a:pt x="448" y="1568"/>
                </a:lnTo>
                <a:lnTo>
                  <a:pt x="449" y="1600"/>
                </a:lnTo>
                <a:lnTo>
                  <a:pt x="449" y="1632"/>
                </a:lnTo>
                <a:lnTo>
                  <a:pt x="450" y="1663"/>
                </a:lnTo>
                <a:lnTo>
                  <a:pt x="451" y="1694"/>
                </a:lnTo>
                <a:lnTo>
                  <a:pt x="451" y="1724"/>
                </a:lnTo>
                <a:lnTo>
                  <a:pt x="452" y="1754"/>
                </a:lnTo>
                <a:lnTo>
                  <a:pt x="452" y="1783"/>
                </a:lnTo>
                <a:lnTo>
                  <a:pt x="453" y="1812"/>
                </a:lnTo>
                <a:lnTo>
                  <a:pt x="454" y="1839"/>
                </a:lnTo>
                <a:lnTo>
                  <a:pt x="454" y="1867"/>
                </a:lnTo>
                <a:lnTo>
                  <a:pt x="455" y="1894"/>
                </a:lnTo>
                <a:lnTo>
                  <a:pt x="456" y="1921"/>
                </a:lnTo>
                <a:lnTo>
                  <a:pt x="456" y="1947"/>
                </a:lnTo>
                <a:lnTo>
                  <a:pt x="457" y="1973"/>
                </a:lnTo>
                <a:lnTo>
                  <a:pt x="457" y="1997"/>
                </a:lnTo>
                <a:lnTo>
                  <a:pt x="458" y="2022"/>
                </a:lnTo>
                <a:lnTo>
                  <a:pt x="459" y="2047"/>
                </a:lnTo>
                <a:lnTo>
                  <a:pt x="459" y="2071"/>
                </a:lnTo>
                <a:lnTo>
                  <a:pt x="460" y="2094"/>
                </a:lnTo>
                <a:lnTo>
                  <a:pt x="461" y="2117"/>
                </a:lnTo>
                <a:lnTo>
                  <a:pt x="461" y="2139"/>
                </a:lnTo>
                <a:lnTo>
                  <a:pt x="462" y="2161"/>
                </a:lnTo>
                <a:lnTo>
                  <a:pt x="463" y="2182"/>
                </a:lnTo>
                <a:lnTo>
                  <a:pt x="463" y="2204"/>
                </a:lnTo>
                <a:lnTo>
                  <a:pt x="464" y="2224"/>
                </a:lnTo>
                <a:lnTo>
                  <a:pt x="465" y="2246"/>
                </a:lnTo>
                <a:lnTo>
                  <a:pt x="465" y="2266"/>
                </a:lnTo>
                <a:lnTo>
                  <a:pt x="466" y="2285"/>
                </a:lnTo>
                <a:lnTo>
                  <a:pt x="466" y="2305"/>
                </a:lnTo>
                <a:lnTo>
                  <a:pt x="467" y="2325"/>
                </a:lnTo>
                <a:lnTo>
                  <a:pt x="467" y="2343"/>
                </a:lnTo>
                <a:lnTo>
                  <a:pt x="468" y="2362"/>
                </a:lnTo>
                <a:lnTo>
                  <a:pt x="469" y="2381"/>
                </a:lnTo>
                <a:lnTo>
                  <a:pt x="469" y="2399"/>
                </a:lnTo>
                <a:lnTo>
                  <a:pt x="470" y="2417"/>
                </a:lnTo>
                <a:lnTo>
                  <a:pt x="470" y="2434"/>
                </a:lnTo>
                <a:lnTo>
                  <a:pt x="471" y="2452"/>
                </a:lnTo>
                <a:lnTo>
                  <a:pt x="472" y="2469"/>
                </a:lnTo>
                <a:lnTo>
                  <a:pt x="472" y="2486"/>
                </a:lnTo>
                <a:lnTo>
                  <a:pt x="473" y="2502"/>
                </a:lnTo>
                <a:lnTo>
                  <a:pt x="474" y="2517"/>
                </a:lnTo>
                <a:lnTo>
                  <a:pt x="474" y="2533"/>
                </a:lnTo>
                <a:lnTo>
                  <a:pt x="475" y="2548"/>
                </a:lnTo>
                <a:lnTo>
                  <a:pt x="476" y="2563"/>
                </a:lnTo>
                <a:lnTo>
                  <a:pt x="476" y="2578"/>
                </a:lnTo>
                <a:lnTo>
                  <a:pt x="477" y="2593"/>
                </a:lnTo>
                <a:lnTo>
                  <a:pt x="477" y="2608"/>
                </a:lnTo>
                <a:lnTo>
                  <a:pt x="478" y="2621"/>
                </a:lnTo>
                <a:lnTo>
                  <a:pt x="479" y="2635"/>
                </a:lnTo>
                <a:lnTo>
                  <a:pt x="479" y="2648"/>
                </a:lnTo>
                <a:lnTo>
                  <a:pt x="480" y="2662"/>
                </a:lnTo>
                <a:lnTo>
                  <a:pt x="481" y="2676"/>
                </a:lnTo>
                <a:lnTo>
                  <a:pt x="481" y="2689"/>
                </a:lnTo>
                <a:lnTo>
                  <a:pt x="482" y="2701"/>
                </a:lnTo>
                <a:lnTo>
                  <a:pt x="483" y="2714"/>
                </a:lnTo>
                <a:lnTo>
                  <a:pt x="483" y="2727"/>
                </a:lnTo>
                <a:lnTo>
                  <a:pt x="484" y="2739"/>
                </a:lnTo>
                <a:lnTo>
                  <a:pt x="484" y="2752"/>
                </a:lnTo>
                <a:lnTo>
                  <a:pt x="485" y="2763"/>
                </a:lnTo>
                <a:lnTo>
                  <a:pt x="485" y="2774"/>
                </a:lnTo>
                <a:lnTo>
                  <a:pt x="486" y="2786"/>
                </a:lnTo>
                <a:lnTo>
                  <a:pt x="487" y="2797"/>
                </a:lnTo>
                <a:lnTo>
                  <a:pt x="487" y="2809"/>
                </a:lnTo>
                <a:lnTo>
                  <a:pt x="488" y="2820"/>
                </a:lnTo>
                <a:lnTo>
                  <a:pt x="488" y="2830"/>
                </a:lnTo>
                <a:lnTo>
                  <a:pt x="489" y="2841"/>
                </a:lnTo>
                <a:lnTo>
                  <a:pt x="490" y="2851"/>
                </a:lnTo>
                <a:lnTo>
                  <a:pt x="490" y="2862"/>
                </a:lnTo>
                <a:lnTo>
                  <a:pt x="491" y="2872"/>
                </a:lnTo>
                <a:lnTo>
                  <a:pt x="492" y="2881"/>
                </a:lnTo>
                <a:lnTo>
                  <a:pt x="492" y="2891"/>
                </a:lnTo>
                <a:lnTo>
                  <a:pt x="493" y="2900"/>
                </a:lnTo>
                <a:lnTo>
                  <a:pt x="494" y="2910"/>
                </a:lnTo>
                <a:lnTo>
                  <a:pt x="494" y="2919"/>
                </a:lnTo>
                <a:lnTo>
                  <a:pt x="495" y="2928"/>
                </a:lnTo>
                <a:lnTo>
                  <a:pt x="496" y="2937"/>
                </a:lnTo>
                <a:lnTo>
                  <a:pt x="496" y="2946"/>
                </a:lnTo>
                <a:lnTo>
                  <a:pt x="497" y="2955"/>
                </a:lnTo>
                <a:lnTo>
                  <a:pt x="497" y="2964"/>
                </a:lnTo>
                <a:lnTo>
                  <a:pt x="498" y="2973"/>
                </a:lnTo>
                <a:lnTo>
                  <a:pt x="499" y="2981"/>
                </a:lnTo>
                <a:lnTo>
                  <a:pt x="499" y="2990"/>
                </a:lnTo>
                <a:lnTo>
                  <a:pt x="500" y="2997"/>
                </a:lnTo>
                <a:lnTo>
                  <a:pt x="501" y="3006"/>
                </a:lnTo>
                <a:lnTo>
                  <a:pt x="501" y="3014"/>
                </a:lnTo>
                <a:lnTo>
                  <a:pt x="502" y="3022"/>
                </a:lnTo>
                <a:lnTo>
                  <a:pt x="502" y="3029"/>
                </a:lnTo>
                <a:lnTo>
                  <a:pt x="503" y="3036"/>
                </a:lnTo>
                <a:lnTo>
                  <a:pt x="504" y="3044"/>
                </a:lnTo>
                <a:lnTo>
                  <a:pt x="504" y="3052"/>
                </a:lnTo>
                <a:lnTo>
                  <a:pt x="505" y="3060"/>
                </a:lnTo>
                <a:lnTo>
                  <a:pt x="505" y="3067"/>
                </a:lnTo>
                <a:lnTo>
                  <a:pt x="506" y="3074"/>
                </a:lnTo>
                <a:lnTo>
                  <a:pt x="507" y="3082"/>
                </a:lnTo>
                <a:lnTo>
                  <a:pt x="507" y="3088"/>
                </a:lnTo>
                <a:lnTo>
                  <a:pt x="508" y="3095"/>
                </a:lnTo>
                <a:lnTo>
                  <a:pt x="508" y="3102"/>
                </a:lnTo>
                <a:lnTo>
                  <a:pt x="509" y="3109"/>
                </a:lnTo>
                <a:lnTo>
                  <a:pt x="510" y="3115"/>
                </a:lnTo>
                <a:lnTo>
                  <a:pt x="510" y="3121"/>
                </a:lnTo>
                <a:lnTo>
                  <a:pt x="511" y="3127"/>
                </a:lnTo>
                <a:lnTo>
                  <a:pt x="512" y="3134"/>
                </a:lnTo>
                <a:lnTo>
                  <a:pt x="512" y="3140"/>
                </a:lnTo>
                <a:lnTo>
                  <a:pt x="513" y="3146"/>
                </a:lnTo>
                <a:lnTo>
                  <a:pt x="514" y="3152"/>
                </a:lnTo>
                <a:lnTo>
                  <a:pt x="514" y="3158"/>
                </a:lnTo>
                <a:lnTo>
                  <a:pt x="515" y="3163"/>
                </a:lnTo>
                <a:lnTo>
                  <a:pt x="516" y="3169"/>
                </a:lnTo>
                <a:lnTo>
                  <a:pt x="516" y="3175"/>
                </a:lnTo>
                <a:lnTo>
                  <a:pt x="517" y="3181"/>
                </a:lnTo>
                <a:lnTo>
                  <a:pt x="517" y="3186"/>
                </a:lnTo>
                <a:lnTo>
                  <a:pt x="518" y="3191"/>
                </a:lnTo>
                <a:lnTo>
                  <a:pt x="519" y="3196"/>
                </a:lnTo>
                <a:lnTo>
                  <a:pt x="519" y="3201"/>
                </a:lnTo>
                <a:lnTo>
                  <a:pt x="520" y="3207"/>
                </a:lnTo>
                <a:lnTo>
                  <a:pt x="520" y="3212"/>
                </a:lnTo>
                <a:lnTo>
                  <a:pt x="521" y="3216"/>
                </a:lnTo>
                <a:lnTo>
                  <a:pt x="522" y="3221"/>
                </a:lnTo>
                <a:lnTo>
                  <a:pt x="522" y="3226"/>
                </a:lnTo>
                <a:lnTo>
                  <a:pt x="523" y="3231"/>
                </a:lnTo>
                <a:lnTo>
                  <a:pt x="523" y="3236"/>
                </a:lnTo>
                <a:lnTo>
                  <a:pt x="524" y="3241"/>
                </a:lnTo>
                <a:lnTo>
                  <a:pt x="525" y="3245"/>
                </a:lnTo>
                <a:lnTo>
                  <a:pt x="525" y="3250"/>
                </a:lnTo>
                <a:lnTo>
                  <a:pt x="526" y="3254"/>
                </a:lnTo>
                <a:lnTo>
                  <a:pt x="527" y="3259"/>
                </a:lnTo>
                <a:lnTo>
                  <a:pt x="527" y="3263"/>
                </a:lnTo>
                <a:lnTo>
                  <a:pt x="528" y="3268"/>
                </a:lnTo>
                <a:lnTo>
                  <a:pt x="528" y="3272"/>
                </a:lnTo>
                <a:lnTo>
                  <a:pt x="529" y="3276"/>
                </a:lnTo>
                <a:lnTo>
                  <a:pt x="530" y="3280"/>
                </a:lnTo>
                <a:lnTo>
                  <a:pt x="530" y="3284"/>
                </a:lnTo>
                <a:lnTo>
                  <a:pt x="531" y="3288"/>
                </a:lnTo>
                <a:lnTo>
                  <a:pt x="532" y="3292"/>
                </a:lnTo>
                <a:lnTo>
                  <a:pt x="532" y="3296"/>
                </a:lnTo>
                <a:lnTo>
                  <a:pt x="533" y="3300"/>
                </a:lnTo>
                <a:lnTo>
                  <a:pt x="534" y="3303"/>
                </a:lnTo>
                <a:lnTo>
                  <a:pt x="534" y="3307"/>
                </a:lnTo>
                <a:lnTo>
                  <a:pt x="535" y="3311"/>
                </a:lnTo>
                <a:lnTo>
                  <a:pt x="535" y="3314"/>
                </a:lnTo>
                <a:lnTo>
                  <a:pt x="536" y="3318"/>
                </a:lnTo>
                <a:lnTo>
                  <a:pt x="537" y="3322"/>
                </a:lnTo>
                <a:lnTo>
                  <a:pt x="537" y="3325"/>
                </a:lnTo>
                <a:lnTo>
                  <a:pt x="538" y="3329"/>
                </a:lnTo>
                <a:lnTo>
                  <a:pt x="538" y="3331"/>
                </a:lnTo>
                <a:lnTo>
                  <a:pt x="539" y="3334"/>
                </a:lnTo>
                <a:lnTo>
                  <a:pt x="540" y="3337"/>
                </a:lnTo>
                <a:lnTo>
                  <a:pt x="540" y="3341"/>
                </a:lnTo>
                <a:lnTo>
                  <a:pt x="541" y="3344"/>
                </a:lnTo>
                <a:lnTo>
                  <a:pt x="541" y="3347"/>
                </a:lnTo>
                <a:lnTo>
                  <a:pt x="542" y="3351"/>
                </a:lnTo>
                <a:lnTo>
                  <a:pt x="543" y="3354"/>
                </a:lnTo>
                <a:lnTo>
                  <a:pt x="543" y="3356"/>
                </a:lnTo>
                <a:lnTo>
                  <a:pt x="544" y="3359"/>
                </a:lnTo>
                <a:lnTo>
                  <a:pt x="545" y="3362"/>
                </a:lnTo>
                <a:lnTo>
                  <a:pt x="545" y="3365"/>
                </a:lnTo>
                <a:lnTo>
                  <a:pt x="546" y="3368"/>
                </a:lnTo>
                <a:lnTo>
                  <a:pt x="547" y="3371"/>
                </a:lnTo>
                <a:lnTo>
                  <a:pt x="547" y="3374"/>
                </a:lnTo>
                <a:lnTo>
                  <a:pt x="548" y="3377"/>
                </a:lnTo>
                <a:lnTo>
                  <a:pt x="548" y="3380"/>
                </a:lnTo>
                <a:lnTo>
                  <a:pt x="549" y="3382"/>
                </a:lnTo>
                <a:lnTo>
                  <a:pt x="550" y="3385"/>
                </a:lnTo>
                <a:lnTo>
                  <a:pt x="550" y="3387"/>
                </a:lnTo>
                <a:lnTo>
                  <a:pt x="551" y="3389"/>
                </a:lnTo>
                <a:lnTo>
                  <a:pt x="552" y="3392"/>
                </a:lnTo>
                <a:lnTo>
                  <a:pt x="552" y="3395"/>
                </a:lnTo>
                <a:lnTo>
                  <a:pt x="553" y="3397"/>
                </a:lnTo>
                <a:lnTo>
                  <a:pt x="553" y="3400"/>
                </a:lnTo>
                <a:lnTo>
                  <a:pt x="554" y="3402"/>
                </a:lnTo>
                <a:lnTo>
                  <a:pt x="555" y="3404"/>
                </a:lnTo>
                <a:lnTo>
                  <a:pt x="555" y="3407"/>
                </a:lnTo>
                <a:lnTo>
                  <a:pt x="556" y="3410"/>
                </a:lnTo>
                <a:lnTo>
                  <a:pt x="556" y="3412"/>
                </a:lnTo>
                <a:lnTo>
                  <a:pt x="557" y="3414"/>
                </a:lnTo>
                <a:lnTo>
                  <a:pt x="558" y="3417"/>
                </a:lnTo>
                <a:lnTo>
                  <a:pt x="558" y="3419"/>
                </a:lnTo>
                <a:lnTo>
                  <a:pt x="559" y="3421"/>
                </a:lnTo>
                <a:lnTo>
                  <a:pt x="559" y="3423"/>
                </a:lnTo>
                <a:lnTo>
                  <a:pt x="560" y="3425"/>
                </a:lnTo>
                <a:lnTo>
                  <a:pt x="561" y="3427"/>
                </a:lnTo>
                <a:lnTo>
                  <a:pt x="561" y="3429"/>
                </a:lnTo>
                <a:lnTo>
                  <a:pt x="562" y="3431"/>
                </a:lnTo>
                <a:lnTo>
                  <a:pt x="563" y="3433"/>
                </a:lnTo>
                <a:lnTo>
                  <a:pt x="563" y="3434"/>
                </a:lnTo>
                <a:lnTo>
                  <a:pt x="564" y="3437"/>
                </a:lnTo>
                <a:lnTo>
                  <a:pt x="565" y="3439"/>
                </a:lnTo>
                <a:lnTo>
                  <a:pt x="565" y="3441"/>
                </a:lnTo>
                <a:lnTo>
                  <a:pt x="566" y="3442"/>
                </a:lnTo>
                <a:lnTo>
                  <a:pt x="567" y="3444"/>
                </a:lnTo>
                <a:lnTo>
                  <a:pt x="567" y="3446"/>
                </a:lnTo>
                <a:lnTo>
                  <a:pt x="568" y="3448"/>
                </a:lnTo>
                <a:lnTo>
                  <a:pt x="568" y="3450"/>
                </a:lnTo>
                <a:lnTo>
                  <a:pt x="569" y="3452"/>
                </a:lnTo>
                <a:lnTo>
                  <a:pt x="570" y="3453"/>
                </a:lnTo>
                <a:lnTo>
                  <a:pt x="570" y="3455"/>
                </a:lnTo>
                <a:lnTo>
                  <a:pt x="571" y="3457"/>
                </a:lnTo>
                <a:lnTo>
                  <a:pt x="572" y="3459"/>
                </a:lnTo>
                <a:lnTo>
                  <a:pt x="572" y="3461"/>
                </a:lnTo>
                <a:lnTo>
                  <a:pt x="573" y="3463"/>
                </a:lnTo>
                <a:lnTo>
                  <a:pt x="573" y="3465"/>
                </a:lnTo>
                <a:lnTo>
                  <a:pt x="574" y="3466"/>
                </a:lnTo>
                <a:lnTo>
                  <a:pt x="574" y="3467"/>
                </a:lnTo>
                <a:lnTo>
                  <a:pt x="575" y="3469"/>
                </a:lnTo>
                <a:lnTo>
                  <a:pt x="576" y="3471"/>
                </a:lnTo>
                <a:lnTo>
                  <a:pt x="576" y="3472"/>
                </a:lnTo>
                <a:lnTo>
                  <a:pt x="577" y="3474"/>
                </a:lnTo>
                <a:lnTo>
                  <a:pt x="578" y="3475"/>
                </a:lnTo>
                <a:lnTo>
                  <a:pt x="578" y="3476"/>
                </a:lnTo>
                <a:lnTo>
                  <a:pt x="579" y="3477"/>
                </a:lnTo>
                <a:lnTo>
                  <a:pt x="579" y="3479"/>
                </a:lnTo>
                <a:lnTo>
                  <a:pt x="580" y="3481"/>
                </a:lnTo>
                <a:lnTo>
                  <a:pt x="581" y="3483"/>
                </a:lnTo>
                <a:lnTo>
                  <a:pt x="581" y="3485"/>
                </a:lnTo>
                <a:lnTo>
                  <a:pt x="582" y="3486"/>
                </a:lnTo>
                <a:lnTo>
                  <a:pt x="583" y="3488"/>
                </a:lnTo>
                <a:lnTo>
                  <a:pt x="583" y="3488"/>
                </a:lnTo>
                <a:lnTo>
                  <a:pt x="584" y="3490"/>
                </a:lnTo>
                <a:lnTo>
                  <a:pt x="585" y="3492"/>
                </a:lnTo>
                <a:lnTo>
                  <a:pt x="585" y="3493"/>
                </a:lnTo>
                <a:lnTo>
                  <a:pt x="586" y="3494"/>
                </a:lnTo>
                <a:lnTo>
                  <a:pt x="587" y="3496"/>
                </a:lnTo>
                <a:lnTo>
                  <a:pt x="587" y="3496"/>
                </a:lnTo>
                <a:lnTo>
                  <a:pt x="588" y="3497"/>
                </a:lnTo>
                <a:lnTo>
                  <a:pt x="588" y="3499"/>
                </a:lnTo>
                <a:lnTo>
                  <a:pt x="589" y="3499"/>
                </a:lnTo>
                <a:lnTo>
                  <a:pt x="590" y="3500"/>
                </a:lnTo>
                <a:lnTo>
                  <a:pt x="590" y="3501"/>
                </a:lnTo>
                <a:lnTo>
                  <a:pt x="591" y="3503"/>
                </a:lnTo>
                <a:lnTo>
                  <a:pt x="591" y="3503"/>
                </a:lnTo>
                <a:lnTo>
                  <a:pt x="592" y="3505"/>
                </a:lnTo>
                <a:lnTo>
                  <a:pt x="592" y="3506"/>
                </a:lnTo>
                <a:lnTo>
                  <a:pt x="593" y="3507"/>
                </a:lnTo>
                <a:lnTo>
                  <a:pt x="594" y="3508"/>
                </a:lnTo>
                <a:lnTo>
                  <a:pt x="594" y="3509"/>
                </a:lnTo>
                <a:lnTo>
                  <a:pt x="595" y="3510"/>
                </a:lnTo>
                <a:lnTo>
                  <a:pt x="596" y="3511"/>
                </a:lnTo>
                <a:lnTo>
                  <a:pt x="596" y="3512"/>
                </a:lnTo>
                <a:lnTo>
                  <a:pt x="597" y="3513"/>
                </a:lnTo>
                <a:lnTo>
                  <a:pt x="598" y="3514"/>
                </a:lnTo>
                <a:lnTo>
                  <a:pt x="598" y="3515"/>
                </a:lnTo>
                <a:lnTo>
                  <a:pt x="599" y="3516"/>
                </a:lnTo>
                <a:lnTo>
                  <a:pt x="599" y="3517"/>
                </a:lnTo>
                <a:lnTo>
                  <a:pt x="600" y="3518"/>
                </a:lnTo>
                <a:lnTo>
                  <a:pt x="601" y="3519"/>
                </a:lnTo>
                <a:lnTo>
                  <a:pt x="601" y="3520"/>
                </a:lnTo>
                <a:lnTo>
                  <a:pt x="602" y="3521"/>
                </a:lnTo>
                <a:lnTo>
                  <a:pt x="603" y="3522"/>
                </a:lnTo>
                <a:lnTo>
                  <a:pt x="603" y="3523"/>
                </a:lnTo>
                <a:lnTo>
                  <a:pt x="604" y="3523"/>
                </a:lnTo>
                <a:lnTo>
                  <a:pt x="605" y="3524"/>
                </a:lnTo>
                <a:lnTo>
                  <a:pt x="605" y="3525"/>
                </a:lnTo>
                <a:lnTo>
                  <a:pt x="606" y="3525"/>
                </a:lnTo>
                <a:lnTo>
                  <a:pt x="606" y="3526"/>
                </a:lnTo>
                <a:lnTo>
                  <a:pt x="607" y="3527"/>
                </a:lnTo>
                <a:lnTo>
                  <a:pt x="608" y="3527"/>
                </a:lnTo>
                <a:lnTo>
                  <a:pt x="608" y="3528"/>
                </a:lnTo>
                <a:lnTo>
                  <a:pt x="609" y="3528"/>
                </a:lnTo>
                <a:lnTo>
                  <a:pt x="609" y="3529"/>
                </a:lnTo>
                <a:lnTo>
                  <a:pt x="610" y="3529"/>
                </a:lnTo>
                <a:lnTo>
                  <a:pt x="611" y="3530"/>
                </a:lnTo>
                <a:lnTo>
                  <a:pt x="611" y="3531"/>
                </a:lnTo>
                <a:lnTo>
                  <a:pt x="612" y="3532"/>
                </a:lnTo>
                <a:lnTo>
                  <a:pt x="612" y="3533"/>
                </a:lnTo>
                <a:lnTo>
                  <a:pt x="613" y="3534"/>
                </a:lnTo>
                <a:lnTo>
                  <a:pt x="614" y="3534"/>
                </a:lnTo>
                <a:lnTo>
                  <a:pt x="614" y="3535"/>
                </a:lnTo>
                <a:lnTo>
                  <a:pt x="615" y="3536"/>
                </a:lnTo>
                <a:lnTo>
                  <a:pt x="616" y="3537"/>
                </a:lnTo>
                <a:lnTo>
                  <a:pt x="616" y="3538"/>
                </a:lnTo>
                <a:lnTo>
                  <a:pt x="617" y="3538"/>
                </a:lnTo>
                <a:lnTo>
                  <a:pt x="618" y="3538"/>
                </a:lnTo>
                <a:lnTo>
                  <a:pt x="618" y="3539"/>
                </a:lnTo>
                <a:lnTo>
                  <a:pt x="619" y="3539"/>
                </a:lnTo>
                <a:lnTo>
                  <a:pt x="619" y="3540"/>
                </a:lnTo>
                <a:lnTo>
                  <a:pt x="620" y="3540"/>
                </a:lnTo>
                <a:lnTo>
                  <a:pt x="621" y="3541"/>
                </a:lnTo>
                <a:lnTo>
                  <a:pt x="621" y="3542"/>
                </a:lnTo>
                <a:lnTo>
                  <a:pt x="622" y="3543"/>
                </a:lnTo>
                <a:lnTo>
                  <a:pt x="623" y="3543"/>
                </a:lnTo>
                <a:lnTo>
                  <a:pt x="623" y="3544"/>
                </a:lnTo>
                <a:lnTo>
                  <a:pt x="624" y="3544"/>
                </a:lnTo>
                <a:lnTo>
                  <a:pt x="624" y="3545"/>
                </a:lnTo>
                <a:lnTo>
                  <a:pt x="625" y="3545"/>
                </a:lnTo>
                <a:lnTo>
                  <a:pt x="626" y="3545"/>
                </a:lnTo>
                <a:lnTo>
                  <a:pt x="626" y="3546"/>
                </a:lnTo>
                <a:lnTo>
                  <a:pt x="627" y="3546"/>
                </a:lnTo>
                <a:lnTo>
                  <a:pt x="627" y="3547"/>
                </a:lnTo>
                <a:lnTo>
                  <a:pt x="628" y="3547"/>
                </a:lnTo>
                <a:lnTo>
                  <a:pt x="629" y="3549"/>
                </a:lnTo>
                <a:lnTo>
                  <a:pt x="629" y="3549"/>
                </a:lnTo>
                <a:lnTo>
                  <a:pt x="630" y="3549"/>
                </a:lnTo>
                <a:lnTo>
                  <a:pt x="630" y="3550"/>
                </a:lnTo>
                <a:lnTo>
                  <a:pt x="631" y="3550"/>
                </a:lnTo>
                <a:lnTo>
                  <a:pt x="632" y="3551"/>
                </a:lnTo>
                <a:lnTo>
                  <a:pt x="632" y="3551"/>
                </a:lnTo>
                <a:lnTo>
                  <a:pt x="633" y="3552"/>
                </a:lnTo>
                <a:lnTo>
                  <a:pt x="634" y="3552"/>
                </a:lnTo>
                <a:lnTo>
                  <a:pt x="634" y="3552"/>
                </a:lnTo>
                <a:lnTo>
                  <a:pt x="635" y="3552"/>
                </a:lnTo>
                <a:lnTo>
                  <a:pt x="636" y="3553"/>
                </a:lnTo>
                <a:lnTo>
                  <a:pt x="636" y="3554"/>
                </a:lnTo>
                <a:lnTo>
                  <a:pt x="637" y="3554"/>
                </a:lnTo>
                <a:lnTo>
                  <a:pt x="638" y="3555"/>
                </a:lnTo>
                <a:lnTo>
                  <a:pt x="638" y="3555"/>
                </a:lnTo>
                <a:lnTo>
                  <a:pt x="639" y="3556"/>
                </a:lnTo>
                <a:lnTo>
                  <a:pt x="639" y="3556"/>
                </a:lnTo>
                <a:lnTo>
                  <a:pt x="640" y="3556"/>
                </a:lnTo>
                <a:lnTo>
                  <a:pt x="641" y="3556"/>
                </a:lnTo>
                <a:lnTo>
                  <a:pt x="641" y="3556"/>
                </a:lnTo>
                <a:lnTo>
                  <a:pt x="642" y="3557"/>
                </a:lnTo>
                <a:lnTo>
                  <a:pt x="642" y="3558"/>
                </a:lnTo>
                <a:lnTo>
                  <a:pt x="643" y="3558"/>
                </a:lnTo>
                <a:lnTo>
                  <a:pt x="644" y="3558"/>
                </a:lnTo>
                <a:lnTo>
                  <a:pt x="644" y="3558"/>
                </a:lnTo>
                <a:lnTo>
                  <a:pt x="645" y="3559"/>
                </a:lnTo>
                <a:lnTo>
                  <a:pt x="645" y="3559"/>
                </a:lnTo>
                <a:lnTo>
                  <a:pt x="646" y="3559"/>
                </a:lnTo>
                <a:lnTo>
                  <a:pt x="647" y="3560"/>
                </a:lnTo>
                <a:lnTo>
                  <a:pt x="647" y="3560"/>
                </a:lnTo>
                <a:lnTo>
                  <a:pt x="648" y="3561"/>
                </a:lnTo>
                <a:lnTo>
                  <a:pt x="648" y="3562"/>
                </a:lnTo>
                <a:lnTo>
                  <a:pt x="649" y="3562"/>
                </a:lnTo>
                <a:lnTo>
                  <a:pt x="650" y="3563"/>
                </a:lnTo>
                <a:lnTo>
                  <a:pt x="650" y="3563"/>
                </a:lnTo>
                <a:lnTo>
                  <a:pt x="651" y="3563"/>
                </a:lnTo>
                <a:lnTo>
                  <a:pt x="652" y="3563"/>
                </a:lnTo>
                <a:lnTo>
                  <a:pt x="652" y="3563"/>
                </a:lnTo>
                <a:lnTo>
                  <a:pt x="653" y="3563"/>
                </a:lnTo>
                <a:lnTo>
                  <a:pt x="654" y="3563"/>
                </a:lnTo>
                <a:lnTo>
                  <a:pt x="654" y="3563"/>
                </a:lnTo>
                <a:lnTo>
                  <a:pt x="655" y="3564"/>
                </a:lnTo>
                <a:lnTo>
                  <a:pt x="656" y="3565"/>
                </a:lnTo>
                <a:lnTo>
                  <a:pt x="656" y="3565"/>
                </a:lnTo>
                <a:lnTo>
                  <a:pt x="657" y="3565"/>
                </a:lnTo>
                <a:lnTo>
                  <a:pt x="658" y="3565"/>
                </a:lnTo>
                <a:lnTo>
                  <a:pt x="658" y="3565"/>
                </a:lnTo>
                <a:lnTo>
                  <a:pt x="659" y="3566"/>
                </a:lnTo>
                <a:lnTo>
                  <a:pt x="659" y="3566"/>
                </a:lnTo>
                <a:lnTo>
                  <a:pt x="660" y="3566"/>
                </a:lnTo>
                <a:lnTo>
                  <a:pt x="660" y="3567"/>
                </a:lnTo>
                <a:lnTo>
                  <a:pt x="661" y="3567"/>
                </a:lnTo>
                <a:lnTo>
                  <a:pt x="662" y="3567"/>
                </a:lnTo>
                <a:lnTo>
                  <a:pt x="662" y="3567"/>
                </a:lnTo>
                <a:lnTo>
                  <a:pt x="663" y="3568"/>
                </a:lnTo>
                <a:lnTo>
                  <a:pt x="663" y="3568"/>
                </a:lnTo>
                <a:lnTo>
                  <a:pt x="664" y="3568"/>
                </a:lnTo>
                <a:lnTo>
                  <a:pt x="665" y="3568"/>
                </a:lnTo>
                <a:lnTo>
                  <a:pt x="665" y="3569"/>
                </a:lnTo>
                <a:lnTo>
                  <a:pt x="666" y="3569"/>
                </a:lnTo>
                <a:lnTo>
                  <a:pt x="667" y="3569"/>
                </a:lnTo>
                <a:lnTo>
                  <a:pt x="667" y="3569"/>
                </a:lnTo>
                <a:lnTo>
                  <a:pt x="668" y="3570"/>
                </a:lnTo>
                <a:lnTo>
                  <a:pt x="668" y="3570"/>
                </a:lnTo>
                <a:lnTo>
                  <a:pt x="669" y="3570"/>
                </a:lnTo>
                <a:lnTo>
                  <a:pt x="670" y="3570"/>
                </a:lnTo>
                <a:lnTo>
                  <a:pt x="670" y="3570"/>
                </a:lnTo>
                <a:lnTo>
                  <a:pt x="671" y="3571"/>
                </a:lnTo>
                <a:lnTo>
                  <a:pt x="672" y="3571"/>
                </a:lnTo>
                <a:lnTo>
                  <a:pt x="672" y="3571"/>
                </a:lnTo>
                <a:lnTo>
                  <a:pt x="673" y="3571"/>
                </a:lnTo>
                <a:lnTo>
                  <a:pt x="674" y="3571"/>
                </a:lnTo>
                <a:lnTo>
                  <a:pt x="674" y="3572"/>
                </a:lnTo>
                <a:lnTo>
                  <a:pt x="675" y="3572"/>
                </a:lnTo>
                <a:lnTo>
                  <a:pt x="676" y="3572"/>
                </a:lnTo>
                <a:lnTo>
                  <a:pt x="676" y="3572"/>
                </a:lnTo>
                <a:lnTo>
                  <a:pt x="677" y="3572"/>
                </a:lnTo>
                <a:lnTo>
                  <a:pt x="677" y="3572"/>
                </a:lnTo>
                <a:lnTo>
                  <a:pt x="678" y="3572"/>
                </a:lnTo>
                <a:lnTo>
                  <a:pt x="679" y="3572"/>
                </a:lnTo>
                <a:lnTo>
                  <a:pt x="679" y="3572"/>
                </a:lnTo>
                <a:lnTo>
                  <a:pt x="680" y="3572"/>
                </a:lnTo>
                <a:lnTo>
                  <a:pt x="680" y="3572"/>
                </a:lnTo>
                <a:lnTo>
                  <a:pt x="681" y="3573"/>
                </a:lnTo>
                <a:lnTo>
                  <a:pt x="681" y="3573"/>
                </a:lnTo>
                <a:lnTo>
                  <a:pt x="682" y="3574"/>
                </a:lnTo>
                <a:lnTo>
                  <a:pt x="683" y="3574"/>
                </a:lnTo>
                <a:lnTo>
                  <a:pt x="683" y="3574"/>
                </a:lnTo>
                <a:lnTo>
                  <a:pt x="684" y="3574"/>
                </a:lnTo>
                <a:lnTo>
                  <a:pt x="685" y="3574"/>
                </a:lnTo>
                <a:lnTo>
                  <a:pt x="685" y="3574"/>
                </a:lnTo>
                <a:lnTo>
                  <a:pt x="686" y="3574"/>
                </a:lnTo>
                <a:lnTo>
                  <a:pt x="687" y="3574"/>
                </a:lnTo>
                <a:lnTo>
                  <a:pt x="687" y="3574"/>
                </a:lnTo>
                <a:lnTo>
                  <a:pt x="688" y="3574"/>
                </a:lnTo>
                <a:lnTo>
                  <a:pt x="688" y="3574"/>
                </a:lnTo>
                <a:lnTo>
                  <a:pt x="689" y="3574"/>
                </a:lnTo>
                <a:lnTo>
                  <a:pt x="690" y="3574"/>
                </a:lnTo>
                <a:lnTo>
                  <a:pt x="690" y="3574"/>
                </a:lnTo>
                <a:lnTo>
                  <a:pt x="691" y="3574"/>
                </a:lnTo>
                <a:lnTo>
                  <a:pt x="692" y="3574"/>
                </a:lnTo>
                <a:lnTo>
                  <a:pt x="692" y="3574"/>
                </a:lnTo>
                <a:lnTo>
                  <a:pt x="693" y="3575"/>
                </a:lnTo>
                <a:lnTo>
                  <a:pt x="694" y="3575"/>
                </a:lnTo>
                <a:lnTo>
                  <a:pt x="694" y="3575"/>
                </a:lnTo>
                <a:lnTo>
                  <a:pt x="695" y="3575"/>
                </a:lnTo>
                <a:lnTo>
                  <a:pt x="695" y="3576"/>
                </a:lnTo>
                <a:lnTo>
                  <a:pt x="696" y="3576"/>
                </a:lnTo>
                <a:lnTo>
                  <a:pt x="697" y="3576"/>
                </a:lnTo>
                <a:lnTo>
                  <a:pt x="697" y="3576"/>
                </a:lnTo>
                <a:lnTo>
                  <a:pt x="698" y="3575"/>
                </a:lnTo>
                <a:lnTo>
                  <a:pt x="698" y="3575"/>
                </a:lnTo>
                <a:lnTo>
                  <a:pt x="699" y="3575"/>
                </a:lnTo>
                <a:lnTo>
                  <a:pt x="699" y="3575"/>
                </a:lnTo>
                <a:lnTo>
                  <a:pt x="700" y="3575"/>
                </a:lnTo>
                <a:lnTo>
                  <a:pt x="701" y="3575"/>
                </a:lnTo>
                <a:lnTo>
                  <a:pt x="701" y="3575"/>
                </a:lnTo>
                <a:lnTo>
                  <a:pt x="702" y="3575"/>
                </a:lnTo>
                <a:lnTo>
                  <a:pt x="703" y="3576"/>
                </a:lnTo>
                <a:lnTo>
                  <a:pt x="703" y="3576"/>
                </a:lnTo>
                <a:lnTo>
                  <a:pt x="704" y="3576"/>
                </a:lnTo>
                <a:lnTo>
                  <a:pt x="705" y="3576"/>
                </a:lnTo>
                <a:lnTo>
                  <a:pt x="705" y="3575"/>
                </a:lnTo>
                <a:lnTo>
                  <a:pt x="706" y="3575"/>
                </a:lnTo>
                <a:lnTo>
                  <a:pt x="707" y="3575"/>
                </a:lnTo>
                <a:lnTo>
                  <a:pt x="707" y="3575"/>
                </a:lnTo>
                <a:lnTo>
                  <a:pt x="708" y="3575"/>
                </a:lnTo>
                <a:lnTo>
                  <a:pt x="708" y="3576"/>
                </a:lnTo>
                <a:lnTo>
                  <a:pt x="709" y="3576"/>
                </a:lnTo>
                <a:lnTo>
                  <a:pt x="710" y="3575"/>
                </a:lnTo>
                <a:lnTo>
                  <a:pt x="710" y="3575"/>
                </a:lnTo>
                <a:lnTo>
                  <a:pt x="711" y="3575"/>
                </a:lnTo>
                <a:lnTo>
                  <a:pt x="712" y="3574"/>
                </a:lnTo>
                <a:lnTo>
                  <a:pt x="712" y="3574"/>
                </a:lnTo>
                <a:lnTo>
                  <a:pt x="713" y="3575"/>
                </a:lnTo>
                <a:lnTo>
                  <a:pt x="713" y="3575"/>
                </a:lnTo>
                <a:lnTo>
                  <a:pt x="714" y="3575"/>
                </a:lnTo>
                <a:lnTo>
                  <a:pt x="715" y="3575"/>
                </a:lnTo>
                <a:lnTo>
                  <a:pt x="715" y="3575"/>
                </a:lnTo>
                <a:lnTo>
                  <a:pt x="716" y="3575"/>
                </a:lnTo>
                <a:lnTo>
                  <a:pt x="716" y="3575"/>
                </a:lnTo>
                <a:lnTo>
                  <a:pt x="717" y="3575"/>
                </a:lnTo>
                <a:lnTo>
                  <a:pt x="718" y="3574"/>
                </a:lnTo>
                <a:lnTo>
                  <a:pt x="718" y="3574"/>
                </a:lnTo>
                <a:lnTo>
                  <a:pt x="719" y="3575"/>
                </a:lnTo>
                <a:lnTo>
                  <a:pt x="719" y="3574"/>
                </a:lnTo>
                <a:lnTo>
                  <a:pt x="720" y="3574"/>
                </a:lnTo>
                <a:lnTo>
                  <a:pt x="721" y="3574"/>
                </a:lnTo>
                <a:lnTo>
                  <a:pt x="721" y="3574"/>
                </a:lnTo>
                <a:lnTo>
                  <a:pt x="722" y="3574"/>
                </a:lnTo>
                <a:lnTo>
                  <a:pt x="723" y="3574"/>
                </a:lnTo>
                <a:lnTo>
                  <a:pt x="723" y="3575"/>
                </a:lnTo>
                <a:lnTo>
                  <a:pt x="724" y="3575"/>
                </a:lnTo>
                <a:lnTo>
                  <a:pt x="725" y="3576"/>
                </a:lnTo>
                <a:lnTo>
                  <a:pt x="725" y="3576"/>
                </a:lnTo>
                <a:lnTo>
                  <a:pt x="726" y="3576"/>
                </a:lnTo>
                <a:lnTo>
                  <a:pt x="727" y="3576"/>
                </a:lnTo>
                <a:lnTo>
                  <a:pt x="727" y="3576"/>
                </a:lnTo>
                <a:lnTo>
                  <a:pt x="728" y="3577"/>
                </a:lnTo>
                <a:lnTo>
                  <a:pt x="728" y="3577"/>
                </a:lnTo>
                <a:lnTo>
                  <a:pt x="729" y="3577"/>
                </a:lnTo>
                <a:lnTo>
                  <a:pt x="730" y="3576"/>
                </a:lnTo>
                <a:lnTo>
                  <a:pt x="730" y="3576"/>
                </a:lnTo>
                <a:lnTo>
                  <a:pt x="731" y="3576"/>
                </a:lnTo>
                <a:lnTo>
                  <a:pt x="731" y="3576"/>
                </a:lnTo>
                <a:lnTo>
                  <a:pt x="732" y="3576"/>
                </a:lnTo>
                <a:lnTo>
                  <a:pt x="733" y="3576"/>
                </a:lnTo>
                <a:lnTo>
                  <a:pt x="733" y="3576"/>
                </a:lnTo>
                <a:lnTo>
                  <a:pt x="734" y="3576"/>
                </a:lnTo>
                <a:lnTo>
                  <a:pt x="734" y="3576"/>
                </a:lnTo>
                <a:lnTo>
                  <a:pt x="735" y="3576"/>
                </a:lnTo>
                <a:lnTo>
                  <a:pt x="736" y="3576"/>
                </a:lnTo>
                <a:lnTo>
                  <a:pt x="736" y="3575"/>
                </a:lnTo>
                <a:lnTo>
                  <a:pt x="737" y="3575"/>
                </a:lnTo>
                <a:lnTo>
                  <a:pt x="738" y="3574"/>
                </a:lnTo>
                <a:lnTo>
                  <a:pt x="738" y="3574"/>
                </a:lnTo>
                <a:lnTo>
                  <a:pt x="739" y="3574"/>
                </a:lnTo>
                <a:lnTo>
                  <a:pt x="739" y="3574"/>
                </a:lnTo>
                <a:lnTo>
                  <a:pt x="740" y="3574"/>
                </a:lnTo>
                <a:lnTo>
                  <a:pt x="741" y="3574"/>
                </a:lnTo>
                <a:lnTo>
                  <a:pt x="741" y="3573"/>
                </a:lnTo>
                <a:lnTo>
                  <a:pt x="742" y="3573"/>
                </a:lnTo>
                <a:lnTo>
                  <a:pt x="743" y="3573"/>
                </a:lnTo>
                <a:lnTo>
                  <a:pt x="743" y="3573"/>
                </a:lnTo>
                <a:lnTo>
                  <a:pt x="744" y="3574"/>
                </a:lnTo>
                <a:lnTo>
                  <a:pt x="745" y="3574"/>
                </a:lnTo>
                <a:lnTo>
                  <a:pt x="745" y="3574"/>
                </a:lnTo>
                <a:lnTo>
                  <a:pt x="746" y="3574"/>
                </a:lnTo>
                <a:lnTo>
                  <a:pt x="747" y="3574"/>
                </a:lnTo>
                <a:lnTo>
                  <a:pt x="747" y="3574"/>
                </a:lnTo>
                <a:lnTo>
                  <a:pt x="748" y="3574"/>
                </a:lnTo>
                <a:lnTo>
                  <a:pt x="748" y="3574"/>
                </a:lnTo>
                <a:lnTo>
                  <a:pt x="749" y="3574"/>
                </a:lnTo>
                <a:lnTo>
                  <a:pt x="749" y="3574"/>
                </a:lnTo>
                <a:lnTo>
                  <a:pt x="750" y="3574"/>
                </a:lnTo>
                <a:lnTo>
                  <a:pt x="751" y="3574"/>
                </a:lnTo>
                <a:lnTo>
                  <a:pt x="751" y="3574"/>
                </a:lnTo>
                <a:lnTo>
                  <a:pt x="752" y="3574"/>
                </a:lnTo>
                <a:lnTo>
                  <a:pt x="752" y="3574"/>
                </a:lnTo>
                <a:lnTo>
                  <a:pt x="753" y="3574"/>
                </a:lnTo>
                <a:lnTo>
                  <a:pt x="754" y="3574"/>
                </a:lnTo>
                <a:lnTo>
                  <a:pt x="754" y="3573"/>
                </a:lnTo>
                <a:lnTo>
                  <a:pt x="755" y="3573"/>
                </a:lnTo>
                <a:lnTo>
                  <a:pt x="756" y="3573"/>
                </a:lnTo>
                <a:lnTo>
                  <a:pt x="756" y="3573"/>
                </a:lnTo>
                <a:lnTo>
                  <a:pt x="757" y="3573"/>
                </a:lnTo>
                <a:lnTo>
                  <a:pt x="758" y="3573"/>
                </a:lnTo>
                <a:lnTo>
                  <a:pt x="758" y="3573"/>
                </a:lnTo>
                <a:lnTo>
                  <a:pt x="759" y="3572"/>
                </a:lnTo>
                <a:lnTo>
                  <a:pt x="759" y="3571"/>
                </a:lnTo>
                <a:lnTo>
                  <a:pt x="760" y="3571"/>
                </a:lnTo>
                <a:lnTo>
                  <a:pt x="761" y="3571"/>
                </a:lnTo>
                <a:lnTo>
                  <a:pt x="761" y="3571"/>
                </a:lnTo>
                <a:lnTo>
                  <a:pt x="762" y="3571"/>
                </a:lnTo>
                <a:lnTo>
                  <a:pt x="763" y="3571"/>
                </a:lnTo>
                <a:lnTo>
                  <a:pt x="763" y="3571"/>
                </a:lnTo>
                <a:lnTo>
                  <a:pt x="764" y="3571"/>
                </a:lnTo>
                <a:lnTo>
                  <a:pt x="765" y="3570"/>
                </a:lnTo>
                <a:lnTo>
                  <a:pt x="765" y="3570"/>
                </a:lnTo>
                <a:lnTo>
                  <a:pt x="766" y="3570"/>
                </a:lnTo>
                <a:lnTo>
                  <a:pt x="766" y="3570"/>
                </a:lnTo>
                <a:lnTo>
                  <a:pt x="767" y="3569"/>
                </a:lnTo>
                <a:lnTo>
                  <a:pt x="767" y="3570"/>
                </a:lnTo>
                <a:lnTo>
                  <a:pt x="768" y="3570"/>
                </a:lnTo>
                <a:lnTo>
                  <a:pt x="769" y="3571"/>
                </a:lnTo>
                <a:lnTo>
                  <a:pt x="769" y="3570"/>
                </a:lnTo>
                <a:lnTo>
                  <a:pt x="770" y="3570"/>
                </a:lnTo>
                <a:lnTo>
                  <a:pt x="770" y="3570"/>
                </a:lnTo>
                <a:lnTo>
                  <a:pt x="771" y="3571"/>
                </a:lnTo>
                <a:lnTo>
                  <a:pt x="772" y="3571"/>
                </a:lnTo>
                <a:lnTo>
                  <a:pt x="772" y="3571"/>
                </a:lnTo>
                <a:lnTo>
                  <a:pt x="773" y="3571"/>
                </a:lnTo>
                <a:lnTo>
                  <a:pt x="774" y="3571"/>
                </a:lnTo>
                <a:lnTo>
                  <a:pt x="774" y="3571"/>
                </a:lnTo>
                <a:lnTo>
                  <a:pt x="775" y="3571"/>
                </a:lnTo>
                <a:lnTo>
                  <a:pt x="776" y="3571"/>
                </a:lnTo>
                <a:lnTo>
                  <a:pt x="776" y="3572"/>
                </a:lnTo>
                <a:lnTo>
                  <a:pt x="777" y="3572"/>
                </a:lnTo>
                <a:lnTo>
                  <a:pt x="778" y="3571"/>
                </a:lnTo>
                <a:lnTo>
                  <a:pt x="778" y="3571"/>
                </a:lnTo>
                <a:lnTo>
                  <a:pt x="779" y="3571"/>
                </a:lnTo>
                <a:lnTo>
                  <a:pt x="779" y="3492"/>
                </a:lnTo>
                <a:lnTo>
                  <a:pt x="780" y="3392"/>
                </a:lnTo>
                <a:lnTo>
                  <a:pt x="781" y="3303"/>
                </a:lnTo>
                <a:lnTo>
                  <a:pt x="781" y="3228"/>
                </a:lnTo>
                <a:lnTo>
                  <a:pt x="782" y="3162"/>
                </a:lnTo>
                <a:lnTo>
                  <a:pt x="783" y="3097"/>
                </a:lnTo>
                <a:lnTo>
                  <a:pt x="783" y="3031"/>
                </a:lnTo>
                <a:lnTo>
                  <a:pt x="784" y="2964"/>
                </a:lnTo>
                <a:lnTo>
                  <a:pt x="784" y="2895"/>
                </a:lnTo>
                <a:lnTo>
                  <a:pt x="785" y="2828"/>
                </a:lnTo>
                <a:lnTo>
                  <a:pt x="786" y="2761"/>
                </a:lnTo>
                <a:lnTo>
                  <a:pt x="786" y="2696"/>
                </a:lnTo>
                <a:lnTo>
                  <a:pt x="787" y="2631"/>
                </a:lnTo>
                <a:lnTo>
                  <a:pt x="787" y="2567"/>
                </a:lnTo>
                <a:lnTo>
                  <a:pt x="788" y="2503"/>
                </a:lnTo>
                <a:lnTo>
                  <a:pt x="789" y="2438"/>
                </a:lnTo>
                <a:lnTo>
                  <a:pt x="789" y="2373"/>
                </a:lnTo>
                <a:lnTo>
                  <a:pt x="790" y="2308"/>
                </a:lnTo>
                <a:lnTo>
                  <a:pt x="790" y="2243"/>
                </a:lnTo>
                <a:lnTo>
                  <a:pt x="791" y="2178"/>
                </a:lnTo>
                <a:lnTo>
                  <a:pt x="792" y="2112"/>
                </a:lnTo>
                <a:lnTo>
                  <a:pt x="792" y="2046"/>
                </a:lnTo>
                <a:lnTo>
                  <a:pt x="793" y="1980"/>
                </a:lnTo>
                <a:lnTo>
                  <a:pt x="794" y="1915"/>
                </a:lnTo>
                <a:lnTo>
                  <a:pt x="794" y="1851"/>
                </a:lnTo>
                <a:lnTo>
                  <a:pt x="795" y="1784"/>
                </a:lnTo>
                <a:lnTo>
                  <a:pt x="796" y="1718"/>
                </a:lnTo>
                <a:lnTo>
                  <a:pt x="796" y="1653"/>
                </a:lnTo>
                <a:lnTo>
                  <a:pt x="797" y="1588"/>
                </a:lnTo>
                <a:lnTo>
                  <a:pt x="798" y="1522"/>
                </a:lnTo>
                <a:lnTo>
                  <a:pt x="798" y="1456"/>
                </a:lnTo>
                <a:lnTo>
                  <a:pt x="799" y="1390"/>
                </a:lnTo>
                <a:lnTo>
                  <a:pt x="799" y="1325"/>
                </a:lnTo>
                <a:lnTo>
                  <a:pt x="800" y="1259"/>
                </a:lnTo>
                <a:lnTo>
                  <a:pt x="801" y="1195"/>
                </a:lnTo>
                <a:lnTo>
                  <a:pt x="801" y="1130"/>
                </a:lnTo>
                <a:lnTo>
                  <a:pt x="802" y="1064"/>
                </a:lnTo>
                <a:lnTo>
                  <a:pt x="802" y="1000"/>
                </a:lnTo>
                <a:lnTo>
                  <a:pt x="803" y="936"/>
                </a:lnTo>
                <a:lnTo>
                  <a:pt x="804" y="872"/>
                </a:lnTo>
                <a:lnTo>
                  <a:pt x="804" y="940"/>
                </a:lnTo>
                <a:lnTo>
                  <a:pt x="805" y="1016"/>
                </a:lnTo>
                <a:lnTo>
                  <a:pt x="805" y="1086"/>
                </a:lnTo>
                <a:lnTo>
                  <a:pt x="806" y="1143"/>
                </a:lnTo>
                <a:lnTo>
                  <a:pt x="807" y="1193"/>
                </a:lnTo>
                <a:lnTo>
                  <a:pt x="807" y="1241"/>
                </a:lnTo>
                <a:lnTo>
                  <a:pt x="808" y="1288"/>
                </a:lnTo>
                <a:lnTo>
                  <a:pt x="809" y="1335"/>
                </a:lnTo>
                <a:lnTo>
                  <a:pt x="809" y="1381"/>
                </a:lnTo>
                <a:lnTo>
                  <a:pt x="810" y="1425"/>
                </a:lnTo>
                <a:lnTo>
                  <a:pt x="810" y="1467"/>
                </a:lnTo>
                <a:lnTo>
                  <a:pt x="811" y="1506"/>
                </a:lnTo>
                <a:lnTo>
                  <a:pt x="812" y="1544"/>
                </a:lnTo>
                <a:lnTo>
                  <a:pt x="812" y="1581"/>
                </a:lnTo>
                <a:lnTo>
                  <a:pt x="813" y="1617"/>
                </a:lnTo>
                <a:lnTo>
                  <a:pt x="814" y="1652"/>
                </a:lnTo>
                <a:lnTo>
                  <a:pt x="814" y="1687"/>
                </a:lnTo>
                <a:lnTo>
                  <a:pt x="815" y="1721"/>
                </a:lnTo>
                <a:lnTo>
                  <a:pt x="816" y="1754"/>
                </a:lnTo>
                <a:lnTo>
                  <a:pt x="816" y="1786"/>
                </a:lnTo>
                <a:lnTo>
                  <a:pt x="817" y="1818"/>
                </a:lnTo>
                <a:lnTo>
                  <a:pt x="817" y="1849"/>
                </a:lnTo>
                <a:lnTo>
                  <a:pt x="818" y="1879"/>
                </a:lnTo>
                <a:lnTo>
                  <a:pt x="819" y="1909"/>
                </a:lnTo>
                <a:lnTo>
                  <a:pt x="819" y="1938"/>
                </a:lnTo>
                <a:lnTo>
                  <a:pt x="820" y="1967"/>
                </a:lnTo>
                <a:lnTo>
                  <a:pt x="820" y="1995"/>
                </a:lnTo>
                <a:lnTo>
                  <a:pt x="821" y="2022"/>
                </a:lnTo>
                <a:lnTo>
                  <a:pt x="822" y="2049"/>
                </a:lnTo>
                <a:lnTo>
                  <a:pt x="822" y="2076"/>
                </a:lnTo>
                <a:lnTo>
                  <a:pt x="823" y="2101"/>
                </a:lnTo>
                <a:lnTo>
                  <a:pt x="823" y="2127"/>
                </a:lnTo>
                <a:lnTo>
                  <a:pt x="824" y="2152"/>
                </a:lnTo>
                <a:lnTo>
                  <a:pt x="825" y="2177"/>
                </a:lnTo>
                <a:lnTo>
                  <a:pt x="825" y="2201"/>
                </a:lnTo>
                <a:lnTo>
                  <a:pt x="826" y="2224"/>
                </a:lnTo>
                <a:lnTo>
                  <a:pt x="827" y="2248"/>
                </a:lnTo>
                <a:lnTo>
                  <a:pt x="827" y="2270"/>
                </a:lnTo>
                <a:lnTo>
                  <a:pt x="828" y="2293"/>
                </a:lnTo>
                <a:lnTo>
                  <a:pt x="829" y="2314"/>
                </a:lnTo>
                <a:lnTo>
                  <a:pt x="829" y="2336"/>
                </a:lnTo>
                <a:lnTo>
                  <a:pt x="830" y="2357"/>
                </a:lnTo>
                <a:lnTo>
                  <a:pt x="830" y="2377"/>
                </a:lnTo>
                <a:lnTo>
                  <a:pt x="831" y="2398"/>
                </a:lnTo>
                <a:lnTo>
                  <a:pt x="832" y="2418"/>
                </a:lnTo>
                <a:lnTo>
                  <a:pt x="832" y="2438"/>
                </a:lnTo>
                <a:lnTo>
                  <a:pt x="833" y="2457"/>
                </a:lnTo>
                <a:lnTo>
                  <a:pt x="834" y="2477"/>
                </a:lnTo>
                <a:lnTo>
                  <a:pt x="834" y="2495"/>
                </a:lnTo>
                <a:lnTo>
                  <a:pt x="835" y="2514"/>
                </a:lnTo>
                <a:lnTo>
                  <a:pt x="835" y="2533"/>
                </a:lnTo>
                <a:lnTo>
                  <a:pt x="836" y="2550"/>
                </a:lnTo>
                <a:lnTo>
                  <a:pt x="837" y="2568"/>
                </a:lnTo>
                <a:lnTo>
                  <a:pt x="837" y="2585"/>
                </a:lnTo>
                <a:lnTo>
                  <a:pt x="838" y="2602"/>
                </a:lnTo>
                <a:lnTo>
                  <a:pt x="838" y="2618"/>
                </a:lnTo>
                <a:lnTo>
                  <a:pt x="839" y="2635"/>
                </a:lnTo>
                <a:lnTo>
                  <a:pt x="840" y="2650"/>
                </a:lnTo>
                <a:lnTo>
                  <a:pt x="840" y="2666"/>
                </a:lnTo>
                <a:lnTo>
                  <a:pt x="841" y="2681"/>
                </a:lnTo>
                <a:lnTo>
                  <a:pt x="841" y="2696"/>
                </a:lnTo>
                <a:lnTo>
                  <a:pt x="842" y="2711"/>
                </a:lnTo>
                <a:lnTo>
                  <a:pt x="843" y="2726"/>
                </a:lnTo>
                <a:lnTo>
                  <a:pt x="843" y="2741"/>
                </a:lnTo>
                <a:lnTo>
                  <a:pt x="844" y="2755"/>
                </a:lnTo>
                <a:lnTo>
                  <a:pt x="845" y="2769"/>
                </a:lnTo>
                <a:lnTo>
                  <a:pt x="845" y="2783"/>
                </a:lnTo>
                <a:lnTo>
                  <a:pt x="846" y="2796"/>
                </a:lnTo>
                <a:lnTo>
                  <a:pt x="847" y="2809"/>
                </a:lnTo>
                <a:lnTo>
                  <a:pt x="847" y="2822"/>
                </a:lnTo>
                <a:lnTo>
                  <a:pt x="848" y="2835"/>
                </a:lnTo>
                <a:lnTo>
                  <a:pt x="849" y="2847"/>
                </a:lnTo>
                <a:lnTo>
                  <a:pt x="849" y="2859"/>
                </a:lnTo>
                <a:lnTo>
                  <a:pt x="850" y="2872"/>
                </a:lnTo>
                <a:lnTo>
                  <a:pt x="850" y="2884"/>
                </a:lnTo>
                <a:lnTo>
                  <a:pt x="851" y="2896"/>
                </a:lnTo>
                <a:lnTo>
                  <a:pt x="852" y="2907"/>
                </a:lnTo>
                <a:lnTo>
                  <a:pt x="852" y="2919"/>
                </a:lnTo>
                <a:lnTo>
                  <a:pt x="853" y="2930"/>
                </a:lnTo>
                <a:lnTo>
                  <a:pt x="854" y="2941"/>
                </a:lnTo>
                <a:lnTo>
                  <a:pt x="854" y="2951"/>
                </a:lnTo>
                <a:lnTo>
                  <a:pt x="855" y="2962"/>
                </a:lnTo>
                <a:lnTo>
                  <a:pt x="855" y="2972"/>
                </a:lnTo>
                <a:lnTo>
                  <a:pt x="856" y="2982"/>
                </a:lnTo>
                <a:lnTo>
                  <a:pt x="856" y="2992"/>
                </a:lnTo>
                <a:lnTo>
                  <a:pt x="857" y="3003"/>
                </a:lnTo>
                <a:lnTo>
                  <a:pt x="858" y="3013"/>
                </a:lnTo>
                <a:lnTo>
                  <a:pt x="858" y="3023"/>
                </a:lnTo>
                <a:lnTo>
                  <a:pt x="859" y="3032"/>
                </a:lnTo>
                <a:lnTo>
                  <a:pt x="859" y="3041"/>
                </a:lnTo>
                <a:lnTo>
                  <a:pt x="860" y="3050"/>
                </a:lnTo>
                <a:lnTo>
                  <a:pt x="861" y="3060"/>
                </a:lnTo>
                <a:lnTo>
                  <a:pt x="861" y="3069"/>
                </a:lnTo>
                <a:lnTo>
                  <a:pt x="862" y="3078"/>
                </a:lnTo>
                <a:lnTo>
                  <a:pt x="863" y="3087"/>
                </a:lnTo>
                <a:lnTo>
                  <a:pt x="863" y="3095"/>
                </a:lnTo>
                <a:lnTo>
                  <a:pt x="864" y="3104"/>
                </a:lnTo>
                <a:lnTo>
                  <a:pt x="865" y="3112"/>
                </a:lnTo>
                <a:lnTo>
                  <a:pt x="865" y="3120"/>
                </a:lnTo>
                <a:lnTo>
                  <a:pt x="866" y="3127"/>
                </a:lnTo>
                <a:lnTo>
                  <a:pt x="867" y="3135"/>
                </a:lnTo>
                <a:lnTo>
                  <a:pt x="867" y="3144"/>
                </a:lnTo>
                <a:lnTo>
                  <a:pt x="868" y="3151"/>
                </a:lnTo>
                <a:lnTo>
                  <a:pt x="869" y="3159"/>
                </a:lnTo>
                <a:lnTo>
                  <a:pt x="869" y="3167"/>
                </a:lnTo>
                <a:lnTo>
                  <a:pt x="870" y="3174"/>
                </a:lnTo>
                <a:lnTo>
                  <a:pt x="870" y="3182"/>
                </a:lnTo>
                <a:lnTo>
                  <a:pt x="871" y="3189"/>
                </a:lnTo>
                <a:lnTo>
                  <a:pt x="872" y="3196"/>
                </a:lnTo>
                <a:lnTo>
                  <a:pt x="872" y="3204"/>
                </a:lnTo>
                <a:lnTo>
                  <a:pt x="873" y="3210"/>
                </a:lnTo>
                <a:lnTo>
                  <a:pt x="873" y="3217"/>
                </a:lnTo>
                <a:lnTo>
                  <a:pt x="874" y="3223"/>
                </a:lnTo>
                <a:lnTo>
                  <a:pt x="874" y="3229"/>
                </a:lnTo>
                <a:lnTo>
                  <a:pt x="875" y="3235"/>
                </a:lnTo>
                <a:lnTo>
                  <a:pt x="876" y="3242"/>
                </a:lnTo>
                <a:lnTo>
                  <a:pt x="876" y="3248"/>
                </a:lnTo>
                <a:lnTo>
                  <a:pt x="877" y="3254"/>
                </a:lnTo>
                <a:lnTo>
                  <a:pt x="878" y="3259"/>
                </a:lnTo>
                <a:lnTo>
                  <a:pt x="878" y="3265"/>
                </a:lnTo>
                <a:lnTo>
                  <a:pt x="879" y="3270"/>
                </a:lnTo>
                <a:lnTo>
                  <a:pt x="879" y="3276"/>
                </a:lnTo>
                <a:lnTo>
                  <a:pt x="880" y="3281"/>
                </a:lnTo>
                <a:lnTo>
                  <a:pt x="881" y="3287"/>
                </a:lnTo>
                <a:lnTo>
                  <a:pt x="881" y="3293"/>
                </a:lnTo>
                <a:lnTo>
                  <a:pt x="882" y="3299"/>
                </a:lnTo>
                <a:lnTo>
                  <a:pt x="883" y="3304"/>
                </a:lnTo>
                <a:lnTo>
                  <a:pt x="883" y="3309"/>
                </a:lnTo>
                <a:lnTo>
                  <a:pt x="884" y="3314"/>
                </a:lnTo>
                <a:lnTo>
                  <a:pt x="885" y="3318"/>
                </a:lnTo>
                <a:lnTo>
                  <a:pt x="885" y="3323"/>
                </a:lnTo>
                <a:lnTo>
                  <a:pt x="886" y="3329"/>
                </a:lnTo>
                <a:lnTo>
                  <a:pt x="887" y="3334"/>
                </a:lnTo>
                <a:lnTo>
                  <a:pt x="887" y="3338"/>
                </a:lnTo>
                <a:lnTo>
                  <a:pt x="888" y="3343"/>
                </a:lnTo>
                <a:lnTo>
                  <a:pt x="888" y="3347"/>
                </a:lnTo>
                <a:lnTo>
                  <a:pt x="889" y="3352"/>
                </a:lnTo>
                <a:lnTo>
                  <a:pt x="890" y="3356"/>
                </a:lnTo>
                <a:lnTo>
                  <a:pt x="890" y="3361"/>
                </a:lnTo>
                <a:lnTo>
                  <a:pt x="891" y="3365"/>
                </a:lnTo>
                <a:lnTo>
                  <a:pt x="891" y="3369"/>
                </a:lnTo>
                <a:lnTo>
                  <a:pt x="892" y="3373"/>
                </a:lnTo>
                <a:lnTo>
                  <a:pt x="893" y="3377"/>
                </a:lnTo>
                <a:lnTo>
                  <a:pt x="893" y="3381"/>
                </a:lnTo>
                <a:lnTo>
                  <a:pt x="894" y="3385"/>
                </a:lnTo>
                <a:lnTo>
                  <a:pt x="894" y="3388"/>
                </a:lnTo>
                <a:lnTo>
                  <a:pt x="895" y="3393"/>
                </a:lnTo>
                <a:lnTo>
                  <a:pt x="896" y="3397"/>
                </a:lnTo>
                <a:lnTo>
                  <a:pt x="896" y="3400"/>
                </a:lnTo>
                <a:lnTo>
                  <a:pt x="897" y="3404"/>
                </a:lnTo>
                <a:lnTo>
                  <a:pt x="898" y="3408"/>
                </a:lnTo>
                <a:lnTo>
                  <a:pt x="898" y="3411"/>
                </a:lnTo>
                <a:lnTo>
                  <a:pt x="899" y="3415"/>
                </a:lnTo>
                <a:lnTo>
                  <a:pt x="900" y="3419"/>
                </a:lnTo>
                <a:lnTo>
                  <a:pt x="900" y="3422"/>
                </a:lnTo>
                <a:lnTo>
                  <a:pt x="901" y="3426"/>
                </a:lnTo>
                <a:lnTo>
                  <a:pt x="901" y="3429"/>
                </a:lnTo>
                <a:lnTo>
                  <a:pt x="902" y="3433"/>
                </a:lnTo>
                <a:lnTo>
                  <a:pt x="903" y="3435"/>
                </a:lnTo>
                <a:lnTo>
                  <a:pt x="903" y="3439"/>
                </a:lnTo>
                <a:lnTo>
                  <a:pt x="904" y="3442"/>
                </a:lnTo>
                <a:lnTo>
                  <a:pt x="905" y="3446"/>
                </a:lnTo>
                <a:lnTo>
                  <a:pt x="905" y="3448"/>
                </a:lnTo>
                <a:lnTo>
                  <a:pt x="906" y="3452"/>
                </a:lnTo>
                <a:lnTo>
                  <a:pt x="906" y="3455"/>
                </a:lnTo>
                <a:lnTo>
                  <a:pt x="907" y="3457"/>
                </a:lnTo>
                <a:lnTo>
                  <a:pt x="908" y="3461"/>
                </a:lnTo>
                <a:lnTo>
                  <a:pt x="908" y="3463"/>
                </a:lnTo>
                <a:lnTo>
                  <a:pt x="909" y="3466"/>
                </a:lnTo>
                <a:lnTo>
                  <a:pt x="909" y="3469"/>
                </a:lnTo>
                <a:lnTo>
                  <a:pt x="910" y="3472"/>
                </a:lnTo>
                <a:lnTo>
                  <a:pt x="911" y="3475"/>
                </a:lnTo>
                <a:lnTo>
                  <a:pt x="911" y="3478"/>
                </a:lnTo>
                <a:lnTo>
                  <a:pt x="912" y="3480"/>
                </a:lnTo>
                <a:lnTo>
                  <a:pt x="912" y="3483"/>
                </a:lnTo>
                <a:lnTo>
                  <a:pt x="913" y="3486"/>
                </a:lnTo>
                <a:lnTo>
                  <a:pt x="914" y="3488"/>
                </a:lnTo>
                <a:lnTo>
                  <a:pt x="914" y="3491"/>
                </a:lnTo>
                <a:lnTo>
                  <a:pt x="915" y="3493"/>
                </a:lnTo>
                <a:lnTo>
                  <a:pt x="916" y="3496"/>
                </a:lnTo>
                <a:lnTo>
                  <a:pt x="916" y="3498"/>
                </a:lnTo>
                <a:lnTo>
                  <a:pt x="917" y="3501"/>
                </a:lnTo>
                <a:lnTo>
                  <a:pt x="918" y="3503"/>
                </a:lnTo>
                <a:lnTo>
                  <a:pt x="918" y="3505"/>
                </a:lnTo>
                <a:lnTo>
                  <a:pt x="919" y="3507"/>
                </a:lnTo>
                <a:lnTo>
                  <a:pt x="920" y="3510"/>
                </a:lnTo>
                <a:lnTo>
                  <a:pt x="920" y="3513"/>
                </a:lnTo>
                <a:lnTo>
                  <a:pt x="921" y="3515"/>
                </a:lnTo>
                <a:lnTo>
                  <a:pt x="921" y="3518"/>
                </a:lnTo>
                <a:lnTo>
                  <a:pt x="922" y="3520"/>
                </a:lnTo>
                <a:lnTo>
                  <a:pt x="923" y="3522"/>
                </a:lnTo>
                <a:lnTo>
                  <a:pt x="923" y="3524"/>
                </a:lnTo>
                <a:lnTo>
                  <a:pt x="924" y="3526"/>
                </a:lnTo>
                <a:lnTo>
                  <a:pt x="924" y="3528"/>
                </a:lnTo>
                <a:lnTo>
                  <a:pt x="925" y="3530"/>
                </a:lnTo>
                <a:lnTo>
                  <a:pt x="926" y="3532"/>
                </a:lnTo>
                <a:lnTo>
                  <a:pt x="926" y="3534"/>
                </a:lnTo>
                <a:lnTo>
                  <a:pt x="927" y="3536"/>
                </a:lnTo>
                <a:lnTo>
                  <a:pt x="927" y="3538"/>
                </a:lnTo>
                <a:lnTo>
                  <a:pt x="928" y="3539"/>
                </a:lnTo>
                <a:lnTo>
                  <a:pt x="929" y="3540"/>
                </a:lnTo>
                <a:lnTo>
                  <a:pt x="929" y="3542"/>
                </a:lnTo>
                <a:lnTo>
                  <a:pt x="930" y="3544"/>
                </a:lnTo>
                <a:lnTo>
                  <a:pt x="930" y="3546"/>
                </a:lnTo>
                <a:lnTo>
                  <a:pt x="931" y="3548"/>
                </a:lnTo>
                <a:lnTo>
                  <a:pt x="932" y="3550"/>
                </a:lnTo>
                <a:lnTo>
                  <a:pt x="932" y="3552"/>
                </a:lnTo>
                <a:lnTo>
                  <a:pt x="933" y="3554"/>
                </a:lnTo>
                <a:lnTo>
                  <a:pt x="934" y="3555"/>
                </a:lnTo>
                <a:lnTo>
                  <a:pt x="934" y="3556"/>
                </a:lnTo>
                <a:lnTo>
                  <a:pt x="935" y="3558"/>
                </a:lnTo>
                <a:lnTo>
                  <a:pt x="936" y="3560"/>
                </a:lnTo>
                <a:lnTo>
                  <a:pt x="936" y="3562"/>
                </a:lnTo>
                <a:lnTo>
                  <a:pt x="937" y="3563"/>
                </a:lnTo>
                <a:lnTo>
                  <a:pt x="938" y="3565"/>
                </a:lnTo>
                <a:lnTo>
                  <a:pt x="938" y="3567"/>
                </a:lnTo>
                <a:lnTo>
                  <a:pt x="939" y="3568"/>
                </a:lnTo>
                <a:lnTo>
                  <a:pt x="940" y="3569"/>
                </a:lnTo>
                <a:lnTo>
                  <a:pt x="940" y="3571"/>
                </a:lnTo>
                <a:lnTo>
                  <a:pt x="941" y="3572"/>
                </a:lnTo>
                <a:lnTo>
                  <a:pt x="941" y="3573"/>
                </a:lnTo>
                <a:lnTo>
                  <a:pt x="942" y="3574"/>
                </a:lnTo>
                <a:lnTo>
                  <a:pt x="942" y="3575"/>
                </a:lnTo>
                <a:lnTo>
                  <a:pt x="943" y="3577"/>
                </a:lnTo>
                <a:lnTo>
                  <a:pt x="944" y="3578"/>
                </a:lnTo>
                <a:lnTo>
                  <a:pt x="944" y="3580"/>
                </a:lnTo>
                <a:lnTo>
                  <a:pt x="945" y="3581"/>
                </a:lnTo>
                <a:lnTo>
                  <a:pt x="945" y="3582"/>
                </a:lnTo>
                <a:lnTo>
                  <a:pt x="946" y="3584"/>
                </a:lnTo>
                <a:lnTo>
                  <a:pt x="947" y="3585"/>
                </a:lnTo>
                <a:lnTo>
                  <a:pt x="947" y="3586"/>
                </a:lnTo>
                <a:lnTo>
                  <a:pt x="948" y="3587"/>
                </a:lnTo>
                <a:lnTo>
                  <a:pt x="949" y="3589"/>
                </a:lnTo>
                <a:lnTo>
                  <a:pt x="949" y="3590"/>
                </a:lnTo>
                <a:lnTo>
                  <a:pt x="950" y="3591"/>
                </a:lnTo>
                <a:lnTo>
                  <a:pt x="950" y="3592"/>
                </a:lnTo>
                <a:lnTo>
                  <a:pt x="951" y="3593"/>
                </a:lnTo>
                <a:lnTo>
                  <a:pt x="952" y="3595"/>
                </a:lnTo>
                <a:lnTo>
                  <a:pt x="952" y="3596"/>
                </a:lnTo>
                <a:lnTo>
                  <a:pt x="953" y="3598"/>
                </a:lnTo>
                <a:lnTo>
                  <a:pt x="954" y="3598"/>
                </a:lnTo>
                <a:lnTo>
                  <a:pt x="954" y="3600"/>
                </a:lnTo>
                <a:lnTo>
                  <a:pt x="955" y="3601"/>
                </a:lnTo>
                <a:lnTo>
                  <a:pt x="956" y="3602"/>
                </a:lnTo>
                <a:lnTo>
                  <a:pt x="956" y="3603"/>
                </a:lnTo>
                <a:lnTo>
                  <a:pt x="957" y="3604"/>
                </a:lnTo>
                <a:lnTo>
                  <a:pt x="958" y="3605"/>
                </a:lnTo>
                <a:lnTo>
                  <a:pt x="958" y="3606"/>
                </a:lnTo>
                <a:lnTo>
                  <a:pt x="959" y="3607"/>
                </a:lnTo>
                <a:lnTo>
                  <a:pt x="959" y="3607"/>
                </a:lnTo>
                <a:lnTo>
                  <a:pt x="960" y="3608"/>
                </a:lnTo>
                <a:lnTo>
                  <a:pt x="961" y="3609"/>
                </a:lnTo>
                <a:lnTo>
                  <a:pt x="961" y="3610"/>
                </a:lnTo>
                <a:lnTo>
                  <a:pt x="962" y="3611"/>
                </a:lnTo>
                <a:lnTo>
                  <a:pt x="962" y="3613"/>
                </a:lnTo>
                <a:lnTo>
                  <a:pt x="963" y="3614"/>
                </a:lnTo>
                <a:lnTo>
                  <a:pt x="963" y="3615"/>
                </a:lnTo>
                <a:lnTo>
                  <a:pt x="964" y="3615"/>
                </a:lnTo>
                <a:lnTo>
                  <a:pt x="965" y="3617"/>
                </a:lnTo>
                <a:lnTo>
                  <a:pt x="965" y="3617"/>
                </a:lnTo>
                <a:lnTo>
                  <a:pt x="966" y="3618"/>
                </a:lnTo>
                <a:lnTo>
                  <a:pt x="967" y="3619"/>
                </a:lnTo>
                <a:lnTo>
                  <a:pt x="967" y="3620"/>
                </a:lnTo>
                <a:lnTo>
                  <a:pt x="968" y="3620"/>
                </a:lnTo>
                <a:lnTo>
                  <a:pt x="969" y="3621"/>
                </a:lnTo>
                <a:lnTo>
                  <a:pt x="969" y="3622"/>
                </a:lnTo>
                <a:lnTo>
                  <a:pt x="970" y="3622"/>
                </a:lnTo>
                <a:lnTo>
                  <a:pt x="970" y="3623"/>
                </a:lnTo>
                <a:lnTo>
                  <a:pt x="971" y="3624"/>
                </a:lnTo>
                <a:lnTo>
                  <a:pt x="972" y="3625"/>
                </a:lnTo>
                <a:lnTo>
                  <a:pt x="972" y="3626"/>
                </a:lnTo>
                <a:lnTo>
                  <a:pt x="973" y="3626"/>
                </a:lnTo>
                <a:lnTo>
                  <a:pt x="974" y="3627"/>
                </a:lnTo>
                <a:lnTo>
                  <a:pt x="974" y="3627"/>
                </a:lnTo>
                <a:lnTo>
                  <a:pt x="975" y="3628"/>
                </a:lnTo>
                <a:lnTo>
                  <a:pt x="976" y="3629"/>
                </a:lnTo>
                <a:lnTo>
                  <a:pt x="976" y="3629"/>
                </a:lnTo>
                <a:lnTo>
                  <a:pt x="977" y="3630"/>
                </a:lnTo>
                <a:lnTo>
                  <a:pt x="977" y="3631"/>
                </a:lnTo>
                <a:lnTo>
                  <a:pt x="978" y="3631"/>
                </a:lnTo>
                <a:lnTo>
                  <a:pt x="979" y="3631"/>
                </a:lnTo>
                <a:lnTo>
                  <a:pt x="979" y="3632"/>
                </a:lnTo>
                <a:lnTo>
                  <a:pt x="980" y="3633"/>
                </a:lnTo>
                <a:lnTo>
                  <a:pt x="980" y="3633"/>
                </a:lnTo>
                <a:lnTo>
                  <a:pt x="981" y="3634"/>
                </a:lnTo>
                <a:lnTo>
                  <a:pt x="981" y="3634"/>
                </a:lnTo>
                <a:lnTo>
                  <a:pt x="982" y="3635"/>
                </a:lnTo>
                <a:lnTo>
                  <a:pt x="983" y="3635"/>
                </a:lnTo>
                <a:lnTo>
                  <a:pt x="983" y="3636"/>
                </a:lnTo>
                <a:lnTo>
                  <a:pt x="984" y="3637"/>
                </a:lnTo>
                <a:lnTo>
                  <a:pt x="985" y="3637"/>
                </a:lnTo>
                <a:lnTo>
                  <a:pt x="985" y="3637"/>
                </a:lnTo>
                <a:lnTo>
                  <a:pt x="986" y="3638"/>
                </a:lnTo>
                <a:lnTo>
                  <a:pt x="987" y="3639"/>
                </a:lnTo>
                <a:lnTo>
                  <a:pt x="987" y="3639"/>
                </a:lnTo>
                <a:lnTo>
                  <a:pt x="988" y="3639"/>
                </a:lnTo>
                <a:lnTo>
                  <a:pt x="989" y="3639"/>
                </a:lnTo>
                <a:lnTo>
                  <a:pt x="989" y="3639"/>
                </a:lnTo>
                <a:lnTo>
                  <a:pt x="990" y="3639"/>
                </a:lnTo>
                <a:lnTo>
                  <a:pt x="990" y="3640"/>
                </a:lnTo>
                <a:lnTo>
                  <a:pt x="991" y="3640"/>
                </a:lnTo>
                <a:lnTo>
                  <a:pt x="992" y="3640"/>
                </a:lnTo>
                <a:lnTo>
                  <a:pt x="992" y="3641"/>
                </a:lnTo>
                <a:lnTo>
                  <a:pt x="993" y="3641"/>
                </a:lnTo>
                <a:lnTo>
                  <a:pt x="994" y="3642"/>
                </a:lnTo>
                <a:lnTo>
                  <a:pt x="994" y="3642"/>
                </a:lnTo>
                <a:lnTo>
                  <a:pt x="995" y="3643"/>
                </a:lnTo>
                <a:lnTo>
                  <a:pt x="995" y="3643"/>
                </a:lnTo>
                <a:lnTo>
                  <a:pt x="996" y="3643"/>
                </a:lnTo>
                <a:lnTo>
                  <a:pt x="997" y="3643"/>
                </a:lnTo>
                <a:lnTo>
                  <a:pt x="997" y="3644"/>
                </a:lnTo>
                <a:lnTo>
                  <a:pt x="998" y="3644"/>
                </a:lnTo>
                <a:lnTo>
                  <a:pt x="998" y="3644"/>
                </a:lnTo>
                <a:lnTo>
                  <a:pt x="999" y="3644"/>
                </a:lnTo>
                <a:lnTo>
                  <a:pt x="1000" y="3644"/>
                </a:lnTo>
                <a:lnTo>
                  <a:pt x="1000" y="3645"/>
                </a:lnTo>
                <a:lnTo>
                  <a:pt x="1001" y="3645"/>
                </a:lnTo>
                <a:lnTo>
                  <a:pt x="1001" y="3645"/>
                </a:lnTo>
                <a:lnTo>
                  <a:pt x="1002" y="3646"/>
                </a:lnTo>
                <a:lnTo>
                  <a:pt x="1003" y="3646"/>
                </a:lnTo>
                <a:lnTo>
                  <a:pt x="1003" y="3646"/>
                </a:lnTo>
                <a:lnTo>
                  <a:pt x="1004" y="3646"/>
                </a:lnTo>
                <a:lnTo>
                  <a:pt x="1005" y="3646"/>
                </a:lnTo>
                <a:lnTo>
                  <a:pt x="1005" y="3646"/>
                </a:lnTo>
                <a:lnTo>
                  <a:pt x="1006" y="3647"/>
                </a:lnTo>
                <a:lnTo>
                  <a:pt x="1007" y="3647"/>
                </a:lnTo>
                <a:lnTo>
                  <a:pt x="1007" y="3647"/>
                </a:lnTo>
                <a:lnTo>
                  <a:pt x="1008" y="3648"/>
                </a:lnTo>
                <a:lnTo>
                  <a:pt x="1009" y="3648"/>
                </a:lnTo>
                <a:lnTo>
                  <a:pt x="1009" y="3649"/>
                </a:lnTo>
                <a:lnTo>
                  <a:pt x="1010" y="3649"/>
                </a:lnTo>
                <a:lnTo>
                  <a:pt x="1010" y="3649"/>
                </a:lnTo>
                <a:lnTo>
                  <a:pt x="1011" y="3650"/>
                </a:lnTo>
                <a:lnTo>
                  <a:pt x="1012" y="3650"/>
                </a:lnTo>
                <a:lnTo>
                  <a:pt x="1012" y="3650"/>
                </a:lnTo>
                <a:lnTo>
                  <a:pt x="1013" y="3650"/>
                </a:lnTo>
                <a:lnTo>
                  <a:pt x="1013" y="3650"/>
                </a:lnTo>
                <a:lnTo>
                  <a:pt x="1014" y="3651"/>
                </a:lnTo>
                <a:lnTo>
                  <a:pt x="1015" y="3651"/>
                </a:lnTo>
                <a:lnTo>
                  <a:pt x="1015" y="3652"/>
                </a:lnTo>
                <a:lnTo>
                  <a:pt x="1016" y="3652"/>
                </a:lnTo>
                <a:lnTo>
                  <a:pt x="1016" y="3652"/>
                </a:lnTo>
                <a:lnTo>
                  <a:pt x="1017" y="3652"/>
                </a:lnTo>
                <a:lnTo>
                  <a:pt x="1018" y="3652"/>
                </a:lnTo>
                <a:lnTo>
                  <a:pt x="1018" y="3653"/>
                </a:lnTo>
                <a:lnTo>
                  <a:pt x="1019" y="3653"/>
                </a:lnTo>
                <a:lnTo>
                  <a:pt x="1020" y="3653"/>
                </a:lnTo>
                <a:lnTo>
                  <a:pt x="1020" y="3653"/>
                </a:lnTo>
                <a:lnTo>
                  <a:pt x="1021" y="3653"/>
                </a:lnTo>
                <a:lnTo>
                  <a:pt x="1021" y="3653"/>
                </a:lnTo>
                <a:lnTo>
                  <a:pt x="1022" y="3652"/>
                </a:lnTo>
                <a:lnTo>
                  <a:pt x="1023" y="3652"/>
                </a:lnTo>
                <a:lnTo>
                  <a:pt x="1023" y="3653"/>
                </a:lnTo>
                <a:lnTo>
                  <a:pt x="1024" y="3652"/>
                </a:lnTo>
                <a:lnTo>
                  <a:pt x="1025" y="3653"/>
                </a:lnTo>
                <a:lnTo>
                  <a:pt x="1025" y="3653"/>
                </a:lnTo>
                <a:lnTo>
                  <a:pt x="1026" y="3653"/>
                </a:lnTo>
                <a:lnTo>
                  <a:pt x="1027" y="3652"/>
                </a:lnTo>
                <a:lnTo>
                  <a:pt x="1027" y="3652"/>
                </a:lnTo>
                <a:lnTo>
                  <a:pt x="1028" y="3652"/>
                </a:lnTo>
                <a:lnTo>
                  <a:pt x="1029" y="3652"/>
                </a:lnTo>
                <a:lnTo>
                  <a:pt x="1029" y="3653"/>
                </a:lnTo>
                <a:lnTo>
                  <a:pt x="1030" y="3653"/>
                </a:lnTo>
                <a:lnTo>
                  <a:pt x="1030" y="3653"/>
                </a:lnTo>
                <a:lnTo>
                  <a:pt x="1031" y="3653"/>
                </a:lnTo>
                <a:lnTo>
                  <a:pt x="1031" y="3653"/>
                </a:lnTo>
                <a:lnTo>
                  <a:pt x="1032" y="3653"/>
                </a:lnTo>
                <a:lnTo>
                  <a:pt x="1033" y="3653"/>
                </a:lnTo>
                <a:lnTo>
                  <a:pt x="1033" y="3653"/>
                </a:lnTo>
                <a:lnTo>
                  <a:pt x="1034" y="3653"/>
                </a:lnTo>
                <a:lnTo>
                  <a:pt x="1034" y="3653"/>
                </a:lnTo>
                <a:lnTo>
                  <a:pt x="1035" y="3653"/>
                </a:lnTo>
                <a:lnTo>
                  <a:pt x="1036" y="3653"/>
                </a:lnTo>
                <a:lnTo>
                  <a:pt x="1036" y="3654"/>
                </a:lnTo>
                <a:lnTo>
                  <a:pt x="1037" y="3654"/>
                </a:lnTo>
                <a:lnTo>
                  <a:pt x="1038" y="3655"/>
                </a:lnTo>
                <a:lnTo>
                  <a:pt x="1038" y="3655"/>
                </a:lnTo>
                <a:lnTo>
                  <a:pt x="1039" y="3655"/>
                </a:lnTo>
                <a:lnTo>
                  <a:pt x="1040" y="3655"/>
                </a:lnTo>
                <a:lnTo>
                  <a:pt x="1040" y="3655"/>
                </a:lnTo>
                <a:lnTo>
                  <a:pt x="1041" y="3655"/>
                </a:lnTo>
                <a:lnTo>
                  <a:pt x="1041" y="3655"/>
                </a:lnTo>
                <a:lnTo>
                  <a:pt x="1042" y="3655"/>
                </a:lnTo>
                <a:lnTo>
                  <a:pt x="1043" y="3655"/>
                </a:lnTo>
                <a:lnTo>
                  <a:pt x="1043" y="3655"/>
                </a:lnTo>
                <a:lnTo>
                  <a:pt x="1044" y="3656"/>
                </a:lnTo>
                <a:lnTo>
                  <a:pt x="1045" y="3656"/>
                </a:lnTo>
                <a:lnTo>
                  <a:pt x="1045" y="3656"/>
                </a:lnTo>
                <a:lnTo>
                  <a:pt x="1046" y="3655"/>
                </a:lnTo>
                <a:lnTo>
                  <a:pt x="1047" y="3655"/>
                </a:lnTo>
                <a:lnTo>
                  <a:pt x="1047" y="3655"/>
                </a:lnTo>
                <a:lnTo>
                  <a:pt x="1048" y="3655"/>
                </a:lnTo>
                <a:lnTo>
                  <a:pt x="1048" y="3655"/>
                </a:lnTo>
                <a:lnTo>
                  <a:pt x="1049" y="3655"/>
                </a:lnTo>
                <a:lnTo>
                  <a:pt x="1049" y="3656"/>
                </a:lnTo>
                <a:lnTo>
                  <a:pt x="1050" y="3655"/>
                </a:lnTo>
                <a:lnTo>
                  <a:pt x="1051" y="3655"/>
                </a:lnTo>
                <a:lnTo>
                  <a:pt x="1051" y="3655"/>
                </a:lnTo>
                <a:lnTo>
                  <a:pt x="1052" y="3656"/>
                </a:lnTo>
                <a:lnTo>
                  <a:pt x="1052" y="3656"/>
                </a:lnTo>
                <a:lnTo>
                  <a:pt x="1053" y="3656"/>
                </a:lnTo>
                <a:lnTo>
                  <a:pt x="1054" y="3656"/>
                </a:lnTo>
                <a:lnTo>
                  <a:pt x="1054" y="3656"/>
                </a:lnTo>
                <a:lnTo>
                  <a:pt x="1055" y="3656"/>
                </a:lnTo>
                <a:lnTo>
                  <a:pt x="1056" y="3656"/>
                </a:lnTo>
                <a:lnTo>
                  <a:pt x="1056" y="3656"/>
                </a:lnTo>
                <a:lnTo>
                  <a:pt x="1057" y="3656"/>
                </a:lnTo>
                <a:lnTo>
                  <a:pt x="1058" y="3656"/>
                </a:lnTo>
                <a:lnTo>
                  <a:pt x="1058" y="3656"/>
                </a:lnTo>
                <a:lnTo>
                  <a:pt x="1059" y="3656"/>
                </a:lnTo>
                <a:lnTo>
                  <a:pt x="1060" y="3656"/>
                </a:lnTo>
                <a:lnTo>
                  <a:pt x="1060" y="3656"/>
                </a:lnTo>
                <a:lnTo>
                  <a:pt x="1061" y="3656"/>
                </a:lnTo>
                <a:lnTo>
                  <a:pt x="1061" y="3656"/>
                </a:lnTo>
                <a:lnTo>
                  <a:pt x="1062" y="3656"/>
                </a:lnTo>
                <a:lnTo>
                  <a:pt x="1063" y="3656"/>
                </a:lnTo>
                <a:lnTo>
                  <a:pt x="1063" y="3656"/>
                </a:lnTo>
                <a:lnTo>
                  <a:pt x="1064" y="3655"/>
                </a:lnTo>
                <a:lnTo>
                  <a:pt x="1065" y="3655"/>
                </a:lnTo>
                <a:lnTo>
                  <a:pt x="1065" y="3655"/>
                </a:lnTo>
                <a:lnTo>
                  <a:pt x="1066" y="3655"/>
                </a:lnTo>
                <a:lnTo>
                  <a:pt x="1066" y="3655"/>
                </a:lnTo>
                <a:lnTo>
                  <a:pt x="1067" y="3655"/>
                </a:lnTo>
                <a:lnTo>
                  <a:pt x="1068" y="3655"/>
                </a:lnTo>
                <a:lnTo>
                  <a:pt x="1068" y="3655"/>
                </a:lnTo>
                <a:lnTo>
                  <a:pt x="1069" y="3655"/>
                </a:lnTo>
                <a:lnTo>
                  <a:pt x="1069" y="3655"/>
                </a:lnTo>
                <a:lnTo>
                  <a:pt x="1070" y="3655"/>
                </a:lnTo>
                <a:lnTo>
                  <a:pt x="1070" y="3655"/>
                </a:lnTo>
                <a:lnTo>
                  <a:pt x="1071" y="3654"/>
                </a:lnTo>
                <a:lnTo>
                  <a:pt x="1072" y="3654"/>
                </a:lnTo>
                <a:lnTo>
                  <a:pt x="1072" y="3654"/>
                </a:lnTo>
                <a:lnTo>
                  <a:pt x="1073" y="3654"/>
                </a:lnTo>
                <a:lnTo>
                  <a:pt x="1074" y="3654"/>
                </a:lnTo>
                <a:lnTo>
                  <a:pt x="1074" y="3653"/>
                </a:lnTo>
                <a:lnTo>
                  <a:pt x="1075" y="3653"/>
                </a:lnTo>
                <a:lnTo>
                  <a:pt x="1076" y="3653"/>
                </a:lnTo>
                <a:lnTo>
                  <a:pt x="1076" y="3653"/>
                </a:lnTo>
                <a:lnTo>
                  <a:pt x="1077" y="3653"/>
                </a:lnTo>
                <a:lnTo>
                  <a:pt x="1078" y="3653"/>
                </a:lnTo>
                <a:lnTo>
                  <a:pt x="1078" y="3653"/>
                </a:lnTo>
                <a:lnTo>
                  <a:pt x="1079" y="3653"/>
                </a:lnTo>
                <a:lnTo>
                  <a:pt x="1080" y="3653"/>
                </a:lnTo>
                <a:lnTo>
                  <a:pt x="1080" y="3654"/>
                </a:lnTo>
                <a:lnTo>
                  <a:pt x="1081" y="3654"/>
                </a:lnTo>
                <a:lnTo>
                  <a:pt x="1081" y="3654"/>
                </a:lnTo>
                <a:lnTo>
                  <a:pt x="1082" y="3654"/>
                </a:lnTo>
                <a:lnTo>
                  <a:pt x="1083" y="3654"/>
                </a:lnTo>
                <a:lnTo>
                  <a:pt x="1083" y="3654"/>
                </a:lnTo>
                <a:lnTo>
                  <a:pt x="1084" y="3654"/>
                </a:lnTo>
                <a:lnTo>
                  <a:pt x="1084" y="3654"/>
                </a:lnTo>
                <a:lnTo>
                  <a:pt x="1085" y="3654"/>
                </a:lnTo>
                <a:lnTo>
                  <a:pt x="1086" y="3654"/>
                </a:lnTo>
                <a:lnTo>
                  <a:pt x="1086" y="3654"/>
                </a:lnTo>
                <a:lnTo>
                  <a:pt x="1087" y="3654"/>
                </a:lnTo>
                <a:lnTo>
                  <a:pt x="1087" y="3653"/>
                </a:lnTo>
                <a:lnTo>
                  <a:pt x="1088" y="3653"/>
                </a:lnTo>
                <a:lnTo>
                  <a:pt x="1089" y="3653"/>
                </a:lnTo>
                <a:lnTo>
                  <a:pt x="1089" y="3653"/>
                </a:lnTo>
                <a:lnTo>
                  <a:pt x="1090" y="3653"/>
                </a:lnTo>
                <a:lnTo>
                  <a:pt x="1091" y="3653"/>
                </a:lnTo>
                <a:lnTo>
                  <a:pt x="1091" y="3653"/>
                </a:lnTo>
                <a:lnTo>
                  <a:pt x="1092" y="3652"/>
                </a:lnTo>
                <a:lnTo>
                  <a:pt x="1092" y="3653"/>
                </a:lnTo>
                <a:lnTo>
                  <a:pt x="1093" y="3653"/>
                </a:lnTo>
                <a:lnTo>
                  <a:pt x="1094" y="3652"/>
                </a:lnTo>
                <a:lnTo>
                  <a:pt x="1094" y="3652"/>
                </a:lnTo>
                <a:lnTo>
                  <a:pt x="1095" y="3653"/>
                </a:lnTo>
                <a:lnTo>
                  <a:pt x="1096" y="3652"/>
                </a:lnTo>
                <a:lnTo>
                  <a:pt x="1096" y="3652"/>
                </a:lnTo>
                <a:lnTo>
                  <a:pt x="1097" y="3652"/>
                </a:lnTo>
                <a:lnTo>
                  <a:pt x="1098" y="3652"/>
                </a:lnTo>
                <a:lnTo>
                  <a:pt x="1098" y="3652"/>
                </a:lnTo>
                <a:lnTo>
                  <a:pt x="1099" y="3652"/>
                </a:lnTo>
                <a:lnTo>
                  <a:pt x="1099" y="3652"/>
                </a:lnTo>
                <a:lnTo>
                  <a:pt x="1100" y="3652"/>
                </a:lnTo>
                <a:lnTo>
                  <a:pt x="1101" y="3652"/>
                </a:lnTo>
                <a:lnTo>
                  <a:pt x="1101" y="3651"/>
                </a:lnTo>
                <a:lnTo>
                  <a:pt x="1102" y="3651"/>
                </a:lnTo>
                <a:lnTo>
                  <a:pt x="1102" y="3651"/>
                </a:lnTo>
                <a:lnTo>
                  <a:pt x="1103" y="3651"/>
                </a:lnTo>
                <a:lnTo>
                  <a:pt x="1104" y="3650"/>
                </a:lnTo>
                <a:lnTo>
                  <a:pt x="1104" y="3650"/>
                </a:lnTo>
                <a:lnTo>
                  <a:pt x="1105" y="3650"/>
                </a:lnTo>
                <a:lnTo>
                  <a:pt x="1105" y="3649"/>
                </a:lnTo>
                <a:lnTo>
                  <a:pt x="1106" y="3649"/>
                </a:lnTo>
                <a:lnTo>
                  <a:pt x="1107" y="3648"/>
                </a:lnTo>
                <a:lnTo>
                  <a:pt x="1107" y="3648"/>
                </a:lnTo>
                <a:lnTo>
                  <a:pt x="1108" y="3648"/>
                </a:lnTo>
                <a:lnTo>
                  <a:pt x="1109" y="3649"/>
                </a:lnTo>
                <a:lnTo>
                  <a:pt x="1109" y="3649"/>
                </a:lnTo>
                <a:lnTo>
                  <a:pt x="1110" y="3649"/>
                </a:lnTo>
                <a:lnTo>
                  <a:pt x="1111" y="3649"/>
                </a:lnTo>
                <a:lnTo>
                  <a:pt x="1111" y="3649"/>
                </a:lnTo>
                <a:lnTo>
                  <a:pt x="1112" y="3648"/>
                </a:lnTo>
                <a:lnTo>
                  <a:pt x="1112" y="3648"/>
                </a:lnTo>
                <a:lnTo>
                  <a:pt x="1113" y="3648"/>
                </a:lnTo>
                <a:lnTo>
                  <a:pt x="1114" y="3648"/>
                </a:lnTo>
                <a:lnTo>
                  <a:pt x="1114" y="3648"/>
                </a:lnTo>
                <a:lnTo>
                  <a:pt x="1115" y="3648"/>
                </a:lnTo>
                <a:lnTo>
                  <a:pt x="1116" y="3648"/>
                </a:lnTo>
                <a:lnTo>
                  <a:pt x="1116" y="3647"/>
                </a:lnTo>
                <a:lnTo>
                  <a:pt x="1117" y="3647"/>
                </a:lnTo>
                <a:lnTo>
                  <a:pt x="1117" y="3646"/>
                </a:lnTo>
                <a:lnTo>
                  <a:pt x="1118" y="3647"/>
                </a:lnTo>
                <a:lnTo>
                  <a:pt x="1119" y="3646"/>
                </a:lnTo>
                <a:lnTo>
                  <a:pt x="1119" y="3647"/>
                </a:lnTo>
                <a:lnTo>
                  <a:pt x="1120" y="3647"/>
                </a:lnTo>
                <a:lnTo>
                  <a:pt x="1120" y="3647"/>
                </a:lnTo>
                <a:lnTo>
                  <a:pt x="1121" y="3647"/>
                </a:lnTo>
                <a:lnTo>
                  <a:pt x="1122" y="3647"/>
                </a:lnTo>
                <a:lnTo>
                  <a:pt x="1122" y="3647"/>
                </a:lnTo>
                <a:lnTo>
                  <a:pt x="1123" y="3646"/>
                </a:lnTo>
                <a:lnTo>
                  <a:pt x="1123" y="3647"/>
                </a:lnTo>
                <a:lnTo>
                  <a:pt x="1124" y="3647"/>
                </a:lnTo>
                <a:lnTo>
                  <a:pt x="1125" y="3647"/>
                </a:lnTo>
                <a:lnTo>
                  <a:pt x="1125" y="3647"/>
                </a:lnTo>
                <a:lnTo>
                  <a:pt x="1126" y="3647"/>
                </a:lnTo>
                <a:lnTo>
                  <a:pt x="1127" y="3646"/>
                </a:lnTo>
                <a:lnTo>
                  <a:pt x="1127" y="3646"/>
                </a:lnTo>
                <a:lnTo>
                  <a:pt x="1128" y="3645"/>
                </a:lnTo>
                <a:lnTo>
                  <a:pt x="1129" y="3645"/>
                </a:lnTo>
                <a:lnTo>
                  <a:pt x="1129" y="3645"/>
                </a:lnTo>
                <a:lnTo>
                  <a:pt x="1130" y="3645"/>
                </a:lnTo>
                <a:lnTo>
                  <a:pt x="1131" y="3644"/>
                </a:lnTo>
                <a:lnTo>
                  <a:pt x="1131" y="3644"/>
                </a:lnTo>
                <a:lnTo>
                  <a:pt x="1132" y="3644"/>
                </a:lnTo>
                <a:lnTo>
                  <a:pt x="1132" y="3644"/>
                </a:lnTo>
                <a:lnTo>
                  <a:pt x="1133" y="3644"/>
                </a:lnTo>
                <a:lnTo>
                  <a:pt x="1134" y="3644"/>
                </a:lnTo>
                <a:lnTo>
                  <a:pt x="1134" y="3644"/>
                </a:lnTo>
                <a:lnTo>
                  <a:pt x="1135" y="3643"/>
                </a:lnTo>
                <a:lnTo>
                  <a:pt x="1136" y="3643"/>
                </a:lnTo>
                <a:lnTo>
                  <a:pt x="1136" y="3643"/>
                </a:lnTo>
                <a:lnTo>
                  <a:pt x="1137" y="3644"/>
                </a:lnTo>
                <a:lnTo>
                  <a:pt x="1137" y="3644"/>
                </a:lnTo>
                <a:lnTo>
                  <a:pt x="1138" y="3644"/>
                </a:lnTo>
                <a:lnTo>
                  <a:pt x="1138" y="3644"/>
                </a:lnTo>
                <a:lnTo>
                  <a:pt x="1139" y="3643"/>
                </a:lnTo>
                <a:lnTo>
                  <a:pt x="1140" y="3643"/>
                </a:lnTo>
                <a:lnTo>
                  <a:pt x="1140" y="3643"/>
                </a:lnTo>
                <a:lnTo>
                  <a:pt x="1141" y="3643"/>
                </a:lnTo>
                <a:lnTo>
                  <a:pt x="1141" y="3643"/>
                </a:lnTo>
                <a:lnTo>
                  <a:pt x="1142" y="3642"/>
                </a:lnTo>
                <a:lnTo>
                  <a:pt x="1143" y="3642"/>
                </a:lnTo>
                <a:lnTo>
                  <a:pt x="1143" y="3642"/>
                </a:lnTo>
                <a:lnTo>
                  <a:pt x="1144" y="3642"/>
                </a:lnTo>
                <a:lnTo>
                  <a:pt x="1145" y="3642"/>
                </a:lnTo>
                <a:lnTo>
                  <a:pt x="1145" y="3643"/>
                </a:lnTo>
                <a:lnTo>
                  <a:pt x="1146" y="3642"/>
                </a:lnTo>
                <a:lnTo>
                  <a:pt x="1147" y="3642"/>
                </a:lnTo>
                <a:lnTo>
                  <a:pt x="1147" y="3642"/>
                </a:lnTo>
                <a:lnTo>
                  <a:pt x="1148" y="3642"/>
                </a:lnTo>
                <a:lnTo>
                  <a:pt x="1149" y="3642"/>
                </a:lnTo>
                <a:lnTo>
                  <a:pt x="1149" y="3641"/>
                </a:lnTo>
                <a:lnTo>
                  <a:pt x="1150" y="3641"/>
                </a:lnTo>
                <a:lnTo>
                  <a:pt x="1151" y="3641"/>
                </a:lnTo>
                <a:lnTo>
                  <a:pt x="1151" y="3640"/>
                </a:lnTo>
                <a:lnTo>
                  <a:pt x="1152" y="3640"/>
                </a:lnTo>
                <a:lnTo>
                  <a:pt x="1152" y="3640"/>
                </a:lnTo>
                <a:lnTo>
                  <a:pt x="1153" y="3569"/>
                </a:lnTo>
                <a:lnTo>
                  <a:pt x="1154" y="3480"/>
                </a:lnTo>
                <a:lnTo>
                  <a:pt x="1154" y="3405"/>
                </a:lnTo>
                <a:lnTo>
                  <a:pt x="1155" y="3346"/>
                </a:lnTo>
                <a:lnTo>
                  <a:pt x="1155" y="3294"/>
                </a:lnTo>
                <a:lnTo>
                  <a:pt x="1156" y="3245"/>
                </a:lnTo>
                <a:lnTo>
                  <a:pt x="1156" y="3195"/>
                </a:lnTo>
                <a:lnTo>
                  <a:pt x="1157" y="3142"/>
                </a:lnTo>
                <a:lnTo>
                  <a:pt x="1158" y="3089"/>
                </a:lnTo>
                <a:lnTo>
                  <a:pt x="1158" y="3037"/>
                </a:lnTo>
                <a:lnTo>
                  <a:pt x="1159" y="2985"/>
                </a:lnTo>
                <a:lnTo>
                  <a:pt x="1160" y="2936"/>
                </a:lnTo>
                <a:lnTo>
                  <a:pt x="1160" y="2887"/>
                </a:lnTo>
                <a:lnTo>
                  <a:pt x="1161" y="2839"/>
                </a:lnTo>
                <a:lnTo>
                  <a:pt x="1161" y="2790"/>
                </a:lnTo>
                <a:lnTo>
                  <a:pt x="1162" y="2741"/>
                </a:lnTo>
                <a:lnTo>
                  <a:pt x="1163" y="2693"/>
                </a:lnTo>
                <a:lnTo>
                  <a:pt x="1163" y="2643"/>
                </a:lnTo>
                <a:lnTo>
                  <a:pt x="1164" y="2595"/>
                </a:lnTo>
                <a:lnTo>
                  <a:pt x="1165" y="2547"/>
                </a:lnTo>
                <a:lnTo>
                  <a:pt x="1165" y="2499"/>
                </a:lnTo>
                <a:lnTo>
                  <a:pt x="1166" y="2452"/>
                </a:lnTo>
                <a:lnTo>
                  <a:pt x="1167" y="2404"/>
                </a:lnTo>
                <a:lnTo>
                  <a:pt x="1167" y="2356"/>
                </a:lnTo>
                <a:lnTo>
                  <a:pt x="1168" y="2306"/>
                </a:lnTo>
                <a:lnTo>
                  <a:pt x="1169" y="2258"/>
                </a:lnTo>
                <a:lnTo>
                  <a:pt x="1169" y="2210"/>
                </a:lnTo>
                <a:lnTo>
                  <a:pt x="1170" y="2163"/>
                </a:lnTo>
                <a:lnTo>
                  <a:pt x="1170" y="2116"/>
                </a:lnTo>
                <a:lnTo>
                  <a:pt x="1171" y="2067"/>
                </a:lnTo>
                <a:lnTo>
                  <a:pt x="1172" y="2018"/>
                </a:lnTo>
                <a:lnTo>
                  <a:pt x="1172" y="1971"/>
                </a:lnTo>
                <a:lnTo>
                  <a:pt x="1173" y="1924"/>
                </a:lnTo>
                <a:lnTo>
                  <a:pt x="1173" y="1878"/>
                </a:lnTo>
                <a:lnTo>
                  <a:pt x="1174" y="1831"/>
                </a:lnTo>
                <a:lnTo>
                  <a:pt x="1175" y="1785"/>
                </a:lnTo>
                <a:lnTo>
                  <a:pt x="1175" y="1739"/>
                </a:lnTo>
                <a:lnTo>
                  <a:pt x="1176" y="1693"/>
                </a:lnTo>
                <a:lnTo>
                  <a:pt x="1176" y="1647"/>
                </a:lnTo>
                <a:lnTo>
                  <a:pt x="1177" y="1601"/>
                </a:lnTo>
                <a:lnTo>
                  <a:pt x="1178" y="1653"/>
                </a:lnTo>
                <a:lnTo>
                  <a:pt x="1178" y="1713"/>
                </a:lnTo>
                <a:lnTo>
                  <a:pt x="1179" y="1766"/>
                </a:lnTo>
                <a:lnTo>
                  <a:pt x="1180" y="1808"/>
                </a:lnTo>
                <a:lnTo>
                  <a:pt x="1180" y="1843"/>
                </a:lnTo>
                <a:lnTo>
                  <a:pt x="1181" y="1876"/>
                </a:lnTo>
                <a:lnTo>
                  <a:pt x="1181" y="1909"/>
                </a:lnTo>
                <a:lnTo>
                  <a:pt x="1182" y="1943"/>
                </a:lnTo>
                <a:lnTo>
                  <a:pt x="1183" y="1976"/>
                </a:lnTo>
                <a:lnTo>
                  <a:pt x="1183" y="2008"/>
                </a:lnTo>
                <a:lnTo>
                  <a:pt x="1184" y="2038"/>
                </a:lnTo>
                <a:lnTo>
                  <a:pt x="1185" y="2068"/>
                </a:lnTo>
                <a:lnTo>
                  <a:pt x="1185" y="2096"/>
                </a:lnTo>
                <a:lnTo>
                  <a:pt x="1186" y="2122"/>
                </a:lnTo>
                <a:lnTo>
                  <a:pt x="1187" y="2149"/>
                </a:lnTo>
                <a:lnTo>
                  <a:pt x="1187" y="2175"/>
                </a:lnTo>
                <a:lnTo>
                  <a:pt x="1188" y="2200"/>
                </a:lnTo>
                <a:lnTo>
                  <a:pt x="1188" y="2226"/>
                </a:lnTo>
                <a:lnTo>
                  <a:pt x="1189" y="2250"/>
                </a:lnTo>
                <a:lnTo>
                  <a:pt x="1190" y="2274"/>
                </a:lnTo>
                <a:lnTo>
                  <a:pt x="1190" y="2297"/>
                </a:lnTo>
                <a:lnTo>
                  <a:pt x="1191" y="2319"/>
                </a:lnTo>
                <a:lnTo>
                  <a:pt x="1191" y="2342"/>
                </a:lnTo>
                <a:lnTo>
                  <a:pt x="1192" y="2364"/>
                </a:lnTo>
                <a:lnTo>
                  <a:pt x="1193" y="2385"/>
                </a:lnTo>
                <a:lnTo>
                  <a:pt x="1193" y="2406"/>
                </a:lnTo>
                <a:lnTo>
                  <a:pt x="1194" y="2427"/>
                </a:lnTo>
                <a:lnTo>
                  <a:pt x="1194" y="2447"/>
                </a:lnTo>
                <a:lnTo>
                  <a:pt x="1195" y="2466"/>
                </a:lnTo>
                <a:lnTo>
                  <a:pt x="1196" y="2486"/>
                </a:lnTo>
                <a:lnTo>
                  <a:pt x="1196" y="2505"/>
                </a:lnTo>
                <a:lnTo>
                  <a:pt x="1197" y="2524"/>
                </a:lnTo>
                <a:lnTo>
                  <a:pt x="1198" y="2542"/>
                </a:lnTo>
                <a:lnTo>
                  <a:pt x="1198" y="2561"/>
                </a:lnTo>
                <a:lnTo>
                  <a:pt x="1199" y="2579"/>
                </a:lnTo>
                <a:lnTo>
                  <a:pt x="1200" y="2596"/>
                </a:lnTo>
                <a:lnTo>
                  <a:pt x="1200" y="2613"/>
                </a:lnTo>
                <a:lnTo>
                  <a:pt x="1201" y="2630"/>
                </a:lnTo>
                <a:lnTo>
                  <a:pt x="1201" y="2647"/>
                </a:lnTo>
                <a:lnTo>
                  <a:pt x="1202" y="2664"/>
                </a:lnTo>
                <a:lnTo>
                  <a:pt x="1203" y="2680"/>
                </a:lnTo>
                <a:lnTo>
                  <a:pt x="1203" y="2696"/>
                </a:lnTo>
                <a:lnTo>
                  <a:pt x="1204" y="2712"/>
                </a:lnTo>
                <a:lnTo>
                  <a:pt x="1205" y="2728"/>
                </a:lnTo>
                <a:lnTo>
                  <a:pt x="1205" y="2743"/>
                </a:lnTo>
                <a:lnTo>
                  <a:pt x="1206" y="2757"/>
                </a:lnTo>
                <a:lnTo>
                  <a:pt x="1206" y="2772"/>
                </a:lnTo>
                <a:lnTo>
                  <a:pt x="1207" y="2785"/>
                </a:lnTo>
                <a:lnTo>
                  <a:pt x="1208" y="2799"/>
                </a:lnTo>
                <a:lnTo>
                  <a:pt x="1208" y="2812"/>
                </a:lnTo>
                <a:lnTo>
                  <a:pt x="1209" y="2826"/>
                </a:lnTo>
                <a:lnTo>
                  <a:pt x="1209" y="2839"/>
                </a:lnTo>
                <a:lnTo>
                  <a:pt x="1210" y="2853"/>
                </a:lnTo>
                <a:lnTo>
                  <a:pt x="1211" y="2865"/>
                </a:lnTo>
                <a:lnTo>
                  <a:pt x="1211" y="2878"/>
                </a:lnTo>
                <a:lnTo>
                  <a:pt x="1212" y="2891"/>
                </a:lnTo>
                <a:lnTo>
                  <a:pt x="1212" y="2903"/>
                </a:lnTo>
                <a:lnTo>
                  <a:pt x="1213" y="2915"/>
                </a:lnTo>
                <a:lnTo>
                  <a:pt x="1214" y="2927"/>
                </a:lnTo>
                <a:lnTo>
                  <a:pt x="1214" y="2938"/>
                </a:lnTo>
                <a:lnTo>
                  <a:pt x="1215" y="2950"/>
                </a:lnTo>
                <a:lnTo>
                  <a:pt x="1216" y="2961"/>
                </a:lnTo>
                <a:lnTo>
                  <a:pt x="1216" y="2972"/>
                </a:lnTo>
                <a:lnTo>
                  <a:pt x="1217" y="2983"/>
                </a:lnTo>
                <a:lnTo>
                  <a:pt x="1218" y="2994"/>
                </a:lnTo>
                <a:lnTo>
                  <a:pt x="1218" y="3004"/>
                </a:lnTo>
                <a:lnTo>
                  <a:pt x="1219" y="3015"/>
                </a:lnTo>
                <a:lnTo>
                  <a:pt x="1220" y="3025"/>
                </a:lnTo>
                <a:lnTo>
                  <a:pt x="1220" y="3035"/>
                </a:lnTo>
                <a:lnTo>
                  <a:pt x="1221" y="3045"/>
                </a:lnTo>
                <a:lnTo>
                  <a:pt x="1221" y="3055"/>
                </a:lnTo>
                <a:lnTo>
                  <a:pt x="1222" y="3065"/>
                </a:lnTo>
                <a:lnTo>
                  <a:pt x="1223" y="3074"/>
                </a:lnTo>
                <a:lnTo>
                  <a:pt x="1223" y="3083"/>
                </a:lnTo>
                <a:lnTo>
                  <a:pt x="1224" y="3092"/>
                </a:lnTo>
                <a:lnTo>
                  <a:pt x="1224" y="3101"/>
                </a:lnTo>
                <a:lnTo>
                  <a:pt x="1225" y="3111"/>
                </a:lnTo>
                <a:lnTo>
                  <a:pt x="1226" y="3119"/>
                </a:lnTo>
                <a:lnTo>
                  <a:pt x="1226" y="3128"/>
                </a:lnTo>
                <a:lnTo>
                  <a:pt x="1227" y="3136"/>
                </a:lnTo>
                <a:lnTo>
                  <a:pt x="1227" y="3144"/>
                </a:lnTo>
                <a:lnTo>
                  <a:pt x="1228" y="3152"/>
                </a:lnTo>
                <a:lnTo>
                  <a:pt x="1229" y="3160"/>
                </a:lnTo>
                <a:lnTo>
                  <a:pt x="1229" y="3168"/>
                </a:lnTo>
                <a:lnTo>
                  <a:pt x="1230" y="3176"/>
                </a:lnTo>
                <a:lnTo>
                  <a:pt x="1231" y="3184"/>
                </a:lnTo>
                <a:lnTo>
                  <a:pt x="1231" y="3192"/>
                </a:lnTo>
                <a:lnTo>
                  <a:pt x="1232" y="3199"/>
                </a:lnTo>
                <a:lnTo>
                  <a:pt x="1232" y="3206"/>
                </a:lnTo>
                <a:lnTo>
                  <a:pt x="1233" y="3213"/>
                </a:lnTo>
                <a:lnTo>
                  <a:pt x="1234" y="3219"/>
                </a:lnTo>
                <a:lnTo>
                  <a:pt x="1234" y="3226"/>
                </a:lnTo>
                <a:lnTo>
                  <a:pt x="1235" y="3233"/>
                </a:lnTo>
                <a:lnTo>
                  <a:pt x="1236" y="3240"/>
                </a:lnTo>
                <a:lnTo>
                  <a:pt x="1236" y="3246"/>
                </a:lnTo>
                <a:lnTo>
                  <a:pt x="1237" y="3253"/>
                </a:lnTo>
                <a:lnTo>
                  <a:pt x="1238" y="3260"/>
                </a:lnTo>
                <a:lnTo>
                  <a:pt x="1238" y="3266"/>
                </a:lnTo>
                <a:lnTo>
                  <a:pt x="1239" y="3273"/>
                </a:lnTo>
                <a:lnTo>
                  <a:pt x="1240" y="3279"/>
                </a:lnTo>
                <a:lnTo>
                  <a:pt x="1240" y="3285"/>
                </a:lnTo>
                <a:lnTo>
                  <a:pt x="1241" y="3291"/>
                </a:lnTo>
                <a:lnTo>
                  <a:pt x="1241" y="3297"/>
                </a:lnTo>
                <a:lnTo>
                  <a:pt x="1242" y="3303"/>
                </a:lnTo>
                <a:lnTo>
                  <a:pt x="1243" y="3309"/>
                </a:lnTo>
                <a:lnTo>
                  <a:pt x="1243" y="3314"/>
                </a:lnTo>
                <a:lnTo>
                  <a:pt x="1244" y="3320"/>
                </a:lnTo>
                <a:lnTo>
                  <a:pt x="1244" y="3326"/>
                </a:lnTo>
                <a:lnTo>
                  <a:pt x="1245" y="3331"/>
                </a:lnTo>
                <a:lnTo>
                  <a:pt x="1245" y="3336"/>
                </a:lnTo>
                <a:lnTo>
                  <a:pt x="1246" y="3342"/>
                </a:lnTo>
                <a:lnTo>
                  <a:pt x="1247" y="3347"/>
                </a:lnTo>
                <a:lnTo>
                  <a:pt x="1247" y="3352"/>
                </a:lnTo>
                <a:lnTo>
                  <a:pt x="1248" y="3357"/>
                </a:lnTo>
                <a:lnTo>
                  <a:pt x="1249" y="3362"/>
                </a:lnTo>
                <a:lnTo>
                  <a:pt x="1249" y="3367"/>
                </a:lnTo>
                <a:lnTo>
                  <a:pt x="1250" y="3371"/>
                </a:lnTo>
                <a:lnTo>
                  <a:pt x="1251" y="3376"/>
                </a:lnTo>
                <a:lnTo>
                  <a:pt x="1251" y="3381"/>
                </a:lnTo>
                <a:lnTo>
                  <a:pt x="1252" y="3386"/>
                </a:lnTo>
                <a:lnTo>
                  <a:pt x="1252" y="3390"/>
                </a:lnTo>
                <a:lnTo>
                  <a:pt x="1253" y="3395"/>
                </a:lnTo>
                <a:lnTo>
                  <a:pt x="1254" y="3399"/>
                </a:lnTo>
                <a:lnTo>
                  <a:pt x="1254" y="3404"/>
                </a:lnTo>
                <a:lnTo>
                  <a:pt x="1255" y="3408"/>
                </a:lnTo>
                <a:lnTo>
                  <a:pt x="1256" y="3412"/>
                </a:lnTo>
                <a:lnTo>
                  <a:pt x="1256" y="3416"/>
                </a:lnTo>
                <a:lnTo>
                  <a:pt x="1257" y="3420"/>
                </a:lnTo>
                <a:lnTo>
                  <a:pt x="1258" y="3424"/>
                </a:lnTo>
                <a:lnTo>
                  <a:pt x="1258" y="3428"/>
                </a:lnTo>
                <a:lnTo>
                  <a:pt x="1259" y="3432"/>
                </a:lnTo>
                <a:lnTo>
                  <a:pt x="1259" y="3436"/>
                </a:lnTo>
                <a:lnTo>
                  <a:pt x="1260" y="3440"/>
                </a:lnTo>
                <a:lnTo>
                  <a:pt x="1261" y="3444"/>
                </a:lnTo>
                <a:lnTo>
                  <a:pt x="1261" y="3447"/>
                </a:lnTo>
                <a:lnTo>
                  <a:pt x="1262" y="3451"/>
                </a:lnTo>
                <a:lnTo>
                  <a:pt x="1262" y="3455"/>
                </a:lnTo>
                <a:lnTo>
                  <a:pt x="1263" y="3458"/>
                </a:lnTo>
                <a:lnTo>
                  <a:pt x="1263" y="3462"/>
                </a:lnTo>
                <a:lnTo>
                  <a:pt x="1264" y="3465"/>
                </a:lnTo>
                <a:lnTo>
                  <a:pt x="1265" y="3469"/>
                </a:lnTo>
                <a:lnTo>
                  <a:pt x="1265" y="3473"/>
                </a:lnTo>
                <a:lnTo>
                  <a:pt x="1266" y="3477"/>
                </a:lnTo>
                <a:lnTo>
                  <a:pt x="1267" y="3480"/>
                </a:lnTo>
                <a:lnTo>
                  <a:pt x="1267" y="3483"/>
                </a:lnTo>
                <a:lnTo>
                  <a:pt x="1268" y="3487"/>
                </a:lnTo>
                <a:lnTo>
                  <a:pt x="1269" y="3490"/>
                </a:lnTo>
                <a:lnTo>
                  <a:pt x="1269" y="3492"/>
                </a:lnTo>
                <a:lnTo>
                  <a:pt x="1270" y="3496"/>
                </a:lnTo>
                <a:lnTo>
                  <a:pt x="1271" y="3498"/>
                </a:lnTo>
                <a:lnTo>
                  <a:pt x="1271" y="3501"/>
                </a:lnTo>
                <a:lnTo>
                  <a:pt x="1272" y="3504"/>
                </a:lnTo>
                <a:lnTo>
                  <a:pt x="1272" y="3507"/>
                </a:lnTo>
                <a:lnTo>
                  <a:pt x="1273" y="3509"/>
                </a:lnTo>
                <a:lnTo>
                  <a:pt x="1274" y="3512"/>
                </a:lnTo>
                <a:lnTo>
                  <a:pt x="1274" y="3515"/>
                </a:lnTo>
                <a:lnTo>
                  <a:pt x="1275" y="3518"/>
                </a:lnTo>
                <a:lnTo>
                  <a:pt x="1276" y="3521"/>
                </a:lnTo>
                <a:lnTo>
                  <a:pt x="1276" y="3523"/>
                </a:lnTo>
                <a:lnTo>
                  <a:pt x="1277" y="3526"/>
                </a:lnTo>
                <a:lnTo>
                  <a:pt x="1277" y="3528"/>
                </a:lnTo>
                <a:lnTo>
                  <a:pt x="1278" y="3530"/>
                </a:lnTo>
                <a:lnTo>
                  <a:pt x="1279" y="3533"/>
                </a:lnTo>
                <a:lnTo>
                  <a:pt x="1279" y="3537"/>
                </a:lnTo>
                <a:lnTo>
                  <a:pt x="1280" y="3539"/>
                </a:lnTo>
                <a:lnTo>
                  <a:pt x="1280" y="3541"/>
                </a:lnTo>
                <a:lnTo>
                  <a:pt x="1281" y="3544"/>
                </a:lnTo>
                <a:lnTo>
                  <a:pt x="1282" y="3546"/>
                </a:lnTo>
                <a:lnTo>
                  <a:pt x="1282" y="3549"/>
                </a:lnTo>
                <a:lnTo>
                  <a:pt x="1283" y="3551"/>
                </a:lnTo>
                <a:lnTo>
                  <a:pt x="1283" y="3553"/>
                </a:lnTo>
                <a:lnTo>
                  <a:pt x="1284" y="3555"/>
                </a:lnTo>
                <a:lnTo>
                  <a:pt x="1285" y="3557"/>
                </a:lnTo>
                <a:lnTo>
                  <a:pt x="1285" y="3559"/>
                </a:lnTo>
                <a:lnTo>
                  <a:pt x="1286" y="3561"/>
                </a:lnTo>
                <a:lnTo>
                  <a:pt x="1287" y="3563"/>
                </a:lnTo>
                <a:lnTo>
                  <a:pt x="1287" y="3565"/>
                </a:lnTo>
                <a:lnTo>
                  <a:pt x="1288" y="3567"/>
                </a:lnTo>
                <a:lnTo>
                  <a:pt x="1289" y="3569"/>
                </a:lnTo>
                <a:lnTo>
                  <a:pt x="1289" y="3571"/>
                </a:lnTo>
                <a:lnTo>
                  <a:pt x="1290" y="3573"/>
                </a:lnTo>
                <a:lnTo>
                  <a:pt x="1291" y="3575"/>
                </a:lnTo>
                <a:lnTo>
                  <a:pt x="1291" y="3577"/>
                </a:lnTo>
                <a:lnTo>
                  <a:pt x="1292" y="3578"/>
                </a:lnTo>
                <a:lnTo>
                  <a:pt x="1292" y="3580"/>
                </a:lnTo>
                <a:lnTo>
                  <a:pt x="1293" y="3581"/>
                </a:lnTo>
                <a:lnTo>
                  <a:pt x="1294" y="3583"/>
                </a:lnTo>
                <a:lnTo>
                  <a:pt x="1294" y="3585"/>
                </a:lnTo>
                <a:lnTo>
                  <a:pt x="1295" y="3587"/>
                </a:lnTo>
                <a:lnTo>
                  <a:pt x="1295" y="3589"/>
                </a:lnTo>
                <a:lnTo>
                  <a:pt x="1296" y="3591"/>
                </a:lnTo>
                <a:lnTo>
                  <a:pt x="1297" y="3592"/>
                </a:lnTo>
                <a:lnTo>
                  <a:pt x="1297" y="3593"/>
                </a:lnTo>
                <a:lnTo>
                  <a:pt x="1298" y="3595"/>
                </a:lnTo>
                <a:lnTo>
                  <a:pt x="1298" y="3596"/>
                </a:lnTo>
                <a:lnTo>
                  <a:pt x="1299" y="3598"/>
                </a:lnTo>
                <a:lnTo>
                  <a:pt x="1300" y="3599"/>
                </a:lnTo>
                <a:lnTo>
                  <a:pt x="1300" y="3600"/>
                </a:lnTo>
                <a:lnTo>
                  <a:pt x="1301" y="3602"/>
                </a:lnTo>
                <a:lnTo>
                  <a:pt x="1302" y="3603"/>
                </a:lnTo>
                <a:lnTo>
                  <a:pt x="1302" y="3604"/>
                </a:lnTo>
                <a:lnTo>
                  <a:pt x="1303" y="3606"/>
                </a:lnTo>
                <a:lnTo>
                  <a:pt x="1303" y="3607"/>
                </a:lnTo>
                <a:lnTo>
                  <a:pt x="1304" y="3608"/>
                </a:lnTo>
                <a:lnTo>
                  <a:pt x="1305" y="3609"/>
                </a:lnTo>
                <a:lnTo>
                  <a:pt x="1305" y="3611"/>
                </a:lnTo>
                <a:lnTo>
                  <a:pt x="1306" y="3612"/>
                </a:lnTo>
                <a:lnTo>
                  <a:pt x="1307" y="3614"/>
                </a:lnTo>
                <a:lnTo>
                  <a:pt x="1307" y="3615"/>
                </a:lnTo>
                <a:lnTo>
                  <a:pt x="1308" y="3617"/>
                </a:lnTo>
                <a:lnTo>
                  <a:pt x="1309" y="3618"/>
                </a:lnTo>
                <a:lnTo>
                  <a:pt x="1309" y="3620"/>
                </a:lnTo>
                <a:lnTo>
                  <a:pt x="1310" y="3622"/>
                </a:lnTo>
                <a:lnTo>
                  <a:pt x="1311" y="3623"/>
                </a:lnTo>
                <a:lnTo>
                  <a:pt x="1311" y="3624"/>
                </a:lnTo>
                <a:lnTo>
                  <a:pt x="1312" y="3625"/>
                </a:lnTo>
                <a:lnTo>
                  <a:pt x="1312" y="3626"/>
                </a:lnTo>
                <a:lnTo>
                  <a:pt x="1313" y="3628"/>
                </a:lnTo>
                <a:lnTo>
                  <a:pt x="1313" y="3628"/>
                </a:lnTo>
                <a:lnTo>
                  <a:pt x="1314" y="3629"/>
                </a:lnTo>
                <a:lnTo>
                  <a:pt x="1315" y="3630"/>
                </a:lnTo>
                <a:lnTo>
                  <a:pt x="1315" y="3631"/>
                </a:lnTo>
                <a:lnTo>
                  <a:pt x="1316" y="3632"/>
                </a:lnTo>
                <a:lnTo>
                  <a:pt x="1316" y="3633"/>
                </a:lnTo>
                <a:lnTo>
                  <a:pt x="1317" y="3633"/>
                </a:lnTo>
                <a:lnTo>
                  <a:pt x="1318" y="3635"/>
                </a:lnTo>
                <a:lnTo>
                  <a:pt x="1318" y="3636"/>
                </a:lnTo>
                <a:lnTo>
                  <a:pt x="1319" y="3637"/>
                </a:lnTo>
                <a:lnTo>
                  <a:pt x="1320" y="3638"/>
                </a:lnTo>
                <a:lnTo>
                  <a:pt x="1320" y="3639"/>
                </a:lnTo>
                <a:lnTo>
                  <a:pt x="1321" y="3640"/>
                </a:lnTo>
                <a:lnTo>
                  <a:pt x="1322" y="3641"/>
                </a:lnTo>
                <a:lnTo>
                  <a:pt x="1322" y="3642"/>
                </a:lnTo>
                <a:lnTo>
                  <a:pt x="1323" y="3643"/>
                </a:lnTo>
                <a:lnTo>
                  <a:pt x="1323" y="3644"/>
                </a:lnTo>
                <a:lnTo>
                  <a:pt x="1324" y="3645"/>
                </a:lnTo>
                <a:lnTo>
                  <a:pt x="1325" y="3646"/>
                </a:lnTo>
                <a:lnTo>
                  <a:pt x="1325" y="3647"/>
                </a:lnTo>
                <a:lnTo>
                  <a:pt x="1326" y="3648"/>
                </a:lnTo>
                <a:lnTo>
                  <a:pt x="1327" y="3648"/>
                </a:lnTo>
                <a:lnTo>
                  <a:pt x="1327" y="3649"/>
                </a:lnTo>
                <a:lnTo>
                  <a:pt x="1328" y="3650"/>
                </a:lnTo>
                <a:lnTo>
                  <a:pt x="1329" y="3650"/>
                </a:lnTo>
                <a:lnTo>
                  <a:pt x="1329" y="3651"/>
                </a:lnTo>
                <a:lnTo>
                  <a:pt x="1330" y="3652"/>
                </a:lnTo>
                <a:lnTo>
                  <a:pt x="1330" y="3653"/>
                </a:lnTo>
                <a:lnTo>
                  <a:pt x="1331" y="3654"/>
                </a:lnTo>
                <a:lnTo>
                  <a:pt x="1331" y="3655"/>
                </a:lnTo>
                <a:lnTo>
                  <a:pt x="1332" y="3655"/>
                </a:lnTo>
                <a:lnTo>
                  <a:pt x="1333" y="3656"/>
                </a:lnTo>
                <a:lnTo>
                  <a:pt x="1333" y="3656"/>
                </a:lnTo>
                <a:lnTo>
                  <a:pt x="1334" y="3657"/>
                </a:lnTo>
                <a:lnTo>
                  <a:pt x="1334" y="3657"/>
                </a:lnTo>
                <a:lnTo>
                  <a:pt x="1335" y="3658"/>
                </a:lnTo>
                <a:lnTo>
                  <a:pt x="1336" y="3659"/>
                </a:lnTo>
                <a:lnTo>
                  <a:pt x="1336" y="3659"/>
                </a:lnTo>
                <a:lnTo>
                  <a:pt x="1337" y="3660"/>
                </a:lnTo>
                <a:lnTo>
                  <a:pt x="1338" y="3660"/>
                </a:lnTo>
                <a:lnTo>
                  <a:pt x="1338" y="3660"/>
                </a:lnTo>
                <a:lnTo>
                  <a:pt x="1339" y="3661"/>
                </a:lnTo>
                <a:lnTo>
                  <a:pt x="1340" y="3662"/>
                </a:lnTo>
                <a:lnTo>
                  <a:pt x="1340" y="3662"/>
                </a:lnTo>
                <a:lnTo>
                  <a:pt x="1341" y="3663"/>
                </a:lnTo>
                <a:lnTo>
                  <a:pt x="1342" y="3663"/>
                </a:lnTo>
                <a:lnTo>
                  <a:pt x="1342" y="3664"/>
                </a:lnTo>
                <a:lnTo>
                  <a:pt x="1343" y="3664"/>
                </a:lnTo>
                <a:lnTo>
                  <a:pt x="1343" y="3665"/>
                </a:lnTo>
                <a:lnTo>
                  <a:pt x="1344" y="3665"/>
                </a:lnTo>
                <a:lnTo>
                  <a:pt x="1345" y="3666"/>
                </a:lnTo>
                <a:lnTo>
                  <a:pt x="1345" y="3667"/>
                </a:lnTo>
                <a:lnTo>
                  <a:pt x="1346" y="3668"/>
                </a:lnTo>
                <a:lnTo>
                  <a:pt x="1347" y="3668"/>
                </a:lnTo>
                <a:lnTo>
                  <a:pt x="1347" y="3669"/>
                </a:lnTo>
                <a:lnTo>
                  <a:pt x="1348" y="3669"/>
                </a:lnTo>
                <a:lnTo>
                  <a:pt x="1348" y="3669"/>
                </a:lnTo>
                <a:lnTo>
                  <a:pt x="1349" y="3670"/>
                </a:lnTo>
                <a:lnTo>
                  <a:pt x="1350" y="3670"/>
                </a:lnTo>
                <a:lnTo>
                  <a:pt x="1350" y="3670"/>
                </a:lnTo>
                <a:lnTo>
                  <a:pt x="1351" y="3671"/>
                </a:lnTo>
                <a:lnTo>
                  <a:pt x="1351" y="3671"/>
                </a:lnTo>
                <a:lnTo>
                  <a:pt x="1352" y="3672"/>
                </a:lnTo>
                <a:lnTo>
                  <a:pt x="1352" y="3672"/>
                </a:lnTo>
                <a:lnTo>
                  <a:pt x="1353" y="3672"/>
                </a:lnTo>
                <a:lnTo>
                  <a:pt x="1354" y="3672"/>
                </a:lnTo>
                <a:lnTo>
                  <a:pt x="1354" y="3672"/>
                </a:lnTo>
                <a:lnTo>
                  <a:pt x="1355" y="3673"/>
                </a:lnTo>
                <a:lnTo>
                  <a:pt x="1356" y="3673"/>
                </a:lnTo>
                <a:lnTo>
                  <a:pt x="1356" y="3673"/>
                </a:lnTo>
                <a:lnTo>
                  <a:pt x="1357" y="3674"/>
                </a:lnTo>
                <a:lnTo>
                  <a:pt x="1358" y="3675"/>
                </a:lnTo>
                <a:lnTo>
                  <a:pt x="1358" y="3675"/>
                </a:lnTo>
                <a:lnTo>
                  <a:pt x="1359" y="3675"/>
                </a:lnTo>
                <a:lnTo>
                  <a:pt x="1360" y="3675"/>
                </a:lnTo>
                <a:lnTo>
                  <a:pt x="1360" y="3676"/>
                </a:lnTo>
                <a:lnTo>
                  <a:pt x="1361" y="3676"/>
                </a:lnTo>
                <a:lnTo>
                  <a:pt x="1362" y="3676"/>
                </a:lnTo>
                <a:lnTo>
                  <a:pt x="1362" y="3677"/>
                </a:lnTo>
                <a:lnTo>
                  <a:pt x="1363" y="3677"/>
                </a:lnTo>
                <a:lnTo>
                  <a:pt x="1363" y="3677"/>
                </a:lnTo>
                <a:lnTo>
                  <a:pt x="1364" y="3677"/>
                </a:lnTo>
                <a:lnTo>
                  <a:pt x="1365" y="3678"/>
                </a:lnTo>
                <a:lnTo>
                  <a:pt x="1365" y="3679"/>
                </a:lnTo>
                <a:lnTo>
                  <a:pt x="1366" y="3679"/>
                </a:lnTo>
                <a:lnTo>
                  <a:pt x="1366" y="3679"/>
                </a:lnTo>
                <a:lnTo>
                  <a:pt x="1367" y="3679"/>
                </a:lnTo>
                <a:lnTo>
                  <a:pt x="1368" y="3679"/>
                </a:lnTo>
                <a:lnTo>
                  <a:pt x="1368" y="3680"/>
                </a:lnTo>
                <a:lnTo>
                  <a:pt x="1369" y="3680"/>
                </a:lnTo>
                <a:lnTo>
                  <a:pt x="1369" y="3681"/>
                </a:lnTo>
                <a:lnTo>
                  <a:pt x="1370" y="3681"/>
                </a:lnTo>
                <a:lnTo>
                  <a:pt x="1371" y="3680"/>
                </a:lnTo>
                <a:lnTo>
                  <a:pt x="1371" y="3681"/>
                </a:lnTo>
                <a:lnTo>
                  <a:pt x="1372" y="3681"/>
                </a:lnTo>
                <a:lnTo>
                  <a:pt x="1372" y="3681"/>
                </a:lnTo>
                <a:lnTo>
                  <a:pt x="1373" y="3682"/>
                </a:lnTo>
                <a:lnTo>
                  <a:pt x="1374" y="3682"/>
                </a:lnTo>
                <a:lnTo>
                  <a:pt x="1374" y="3682"/>
                </a:lnTo>
                <a:lnTo>
                  <a:pt x="1375" y="3682"/>
                </a:lnTo>
                <a:lnTo>
                  <a:pt x="1376" y="3683"/>
                </a:lnTo>
                <a:lnTo>
                  <a:pt x="1376" y="3683"/>
                </a:lnTo>
                <a:lnTo>
                  <a:pt x="1377" y="3683"/>
                </a:lnTo>
                <a:lnTo>
                  <a:pt x="1378" y="3683"/>
                </a:lnTo>
                <a:lnTo>
                  <a:pt x="1378" y="3683"/>
                </a:lnTo>
                <a:lnTo>
                  <a:pt x="1379" y="3683"/>
                </a:lnTo>
                <a:lnTo>
                  <a:pt x="1380" y="3683"/>
                </a:lnTo>
                <a:lnTo>
                  <a:pt x="1380" y="3683"/>
                </a:lnTo>
                <a:lnTo>
                  <a:pt x="1381" y="3683"/>
                </a:lnTo>
                <a:lnTo>
                  <a:pt x="1381" y="3683"/>
                </a:lnTo>
                <a:lnTo>
                  <a:pt x="1382" y="3684"/>
                </a:lnTo>
                <a:lnTo>
                  <a:pt x="1383" y="3684"/>
                </a:lnTo>
                <a:lnTo>
                  <a:pt x="1383" y="3683"/>
                </a:lnTo>
                <a:lnTo>
                  <a:pt x="1384" y="3683"/>
                </a:lnTo>
                <a:lnTo>
                  <a:pt x="1384" y="3683"/>
                </a:lnTo>
                <a:lnTo>
                  <a:pt x="1385" y="3684"/>
                </a:lnTo>
                <a:lnTo>
                  <a:pt x="1386" y="3684"/>
                </a:lnTo>
                <a:lnTo>
                  <a:pt x="1386" y="3684"/>
                </a:lnTo>
                <a:lnTo>
                  <a:pt x="1387" y="3684"/>
                </a:lnTo>
                <a:lnTo>
                  <a:pt x="1387" y="3685"/>
                </a:lnTo>
                <a:lnTo>
                  <a:pt x="1388" y="3685"/>
                </a:lnTo>
                <a:lnTo>
                  <a:pt x="1389" y="3686"/>
                </a:lnTo>
                <a:lnTo>
                  <a:pt x="1389" y="3686"/>
                </a:lnTo>
                <a:lnTo>
                  <a:pt x="1390" y="3686"/>
                </a:lnTo>
                <a:lnTo>
                  <a:pt x="1391" y="3685"/>
                </a:lnTo>
                <a:lnTo>
                  <a:pt x="1391" y="3685"/>
                </a:lnTo>
                <a:lnTo>
                  <a:pt x="1392" y="3685"/>
                </a:lnTo>
                <a:lnTo>
                  <a:pt x="1392" y="3686"/>
                </a:lnTo>
                <a:lnTo>
                  <a:pt x="1393" y="3686"/>
                </a:lnTo>
                <a:lnTo>
                  <a:pt x="1394" y="3686"/>
                </a:lnTo>
                <a:lnTo>
                  <a:pt x="1394" y="3687"/>
                </a:lnTo>
                <a:lnTo>
                  <a:pt x="1395" y="3687"/>
                </a:lnTo>
                <a:lnTo>
                  <a:pt x="1396" y="3687"/>
                </a:lnTo>
                <a:lnTo>
                  <a:pt x="1396" y="3687"/>
                </a:lnTo>
                <a:lnTo>
                  <a:pt x="1397" y="3687"/>
                </a:lnTo>
                <a:lnTo>
                  <a:pt x="1398" y="3686"/>
                </a:lnTo>
                <a:lnTo>
                  <a:pt x="1398" y="3686"/>
                </a:lnTo>
                <a:lnTo>
                  <a:pt x="1399" y="3686"/>
                </a:lnTo>
                <a:lnTo>
                  <a:pt x="1399" y="3686"/>
                </a:lnTo>
                <a:lnTo>
                  <a:pt x="1400" y="3686"/>
                </a:lnTo>
                <a:lnTo>
                  <a:pt x="1401" y="3686"/>
                </a:lnTo>
                <a:lnTo>
                  <a:pt x="1401" y="3686"/>
                </a:lnTo>
                <a:lnTo>
                  <a:pt x="1402" y="3686"/>
                </a:lnTo>
                <a:lnTo>
                  <a:pt x="1402" y="3686"/>
                </a:lnTo>
                <a:lnTo>
                  <a:pt x="1403" y="3686"/>
                </a:lnTo>
                <a:lnTo>
                  <a:pt x="1404" y="3686"/>
                </a:lnTo>
                <a:lnTo>
                  <a:pt x="1404" y="3686"/>
                </a:lnTo>
                <a:lnTo>
                  <a:pt x="1405" y="3686"/>
                </a:lnTo>
                <a:lnTo>
                  <a:pt x="1405" y="3686"/>
                </a:lnTo>
                <a:lnTo>
                  <a:pt x="1406" y="3686"/>
                </a:lnTo>
                <a:lnTo>
                  <a:pt x="1407" y="3686"/>
                </a:lnTo>
                <a:lnTo>
                  <a:pt x="1407" y="3685"/>
                </a:lnTo>
                <a:lnTo>
                  <a:pt x="1408" y="3685"/>
                </a:lnTo>
                <a:lnTo>
                  <a:pt x="1409" y="3686"/>
                </a:lnTo>
                <a:lnTo>
                  <a:pt x="1409" y="3685"/>
                </a:lnTo>
                <a:lnTo>
                  <a:pt x="1410" y="3685"/>
                </a:lnTo>
                <a:lnTo>
                  <a:pt x="1411" y="3685"/>
                </a:lnTo>
                <a:lnTo>
                  <a:pt x="1411" y="3685"/>
                </a:lnTo>
                <a:lnTo>
                  <a:pt x="1412" y="3685"/>
                </a:lnTo>
                <a:lnTo>
                  <a:pt x="1412" y="3684"/>
                </a:lnTo>
                <a:lnTo>
                  <a:pt x="1413" y="3684"/>
                </a:lnTo>
                <a:lnTo>
                  <a:pt x="1414" y="3684"/>
                </a:lnTo>
                <a:lnTo>
                  <a:pt x="1414" y="3684"/>
                </a:lnTo>
                <a:lnTo>
                  <a:pt x="1415" y="3685"/>
                </a:lnTo>
                <a:lnTo>
                  <a:pt x="1416" y="3685"/>
                </a:lnTo>
                <a:lnTo>
                  <a:pt x="1416" y="3685"/>
                </a:lnTo>
                <a:lnTo>
                  <a:pt x="1417" y="3685"/>
                </a:lnTo>
                <a:lnTo>
                  <a:pt x="1418" y="3685"/>
                </a:lnTo>
                <a:lnTo>
                  <a:pt x="1418" y="3685"/>
                </a:lnTo>
                <a:lnTo>
                  <a:pt x="1419" y="3685"/>
                </a:lnTo>
                <a:lnTo>
                  <a:pt x="1419" y="3685"/>
                </a:lnTo>
                <a:lnTo>
                  <a:pt x="1420" y="3685"/>
                </a:lnTo>
                <a:lnTo>
                  <a:pt x="1420" y="3685"/>
                </a:lnTo>
                <a:lnTo>
                  <a:pt x="1421" y="3685"/>
                </a:lnTo>
                <a:lnTo>
                  <a:pt x="1422" y="3686"/>
                </a:lnTo>
                <a:lnTo>
                  <a:pt x="1422" y="3686"/>
                </a:lnTo>
                <a:lnTo>
                  <a:pt x="1423" y="3686"/>
                </a:lnTo>
                <a:lnTo>
                  <a:pt x="1423" y="3686"/>
                </a:lnTo>
                <a:lnTo>
                  <a:pt x="1424" y="3686"/>
                </a:lnTo>
                <a:lnTo>
                  <a:pt x="1425" y="3686"/>
                </a:lnTo>
                <a:lnTo>
                  <a:pt x="1425" y="3686"/>
                </a:lnTo>
                <a:lnTo>
                  <a:pt x="1426" y="3686"/>
                </a:lnTo>
                <a:lnTo>
                  <a:pt x="1427" y="3686"/>
                </a:lnTo>
                <a:lnTo>
                  <a:pt x="1427" y="3685"/>
                </a:lnTo>
                <a:lnTo>
                  <a:pt x="1428" y="3685"/>
                </a:lnTo>
                <a:lnTo>
                  <a:pt x="1429" y="3685"/>
                </a:lnTo>
                <a:lnTo>
                  <a:pt x="1429" y="3685"/>
                </a:lnTo>
                <a:lnTo>
                  <a:pt x="1430" y="3685"/>
                </a:lnTo>
                <a:lnTo>
                  <a:pt x="1431" y="3685"/>
                </a:lnTo>
                <a:lnTo>
                  <a:pt x="1431" y="3685"/>
                </a:lnTo>
                <a:lnTo>
                  <a:pt x="1432" y="3685"/>
                </a:lnTo>
                <a:lnTo>
                  <a:pt x="1432" y="3685"/>
                </a:lnTo>
                <a:lnTo>
                  <a:pt x="1433" y="3685"/>
                </a:lnTo>
                <a:lnTo>
                  <a:pt x="1434" y="3685"/>
                </a:lnTo>
                <a:lnTo>
                  <a:pt x="1434" y="3685"/>
                </a:lnTo>
                <a:lnTo>
                  <a:pt x="1435" y="3685"/>
                </a:lnTo>
                <a:lnTo>
                  <a:pt x="1436" y="3684"/>
                </a:lnTo>
                <a:lnTo>
                  <a:pt x="1436" y="3684"/>
                </a:lnTo>
                <a:lnTo>
                  <a:pt x="1437" y="3684"/>
                </a:lnTo>
                <a:lnTo>
                  <a:pt x="1437" y="3685"/>
                </a:lnTo>
                <a:lnTo>
                  <a:pt x="1438" y="3685"/>
                </a:lnTo>
                <a:lnTo>
                  <a:pt x="1438" y="3684"/>
                </a:lnTo>
                <a:lnTo>
                  <a:pt x="1439" y="3684"/>
                </a:lnTo>
                <a:lnTo>
                  <a:pt x="1440" y="3684"/>
                </a:lnTo>
                <a:lnTo>
                  <a:pt x="1440" y="3684"/>
                </a:lnTo>
                <a:lnTo>
                  <a:pt x="1441" y="3684"/>
                </a:lnTo>
                <a:lnTo>
                  <a:pt x="1442" y="3685"/>
                </a:lnTo>
                <a:lnTo>
                  <a:pt x="1442" y="3685"/>
                </a:lnTo>
                <a:lnTo>
                  <a:pt x="1443" y="3685"/>
                </a:lnTo>
                <a:lnTo>
                  <a:pt x="1443" y="3685"/>
                </a:lnTo>
                <a:lnTo>
                  <a:pt x="1444" y="3684"/>
                </a:lnTo>
                <a:lnTo>
                  <a:pt x="1445" y="3684"/>
                </a:lnTo>
                <a:lnTo>
                  <a:pt x="1445" y="3684"/>
                </a:lnTo>
                <a:lnTo>
                  <a:pt x="1446" y="3684"/>
                </a:lnTo>
                <a:lnTo>
                  <a:pt x="1447" y="3684"/>
                </a:lnTo>
                <a:lnTo>
                  <a:pt x="1447" y="3684"/>
                </a:lnTo>
                <a:lnTo>
                  <a:pt x="1448" y="3684"/>
                </a:lnTo>
                <a:lnTo>
                  <a:pt x="1449" y="3684"/>
                </a:lnTo>
                <a:lnTo>
                  <a:pt x="1449" y="3684"/>
                </a:lnTo>
                <a:lnTo>
                  <a:pt x="1450" y="3684"/>
                </a:lnTo>
                <a:lnTo>
                  <a:pt x="1451" y="3684"/>
                </a:lnTo>
                <a:lnTo>
                  <a:pt x="1451" y="3683"/>
                </a:lnTo>
                <a:lnTo>
                  <a:pt x="1452" y="3682"/>
                </a:lnTo>
                <a:lnTo>
                  <a:pt x="1452" y="3682"/>
                </a:lnTo>
                <a:lnTo>
                  <a:pt x="1453" y="3681"/>
                </a:lnTo>
                <a:lnTo>
                  <a:pt x="1454" y="3681"/>
                </a:lnTo>
                <a:lnTo>
                  <a:pt x="1454" y="3681"/>
                </a:lnTo>
                <a:lnTo>
                  <a:pt x="1455" y="3681"/>
                </a:lnTo>
                <a:lnTo>
                  <a:pt x="1455" y="3681"/>
                </a:lnTo>
                <a:lnTo>
                  <a:pt x="1456" y="3681"/>
                </a:lnTo>
                <a:lnTo>
                  <a:pt x="1457" y="3681"/>
                </a:lnTo>
                <a:lnTo>
                  <a:pt x="1457" y="3680"/>
                </a:lnTo>
                <a:lnTo>
                  <a:pt x="1458" y="3680"/>
                </a:lnTo>
                <a:lnTo>
                  <a:pt x="1458" y="3680"/>
                </a:lnTo>
                <a:lnTo>
                  <a:pt x="1459" y="3680"/>
                </a:lnTo>
                <a:lnTo>
                  <a:pt x="1460" y="3680"/>
                </a:lnTo>
                <a:lnTo>
                  <a:pt x="1460" y="3679"/>
                </a:lnTo>
                <a:lnTo>
                  <a:pt x="1461" y="3679"/>
                </a:lnTo>
                <a:lnTo>
                  <a:pt x="1462" y="3679"/>
                </a:lnTo>
                <a:lnTo>
                  <a:pt x="1462" y="3679"/>
                </a:lnTo>
                <a:lnTo>
                  <a:pt x="1463" y="3679"/>
                </a:lnTo>
                <a:lnTo>
                  <a:pt x="1463" y="3679"/>
                </a:lnTo>
                <a:lnTo>
                  <a:pt x="1464" y="3679"/>
                </a:lnTo>
                <a:lnTo>
                  <a:pt x="1465" y="3678"/>
                </a:lnTo>
                <a:lnTo>
                  <a:pt x="1465" y="3679"/>
                </a:lnTo>
                <a:lnTo>
                  <a:pt x="1466" y="3678"/>
                </a:lnTo>
                <a:lnTo>
                  <a:pt x="1467" y="3677"/>
                </a:lnTo>
                <a:lnTo>
                  <a:pt x="1467" y="3677"/>
                </a:lnTo>
                <a:lnTo>
                  <a:pt x="1468" y="3677"/>
                </a:lnTo>
                <a:lnTo>
                  <a:pt x="1469" y="3677"/>
                </a:lnTo>
                <a:lnTo>
                  <a:pt x="1469" y="3677"/>
                </a:lnTo>
                <a:lnTo>
                  <a:pt x="1470" y="3676"/>
                </a:lnTo>
                <a:lnTo>
                  <a:pt x="1470" y="3676"/>
                </a:lnTo>
                <a:lnTo>
                  <a:pt x="1471" y="3676"/>
                </a:lnTo>
                <a:lnTo>
                  <a:pt x="1472" y="3676"/>
                </a:lnTo>
                <a:lnTo>
                  <a:pt x="1472" y="3676"/>
                </a:lnTo>
                <a:lnTo>
                  <a:pt x="1473" y="3676"/>
                </a:lnTo>
                <a:lnTo>
                  <a:pt x="1473" y="3676"/>
                </a:lnTo>
                <a:lnTo>
                  <a:pt x="1474" y="3675"/>
                </a:lnTo>
                <a:lnTo>
                  <a:pt x="1475" y="3675"/>
                </a:lnTo>
                <a:lnTo>
                  <a:pt x="1475" y="3675"/>
                </a:lnTo>
                <a:lnTo>
                  <a:pt x="1476" y="3675"/>
                </a:lnTo>
                <a:lnTo>
                  <a:pt x="1476" y="3674"/>
                </a:lnTo>
                <a:lnTo>
                  <a:pt x="1477" y="3674"/>
                </a:lnTo>
                <a:lnTo>
                  <a:pt x="1478" y="3674"/>
                </a:lnTo>
                <a:lnTo>
                  <a:pt x="1478" y="3674"/>
                </a:lnTo>
                <a:lnTo>
                  <a:pt x="1479" y="3673"/>
                </a:lnTo>
                <a:lnTo>
                  <a:pt x="1480" y="3673"/>
                </a:lnTo>
                <a:lnTo>
                  <a:pt x="1480" y="3673"/>
                </a:lnTo>
                <a:lnTo>
                  <a:pt x="1481" y="3673"/>
                </a:lnTo>
                <a:lnTo>
                  <a:pt x="1482" y="3673"/>
                </a:lnTo>
                <a:lnTo>
                  <a:pt x="1482" y="3672"/>
                </a:lnTo>
                <a:lnTo>
                  <a:pt x="1483" y="3672"/>
                </a:lnTo>
                <a:lnTo>
                  <a:pt x="1483" y="3672"/>
                </a:lnTo>
                <a:lnTo>
                  <a:pt x="1484" y="3672"/>
                </a:lnTo>
                <a:lnTo>
                  <a:pt x="1485" y="3672"/>
                </a:lnTo>
                <a:lnTo>
                  <a:pt x="1485" y="3672"/>
                </a:lnTo>
                <a:lnTo>
                  <a:pt x="1486" y="3672"/>
                </a:lnTo>
                <a:lnTo>
                  <a:pt x="1487" y="3672"/>
                </a:lnTo>
                <a:lnTo>
                  <a:pt x="1487" y="3671"/>
                </a:lnTo>
                <a:lnTo>
                  <a:pt x="1488" y="3671"/>
                </a:lnTo>
                <a:lnTo>
                  <a:pt x="1488" y="3670"/>
                </a:lnTo>
                <a:lnTo>
                  <a:pt x="1489" y="3670"/>
                </a:lnTo>
                <a:lnTo>
                  <a:pt x="1490" y="3670"/>
                </a:lnTo>
                <a:lnTo>
                  <a:pt x="1490" y="3670"/>
                </a:lnTo>
                <a:lnTo>
                  <a:pt x="1491" y="3669"/>
                </a:lnTo>
                <a:lnTo>
                  <a:pt x="1491" y="3669"/>
                </a:lnTo>
                <a:lnTo>
                  <a:pt x="1492" y="3669"/>
                </a:lnTo>
                <a:lnTo>
                  <a:pt x="1493" y="3669"/>
                </a:lnTo>
                <a:lnTo>
                  <a:pt x="1493" y="3669"/>
                </a:lnTo>
                <a:lnTo>
                  <a:pt x="1494" y="3669"/>
                </a:lnTo>
                <a:lnTo>
                  <a:pt x="1494" y="3668"/>
                </a:lnTo>
                <a:lnTo>
                  <a:pt x="1495" y="3668"/>
                </a:lnTo>
                <a:lnTo>
                  <a:pt x="1496" y="3668"/>
                </a:lnTo>
                <a:lnTo>
                  <a:pt x="1496" y="3667"/>
                </a:lnTo>
                <a:lnTo>
                  <a:pt x="1497" y="3667"/>
                </a:lnTo>
                <a:lnTo>
                  <a:pt x="1498" y="3667"/>
                </a:lnTo>
                <a:lnTo>
                  <a:pt x="1498" y="3666"/>
                </a:lnTo>
                <a:lnTo>
                  <a:pt x="1499" y="3666"/>
                </a:lnTo>
                <a:lnTo>
                  <a:pt x="1500" y="3666"/>
                </a:lnTo>
                <a:lnTo>
                  <a:pt x="1500" y="3666"/>
                </a:lnTo>
                <a:lnTo>
                  <a:pt x="1501" y="3666"/>
                </a:lnTo>
                <a:lnTo>
                  <a:pt x="1502" y="3666"/>
                </a:lnTo>
                <a:lnTo>
                  <a:pt x="1502" y="3665"/>
                </a:lnTo>
                <a:lnTo>
                  <a:pt x="1503" y="3664"/>
                </a:lnTo>
                <a:lnTo>
                  <a:pt x="1503" y="3664"/>
                </a:lnTo>
                <a:lnTo>
                  <a:pt x="1504" y="3664"/>
                </a:lnTo>
                <a:lnTo>
                  <a:pt x="1505" y="3664"/>
                </a:lnTo>
                <a:lnTo>
                  <a:pt x="1505" y="3664"/>
                </a:lnTo>
                <a:lnTo>
                  <a:pt x="1506" y="3664"/>
                </a:lnTo>
                <a:lnTo>
                  <a:pt x="1506" y="3664"/>
                </a:lnTo>
                <a:lnTo>
                  <a:pt x="1507" y="3663"/>
                </a:lnTo>
                <a:lnTo>
                  <a:pt x="1508" y="3663"/>
                </a:lnTo>
                <a:lnTo>
                  <a:pt x="1508" y="3663"/>
                </a:lnTo>
                <a:lnTo>
                  <a:pt x="1509" y="3663"/>
                </a:lnTo>
                <a:lnTo>
                  <a:pt x="1509" y="3663"/>
                </a:lnTo>
                <a:lnTo>
                  <a:pt x="1510" y="3663"/>
                </a:lnTo>
                <a:lnTo>
                  <a:pt x="1511" y="3662"/>
                </a:lnTo>
                <a:lnTo>
                  <a:pt x="1511" y="3662"/>
                </a:lnTo>
                <a:lnTo>
                  <a:pt x="1512" y="3662"/>
                </a:lnTo>
                <a:lnTo>
                  <a:pt x="1513" y="3661"/>
                </a:lnTo>
                <a:lnTo>
                  <a:pt x="1513" y="3661"/>
                </a:lnTo>
                <a:lnTo>
                  <a:pt x="1514" y="3661"/>
                </a:lnTo>
                <a:lnTo>
                  <a:pt x="1514" y="3660"/>
                </a:lnTo>
                <a:lnTo>
                  <a:pt x="1515" y="3660"/>
                </a:lnTo>
                <a:lnTo>
                  <a:pt x="1516" y="3660"/>
                </a:lnTo>
                <a:lnTo>
                  <a:pt x="1516" y="3660"/>
                </a:lnTo>
                <a:lnTo>
                  <a:pt x="1517" y="3659"/>
                </a:lnTo>
                <a:lnTo>
                  <a:pt x="1518" y="3659"/>
                </a:lnTo>
                <a:lnTo>
                  <a:pt x="1518" y="3659"/>
                </a:lnTo>
                <a:lnTo>
                  <a:pt x="1519" y="3659"/>
                </a:lnTo>
                <a:lnTo>
                  <a:pt x="1520" y="3659"/>
                </a:lnTo>
                <a:lnTo>
                  <a:pt x="1520" y="3659"/>
                </a:lnTo>
                <a:lnTo>
                  <a:pt x="1521" y="3659"/>
                </a:lnTo>
                <a:lnTo>
                  <a:pt x="1522" y="3658"/>
                </a:lnTo>
                <a:lnTo>
                  <a:pt x="1522" y="3657"/>
                </a:lnTo>
                <a:lnTo>
                  <a:pt x="1523" y="3657"/>
                </a:lnTo>
                <a:lnTo>
                  <a:pt x="1523" y="3657"/>
                </a:lnTo>
                <a:lnTo>
                  <a:pt x="1524" y="3657"/>
                </a:lnTo>
                <a:lnTo>
                  <a:pt x="1525" y="3657"/>
                </a:lnTo>
                <a:lnTo>
                  <a:pt x="1525" y="3657"/>
                </a:lnTo>
                <a:lnTo>
                  <a:pt x="1526" y="3657"/>
                </a:lnTo>
                <a:lnTo>
                  <a:pt x="1526" y="3591"/>
                </a:lnTo>
                <a:lnTo>
                  <a:pt x="1527" y="3510"/>
                </a:lnTo>
                <a:lnTo>
                  <a:pt x="1527" y="3444"/>
                </a:lnTo>
                <a:lnTo>
                  <a:pt x="1528" y="3395"/>
                </a:lnTo>
                <a:lnTo>
                  <a:pt x="1529" y="3355"/>
                </a:lnTo>
                <a:lnTo>
                  <a:pt x="1529" y="3315"/>
                </a:lnTo>
                <a:lnTo>
                  <a:pt x="1530" y="3274"/>
                </a:lnTo>
                <a:lnTo>
                  <a:pt x="1531" y="3232"/>
                </a:lnTo>
                <a:lnTo>
                  <a:pt x="1531" y="3190"/>
                </a:lnTo>
                <a:lnTo>
                  <a:pt x="1532" y="3148"/>
                </a:lnTo>
                <a:lnTo>
                  <a:pt x="1533" y="3107"/>
                </a:lnTo>
                <a:lnTo>
                  <a:pt x="1533" y="3067"/>
                </a:lnTo>
                <a:lnTo>
                  <a:pt x="1534" y="3029"/>
                </a:lnTo>
                <a:lnTo>
                  <a:pt x="1534" y="2990"/>
                </a:lnTo>
                <a:lnTo>
                  <a:pt x="1535" y="2952"/>
                </a:lnTo>
                <a:lnTo>
                  <a:pt x="1536" y="2915"/>
                </a:lnTo>
                <a:lnTo>
                  <a:pt x="1536" y="2876"/>
                </a:lnTo>
                <a:lnTo>
                  <a:pt x="1537" y="2839"/>
                </a:lnTo>
                <a:lnTo>
                  <a:pt x="1538" y="2801"/>
                </a:lnTo>
                <a:lnTo>
                  <a:pt x="1538" y="2763"/>
                </a:lnTo>
                <a:lnTo>
                  <a:pt x="1539" y="2725"/>
                </a:lnTo>
                <a:lnTo>
                  <a:pt x="1540" y="2686"/>
                </a:lnTo>
                <a:lnTo>
                  <a:pt x="1540" y="2648"/>
                </a:lnTo>
                <a:lnTo>
                  <a:pt x="1541" y="2610"/>
                </a:lnTo>
                <a:lnTo>
                  <a:pt x="1541" y="2572"/>
                </a:lnTo>
                <a:lnTo>
                  <a:pt x="1542" y="2535"/>
                </a:lnTo>
                <a:lnTo>
                  <a:pt x="1543" y="2498"/>
                </a:lnTo>
                <a:lnTo>
                  <a:pt x="1543" y="2462"/>
                </a:lnTo>
                <a:lnTo>
                  <a:pt x="1544" y="2425"/>
                </a:lnTo>
                <a:lnTo>
                  <a:pt x="1544" y="2389"/>
                </a:lnTo>
                <a:lnTo>
                  <a:pt x="1545" y="2353"/>
                </a:lnTo>
                <a:lnTo>
                  <a:pt x="1545" y="2318"/>
                </a:lnTo>
                <a:lnTo>
                  <a:pt x="1546" y="2283"/>
                </a:lnTo>
                <a:lnTo>
                  <a:pt x="1547" y="2248"/>
                </a:lnTo>
                <a:lnTo>
                  <a:pt x="1547" y="2213"/>
                </a:lnTo>
                <a:lnTo>
                  <a:pt x="1548" y="2178"/>
                </a:lnTo>
                <a:lnTo>
                  <a:pt x="1549" y="2144"/>
                </a:lnTo>
                <a:lnTo>
                  <a:pt x="1549" y="2111"/>
                </a:lnTo>
                <a:lnTo>
                  <a:pt x="1550" y="2078"/>
                </a:lnTo>
                <a:lnTo>
                  <a:pt x="1551" y="2044"/>
                </a:lnTo>
                <a:lnTo>
                  <a:pt x="1551" y="2088"/>
                </a:lnTo>
                <a:lnTo>
                  <a:pt x="1552" y="2137"/>
                </a:lnTo>
                <a:lnTo>
                  <a:pt x="1553" y="2179"/>
                </a:lnTo>
                <a:lnTo>
                  <a:pt x="1553" y="2211"/>
                </a:lnTo>
                <a:lnTo>
                  <a:pt x="1554" y="2236"/>
                </a:lnTo>
                <a:lnTo>
                  <a:pt x="1554" y="2260"/>
                </a:lnTo>
                <a:lnTo>
                  <a:pt x="1555" y="2285"/>
                </a:lnTo>
                <a:lnTo>
                  <a:pt x="1556" y="2311"/>
                </a:lnTo>
                <a:lnTo>
                  <a:pt x="1556" y="2336"/>
                </a:lnTo>
                <a:lnTo>
                  <a:pt x="1557" y="2360"/>
                </a:lnTo>
                <a:lnTo>
                  <a:pt x="1558" y="2383"/>
                </a:lnTo>
                <a:lnTo>
                  <a:pt x="1558" y="2406"/>
                </a:lnTo>
                <a:lnTo>
                  <a:pt x="1559" y="2427"/>
                </a:lnTo>
                <a:lnTo>
                  <a:pt x="1559" y="2448"/>
                </a:lnTo>
                <a:lnTo>
                  <a:pt x="1560" y="2468"/>
                </a:lnTo>
                <a:lnTo>
                  <a:pt x="1561" y="2488"/>
                </a:lnTo>
                <a:lnTo>
                  <a:pt x="1561" y="2506"/>
                </a:lnTo>
                <a:lnTo>
                  <a:pt x="1562" y="2525"/>
                </a:lnTo>
                <a:lnTo>
                  <a:pt x="1562" y="2543"/>
                </a:lnTo>
                <a:lnTo>
                  <a:pt x="1563" y="2562"/>
                </a:lnTo>
                <a:lnTo>
                  <a:pt x="1564" y="2579"/>
                </a:lnTo>
                <a:lnTo>
                  <a:pt x="1564" y="2597"/>
                </a:lnTo>
                <a:lnTo>
                  <a:pt x="1565" y="2614"/>
                </a:lnTo>
                <a:lnTo>
                  <a:pt x="1565" y="2632"/>
                </a:lnTo>
                <a:lnTo>
                  <a:pt x="1566" y="2649"/>
                </a:lnTo>
                <a:lnTo>
                  <a:pt x="1567" y="2665"/>
                </a:lnTo>
                <a:lnTo>
                  <a:pt x="1567" y="2681"/>
                </a:lnTo>
                <a:lnTo>
                  <a:pt x="1568" y="2697"/>
                </a:lnTo>
                <a:lnTo>
                  <a:pt x="1569" y="2713"/>
                </a:lnTo>
                <a:lnTo>
                  <a:pt x="1569" y="2728"/>
                </a:lnTo>
                <a:lnTo>
                  <a:pt x="1570" y="2743"/>
                </a:lnTo>
                <a:lnTo>
                  <a:pt x="1571" y="2758"/>
                </a:lnTo>
                <a:lnTo>
                  <a:pt x="1571" y="2772"/>
                </a:lnTo>
                <a:lnTo>
                  <a:pt x="1572" y="2787"/>
                </a:lnTo>
                <a:lnTo>
                  <a:pt x="1573" y="2800"/>
                </a:lnTo>
                <a:lnTo>
                  <a:pt x="1573" y="2814"/>
                </a:lnTo>
                <a:lnTo>
                  <a:pt x="1574" y="2828"/>
                </a:lnTo>
                <a:lnTo>
                  <a:pt x="1574" y="2841"/>
                </a:lnTo>
                <a:lnTo>
                  <a:pt x="1575" y="2854"/>
                </a:lnTo>
                <a:lnTo>
                  <a:pt x="1576" y="2867"/>
                </a:lnTo>
                <a:lnTo>
                  <a:pt x="1576" y="2880"/>
                </a:lnTo>
                <a:lnTo>
                  <a:pt x="1577" y="2891"/>
                </a:lnTo>
                <a:lnTo>
                  <a:pt x="1577" y="2904"/>
                </a:lnTo>
                <a:lnTo>
                  <a:pt x="1578" y="2916"/>
                </a:lnTo>
                <a:lnTo>
                  <a:pt x="1579" y="2927"/>
                </a:lnTo>
                <a:lnTo>
                  <a:pt x="1579" y="2939"/>
                </a:lnTo>
                <a:lnTo>
                  <a:pt x="1580" y="2950"/>
                </a:lnTo>
                <a:lnTo>
                  <a:pt x="1580" y="2962"/>
                </a:lnTo>
                <a:lnTo>
                  <a:pt x="1581" y="2973"/>
                </a:lnTo>
                <a:lnTo>
                  <a:pt x="1582" y="2984"/>
                </a:lnTo>
                <a:lnTo>
                  <a:pt x="1582" y="2994"/>
                </a:lnTo>
                <a:lnTo>
                  <a:pt x="1583" y="3004"/>
                </a:lnTo>
                <a:lnTo>
                  <a:pt x="1583" y="3014"/>
                </a:lnTo>
                <a:lnTo>
                  <a:pt x="1584" y="3024"/>
                </a:lnTo>
                <a:lnTo>
                  <a:pt x="1585" y="3034"/>
                </a:lnTo>
                <a:lnTo>
                  <a:pt x="1585" y="3044"/>
                </a:lnTo>
                <a:lnTo>
                  <a:pt x="1586" y="3053"/>
                </a:lnTo>
                <a:lnTo>
                  <a:pt x="1587" y="3063"/>
                </a:lnTo>
                <a:lnTo>
                  <a:pt x="1587" y="3072"/>
                </a:lnTo>
                <a:lnTo>
                  <a:pt x="1588" y="3081"/>
                </a:lnTo>
                <a:lnTo>
                  <a:pt x="1589" y="3091"/>
                </a:lnTo>
                <a:lnTo>
                  <a:pt x="1589" y="3100"/>
                </a:lnTo>
                <a:lnTo>
                  <a:pt x="1590" y="3108"/>
                </a:lnTo>
                <a:lnTo>
                  <a:pt x="1591" y="3117"/>
                </a:lnTo>
                <a:lnTo>
                  <a:pt x="1591" y="3126"/>
                </a:lnTo>
                <a:lnTo>
                  <a:pt x="1592" y="3135"/>
                </a:lnTo>
                <a:lnTo>
                  <a:pt x="1593" y="3143"/>
                </a:lnTo>
                <a:lnTo>
                  <a:pt x="1593" y="3151"/>
                </a:lnTo>
                <a:lnTo>
                  <a:pt x="1594" y="3159"/>
                </a:lnTo>
                <a:lnTo>
                  <a:pt x="1594" y="3167"/>
                </a:lnTo>
                <a:lnTo>
                  <a:pt x="1595" y="3175"/>
                </a:lnTo>
                <a:lnTo>
                  <a:pt x="1595" y="3182"/>
                </a:lnTo>
                <a:lnTo>
                  <a:pt x="1596" y="3189"/>
                </a:lnTo>
                <a:lnTo>
                  <a:pt x="1597" y="3196"/>
                </a:lnTo>
                <a:lnTo>
                  <a:pt x="1597" y="3203"/>
                </a:lnTo>
                <a:lnTo>
                  <a:pt x="1598" y="3210"/>
                </a:lnTo>
                <a:lnTo>
                  <a:pt x="1598" y="3218"/>
                </a:lnTo>
                <a:lnTo>
                  <a:pt x="1599" y="3225"/>
                </a:lnTo>
                <a:lnTo>
                  <a:pt x="1600" y="3232"/>
                </a:lnTo>
                <a:lnTo>
                  <a:pt x="1600" y="3239"/>
                </a:lnTo>
                <a:lnTo>
                  <a:pt x="1601" y="3246"/>
                </a:lnTo>
                <a:lnTo>
                  <a:pt x="1602" y="3253"/>
                </a:lnTo>
                <a:lnTo>
                  <a:pt x="1602" y="3260"/>
                </a:lnTo>
                <a:lnTo>
                  <a:pt x="1603" y="3266"/>
                </a:lnTo>
                <a:lnTo>
                  <a:pt x="1603" y="3272"/>
                </a:lnTo>
                <a:lnTo>
                  <a:pt x="1604" y="3279"/>
                </a:lnTo>
                <a:lnTo>
                  <a:pt x="1605" y="3285"/>
                </a:lnTo>
                <a:lnTo>
                  <a:pt x="1605" y="3290"/>
                </a:lnTo>
                <a:lnTo>
                  <a:pt x="1606" y="3296"/>
                </a:lnTo>
                <a:lnTo>
                  <a:pt x="1607" y="3302"/>
                </a:lnTo>
                <a:lnTo>
                  <a:pt x="1607" y="3307"/>
                </a:lnTo>
                <a:lnTo>
                  <a:pt x="1608" y="3313"/>
                </a:lnTo>
                <a:lnTo>
                  <a:pt x="1609" y="3319"/>
                </a:lnTo>
                <a:lnTo>
                  <a:pt x="1609" y="3325"/>
                </a:lnTo>
                <a:lnTo>
                  <a:pt x="1610" y="3330"/>
                </a:lnTo>
                <a:lnTo>
                  <a:pt x="1611" y="3335"/>
                </a:lnTo>
                <a:lnTo>
                  <a:pt x="1611" y="3340"/>
                </a:lnTo>
                <a:lnTo>
                  <a:pt x="1612" y="3345"/>
                </a:lnTo>
                <a:lnTo>
                  <a:pt x="1612" y="3351"/>
                </a:lnTo>
                <a:lnTo>
                  <a:pt x="1613" y="3356"/>
                </a:lnTo>
                <a:lnTo>
                  <a:pt x="1613" y="3362"/>
                </a:lnTo>
                <a:lnTo>
                  <a:pt x="1614" y="3367"/>
                </a:lnTo>
                <a:lnTo>
                  <a:pt x="1615" y="3371"/>
                </a:lnTo>
                <a:lnTo>
                  <a:pt x="1615" y="3376"/>
                </a:lnTo>
                <a:lnTo>
                  <a:pt x="1616" y="3381"/>
                </a:lnTo>
                <a:lnTo>
                  <a:pt x="1616" y="3385"/>
                </a:lnTo>
                <a:lnTo>
                  <a:pt x="1617" y="3390"/>
                </a:lnTo>
                <a:lnTo>
                  <a:pt x="1618" y="3395"/>
                </a:lnTo>
                <a:lnTo>
                  <a:pt x="1618" y="3399"/>
                </a:lnTo>
                <a:lnTo>
                  <a:pt x="1619" y="3404"/>
                </a:lnTo>
                <a:lnTo>
                  <a:pt x="1620" y="3408"/>
                </a:lnTo>
                <a:lnTo>
                  <a:pt x="1620" y="3412"/>
                </a:lnTo>
                <a:lnTo>
                  <a:pt x="1621" y="3416"/>
                </a:lnTo>
                <a:lnTo>
                  <a:pt x="1622" y="3421"/>
                </a:lnTo>
                <a:lnTo>
                  <a:pt x="1622" y="3425"/>
                </a:lnTo>
                <a:lnTo>
                  <a:pt x="1623" y="3429"/>
                </a:lnTo>
                <a:lnTo>
                  <a:pt x="1624" y="3433"/>
                </a:lnTo>
                <a:lnTo>
                  <a:pt x="1624" y="3437"/>
                </a:lnTo>
                <a:lnTo>
                  <a:pt x="1625" y="3440"/>
                </a:lnTo>
                <a:lnTo>
                  <a:pt x="1625" y="3443"/>
                </a:lnTo>
                <a:lnTo>
                  <a:pt x="1626" y="3447"/>
                </a:lnTo>
                <a:lnTo>
                  <a:pt x="1627" y="3450"/>
                </a:lnTo>
                <a:lnTo>
                  <a:pt x="1627" y="3454"/>
                </a:lnTo>
                <a:lnTo>
                  <a:pt x="1628" y="3457"/>
                </a:lnTo>
                <a:lnTo>
                  <a:pt x="1629" y="3461"/>
                </a:lnTo>
                <a:lnTo>
                  <a:pt x="1629" y="3465"/>
                </a:lnTo>
                <a:lnTo>
                  <a:pt x="1630" y="3468"/>
                </a:lnTo>
                <a:lnTo>
                  <a:pt x="1630" y="3471"/>
                </a:lnTo>
                <a:lnTo>
                  <a:pt x="1631" y="3474"/>
                </a:lnTo>
                <a:lnTo>
                  <a:pt x="1632" y="3477"/>
                </a:lnTo>
                <a:lnTo>
                  <a:pt x="1632" y="3480"/>
                </a:lnTo>
                <a:lnTo>
                  <a:pt x="1633" y="3484"/>
                </a:lnTo>
                <a:lnTo>
                  <a:pt x="1633" y="3487"/>
                </a:lnTo>
                <a:lnTo>
                  <a:pt x="1634" y="3490"/>
                </a:lnTo>
                <a:lnTo>
                  <a:pt x="1634" y="3493"/>
                </a:lnTo>
                <a:lnTo>
                  <a:pt x="1635" y="3496"/>
                </a:lnTo>
                <a:lnTo>
                  <a:pt x="1636" y="3498"/>
                </a:lnTo>
                <a:lnTo>
                  <a:pt x="1636" y="3501"/>
                </a:lnTo>
                <a:lnTo>
                  <a:pt x="1637" y="3504"/>
                </a:lnTo>
                <a:lnTo>
                  <a:pt x="1638" y="3507"/>
                </a:lnTo>
                <a:lnTo>
                  <a:pt x="1638" y="3509"/>
                </a:lnTo>
                <a:lnTo>
                  <a:pt x="1639" y="3512"/>
                </a:lnTo>
                <a:lnTo>
                  <a:pt x="1640" y="3515"/>
                </a:lnTo>
                <a:lnTo>
                  <a:pt x="1640" y="3518"/>
                </a:lnTo>
                <a:lnTo>
                  <a:pt x="1641" y="3521"/>
                </a:lnTo>
                <a:lnTo>
                  <a:pt x="1642" y="3523"/>
                </a:lnTo>
                <a:lnTo>
                  <a:pt x="1642" y="3525"/>
                </a:lnTo>
                <a:lnTo>
                  <a:pt x="1643" y="3528"/>
                </a:lnTo>
                <a:lnTo>
                  <a:pt x="1644" y="3530"/>
                </a:lnTo>
                <a:lnTo>
                  <a:pt x="1644" y="3532"/>
                </a:lnTo>
                <a:lnTo>
                  <a:pt x="1645" y="3535"/>
                </a:lnTo>
                <a:lnTo>
                  <a:pt x="1645" y="3537"/>
                </a:lnTo>
                <a:lnTo>
                  <a:pt x="1646" y="3540"/>
                </a:lnTo>
                <a:lnTo>
                  <a:pt x="1647" y="3542"/>
                </a:lnTo>
                <a:lnTo>
                  <a:pt x="1647" y="3545"/>
                </a:lnTo>
                <a:lnTo>
                  <a:pt x="1648" y="3547"/>
                </a:lnTo>
                <a:lnTo>
                  <a:pt x="1648" y="3549"/>
                </a:lnTo>
                <a:lnTo>
                  <a:pt x="1649" y="3551"/>
                </a:lnTo>
                <a:lnTo>
                  <a:pt x="1650" y="3552"/>
                </a:lnTo>
                <a:lnTo>
                  <a:pt x="1650" y="3555"/>
                </a:lnTo>
                <a:lnTo>
                  <a:pt x="1651" y="3558"/>
                </a:lnTo>
                <a:lnTo>
                  <a:pt x="1651" y="3560"/>
                </a:lnTo>
                <a:lnTo>
                  <a:pt x="1652" y="3562"/>
                </a:lnTo>
                <a:lnTo>
                  <a:pt x="1653" y="3564"/>
                </a:lnTo>
                <a:lnTo>
                  <a:pt x="1653" y="3566"/>
                </a:lnTo>
                <a:lnTo>
                  <a:pt x="1654" y="3568"/>
                </a:lnTo>
                <a:lnTo>
                  <a:pt x="1654" y="3570"/>
                </a:lnTo>
                <a:lnTo>
                  <a:pt x="1655" y="3572"/>
                </a:lnTo>
                <a:lnTo>
                  <a:pt x="1656" y="3574"/>
                </a:lnTo>
                <a:lnTo>
                  <a:pt x="1656" y="3575"/>
                </a:lnTo>
                <a:lnTo>
                  <a:pt x="1657" y="3577"/>
                </a:lnTo>
                <a:lnTo>
                  <a:pt x="1658" y="3579"/>
                </a:lnTo>
                <a:lnTo>
                  <a:pt x="1658" y="3581"/>
                </a:lnTo>
                <a:lnTo>
                  <a:pt x="1659" y="3583"/>
                </a:lnTo>
                <a:lnTo>
                  <a:pt x="1660" y="3585"/>
                </a:lnTo>
                <a:lnTo>
                  <a:pt x="1660" y="3587"/>
                </a:lnTo>
                <a:lnTo>
                  <a:pt x="1661" y="3589"/>
                </a:lnTo>
                <a:lnTo>
                  <a:pt x="1662" y="3590"/>
                </a:lnTo>
                <a:lnTo>
                  <a:pt x="1662" y="3591"/>
                </a:lnTo>
                <a:lnTo>
                  <a:pt x="1663" y="3592"/>
                </a:lnTo>
                <a:lnTo>
                  <a:pt x="1663" y="3594"/>
                </a:lnTo>
                <a:lnTo>
                  <a:pt x="1664" y="3595"/>
                </a:lnTo>
                <a:lnTo>
                  <a:pt x="1665" y="3597"/>
                </a:lnTo>
                <a:lnTo>
                  <a:pt x="1665" y="3598"/>
                </a:lnTo>
                <a:lnTo>
                  <a:pt x="1666" y="3600"/>
                </a:lnTo>
                <a:lnTo>
                  <a:pt x="1666" y="3601"/>
                </a:lnTo>
                <a:lnTo>
                  <a:pt x="1667" y="3602"/>
                </a:lnTo>
                <a:lnTo>
                  <a:pt x="1668" y="3604"/>
                </a:lnTo>
                <a:lnTo>
                  <a:pt x="1668" y="3606"/>
                </a:lnTo>
                <a:lnTo>
                  <a:pt x="1669" y="3607"/>
                </a:lnTo>
                <a:lnTo>
                  <a:pt x="1669" y="3608"/>
                </a:lnTo>
                <a:lnTo>
                  <a:pt x="1670" y="3610"/>
                </a:lnTo>
                <a:lnTo>
                  <a:pt x="1671" y="3611"/>
                </a:lnTo>
                <a:lnTo>
                  <a:pt x="1671" y="3613"/>
                </a:lnTo>
                <a:lnTo>
                  <a:pt x="1672" y="3614"/>
                </a:lnTo>
                <a:lnTo>
                  <a:pt x="1673" y="3615"/>
                </a:lnTo>
                <a:lnTo>
                  <a:pt x="1673" y="3616"/>
                </a:lnTo>
                <a:lnTo>
                  <a:pt x="1674" y="3618"/>
                </a:lnTo>
                <a:lnTo>
                  <a:pt x="1674" y="3619"/>
                </a:lnTo>
                <a:lnTo>
                  <a:pt x="1675" y="3620"/>
                </a:lnTo>
                <a:lnTo>
                  <a:pt x="1676" y="3621"/>
                </a:lnTo>
                <a:lnTo>
                  <a:pt x="1676" y="3622"/>
                </a:lnTo>
                <a:lnTo>
                  <a:pt x="1677" y="3623"/>
                </a:lnTo>
                <a:lnTo>
                  <a:pt x="1678" y="3624"/>
                </a:lnTo>
                <a:lnTo>
                  <a:pt x="1678" y="3625"/>
                </a:lnTo>
                <a:lnTo>
                  <a:pt x="1679" y="3626"/>
                </a:lnTo>
                <a:lnTo>
                  <a:pt x="1680" y="3628"/>
                </a:lnTo>
                <a:lnTo>
                  <a:pt x="1680" y="3629"/>
                </a:lnTo>
                <a:lnTo>
                  <a:pt x="1681" y="3630"/>
                </a:lnTo>
                <a:lnTo>
                  <a:pt x="1681" y="3631"/>
                </a:lnTo>
                <a:lnTo>
                  <a:pt x="1682" y="3632"/>
                </a:lnTo>
                <a:lnTo>
                  <a:pt x="1683" y="3633"/>
                </a:lnTo>
                <a:lnTo>
                  <a:pt x="1683" y="3633"/>
                </a:lnTo>
                <a:lnTo>
                  <a:pt x="1684" y="3635"/>
                </a:lnTo>
                <a:lnTo>
                  <a:pt x="1684" y="3635"/>
                </a:lnTo>
                <a:lnTo>
                  <a:pt x="1685" y="3636"/>
                </a:lnTo>
                <a:lnTo>
                  <a:pt x="1686" y="3637"/>
                </a:lnTo>
                <a:lnTo>
                  <a:pt x="1686" y="3639"/>
                </a:lnTo>
                <a:lnTo>
                  <a:pt x="1687" y="3639"/>
                </a:lnTo>
                <a:lnTo>
                  <a:pt x="1687" y="3640"/>
                </a:lnTo>
                <a:lnTo>
                  <a:pt x="1688" y="3640"/>
                </a:lnTo>
                <a:lnTo>
                  <a:pt x="1689" y="3640"/>
                </a:lnTo>
                <a:lnTo>
                  <a:pt x="1689" y="3642"/>
                </a:lnTo>
                <a:lnTo>
                  <a:pt x="1690" y="3643"/>
                </a:lnTo>
                <a:lnTo>
                  <a:pt x="1691" y="3644"/>
                </a:lnTo>
                <a:lnTo>
                  <a:pt x="1691" y="3645"/>
                </a:lnTo>
                <a:lnTo>
                  <a:pt x="1692" y="3646"/>
                </a:lnTo>
                <a:lnTo>
                  <a:pt x="1693" y="3646"/>
                </a:lnTo>
                <a:lnTo>
                  <a:pt x="1693" y="3647"/>
                </a:lnTo>
                <a:lnTo>
                  <a:pt x="1694" y="3647"/>
                </a:lnTo>
                <a:lnTo>
                  <a:pt x="1694" y="3648"/>
                </a:lnTo>
                <a:lnTo>
                  <a:pt x="1695" y="3648"/>
                </a:lnTo>
                <a:lnTo>
                  <a:pt x="1696" y="3648"/>
                </a:lnTo>
                <a:lnTo>
                  <a:pt x="1696" y="3649"/>
                </a:lnTo>
                <a:lnTo>
                  <a:pt x="1697" y="3650"/>
                </a:lnTo>
                <a:lnTo>
                  <a:pt x="1698" y="3651"/>
                </a:lnTo>
                <a:lnTo>
                  <a:pt x="1698" y="3652"/>
                </a:lnTo>
                <a:lnTo>
                  <a:pt x="1699" y="3652"/>
                </a:lnTo>
                <a:lnTo>
                  <a:pt x="1700" y="3653"/>
                </a:lnTo>
                <a:lnTo>
                  <a:pt x="1700" y="3653"/>
                </a:lnTo>
                <a:lnTo>
                  <a:pt x="1701" y="3654"/>
                </a:lnTo>
                <a:lnTo>
                  <a:pt x="1701" y="3655"/>
                </a:lnTo>
                <a:lnTo>
                  <a:pt x="1702" y="3655"/>
                </a:lnTo>
                <a:lnTo>
                  <a:pt x="1702" y="3656"/>
                </a:lnTo>
                <a:lnTo>
                  <a:pt x="1703" y="3657"/>
                </a:lnTo>
                <a:lnTo>
                  <a:pt x="1704" y="3657"/>
                </a:lnTo>
                <a:lnTo>
                  <a:pt x="1704" y="3657"/>
                </a:lnTo>
                <a:lnTo>
                  <a:pt x="1705" y="3658"/>
                </a:lnTo>
                <a:lnTo>
                  <a:pt x="1705" y="3658"/>
                </a:lnTo>
                <a:lnTo>
                  <a:pt x="1706" y="3659"/>
                </a:lnTo>
                <a:lnTo>
                  <a:pt x="1707" y="3659"/>
                </a:lnTo>
                <a:lnTo>
                  <a:pt x="1707" y="3659"/>
                </a:lnTo>
                <a:lnTo>
                  <a:pt x="1708" y="3660"/>
                </a:lnTo>
                <a:lnTo>
                  <a:pt x="1709" y="3660"/>
                </a:lnTo>
                <a:lnTo>
                  <a:pt x="1709" y="3661"/>
                </a:lnTo>
                <a:lnTo>
                  <a:pt x="1710" y="3661"/>
                </a:lnTo>
                <a:lnTo>
                  <a:pt x="1711" y="3661"/>
                </a:lnTo>
                <a:lnTo>
                  <a:pt x="1711" y="3662"/>
                </a:lnTo>
                <a:lnTo>
                  <a:pt x="1712" y="3662"/>
                </a:lnTo>
                <a:lnTo>
                  <a:pt x="1713" y="3662"/>
                </a:lnTo>
                <a:lnTo>
                  <a:pt x="1713" y="3663"/>
                </a:lnTo>
                <a:lnTo>
                  <a:pt x="1714" y="3663"/>
                </a:lnTo>
                <a:lnTo>
                  <a:pt x="1714" y="3664"/>
                </a:lnTo>
                <a:lnTo>
                  <a:pt x="1715" y="3664"/>
                </a:lnTo>
                <a:lnTo>
                  <a:pt x="1716" y="3664"/>
                </a:lnTo>
                <a:lnTo>
                  <a:pt x="1716" y="3664"/>
                </a:lnTo>
                <a:lnTo>
                  <a:pt x="1717" y="3664"/>
                </a:lnTo>
                <a:lnTo>
                  <a:pt x="1718" y="3664"/>
                </a:lnTo>
                <a:lnTo>
                  <a:pt x="1718" y="3664"/>
                </a:lnTo>
                <a:lnTo>
                  <a:pt x="1719" y="3665"/>
                </a:lnTo>
                <a:lnTo>
                  <a:pt x="1719" y="3666"/>
                </a:lnTo>
                <a:lnTo>
                  <a:pt x="1720" y="3666"/>
                </a:lnTo>
                <a:lnTo>
                  <a:pt x="1720" y="3667"/>
                </a:lnTo>
                <a:lnTo>
                  <a:pt x="1721" y="3668"/>
                </a:lnTo>
                <a:lnTo>
                  <a:pt x="1722" y="3668"/>
                </a:lnTo>
                <a:lnTo>
                  <a:pt x="1722" y="3668"/>
                </a:lnTo>
                <a:lnTo>
                  <a:pt x="1723" y="3668"/>
                </a:lnTo>
                <a:lnTo>
                  <a:pt x="1724" y="3668"/>
                </a:lnTo>
                <a:lnTo>
                  <a:pt x="1724" y="3669"/>
                </a:lnTo>
                <a:lnTo>
                  <a:pt x="1725" y="3669"/>
                </a:lnTo>
                <a:lnTo>
                  <a:pt x="1725" y="3669"/>
                </a:lnTo>
                <a:lnTo>
                  <a:pt x="1726" y="3669"/>
                </a:lnTo>
                <a:lnTo>
                  <a:pt x="1727" y="3670"/>
                </a:lnTo>
                <a:lnTo>
                  <a:pt x="1727" y="3670"/>
                </a:lnTo>
                <a:lnTo>
                  <a:pt x="1728" y="3670"/>
                </a:lnTo>
                <a:lnTo>
                  <a:pt x="1729" y="3671"/>
                </a:lnTo>
                <a:lnTo>
                  <a:pt x="1729" y="3671"/>
                </a:lnTo>
                <a:lnTo>
                  <a:pt x="1730" y="3671"/>
                </a:lnTo>
                <a:lnTo>
                  <a:pt x="1731" y="3672"/>
                </a:lnTo>
                <a:lnTo>
                  <a:pt x="1731" y="3672"/>
                </a:lnTo>
                <a:lnTo>
                  <a:pt x="1732" y="3672"/>
                </a:lnTo>
                <a:lnTo>
                  <a:pt x="1733" y="3672"/>
                </a:lnTo>
                <a:lnTo>
                  <a:pt x="1733" y="3672"/>
                </a:lnTo>
                <a:lnTo>
                  <a:pt x="1734" y="3673"/>
                </a:lnTo>
                <a:lnTo>
                  <a:pt x="1734" y="3673"/>
                </a:lnTo>
                <a:lnTo>
                  <a:pt x="1735" y="3673"/>
                </a:lnTo>
                <a:lnTo>
                  <a:pt x="1736" y="3673"/>
                </a:lnTo>
                <a:lnTo>
                  <a:pt x="1736" y="3673"/>
                </a:lnTo>
                <a:lnTo>
                  <a:pt x="1737" y="3674"/>
                </a:lnTo>
                <a:lnTo>
                  <a:pt x="1737" y="3674"/>
                </a:lnTo>
                <a:lnTo>
                  <a:pt x="1738" y="3674"/>
                </a:lnTo>
                <a:lnTo>
                  <a:pt x="1739" y="3674"/>
                </a:lnTo>
                <a:lnTo>
                  <a:pt x="1739" y="3674"/>
                </a:lnTo>
                <a:lnTo>
                  <a:pt x="1740" y="3675"/>
                </a:lnTo>
                <a:lnTo>
                  <a:pt x="1740" y="3675"/>
                </a:lnTo>
                <a:lnTo>
                  <a:pt x="1741" y="3675"/>
                </a:lnTo>
                <a:lnTo>
                  <a:pt x="1742" y="3676"/>
                </a:lnTo>
                <a:lnTo>
                  <a:pt x="1742" y="3676"/>
                </a:lnTo>
                <a:lnTo>
                  <a:pt x="1743" y="3676"/>
                </a:lnTo>
                <a:lnTo>
                  <a:pt x="1744" y="3676"/>
                </a:lnTo>
                <a:lnTo>
                  <a:pt x="1744" y="3676"/>
                </a:lnTo>
                <a:lnTo>
                  <a:pt x="1745" y="3676"/>
                </a:lnTo>
                <a:lnTo>
                  <a:pt x="1745" y="3676"/>
                </a:lnTo>
                <a:lnTo>
                  <a:pt x="1746" y="3676"/>
                </a:lnTo>
                <a:lnTo>
                  <a:pt x="1747" y="3677"/>
                </a:lnTo>
                <a:lnTo>
                  <a:pt x="1747" y="3677"/>
                </a:lnTo>
                <a:lnTo>
                  <a:pt x="1748" y="3677"/>
                </a:lnTo>
                <a:lnTo>
                  <a:pt x="1749" y="3677"/>
                </a:lnTo>
                <a:lnTo>
                  <a:pt x="1749" y="3678"/>
                </a:lnTo>
                <a:lnTo>
                  <a:pt x="1750" y="3678"/>
                </a:lnTo>
                <a:lnTo>
                  <a:pt x="1751" y="3678"/>
                </a:lnTo>
                <a:lnTo>
                  <a:pt x="1751" y="3678"/>
                </a:lnTo>
                <a:lnTo>
                  <a:pt x="1752" y="3678"/>
                </a:lnTo>
                <a:lnTo>
                  <a:pt x="1752" y="3678"/>
                </a:lnTo>
                <a:lnTo>
                  <a:pt x="1753" y="3678"/>
                </a:lnTo>
                <a:lnTo>
                  <a:pt x="1754" y="3679"/>
                </a:lnTo>
                <a:lnTo>
                  <a:pt x="1754" y="3679"/>
                </a:lnTo>
                <a:lnTo>
                  <a:pt x="1755" y="3679"/>
                </a:lnTo>
                <a:lnTo>
                  <a:pt x="1755" y="3679"/>
                </a:lnTo>
                <a:lnTo>
                  <a:pt x="1756" y="3679"/>
                </a:lnTo>
                <a:lnTo>
                  <a:pt x="1757" y="3679"/>
                </a:lnTo>
                <a:lnTo>
                  <a:pt x="1757" y="3679"/>
                </a:lnTo>
                <a:lnTo>
                  <a:pt x="1758" y="3679"/>
                </a:lnTo>
                <a:lnTo>
                  <a:pt x="1758" y="3679"/>
                </a:lnTo>
                <a:lnTo>
                  <a:pt x="1759" y="3679"/>
                </a:lnTo>
                <a:lnTo>
                  <a:pt x="1760" y="3680"/>
                </a:lnTo>
                <a:lnTo>
                  <a:pt x="1760" y="3680"/>
                </a:lnTo>
                <a:lnTo>
                  <a:pt x="1761" y="3680"/>
                </a:lnTo>
                <a:lnTo>
                  <a:pt x="1762" y="3680"/>
                </a:lnTo>
                <a:lnTo>
                  <a:pt x="1762" y="3681"/>
                </a:lnTo>
                <a:lnTo>
                  <a:pt x="1763" y="3681"/>
                </a:lnTo>
                <a:lnTo>
                  <a:pt x="1764" y="3682"/>
                </a:lnTo>
                <a:lnTo>
                  <a:pt x="1764" y="3682"/>
                </a:lnTo>
                <a:lnTo>
                  <a:pt x="1765" y="3682"/>
                </a:lnTo>
                <a:lnTo>
                  <a:pt x="1765" y="3682"/>
                </a:lnTo>
                <a:lnTo>
                  <a:pt x="1766" y="3682"/>
                </a:lnTo>
                <a:lnTo>
                  <a:pt x="1767" y="3682"/>
                </a:lnTo>
                <a:lnTo>
                  <a:pt x="1767" y="3683"/>
                </a:lnTo>
                <a:lnTo>
                  <a:pt x="1768" y="3683"/>
                </a:lnTo>
                <a:lnTo>
                  <a:pt x="1769" y="3683"/>
                </a:lnTo>
                <a:lnTo>
                  <a:pt x="1769" y="3683"/>
                </a:lnTo>
                <a:lnTo>
                  <a:pt x="1770" y="3683"/>
                </a:lnTo>
                <a:lnTo>
                  <a:pt x="1770" y="3683"/>
                </a:lnTo>
                <a:lnTo>
                  <a:pt x="1771" y="3684"/>
                </a:lnTo>
                <a:lnTo>
                  <a:pt x="1772" y="3683"/>
                </a:lnTo>
                <a:lnTo>
                  <a:pt x="1772" y="3683"/>
                </a:lnTo>
                <a:lnTo>
                  <a:pt x="1773" y="3683"/>
                </a:lnTo>
                <a:lnTo>
                  <a:pt x="1773" y="3683"/>
                </a:lnTo>
                <a:lnTo>
                  <a:pt x="1774" y="3684"/>
                </a:lnTo>
                <a:lnTo>
                  <a:pt x="1775" y="3684"/>
                </a:lnTo>
                <a:lnTo>
                  <a:pt x="1775" y="3684"/>
                </a:lnTo>
                <a:lnTo>
                  <a:pt x="1776" y="3684"/>
                </a:lnTo>
                <a:lnTo>
                  <a:pt x="1776" y="3684"/>
                </a:lnTo>
                <a:lnTo>
                  <a:pt x="1777" y="3684"/>
                </a:lnTo>
                <a:lnTo>
                  <a:pt x="1778" y="3683"/>
                </a:lnTo>
                <a:lnTo>
                  <a:pt x="1778" y="3683"/>
                </a:lnTo>
                <a:lnTo>
                  <a:pt x="1779" y="3683"/>
                </a:lnTo>
                <a:lnTo>
                  <a:pt x="1780" y="3683"/>
                </a:lnTo>
                <a:lnTo>
                  <a:pt x="1780" y="3683"/>
                </a:lnTo>
                <a:lnTo>
                  <a:pt x="1781" y="3683"/>
                </a:lnTo>
                <a:lnTo>
                  <a:pt x="1782" y="3683"/>
                </a:lnTo>
                <a:lnTo>
                  <a:pt x="1782" y="3682"/>
                </a:lnTo>
                <a:lnTo>
                  <a:pt x="1783" y="3682"/>
                </a:lnTo>
                <a:lnTo>
                  <a:pt x="1784" y="3682"/>
                </a:lnTo>
                <a:lnTo>
                  <a:pt x="1784" y="3682"/>
                </a:lnTo>
                <a:lnTo>
                  <a:pt x="1785" y="3682"/>
                </a:lnTo>
                <a:lnTo>
                  <a:pt x="1785" y="3682"/>
                </a:lnTo>
                <a:lnTo>
                  <a:pt x="1786" y="3682"/>
                </a:lnTo>
                <a:lnTo>
                  <a:pt x="1787" y="3682"/>
                </a:lnTo>
                <a:lnTo>
                  <a:pt x="1787" y="3682"/>
                </a:lnTo>
                <a:lnTo>
                  <a:pt x="1788" y="3682"/>
                </a:lnTo>
                <a:lnTo>
                  <a:pt x="1788" y="3682"/>
                </a:lnTo>
                <a:lnTo>
                  <a:pt x="1789" y="3681"/>
                </a:lnTo>
                <a:lnTo>
                  <a:pt x="1790" y="3681"/>
                </a:lnTo>
                <a:lnTo>
                  <a:pt x="1790" y="3681"/>
                </a:lnTo>
                <a:lnTo>
                  <a:pt x="1791" y="3680"/>
                </a:lnTo>
                <a:lnTo>
                  <a:pt x="1791" y="3680"/>
                </a:lnTo>
                <a:lnTo>
                  <a:pt x="1792" y="3680"/>
                </a:lnTo>
                <a:lnTo>
                  <a:pt x="1793" y="3680"/>
                </a:lnTo>
                <a:lnTo>
                  <a:pt x="1793" y="3680"/>
                </a:lnTo>
                <a:lnTo>
                  <a:pt x="1794" y="3680"/>
                </a:lnTo>
                <a:lnTo>
                  <a:pt x="1794" y="3679"/>
                </a:lnTo>
                <a:lnTo>
                  <a:pt x="1795" y="3679"/>
                </a:lnTo>
                <a:lnTo>
                  <a:pt x="1796" y="3679"/>
                </a:lnTo>
                <a:lnTo>
                  <a:pt x="1796" y="3679"/>
                </a:lnTo>
                <a:lnTo>
                  <a:pt x="1797" y="3679"/>
                </a:lnTo>
                <a:lnTo>
                  <a:pt x="1798" y="3679"/>
                </a:lnTo>
                <a:lnTo>
                  <a:pt x="1798" y="3679"/>
                </a:lnTo>
                <a:lnTo>
                  <a:pt x="1799" y="3679"/>
                </a:lnTo>
                <a:lnTo>
                  <a:pt x="1800" y="3678"/>
                </a:lnTo>
                <a:lnTo>
                  <a:pt x="1800" y="3678"/>
                </a:lnTo>
                <a:lnTo>
                  <a:pt x="1801" y="3678"/>
                </a:lnTo>
                <a:lnTo>
                  <a:pt x="1802" y="3678"/>
                </a:lnTo>
                <a:lnTo>
                  <a:pt x="1802" y="3678"/>
                </a:lnTo>
                <a:lnTo>
                  <a:pt x="1803" y="3677"/>
                </a:lnTo>
                <a:lnTo>
                  <a:pt x="1804" y="3677"/>
                </a:lnTo>
                <a:lnTo>
                  <a:pt x="1804" y="3677"/>
                </a:lnTo>
                <a:lnTo>
                  <a:pt x="1805" y="3677"/>
                </a:lnTo>
                <a:lnTo>
                  <a:pt x="1805" y="3677"/>
                </a:lnTo>
                <a:lnTo>
                  <a:pt x="1806" y="3677"/>
                </a:lnTo>
                <a:lnTo>
                  <a:pt x="1807" y="3676"/>
                </a:lnTo>
                <a:lnTo>
                  <a:pt x="1807" y="3676"/>
                </a:lnTo>
                <a:lnTo>
                  <a:pt x="1808" y="3676"/>
                </a:lnTo>
                <a:lnTo>
                  <a:pt x="1808" y="3676"/>
                </a:lnTo>
                <a:lnTo>
                  <a:pt x="1809" y="3675"/>
                </a:lnTo>
                <a:lnTo>
                  <a:pt x="1809" y="3675"/>
                </a:lnTo>
                <a:lnTo>
                  <a:pt x="1810" y="3675"/>
                </a:lnTo>
                <a:lnTo>
                  <a:pt x="1811" y="3675"/>
                </a:lnTo>
                <a:lnTo>
                  <a:pt x="1811" y="3675"/>
                </a:lnTo>
                <a:lnTo>
                  <a:pt x="1812" y="3675"/>
                </a:lnTo>
                <a:lnTo>
                  <a:pt x="1813" y="3675"/>
                </a:lnTo>
                <a:lnTo>
                  <a:pt x="1813" y="3675"/>
                </a:lnTo>
                <a:lnTo>
                  <a:pt x="1814" y="3675"/>
                </a:lnTo>
                <a:lnTo>
                  <a:pt x="1815" y="3675"/>
                </a:lnTo>
                <a:lnTo>
                  <a:pt x="1815" y="3675"/>
                </a:lnTo>
                <a:lnTo>
                  <a:pt x="1816" y="3675"/>
                </a:lnTo>
                <a:lnTo>
                  <a:pt x="1816" y="3675"/>
                </a:lnTo>
                <a:lnTo>
                  <a:pt x="1817" y="3675"/>
                </a:lnTo>
                <a:lnTo>
                  <a:pt x="1818" y="3675"/>
                </a:lnTo>
                <a:lnTo>
                  <a:pt x="1818" y="3675"/>
                </a:lnTo>
                <a:lnTo>
                  <a:pt x="1819" y="3675"/>
                </a:lnTo>
                <a:lnTo>
                  <a:pt x="1820" y="3675"/>
                </a:lnTo>
                <a:lnTo>
                  <a:pt x="1820" y="3674"/>
                </a:lnTo>
                <a:lnTo>
                  <a:pt x="1821" y="3675"/>
                </a:lnTo>
                <a:lnTo>
                  <a:pt x="1822" y="3675"/>
                </a:lnTo>
                <a:lnTo>
                  <a:pt x="1822" y="3675"/>
                </a:lnTo>
                <a:lnTo>
                  <a:pt x="1823" y="3675"/>
                </a:lnTo>
                <a:lnTo>
                  <a:pt x="1823" y="3675"/>
                </a:lnTo>
                <a:lnTo>
                  <a:pt x="1824" y="3675"/>
                </a:lnTo>
                <a:lnTo>
                  <a:pt x="1825" y="3675"/>
                </a:lnTo>
                <a:lnTo>
                  <a:pt x="1825" y="3674"/>
                </a:lnTo>
                <a:lnTo>
                  <a:pt x="1826" y="3674"/>
                </a:lnTo>
                <a:lnTo>
                  <a:pt x="1826" y="3674"/>
                </a:lnTo>
                <a:lnTo>
                  <a:pt x="1827" y="3673"/>
                </a:lnTo>
                <a:lnTo>
                  <a:pt x="1827" y="3673"/>
                </a:lnTo>
                <a:lnTo>
                  <a:pt x="1828" y="3673"/>
                </a:lnTo>
                <a:lnTo>
                  <a:pt x="1829" y="3673"/>
                </a:lnTo>
                <a:lnTo>
                  <a:pt x="1829" y="3673"/>
                </a:lnTo>
                <a:lnTo>
                  <a:pt x="1830" y="3673"/>
                </a:lnTo>
                <a:lnTo>
                  <a:pt x="1831" y="3672"/>
                </a:lnTo>
                <a:lnTo>
                  <a:pt x="1831" y="3672"/>
                </a:lnTo>
                <a:lnTo>
                  <a:pt x="1832" y="3672"/>
                </a:lnTo>
                <a:lnTo>
                  <a:pt x="1833" y="3672"/>
                </a:lnTo>
                <a:lnTo>
                  <a:pt x="1833" y="3672"/>
                </a:lnTo>
                <a:lnTo>
                  <a:pt x="1834" y="3672"/>
                </a:lnTo>
                <a:lnTo>
                  <a:pt x="1835" y="3672"/>
                </a:lnTo>
                <a:lnTo>
                  <a:pt x="1835" y="3671"/>
                </a:lnTo>
                <a:lnTo>
                  <a:pt x="1836" y="3672"/>
                </a:lnTo>
                <a:lnTo>
                  <a:pt x="1836" y="3671"/>
                </a:lnTo>
                <a:lnTo>
                  <a:pt x="1837" y="3671"/>
                </a:lnTo>
                <a:lnTo>
                  <a:pt x="1838" y="3670"/>
                </a:lnTo>
                <a:lnTo>
                  <a:pt x="1838" y="3670"/>
                </a:lnTo>
                <a:lnTo>
                  <a:pt x="1839" y="3670"/>
                </a:lnTo>
                <a:lnTo>
                  <a:pt x="1840" y="3670"/>
                </a:lnTo>
                <a:lnTo>
                  <a:pt x="1840" y="3670"/>
                </a:lnTo>
                <a:lnTo>
                  <a:pt x="1841" y="3670"/>
                </a:lnTo>
                <a:lnTo>
                  <a:pt x="1841" y="3669"/>
                </a:lnTo>
                <a:lnTo>
                  <a:pt x="1842" y="3668"/>
                </a:lnTo>
                <a:lnTo>
                  <a:pt x="1843" y="3668"/>
                </a:lnTo>
                <a:lnTo>
                  <a:pt x="1843" y="3668"/>
                </a:lnTo>
                <a:lnTo>
                  <a:pt x="1844" y="3668"/>
                </a:lnTo>
                <a:lnTo>
                  <a:pt x="1844" y="3668"/>
                </a:lnTo>
                <a:lnTo>
                  <a:pt x="1845" y="3667"/>
                </a:lnTo>
                <a:lnTo>
                  <a:pt x="1846" y="3667"/>
                </a:lnTo>
                <a:lnTo>
                  <a:pt x="1846" y="3666"/>
                </a:lnTo>
                <a:lnTo>
                  <a:pt x="1847" y="3666"/>
                </a:lnTo>
                <a:lnTo>
                  <a:pt x="1847" y="3666"/>
                </a:lnTo>
                <a:lnTo>
                  <a:pt x="1848" y="3665"/>
                </a:lnTo>
                <a:lnTo>
                  <a:pt x="1849" y="3665"/>
                </a:lnTo>
                <a:lnTo>
                  <a:pt x="1849" y="3665"/>
                </a:lnTo>
                <a:lnTo>
                  <a:pt x="1850" y="3664"/>
                </a:lnTo>
                <a:lnTo>
                  <a:pt x="1851" y="3664"/>
                </a:lnTo>
                <a:lnTo>
                  <a:pt x="1851" y="3664"/>
                </a:lnTo>
                <a:lnTo>
                  <a:pt x="1852" y="3663"/>
                </a:lnTo>
                <a:lnTo>
                  <a:pt x="1853" y="3663"/>
                </a:lnTo>
                <a:lnTo>
                  <a:pt x="1853" y="3663"/>
                </a:lnTo>
                <a:lnTo>
                  <a:pt x="1854" y="3663"/>
                </a:lnTo>
                <a:lnTo>
                  <a:pt x="1855" y="3663"/>
                </a:lnTo>
                <a:lnTo>
                  <a:pt x="1855" y="3663"/>
                </a:lnTo>
                <a:lnTo>
                  <a:pt x="1856" y="3663"/>
                </a:lnTo>
                <a:lnTo>
                  <a:pt x="1856" y="3663"/>
                </a:lnTo>
                <a:lnTo>
                  <a:pt x="1857" y="3663"/>
                </a:lnTo>
                <a:lnTo>
                  <a:pt x="1858" y="3662"/>
                </a:lnTo>
                <a:lnTo>
                  <a:pt x="1858" y="3663"/>
                </a:lnTo>
                <a:lnTo>
                  <a:pt x="1859" y="3663"/>
                </a:lnTo>
                <a:lnTo>
                  <a:pt x="1859" y="3662"/>
                </a:lnTo>
                <a:lnTo>
                  <a:pt x="1860" y="3662"/>
                </a:lnTo>
                <a:lnTo>
                  <a:pt x="1861" y="3662"/>
                </a:lnTo>
                <a:lnTo>
                  <a:pt x="1861" y="3662"/>
                </a:lnTo>
                <a:lnTo>
                  <a:pt x="1862" y="3661"/>
                </a:lnTo>
                <a:lnTo>
                  <a:pt x="1862" y="3661"/>
                </a:lnTo>
                <a:lnTo>
                  <a:pt x="1863" y="3661"/>
                </a:lnTo>
                <a:lnTo>
                  <a:pt x="1864" y="3661"/>
                </a:lnTo>
                <a:lnTo>
                  <a:pt x="1864" y="3661"/>
                </a:lnTo>
                <a:lnTo>
                  <a:pt x="1865" y="3661"/>
                </a:lnTo>
                <a:lnTo>
                  <a:pt x="1865" y="3661"/>
                </a:lnTo>
                <a:lnTo>
                  <a:pt x="1866" y="3661"/>
                </a:lnTo>
                <a:lnTo>
                  <a:pt x="1867" y="3661"/>
                </a:lnTo>
                <a:lnTo>
                  <a:pt x="1867" y="3661"/>
                </a:lnTo>
                <a:lnTo>
                  <a:pt x="1868" y="3661"/>
                </a:lnTo>
                <a:lnTo>
                  <a:pt x="1869" y="3660"/>
                </a:lnTo>
                <a:lnTo>
                  <a:pt x="1869" y="3659"/>
                </a:lnTo>
                <a:lnTo>
                  <a:pt x="1870" y="3659"/>
                </a:lnTo>
                <a:lnTo>
                  <a:pt x="1871" y="3659"/>
                </a:lnTo>
                <a:lnTo>
                  <a:pt x="1871" y="3659"/>
                </a:lnTo>
                <a:lnTo>
                  <a:pt x="1872" y="3659"/>
                </a:lnTo>
                <a:lnTo>
                  <a:pt x="1873" y="3659"/>
                </a:lnTo>
                <a:lnTo>
                  <a:pt x="1873" y="3659"/>
                </a:lnTo>
                <a:lnTo>
                  <a:pt x="1874" y="3659"/>
                </a:lnTo>
                <a:lnTo>
                  <a:pt x="1875" y="3659"/>
                </a:lnTo>
                <a:lnTo>
                  <a:pt x="1875" y="3658"/>
                </a:lnTo>
                <a:lnTo>
                  <a:pt x="1876" y="3658"/>
                </a:lnTo>
                <a:lnTo>
                  <a:pt x="1876" y="3658"/>
                </a:lnTo>
                <a:lnTo>
                  <a:pt x="1877" y="3658"/>
                </a:lnTo>
                <a:lnTo>
                  <a:pt x="1877" y="3658"/>
                </a:lnTo>
                <a:lnTo>
                  <a:pt x="1878" y="3658"/>
                </a:lnTo>
                <a:lnTo>
                  <a:pt x="1879" y="3658"/>
                </a:lnTo>
                <a:lnTo>
                  <a:pt x="1879" y="3658"/>
                </a:lnTo>
                <a:lnTo>
                  <a:pt x="1880" y="3657"/>
                </a:lnTo>
                <a:lnTo>
                  <a:pt x="1880" y="3657"/>
                </a:lnTo>
                <a:lnTo>
                  <a:pt x="1881" y="3656"/>
                </a:lnTo>
                <a:lnTo>
                  <a:pt x="1882" y="3656"/>
                </a:lnTo>
                <a:lnTo>
                  <a:pt x="1882" y="3656"/>
                </a:lnTo>
                <a:lnTo>
                  <a:pt x="1883" y="3656"/>
                </a:lnTo>
                <a:lnTo>
                  <a:pt x="1884" y="3656"/>
                </a:lnTo>
                <a:lnTo>
                  <a:pt x="1884" y="3655"/>
                </a:lnTo>
                <a:lnTo>
                  <a:pt x="1885" y="3655"/>
                </a:lnTo>
                <a:lnTo>
                  <a:pt x="1885" y="3655"/>
                </a:lnTo>
                <a:lnTo>
                  <a:pt x="1886" y="3655"/>
                </a:lnTo>
                <a:lnTo>
                  <a:pt x="1887" y="3655"/>
                </a:lnTo>
                <a:lnTo>
                  <a:pt x="1887" y="3654"/>
                </a:lnTo>
                <a:lnTo>
                  <a:pt x="1888" y="3654"/>
                </a:lnTo>
                <a:lnTo>
                  <a:pt x="1889" y="3654"/>
                </a:lnTo>
                <a:lnTo>
                  <a:pt x="1889" y="3653"/>
                </a:lnTo>
                <a:lnTo>
                  <a:pt x="1890" y="3653"/>
                </a:lnTo>
                <a:lnTo>
                  <a:pt x="1891" y="3653"/>
                </a:lnTo>
                <a:lnTo>
                  <a:pt x="1891" y="3653"/>
                </a:lnTo>
                <a:lnTo>
                  <a:pt x="1892" y="3653"/>
                </a:lnTo>
                <a:lnTo>
                  <a:pt x="1893" y="3653"/>
                </a:lnTo>
                <a:lnTo>
                  <a:pt x="1893" y="3652"/>
                </a:lnTo>
                <a:lnTo>
                  <a:pt x="1894" y="3652"/>
                </a:lnTo>
                <a:lnTo>
                  <a:pt x="1894" y="3652"/>
                </a:lnTo>
                <a:lnTo>
                  <a:pt x="1895" y="3651"/>
                </a:lnTo>
                <a:lnTo>
                  <a:pt x="1895" y="3651"/>
                </a:lnTo>
                <a:lnTo>
                  <a:pt x="1896" y="3651"/>
                </a:lnTo>
                <a:lnTo>
                  <a:pt x="1897" y="3651"/>
                </a:lnTo>
                <a:lnTo>
                  <a:pt x="1897" y="3651"/>
                </a:lnTo>
                <a:lnTo>
                  <a:pt x="1898" y="3650"/>
                </a:lnTo>
                <a:lnTo>
                  <a:pt x="1898" y="3650"/>
                </a:lnTo>
                <a:lnTo>
                  <a:pt x="1899" y="3650"/>
                </a:lnTo>
                <a:lnTo>
                  <a:pt x="1900" y="3587"/>
                </a:lnTo>
                <a:lnTo>
                  <a:pt x="1900" y="3511"/>
                </a:lnTo>
                <a:lnTo>
                  <a:pt x="1901" y="3450"/>
                </a:lnTo>
                <a:lnTo>
                  <a:pt x="1902" y="3407"/>
                </a:lnTo>
                <a:lnTo>
                  <a:pt x="1902" y="3372"/>
                </a:lnTo>
                <a:lnTo>
                  <a:pt x="1903" y="3339"/>
                </a:lnTo>
                <a:lnTo>
                  <a:pt x="1904" y="3305"/>
                </a:lnTo>
                <a:lnTo>
                  <a:pt x="1904" y="3268"/>
                </a:lnTo>
                <a:lnTo>
                  <a:pt x="1905" y="3231"/>
                </a:lnTo>
                <a:lnTo>
                  <a:pt x="1905" y="3193"/>
                </a:lnTo>
                <a:lnTo>
                  <a:pt x="1906" y="3158"/>
                </a:lnTo>
                <a:lnTo>
                  <a:pt x="1907" y="3125"/>
                </a:lnTo>
                <a:lnTo>
                  <a:pt x="1907" y="3093"/>
                </a:lnTo>
                <a:lnTo>
                  <a:pt x="1908" y="3060"/>
                </a:lnTo>
                <a:lnTo>
                  <a:pt x="1909" y="3027"/>
                </a:lnTo>
                <a:lnTo>
                  <a:pt x="1909" y="2995"/>
                </a:lnTo>
                <a:lnTo>
                  <a:pt x="1910" y="2962"/>
                </a:lnTo>
                <a:lnTo>
                  <a:pt x="1911" y="2931"/>
                </a:lnTo>
                <a:lnTo>
                  <a:pt x="1911" y="2899"/>
                </a:lnTo>
                <a:lnTo>
                  <a:pt x="1912" y="2868"/>
                </a:lnTo>
                <a:lnTo>
                  <a:pt x="1912" y="2836"/>
                </a:lnTo>
                <a:lnTo>
                  <a:pt x="1913" y="2805"/>
                </a:lnTo>
                <a:lnTo>
                  <a:pt x="1914" y="2775"/>
                </a:lnTo>
                <a:lnTo>
                  <a:pt x="1914" y="2744"/>
                </a:lnTo>
                <a:lnTo>
                  <a:pt x="1915" y="2714"/>
                </a:lnTo>
                <a:lnTo>
                  <a:pt x="1915" y="2683"/>
                </a:lnTo>
                <a:lnTo>
                  <a:pt x="1916" y="2651"/>
                </a:lnTo>
                <a:lnTo>
                  <a:pt x="1916" y="2620"/>
                </a:lnTo>
                <a:lnTo>
                  <a:pt x="1917" y="2589"/>
                </a:lnTo>
                <a:lnTo>
                  <a:pt x="1918" y="2559"/>
                </a:lnTo>
                <a:lnTo>
                  <a:pt x="1918" y="2529"/>
                </a:lnTo>
                <a:lnTo>
                  <a:pt x="1919" y="2499"/>
                </a:lnTo>
                <a:lnTo>
                  <a:pt x="1920" y="2470"/>
                </a:lnTo>
                <a:lnTo>
                  <a:pt x="1920" y="2440"/>
                </a:lnTo>
                <a:lnTo>
                  <a:pt x="1921" y="2411"/>
                </a:lnTo>
                <a:lnTo>
                  <a:pt x="1922" y="2382"/>
                </a:lnTo>
                <a:lnTo>
                  <a:pt x="1922" y="2352"/>
                </a:lnTo>
                <a:lnTo>
                  <a:pt x="1923" y="2323"/>
                </a:lnTo>
                <a:lnTo>
                  <a:pt x="1924" y="2295"/>
                </a:lnTo>
                <a:lnTo>
                  <a:pt x="1924" y="2266"/>
                </a:lnTo>
                <a:lnTo>
                  <a:pt x="1925" y="2306"/>
                </a:lnTo>
                <a:lnTo>
                  <a:pt x="1925" y="2350"/>
                </a:lnTo>
                <a:lnTo>
                  <a:pt x="1926" y="2387"/>
                </a:lnTo>
                <a:lnTo>
                  <a:pt x="1927" y="2413"/>
                </a:lnTo>
                <a:lnTo>
                  <a:pt x="1927" y="2435"/>
                </a:lnTo>
                <a:lnTo>
                  <a:pt x="1928" y="2454"/>
                </a:lnTo>
                <a:lnTo>
                  <a:pt x="1929" y="2474"/>
                </a:lnTo>
                <a:lnTo>
                  <a:pt x="1929" y="2496"/>
                </a:lnTo>
                <a:lnTo>
                  <a:pt x="1930" y="2517"/>
                </a:lnTo>
                <a:lnTo>
                  <a:pt x="1930" y="2538"/>
                </a:lnTo>
                <a:lnTo>
                  <a:pt x="1931" y="2557"/>
                </a:lnTo>
                <a:lnTo>
                  <a:pt x="1932" y="2575"/>
                </a:lnTo>
                <a:lnTo>
                  <a:pt x="1932" y="2593"/>
                </a:lnTo>
                <a:lnTo>
                  <a:pt x="1933" y="2611"/>
                </a:lnTo>
                <a:lnTo>
                  <a:pt x="1933" y="2627"/>
                </a:lnTo>
                <a:lnTo>
                  <a:pt x="1934" y="2644"/>
                </a:lnTo>
                <a:lnTo>
                  <a:pt x="1935" y="2660"/>
                </a:lnTo>
                <a:lnTo>
                  <a:pt x="1935" y="2676"/>
                </a:lnTo>
                <a:lnTo>
                  <a:pt x="1936" y="2691"/>
                </a:lnTo>
                <a:lnTo>
                  <a:pt x="1936" y="2706"/>
                </a:lnTo>
                <a:lnTo>
                  <a:pt x="1937" y="2721"/>
                </a:lnTo>
                <a:lnTo>
                  <a:pt x="1938" y="2736"/>
                </a:lnTo>
                <a:lnTo>
                  <a:pt x="1938" y="2750"/>
                </a:lnTo>
                <a:lnTo>
                  <a:pt x="1939" y="2763"/>
                </a:lnTo>
                <a:lnTo>
                  <a:pt x="1940" y="2777"/>
                </a:lnTo>
                <a:lnTo>
                  <a:pt x="1940" y="2790"/>
                </a:lnTo>
                <a:lnTo>
                  <a:pt x="1941" y="2804"/>
                </a:lnTo>
                <a:lnTo>
                  <a:pt x="1942" y="2818"/>
                </a:lnTo>
                <a:lnTo>
                  <a:pt x="1942" y="2830"/>
                </a:lnTo>
                <a:lnTo>
                  <a:pt x="1943" y="2843"/>
                </a:lnTo>
                <a:lnTo>
                  <a:pt x="1944" y="2856"/>
                </a:lnTo>
                <a:lnTo>
                  <a:pt x="1944" y="2869"/>
                </a:lnTo>
                <a:lnTo>
                  <a:pt x="1945" y="2881"/>
                </a:lnTo>
                <a:lnTo>
                  <a:pt x="1945" y="2893"/>
                </a:lnTo>
                <a:lnTo>
                  <a:pt x="1946" y="2905"/>
                </a:lnTo>
                <a:lnTo>
                  <a:pt x="1947" y="2917"/>
                </a:lnTo>
                <a:lnTo>
                  <a:pt x="1947" y="2928"/>
                </a:lnTo>
                <a:lnTo>
                  <a:pt x="1948" y="2939"/>
                </a:lnTo>
                <a:lnTo>
                  <a:pt x="1948" y="2950"/>
                </a:lnTo>
                <a:lnTo>
                  <a:pt x="1949" y="2961"/>
                </a:lnTo>
                <a:lnTo>
                  <a:pt x="1950" y="2972"/>
                </a:lnTo>
                <a:lnTo>
                  <a:pt x="1950" y="2983"/>
                </a:lnTo>
                <a:lnTo>
                  <a:pt x="1951" y="2993"/>
                </a:lnTo>
                <a:lnTo>
                  <a:pt x="1951" y="3003"/>
                </a:lnTo>
                <a:lnTo>
                  <a:pt x="1952" y="3013"/>
                </a:lnTo>
                <a:lnTo>
                  <a:pt x="1953" y="3023"/>
                </a:lnTo>
                <a:lnTo>
                  <a:pt x="1953" y="3032"/>
                </a:lnTo>
                <a:lnTo>
                  <a:pt x="1954" y="3042"/>
                </a:lnTo>
                <a:lnTo>
                  <a:pt x="1955" y="3051"/>
                </a:lnTo>
                <a:lnTo>
                  <a:pt x="1955" y="3060"/>
                </a:lnTo>
                <a:lnTo>
                  <a:pt x="1956" y="3070"/>
                </a:lnTo>
                <a:lnTo>
                  <a:pt x="1956" y="3078"/>
                </a:lnTo>
                <a:lnTo>
                  <a:pt x="1957" y="3087"/>
                </a:lnTo>
                <a:lnTo>
                  <a:pt x="1958" y="3096"/>
                </a:lnTo>
                <a:lnTo>
                  <a:pt x="1958" y="3104"/>
                </a:lnTo>
                <a:lnTo>
                  <a:pt x="1959" y="3113"/>
                </a:lnTo>
                <a:lnTo>
                  <a:pt x="1960" y="3121"/>
                </a:lnTo>
                <a:lnTo>
                  <a:pt x="1960" y="3130"/>
                </a:lnTo>
                <a:lnTo>
                  <a:pt x="1961" y="3138"/>
                </a:lnTo>
                <a:lnTo>
                  <a:pt x="1962" y="3146"/>
                </a:lnTo>
                <a:lnTo>
                  <a:pt x="1962" y="3153"/>
                </a:lnTo>
                <a:lnTo>
                  <a:pt x="1963" y="3161"/>
                </a:lnTo>
                <a:lnTo>
                  <a:pt x="1963" y="3169"/>
                </a:lnTo>
                <a:lnTo>
                  <a:pt x="1964" y="3176"/>
                </a:lnTo>
                <a:lnTo>
                  <a:pt x="1965" y="3183"/>
                </a:lnTo>
                <a:lnTo>
                  <a:pt x="1965" y="3190"/>
                </a:lnTo>
                <a:lnTo>
                  <a:pt x="1966" y="3198"/>
                </a:lnTo>
                <a:lnTo>
                  <a:pt x="1966" y="3205"/>
                </a:lnTo>
                <a:lnTo>
                  <a:pt x="1967" y="3213"/>
                </a:lnTo>
                <a:lnTo>
                  <a:pt x="1968" y="3219"/>
                </a:lnTo>
                <a:lnTo>
                  <a:pt x="1968" y="3226"/>
                </a:lnTo>
                <a:lnTo>
                  <a:pt x="1969" y="3232"/>
                </a:lnTo>
                <a:lnTo>
                  <a:pt x="1969" y="3238"/>
                </a:lnTo>
                <a:lnTo>
                  <a:pt x="1970" y="3245"/>
                </a:lnTo>
                <a:lnTo>
                  <a:pt x="1971" y="3251"/>
                </a:lnTo>
                <a:lnTo>
                  <a:pt x="1971" y="3257"/>
                </a:lnTo>
                <a:lnTo>
                  <a:pt x="1972" y="3263"/>
                </a:lnTo>
                <a:lnTo>
                  <a:pt x="1973" y="3269"/>
                </a:lnTo>
                <a:lnTo>
                  <a:pt x="1973" y="3275"/>
                </a:lnTo>
                <a:lnTo>
                  <a:pt x="1974" y="3280"/>
                </a:lnTo>
                <a:lnTo>
                  <a:pt x="1975" y="3286"/>
                </a:lnTo>
                <a:lnTo>
                  <a:pt x="1975" y="3292"/>
                </a:lnTo>
                <a:lnTo>
                  <a:pt x="1976" y="3298"/>
                </a:lnTo>
                <a:lnTo>
                  <a:pt x="1976" y="3303"/>
                </a:lnTo>
                <a:lnTo>
                  <a:pt x="1977" y="3309"/>
                </a:lnTo>
                <a:lnTo>
                  <a:pt x="1978" y="3314"/>
                </a:lnTo>
                <a:lnTo>
                  <a:pt x="1978" y="3320"/>
                </a:lnTo>
                <a:lnTo>
                  <a:pt x="1979" y="3324"/>
                </a:lnTo>
                <a:lnTo>
                  <a:pt x="1980" y="3330"/>
                </a:lnTo>
                <a:lnTo>
                  <a:pt x="1980" y="3335"/>
                </a:lnTo>
                <a:lnTo>
                  <a:pt x="1981" y="3340"/>
                </a:lnTo>
                <a:lnTo>
                  <a:pt x="1982" y="3345"/>
                </a:lnTo>
                <a:lnTo>
                  <a:pt x="1982" y="3350"/>
                </a:lnTo>
                <a:lnTo>
                  <a:pt x="1983" y="3355"/>
                </a:lnTo>
                <a:lnTo>
                  <a:pt x="1983" y="3359"/>
                </a:lnTo>
                <a:lnTo>
                  <a:pt x="1984" y="3364"/>
                </a:lnTo>
                <a:lnTo>
                  <a:pt x="1984" y="3369"/>
                </a:lnTo>
                <a:lnTo>
                  <a:pt x="1985" y="3373"/>
                </a:lnTo>
                <a:lnTo>
                  <a:pt x="1986" y="3378"/>
                </a:lnTo>
                <a:lnTo>
                  <a:pt x="1986" y="3382"/>
                </a:lnTo>
                <a:lnTo>
                  <a:pt x="1987" y="3387"/>
                </a:lnTo>
                <a:lnTo>
                  <a:pt x="1987" y="3391"/>
                </a:lnTo>
                <a:lnTo>
                  <a:pt x="1988" y="3395"/>
                </a:lnTo>
                <a:lnTo>
                  <a:pt x="1989" y="3400"/>
                </a:lnTo>
                <a:lnTo>
                  <a:pt x="1989" y="3403"/>
                </a:lnTo>
                <a:lnTo>
                  <a:pt x="1990" y="3407"/>
                </a:lnTo>
                <a:lnTo>
                  <a:pt x="1991" y="3411"/>
                </a:lnTo>
                <a:lnTo>
                  <a:pt x="1991" y="3415"/>
                </a:lnTo>
                <a:lnTo>
                  <a:pt x="1992" y="3419"/>
                </a:lnTo>
                <a:lnTo>
                  <a:pt x="1993" y="3423"/>
                </a:lnTo>
                <a:lnTo>
                  <a:pt x="1993" y="3427"/>
                </a:lnTo>
                <a:lnTo>
                  <a:pt x="1994" y="3430"/>
                </a:lnTo>
                <a:lnTo>
                  <a:pt x="1995" y="3434"/>
                </a:lnTo>
                <a:lnTo>
                  <a:pt x="1995" y="3438"/>
                </a:lnTo>
                <a:lnTo>
                  <a:pt x="1996" y="3441"/>
                </a:lnTo>
                <a:lnTo>
                  <a:pt x="1996" y="3444"/>
                </a:lnTo>
                <a:lnTo>
                  <a:pt x="1997" y="3447"/>
                </a:lnTo>
                <a:lnTo>
                  <a:pt x="1998" y="3451"/>
                </a:lnTo>
                <a:lnTo>
                  <a:pt x="1998" y="3455"/>
                </a:lnTo>
                <a:lnTo>
                  <a:pt x="1999" y="3459"/>
                </a:lnTo>
                <a:lnTo>
                  <a:pt x="2000" y="3462"/>
                </a:lnTo>
                <a:lnTo>
                  <a:pt x="2000" y="3465"/>
                </a:lnTo>
                <a:lnTo>
                  <a:pt x="2001" y="3468"/>
                </a:lnTo>
                <a:lnTo>
                  <a:pt x="2001" y="3470"/>
                </a:lnTo>
                <a:lnTo>
                  <a:pt x="2002" y="3473"/>
                </a:lnTo>
                <a:lnTo>
                  <a:pt x="2002" y="3476"/>
                </a:lnTo>
                <a:lnTo>
                  <a:pt x="2003" y="3479"/>
                </a:lnTo>
                <a:lnTo>
                  <a:pt x="2004" y="3483"/>
                </a:lnTo>
                <a:lnTo>
                  <a:pt x="2004" y="3485"/>
                </a:lnTo>
                <a:lnTo>
                  <a:pt x="2005" y="3488"/>
                </a:lnTo>
                <a:lnTo>
                  <a:pt x="2006" y="3490"/>
                </a:lnTo>
                <a:lnTo>
                  <a:pt x="2006" y="3493"/>
                </a:lnTo>
                <a:lnTo>
                  <a:pt x="2007" y="3496"/>
                </a:lnTo>
                <a:lnTo>
                  <a:pt x="2007" y="3498"/>
                </a:lnTo>
                <a:lnTo>
                  <a:pt x="2008" y="3501"/>
                </a:lnTo>
                <a:lnTo>
                  <a:pt x="2009" y="3503"/>
                </a:lnTo>
                <a:lnTo>
                  <a:pt x="2009" y="3506"/>
                </a:lnTo>
                <a:lnTo>
                  <a:pt x="2010" y="3508"/>
                </a:lnTo>
                <a:lnTo>
                  <a:pt x="2011" y="3511"/>
                </a:lnTo>
                <a:lnTo>
                  <a:pt x="2011" y="3514"/>
                </a:lnTo>
                <a:lnTo>
                  <a:pt x="2012" y="3516"/>
                </a:lnTo>
                <a:lnTo>
                  <a:pt x="2013" y="3519"/>
                </a:lnTo>
                <a:lnTo>
                  <a:pt x="2013" y="3521"/>
                </a:lnTo>
                <a:lnTo>
                  <a:pt x="2014" y="3523"/>
                </a:lnTo>
                <a:lnTo>
                  <a:pt x="2015" y="3525"/>
                </a:lnTo>
                <a:lnTo>
                  <a:pt x="2015" y="3527"/>
                </a:lnTo>
                <a:lnTo>
                  <a:pt x="2016" y="3530"/>
                </a:lnTo>
                <a:lnTo>
                  <a:pt x="2016" y="3532"/>
                </a:lnTo>
                <a:lnTo>
                  <a:pt x="2017" y="3534"/>
                </a:lnTo>
                <a:lnTo>
                  <a:pt x="2018" y="3536"/>
                </a:lnTo>
                <a:lnTo>
                  <a:pt x="2018" y="3539"/>
                </a:lnTo>
                <a:lnTo>
                  <a:pt x="2019" y="3541"/>
                </a:lnTo>
                <a:lnTo>
                  <a:pt x="2019" y="3543"/>
                </a:lnTo>
                <a:lnTo>
                  <a:pt x="2020" y="3545"/>
                </a:lnTo>
                <a:lnTo>
                  <a:pt x="2021" y="3547"/>
                </a:lnTo>
                <a:lnTo>
                  <a:pt x="2021" y="3548"/>
                </a:lnTo>
                <a:lnTo>
                  <a:pt x="2022" y="3550"/>
                </a:lnTo>
                <a:lnTo>
                  <a:pt x="2022" y="3552"/>
                </a:lnTo>
                <a:lnTo>
                  <a:pt x="2023" y="3554"/>
                </a:lnTo>
                <a:lnTo>
                  <a:pt x="2024" y="3556"/>
                </a:lnTo>
                <a:lnTo>
                  <a:pt x="2024" y="3558"/>
                </a:lnTo>
                <a:lnTo>
                  <a:pt x="2025" y="3560"/>
                </a:lnTo>
                <a:lnTo>
                  <a:pt x="2026" y="3562"/>
                </a:lnTo>
                <a:lnTo>
                  <a:pt x="2026" y="3563"/>
                </a:lnTo>
                <a:lnTo>
                  <a:pt x="2027" y="3565"/>
                </a:lnTo>
                <a:lnTo>
                  <a:pt x="2027" y="3567"/>
                </a:lnTo>
                <a:lnTo>
                  <a:pt x="2028" y="3569"/>
                </a:lnTo>
                <a:lnTo>
                  <a:pt x="2029" y="3570"/>
                </a:lnTo>
                <a:lnTo>
                  <a:pt x="2029" y="3572"/>
                </a:lnTo>
                <a:lnTo>
                  <a:pt x="2030" y="3573"/>
                </a:lnTo>
                <a:lnTo>
                  <a:pt x="2031" y="3575"/>
                </a:lnTo>
                <a:lnTo>
                  <a:pt x="2031" y="3577"/>
                </a:lnTo>
                <a:lnTo>
                  <a:pt x="2032" y="3578"/>
                </a:lnTo>
                <a:lnTo>
                  <a:pt x="2033" y="3580"/>
                </a:lnTo>
                <a:lnTo>
                  <a:pt x="2033" y="3581"/>
                </a:lnTo>
                <a:lnTo>
                  <a:pt x="2034" y="3583"/>
                </a:lnTo>
                <a:lnTo>
                  <a:pt x="2034" y="3584"/>
                </a:lnTo>
                <a:lnTo>
                  <a:pt x="2035" y="3586"/>
                </a:lnTo>
                <a:lnTo>
                  <a:pt x="2036" y="3587"/>
                </a:lnTo>
                <a:lnTo>
                  <a:pt x="2036" y="3589"/>
                </a:lnTo>
                <a:lnTo>
                  <a:pt x="2037" y="3590"/>
                </a:lnTo>
                <a:lnTo>
                  <a:pt x="2037" y="3591"/>
                </a:lnTo>
                <a:lnTo>
                  <a:pt x="2038" y="3593"/>
                </a:lnTo>
                <a:lnTo>
                  <a:pt x="2039" y="3594"/>
                </a:lnTo>
                <a:lnTo>
                  <a:pt x="2039" y="3595"/>
                </a:lnTo>
                <a:lnTo>
                  <a:pt x="2040" y="3596"/>
                </a:lnTo>
                <a:lnTo>
                  <a:pt x="2040" y="3598"/>
                </a:lnTo>
                <a:lnTo>
                  <a:pt x="2041" y="3599"/>
                </a:lnTo>
                <a:lnTo>
                  <a:pt x="2042" y="3600"/>
                </a:lnTo>
                <a:lnTo>
                  <a:pt x="2042" y="3602"/>
                </a:lnTo>
                <a:lnTo>
                  <a:pt x="2043" y="3603"/>
                </a:lnTo>
                <a:lnTo>
                  <a:pt x="2044" y="3604"/>
                </a:lnTo>
                <a:lnTo>
                  <a:pt x="2044" y="3605"/>
                </a:lnTo>
                <a:lnTo>
                  <a:pt x="2045" y="3606"/>
                </a:lnTo>
                <a:lnTo>
                  <a:pt x="2046" y="3607"/>
                </a:lnTo>
                <a:lnTo>
                  <a:pt x="2046" y="3608"/>
                </a:lnTo>
                <a:lnTo>
                  <a:pt x="2047" y="3609"/>
                </a:lnTo>
                <a:lnTo>
                  <a:pt x="2047" y="3610"/>
                </a:lnTo>
                <a:lnTo>
                  <a:pt x="2048" y="3611"/>
                </a:lnTo>
                <a:lnTo>
                  <a:pt x="2049" y="3613"/>
                </a:lnTo>
                <a:lnTo>
                  <a:pt x="2049" y="3614"/>
                </a:lnTo>
                <a:lnTo>
                  <a:pt x="2050" y="3616"/>
                </a:lnTo>
                <a:lnTo>
                  <a:pt x="2051" y="3616"/>
                </a:lnTo>
                <a:lnTo>
                  <a:pt x="2051" y="3617"/>
                </a:lnTo>
                <a:lnTo>
                  <a:pt x="2052" y="3618"/>
                </a:lnTo>
                <a:lnTo>
                  <a:pt x="2052" y="3619"/>
                </a:lnTo>
                <a:lnTo>
                  <a:pt x="2053" y="3620"/>
                </a:lnTo>
                <a:lnTo>
                  <a:pt x="2054" y="3621"/>
                </a:lnTo>
                <a:lnTo>
                  <a:pt x="2054" y="3622"/>
                </a:lnTo>
                <a:lnTo>
                  <a:pt x="2055" y="3623"/>
                </a:lnTo>
                <a:lnTo>
                  <a:pt x="2055" y="3624"/>
                </a:lnTo>
                <a:lnTo>
                  <a:pt x="2056" y="3625"/>
                </a:lnTo>
                <a:lnTo>
                  <a:pt x="2057" y="3626"/>
                </a:lnTo>
                <a:lnTo>
                  <a:pt x="2057" y="3627"/>
                </a:lnTo>
                <a:lnTo>
                  <a:pt x="2058" y="3628"/>
                </a:lnTo>
                <a:lnTo>
                  <a:pt x="2058" y="3629"/>
                </a:lnTo>
                <a:lnTo>
                  <a:pt x="2059" y="3629"/>
                </a:lnTo>
                <a:lnTo>
                  <a:pt x="2060" y="3630"/>
                </a:lnTo>
                <a:lnTo>
                  <a:pt x="2060" y="3631"/>
                </a:lnTo>
                <a:lnTo>
                  <a:pt x="2061" y="3631"/>
                </a:lnTo>
                <a:lnTo>
                  <a:pt x="2062" y="3632"/>
                </a:lnTo>
                <a:lnTo>
                  <a:pt x="2062" y="3633"/>
                </a:lnTo>
                <a:lnTo>
                  <a:pt x="2063" y="3633"/>
                </a:lnTo>
                <a:lnTo>
                  <a:pt x="2064" y="3634"/>
                </a:lnTo>
                <a:lnTo>
                  <a:pt x="2064" y="3634"/>
                </a:lnTo>
                <a:lnTo>
                  <a:pt x="2065" y="3635"/>
                </a:lnTo>
                <a:lnTo>
                  <a:pt x="2066" y="3636"/>
                </a:lnTo>
                <a:lnTo>
                  <a:pt x="2066" y="3636"/>
                </a:lnTo>
                <a:lnTo>
                  <a:pt x="2067" y="3637"/>
                </a:lnTo>
                <a:lnTo>
                  <a:pt x="2067" y="3637"/>
                </a:lnTo>
                <a:lnTo>
                  <a:pt x="2068" y="3638"/>
                </a:lnTo>
                <a:lnTo>
                  <a:pt x="2069" y="3638"/>
                </a:lnTo>
                <a:lnTo>
                  <a:pt x="2069" y="3639"/>
                </a:lnTo>
                <a:lnTo>
                  <a:pt x="2070" y="3639"/>
                </a:lnTo>
                <a:lnTo>
                  <a:pt x="2070" y="3640"/>
                </a:lnTo>
                <a:lnTo>
                  <a:pt x="2071" y="3641"/>
                </a:lnTo>
                <a:lnTo>
                  <a:pt x="2072" y="3641"/>
                </a:lnTo>
                <a:lnTo>
                  <a:pt x="2072" y="3642"/>
                </a:lnTo>
                <a:lnTo>
                  <a:pt x="2073" y="3642"/>
                </a:lnTo>
                <a:lnTo>
                  <a:pt x="2073" y="3643"/>
                </a:lnTo>
                <a:lnTo>
                  <a:pt x="2074" y="3644"/>
                </a:lnTo>
                <a:lnTo>
                  <a:pt x="2075" y="3645"/>
                </a:lnTo>
                <a:lnTo>
                  <a:pt x="2075" y="3646"/>
                </a:lnTo>
                <a:lnTo>
                  <a:pt x="2076" y="3646"/>
                </a:lnTo>
                <a:lnTo>
                  <a:pt x="2076" y="3647"/>
                </a:lnTo>
                <a:lnTo>
                  <a:pt x="2077" y="3647"/>
                </a:lnTo>
                <a:lnTo>
                  <a:pt x="2078" y="3648"/>
                </a:lnTo>
                <a:lnTo>
                  <a:pt x="2078" y="3648"/>
                </a:lnTo>
                <a:lnTo>
                  <a:pt x="2079" y="3648"/>
                </a:lnTo>
                <a:lnTo>
                  <a:pt x="2080" y="3648"/>
                </a:lnTo>
                <a:lnTo>
                  <a:pt x="2080" y="3649"/>
                </a:lnTo>
                <a:lnTo>
                  <a:pt x="2081" y="3649"/>
                </a:lnTo>
                <a:lnTo>
                  <a:pt x="2082" y="3650"/>
                </a:lnTo>
                <a:lnTo>
                  <a:pt x="2082" y="3650"/>
                </a:lnTo>
                <a:lnTo>
                  <a:pt x="2083" y="3651"/>
                </a:lnTo>
                <a:lnTo>
                  <a:pt x="2084" y="3651"/>
                </a:lnTo>
                <a:lnTo>
                  <a:pt x="2084" y="3651"/>
                </a:lnTo>
                <a:lnTo>
                  <a:pt x="2085" y="3652"/>
                </a:lnTo>
                <a:lnTo>
                  <a:pt x="2086" y="3653"/>
                </a:lnTo>
                <a:lnTo>
                  <a:pt x="2086" y="3653"/>
                </a:lnTo>
                <a:lnTo>
                  <a:pt x="2087" y="3653"/>
                </a:lnTo>
                <a:lnTo>
                  <a:pt x="2087" y="3653"/>
                </a:lnTo>
                <a:lnTo>
                  <a:pt x="2088" y="3653"/>
                </a:lnTo>
                <a:lnTo>
                  <a:pt x="2089" y="3653"/>
                </a:lnTo>
                <a:lnTo>
                  <a:pt x="2089" y="3654"/>
                </a:lnTo>
                <a:lnTo>
                  <a:pt x="2090" y="3654"/>
                </a:lnTo>
                <a:lnTo>
                  <a:pt x="2090" y="3655"/>
                </a:lnTo>
                <a:lnTo>
                  <a:pt x="2091" y="3655"/>
                </a:lnTo>
                <a:lnTo>
                  <a:pt x="2091" y="3655"/>
                </a:lnTo>
                <a:lnTo>
                  <a:pt x="2092" y="3655"/>
                </a:lnTo>
                <a:lnTo>
                  <a:pt x="2093" y="3656"/>
                </a:lnTo>
                <a:lnTo>
                  <a:pt x="2093" y="3656"/>
                </a:lnTo>
                <a:lnTo>
                  <a:pt x="2094" y="3657"/>
                </a:lnTo>
                <a:lnTo>
                  <a:pt x="2095" y="3657"/>
                </a:lnTo>
                <a:lnTo>
                  <a:pt x="2095" y="3658"/>
                </a:lnTo>
                <a:lnTo>
                  <a:pt x="2096" y="3659"/>
                </a:lnTo>
                <a:lnTo>
                  <a:pt x="2096" y="3658"/>
                </a:lnTo>
                <a:lnTo>
                  <a:pt x="2097" y="3659"/>
                </a:lnTo>
                <a:lnTo>
                  <a:pt x="2098" y="3659"/>
                </a:lnTo>
                <a:lnTo>
                  <a:pt x="2098" y="3660"/>
                </a:lnTo>
                <a:lnTo>
                  <a:pt x="2099" y="3660"/>
                </a:lnTo>
                <a:lnTo>
                  <a:pt x="2100" y="3661"/>
                </a:lnTo>
                <a:lnTo>
                  <a:pt x="2100" y="3661"/>
                </a:lnTo>
                <a:lnTo>
                  <a:pt x="2101" y="3661"/>
                </a:lnTo>
                <a:lnTo>
                  <a:pt x="2102" y="3661"/>
                </a:lnTo>
                <a:lnTo>
                  <a:pt x="2102" y="3661"/>
                </a:lnTo>
                <a:lnTo>
                  <a:pt x="2103" y="3661"/>
                </a:lnTo>
                <a:lnTo>
                  <a:pt x="2104" y="3661"/>
                </a:lnTo>
                <a:lnTo>
                  <a:pt x="2104" y="3661"/>
                </a:lnTo>
                <a:lnTo>
                  <a:pt x="2105" y="3662"/>
                </a:lnTo>
                <a:lnTo>
                  <a:pt x="2105" y="3662"/>
                </a:lnTo>
                <a:lnTo>
                  <a:pt x="2106" y="3662"/>
                </a:lnTo>
                <a:lnTo>
                  <a:pt x="2107" y="3662"/>
                </a:lnTo>
                <a:lnTo>
                  <a:pt x="2107" y="3662"/>
                </a:lnTo>
                <a:lnTo>
                  <a:pt x="2108" y="3662"/>
                </a:lnTo>
                <a:lnTo>
                  <a:pt x="2108" y="3662"/>
                </a:lnTo>
                <a:lnTo>
                  <a:pt x="2109" y="3662"/>
                </a:lnTo>
                <a:lnTo>
                  <a:pt x="2109" y="3663"/>
                </a:lnTo>
                <a:lnTo>
                  <a:pt x="2110" y="3664"/>
                </a:lnTo>
                <a:lnTo>
                  <a:pt x="2111" y="3664"/>
                </a:lnTo>
                <a:lnTo>
                  <a:pt x="2111" y="3664"/>
                </a:lnTo>
                <a:lnTo>
                  <a:pt x="2112" y="3664"/>
                </a:lnTo>
                <a:lnTo>
                  <a:pt x="2113" y="3664"/>
                </a:lnTo>
                <a:lnTo>
                  <a:pt x="2113" y="3665"/>
                </a:lnTo>
                <a:lnTo>
                  <a:pt x="2114" y="3665"/>
                </a:lnTo>
                <a:lnTo>
                  <a:pt x="2115" y="3665"/>
                </a:lnTo>
                <a:lnTo>
                  <a:pt x="2115" y="3665"/>
                </a:lnTo>
                <a:lnTo>
                  <a:pt x="2116" y="3665"/>
                </a:lnTo>
                <a:lnTo>
                  <a:pt x="2116" y="3666"/>
                </a:lnTo>
                <a:lnTo>
                  <a:pt x="2117" y="3666"/>
                </a:lnTo>
                <a:lnTo>
                  <a:pt x="2118" y="3666"/>
                </a:lnTo>
                <a:lnTo>
                  <a:pt x="2118" y="3666"/>
                </a:lnTo>
                <a:lnTo>
                  <a:pt x="2119" y="3666"/>
                </a:lnTo>
                <a:lnTo>
                  <a:pt x="2120" y="3666"/>
                </a:lnTo>
                <a:lnTo>
                  <a:pt x="2120" y="3666"/>
                </a:lnTo>
                <a:lnTo>
                  <a:pt x="2121" y="3666"/>
                </a:lnTo>
                <a:lnTo>
                  <a:pt x="2122" y="3666"/>
                </a:lnTo>
                <a:lnTo>
                  <a:pt x="2122" y="3666"/>
                </a:lnTo>
                <a:lnTo>
                  <a:pt x="2123" y="3666"/>
                </a:lnTo>
                <a:lnTo>
                  <a:pt x="2123" y="3666"/>
                </a:lnTo>
                <a:lnTo>
                  <a:pt x="2124" y="3666"/>
                </a:lnTo>
                <a:lnTo>
                  <a:pt x="2125" y="3667"/>
                </a:lnTo>
                <a:lnTo>
                  <a:pt x="2125" y="3667"/>
                </a:lnTo>
                <a:lnTo>
                  <a:pt x="2126" y="3667"/>
                </a:lnTo>
                <a:lnTo>
                  <a:pt x="2126" y="3667"/>
                </a:lnTo>
                <a:lnTo>
                  <a:pt x="2127" y="3667"/>
                </a:lnTo>
                <a:lnTo>
                  <a:pt x="2128" y="3667"/>
                </a:lnTo>
                <a:lnTo>
                  <a:pt x="2128" y="3667"/>
                </a:lnTo>
                <a:lnTo>
                  <a:pt x="2129" y="3667"/>
                </a:lnTo>
                <a:lnTo>
                  <a:pt x="2129" y="3667"/>
                </a:lnTo>
                <a:lnTo>
                  <a:pt x="2130" y="3667"/>
                </a:lnTo>
                <a:lnTo>
                  <a:pt x="2131" y="3668"/>
                </a:lnTo>
                <a:lnTo>
                  <a:pt x="2131" y="3668"/>
                </a:lnTo>
                <a:lnTo>
                  <a:pt x="2132" y="3668"/>
                </a:lnTo>
                <a:lnTo>
                  <a:pt x="2133" y="3667"/>
                </a:lnTo>
                <a:lnTo>
                  <a:pt x="2133" y="3668"/>
                </a:lnTo>
                <a:lnTo>
                  <a:pt x="2134" y="3668"/>
                </a:lnTo>
                <a:lnTo>
                  <a:pt x="2135" y="3668"/>
                </a:lnTo>
                <a:lnTo>
                  <a:pt x="2135" y="3667"/>
                </a:lnTo>
                <a:lnTo>
                  <a:pt x="2136" y="3668"/>
                </a:lnTo>
                <a:lnTo>
                  <a:pt x="2136" y="3667"/>
                </a:lnTo>
                <a:lnTo>
                  <a:pt x="2137" y="3667"/>
                </a:lnTo>
                <a:lnTo>
                  <a:pt x="2138" y="3668"/>
                </a:lnTo>
                <a:lnTo>
                  <a:pt x="2138" y="3668"/>
                </a:lnTo>
                <a:lnTo>
                  <a:pt x="2139" y="3667"/>
                </a:lnTo>
                <a:lnTo>
                  <a:pt x="2140" y="3667"/>
                </a:lnTo>
                <a:lnTo>
                  <a:pt x="2140" y="3667"/>
                </a:lnTo>
                <a:lnTo>
                  <a:pt x="2141" y="3667"/>
                </a:lnTo>
                <a:lnTo>
                  <a:pt x="2141" y="3667"/>
                </a:lnTo>
                <a:lnTo>
                  <a:pt x="2142" y="3666"/>
                </a:lnTo>
                <a:lnTo>
                  <a:pt x="2143" y="3666"/>
                </a:lnTo>
                <a:lnTo>
                  <a:pt x="2143" y="3666"/>
                </a:lnTo>
                <a:lnTo>
                  <a:pt x="2144" y="3667"/>
                </a:lnTo>
                <a:lnTo>
                  <a:pt x="2144" y="3667"/>
                </a:lnTo>
                <a:lnTo>
                  <a:pt x="2145" y="3667"/>
                </a:lnTo>
                <a:lnTo>
                  <a:pt x="2146" y="3666"/>
                </a:lnTo>
                <a:lnTo>
                  <a:pt x="2146" y="3666"/>
                </a:lnTo>
                <a:lnTo>
                  <a:pt x="2147" y="3667"/>
                </a:lnTo>
                <a:lnTo>
                  <a:pt x="2147" y="3667"/>
                </a:lnTo>
                <a:lnTo>
                  <a:pt x="2148" y="3667"/>
                </a:lnTo>
                <a:lnTo>
                  <a:pt x="2149" y="3667"/>
                </a:lnTo>
                <a:lnTo>
                  <a:pt x="2149" y="3667"/>
                </a:lnTo>
                <a:lnTo>
                  <a:pt x="2150" y="3667"/>
                </a:lnTo>
                <a:lnTo>
                  <a:pt x="2151" y="3667"/>
                </a:lnTo>
                <a:lnTo>
                  <a:pt x="2151" y="3667"/>
                </a:lnTo>
                <a:lnTo>
                  <a:pt x="2152" y="3667"/>
                </a:lnTo>
                <a:lnTo>
                  <a:pt x="2153" y="3667"/>
                </a:lnTo>
                <a:lnTo>
                  <a:pt x="2153" y="3666"/>
                </a:lnTo>
                <a:lnTo>
                  <a:pt x="2154" y="3666"/>
                </a:lnTo>
                <a:lnTo>
                  <a:pt x="2155" y="3666"/>
                </a:lnTo>
                <a:lnTo>
                  <a:pt x="2155" y="3666"/>
                </a:lnTo>
                <a:lnTo>
                  <a:pt x="2156" y="3666"/>
                </a:lnTo>
                <a:lnTo>
                  <a:pt x="2156" y="3666"/>
                </a:lnTo>
                <a:lnTo>
                  <a:pt x="2157" y="3666"/>
                </a:lnTo>
                <a:lnTo>
                  <a:pt x="2158" y="3666"/>
                </a:lnTo>
                <a:lnTo>
                  <a:pt x="2158" y="3666"/>
                </a:lnTo>
                <a:lnTo>
                  <a:pt x="2159" y="3665"/>
                </a:lnTo>
                <a:lnTo>
                  <a:pt x="2159" y="3666"/>
                </a:lnTo>
                <a:lnTo>
                  <a:pt x="2160" y="3666"/>
                </a:lnTo>
                <a:lnTo>
                  <a:pt x="2161" y="3666"/>
                </a:lnTo>
                <a:lnTo>
                  <a:pt x="2161" y="3666"/>
                </a:lnTo>
                <a:lnTo>
                  <a:pt x="2162" y="3666"/>
                </a:lnTo>
                <a:lnTo>
                  <a:pt x="2162" y="3665"/>
                </a:lnTo>
                <a:lnTo>
                  <a:pt x="2163" y="3665"/>
                </a:lnTo>
                <a:lnTo>
                  <a:pt x="2164" y="3665"/>
                </a:lnTo>
                <a:lnTo>
                  <a:pt x="2164" y="3664"/>
                </a:lnTo>
                <a:lnTo>
                  <a:pt x="2165" y="3665"/>
                </a:lnTo>
                <a:lnTo>
                  <a:pt x="2166" y="3665"/>
                </a:lnTo>
                <a:lnTo>
                  <a:pt x="2166" y="3666"/>
                </a:lnTo>
                <a:lnTo>
                  <a:pt x="2167" y="3666"/>
                </a:lnTo>
                <a:lnTo>
                  <a:pt x="2167" y="3665"/>
                </a:lnTo>
                <a:lnTo>
                  <a:pt x="2168" y="3665"/>
                </a:lnTo>
                <a:lnTo>
                  <a:pt x="2169" y="3664"/>
                </a:lnTo>
                <a:lnTo>
                  <a:pt x="2169" y="3664"/>
                </a:lnTo>
                <a:lnTo>
                  <a:pt x="2170" y="3664"/>
                </a:lnTo>
                <a:lnTo>
                  <a:pt x="2171" y="3664"/>
                </a:lnTo>
                <a:lnTo>
                  <a:pt x="2171" y="3664"/>
                </a:lnTo>
                <a:lnTo>
                  <a:pt x="2172" y="3664"/>
                </a:lnTo>
                <a:lnTo>
                  <a:pt x="2173" y="3664"/>
                </a:lnTo>
                <a:lnTo>
                  <a:pt x="2173" y="3664"/>
                </a:lnTo>
                <a:lnTo>
                  <a:pt x="2174" y="3664"/>
                </a:lnTo>
                <a:lnTo>
                  <a:pt x="2175" y="3664"/>
                </a:lnTo>
                <a:lnTo>
                  <a:pt x="2175" y="3664"/>
                </a:lnTo>
                <a:lnTo>
                  <a:pt x="2176" y="3663"/>
                </a:lnTo>
                <a:lnTo>
                  <a:pt x="2176" y="3663"/>
                </a:lnTo>
                <a:lnTo>
                  <a:pt x="2177" y="3663"/>
                </a:lnTo>
                <a:lnTo>
                  <a:pt x="2177" y="3662"/>
                </a:lnTo>
                <a:lnTo>
                  <a:pt x="2178" y="3662"/>
                </a:lnTo>
                <a:lnTo>
                  <a:pt x="2179" y="3662"/>
                </a:lnTo>
                <a:lnTo>
                  <a:pt x="2179" y="3661"/>
                </a:lnTo>
                <a:lnTo>
                  <a:pt x="2180" y="3661"/>
                </a:lnTo>
                <a:lnTo>
                  <a:pt x="2180" y="3661"/>
                </a:lnTo>
                <a:lnTo>
                  <a:pt x="2181" y="3661"/>
                </a:lnTo>
                <a:lnTo>
                  <a:pt x="2182" y="3661"/>
                </a:lnTo>
                <a:lnTo>
                  <a:pt x="2182" y="3661"/>
                </a:lnTo>
                <a:lnTo>
                  <a:pt x="2183" y="3661"/>
                </a:lnTo>
                <a:lnTo>
                  <a:pt x="2184" y="3661"/>
                </a:lnTo>
                <a:lnTo>
                  <a:pt x="2184" y="3660"/>
                </a:lnTo>
                <a:lnTo>
                  <a:pt x="2185" y="3660"/>
                </a:lnTo>
                <a:lnTo>
                  <a:pt x="2186" y="3660"/>
                </a:lnTo>
                <a:lnTo>
                  <a:pt x="2186" y="3659"/>
                </a:lnTo>
                <a:lnTo>
                  <a:pt x="2187" y="3659"/>
                </a:lnTo>
                <a:lnTo>
                  <a:pt x="2187" y="3659"/>
                </a:lnTo>
                <a:lnTo>
                  <a:pt x="2188" y="3659"/>
                </a:lnTo>
                <a:lnTo>
                  <a:pt x="2189" y="3658"/>
                </a:lnTo>
                <a:lnTo>
                  <a:pt x="2189" y="3658"/>
                </a:lnTo>
                <a:lnTo>
                  <a:pt x="2190" y="3658"/>
                </a:lnTo>
                <a:lnTo>
                  <a:pt x="2191" y="3659"/>
                </a:lnTo>
                <a:lnTo>
                  <a:pt x="2191" y="3658"/>
                </a:lnTo>
                <a:lnTo>
                  <a:pt x="2192" y="3658"/>
                </a:lnTo>
                <a:lnTo>
                  <a:pt x="2193" y="3659"/>
                </a:lnTo>
                <a:lnTo>
                  <a:pt x="2193" y="3659"/>
                </a:lnTo>
                <a:lnTo>
                  <a:pt x="2194" y="3659"/>
                </a:lnTo>
                <a:lnTo>
                  <a:pt x="2194" y="3658"/>
                </a:lnTo>
                <a:lnTo>
                  <a:pt x="2195" y="3658"/>
                </a:lnTo>
                <a:lnTo>
                  <a:pt x="2196" y="3658"/>
                </a:lnTo>
                <a:lnTo>
                  <a:pt x="2196" y="3657"/>
                </a:lnTo>
                <a:lnTo>
                  <a:pt x="2197" y="3657"/>
                </a:lnTo>
                <a:lnTo>
                  <a:pt x="2197" y="3657"/>
                </a:lnTo>
                <a:lnTo>
                  <a:pt x="2198" y="3656"/>
                </a:lnTo>
                <a:lnTo>
                  <a:pt x="2198" y="3655"/>
                </a:lnTo>
                <a:lnTo>
                  <a:pt x="2199" y="3655"/>
                </a:lnTo>
                <a:lnTo>
                  <a:pt x="2200" y="3655"/>
                </a:lnTo>
                <a:lnTo>
                  <a:pt x="2200" y="3655"/>
                </a:lnTo>
                <a:lnTo>
                  <a:pt x="2201" y="3654"/>
                </a:lnTo>
                <a:lnTo>
                  <a:pt x="2202" y="3654"/>
                </a:lnTo>
                <a:lnTo>
                  <a:pt x="2202" y="3653"/>
                </a:lnTo>
                <a:lnTo>
                  <a:pt x="2203" y="3653"/>
                </a:lnTo>
                <a:lnTo>
                  <a:pt x="2204" y="3653"/>
                </a:lnTo>
                <a:lnTo>
                  <a:pt x="2204" y="3653"/>
                </a:lnTo>
                <a:lnTo>
                  <a:pt x="2205" y="3652"/>
                </a:lnTo>
                <a:lnTo>
                  <a:pt x="2206" y="3652"/>
                </a:lnTo>
                <a:lnTo>
                  <a:pt x="2206" y="3651"/>
                </a:lnTo>
                <a:lnTo>
                  <a:pt x="2207" y="3651"/>
                </a:lnTo>
                <a:lnTo>
                  <a:pt x="2207" y="3651"/>
                </a:lnTo>
                <a:lnTo>
                  <a:pt x="2208" y="3651"/>
                </a:lnTo>
                <a:lnTo>
                  <a:pt x="2209" y="3651"/>
                </a:lnTo>
                <a:lnTo>
                  <a:pt x="2209" y="3651"/>
                </a:lnTo>
                <a:lnTo>
                  <a:pt x="2210" y="3651"/>
                </a:lnTo>
                <a:lnTo>
                  <a:pt x="2211" y="3651"/>
                </a:lnTo>
                <a:lnTo>
                  <a:pt x="2211" y="3650"/>
                </a:lnTo>
                <a:lnTo>
                  <a:pt x="2212" y="3650"/>
                </a:lnTo>
                <a:lnTo>
                  <a:pt x="2212" y="3650"/>
                </a:lnTo>
                <a:lnTo>
                  <a:pt x="2213" y="3650"/>
                </a:lnTo>
                <a:lnTo>
                  <a:pt x="2214" y="3650"/>
                </a:lnTo>
                <a:lnTo>
                  <a:pt x="2214" y="3650"/>
                </a:lnTo>
                <a:lnTo>
                  <a:pt x="2215" y="3650"/>
                </a:lnTo>
                <a:lnTo>
                  <a:pt x="2215" y="3650"/>
                </a:lnTo>
                <a:lnTo>
                  <a:pt x="2216" y="3650"/>
                </a:lnTo>
                <a:lnTo>
                  <a:pt x="2217" y="3650"/>
                </a:lnTo>
                <a:lnTo>
                  <a:pt x="2217" y="3650"/>
                </a:lnTo>
                <a:lnTo>
                  <a:pt x="2218" y="3650"/>
                </a:lnTo>
                <a:lnTo>
                  <a:pt x="2218" y="3649"/>
                </a:lnTo>
                <a:lnTo>
                  <a:pt x="2219" y="3648"/>
                </a:lnTo>
                <a:lnTo>
                  <a:pt x="2220" y="3648"/>
                </a:lnTo>
                <a:lnTo>
                  <a:pt x="2220" y="3648"/>
                </a:lnTo>
                <a:lnTo>
                  <a:pt x="2221" y="3648"/>
                </a:lnTo>
                <a:lnTo>
                  <a:pt x="2222" y="3648"/>
                </a:lnTo>
                <a:lnTo>
                  <a:pt x="2222" y="3648"/>
                </a:lnTo>
                <a:lnTo>
                  <a:pt x="2223" y="3648"/>
                </a:lnTo>
                <a:lnTo>
                  <a:pt x="2224" y="3648"/>
                </a:lnTo>
                <a:lnTo>
                  <a:pt x="2224" y="3648"/>
                </a:lnTo>
                <a:lnTo>
                  <a:pt x="2225" y="3647"/>
                </a:lnTo>
                <a:lnTo>
                  <a:pt x="2226" y="3646"/>
                </a:lnTo>
                <a:lnTo>
                  <a:pt x="2226" y="3647"/>
                </a:lnTo>
                <a:lnTo>
                  <a:pt x="2227" y="3646"/>
                </a:lnTo>
                <a:lnTo>
                  <a:pt x="2227" y="3646"/>
                </a:lnTo>
                <a:lnTo>
                  <a:pt x="2228" y="3647"/>
                </a:lnTo>
                <a:lnTo>
                  <a:pt x="2229" y="3647"/>
                </a:lnTo>
                <a:lnTo>
                  <a:pt x="2229" y="3647"/>
                </a:lnTo>
                <a:lnTo>
                  <a:pt x="2230" y="3647"/>
                </a:lnTo>
                <a:lnTo>
                  <a:pt x="2230" y="3646"/>
                </a:lnTo>
                <a:lnTo>
                  <a:pt x="2231" y="3646"/>
                </a:lnTo>
                <a:lnTo>
                  <a:pt x="2232" y="3647"/>
                </a:lnTo>
                <a:lnTo>
                  <a:pt x="2232" y="3646"/>
                </a:lnTo>
                <a:lnTo>
                  <a:pt x="2233" y="3646"/>
                </a:lnTo>
                <a:lnTo>
                  <a:pt x="2233" y="3646"/>
                </a:lnTo>
                <a:lnTo>
                  <a:pt x="2234" y="3646"/>
                </a:lnTo>
                <a:lnTo>
                  <a:pt x="2235" y="3645"/>
                </a:lnTo>
                <a:lnTo>
                  <a:pt x="2235" y="3645"/>
                </a:lnTo>
                <a:lnTo>
                  <a:pt x="2236" y="3645"/>
                </a:lnTo>
                <a:lnTo>
                  <a:pt x="2237" y="3644"/>
                </a:lnTo>
                <a:lnTo>
                  <a:pt x="2237" y="3644"/>
                </a:lnTo>
                <a:lnTo>
                  <a:pt x="2238" y="3644"/>
                </a:lnTo>
                <a:lnTo>
                  <a:pt x="2238" y="3644"/>
                </a:lnTo>
                <a:lnTo>
                  <a:pt x="2239" y="3644"/>
                </a:lnTo>
                <a:lnTo>
                  <a:pt x="2240" y="3644"/>
                </a:lnTo>
                <a:lnTo>
                  <a:pt x="2240" y="3644"/>
                </a:lnTo>
                <a:lnTo>
                  <a:pt x="2241" y="3643"/>
                </a:lnTo>
                <a:lnTo>
                  <a:pt x="2242" y="3643"/>
                </a:lnTo>
                <a:lnTo>
                  <a:pt x="2242" y="3643"/>
                </a:lnTo>
                <a:lnTo>
                  <a:pt x="2243" y="3643"/>
                </a:lnTo>
                <a:lnTo>
                  <a:pt x="2244" y="3643"/>
                </a:lnTo>
                <a:lnTo>
                  <a:pt x="2244" y="3643"/>
                </a:lnTo>
                <a:lnTo>
                  <a:pt x="2245" y="3643"/>
                </a:lnTo>
                <a:lnTo>
                  <a:pt x="2245" y="3643"/>
                </a:lnTo>
                <a:lnTo>
                  <a:pt x="2246" y="3643"/>
                </a:lnTo>
                <a:lnTo>
                  <a:pt x="2247" y="3643"/>
                </a:lnTo>
                <a:lnTo>
                  <a:pt x="2247" y="3643"/>
                </a:lnTo>
                <a:lnTo>
                  <a:pt x="2248" y="3643"/>
                </a:lnTo>
                <a:lnTo>
                  <a:pt x="2248" y="3642"/>
                </a:lnTo>
                <a:lnTo>
                  <a:pt x="2249" y="3642"/>
                </a:lnTo>
                <a:lnTo>
                  <a:pt x="2250" y="3642"/>
                </a:lnTo>
                <a:lnTo>
                  <a:pt x="2250" y="3641"/>
                </a:lnTo>
                <a:lnTo>
                  <a:pt x="2251" y="3641"/>
                </a:lnTo>
                <a:lnTo>
                  <a:pt x="2251" y="3641"/>
                </a:lnTo>
                <a:lnTo>
                  <a:pt x="2252" y="3641"/>
                </a:lnTo>
                <a:lnTo>
                  <a:pt x="2253" y="3642"/>
                </a:lnTo>
                <a:lnTo>
                  <a:pt x="2253" y="3642"/>
                </a:lnTo>
                <a:lnTo>
                  <a:pt x="2254" y="3641"/>
                </a:lnTo>
                <a:lnTo>
                  <a:pt x="2255" y="3641"/>
                </a:lnTo>
                <a:lnTo>
                  <a:pt x="2255" y="3641"/>
                </a:lnTo>
                <a:lnTo>
                  <a:pt x="2256" y="3641"/>
                </a:lnTo>
                <a:lnTo>
                  <a:pt x="2257" y="3640"/>
                </a:lnTo>
                <a:lnTo>
                  <a:pt x="2257" y="3640"/>
                </a:lnTo>
                <a:lnTo>
                  <a:pt x="2258" y="3640"/>
                </a:lnTo>
                <a:lnTo>
                  <a:pt x="2258" y="3640"/>
                </a:lnTo>
                <a:lnTo>
                  <a:pt x="2259" y="3640"/>
                </a:lnTo>
                <a:lnTo>
                  <a:pt x="2260" y="3640"/>
                </a:lnTo>
                <a:lnTo>
                  <a:pt x="2260" y="3639"/>
                </a:lnTo>
                <a:lnTo>
                  <a:pt x="2261" y="3639"/>
                </a:lnTo>
                <a:lnTo>
                  <a:pt x="2262" y="3638"/>
                </a:lnTo>
                <a:lnTo>
                  <a:pt x="2262" y="3638"/>
                </a:lnTo>
                <a:lnTo>
                  <a:pt x="2263" y="3638"/>
                </a:lnTo>
                <a:lnTo>
                  <a:pt x="2264" y="3637"/>
                </a:lnTo>
                <a:lnTo>
                  <a:pt x="2264" y="3637"/>
                </a:lnTo>
                <a:lnTo>
                  <a:pt x="2265" y="3637"/>
                </a:lnTo>
                <a:lnTo>
                  <a:pt x="2265" y="3636"/>
                </a:lnTo>
                <a:lnTo>
                  <a:pt x="2266" y="3636"/>
                </a:lnTo>
                <a:lnTo>
                  <a:pt x="2266" y="3636"/>
                </a:lnTo>
                <a:lnTo>
                  <a:pt x="2267" y="3635"/>
                </a:lnTo>
                <a:lnTo>
                  <a:pt x="2268" y="3635"/>
                </a:lnTo>
                <a:lnTo>
                  <a:pt x="2268" y="3634"/>
                </a:lnTo>
                <a:lnTo>
                  <a:pt x="2269" y="3634"/>
                </a:lnTo>
                <a:lnTo>
                  <a:pt x="2269" y="3633"/>
                </a:lnTo>
                <a:lnTo>
                  <a:pt x="2270" y="3633"/>
                </a:lnTo>
                <a:lnTo>
                  <a:pt x="2271" y="3633"/>
                </a:lnTo>
                <a:lnTo>
                  <a:pt x="2271" y="3633"/>
                </a:lnTo>
                <a:lnTo>
                  <a:pt x="2272" y="3633"/>
                </a:lnTo>
                <a:lnTo>
                  <a:pt x="2273" y="3633"/>
                </a:lnTo>
                <a:lnTo>
                  <a:pt x="2273" y="3572"/>
                </a:lnTo>
                <a:lnTo>
                  <a:pt x="2274" y="3499"/>
                </a:lnTo>
                <a:lnTo>
                  <a:pt x="2275" y="3442"/>
                </a:lnTo>
                <a:lnTo>
                  <a:pt x="2275" y="3402"/>
                </a:lnTo>
                <a:lnTo>
                  <a:pt x="2276" y="3370"/>
                </a:lnTo>
                <a:lnTo>
                  <a:pt x="2277" y="3340"/>
                </a:lnTo>
                <a:lnTo>
                  <a:pt x="2277" y="3309"/>
                </a:lnTo>
                <a:lnTo>
                  <a:pt x="2278" y="3275"/>
                </a:lnTo>
                <a:lnTo>
                  <a:pt x="2278" y="3241"/>
                </a:lnTo>
                <a:lnTo>
                  <a:pt x="2279" y="3208"/>
                </a:lnTo>
                <a:lnTo>
                  <a:pt x="2280" y="3177"/>
                </a:lnTo>
                <a:lnTo>
                  <a:pt x="2280" y="3147"/>
                </a:lnTo>
                <a:lnTo>
                  <a:pt x="2281" y="3116"/>
                </a:lnTo>
                <a:lnTo>
                  <a:pt x="2282" y="3086"/>
                </a:lnTo>
                <a:lnTo>
                  <a:pt x="2282" y="3056"/>
                </a:lnTo>
                <a:lnTo>
                  <a:pt x="2283" y="3027"/>
                </a:lnTo>
                <a:lnTo>
                  <a:pt x="2283" y="2997"/>
                </a:lnTo>
                <a:lnTo>
                  <a:pt x="2284" y="2968"/>
                </a:lnTo>
                <a:lnTo>
                  <a:pt x="2284" y="2939"/>
                </a:lnTo>
                <a:lnTo>
                  <a:pt x="2285" y="2909"/>
                </a:lnTo>
                <a:lnTo>
                  <a:pt x="2286" y="2882"/>
                </a:lnTo>
                <a:lnTo>
                  <a:pt x="2286" y="2853"/>
                </a:lnTo>
                <a:lnTo>
                  <a:pt x="2287" y="2825"/>
                </a:lnTo>
                <a:lnTo>
                  <a:pt x="2287" y="2797"/>
                </a:lnTo>
                <a:lnTo>
                  <a:pt x="2288" y="2769"/>
                </a:lnTo>
                <a:lnTo>
                  <a:pt x="2289" y="2741"/>
                </a:lnTo>
                <a:lnTo>
                  <a:pt x="2289" y="2713"/>
                </a:lnTo>
                <a:lnTo>
                  <a:pt x="2290" y="2686"/>
                </a:lnTo>
                <a:lnTo>
                  <a:pt x="2291" y="2659"/>
                </a:lnTo>
                <a:lnTo>
                  <a:pt x="2291" y="2632"/>
                </a:lnTo>
                <a:lnTo>
                  <a:pt x="2292" y="2604"/>
                </a:lnTo>
                <a:lnTo>
                  <a:pt x="2293" y="2577"/>
                </a:lnTo>
                <a:lnTo>
                  <a:pt x="2293" y="2551"/>
                </a:lnTo>
                <a:lnTo>
                  <a:pt x="2294" y="2525"/>
                </a:lnTo>
                <a:lnTo>
                  <a:pt x="2295" y="2500"/>
                </a:lnTo>
                <a:lnTo>
                  <a:pt x="2295" y="2474"/>
                </a:lnTo>
                <a:lnTo>
                  <a:pt x="2296" y="2449"/>
                </a:lnTo>
                <a:lnTo>
                  <a:pt x="2297" y="2423"/>
                </a:lnTo>
                <a:lnTo>
                  <a:pt x="2297" y="2398"/>
                </a:lnTo>
                <a:lnTo>
                  <a:pt x="2298" y="2372"/>
                </a:lnTo>
                <a:lnTo>
                  <a:pt x="2298" y="2409"/>
                </a:lnTo>
                <a:lnTo>
                  <a:pt x="2299" y="2450"/>
                </a:lnTo>
                <a:lnTo>
                  <a:pt x="2300" y="2484"/>
                </a:lnTo>
                <a:lnTo>
                  <a:pt x="2300" y="2508"/>
                </a:lnTo>
                <a:lnTo>
                  <a:pt x="2301" y="2527"/>
                </a:lnTo>
                <a:lnTo>
                  <a:pt x="2301" y="2544"/>
                </a:lnTo>
                <a:lnTo>
                  <a:pt x="2302" y="2562"/>
                </a:lnTo>
                <a:lnTo>
                  <a:pt x="2303" y="2581"/>
                </a:lnTo>
                <a:lnTo>
                  <a:pt x="2303" y="2600"/>
                </a:lnTo>
                <a:lnTo>
                  <a:pt x="2304" y="2617"/>
                </a:lnTo>
                <a:lnTo>
                  <a:pt x="2304" y="2635"/>
                </a:lnTo>
                <a:lnTo>
                  <a:pt x="2305" y="2653"/>
                </a:lnTo>
                <a:lnTo>
                  <a:pt x="2306" y="2669"/>
                </a:lnTo>
                <a:lnTo>
                  <a:pt x="2306" y="2683"/>
                </a:lnTo>
                <a:lnTo>
                  <a:pt x="2307" y="2698"/>
                </a:lnTo>
                <a:lnTo>
                  <a:pt x="2307" y="2713"/>
                </a:lnTo>
                <a:lnTo>
                  <a:pt x="2308" y="2728"/>
                </a:lnTo>
                <a:lnTo>
                  <a:pt x="2309" y="2743"/>
                </a:lnTo>
                <a:lnTo>
                  <a:pt x="2309" y="2757"/>
                </a:lnTo>
                <a:lnTo>
                  <a:pt x="2310" y="2770"/>
                </a:lnTo>
                <a:lnTo>
                  <a:pt x="2311" y="2783"/>
                </a:lnTo>
                <a:lnTo>
                  <a:pt x="2311" y="2797"/>
                </a:lnTo>
                <a:lnTo>
                  <a:pt x="2312" y="2810"/>
                </a:lnTo>
                <a:lnTo>
                  <a:pt x="2313" y="2823"/>
                </a:lnTo>
                <a:lnTo>
                  <a:pt x="2313" y="2836"/>
                </a:lnTo>
                <a:lnTo>
                  <a:pt x="2314" y="2849"/>
                </a:lnTo>
                <a:lnTo>
                  <a:pt x="2315" y="2861"/>
                </a:lnTo>
                <a:lnTo>
                  <a:pt x="2315" y="2873"/>
                </a:lnTo>
                <a:lnTo>
                  <a:pt x="2316" y="2884"/>
                </a:lnTo>
                <a:lnTo>
                  <a:pt x="2316" y="2896"/>
                </a:lnTo>
                <a:lnTo>
                  <a:pt x="2317" y="2906"/>
                </a:lnTo>
                <a:lnTo>
                  <a:pt x="2318" y="2918"/>
                </a:lnTo>
                <a:lnTo>
                  <a:pt x="2318" y="2930"/>
                </a:lnTo>
                <a:lnTo>
                  <a:pt x="2319" y="2941"/>
                </a:lnTo>
                <a:lnTo>
                  <a:pt x="2319" y="2952"/>
                </a:lnTo>
                <a:lnTo>
                  <a:pt x="2320" y="2962"/>
                </a:lnTo>
                <a:lnTo>
                  <a:pt x="2321" y="2973"/>
                </a:lnTo>
                <a:lnTo>
                  <a:pt x="2321" y="2983"/>
                </a:lnTo>
                <a:lnTo>
                  <a:pt x="2322" y="2992"/>
                </a:lnTo>
                <a:lnTo>
                  <a:pt x="2322" y="3002"/>
                </a:lnTo>
                <a:lnTo>
                  <a:pt x="2323" y="3012"/>
                </a:lnTo>
                <a:lnTo>
                  <a:pt x="2324" y="3021"/>
                </a:lnTo>
                <a:lnTo>
                  <a:pt x="2324" y="3030"/>
                </a:lnTo>
                <a:lnTo>
                  <a:pt x="2325" y="3039"/>
                </a:lnTo>
                <a:lnTo>
                  <a:pt x="2326" y="3049"/>
                </a:lnTo>
                <a:lnTo>
                  <a:pt x="2326" y="3058"/>
                </a:lnTo>
                <a:lnTo>
                  <a:pt x="2327" y="3067"/>
                </a:lnTo>
                <a:lnTo>
                  <a:pt x="2327" y="3075"/>
                </a:lnTo>
                <a:lnTo>
                  <a:pt x="2328" y="3084"/>
                </a:lnTo>
                <a:lnTo>
                  <a:pt x="2329" y="3093"/>
                </a:lnTo>
                <a:lnTo>
                  <a:pt x="2329" y="3101"/>
                </a:lnTo>
                <a:lnTo>
                  <a:pt x="2330" y="3110"/>
                </a:lnTo>
                <a:lnTo>
                  <a:pt x="2331" y="3118"/>
                </a:lnTo>
                <a:lnTo>
                  <a:pt x="2331" y="3125"/>
                </a:lnTo>
                <a:lnTo>
                  <a:pt x="2332" y="3133"/>
                </a:lnTo>
                <a:lnTo>
                  <a:pt x="2333" y="3140"/>
                </a:lnTo>
                <a:lnTo>
                  <a:pt x="2333" y="3148"/>
                </a:lnTo>
                <a:lnTo>
                  <a:pt x="2334" y="3155"/>
                </a:lnTo>
                <a:lnTo>
                  <a:pt x="2334" y="3163"/>
                </a:lnTo>
                <a:lnTo>
                  <a:pt x="2335" y="3170"/>
                </a:lnTo>
                <a:lnTo>
                  <a:pt x="2336" y="3177"/>
                </a:lnTo>
                <a:lnTo>
                  <a:pt x="2336" y="3185"/>
                </a:lnTo>
                <a:lnTo>
                  <a:pt x="2337" y="3192"/>
                </a:lnTo>
                <a:lnTo>
                  <a:pt x="2337" y="3199"/>
                </a:lnTo>
                <a:lnTo>
                  <a:pt x="2338" y="3206"/>
                </a:lnTo>
                <a:lnTo>
                  <a:pt x="2339" y="3212"/>
                </a:lnTo>
                <a:lnTo>
                  <a:pt x="2339" y="3218"/>
                </a:lnTo>
                <a:lnTo>
                  <a:pt x="2340" y="3224"/>
                </a:lnTo>
                <a:lnTo>
                  <a:pt x="2340" y="3230"/>
                </a:lnTo>
                <a:lnTo>
                  <a:pt x="2341" y="3236"/>
                </a:lnTo>
                <a:lnTo>
                  <a:pt x="2342" y="3243"/>
                </a:lnTo>
                <a:lnTo>
                  <a:pt x="2342" y="3249"/>
                </a:lnTo>
                <a:lnTo>
                  <a:pt x="2343" y="3255"/>
                </a:lnTo>
                <a:lnTo>
                  <a:pt x="2344" y="3261"/>
                </a:lnTo>
                <a:lnTo>
                  <a:pt x="2344" y="3267"/>
                </a:lnTo>
                <a:lnTo>
                  <a:pt x="2345" y="3272"/>
                </a:lnTo>
                <a:lnTo>
                  <a:pt x="2346" y="3278"/>
                </a:lnTo>
                <a:lnTo>
                  <a:pt x="2346" y="3283"/>
                </a:lnTo>
                <a:lnTo>
                  <a:pt x="2347" y="3289"/>
                </a:lnTo>
                <a:lnTo>
                  <a:pt x="2347" y="3294"/>
                </a:lnTo>
                <a:lnTo>
                  <a:pt x="2348" y="3300"/>
                </a:lnTo>
                <a:lnTo>
                  <a:pt x="2349" y="3306"/>
                </a:lnTo>
                <a:lnTo>
                  <a:pt x="2349" y="3311"/>
                </a:lnTo>
                <a:lnTo>
                  <a:pt x="2350" y="3316"/>
                </a:lnTo>
                <a:lnTo>
                  <a:pt x="2351" y="3322"/>
                </a:lnTo>
                <a:lnTo>
                  <a:pt x="2351" y="3327"/>
                </a:lnTo>
                <a:lnTo>
                  <a:pt x="2352" y="3332"/>
                </a:lnTo>
                <a:lnTo>
                  <a:pt x="2352" y="3336"/>
                </a:lnTo>
                <a:lnTo>
                  <a:pt x="2353" y="3341"/>
                </a:lnTo>
                <a:lnTo>
                  <a:pt x="2354" y="3345"/>
                </a:lnTo>
                <a:lnTo>
                  <a:pt x="2354" y="3350"/>
                </a:lnTo>
                <a:lnTo>
                  <a:pt x="2355" y="3355"/>
                </a:lnTo>
                <a:lnTo>
                  <a:pt x="2355" y="3359"/>
                </a:lnTo>
                <a:lnTo>
                  <a:pt x="2356" y="3364"/>
                </a:lnTo>
                <a:lnTo>
                  <a:pt x="2357" y="3368"/>
                </a:lnTo>
                <a:lnTo>
                  <a:pt x="2357" y="3372"/>
                </a:lnTo>
                <a:lnTo>
                  <a:pt x="2358" y="3376"/>
                </a:lnTo>
                <a:lnTo>
                  <a:pt x="2358" y="3380"/>
                </a:lnTo>
                <a:lnTo>
                  <a:pt x="2359" y="3384"/>
                </a:lnTo>
                <a:lnTo>
                  <a:pt x="2360" y="3388"/>
                </a:lnTo>
                <a:lnTo>
                  <a:pt x="2360" y="3392"/>
                </a:lnTo>
                <a:lnTo>
                  <a:pt x="2361" y="3396"/>
                </a:lnTo>
                <a:lnTo>
                  <a:pt x="2362" y="3400"/>
                </a:lnTo>
                <a:lnTo>
                  <a:pt x="2362" y="3404"/>
                </a:lnTo>
                <a:lnTo>
                  <a:pt x="2363" y="3408"/>
                </a:lnTo>
                <a:lnTo>
                  <a:pt x="2364" y="3411"/>
                </a:lnTo>
                <a:lnTo>
                  <a:pt x="2364" y="3415"/>
                </a:lnTo>
                <a:lnTo>
                  <a:pt x="2365" y="3419"/>
                </a:lnTo>
                <a:lnTo>
                  <a:pt x="2366" y="3422"/>
                </a:lnTo>
                <a:lnTo>
                  <a:pt x="2366" y="3425"/>
                </a:lnTo>
                <a:lnTo>
                  <a:pt x="2367" y="3428"/>
                </a:lnTo>
                <a:lnTo>
                  <a:pt x="2368" y="3432"/>
                </a:lnTo>
                <a:lnTo>
                  <a:pt x="2368" y="3435"/>
                </a:lnTo>
                <a:lnTo>
                  <a:pt x="2369" y="3438"/>
                </a:lnTo>
                <a:lnTo>
                  <a:pt x="2369" y="3441"/>
                </a:lnTo>
                <a:lnTo>
                  <a:pt x="2370" y="3444"/>
                </a:lnTo>
                <a:lnTo>
                  <a:pt x="2371" y="3448"/>
                </a:lnTo>
                <a:lnTo>
                  <a:pt x="2371" y="3451"/>
                </a:lnTo>
                <a:lnTo>
                  <a:pt x="2372" y="3454"/>
                </a:lnTo>
                <a:lnTo>
                  <a:pt x="2372" y="3457"/>
                </a:lnTo>
                <a:lnTo>
                  <a:pt x="2373" y="3460"/>
                </a:lnTo>
                <a:lnTo>
                  <a:pt x="2373" y="3463"/>
                </a:lnTo>
                <a:lnTo>
                  <a:pt x="2374" y="3466"/>
                </a:lnTo>
                <a:lnTo>
                  <a:pt x="2375" y="3469"/>
                </a:lnTo>
                <a:lnTo>
                  <a:pt x="2375" y="3472"/>
                </a:lnTo>
                <a:lnTo>
                  <a:pt x="2376" y="3475"/>
                </a:lnTo>
                <a:lnTo>
                  <a:pt x="2377" y="3477"/>
                </a:lnTo>
                <a:lnTo>
                  <a:pt x="2377" y="3480"/>
                </a:lnTo>
                <a:lnTo>
                  <a:pt x="2378" y="3483"/>
                </a:lnTo>
                <a:lnTo>
                  <a:pt x="2378" y="3486"/>
                </a:lnTo>
                <a:lnTo>
                  <a:pt x="2379" y="3488"/>
                </a:lnTo>
                <a:lnTo>
                  <a:pt x="2380" y="3490"/>
                </a:lnTo>
                <a:lnTo>
                  <a:pt x="2380" y="3493"/>
                </a:lnTo>
                <a:lnTo>
                  <a:pt x="2381" y="3496"/>
                </a:lnTo>
                <a:lnTo>
                  <a:pt x="2382" y="3498"/>
                </a:lnTo>
                <a:lnTo>
                  <a:pt x="2382" y="3501"/>
                </a:lnTo>
                <a:lnTo>
                  <a:pt x="2383" y="3503"/>
                </a:lnTo>
                <a:lnTo>
                  <a:pt x="2384" y="3505"/>
                </a:lnTo>
                <a:lnTo>
                  <a:pt x="2384" y="3508"/>
                </a:lnTo>
                <a:lnTo>
                  <a:pt x="2385" y="3510"/>
                </a:lnTo>
                <a:lnTo>
                  <a:pt x="2386" y="3512"/>
                </a:lnTo>
                <a:lnTo>
                  <a:pt x="2386" y="3514"/>
                </a:lnTo>
                <a:lnTo>
                  <a:pt x="2387" y="3517"/>
                </a:lnTo>
                <a:lnTo>
                  <a:pt x="2387" y="3519"/>
                </a:lnTo>
                <a:lnTo>
                  <a:pt x="2388" y="3521"/>
                </a:lnTo>
                <a:lnTo>
                  <a:pt x="2389" y="3523"/>
                </a:lnTo>
                <a:lnTo>
                  <a:pt x="2389" y="3525"/>
                </a:lnTo>
                <a:lnTo>
                  <a:pt x="2390" y="3527"/>
                </a:lnTo>
                <a:lnTo>
                  <a:pt x="2390" y="3529"/>
                </a:lnTo>
                <a:lnTo>
                  <a:pt x="2391" y="3531"/>
                </a:lnTo>
                <a:lnTo>
                  <a:pt x="2391" y="3534"/>
                </a:lnTo>
                <a:lnTo>
                  <a:pt x="2392" y="3536"/>
                </a:lnTo>
                <a:lnTo>
                  <a:pt x="2393" y="3538"/>
                </a:lnTo>
                <a:lnTo>
                  <a:pt x="2393" y="3540"/>
                </a:lnTo>
                <a:lnTo>
                  <a:pt x="2394" y="3542"/>
                </a:lnTo>
                <a:lnTo>
                  <a:pt x="2395" y="3543"/>
                </a:lnTo>
                <a:lnTo>
                  <a:pt x="2395" y="3545"/>
                </a:lnTo>
                <a:lnTo>
                  <a:pt x="2396" y="3547"/>
                </a:lnTo>
                <a:lnTo>
                  <a:pt x="2397" y="3549"/>
                </a:lnTo>
                <a:lnTo>
                  <a:pt x="2397" y="3551"/>
                </a:lnTo>
                <a:lnTo>
                  <a:pt x="2398" y="3552"/>
                </a:lnTo>
                <a:lnTo>
                  <a:pt x="2398" y="3553"/>
                </a:lnTo>
                <a:lnTo>
                  <a:pt x="2399" y="3555"/>
                </a:lnTo>
                <a:lnTo>
                  <a:pt x="2400" y="3557"/>
                </a:lnTo>
                <a:lnTo>
                  <a:pt x="2400" y="3559"/>
                </a:lnTo>
                <a:lnTo>
                  <a:pt x="2401" y="3561"/>
                </a:lnTo>
                <a:lnTo>
                  <a:pt x="2402" y="3562"/>
                </a:lnTo>
                <a:lnTo>
                  <a:pt x="2402" y="3564"/>
                </a:lnTo>
                <a:lnTo>
                  <a:pt x="2403" y="3565"/>
                </a:lnTo>
                <a:lnTo>
                  <a:pt x="2404" y="3567"/>
                </a:lnTo>
                <a:lnTo>
                  <a:pt x="2404" y="3568"/>
                </a:lnTo>
                <a:lnTo>
                  <a:pt x="2405" y="3569"/>
                </a:lnTo>
                <a:lnTo>
                  <a:pt x="2405" y="3571"/>
                </a:lnTo>
                <a:lnTo>
                  <a:pt x="2406" y="3573"/>
                </a:lnTo>
                <a:lnTo>
                  <a:pt x="2407" y="3574"/>
                </a:lnTo>
                <a:lnTo>
                  <a:pt x="2407" y="3576"/>
                </a:lnTo>
                <a:lnTo>
                  <a:pt x="2408" y="3577"/>
                </a:lnTo>
                <a:lnTo>
                  <a:pt x="2408" y="3578"/>
                </a:lnTo>
                <a:lnTo>
                  <a:pt x="2409" y="3579"/>
                </a:lnTo>
                <a:lnTo>
                  <a:pt x="2410" y="3580"/>
                </a:lnTo>
                <a:lnTo>
                  <a:pt x="2410" y="3582"/>
                </a:lnTo>
                <a:lnTo>
                  <a:pt x="2411" y="3583"/>
                </a:lnTo>
                <a:lnTo>
                  <a:pt x="2411" y="3584"/>
                </a:lnTo>
                <a:lnTo>
                  <a:pt x="2412" y="3585"/>
                </a:lnTo>
                <a:lnTo>
                  <a:pt x="2413" y="3586"/>
                </a:lnTo>
                <a:lnTo>
                  <a:pt x="2413" y="3587"/>
                </a:lnTo>
                <a:lnTo>
                  <a:pt x="2414" y="3589"/>
                </a:lnTo>
                <a:lnTo>
                  <a:pt x="2415" y="3590"/>
                </a:lnTo>
                <a:lnTo>
                  <a:pt x="2415" y="3591"/>
                </a:lnTo>
                <a:lnTo>
                  <a:pt x="2416" y="3593"/>
                </a:lnTo>
                <a:lnTo>
                  <a:pt x="2417" y="3593"/>
                </a:lnTo>
                <a:lnTo>
                  <a:pt x="2417" y="3595"/>
                </a:lnTo>
                <a:lnTo>
                  <a:pt x="2418" y="3596"/>
                </a:lnTo>
                <a:lnTo>
                  <a:pt x="2418" y="3597"/>
                </a:lnTo>
                <a:lnTo>
                  <a:pt x="2419" y="3598"/>
                </a:lnTo>
                <a:lnTo>
                  <a:pt x="2420" y="3599"/>
                </a:lnTo>
                <a:lnTo>
                  <a:pt x="2420" y="3600"/>
                </a:lnTo>
                <a:lnTo>
                  <a:pt x="2421" y="3602"/>
                </a:lnTo>
                <a:lnTo>
                  <a:pt x="2422" y="3603"/>
                </a:lnTo>
                <a:lnTo>
                  <a:pt x="2422" y="3604"/>
                </a:lnTo>
                <a:lnTo>
                  <a:pt x="2423" y="3605"/>
                </a:lnTo>
                <a:lnTo>
                  <a:pt x="2423" y="3606"/>
                </a:lnTo>
                <a:lnTo>
                  <a:pt x="2424" y="3607"/>
                </a:lnTo>
                <a:lnTo>
                  <a:pt x="2425" y="3608"/>
                </a:lnTo>
                <a:lnTo>
                  <a:pt x="2425" y="3609"/>
                </a:lnTo>
                <a:lnTo>
                  <a:pt x="2426" y="3609"/>
                </a:lnTo>
                <a:lnTo>
                  <a:pt x="2426" y="3610"/>
                </a:lnTo>
                <a:lnTo>
                  <a:pt x="2427" y="3611"/>
                </a:lnTo>
                <a:lnTo>
                  <a:pt x="2428" y="3612"/>
                </a:lnTo>
                <a:lnTo>
                  <a:pt x="2428" y="3613"/>
                </a:lnTo>
                <a:lnTo>
                  <a:pt x="2429" y="3613"/>
                </a:lnTo>
                <a:lnTo>
                  <a:pt x="2429" y="3614"/>
                </a:lnTo>
                <a:lnTo>
                  <a:pt x="2430" y="3615"/>
                </a:lnTo>
                <a:lnTo>
                  <a:pt x="2431" y="3615"/>
                </a:lnTo>
                <a:lnTo>
                  <a:pt x="2431" y="3616"/>
                </a:lnTo>
                <a:lnTo>
                  <a:pt x="2432" y="3617"/>
                </a:lnTo>
                <a:lnTo>
                  <a:pt x="2433" y="3617"/>
                </a:lnTo>
                <a:lnTo>
                  <a:pt x="2433" y="3618"/>
                </a:lnTo>
                <a:lnTo>
                  <a:pt x="2434" y="3619"/>
                </a:lnTo>
                <a:lnTo>
                  <a:pt x="2435" y="3620"/>
                </a:lnTo>
                <a:lnTo>
                  <a:pt x="2435" y="3620"/>
                </a:lnTo>
                <a:lnTo>
                  <a:pt x="2436" y="3621"/>
                </a:lnTo>
                <a:lnTo>
                  <a:pt x="2437" y="3621"/>
                </a:lnTo>
                <a:lnTo>
                  <a:pt x="2437" y="3622"/>
                </a:lnTo>
                <a:lnTo>
                  <a:pt x="2438" y="3623"/>
                </a:lnTo>
                <a:lnTo>
                  <a:pt x="2438" y="3624"/>
                </a:lnTo>
                <a:lnTo>
                  <a:pt x="2439" y="3624"/>
                </a:lnTo>
                <a:lnTo>
                  <a:pt x="2440" y="3625"/>
                </a:lnTo>
                <a:lnTo>
                  <a:pt x="2440" y="3626"/>
                </a:lnTo>
                <a:lnTo>
                  <a:pt x="2441" y="3626"/>
                </a:lnTo>
                <a:lnTo>
                  <a:pt x="2441" y="3627"/>
                </a:lnTo>
                <a:lnTo>
                  <a:pt x="2442" y="3628"/>
                </a:lnTo>
                <a:lnTo>
                  <a:pt x="2443" y="3628"/>
                </a:lnTo>
                <a:lnTo>
                  <a:pt x="2443" y="3629"/>
                </a:lnTo>
                <a:lnTo>
                  <a:pt x="2444" y="3630"/>
                </a:lnTo>
                <a:lnTo>
                  <a:pt x="2444" y="3630"/>
                </a:lnTo>
                <a:lnTo>
                  <a:pt x="2445" y="3631"/>
                </a:lnTo>
                <a:lnTo>
                  <a:pt x="2446" y="3631"/>
                </a:lnTo>
                <a:lnTo>
                  <a:pt x="2446" y="3631"/>
                </a:lnTo>
                <a:lnTo>
                  <a:pt x="2447" y="3631"/>
                </a:lnTo>
                <a:lnTo>
                  <a:pt x="2448" y="3631"/>
                </a:lnTo>
                <a:lnTo>
                  <a:pt x="2448" y="3632"/>
                </a:lnTo>
                <a:lnTo>
                  <a:pt x="2449" y="3633"/>
                </a:lnTo>
                <a:lnTo>
                  <a:pt x="2449" y="3634"/>
                </a:lnTo>
                <a:lnTo>
                  <a:pt x="2450" y="3635"/>
                </a:lnTo>
                <a:lnTo>
                  <a:pt x="2451" y="3635"/>
                </a:lnTo>
                <a:lnTo>
                  <a:pt x="2451" y="3636"/>
                </a:lnTo>
                <a:lnTo>
                  <a:pt x="2452" y="3637"/>
                </a:lnTo>
                <a:lnTo>
                  <a:pt x="2453" y="3637"/>
                </a:lnTo>
                <a:lnTo>
                  <a:pt x="2453" y="3637"/>
                </a:lnTo>
                <a:lnTo>
                  <a:pt x="2454" y="3637"/>
                </a:lnTo>
                <a:lnTo>
                  <a:pt x="2455" y="3638"/>
                </a:lnTo>
                <a:lnTo>
                  <a:pt x="2455" y="3639"/>
                </a:lnTo>
                <a:lnTo>
                  <a:pt x="2456" y="3640"/>
                </a:lnTo>
                <a:lnTo>
                  <a:pt x="2457" y="3640"/>
                </a:lnTo>
                <a:lnTo>
                  <a:pt x="2457" y="3641"/>
                </a:lnTo>
                <a:lnTo>
                  <a:pt x="2458" y="3641"/>
                </a:lnTo>
                <a:lnTo>
                  <a:pt x="2458" y="3641"/>
                </a:lnTo>
                <a:lnTo>
                  <a:pt x="2459" y="3642"/>
                </a:lnTo>
                <a:lnTo>
                  <a:pt x="2459" y="3642"/>
                </a:lnTo>
                <a:lnTo>
                  <a:pt x="2460" y="3643"/>
                </a:lnTo>
                <a:lnTo>
                  <a:pt x="2461" y="3644"/>
                </a:lnTo>
                <a:lnTo>
                  <a:pt x="2461" y="3644"/>
                </a:lnTo>
                <a:lnTo>
                  <a:pt x="2462" y="3644"/>
                </a:lnTo>
                <a:lnTo>
                  <a:pt x="2462" y="3644"/>
                </a:lnTo>
                <a:lnTo>
                  <a:pt x="2463" y="3644"/>
                </a:lnTo>
                <a:lnTo>
                  <a:pt x="2464" y="3644"/>
                </a:lnTo>
                <a:lnTo>
                  <a:pt x="2464" y="3645"/>
                </a:lnTo>
                <a:lnTo>
                  <a:pt x="2465" y="3645"/>
                </a:lnTo>
                <a:lnTo>
                  <a:pt x="2466" y="3645"/>
                </a:lnTo>
                <a:lnTo>
                  <a:pt x="2466" y="3646"/>
                </a:lnTo>
                <a:lnTo>
                  <a:pt x="2467" y="3646"/>
                </a:lnTo>
                <a:lnTo>
                  <a:pt x="2468" y="3646"/>
                </a:lnTo>
                <a:lnTo>
                  <a:pt x="2468" y="3646"/>
                </a:lnTo>
                <a:lnTo>
                  <a:pt x="2469" y="3647"/>
                </a:lnTo>
                <a:lnTo>
                  <a:pt x="2469" y="3647"/>
                </a:lnTo>
                <a:lnTo>
                  <a:pt x="2470" y="3647"/>
                </a:lnTo>
                <a:lnTo>
                  <a:pt x="2471" y="3647"/>
                </a:lnTo>
                <a:lnTo>
                  <a:pt x="2471" y="3647"/>
                </a:lnTo>
                <a:lnTo>
                  <a:pt x="2472" y="3648"/>
                </a:lnTo>
                <a:lnTo>
                  <a:pt x="2473" y="3648"/>
                </a:lnTo>
                <a:lnTo>
                  <a:pt x="2473" y="3648"/>
                </a:lnTo>
                <a:lnTo>
                  <a:pt x="2474" y="3648"/>
                </a:lnTo>
                <a:lnTo>
                  <a:pt x="2475" y="3648"/>
                </a:lnTo>
                <a:lnTo>
                  <a:pt x="2475" y="3649"/>
                </a:lnTo>
                <a:lnTo>
                  <a:pt x="2476" y="3649"/>
                </a:lnTo>
                <a:lnTo>
                  <a:pt x="2476" y="3649"/>
                </a:lnTo>
                <a:lnTo>
                  <a:pt x="2477" y="3650"/>
                </a:lnTo>
                <a:lnTo>
                  <a:pt x="2478" y="3650"/>
                </a:lnTo>
                <a:lnTo>
                  <a:pt x="2478" y="3650"/>
                </a:lnTo>
                <a:lnTo>
                  <a:pt x="2479" y="3650"/>
                </a:lnTo>
                <a:lnTo>
                  <a:pt x="2479" y="3650"/>
                </a:lnTo>
                <a:lnTo>
                  <a:pt x="2480" y="3650"/>
                </a:lnTo>
                <a:lnTo>
                  <a:pt x="2480" y="3650"/>
                </a:lnTo>
                <a:lnTo>
                  <a:pt x="2481" y="3650"/>
                </a:lnTo>
                <a:lnTo>
                  <a:pt x="2482" y="3650"/>
                </a:lnTo>
                <a:lnTo>
                  <a:pt x="2482" y="3650"/>
                </a:lnTo>
                <a:lnTo>
                  <a:pt x="2483" y="3650"/>
                </a:lnTo>
                <a:lnTo>
                  <a:pt x="2484" y="3650"/>
                </a:lnTo>
                <a:lnTo>
                  <a:pt x="2484" y="3650"/>
                </a:lnTo>
                <a:lnTo>
                  <a:pt x="2485" y="3651"/>
                </a:lnTo>
                <a:lnTo>
                  <a:pt x="2486" y="3651"/>
                </a:lnTo>
                <a:lnTo>
                  <a:pt x="2486" y="3651"/>
                </a:lnTo>
                <a:lnTo>
                  <a:pt x="2487" y="3651"/>
                </a:lnTo>
                <a:lnTo>
                  <a:pt x="2488" y="3651"/>
                </a:lnTo>
                <a:lnTo>
                  <a:pt x="2488" y="3651"/>
                </a:lnTo>
                <a:lnTo>
                  <a:pt x="2489" y="3651"/>
                </a:lnTo>
                <a:lnTo>
                  <a:pt x="2489" y="3651"/>
                </a:lnTo>
                <a:lnTo>
                  <a:pt x="2490" y="3651"/>
                </a:lnTo>
                <a:lnTo>
                  <a:pt x="2491" y="3651"/>
                </a:lnTo>
                <a:lnTo>
                  <a:pt x="2491" y="3651"/>
                </a:lnTo>
                <a:lnTo>
                  <a:pt x="2492" y="3652"/>
                </a:lnTo>
                <a:lnTo>
                  <a:pt x="2493" y="3652"/>
                </a:lnTo>
                <a:lnTo>
                  <a:pt x="2493" y="3652"/>
                </a:lnTo>
                <a:lnTo>
                  <a:pt x="2494" y="3652"/>
                </a:lnTo>
                <a:lnTo>
                  <a:pt x="2494" y="3652"/>
                </a:lnTo>
                <a:lnTo>
                  <a:pt x="2495" y="3652"/>
                </a:lnTo>
                <a:lnTo>
                  <a:pt x="2496" y="3651"/>
                </a:lnTo>
                <a:lnTo>
                  <a:pt x="2496" y="3651"/>
                </a:lnTo>
                <a:lnTo>
                  <a:pt x="2497" y="3651"/>
                </a:lnTo>
                <a:lnTo>
                  <a:pt x="2497" y="3652"/>
                </a:lnTo>
                <a:lnTo>
                  <a:pt x="2498" y="3652"/>
                </a:lnTo>
                <a:lnTo>
                  <a:pt x="2498" y="3653"/>
                </a:lnTo>
                <a:lnTo>
                  <a:pt x="2499" y="3653"/>
                </a:lnTo>
                <a:lnTo>
                  <a:pt x="2500" y="3653"/>
                </a:lnTo>
                <a:lnTo>
                  <a:pt x="2500" y="3653"/>
                </a:lnTo>
                <a:lnTo>
                  <a:pt x="2501" y="3653"/>
                </a:lnTo>
                <a:lnTo>
                  <a:pt x="2502" y="3653"/>
                </a:lnTo>
                <a:lnTo>
                  <a:pt x="2502" y="3654"/>
                </a:lnTo>
                <a:lnTo>
                  <a:pt x="2503" y="3653"/>
                </a:lnTo>
                <a:lnTo>
                  <a:pt x="2504" y="3653"/>
                </a:lnTo>
                <a:lnTo>
                  <a:pt x="2504" y="3653"/>
                </a:lnTo>
                <a:lnTo>
                  <a:pt x="2505" y="3653"/>
                </a:lnTo>
                <a:lnTo>
                  <a:pt x="2506" y="3653"/>
                </a:lnTo>
                <a:lnTo>
                  <a:pt x="2506" y="3653"/>
                </a:lnTo>
                <a:lnTo>
                  <a:pt x="2507" y="3653"/>
                </a:lnTo>
                <a:lnTo>
                  <a:pt x="2508" y="3653"/>
                </a:lnTo>
                <a:lnTo>
                  <a:pt x="2508" y="3653"/>
                </a:lnTo>
                <a:lnTo>
                  <a:pt x="2509" y="3653"/>
                </a:lnTo>
                <a:lnTo>
                  <a:pt x="2509" y="3653"/>
                </a:lnTo>
                <a:lnTo>
                  <a:pt x="2510" y="3653"/>
                </a:lnTo>
                <a:lnTo>
                  <a:pt x="2511" y="3653"/>
                </a:lnTo>
                <a:lnTo>
                  <a:pt x="2511" y="3652"/>
                </a:lnTo>
                <a:lnTo>
                  <a:pt x="2512" y="3652"/>
                </a:lnTo>
                <a:lnTo>
                  <a:pt x="2512" y="3651"/>
                </a:lnTo>
                <a:lnTo>
                  <a:pt x="2513" y="3651"/>
                </a:lnTo>
                <a:lnTo>
                  <a:pt x="2514" y="3652"/>
                </a:lnTo>
                <a:lnTo>
                  <a:pt x="2514" y="3652"/>
                </a:lnTo>
                <a:lnTo>
                  <a:pt x="2515" y="3652"/>
                </a:lnTo>
                <a:lnTo>
                  <a:pt x="2515" y="3651"/>
                </a:lnTo>
                <a:lnTo>
                  <a:pt x="2516" y="3651"/>
                </a:lnTo>
                <a:lnTo>
                  <a:pt x="2517" y="3651"/>
                </a:lnTo>
                <a:lnTo>
                  <a:pt x="2517" y="3651"/>
                </a:lnTo>
                <a:lnTo>
                  <a:pt x="2518" y="3651"/>
                </a:lnTo>
                <a:lnTo>
                  <a:pt x="2518" y="3650"/>
                </a:lnTo>
                <a:lnTo>
                  <a:pt x="2519" y="3650"/>
                </a:lnTo>
                <a:lnTo>
                  <a:pt x="2520" y="3650"/>
                </a:lnTo>
                <a:lnTo>
                  <a:pt x="2520" y="3650"/>
                </a:lnTo>
                <a:lnTo>
                  <a:pt x="2521" y="3650"/>
                </a:lnTo>
                <a:lnTo>
                  <a:pt x="2522" y="3649"/>
                </a:lnTo>
                <a:lnTo>
                  <a:pt x="2522" y="3649"/>
                </a:lnTo>
                <a:lnTo>
                  <a:pt x="2523" y="3650"/>
                </a:lnTo>
                <a:lnTo>
                  <a:pt x="2524" y="3650"/>
                </a:lnTo>
                <a:lnTo>
                  <a:pt x="2524" y="3650"/>
                </a:lnTo>
                <a:lnTo>
                  <a:pt x="2525" y="3650"/>
                </a:lnTo>
                <a:lnTo>
                  <a:pt x="2526" y="3650"/>
                </a:lnTo>
                <a:lnTo>
                  <a:pt x="2526" y="3650"/>
                </a:lnTo>
                <a:lnTo>
                  <a:pt x="2527" y="3649"/>
                </a:lnTo>
                <a:lnTo>
                  <a:pt x="2528" y="3650"/>
                </a:lnTo>
                <a:lnTo>
                  <a:pt x="2528" y="3650"/>
                </a:lnTo>
                <a:lnTo>
                  <a:pt x="2529" y="3649"/>
                </a:lnTo>
                <a:lnTo>
                  <a:pt x="2529" y="3649"/>
                </a:lnTo>
                <a:lnTo>
                  <a:pt x="2530" y="3649"/>
                </a:lnTo>
                <a:lnTo>
                  <a:pt x="2530" y="3649"/>
                </a:lnTo>
                <a:lnTo>
                  <a:pt x="2531" y="3650"/>
                </a:lnTo>
                <a:lnTo>
                  <a:pt x="2532" y="3650"/>
                </a:lnTo>
                <a:lnTo>
                  <a:pt x="2532" y="3650"/>
                </a:lnTo>
                <a:lnTo>
                  <a:pt x="2533" y="3649"/>
                </a:lnTo>
                <a:lnTo>
                  <a:pt x="2533" y="3649"/>
                </a:lnTo>
                <a:lnTo>
                  <a:pt x="2534" y="3649"/>
                </a:lnTo>
                <a:lnTo>
                  <a:pt x="2535" y="3649"/>
                </a:lnTo>
                <a:lnTo>
                  <a:pt x="2535" y="3648"/>
                </a:lnTo>
                <a:lnTo>
                  <a:pt x="2536" y="3648"/>
                </a:lnTo>
                <a:lnTo>
                  <a:pt x="2537" y="3648"/>
                </a:lnTo>
                <a:lnTo>
                  <a:pt x="2537" y="3648"/>
                </a:lnTo>
                <a:lnTo>
                  <a:pt x="2538" y="3647"/>
                </a:lnTo>
                <a:lnTo>
                  <a:pt x="2539" y="3647"/>
                </a:lnTo>
                <a:lnTo>
                  <a:pt x="2539" y="3647"/>
                </a:lnTo>
                <a:lnTo>
                  <a:pt x="2540" y="3647"/>
                </a:lnTo>
                <a:lnTo>
                  <a:pt x="2540" y="3646"/>
                </a:lnTo>
                <a:lnTo>
                  <a:pt x="2541" y="3647"/>
                </a:lnTo>
                <a:lnTo>
                  <a:pt x="2542" y="3647"/>
                </a:lnTo>
                <a:lnTo>
                  <a:pt x="2542" y="3646"/>
                </a:lnTo>
                <a:lnTo>
                  <a:pt x="2543" y="3646"/>
                </a:lnTo>
                <a:lnTo>
                  <a:pt x="2544" y="3646"/>
                </a:lnTo>
                <a:lnTo>
                  <a:pt x="2544" y="3646"/>
                </a:lnTo>
                <a:lnTo>
                  <a:pt x="2545" y="3646"/>
                </a:lnTo>
                <a:lnTo>
                  <a:pt x="2546" y="3646"/>
                </a:lnTo>
                <a:lnTo>
                  <a:pt x="2546" y="3646"/>
                </a:lnTo>
                <a:lnTo>
                  <a:pt x="2547" y="3646"/>
                </a:lnTo>
                <a:lnTo>
                  <a:pt x="2547" y="3646"/>
                </a:lnTo>
                <a:lnTo>
                  <a:pt x="2548" y="3646"/>
                </a:lnTo>
                <a:lnTo>
                  <a:pt x="2548" y="3646"/>
                </a:lnTo>
                <a:lnTo>
                  <a:pt x="2549" y="3646"/>
                </a:lnTo>
                <a:lnTo>
                  <a:pt x="2550" y="3646"/>
                </a:lnTo>
                <a:lnTo>
                  <a:pt x="2550" y="3647"/>
                </a:lnTo>
                <a:lnTo>
                  <a:pt x="2551" y="3646"/>
                </a:lnTo>
                <a:lnTo>
                  <a:pt x="2551" y="3646"/>
                </a:lnTo>
                <a:lnTo>
                  <a:pt x="2552" y="3646"/>
                </a:lnTo>
                <a:lnTo>
                  <a:pt x="2553" y="3646"/>
                </a:lnTo>
                <a:lnTo>
                  <a:pt x="2553" y="3646"/>
                </a:lnTo>
                <a:lnTo>
                  <a:pt x="2554" y="3646"/>
                </a:lnTo>
                <a:lnTo>
                  <a:pt x="2555" y="3645"/>
                </a:lnTo>
                <a:lnTo>
                  <a:pt x="2555" y="3645"/>
                </a:lnTo>
                <a:lnTo>
                  <a:pt x="2556" y="3645"/>
                </a:lnTo>
                <a:lnTo>
                  <a:pt x="2557" y="3645"/>
                </a:lnTo>
                <a:lnTo>
                  <a:pt x="2557" y="3644"/>
                </a:lnTo>
                <a:lnTo>
                  <a:pt x="2558" y="3644"/>
                </a:lnTo>
                <a:lnTo>
                  <a:pt x="2559" y="3644"/>
                </a:lnTo>
                <a:lnTo>
                  <a:pt x="2559" y="3644"/>
                </a:lnTo>
                <a:lnTo>
                  <a:pt x="2560" y="3644"/>
                </a:lnTo>
                <a:lnTo>
                  <a:pt x="2560" y="3644"/>
                </a:lnTo>
                <a:lnTo>
                  <a:pt x="2561" y="3644"/>
                </a:lnTo>
                <a:lnTo>
                  <a:pt x="2562" y="3643"/>
                </a:lnTo>
                <a:lnTo>
                  <a:pt x="2562" y="3642"/>
                </a:lnTo>
                <a:lnTo>
                  <a:pt x="2563" y="3642"/>
                </a:lnTo>
                <a:lnTo>
                  <a:pt x="2564" y="3642"/>
                </a:lnTo>
                <a:lnTo>
                  <a:pt x="2564" y="3642"/>
                </a:lnTo>
                <a:lnTo>
                  <a:pt x="2565" y="3642"/>
                </a:lnTo>
                <a:lnTo>
                  <a:pt x="2565" y="3642"/>
                </a:lnTo>
                <a:lnTo>
                  <a:pt x="2566" y="3642"/>
                </a:lnTo>
                <a:lnTo>
                  <a:pt x="2566" y="3641"/>
                </a:lnTo>
                <a:lnTo>
                  <a:pt x="2567" y="3641"/>
                </a:lnTo>
                <a:lnTo>
                  <a:pt x="2568" y="3642"/>
                </a:lnTo>
                <a:lnTo>
                  <a:pt x="2568" y="3642"/>
                </a:lnTo>
                <a:lnTo>
                  <a:pt x="2569" y="3642"/>
                </a:lnTo>
                <a:lnTo>
                  <a:pt x="2569" y="3641"/>
                </a:lnTo>
                <a:lnTo>
                  <a:pt x="2570" y="3641"/>
                </a:lnTo>
                <a:lnTo>
                  <a:pt x="2571" y="3641"/>
                </a:lnTo>
                <a:lnTo>
                  <a:pt x="2571" y="3640"/>
                </a:lnTo>
                <a:lnTo>
                  <a:pt x="2572" y="3640"/>
                </a:lnTo>
                <a:lnTo>
                  <a:pt x="2573" y="3640"/>
                </a:lnTo>
                <a:lnTo>
                  <a:pt x="2573" y="3640"/>
                </a:lnTo>
                <a:lnTo>
                  <a:pt x="2574" y="3640"/>
                </a:lnTo>
                <a:lnTo>
                  <a:pt x="2575" y="3639"/>
                </a:lnTo>
                <a:lnTo>
                  <a:pt x="2575" y="3639"/>
                </a:lnTo>
                <a:lnTo>
                  <a:pt x="2576" y="3639"/>
                </a:lnTo>
                <a:lnTo>
                  <a:pt x="2577" y="3638"/>
                </a:lnTo>
                <a:lnTo>
                  <a:pt x="2577" y="3638"/>
                </a:lnTo>
                <a:lnTo>
                  <a:pt x="2578" y="3638"/>
                </a:lnTo>
                <a:lnTo>
                  <a:pt x="2579" y="3637"/>
                </a:lnTo>
                <a:lnTo>
                  <a:pt x="2579" y="3637"/>
                </a:lnTo>
                <a:lnTo>
                  <a:pt x="2580" y="3636"/>
                </a:lnTo>
                <a:lnTo>
                  <a:pt x="2580" y="3636"/>
                </a:lnTo>
                <a:lnTo>
                  <a:pt x="2581" y="3636"/>
                </a:lnTo>
                <a:lnTo>
                  <a:pt x="2582" y="3636"/>
                </a:lnTo>
                <a:lnTo>
                  <a:pt x="2582" y="3636"/>
                </a:lnTo>
                <a:lnTo>
                  <a:pt x="2583" y="3636"/>
                </a:lnTo>
                <a:lnTo>
                  <a:pt x="2583" y="3635"/>
                </a:lnTo>
                <a:lnTo>
                  <a:pt x="2584" y="3635"/>
                </a:lnTo>
                <a:lnTo>
                  <a:pt x="2585" y="3635"/>
                </a:lnTo>
                <a:lnTo>
                  <a:pt x="2585" y="3635"/>
                </a:lnTo>
                <a:lnTo>
                  <a:pt x="2586" y="3635"/>
                </a:lnTo>
                <a:lnTo>
                  <a:pt x="2586" y="3635"/>
                </a:lnTo>
                <a:lnTo>
                  <a:pt x="2587" y="3634"/>
                </a:lnTo>
                <a:lnTo>
                  <a:pt x="2588" y="3634"/>
                </a:lnTo>
                <a:lnTo>
                  <a:pt x="2588" y="3633"/>
                </a:lnTo>
                <a:lnTo>
                  <a:pt x="2589" y="3633"/>
                </a:lnTo>
                <a:lnTo>
                  <a:pt x="2589" y="3633"/>
                </a:lnTo>
                <a:lnTo>
                  <a:pt x="2590" y="3633"/>
                </a:lnTo>
                <a:lnTo>
                  <a:pt x="2591" y="3634"/>
                </a:lnTo>
                <a:lnTo>
                  <a:pt x="2591" y="3633"/>
                </a:lnTo>
                <a:lnTo>
                  <a:pt x="2592" y="3633"/>
                </a:lnTo>
                <a:lnTo>
                  <a:pt x="2593" y="3633"/>
                </a:lnTo>
                <a:lnTo>
                  <a:pt x="2593" y="3633"/>
                </a:lnTo>
                <a:lnTo>
                  <a:pt x="2594" y="3633"/>
                </a:lnTo>
                <a:lnTo>
                  <a:pt x="2595" y="3633"/>
                </a:lnTo>
                <a:lnTo>
                  <a:pt x="2595" y="3633"/>
                </a:lnTo>
                <a:lnTo>
                  <a:pt x="2596" y="3633"/>
                </a:lnTo>
                <a:lnTo>
                  <a:pt x="2597" y="3633"/>
                </a:lnTo>
                <a:lnTo>
                  <a:pt x="2597" y="3633"/>
                </a:lnTo>
                <a:lnTo>
                  <a:pt x="2598" y="3633"/>
                </a:lnTo>
                <a:lnTo>
                  <a:pt x="2598" y="3633"/>
                </a:lnTo>
                <a:lnTo>
                  <a:pt x="2599" y="3633"/>
                </a:lnTo>
                <a:lnTo>
                  <a:pt x="2600" y="3633"/>
                </a:lnTo>
                <a:lnTo>
                  <a:pt x="2600" y="3633"/>
                </a:lnTo>
                <a:lnTo>
                  <a:pt x="2601" y="3633"/>
                </a:lnTo>
                <a:lnTo>
                  <a:pt x="2601" y="3632"/>
                </a:lnTo>
                <a:lnTo>
                  <a:pt x="2602" y="3632"/>
                </a:lnTo>
                <a:lnTo>
                  <a:pt x="2603" y="3633"/>
                </a:lnTo>
                <a:lnTo>
                  <a:pt x="2603" y="3633"/>
                </a:lnTo>
                <a:lnTo>
                  <a:pt x="2604" y="3633"/>
                </a:lnTo>
                <a:lnTo>
                  <a:pt x="2604" y="3633"/>
                </a:lnTo>
                <a:lnTo>
                  <a:pt x="2605" y="3633"/>
                </a:lnTo>
                <a:lnTo>
                  <a:pt x="2606" y="3633"/>
                </a:lnTo>
                <a:lnTo>
                  <a:pt x="2606" y="3633"/>
                </a:lnTo>
                <a:lnTo>
                  <a:pt x="2607" y="3633"/>
                </a:lnTo>
                <a:lnTo>
                  <a:pt x="2608" y="3632"/>
                </a:lnTo>
                <a:lnTo>
                  <a:pt x="2608" y="3632"/>
                </a:lnTo>
                <a:lnTo>
                  <a:pt x="2609" y="3632"/>
                </a:lnTo>
                <a:lnTo>
                  <a:pt x="2609" y="3632"/>
                </a:lnTo>
                <a:lnTo>
                  <a:pt x="2610" y="3632"/>
                </a:lnTo>
                <a:lnTo>
                  <a:pt x="2611" y="3632"/>
                </a:lnTo>
                <a:lnTo>
                  <a:pt x="2611" y="3631"/>
                </a:lnTo>
                <a:lnTo>
                  <a:pt x="2612" y="3632"/>
                </a:lnTo>
                <a:lnTo>
                  <a:pt x="2613" y="3632"/>
                </a:lnTo>
                <a:lnTo>
                  <a:pt x="2613" y="3631"/>
                </a:lnTo>
                <a:lnTo>
                  <a:pt x="2614" y="3631"/>
                </a:lnTo>
                <a:lnTo>
                  <a:pt x="2615" y="3632"/>
                </a:lnTo>
                <a:lnTo>
                  <a:pt x="2615" y="3631"/>
                </a:lnTo>
                <a:lnTo>
                  <a:pt x="2616" y="3631"/>
                </a:lnTo>
                <a:lnTo>
                  <a:pt x="2616" y="3631"/>
                </a:lnTo>
                <a:lnTo>
                  <a:pt x="2617" y="3630"/>
                </a:lnTo>
                <a:lnTo>
                  <a:pt x="2618" y="3631"/>
                </a:lnTo>
                <a:lnTo>
                  <a:pt x="2618" y="3631"/>
                </a:lnTo>
                <a:lnTo>
                  <a:pt x="2619" y="3630"/>
                </a:lnTo>
                <a:lnTo>
                  <a:pt x="2619" y="3630"/>
                </a:lnTo>
                <a:lnTo>
                  <a:pt x="2620" y="3630"/>
                </a:lnTo>
                <a:lnTo>
                  <a:pt x="2621" y="3630"/>
                </a:lnTo>
                <a:lnTo>
                  <a:pt x="2621" y="3630"/>
                </a:lnTo>
                <a:lnTo>
                  <a:pt x="2622" y="3629"/>
                </a:lnTo>
                <a:lnTo>
                  <a:pt x="2622" y="3629"/>
                </a:lnTo>
                <a:lnTo>
                  <a:pt x="2623" y="3629"/>
                </a:lnTo>
                <a:lnTo>
                  <a:pt x="2624" y="3629"/>
                </a:lnTo>
                <a:lnTo>
                  <a:pt x="2624" y="3629"/>
                </a:lnTo>
                <a:lnTo>
                  <a:pt x="2625" y="3629"/>
                </a:lnTo>
                <a:lnTo>
                  <a:pt x="2626" y="3629"/>
                </a:lnTo>
                <a:lnTo>
                  <a:pt x="2626" y="3629"/>
                </a:lnTo>
                <a:lnTo>
                  <a:pt x="2627" y="3629"/>
                </a:lnTo>
                <a:lnTo>
                  <a:pt x="2628" y="3628"/>
                </a:lnTo>
                <a:lnTo>
                  <a:pt x="2628" y="3629"/>
                </a:lnTo>
                <a:lnTo>
                  <a:pt x="2629" y="3629"/>
                </a:lnTo>
                <a:lnTo>
                  <a:pt x="2629" y="3628"/>
                </a:lnTo>
                <a:lnTo>
                  <a:pt x="2630" y="3627"/>
                </a:lnTo>
                <a:lnTo>
                  <a:pt x="2631" y="3627"/>
                </a:lnTo>
                <a:lnTo>
                  <a:pt x="2631" y="3628"/>
                </a:lnTo>
                <a:lnTo>
                  <a:pt x="2632" y="3628"/>
                </a:lnTo>
                <a:lnTo>
                  <a:pt x="2633" y="3627"/>
                </a:lnTo>
                <a:lnTo>
                  <a:pt x="2633" y="3627"/>
                </a:lnTo>
                <a:lnTo>
                  <a:pt x="2634" y="3627"/>
                </a:lnTo>
                <a:lnTo>
                  <a:pt x="2634" y="3628"/>
                </a:lnTo>
                <a:lnTo>
                  <a:pt x="2635" y="3628"/>
                </a:lnTo>
                <a:lnTo>
                  <a:pt x="2636" y="3628"/>
                </a:lnTo>
                <a:lnTo>
                  <a:pt x="2636" y="3628"/>
                </a:lnTo>
                <a:lnTo>
                  <a:pt x="2637" y="3628"/>
                </a:lnTo>
                <a:lnTo>
                  <a:pt x="2637" y="3627"/>
                </a:lnTo>
                <a:lnTo>
                  <a:pt x="2638" y="3626"/>
                </a:lnTo>
                <a:lnTo>
                  <a:pt x="2639" y="3626"/>
                </a:lnTo>
                <a:lnTo>
                  <a:pt x="2639" y="3626"/>
                </a:lnTo>
                <a:lnTo>
                  <a:pt x="2640" y="3626"/>
                </a:lnTo>
                <a:lnTo>
                  <a:pt x="2640" y="3625"/>
                </a:lnTo>
                <a:lnTo>
                  <a:pt x="2641" y="3625"/>
                </a:lnTo>
                <a:lnTo>
                  <a:pt x="2642" y="3625"/>
                </a:lnTo>
                <a:lnTo>
                  <a:pt x="2642" y="3624"/>
                </a:lnTo>
                <a:lnTo>
                  <a:pt x="2643" y="3624"/>
                </a:lnTo>
                <a:lnTo>
                  <a:pt x="2644" y="3624"/>
                </a:lnTo>
                <a:lnTo>
                  <a:pt x="2644" y="3624"/>
                </a:lnTo>
                <a:lnTo>
                  <a:pt x="2645" y="3624"/>
                </a:lnTo>
                <a:lnTo>
                  <a:pt x="2646" y="3623"/>
                </a:lnTo>
                <a:lnTo>
                  <a:pt x="2646" y="3623"/>
                </a:lnTo>
                <a:lnTo>
                  <a:pt x="2647" y="3565"/>
                </a:lnTo>
                <a:lnTo>
                  <a:pt x="2648" y="3494"/>
                </a:lnTo>
                <a:lnTo>
                  <a:pt x="2648" y="3440"/>
                </a:lnTo>
                <a:lnTo>
                  <a:pt x="2649" y="3402"/>
                </a:lnTo>
                <a:lnTo>
                  <a:pt x="2649" y="3371"/>
                </a:lnTo>
                <a:lnTo>
                  <a:pt x="2650" y="3342"/>
                </a:lnTo>
                <a:lnTo>
                  <a:pt x="2651" y="3312"/>
                </a:lnTo>
                <a:lnTo>
                  <a:pt x="2651" y="3280"/>
                </a:lnTo>
                <a:lnTo>
                  <a:pt x="2652" y="3248"/>
                </a:lnTo>
                <a:lnTo>
                  <a:pt x="2653" y="3217"/>
                </a:lnTo>
                <a:lnTo>
                  <a:pt x="2653" y="3186"/>
                </a:lnTo>
                <a:lnTo>
                  <a:pt x="2654" y="3157"/>
                </a:lnTo>
                <a:lnTo>
                  <a:pt x="2654" y="3128"/>
                </a:lnTo>
                <a:lnTo>
                  <a:pt x="2655" y="3100"/>
                </a:lnTo>
                <a:lnTo>
                  <a:pt x="2655" y="3072"/>
                </a:lnTo>
                <a:lnTo>
                  <a:pt x="2656" y="3044"/>
                </a:lnTo>
                <a:lnTo>
                  <a:pt x="2657" y="3016"/>
                </a:lnTo>
                <a:lnTo>
                  <a:pt x="2657" y="2988"/>
                </a:lnTo>
                <a:lnTo>
                  <a:pt x="2658" y="2961"/>
                </a:lnTo>
                <a:lnTo>
                  <a:pt x="2659" y="2934"/>
                </a:lnTo>
                <a:lnTo>
                  <a:pt x="2659" y="2906"/>
                </a:lnTo>
                <a:lnTo>
                  <a:pt x="2660" y="2878"/>
                </a:lnTo>
                <a:lnTo>
                  <a:pt x="2660" y="2852"/>
                </a:lnTo>
                <a:lnTo>
                  <a:pt x="2661" y="2825"/>
                </a:lnTo>
                <a:lnTo>
                  <a:pt x="2662" y="2799"/>
                </a:lnTo>
                <a:lnTo>
                  <a:pt x="2662" y="2773"/>
                </a:lnTo>
                <a:lnTo>
                  <a:pt x="2663" y="2746"/>
                </a:lnTo>
                <a:lnTo>
                  <a:pt x="2664" y="2721"/>
                </a:lnTo>
                <a:lnTo>
                  <a:pt x="2664" y="2695"/>
                </a:lnTo>
                <a:lnTo>
                  <a:pt x="2665" y="2670"/>
                </a:lnTo>
                <a:lnTo>
                  <a:pt x="2666" y="2644"/>
                </a:lnTo>
                <a:lnTo>
                  <a:pt x="2666" y="2619"/>
                </a:lnTo>
                <a:lnTo>
                  <a:pt x="2667" y="2596"/>
                </a:lnTo>
                <a:lnTo>
                  <a:pt x="2668" y="2571"/>
                </a:lnTo>
                <a:lnTo>
                  <a:pt x="2668" y="2545"/>
                </a:lnTo>
                <a:lnTo>
                  <a:pt x="2669" y="2521"/>
                </a:lnTo>
                <a:lnTo>
                  <a:pt x="2669" y="2497"/>
                </a:lnTo>
                <a:lnTo>
                  <a:pt x="2670" y="2473"/>
                </a:lnTo>
                <a:lnTo>
                  <a:pt x="2671" y="2449"/>
                </a:lnTo>
                <a:lnTo>
                  <a:pt x="2671" y="2426"/>
                </a:lnTo>
                <a:lnTo>
                  <a:pt x="2672" y="2462"/>
                </a:lnTo>
                <a:lnTo>
                  <a:pt x="2672" y="2501"/>
                </a:lnTo>
                <a:lnTo>
                  <a:pt x="2673" y="2534"/>
                </a:lnTo>
                <a:lnTo>
                  <a:pt x="2673" y="2557"/>
                </a:lnTo>
                <a:lnTo>
                  <a:pt x="2674" y="2574"/>
                </a:lnTo>
                <a:lnTo>
                  <a:pt x="2675" y="2589"/>
                </a:lnTo>
                <a:lnTo>
                  <a:pt x="2675" y="2606"/>
                </a:lnTo>
                <a:lnTo>
                  <a:pt x="2676" y="2624"/>
                </a:lnTo>
                <a:lnTo>
                  <a:pt x="2677" y="2642"/>
                </a:lnTo>
                <a:lnTo>
                  <a:pt x="2677" y="2659"/>
                </a:lnTo>
                <a:lnTo>
                  <a:pt x="2678" y="2675"/>
                </a:lnTo>
                <a:lnTo>
                  <a:pt x="2679" y="2690"/>
                </a:lnTo>
                <a:lnTo>
                  <a:pt x="2679" y="2706"/>
                </a:lnTo>
                <a:lnTo>
                  <a:pt x="2680" y="2720"/>
                </a:lnTo>
                <a:lnTo>
                  <a:pt x="2680" y="2734"/>
                </a:lnTo>
                <a:lnTo>
                  <a:pt x="2681" y="2748"/>
                </a:lnTo>
                <a:lnTo>
                  <a:pt x="2682" y="2761"/>
                </a:lnTo>
                <a:lnTo>
                  <a:pt x="2682" y="2775"/>
                </a:lnTo>
                <a:lnTo>
                  <a:pt x="2683" y="2788"/>
                </a:lnTo>
                <a:lnTo>
                  <a:pt x="2684" y="2801"/>
                </a:lnTo>
                <a:lnTo>
                  <a:pt x="2684" y="2814"/>
                </a:lnTo>
                <a:lnTo>
                  <a:pt x="2685" y="2827"/>
                </a:lnTo>
                <a:lnTo>
                  <a:pt x="2686" y="2840"/>
                </a:lnTo>
                <a:lnTo>
                  <a:pt x="2686" y="2852"/>
                </a:lnTo>
                <a:lnTo>
                  <a:pt x="2687" y="2864"/>
                </a:lnTo>
                <a:lnTo>
                  <a:pt x="2687" y="2875"/>
                </a:lnTo>
                <a:lnTo>
                  <a:pt x="2688" y="2886"/>
                </a:lnTo>
                <a:lnTo>
                  <a:pt x="2689" y="2898"/>
                </a:lnTo>
                <a:lnTo>
                  <a:pt x="2689" y="2908"/>
                </a:lnTo>
                <a:lnTo>
                  <a:pt x="2690" y="2919"/>
                </a:lnTo>
                <a:lnTo>
                  <a:pt x="2690" y="2930"/>
                </a:lnTo>
                <a:lnTo>
                  <a:pt x="2691" y="2941"/>
                </a:lnTo>
                <a:lnTo>
                  <a:pt x="2692" y="2951"/>
                </a:lnTo>
                <a:lnTo>
                  <a:pt x="2692" y="2962"/>
                </a:lnTo>
                <a:lnTo>
                  <a:pt x="2693" y="2972"/>
                </a:lnTo>
                <a:lnTo>
                  <a:pt x="2693" y="2981"/>
                </a:lnTo>
                <a:lnTo>
                  <a:pt x="2694" y="2992"/>
                </a:lnTo>
                <a:lnTo>
                  <a:pt x="2695" y="3002"/>
                </a:lnTo>
                <a:lnTo>
                  <a:pt x="2695" y="3012"/>
                </a:lnTo>
                <a:lnTo>
                  <a:pt x="2696" y="3020"/>
                </a:lnTo>
                <a:lnTo>
                  <a:pt x="2697" y="3029"/>
                </a:lnTo>
                <a:lnTo>
                  <a:pt x="2697" y="3038"/>
                </a:lnTo>
                <a:lnTo>
                  <a:pt x="2698" y="3047"/>
                </a:lnTo>
                <a:lnTo>
                  <a:pt x="2699" y="3056"/>
                </a:lnTo>
                <a:lnTo>
                  <a:pt x="2699" y="3065"/>
                </a:lnTo>
                <a:lnTo>
                  <a:pt x="2700" y="3073"/>
                </a:lnTo>
                <a:lnTo>
                  <a:pt x="2700" y="3082"/>
                </a:lnTo>
                <a:lnTo>
                  <a:pt x="2701" y="3090"/>
                </a:lnTo>
                <a:lnTo>
                  <a:pt x="2702" y="3098"/>
                </a:lnTo>
                <a:lnTo>
                  <a:pt x="2702" y="3107"/>
                </a:lnTo>
                <a:lnTo>
                  <a:pt x="2703" y="3114"/>
                </a:lnTo>
                <a:lnTo>
                  <a:pt x="2704" y="3122"/>
                </a:lnTo>
                <a:lnTo>
                  <a:pt x="2704" y="3130"/>
                </a:lnTo>
                <a:lnTo>
                  <a:pt x="2705" y="3137"/>
                </a:lnTo>
                <a:lnTo>
                  <a:pt x="2705" y="3145"/>
                </a:lnTo>
                <a:lnTo>
                  <a:pt x="2706" y="3152"/>
                </a:lnTo>
                <a:lnTo>
                  <a:pt x="2707" y="3159"/>
                </a:lnTo>
                <a:lnTo>
                  <a:pt x="2707" y="3167"/>
                </a:lnTo>
                <a:lnTo>
                  <a:pt x="2708" y="3173"/>
                </a:lnTo>
                <a:lnTo>
                  <a:pt x="2708" y="3180"/>
                </a:lnTo>
                <a:lnTo>
                  <a:pt x="2709" y="3186"/>
                </a:lnTo>
                <a:lnTo>
                  <a:pt x="2710" y="3193"/>
                </a:lnTo>
                <a:lnTo>
                  <a:pt x="2710" y="3199"/>
                </a:lnTo>
                <a:lnTo>
                  <a:pt x="2711" y="3206"/>
                </a:lnTo>
                <a:lnTo>
                  <a:pt x="2711" y="3213"/>
                </a:lnTo>
                <a:lnTo>
                  <a:pt x="2712" y="3220"/>
                </a:lnTo>
                <a:lnTo>
                  <a:pt x="2713" y="3226"/>
                </a:lnTo>
                <a:lnTo>
                  <a:pt x="2713" y="3232"/>
                </a:lnTo>
                <a:lnTo>
                  <a:pt x="2714" y="3238"/>
                </a:lnTo>
                <a:lnTo>
                  <a:pt x="2715" y="3244"/>
                </a:lnTo>
                <a:lnTo>
                  <a:pt x="2715" y="3250"/>
                </a:lnTo>
                <a:lnTo>
                  <a:pt x="2716" y="3256"/>
                </a:lnTo>
                <a:lnTo>
                  <a:pt x="2717" y="3261"/>
                </a:lnTo>
                <a:lnTo>
                  <a:pt x="2717" y="3267"/>
                </a:lnTo>
                <a:lnTo>
                  <a:pt x="2718" y="3272"/>
                </a:lnTo>
                <a:lnTo>
                  <a:pt x="2719" y="3278"/>
                </a:lnTo>
                <a:lnTo>
                  <a:pt x="2719" y="3283"/>
                </a:lnTo>
                <a:lnTo>
                  <a:pt x="2720" y="3289"/>
                </a:lnTo>
                <a:lnTo>
                  <a:pt x="2720" y="3294"/>
                </a:lnTo>
                <a:lnTo>
                  <a:pt x="2721" y="3299"/>
                </a:lnTo>
                <a:lnTo>
                  <a:pt x="2722" y="3305"/>
                </a:lnTo>
                <a:lnTo>
                  <a:pt x="2722" y="3310"/>
                </a:lnTo>
                <a:lnTo>
                  <a:pt x="2723" y="3314"/>
                </a:lnTo>
                <a:lnTo>
                  <a:pt x="2723" y="3319"/>
                </a:lnTo>
                <a:lnTo>
                  <a:pt x="2724" y="3323"/>
                </a:lnTo>
                <a:lnTo>
                  <a:pt x="2725" y="3328"/>
                </a:lnTo>
                <a:lnTo>
                  <a:pt x="2725" y="3333"/>
                </a:lnTo>
                <a:lnTo>
                  <a:pt x="2726" y="3337"/>
                </a:lnTo>
                <a:lnTo>
                  <a:pt x="2726" y="3342"/>
                </a:lnTo>
                <a:lnTo>
                  <a:pt x="2727" y="3347"/>
                </a:lnTo>
                <a:lnTo>
                  <a:pt x="2728" y="3351"/>
                </a:lnTo>
                <a:lnTo>
                  <a:pt x="2728" y="3355"/>
                </a:lnTo>
                <a:lnTo>
                  <a:pt x="2729" y="3359"/>
                </a:lnTo>
                <a:lnTo>
                  <a:pt x="2730" y="3363"/>
                </a:lnTo>
                <a:lnTo>
                  <a:pt x="2730" y="3367"/>
                </a:lnTo>
                <a:lnTo>
                  <a:pt x="2731" y="3372"/>
                </a:lnTo>
                <a:lnTo>
                  <a:pt x="2731" y="3376"/>
                </a:lnTo>
                <a:lnTo>
                  <a:pt x="2732" y="3379"/>
                </a:lnTo>
                <a:lnTo>
                  <a:pt x="2733" y="3384"/>
                </a:lnTo>
                <a:lnTo>
                  <a:pt x="2733" y="3388"/>
                </a:lnTo>
                <a:lnTo>
                  <a:pt x="2734" y="3392"/>
                </a:lnTo>
                <a:lnTo>
                  <a:pt x="2735" y="3395"/>
                </a:lnTo>
                <a:lnTo>
                  <a:pt x="2735" y="3399"/>
                </a:lnTo>
                <a:lnTo>
                  <a:pt x="2736" y="3403"/>
                </a:lnTo>
                <a:lnTo>
                  <a:pt x="2737" y="3407"/>
                </a:lnTo>
                <a:lnTo>
                  <a:pt x="2737" y="3410"/>
                </a:lnTo>
                <a:lnTo>
                  <a:pt x="2738" y="3413"/>
                </a:lnTo>
                <a:lnTo>
                  <a:pt x="2739" y="3417"/>
                </a:lnTo>
                <a:lnTo>
                  <a:pt x="2739" y="3420"/>
                </a:lnTo>
                <a:lnTo>
                  <a:pt x="2740" y="3424"/>
                </a:lnTo>
                <a:lnTo>
                  <a:pt x="2740" y="3428"/>
                </a:lnTo>
                <a:lnTo>
                  <a:pt x="2741" y="3431"/>
                </a:lnTo>
                <a:lnTo>
                  <a:pt x="2741" y="3434"/>
                </a:lnTo>
                <a:lnTo>
                  <a:pt x="2742" y="3437"/>
                </a:lnTo>
                <a:lnTo>
                  <a:pt x="2743" y="3441"/>
                </a:lnTo>
                <a:lnTo>
                  <a:pt x="2743" y="3444"/>
                </a:lnTo>
                <a:lnTo>
                  <a:pt x="2744" y="3447"/>
                </a:lnTo>
                <a:lnTo>
                  <a:pt x="2744" y="3450"/>
                </a:lnTo>
                <a:lnTo>
                  <a:pt x="2745" y="3453"/>
                </a:lnTo>
                <a:lnTo>
                  <a:pt x="2746" y="3455"/>
                </a:lnTo>
                <a:lnTo>
                  <a:pt x="2746" y="3458"/>
                </a:lnTo>
                <a:lnTo>
                  <a:pt x="2747" y="3461"/>
                </a:lnTo>
                <a:lnTo>
                  <a:pt x="2748" y="3464"/>
                </a:lnTo>
                <a:lnTo>
                  <a:pt x="2748" y="3467"/>
                </a:lnTo>
                <a:lnTo>
                  <a:pt x="2749" y="3470"/>
                </a:lnTo>
                <a:lnTo>
                  <a:pt x="2750" y="3472"/>
                </a:lnTo>
                <a:lnTo>
                  <a:pt x="2750" y="3475"/>
                </a:lnTo>
                <a:lnTo>
                  <a:pt x="2751" y="3477"/>
                </a:lnTo>
                <a:lnTo>
                  <a:pt x="2751" y="3480"/>
                </a:lnTo>
                <a:lnTo>
                  <a:pt x="2752" y="3482"/>
                </a:lnTo>
                <a:lnTo>
                  <a:pt x="2753" y="3485"/>
                </a:lnTo>
                <a:lnTo>
                  <a:pt x="2753" y="3488"/>
                </a:lnTo>
                <a:lnTo>
                  <a:pt x="2754" y="3490"/>
                </a:lnTo>
                <a:lnTo>
                  <a:pt x="2755" y="3492"/>
                </a:lnTo>
                <a:lnTo>
                  <a:pt x="2755" y="3495"/>
                </a:lnTo>
                <a:lnTo>
                  <a:pt x="2756" y="3497"/>
                </a:lnTo>
                <a:lnTo>
                  <a:pt x="2757" y="3499"/>
                </a:lnTo>
                <a:lnTo>
                  <a:pt x="2757" y="3502"/>
                </a:lnTo>
                <a:lnTo>
                  <a:pt x="2758" y="3504"/>
                </a:lnTo>
                <a:lnTo>
                  <a:pt x="2758" y="3507"/>
                </a:lnTo>
                <a:lnTo>
                  <a:pt x="2759" y="3509"/>
                </a:lnTo>
                <a:lnTo>
                  <a:pt x="2760" y="3511"/>
                </a:lnTo>
                <a:lnTo>
                  <a:pt x="2760" y="3513"/>
                </a:lnTo>
                <a:lnTo>
                  <a:pt x="2761" y="3514"/>
                </a:lnTo>
                <a:lnTo>
                  <a:pt x="2761" y="3516"/>
                </a:lnTo>
                <a:lnTo>
                  <a:pt x="2762" y="3518"/>
                </a:lnTo>
                <a:lnTo>
                  <a:pt x="2762" y="3519"/>
                </a:lnTo>
                <a:lnTo>
                  <a:pt x="2763" y="3522"/>
                </a:lnTo>
                <a:lnTo>
                  <a:pt x="2764" y="3524"/>
                </a:lnTo>
                <a:lnTo>
                  <a:pt x="2764" y="3527"/>
                </a:lnTo>
                <a:lnTo>
                  <a:pt x="2765" y="3529"/>
                </a:lnTo>
                <a:lnTo>
                  <a:pt x="2766" y="3530"/>
                </a:lnTo>
                <a:lnTo>
                  <a:pt x="2766" y="3531"/>
                </a:lnTo>
                <a:lnTo>
                  <a:pt x="2767" y="3532"/>
                </a:lnTo>
                <a:lnTo>
                  <a:pt x="2768" y="3534"/>
                </a:lnTo>
                <a:lnTo>
                  <a:pt x="2768" y="3536"/>
                </a:lnTo>
                <a:lnTo>
                  <a:pt x="2769" y="3537"/>
                </a:lnTo>
                <a:lnTo>
                  <a:pt x="2770" y="3539"/>
                </a:lnTo>
                <a:lnTo>
                  <a:pt x="2770" y="3541"/>
                </a:lnTo>
                <a:lnTo>
                  <a:pt x="2771" y="3542"/>
                </a:lnTo>
                <a:lnTo>
                  <a:pt x="2771" y="3544"/>
                </a:lnTo>
                <a:lnTo>
                  <a:pt x="2772" y="3546"/>
                </a:lnTo>
                <a:lnTo>
                  <a:pt x="2773" y="3547"/>
                </a:lnTo>
                <a:lnTo>
                  <a:pt x="2773" y="3548"/>
                </a:lnTo>
                <a:lnTo>
                  <a:pt x="2774" y="3550"/>
                </a:lnTo>
                <a:lnTo>
                  <a:pt x="2775" y="3552"/>
                </a:lnTo>
                <a:lnTo>
                  <a:pt x="2775" y="3553"/>
                </a:lnTo>
                <a:lnTo>
                  <a:pt x="2776" y="3555"/>
                </a:lnTo>
                <a:lnTo>
                  <a:pt x="2776" y="3556"/>
                </a:lnTo>
                <a:lnTo>
                  <a:pt x="2777" y="3558"/>
                </a:lnTo>
                <a:lnTo>
                  <a:pt x="2778" y="3560"/>
                </a:lnTo>
                <a:lnTo>
                  <a:pt x="2778" y="3561"/>
                </a:lnTo>
                <a:lnTo>
                  <a:pt x="2779" y="3562"/>
                </a:lnTo>
                <a:lnTo>
                  <a:pt x="2779" y="3563"/>
                </a:lnTo>
                <a:lnTo>
                  <a:pt x="2780" y="3564"/>
                </a:lnTo>
                <a:lnTo>
                  <a:pt x="2780" y="3565"/>
                </a:lnTo>
                <a:lnTo>
                  <a:pt x="2781" y="3566"/>
                </a:lnTo>
                <a:lnTo>
                  <a:pt x="2782" y="3567"/>
                </a:lnTo>
                <a:lnTo>
                  <a:pt x="2782" y="3569"/>
                </a:lnTo>
                <a:lnTo>
                  <a:pt x="2783" y="3570"/>
                </a:lnTo>
                <a:lnTo>
                  <a:pt x="2784" y="3571"/>
                </a:lnTo>
                <a:lnTo>
                  <a:pt x="2784" y="3572"/>
                </a:lnTo>
                <a:lnTo>
                  <a:pt x="2785" y="3573"/>
                </a:lnTo>
                <a:lnTo>
                  <a:pt x="2786" y="3575"/>
                </a:lnTo>
                <a:lnTo>
                  <a:pt x="2786" y="3576"/>
                </a:lnTo>
                <a:lnTo>
                  <a:pt x="2787" y="3577"/>
                </a:lnTo>
                <a:lnTo>
                  <a:pt x="2788" y="3578"/>
                </a:lnTo>
                <a:lnTo>
                  <a:pt x="2788" y="3579"/>
                </a:lnTo>
                <a:lnTo>
                  <a:pt x="2789" y="3580"/>
                </a:lnTo>
                <a:lnTo>
                  <a:pt x="2790" y="3581"/>
                </a:lnTo>
                <a:lnTo>
                  <a:pt x="2790" y="3582"/>
                </a:lnTo>
                <a:lnTo>
                  <a:pt x="2791" y="3583"/>
                </a:lnTo>
                <a:lnTo>
                  <a:pt x="2791" y="3585"/>
                </a:lnTo>
                <a:lnTo>
                  <a:pt x="2792" y="3586"/>
                </a:lnTo>
                <a:lnTo>
                  <a:pt x="2793" y="3587"/>
                </a:lnTo>
                <a:lnTo>
                  <a:pt x="2793" y="3588"/>
                </a:lnTo>
                <a:lnTo>
                  <a:pt x="2794" y="3589"/>
                </a:lnTo>
                <a:lnTo>
                  <a:pt x="2794" y="3591"/>
                </a:lnTo>
                <a:lnTo>
                  <a:pt x="2795" y="3591"/>
                </a:lnTo>
                <a:lnTo>
                  <a:pt x="2796" y="3592"/>
                </a:lnTo>
                <a:lnTo>
                  <a:pt x="2796" y="3593"/>
                </a:lnTo>
                <a:lnTo>
                  <a:pt x="2797" y="3594"/>
                </a:lnTo>
                <a:lnTo>
                  <a:pt x="2797" y="3595"/>
                </a:lnTo>
                <a:lnTo>
                  <a:pt x="2798" y="3596"/>
                </a:lnTo>
                <a:lnTo>
                  <a:pt x="2799" y="3597"/>
                </a:lnTo>
                <a:lnTo>
                  <a:pt x="2799" y="3598"/>
                </a:lnTo>
                <a:lnTo>
                  <a:pt x="2800" y="3598"/>
                </a:lnTo>
                <a:lnTo>
                  <a:pt x="2800" y="3599"/>
                </a:lnTo>
                <a:lnTo>
                  <a:pt x="2801" y="3599"/>
                </a:lnTo>
                <a:lnTo>
                  <a:pt x="2802" y="3600"/>
                </a:lnTo>
                <a:lnTo>
                  <a:pt x="2802" y="3600"/>
                </a:lnTo>
                <a:lnTo>
                  <a:pt x="2803" y="3602"/>
                </a:lnTo>
                <a:lnTo>
                  <a:pt x="2804" y="3602"/>
                </a:lnTo>
                <a:lnTo>
                  <a:pt x="2804" y="3603"/>
                </a:lnTo>
                <a:lnTo>
                  <a:pt x="2805" y="3604"/>
                </a:lnTo>
                <a:lnTo>
                  <a:pt x="2806" y="3604"/>
                </a:lnTo>
                <a:lnTo>
                  <a:pt x="2806" y="3605"/>
                </a:lnTo>
                <a:lnTo>
                  <a:pt x="2807" y="3606"/>
                </a:lnTo>
                <a:lnTo>
                  <a:pt x="2808" y="3606"/>
                </a:lnTo>
                <a:lnTo>
                  <a:pt x="2808" y="3606"/>
                </a:lnTo>
                <a:lnTo>
                  <a:pt x="2809" y="3607"/>
                </a:lnTo>
                <a:lnTo>
                  <a:pt x="2810" y="3608"/>
                </a:lnTo>
                <a:lnTo>
                  <a:pt x="2810" y="3609"/>
                </a:lnTo>
                <a:lnTo>
                  <a:pt x="2811" y="3609"/>
                </a:lnTo>
                <a:lnTo>
                  <a:pt x="2811" y="3610"/>
                </a:lnTo>
                <a:lnTo>
                  <a:pt x="2812" y="3611"/>
                </a:lnTo>
                <a:lnTo>
                  <a:pt x="2812" y="3611"/>
                </a:lnTo>
                <a:lnTo>
                  <a:pt x="2813" y="3612"/>
                </a:lnTo>
                <a:lnTo>
                  <a:pt x="2814" y="3612"/>
                </a:lnTo>
                <a:lnTo>
                  <a:pt x="2814" y="3613"/>
                </a:lnTo>
                <a:lnTo>
                  <a:pt x="2815" y="3613"/>
                </a:lnTo>
                <a:lnTo>
                  <a:pt x="2815" y="3614"/>
                </a:lnTo>
                <a:lnTo>
                  <a:pt x="2816" y="3615"/>
                </a:lnTo>
                <a:lnTo>
                  <a:pt x="2817" y="3615"/>
                </a:lnTo>
                <a:lnTo>
                  <a:pt x="2817" y="3616"/>
                </a:lnTo>
                <a:lnTo>
                  <a:pt x="2818" y="3617"/>
                </a:lnTo>
                <a:lnTo>
                  <a:pt x="2819" y="3618"/>
                </a:lnTo>
                <a:lnTo>
                  <a:pt x="2819" y="3618"/>
                </a:lnTo>
                <a:lnTo>
                  <a:pt x="2820" y="3618"/>
                </a:lnTo>
                <a:lnTo>
                  <a:pt x="2820" y="3619"/>
                </a:lnTo>
                <a:lnTo>
                  <a:pt x="2821" y="3620"/>
                </a:lnTo>
                <a:lnTo>
                  <a:pt x="2822" y="3620"/>
                </a:lnTo>
                <a:lnTo>
                  <a:pt x="2822" y="3621"/>
                </a:lnTo>
                <a:lnTo>
                  <a:pt x="2823" y="3622"/>
                </a:lnTo>
                <a:lnTo>
                  <a:pt x="2824" y="3622"/>
                </a:lnTo>
                <a:lnTo>
                  <a:pt x="2824" y="3623"/>
                </a:lnTo>
                <a:lnTo>
                  <a:pt x="2825" y="3624"/>
                </a:lnTo>
                <a:lnTo>
                  <a:pt x="2826" y="3624"/>
                </a:lnTo>
                <a:lnTo>
                  <a:pt x="2826" y="3624"/>
                </a:lnTo>
                <a:lnTo>
                  <a:pt x="2827" y="3624"/>
                </a:lnTo>
                <a:lnTo>
                  <a:pt x="2828" y="3624"/>
                </a:lnTo>
                <a:lnTo>
                  <a:pt x="2828" y="3624"/>
                </a:lnTo>
                <a:lnTo>
                  <a:pt x="2829" y="3625"/>
                </a:lnTo>
                <a:lnTo>
                  <a:pt x="2829" y="3626"/>
                </a:lnTo>
                <a:lnTo>
                  <a:pt x="2830" y="3625"/>
                </a:lnTo>
                <a:lnTo>
                  <a:pt x="2830" y="3626"/>
                </a:lnTo>
                <a:lnTo>
                  <a:pt x="2831" y="3626"/>
                </a:lnTo>
                <a:lnTo>
                  <a:pt x="2832" y="3626"/>
                </a:lnTo>
                <a:lnTo>
                  <a:pt x="2832" y="3627"/>
                </a:lnTo>
                <a:lnTo>
                  <a:pt x="2833" y="3628"/>
                </a:lnTo>
                <a:lnTo>
                  <a:pt x="2833" y="3628"/>
                </a:lnTo>
                <a:lnTo>
                  <a:pt x="2834" y="3628"/>
                </a:lnTo>
                <a:lnTo>
                  <a:pt x="2835" y="3628"/>
                </a:lnTo>
                <a:lnTo>
                  <a:pt x="2835" y="3628"/>
                </a:lnTo>
                <a:lnTo>
                  <a:pt x="2836" y="3629"/>
                </a:lnTo>
                <a:lnTo>
                  <a:pt x="2837" y="3629"/>
                </a:lnTo>
                <a:lnTo>
                  <a:pt x="2837" y="3630"/>
                </a:lnTo>
                <a:lnTo>
                  <a:pt x="2838" y="3630"/>
                </a:lnTo>
                <a:lnTo>
                  <a:pt x="2839" y="3630"/>
                </a:lnTo>
                <a:lnTo>
                  <a:pt x="2839" y="3631"/>
                </a:lnTo>
                <a:lnTo>
                  <a:pt x="2840" y="3631"/>
                </a:lnTo>
                <a:lnTo>
                  <a:pt x="2840" y="3631"/>
                </a:lnTo>
                <a:lnTo>
                  <a:pt x="2841" y="3632"/>
                </a:lnTo>
                <a:lnTo>
                  <a:pt x="2842" y="3632"/>
                </a:lnTo>
                <a:lnTo>
                  <a:pt x="2842" y="3632"/>
                </a:lnTo>
                <a:lnTo>
                  <a:pt x="2843" y="3632"/>
                </a:lnTo>
                <a:lnTo>
                  <a:pt x="2844" y="3633"/>
                </a:lnTo>
                <a:lnTo>
                  <a:pt x="2844" y="3633"/>
                </a:lnTo>
                <a:lnTo>
                  <a:pt x="2845" y="3633"/>
                </a:lnTo>
                <a:lnTo>
                  <a:pt x="2846" y="3633"/>
                </a:lnTo>
                <a:lnTo>
                  <a:pt x="2846" y="3634"/>
                </a:lnTo>
                <a:lnTo>
                  <a:pt x="2847" y="3635"/>
                </a:lnTo>
                <a:lnTo>
                  <a:pt x="2847" y="3635"/>
                </a:lnTo>
                <a:lnTo>
                  <a:pt x="2848" y="3635"/>
                </a:lnTo>
                <a:lnTo>
                  <a:pt x="2848" y="3635"/>
                </a:lnTo>
                <a:lnTo>
                  <a:pt x="2849" y="3635"/>
                </a:lnTo>
                <a:lnTo>
                  <a:pt x="2850" y="3635"/>
                </a:lnTo>
                <a:lnTo>
                  <a:pt x="2850" y="3635"/>
                </a:lnTo>
                <a:lnTo>
                  <a:pt x="2851" y="3636"/>
                </a:lnTo>
                <a:lnTo>
                  <a:pt x="2851" y="3636"/>
                </a:lnTo>
                <a:lnTo>
                  <a:pt x="2852" y="3636"/>
                </a:lnTo>
                <a:lnTo>
                  <a:pt x="2853" y="3636"/>
                </a:lnTo>
                <a:lnTo>
                  <a:pt x="2853" y="3637"/>
                </a:lnTo>
                <a:lnTo>
                  <a:pt x="2854" y="3637"/>
                </a:lnTo>
                <a:lnTo>
                  <a:pt x="2855" y="3637"/>
                </a:lnTo>
                <a:lnTo>
                  <a:pt x="2855" y="3636"/>
                </a:lnTo>
                <a:lnTo>
                  <a:pt x="2856" y="3637"/>
                </a:lnTo>
                <a:lnTo>
                  <a:pt x="2857" y="3637"/>
                </a:lnTo>
                <a:lnTo>
                  <a:pt x="2857" y="3637"/>
                </a:lnTo>
                <a:lnTo>
                  <a:pt x="2858" y="3637"/>
                </a:lnTo>
                <a:lnTo>
                  <a:pt x="2859" y="3638"/>
                </a:lnTo>
                <a:lnTo>
                  <a:pt x="2859" y="3638"/>
                </a:lnTo>
                <a:lnTo>
                  <a:pt x="2860" y="3638"/>
                </a:lnTo>
                <a:lnTo>
                  <a:pt x="2860" y="3638"/>
                </a:lnTo>
                <a:lnTo>
                  <a:pt x="2861" y="3638"/>
                </a:lnTo>
                <a:lnTo>
                  <a:pt x="2862" y="3639"/>
                </a:lnTo>
                <a:lnTo>
                  <a:pt x="2862" y="3639"/>
                </a:lnTo>
                <a:lnTo>
                  <a:pt x="2863" y="3639"/>
                </a:lnTo>
                <a:lnTo>
                  <a:pt x="2864" y="3638"/>
                </a:lnTo>
                <a:lnTo>
                  <a:pt x="2864" y="3637"/>
                </a:lnTo>
                <a:lnTo>
                  <a:pt x="2865" y="3638"/>
                </a:lnTo>
                <a:lnTo>
                  <a:pt x="2865" y="3638"/>
                </a:lnTo>
                <a:lnTo>
                  <a:pt x="2866" y="3639"/>
                </a:lnTo>
                <a:lnTo>
                  <a:pt x="2867" y="3639"/>
                </a:lnTo>
                <a:lnTo>
                  <a:pt x="2867" y="3638"/>
                </a:lnTo>
                <a:lnTo>
                  <a:pt x="2868" y="3639"/>
                </a:lnTo>
                <a:lnTo>
                  <a:pt x="2868" y="3639"/>
                </a:lnTo>
                <a:lnTo>
                  <a:pt x="2869" y="3639"/>
                </a:lnTo>
                <a:lnTo>
                  <a:pt x="2870" y="3639"/>
                </a:lnTo>
                <a:lnTo>
                  <a:pt x="2870" y="3639"/>
                </a:lnTo>
                <a:lnTo>
                  <a:pt x="2871" y="3639"/>
                </a:lnTo>
                <a:lnTo>
                  <a:pt x="2871" y="3639"/>
                </a:lnTo>
                <a:lnTo>
                  <a:pt x="2872" y="3639"/>
                </a:lnTo>
                <a:lnTo>
                  <a:pt x="2873" y="3639"/>
                </a:lnTo>
                <a:lnTo>
                  <a:pt x="2873" y="3639"/>
                </a:lnTo>
                <a:lnTo>
                  <a:pt x="2874" y="3639"/>
                </a:lnTo>
                <a:lnTo>
                  <a:pt x="2875" y="3638"/>
                </a:lnTo>
                <a:lnTo>
                  <a:pt x="2875" y="3638"/>
                </a:lnTo>
                <a:lnTo>
                  <a:pt x="2876" y="3638"/>
                </a:lnTo>
                <a:lnTo>
                  <a:pt x="2877" y="3638"/>
                </a:lnTo>
                <a:lnTo>
                  <a:pt x="2877" y="3638"/>
                </a:lnTo>
                <a:lnTo>
                  <a:pt x="2878" y="3638"/>
                </a:lnTo>
                <a:lnTo>
                  <a:pt x="2879" y="3638"/>
                </a:lnTo>
                <a:lnTo>
                  <a:pt x="2879" y="3638"/>
                </a:lnTo>
                <a:lnTo>
                  <a:pt x="2880" y="3638"/>
                </a:lnTo>
                <a:lnTo>
                  <a:pt x="2880" y="3638"/>
                </a:lnTo>
                <a:lnTo>
                  <a:pt x="2881" y="3638"/>
                </a:lnTo>
                <a:lnTo>
                  <a:pt x="2882" y="3638"/>
                </a:lnTo>
                <a:lnTo>
                  <a:pt x="2882" y="3638"/>
                </a:lnTo>
                <a:lnTo>
                  <a:pt x="2883" y="3638"/>
                </a:lnTo>
                <a:lnTo>
                  <a:pt x="2883" y="3638"/>
                </a:lnTo>
                <a:lnTo>
                  <a:pt x="2884" y="3637"/>
                </a:lnTo>
                <a:lnTo>
                  <a:pt x="2885" y="3637"/>
                </a:lnTo>
                <a:lnTo>
                  <a:pt x="2885" y="3637"/>
                </a:lnTo>
                <a:lnTo>
                  <a:pt x="2886" y="3637"/>
                </a:lnTo>
                <a:lnTo>
                  <a:pt x="2886" y="3637"/>
                </a:lnTo>
                <a:lnTo>
                  <a:pt x="2887" y="3637"/>
                </a:lnTo>
                <a:lnTo>
                  <a:pt x="2888" y="3637"/>
                </a:lnTo>
                <a:lnTo>
                  <a:pt x="2888" y="3637"/>
                </a:lnTo>
                <a:lnTo>
                  <a:pt x="2889" y="3637"/>
                </a:lnTo>
                <a:lnTo>
                  <a:pt x="2890" y="3637"/>
                </a:lnTo>
                <a:lnTo>
                  <a:pt x="2890" y="3637"/>
                </a:lnTo>
                <a:lnTo>
                  <a:pt x="2891" y="3637"/>
                </a:lnTo>
                <a:lnTo>
                  <a:pt x="2891" y="3637"/>
                </a:lnTo>
                <a:lnTo>
                  <a:pt x="2892" y="3637"/>
                </a:lnTo>
                <a:lnTo>
                  <a:pt x="2893" y="3637"/>
                </a:lnTo>
                <a:lnTo>
                  <a:pt x="2893" y="3637"/>
                </a:lnTo>
                <a:lnTo>
                  <a:pt x="2894" y="3637"/>
                </a:lnTo>
                <a:lnTo>
                  <a:pt x="2895" y="3637"/>
                </a:lnTo>
                <a:lnTo>
                  <a:pt x="2895" y="3636"/>
                </a:lnTo>
                <a:lnTo>
                  <a:pt x="2896" y="3636"/>
                </a:lnTo>
                <a:lnTo>
                  <a:pt x="2897" y="3636"/>
                </a:lnTo>
                <a:lnTo>
                  <a:pt x="2897" y="3636"/>
                </a:lnTo>
                <a:lnTo>
                  <a:pt x="2898" y="3636"/>
                </a:lnTo>
                <a:lnTo>
                  <a:pt x="2898" y="3635"/>
                </a:lnTo>
                <a:lnTo>
                  <a:pt x="2899" y="3635"/>
                </a:lnTo>
                <a:lnTo>
                  <a:pt x="2900" y="3635"/>
                </a:lnTo>
                <a:lnTo>
                  <a:pt x="2900" y="3634"/>
                </a:lnTo>
                <a:lnTo>
                  <a:pt x="2901" y="3634"/>
                </a:lnTo>
                <a:lnTo>
                  <a:pt x="2901" y="3634"/>
                </a:lnTo>
                <a:lnTo>
                  <a:pt x="2902" y="3634"/>
                </a:lnTo>
                <a:lnTo>
                  <a:pt x="2903" y="3634"/>
                </a:lnTo>
                <a:lnTo>
                  <a:pt x="2903" y="3633"/>
                </a:lnTo>
                <a:lnTo>
                  <a:pt x="2904" y="3633"/>
                </a:lnTo>
                <a:lnTo>
                  <a:pt x="2904" y="3632"/>
                </a:lnTo>
                <a:lnTo>
                  <a:pt x="2905" y="3632"/>
                </a:lnTo>
                <a:lnTo>
                  <a:pt x="2906" y="3632"/>
                </a:lnTo>
                <a:lnTo>
                  <a:pt x="2906" y="3632"/>
                </a:lnTo>
                <a:lnTo>
                  <a:pt x="2907" y="3632"/>
                </a:lnTo>
                <a:lnTo>
                  <a:pt x="2908" y="3632"/>
                </a:lnTo>
                <a:lnTo>
                  <a:pt x="2908" y="3632"/>
                </a:lnTo>
                <a:lnTo>
                  <a:pt x="2909" y="3633"/>
                </a:lnTo>
                <a:lnTo>
                  <a:pt x="2910" y="3633"/>
                </a:lnTo>
                <a:lnTo>
                  <a:pt x="2910" y="3632"/>
                </a:lnTo>
                <a:lnTo>
                  <a:pt x="2911" y="3632"/>
                </a:lnTo>
                <a:lnTo>
                  <a:pt x="2911" y="3632"/>
                </a:lnTo>
                <a:lnTo>
                  <a:pt x="2912" y="3632"/>
                </a:lnTo>
                <a:lnTo>
                  <a:pt x="2913" y="3632"/>
                </a:lnTo>
                <a:lnTo>
                  <a:pt x="2913" y="3632"/>
                </a:lnTo>
                <a:lnTo>
                  <a:pt x="2914" y="3633"/>
                </a:lnTo>
                <a:lnTo>
                  <a:pt x="2915" y="3632"/>
                </a:lnTo>
                <a:lnTo>
                  <a:pt x="2915" y="3632"/>
                </a:lnTo>
                <a:lnTo>
                  <a:pt x="2916" y="3631"/>
                </a:lnTo>
                <a:lnTo>
                  <a:pt x="2917" y="3631"/>
                </a:lnTo>
                <a:lnTo>
                  <a:pt x="2917" y="3631"/>
                </a:lnTo>
                <a:lnTo>
                  <a:pt x="2918" y="3631"/>
                </a:lnTo>
                <a:lnTo>
                  <a:pt x="2918" y="3631"/>
                </a:lnTo>
                <a:lnTo>
                  <a:pt x="2919" y="3631"/>
                </a:lnTo>
                <a:lnTo>
                  <a:pt x="2919" y="3631"/>
                </a:lnTo>
                <a:lnTo>
                  <a:pt x="2920" y="3631"/>
                </a:lnTo>
                <a:lnTo>
                  <a:pt x="2921" y="3631"/>
                </a:lnTo>
                <a:lnTo>
                  <a:pt x="2921" y="3631"/>
                </a:lnTo>
                <a:lnTo>
                  <a:pt x="2922" y="3631"/>
                </a:lnTo>
                <a:lnTo>
                  <a:pt x="2922" y="3631"/>
                </a:lnTo>
                <a:lnTo>
                  <a:pt x="2923" y="3631"/>
                </a:lnTo>
                <a:lnTo>
                  <a:pt x="2924" y="3630"/>
                </a:lnTo>
                <a:lnTo>
                  <a:pt x="2924" y="3630"/>
                </a:lnTo>
                <a:lnTo>
                  <a:pt x="2925" y="3630"/>
                </a:lnTo>
                <a:lnTo>
                  <a:pt x="2926" y="3629"/>
                </a:lnTo>
                <a:lnTo>
                  <a:pt x="2926" y="3629"/>
                </a:lnTo>
                <a:lnTo>
                  <a:pt x="2927" y="3629"/>
                </a:lnTo>
                <a:lnTo>
                  <a:pt x="2928" y="3629"/>
                </a:lnTo>
                <a:lnTo>
                  <a:pt x="2928" y="3629"/>
                </a:lnTo>
                <a:lnTo>
                  <a:pt x="2929" y="3629"/>
                </a:lnTo>
                <a:lnTo>
                  <a:pt x="2930" y="3629"/>
                </a:lnTo>
                <a:lnTo>
                  <a:pt x="2930" y="3629"/>
                </a:lnTo>
                <a:lnTo>
                  <a:pt x="2931" y="3629"/>
                </a:lnTo>
                <a:lnTo>
                  <a:pt x="2931" y="3629"/>
                </a:lnTo>
                <a:lnTo>
                  <a:pt x="2932" y="3629"/>
                </a:lnTo>
                <a:lnTo>
                  <a:pt x="2933" y="3629"/>
                </a:lnTo>
                <a:lnTo>
                  <a:pt x="2933" y="3629"/>
                </a:lnTo>
                <a:lnTo>
                  <a:pt x="2934" y="3629"/>
                </a:lnTo>
                <a:lnTo>
                  <a:pt x="2935" y="3629"/>
                </a:lnTo>
                <a:lnTo>
                  <a:pt x="2935" y="3629"/>
                </a:lnTo>
                <a:lnTo>
                  <a:pt x="2936" y="3629"/>
                </a:lnTo>
                <a:lnTo>
                  <a:pt x="2936" y="3629"/>
                </a:lnTo>
                <a:lnTo>
                  <a:pt x="2937" y="3629"/>
                </a:lnTo>
                <a:lnTo>
                  <a:pt x="2937" y="3629"/>
                </a:lnTo>
                <a:lnTo>
                  <a:pt x="2938" y="3629"/>
                </a:lnTo>
                <a:lnTo>
                  <a:pt x="2939" y="3629"/>
                </a:lnTo>
                <a:lnTo>
                  <a:pt x="2939" y="3628"/>
                </a:lnTo>
                <a:lnTo>
                  <a:pt x="2940" y="3628"/>
                </a:lnTo>
                <a:lnTo>
                  <a:pt x="2941" y="3628"/>
                </a:lnTo>
                <a:lnTo>
                  <a:pt x="2941" y="3628"/>
                </a:lnTo>
                <a:lnTo>
                  <a:pt x="2942" y="3628"/>
                </a:lnTo>
                <a:lnTo>
                  <a:pt x="2942" y="3628"/>
                </a:lnTo>
                <a:lnTo>
                  <a:pt x="2943" y="3628"/>
                </a:lnTo>
                <a:lnTo>
                  <a:pt x="2944" y="3627"/>
                </a:lnTo>
                <a:lnTo>
                  <a:pt x="2944" y="3627"/>
                </a:lnTo>
                <a:lnTo>
                  <a:pt x="2945" y="3627"/>
                </a:lnTo>
                <a:lnTo>
                  <a:pt x="2946" y="3627"/>
                </a:lnTo>
                <a:lnTo>
                  <a:pt x="2946" y="3627"/>
                </a:lnTo>
                <a:lnTo>
                  <a:pt x="2947" y="3626"/>
                </a:lnTo>
                <a:lnTo>
                  <a:pt x="2948" y="3626"/>
                </a:lnTo>
                <a:lnTo>
                  <a:pt x="2948" y="3626"/>
                </a:lnTo>
                <a:lnTo>
                  <a:pt x="2949" y="3626"/>
                </a:lnTo>
                <a:lnTo>
                  <a:pt x="2950" y="3625"/>
                </a:lnTo>
                <a:lnTo>
                  <a:pt x="2950" y="3625"/>
                </a:lnTo>
                <a:lnTo>
                  <a:pt x="2951" y="3624"/>
                </a:lnTo>
                <a:lnTo>
                  <a:pt x="2951" y="3624"/>
                </a:lnTo>
                <a:lnTo>
                  <a:pt x="2952" y="3624"/>
                </a:lnTo>
                <a:lnTo>
                  <a:pt x="2953" y="3624"/>
                </a:lnTo>
                <a:lnTo>
                  <a:pt x="2953" y="3624"/>
                </a:lnTo>
                <a:lnTo>
                  <a:pt x="2954" y="3624"/>
                </a:lnTo>
                <a:lnTo>
                  <a:pt x="2954" y="3623"/>
                </a:lnTo>
                <a:lnTo>
                  <a:pt x="2955" y="3623"/>
                </a:lnTo>
                <a:lnTo>
                  <a:pt x="2955" y="3623"/>
                </a:lnTo>
                <a:lnTo>
                  <a:pt x="2956" y="3623"/>
                </a:lnTo>
                <a:lnTo>
                  <a:pt x="2957" y="3623"/>
                </a:lnTo>
                <a:lnTo>
                  <a:pt x="2957" y="3624"/>
                </a:lnTo>
                <a:lnTo>
                  <a:pt x="2958" y="3623"/>
                </a:lnTo>
                <a:lnTo>
                  <a:pt x="2959" y="3623"/>
                </a:lnTo>
                <a:lnTo>
                  <a:pt x="2959" y="3623"/>
                </a:lnTo>
                <a:lnTo>
                  <a:pt x="2960" y="3623"/>
                </a:lnTo>
                <a:lnTo>
                  <a:pt x="2961" y="3622"/>
                </a:lnTo>
                <a:lnTo>
                  <a:pt x="2961" y="3622"/>
                </a:lnTo>
                <a:lnTo>
                  <a:pt x="2962" y="3622"/>
                </a:lnTo>
                <a:lnTo>
                  <a:pt x="2962" y="3622"/>
                </a:lnTo>
                <a:lnTo>
                  <a:pt x="2963" y="3622"/>
                </a:lnTo>
                <a:lnTo>
                  <a:pt x="2964" y="3622"/>
                </a:lnTo>
                <a:lnTo>
                  <a:pt x="2964" y="3622"/>
                </a:lnTo>
                <a:lnTo>
                  <a:pt x="2965" y="3622"/>
                </a:lnTo>
                <a:lnTo>
                  <a:pt x="2966" y="3622"/>
                </a:lnTo>
                <a:lnTo>
                  <a:pt x="2966" y="3622"/>
                </a:lnTo>
                <a:lnTo>
                  <a:pt x="2967" y="3622"/>
                </a:lnTo>
                <a:lnTo>
                  <a:pt x="2968" y="3622"/>
                </a:lnTo>
                <a:lnTo>
                  <a:pt x="2968" y="3622"/>
                </a:lnTo>
                <a:lnTo>
                  <a:pt x="2969" y="3622"/>
                </a:lnTo>
                <a:lnTo>
                  <a:pt x="2969" y="3622"/>
                </a:lnTo>
                <a:lnTo>
                  <a:pt x="2970" y="3622"/>
                </a:lnTo>
                <a:lnTo>
                  <a:pt x="2971" y="3622"/>
                </a:lnTo>
                <a:lnTo>
                  <a:pt x="2971" y="3621"/>
                </a:lnTo>
                <a:lnTo>
                  <a:pt x="2972" y="3621"/>
                </a:lnTo>
                <a:lnTo>
                  <a:pt x="2972" y="3620"/>
                </a:lnTo>
                <a:lnTo>
                  <a:pt x="2973" y="3620"/>
                </a:lnTo>
                <a:lnTo>
                  <a:pt x="2974" y="3620"/>
                </a:lnTo>
                <a:lnTo>
                  <a:pt x="2974" y="3620"/>
                </a:lnTo>
                <a:lnTo>
                  <a:pt x="2975" y="3619"/>
                </a:lnTo>
                <a:lnTo>
                  <a:pt x="2975" y="3619"/>
                </a:lnTo>
                <a:lnTo>
                  <a:pt x="2976" y="3619"/>
                </a:lnTo>
                <a:lnTo>
                  <a:pt x="2977" y="3619"/>
                </a:lnTo>
                <a:lnTo>
                  <a:pt x="2977" y="3618"/>
                </a:lnTo>
                <a:lnTo>
                  <a:pt x="2978" y="3618"/>
                </a:lnTo>
                <a:lnTo>
                  <a:pt x="2979" y="3618"/>
                </a:lnTo>
                <a:lnTo>
                  <a:pt x="2979" y="3618"/>
                </a:lnTo>
                <a:lnTo>
                  <a:pt x="2980" y="3618"/>
                </a:lnTo>
                <a:lnTo>
                  <a:pt x="2981" y="3618"/>
                </a:lnTo>
                <a:lnTo>
                  <a:pt x="2981" y="3617"/>
                </a:lnTo>
                <a:lnTo>
                  <a:pt x="2982" y="3617"/>
                </a:lnTo>
                <a:lnTo>
                  <a:pt x="2982" y="3617"/>
                </a:lnTo>
                <a:lnTo>
                  <a:pt x="2983" y="3616"/>
                </a:lnTo>
                <a:lnTo>
                  <a:pt x="2984" y="3616"/>
                </a:lnTo>
                <a:lnTo>
                  <a:pt x="2984" y="3616"/>
                </a:lnTo>
                <a:lnTo>
                  <a:pt x="2985" y="3616"/>
                </a:lnTo>
                <a:lnTo>
                  <a:pt x="2986" y="3616"/>
                </a:lnTo>
                <a:lnTo>
                  <a:pt x="2986" y="3615"/>
                </a:lnTo>
                <a:lnTo>
                  <a:pt x="2987" y="3616"/>
                </a:lnTo>
                <a:lnTo>
                  <a:pt x="2987" y="3615"/>
                </a:lnTo>
                <a:lnTo>
                  <a:pt x="2988" y="3615"/>
                </a:lnTo>
                <a:lnTo>
                  <a:pt x="2989" y="3615"/>
                </a:lnTo>
                <a:lnTo>
                  <a:pt x="2989" y="3615"/>
                </a:lnTo>
                <a:lnTo>
                  <a:pt x="2990" y="3614"/>
                </a:lnTo>
                <a:lnTo>
                  <a:pt x="2990" y="3614"/>
                </a:lnTo>
                <a:lnTo>
                  <a:pt x="2991" y="3614"/>
                </a:lnTo>
                <a:lnTo>
                  <a:pt x="2992" y="3613"/>
                </a:lnTo>
                <a:lnTo>
                  <a:pt x="2992" y="3613"/>
                </a:lnTo>
                <a:lnTo>
                  <a:pt x="2993" y="3613"/>
                </a:lnTo>
                <a:lnTo>
                  <a:pt x="2993" y="3613"/>
                </a:lnTo>
                <a:lnTo>
                  <a:pt x="2994" y="3612"/>
                </a:lnTo>
                <a:lnTo>
                  <a:pt x="2995" y="3612"/>
                </a:lnTo>
                <a:lnTo>
                  <a:pt x="2995" y="3612"/>
                </a:lnTo>
                <a:lnTo>
                  <a:pt x="2996" y="3611"/>
                </a:lnTo>
                <a:lnTo>
                  <a:pt x="2997" y="3611"/>
                </a:lnTo>
                <a:lnTo>
                  <a:pt x="2997" y="3611"/>
                </a:lnTo>
                <a:lnTo>
                  <a:pt x="2998" y="3611"/>
                </a:lnTo>
                <a:lnTo>
                  <a:pt x="2999" y="3611"/>
                </a:lnTo>
                <a:lnTo>
                  <a:pt x="2999" y="3611"/>
                </a:lnTo>
                <a:lnTo>
                  <a:pt x="3000" y="3611"/>
                </a:lnTo>
                <a:lnTo>
                  <a:pt x="3001" y="3611"/>
                </a:lnTo>
                <a:lnTo>
                  <a:pt x="3001" y="3611"/>
                </a:lnTo>
                <a:lnTo>
                  <a:pt x="3002" y="3610"/>
                </a:lnTo>
                <a:lnTo>
                  <a:pt x="3002" y="3610"/>
                </a:lnTo>
                <a:lnTo>
                  <a:pt x="3003" y="3610"/>
                </a:lnTo>
                <a:lnTo>
                  <a:pt x="3004" y="3609"/>
                </a:lnTo>
                <a:lnTo>
                  <a:pt x="3004" y="3610"/>
                </a:lnTo>
                <a:lnTo>
                  <a:pt x="3005" y="3610"/>
                </a:lnTo>
                <a:lnTo>
                  <a:pt x="3005" y="3609"/>
                </a:lnTo>
                <a:lnTo>
                  <a:pt x="3006" y="3609"/>
                </a:lnTo>
                <a:lnTo>
                  <a:pt x="3007" y="3609"/>
                </a:lnTo>
                <a:lnTo>
                  <a:pt x="3007" y="3609"/>
                </a:lnTo>
                <a:lnTo>
                  <a:pt x="3008" y="3609"/>
                </a:lnTo>
                <a:lnTo>
                  <a:pt x="3008" y="3609"/>
                </a:lnTo>
                <a:lnTo>
                  <a:pt x="3009" y="3609"/>
                </a:lnTo>
                <a:lnTo>
                  <a:pt x="3010" y="3609"/>
                </a:lnTo>
                <a:lnTo>
                  <a:pt x="3010" y="3609"/>
                </a:lnTo>
                <a:lnTo>
                  <a:pt x="3011" y="3609"/>
                </a:lnTo>
                <a:lnTo>
                  <a:pt x="3011" y="3609"/>
                </a:lnTo>
                <a:lnTo>
                  <a:pt x="3012" y="3608"/>
                </a:lnTo>
                <a:lnTo>
                  <a:pt x="3013" y="3608"/>
                </a:lnTo>
                <a:lnTo>
                  <a:pt x="3013" y="3608"/>
                </a:lnTo>
                <a:lnTo>
                  <a:pt x="3014" y="3608"/>
                </a:lnTo>
                <a:lnTo>
                  <a:pt x="3015" y="3608"/>
                </a:lnTo>
                <a:lnTo>
                  <a:pt x="3015" y="3607"/>
                </a:lnTo>
                <a:lnTo>
                  <a:pt x="3016" y="3607"/>
                </a:lnTo>
                <a:lnTo>
                  <a:pt x="3017" y="3607"/>
                </a:lnTo>
                <a:lnTo>
                  <a:pt x="3017" y="3607"/>
                </a:lnTo>
                <a:lnTo>
                  <a:pt x="3018" y="3607"/>
                </a:lnTo>
                <a:lnTo>
                  <a:pt x="3019" y="3606"/>
                </a:lnTo>
                <a:lnTo>
                  <a:pt x="3019" y="3606"/>
                </a:lnTo>
                <a:lnTo>
                  <a:pt x="3020" y="3606"/>
                </a:lnTo>
                <a:lnTo>
                  <a:pt x="3021" y="3547"/>
                </a:lnTo>
                <a:lnTo>
                  <a:pt x="3021" y="3477"/>
                </a:lnTo>
                <a:lnTo>
                  <a:pt x="3022" y="3422"/>
                </a:lnTo>
                <a:lnTo>
                  <a:pt x="3022" y="3386"/>
                </a:lnTo>
                <a:lnTo>
                  <a:pt x="3023" y="3357"/>
                </a:lnTo>
                <a:lnTo>
                  <a:pt x="3023" y="3329"/>
                </a:lnTo>
                <a:lnTo>
                  <a:pt x="3024" y="3299"/>
                </a:lnTo>
                <a:lnTo>
                  <a:pt x="3025" y="3268"/>
                </a:lnTo>
                <a:lnTo>
                  <a:pt x="3025" y="3237"/>
                </a:lnTo>
                <a:lnTo>
                  <a:pt x="3026" y="3207"/>
                </a:lnTo>
                <a:lnTo>
                  <a:pt x="3026" y="3177"/>
                </a:lnTo>
                <a:lnTo>
                  <a:pt x="3027" y="3149"/>
                </a:lnTo>
                <a:lnTo>
                  <a:pt x="3028" y="3122"/>
                </a:lnTo>
                <a:lnTo>
                  <a:pt x="3028" y="3094"/>
                </a:lnTo>
                <a:lnTo>
                  <a:pt x="3029" y="3068"/>
                </a:lnTo>
                <a:lnTo>
                  <a:pt x="3030" y="3041"/>
                </a:lnTo>
                <a:lnTo>
                  <a:pt x="3030" y="3015"/>
                </a:lnTo>
                <a:lnTo>
                  <a:pt x="3031" y="2987"/>
                </a:lnTo>
                <a:lnTo>
                  <a:pt x="3031" y="2960"/>
                </a:lnTo>
                <a:lnTo>
                  <a:pt x="3032" y="2934"/>
                </a:lnTo>
                <a:lnTo>
                  <a:pt x="3033" y="2908"/>
                </a:lnTo>
                <a:lnTo>
                  <a:pt x="3033" y="2883"/>
                </a:lnTo>
                <a:lnTo>
                  <a:pt x="3034" y="2857"/>
                </a:lnTo>
                <a:lnTo>
                  <a:pt x="3035" y="2832"/>
                </a:lnTo>
                <a:lnTo>
                  <a:pt x="3035" y="2805"/>
                </a:lnTo>
                <a:lnTo>
                  <a:pt x="3036" y="2779"/>
                </a:lnTo>
                <a:lnTo>
                  <a:pt x="3037" y="2755"/>
                </a:lnTo>
                <a:lnTo>
                  <a:pt x="3037" y="2731"/>
                </a:lnTo>
                <a:lnTo>
                  <a:pt x="3038" y="2706"/>
                </a:lnTo>
                <a:lnTo>
                  <a:pt x="3039" y="2681"/>
                </a:lnTo>
                <a:lnTo>
                  <a:pt x="3039" y="2656"/>
                </a:lnTo>
                <a:lnTo>
                  <a:pt x="3040" y="2633"/>
                </a:lnTo>
                <a:lnTo>
                  <a:pt x="3040" y="2608"/>
                </a:lnTo>
                <a:lnTo>
                  <a:pt x="3041" y="2585"/>
                </a:lnTo>
                <a:lnTo>
                  <a:pt x="3042" y="2561"/>
                </a:lnTo>
                <a:lnTo>
                  <a:pt x="3042" y="2538"/>
                </a:lnTo>
                <a:lnTo>
                  <a:pt x="3043" y="2515"/>
                </a:lnTo>
                <a:lnTo>
                  <a:pt x="3043" y="2493"/>
                </a:lnTo>
                <a:lnTo>
                  <a:pt x="3044" y="2469"/>
                </a:lnTo>
                <a:lnTo>
                  <a:pt x="3044" y="2446"/>
                </a:lnTo>
                <a:lnTo>
                  <a:pt x="3045" y="2482"/>
                </a:lnTo>
                <a:lnTo>
                  <a:pt x="3046" y="2521"/>
                </a:lnTo>
                <a:lnTo>
                  <a:pt x="3046" y="2553"/>
                </a:lnTo>
                <a:lnTo>
                  <a:pt x="3047" y="2575"/>
                </a:lnTo>
                <a:lnTo>
                  <a:pt x="3048" y="2591"/>
                </a:lnTo>
                <a:lnTo>
                  <a:pt x="3048" y="2607"/>
                </a:lnTo>
                <a:lnTo>
                  <a:pt x="3049" y="2623"/>
                </a:lnTo>
                <a:lnTo>
                  <a:pt x="3050" y="2640"/>
                </a:lnTo>
                <a:lnTo>
                  <a:pt x="3050" y="2658"/>
                </a:lnTo>
                <a:lnTo>
                  <a:pt x="3051" y="2675"/>
                </a:lnTo>
                <a:lnTo>
                  <a:pt x="3051" y="2691"/>
                </a:lnTo>
                <a:lnTo>
                  <a:pt x="3052" y="2706"/>
                </a:lnTo>
                <a:lnTo>
                  <a:pt x="3053" y="2721"/>
                </a:lnTo>
                <a:lnTo>
                  <a:pt x="3053" y="2734"/>
                </a:lnTo>
                <a:lnTo>
                  <a:pt x="3054" y="2747"/>
                </a:lnTo>
                <a:lnTo>
                  <a:pt x="3055" y="2761"/>
                </a:lnTo>
                <a:lnTo>
                  <a:pt x="3055" y="2774"/>
                </a:lnTo>
                <a:lnTo>
                  <a:pt x="3056" y="2788"/>
                </a:lnTo>
                <a:lnTo>
                  <a:pt x="3057" y="2801"/>
                </a:lnTo>
                <a:lnTo>
                  <a:pt x="3057" y="2814"/>
                </a:lnTo>
                <a:lnTo>
                  <a:pt x="3058" y="2825"/>
                </a:lnTo>
                <a:lnTo>
                  <a:pt x="3058" y="2838"/>
                </a:lnTo>
                <a:lnTo>
                  <a:pt x="3059" y="2850"/>
                </a:lnTo>
                <a:lnTo>
                  <a:pt x="3060" y="2862"/>
                </a:lnTo>
                <a:lnTo>
                  <a:pt x="3060" y="2874"/>
                </a:lnTo>
                <a:lnTo>
                  <a:pt x="3061" y="2884"/>
                </a:lnTo>
                <a:lnTo>
                  <a:pt x="3061" y="2896"/>
                </a:lnTo>
                <a:lnTo>
                  <a:pt x="3062" y="2907"/>
                </a:lnTo>
                <a:lnTo>
                  <a:pt x="3062" y="2918"/>
                </a:lnTo>
                <a:lnTo>
                  <a:pt x="3063" y="2929"/>
                </a:lnTo>
                <a:lnTo>
                  <a:pt x="3064" y="2939"/>
                </a:lnTo>
                <a:lnTo>
                  <a:pt x="3064" y="2950"/>
                </a:lnTo>
                <a:lnTo>
                  <a:pt x="3065" y="2960"/>
                </a:lnTo>
                <a:lnTo>
                  <a:pt x="3066" y="2970"/>
                </a:lnTo>
                <a:lnTo>
                  <a:pt x="3066" y="2980"/>
                </a:lnTo>
                <a:lnTo>
                  <a:pt x="3067" y="2990"/>
                </a:lnTo>
                <a:lnTo>
                  <a:pt x="3068" y="2999"/>
                </a:lnTo>
                <a:lnTo>
                  <a:pt x="3068" y="3009"/>
                </a:lnTo>
                <a:lnTo>
                  <a:pt x="3069" y="3018"/>
                </a:lnTo>
                <a:lnTo>
                  <a:pt x="3070" y="3028"/>
                </a:lnTo>
                <a:lnTo>
                  <a:pt x="3070" y="3036"/>
                </a:lnTo>
                <a:lnTo>
                  <a:pt x="3071" y="3045"/>
                </a:lnTo>
                <a:lnTo>
                  <a:pt x="3071" y="3054"/>
                </a:lnTo>
                <a:lnTo>
                  <a:pt x="3072" y="3062"/>
                </a:lnTo>
                <a:lnTo>
                  <a:pt x="3073" y="3071"/>
                </a:lnTo>
                <a:lnTo>
                  <a:pt x="3073" y="3079"/>
                </a:lnTo>
                <a:lnTo>
                  <a:pt x="3074" y="3087"/>
                </a:lnTo>
                <a:lnTo>
                  <a:pt x="3075" y="3095"/>
                </a:lnTo>
                <a:lnTo>
                  <a:pt x="3075" y="3103"/>
                </a:lnTo>
                <a:lnTo>
                  <a:pt x="3076" y="3111"/>
                </a:lnTo>
                <a:lnTo>
                  <a:pt x="3076" y="3118"/>
                </a:lnTo>
                <a:lnTo>
                  <a:pt x="3077" y="3126"/>
                </a:lnTo>
                <a:lnTo>
                  <a:pt x="3078" y="3134"/>
                </a:lnTo>
                <a:lnTo>
                  <a:pt x="3078" y="3142"/>
                </a:lnTo>
                <a:lnTo>
                  <a:pt x="3079" y="3149"/>
                </a:lnTo>
                <a:lnTo>
                  <a:pt x="3079" y="3157"/>
                </a:lnTo>
                <a:lnTo>
                  <a:pt x="3080" y="3164"/>
                </a:lnTo>
                <a:lnTo>
                  <a:pt x="3081" y="3171"/>
                </a:lnTo>
                <a:lnTo>
                  <a:pt x="3081" y="3177"/>
                </a:lnTo>
                <a:lnTo>
                  <a:pt x="3082" y="3183"/>
                </a:lnTo>
                <a:lnTo>
                  <a:pt x="3082" y="3190"/>
                </a:lnTo>
                <a:lnTo>
                  <a:pt x="3083" y="3196"/>
                </a:lnTo>
                <a:lnTo>
                  <a:pt x="3084" y="3203"/>
                </a:lnTo>
                <a:lnTo>
                  <a:pt x="3084" y="3208"/>
                </a:lnTo>
                <a:lnTo>
                  <a:pt x="3085" y="3214"/>
                </a:lnTo>
                <a:lnTo>
                  <a:pt x="3086" y="3220"/>
                </a:lnTo>
                <a:lnTo>
                  <a:pt x="3086" y="3226"/>
                </a:lnTo>
                <a:lnTo>
                  <a:pt x="3087" y="3232"/>
                </a:lnTo>
                <a:lnTo>
                  <a:pt x="3088" y="3237"/>
                </a:lnTo>
                <a:lnTo>
                  <a:pt x="3088" y="3243"/>
                </a:lnTo>
                <a:lnTo>
                  <a:pt x="3089" y="3248"/>
                </a:lnTo>
                <a:lnTo>
                  <a:pt x="3090" y="3254"/>
                </a:lnTo>
                <a:lnTo>
                  <a:pt x="3090" y="3259"/>
                </a:lnTo>
                <a:lnTo>
                  <a:pt x="3091" y="3265"/>
                </a:lnTo>
                <a:lnTo>
                  <a:pt x="3092" y="3270"/>
                </a:lnTo>
                <a:lnTo>
                  <a:pt x="3092" y="3276"/>
                </a:lnTo>
                <a:lnTo>
                  <a:pt x="3093" y="3281"/>
                </a:lnTo>
                <a:lnTo>
                  <a:pt x="3093" y="3287"/>
                </a:lnTo>
                <a:lnTo>
                  <a:pt x="3094" y="3292"/>
                </a:lnTo>
                <a:lnTo>
                  <a:pt x="3094" y="3296"/>
                </a:lnTo>
                <a:lnTo>
                  <a:pt x="3095" y="3301"/>
                </a:lnTo>
                <a:lnTo>
                  <a:pt x="3096" y="3307"/>
                </a:lnTo>
                <a:lnTo>
                  <a:pt x="3096" y="3312"/>
                </a:lnTo>
                <a:lnTo>
                  <a:pt x="3097" y="3316"/>
                </a:lnTo>
                <a:lnTo>
                  <a:pt x="3097" y="3321"/>
                </a:lnTo>
                <a:lnTo>
                  <a:pt x="3098" y="3326"/>
                </a:lnTo>
                <a:lnTo>
                  <a:pt x="3099" y="3330"/>
                </a:lnTo>
                <a:lnTo>
                  <a:pt x="3099" y="3334"/>
                </a:lnTo>
                <a:lnTo>
                  <a:pt x="3100" y="3340"/>
                </a:lnTo>
                <a:lnTo>
                  <a:pt x="3101" y="3344"/>
                </a:lnTo>
                <a:lnTo>
                  <a:pt x="3101" y="3348"/>
                </a:lnTo>
                <a:lnTo>
                  <a:pt x="3102" y="3352"/>
                </a:lnTo>
                <a:lnTo>
                  <a:pt x="3102" y="3356"/>
                </a:lnTo>
                <a:lnTo>
                  <a:pt x="3103" y="3360"/>
                </a:lnTo>
                <a:lnTo>
                  <a:pt x="3104" y="3364"/>
                </a:lnTo>
                <a:lnTo>
                  <a:pt x="3104" y="3368"/>
                </a:lnTo>
                <a:lnTo>
                  <a:pt x="3105" y="3372"/>
                </a:lnTo>
                <a:lnTo>
                  <a:pt x="3106" y="3376"/>
                </a:lnTo>
                <a:lnTo>
                  <a:pt x="3106" y="3380"/>
                </a:lnTo>
                <a:lnTo>
                  <a:pt x="3107" y="3384"/>
                </a:lnTo>
                <a:lnTo>
                  <a:pt x="3108" y="3387"/>
                </a:lnTo>
                <a:lnTo>
                  <a:pt x="3108" y="3391"/>
                </a:lnTo>
                <a:lnTo>
                  <a:pt x="3109" y="3394"/>
                </a:lnTo>
                <a:lnTo>
                  <a:pt x="3110" y="3397"/>
                </a:lnTo>
                <a:lnTo>
                  <a:pt x="3110" y="3402"/>
                </a:lnTo>
                <a:lnTo>
                  <a:pt x="3111" y="3406"/>
                </a:lnTo>
                <a:lnTo>
                  <a:pt x="3111" y="3410"/>
                </a:lnTo>
                <a:lnTo>
                  <a:pt x="3112" y="3413"/>
                </a:lnTo>
                <a:lnTo>
                  <a:pt x="3112" y="3417"/>
                </a:lnTo>
                <a:lnTo>
                  <a:pt x="3113" y="3419"/>
                </a:lnTo>
                <a:lnTo>
                  <a:pt x="3114" y="3422"/>
                </a:lnTo>
                <a:lnTo>
                  <a:pt x="3114" y="3425"/>
                </a:lnTo>
                <a:lnTo>
                  <a:pt x="3115" y="3429"/>
                </a:lnTo>
                <a:lnTo>
                  <a:pt x="3115" y="3432"/>
                </a:lnTo>
                <a:lnTo>
                  <a:pt x="3116" y="3436"/>
                </a:lnTo>
                <a:lnTo>
                  <a:pt x="3117" y="3439"/>
                </a:lnTo>
                <a:lnTo>
                  <a:pt x="3117" y="3441"/>
                </a:lnTo>
                <a:lnTo>
                  <a:pt x="3118" y="3444"/>
                </a:lnTo>
                <a:lnTo>
                  <a:pt x="3119" y="3448"/>
                </a:lnTo>
                <a:lnTo>
                  <a:pt x="3119" y="3450"/>
                </a:lnTo>
                <a:lnTo>
                  <a:pt x="3120" y="3454"/>
                </a:lnTo>
                <a:lnTo>
                  <a:pt x="3121" y="3456"/>
                </a:lnTo>
                <a:lnTo>
                  <a:pt x="3121" y="3459"/>
                </a:lnTo>
                <a:lnTo>
                  <a:pt x="3122" y="3462"/>
                </a:lnTo>
                <a:lnTo>
                  <a:pt x="3122" y="3465"/>
                </a:lnTo>
                <a:lnTo>
                  <a:pt x="3123" y="3468"/>
                </a:lnTo>
                <a:lnTo>
                  <a:pt x="3124" y="3470"/>
                </a:lnTo>
                <a:lnTo>
                  <a:pt x="3124" y="3472"/>
                </a:lnTo>
                <a:lnTo>
                  <a:pt x="3125" y="3475"/>
                </a:lnTo>
                <a:lnTo>
                  <a:pt x="3126" y="3478"/>
                </a:lnTo>
                <a:lnTo>
                  <a:pt x="3126" y="3481"/>
                </a:lnTo>
                <a:lnTo>
                  <a:pt x="3127" y="3483"/>
                </a:lnTo>
                <a:lnTo>
                  <a:pt x="3128" y="3485"/>
                </a:lnTo>
                <a:lnTo>
                  <a:pt x="3128" y="3487"/>
                </a:lnTo>
                <a:lnTo>
                  <a:pt x="3129" y="3490"/>
                </a:lnTo>
                <a:lnTo>
                  <a:pt x="3129" y="3492"/>
                </a:lnTo>
                <a:lnTo>
                  <a:pt x="3130" y="3494"/>
                </a:lnTo>
                <a:lnTo>
                  <a:pt x="3130" y="3496"/>
                </a:lnTo>
                <a:lnTo>
                  <a:pt x="3131" y="3498"/>
                </a:lnTo>
                <a:lnTo>
                  <a:pt x="3132" y="3500"/>
                </a:lnTo>
                <a:lnTo>
                  <a:pt x="3132" y="3503"/>
                </a:lnTo>
                <a:lnTo>
                  <a:pt x="3133" y="3505"/>
                </a:lnTo>
                <a:lnTo>
                  <a:pt x="3133" y="3507"/>
                </a:lnTo>
                <a:lnTo>
                  <a:pt x="3134" y="3508"/>
                </a:lnTo>
                <a:lnTo>
                  <a:pt x="3135" y="3510"/>
                </a:lnTo>
                <a:lnTo>
                  <a:pt x="3135" y="3512"/>
                </a:lnTo>
                <a:lnTo>
                  <a:pt x="3136" y="3514"/>
                </a:lnTo>
                <a:lnTo>
                  <a:pt x="3137" y="3516"/>
                </a:lnTo>
                <a:lnTo>
                  <a:pt x="3137" y="3518"/>
                </a:lnTo>
                <a:lnTo>
                  <a:pt x="3138" y="3520"/>
                </a:lnTo>
                <a:lnTo>
                  <a:pt x="3139" y="3522"/>
                </a:lnTo>
                <a:lnTo>
                  <a:pt x="3139" y="3523"/>
                </a:lnTo>
                <a:lnTo>
                  <a:pt x="3140" y="3525"/>
                </a:lnTo>
                <a:lnTo>
                  <a:pt x="3141" y="3527"/>
                </a:lnTo>
                <a:lnTo>
                  <a:pt x="3141" y="3528"/>
                </a:lnTo>
                <a:lnTo>
                  <a:pt x="3142" y="3530"/>
                </a:lnTo>
                <a:lnTo>
                  <a:pt x="3142" y="3532"/>
                </a:lnTo>
                <a:lnTo>
                  <a:pt x="3143" y="3534"/>
                </a:lnTo>
                <a:lnTo>
                  <a:pt x="3144" y="3535"/>
                </a:lnTo>
                <a:lnTo>
                  <a:pt x="3144" y="3536"/>
                </a:lnTo>
                <a:lnTo>
                  <a:pt x="3145" y="3538"/>
                </a:lnTo>
                <a:lnTo>
                  <a:pt x="3146" y="3539"/>
                </a:lnTo>
                <a:lnTo>
                  <a:pt x="3146" y="3541"/>
                </a:lnTo>
                <a:lnTo>
                  <a:pt x="3147" y="3543"/>
                </a:lnTo>
                <a:lnTo>
                  <a:pt x="3147" y="3545"/>
                </a:lnTo>
                <a:lnTo>
                  <a:pt x="3148" y="3546"/>
                </a:lnTo>
                <a:lnTo>
                  <a:pt x="3149" y="3548"/>
                </a:lnTo>
                <a:lnTo>
                  <a:pt x="3149" y="3550"/>
                </a:lnTo>
                <a:lnTo>
                  <a:pt x="3150" y="3551"/>
                </a:lnTo>
                <a:lnTo>
                  <a:pt x="3150" y="3553"/>
                </a:lnTo>
                <a:lnTo>
                  <a:pt x="3151" y="3554"/>
                </a:lnTo>
                <a:lnTo>
                  <a:pt x="3152" y="3556"/>
                </a:lnTo>
                <a:lnTo>
                  <a:pt x="3152" y="3557"/>
                </a:lnTo>
                <a:lnTo>
                  <a:pt x="3153" y="3558"/>
                </a:lnTo>
                <a:lnTo>
                  <a:pt x="3153" y="3560"/>
                </a:lnTo>
                <a:lnTo>
                  <a:pt x="3154" y="3562"/>
                </a:lnTo>
                <a:lnTo>
                  <a:pt x="3155" y="3563"/>
                </a:lnTo>
                <a:lnTo>
                  <a:pt x="3155" y="3564"/>
                </a:lnTo>
                <a:lnTo>
                  <a:pt x="3156" y="3565"/>
                </a:lnTo>
                <a:lnTo>
                  <a:pt x="3157" y="3567"/>
                </a:lnTo>
                <a:lnTo>
                  <a:pt x="3157" y="3568"/>
                </a:lnTo>
                <a:lnTo>
                  <a:pt x="3158" y="3569"/>
                </a:lnTo>
                <a:lnTo>
                  <a:pt x="3159" y="3570"/>
                </a:lnTo>
                <a:lnTo>
                  <a:pt x="3159" y="3571"/>
                </a:lnTo>
                <a:lnTo>
                  <a:pt x="3160" y="3573"/>
                </a:lnTo>
                <a:lnTo>
                  <a:pt x="3161" y="3574"/>
                </a:lnTo>
                <a:lnTo>
                  <a:pt x="3161" y="3574"/>
                </a:lnTo>
                <a:lnTo>
                  <a:pt x="3162" y="3576"/>
                </a:lnTo>
                <a:lnTo>
                  <a:pt x="3162" y="3576"/>
                </a:lnTo>
                <a:lnTo>
                  <a:pt x="3163" y="3578"/>
                </a:lnTo>
                <a:lnTo>
                  <a:pt x="3164" y="3579"/>
                </a:lnTo>
                <a:lnTo>
                  <a:pt x="3164" y="3580"/>
                </a:lnTo>
                <a:lnTo>
                  <a:pt x="3165" y="3581"/>
                </a:lnTo>
                <a:lnTo>
                  <a:pt x="3165" y="3582"/>
                </a:lnTo>
                <a:lnTo>
                  <a:pt x="3166" y="3583"/>
                </a:lnTo>
                <a:lnTo>
                  <a:pt x="3167" y="3585"/>
                </a:lnTo>
                <a:lnTo>
                  <a:pt x="3167" y="3585"/>
                </a:lnTo>
                <a:lnTo>
                  <a:pt x="3168" y="3586"/>
                </a:lnTo>
                <a:lnTo>
                  <a:pt x="3168" y="3587"/>
                </a:lnTo>
                <a:lnTo>
                  <a:pt x="3169" y="3587"/>
                </a:lnTo>
                <a:lnTo>
                  <a:pt x="3170" y="3587"/>
                </a:lnTo>
                <a:lnTo>
                  <a:pt x="3170" y="3588"/>
                </a:lnTo>
                <a:lnTo>
                  <a:pt x="3171" y="3589"/>
                </a:lnTo>
                <a:lnTo>
                  <a:pt x="3172" y="3590"/>
                </a:lnTo>
                <a:lnTo>
                  <a:pt x="3172" y="3591"/>
                </a:lnTo>
                <a:lnTo>
                  <a:pt x="3173" y="3591"/>
                </a:lnTo>
                <a:lnTo>
                  <a:pt x="3173" y="3592"/>
                </a:lnTo>
                <a:lnTo>
                  <a:pt x="3174" y="3593"/>
                </a:lnTo>
                <a:lnTo>
                  <a:pt x="3175" y="3594"/>
                </a:lnTo>
                <a:lnTo>
                  <a:pt x="3175" y="3594"/>
                </a:lnTo>
                <a:lnTo>
                  <a:pt x="3176" y="3595"/>
                </a:lnTo>
                <a:lnTo>
                  <a:pt x="3177" y="3596"/>
                </a:lnTo>
                <a:lnTo>
                  <a:pt x="3177" y="3596"/>
                </a:lnTo>
                <a:lnTo>
                  <a:pt x="3178" y="3597"/>
                </a:lnTo>
                <a:lnTo>
                  <a:pt x="3179" y="3598"/>
                </a:lnTo>
                <a:lnTo>
                  <a:pt x="3179" y="3599"/>
                </a:lnTo>
                <a:lnTo>
                  <a:pt x="3180" y="3600"/>
                </a:lnTo>
                <a:lnTo>
                  <a:pt x="3180" y="3600"/>
                </a:lnTo>
                <a:lnTo>
                  <a:pt x="3181" y="3601"/>
                </a:lnTo>
                <a:lnTo>
                  <a:pt x="3182" y="3601"/>
                </a:lnTo>
                <a:lnTo>
                  <a:pt x="3182" y="3602"/>
                </a:lnTo>
                <a:lnTo>
                  <a:pt x="3183" y="3602"/>
                </a:lnTo>
                <a:lnTo>
                  <a:pt x="3183" y="3603"/>
                </a:lnTo>
                <a:lnTo>
                  <a:pt x="3184" y="3603"/>
                </a:lnTo>
                <a:lnTo>
                  <a:pt x="3185" y="3603"/>
                </a:lnTo>
                <a:lnTo>
                  <a:pt x="3185" y="3604"/>
                </a:lnTo>
                <a:lnTo>
                  <a:pt x="3186" y="3604"/>
                </a:lnTo>
                <a:lnTo>
                  <a:pt x="3186" y="3604"/>
                </a:lnTo>
                <a:lnTo>
                  <a:pt x="3187" y="3605"/>
                </a:lnTo>
                <a:lnTo>
                  <a:pt x="3188" y="3605"/>
                </a:lnTo>
                <a:lnTo>
                  <a:pt x="3188" y="3606"/>
                </a:lnTo>
                <a:lnTo>
                  <a:pt x="3189" y="3606"/>
                </a:lnTo>
                <a:lnTo>
                  <a:pt x="3190" y="3607"/>
                </a:lnTo>
                <a:lnTo>
                  <a:pt x="3190" y="3607"/>
                </a:lnTo>
                <a:lnTo>
                  <a:pt x="3191" y="3608"/>
                </a:lnTo>
                <a:lnTo>
                  <a:pt x="3192" y="3608"/>
                </a:lnTo>
                <a:lnTo>
                  <a:pt x="3192" y="3608"/>
                </a:lnTo>
                <a:lnTo>
                  <a:pt x="3193" y="3608"/>
                </a:lnTo>
                <a:lnTo>
                  <a:pt x="3193" y="3609"/>
                </a:lnTo>
                <a:lnTo>
                  <a:pt x="3194" y="3609"/>
                </a:lnTo>
                <a:lnTo>
                  <a:pt x="3195" y="3609"/>
                </a:lnTo>
                <a:lnTo>
                  <a:pt x="3195" y="3611"/>
                </a:lnTo>
                <a:lnTo>
                  <a:pt x="3196" y="3611"/>
                </a:lnTo>
                <a:lnTo>
                  <a:pt x="3197" y="3612"/>
                </a:lnTo>
                <a:lnTo>
                  <a:pt x="3197" y="3612"/>
                </a:lnTo>
                <a:lnTo>
                  <a:pt x="3198" y="3613"/>
                </a:lnTo>
                <a:lnTo>
                  <a:pt x="3199" y="3613"/>
                </a:lnTo>
                <a:lnTo>
                  <a:pt x="3199" y="3614"/>
                </a:lnTo>
                <a:lnTo>
                  <a:pt x="3200" y="3614"/>
                </a:lnTo>
                <a:lnTo>
                  <a:pt x="3200" y="3615"/>
                </a:lnTo>
                <a:lnTo>
                  <a:pt x="3201" y="3615"/>
                </a:lnTo>
                <a:lnTo>
                  <a:pt x="3201" y="3615"/>
                </a:lnTo>
                <a:lnTo>
                  <a:pt x="3202" y="3616"/>
                </a:lnTo>
                <a:lnTo>
                  <a:pt x="3203" y="3617"/>
                </a:lnTo>
                <a:lnTo>
                  <a:pt x="3203" y="3617"/>
                </a:lnTo>
                <a:lnTo>
                  <a:pt x="3204" y="3617"/>
                </a:lnTo>
                <a:lnTo>
                  <a:pt x="3204" y="3617"/>
                </a:lnTo>
                <a:lnTo>
                  <a:pt x="3205" y="3618"/>
                </a:lnTo>
                <a:lnTo>
                  <a:pt x="3206" y="3617"/>
                </a:lnTo>
                <a:lnTo>
                  <a:pt x="3206" y="3617"/>
                </a:lnTo>
                <a:lnTo>
                  <a:pt x="3207" y="3618"/>
                </a:lnTo>
                <a:lnTo>
                  <a:pt x="3208" y="3618"/>
                </a:lnTo>
                <a:lnTo>
                  <a:pt x="3208" y="3619"/>
                </a:lnTo>
                <a:lnTo>
                  <a:pt x="3209" y="3620"/>
                </a:lnTo>
                <a:lnTo>
                  <a:pt x="3210" y="3620"/>
                </a:lnTo>
                <a:lnTo>
                  <a:pt x="3210" y="3620"/>
                </a:lnTo>
                <a:lnTo>
                  <a:pt x="3211" y="3620"/>
                </a:lnTo>
                <a:lnTo>
                  <a:pt x="3212" y="3620"/>
                </a:lnTo>
                <a:lnTo>
                  <a:pt x="3212" y="3620"/>
                </a:lnTo>
                <a:lnTo>
                  <a:pt x="3213" y="3620"/>
                </a:lnTo>
                <a:lnTo>
                  <a:pt x="3213" y="3621"/>
                </a:lnTo>
                <a:lnTo>
                  <a:pt x="3214" y="3621"/>
                </a:lnTo>
                <a:lnTo>
                  <a:pt x="3215" y="3622"/>
                </a:lnTo>
                <a:lnTo>
                  <a:pt x="3215" y="3622"/>
                </a:lnTo>
                <a:lnTo>
                  <a:pt x="3216" y="3622"/>
                </a:lnTo>
                <a:lnTo>
                  <a:pt x="3217" y="3623"/>
                </a:lnTo>
                <a:lnTo>
                  <a:pt x="3217" y="3623"/>
                </a:lnTo>
                <a:lnTo>
                  <a:pt x="3218" y="3624"/>
                </a:lnTo>
                <a:lnTo>
                  <a:pt x="3218" y="3624"/>
                </a:lnTo>
                <a:lnTo>
                  <a:pt x="3219" y="3624"/>
                </a:lnTo>
                <a:lnTo>
                  <a:pt x="3219" y="3624"/>
                </a:lnTo>
                <a:lnTo>
                  <a:pt x="3220" y="3624"/>
                </a:lnTo>
                <a:lnTo>
                  <a:pt x="3221" y="3624"/>
                </a:lnTo>
                <a:lnTo>
                  <a:pt x="3221" y="3625"/>
                </a:lnTo>
                <a:lnTo>
                  <a:pt x="3222" y="3625"/>
                </a:lnTo>
                <a:lnTo>
                  <a:pt x="3222" y="3626"/>
                </a:lnTo>
                <a:lnTo>
                  <a:pt x="3223" y="3626"/>
                </a:lnTo>
                <a:lnTo>
                  <a:pt x="3224" y="3626"/>
                </a:lnTo>
                <a:lnTo>
                  <a:pt x="3224" y="3626"/>
                </a:lnTo>
                <a:lnTo>
                  <a:pt x="3225" y="3626"/>
                </a:lnTo>
                <a:lnTo>
                  <a:pt x="3226" y="3626"/>
                </a:lnTo>
                <a:lnTo>
                  <a:pt x="3226" y="3626"/>
                </a:lnTo>
                <a:lnTo>
                  <a:pt x="3227" y="3626"/>
                </a:lnTo>
                <a:lnTo>
                  <a:pt x="3228" y="3627"/>
                </a:lnTo>
                <a:lnTo>
                  <a:pt x="3228" y="3627"/>
                </a:lnTo>
                <a:lnTo>
                  <a:pt x="3229" y="3627"/>
                </a:lnTo>
                <a:lnTo>
                  <a:pt x="3230" y="3627"/>
                </a:lnTo>
                <a:lnTo>
                  <a:pt x="3230" y="3627"/>
                </a:lnTo>
                <a:lnTo>
                  <a:pt x="3231" y="3627"/>
                </a:lnTo>
                <a:lnTo>
                  <a:pt x="3232" y="3627"/>
                </a:lnTo>
                <a:lnTo>
                  <a:pt x="3232" y="3627"/>
                </a:lnTo>
                <a:lnTo>
                  <a:pt x="3233" y="3627"/>
                </a:lnTo>
                <a:lnTo>
                  <a:pt x="3233" y="3627"/>
                </a:lnTo>
                <a:lnTo>
                  <a:pt x="3234" y="3627"/>
                </a:lnTo>
                <a:lnTo>
                  <a:pt x="3235" y="3627"/>
                </a:lnTo>
                <a:lnTo>
                  <a:pt x="3235" y="3627"/>
                </a:lnTo>
                <a:lnTo>
                  <a:pt x="3236" y="3626"/>
                </a:lnTo>
                <a:lnTo>
                  <a:pt x="3236" y="3626"/>
                </a:lnTo>
                <a:lnTo>
                  <a:pt x="3237" y="3626"/>
                </a:lnTo>
                <a:lnTo>
                  <a:pt x="3237" y="3626"/>
                </a:lnTo>
                <a:lnTo>
                  <a:pt x="3238" y="3627"/>
                </a:lnTo>
                <a:lnTo>
                  <a:pt x="3239" y="3627"/>
                </a:lnTo>
                <a:lnTo>
                  <a:pt x="3239" y="3627"/>
                </a:lnTo>
                <a:lnTo>
                  <a:pt x="3240" y="3627"/>
                </a:lnTo>
                <a:lnTo>
                  <a:pt x="3241" y="3628"/>
                </a:lnTo>
                <a:lnTo>
                  <a:pt x="3241" y="3627"/>
                </a:lnTo>
                <a:lnTo>
                  <a:pt x="3242" y="3627"/>
                </a:lnTo>
                <a:lnTo>
                  <a:pt x="3242" y="3628"/>
                </a:lnTo>
                <a:lnTo>
                  <a:pt x="3243" y="3628"/>
                </a:lnTo>
                <a:lnTo>
                  <a:pt x="3244" y="3628"/>
                </a:lnTo>
                <a:lnTo>
                  <a:pt x="3244" y="3628"/>
                </a:lnTo>
                <a:lnTo>
                  <a:pt x="3245" y="3628"/>
                </a:lnTo>
                <a:lnTo>
                  <a:pt x="3246" y="3628"/>
                </a:lnTo>
                <a:lnTo>
                  <a:pt x="3246" y="3627"/>
                </a:lnTo>
                <a:lnTo>
                  <a:pt x="3247" y="3627"/>
                </a:lnTo>
                <a:lnTo>
                  <a:pt x="3248" y="3627"/>
                </a:lnTo>
                <a:lnTo>
                  <a:pt x="3248" y="3626"/>
                </a:lnTo>
                <a:lnTo>
                  <a:pt x="3249" y="3626"/>
                </a:lnTo>
                <a:lnTo>
                  <a:pt x="3250" y="3626"/>
                </a:lnTo>
                <a:lnTo>
                  <a:pt x="3250" y="3626"/>
                </a:lnTo>
                <a:lnTo>
                  <a:pt x="3251" y="3626"/>
                </a:lnTo>
                <a:lnTo>
                  <a:pt x="3251" y="3626"/>
                </a:lnTo>
                <a:lnTo>
                  <a:pt x="3252" y="3626"/>
                </a:lnTo>
                <a:lnTo>
                  <a:pt x="3253" y="3626"/>
                </a:lnTo>
                <a:lnTo>
                  <a:pt x="3253" y="3626"/>
                </a:lnTo>
                <a:lnTo>
                  <a:pt x="3254" y="3626"/>
                </a:lnTo>
                <a:lnTo>
                  <a:pt x="3254" y="3626"/>
                </a:lnTo>
                <a:lnTo>
                  <a:pt x="3255" y="3626"/>
                </a:lnTo>
                <a:lnTo>
                  <a:pt x="3256" y="3626"/>
                </a:lnTo>
                <a:lnTo>
                  <a:pt x="3256" y="3626"/>
                </a:lnTo>
                <a:lnTo>
                  <a:pt x="3257" y="3626"/>
                </a:lnTo>
                <a:lnTo>
                  <a:pt x="3257" y="3626"/>
                </a:lnTo>
                <a:lnTo>
                  <a:pt x="3258" y="3626"/>
                </a:lnTo>
                <a:lnTo>
                  <a:pt x="3259" y="3626"/>
                </a:lnTo>
                <a:lnTo>
                  <a:pt x="3259" y="3626"/>
                </a:lnTo>
                <a:lnTo>
                  <a:pt x="3260" y="3626"/>
                </a:lnTo>
                <a:lnTo>
                  <a:pt x="3261" y="3626"/>
                </a:lnTo>
                <a:lnTo>
                  <a:pt x="3261" y="3626"/>
                </a:lnTo>
                <a:lnTo>
                  <a:pt x="3262" y="3626"/>
                </a:lnTo>
                <a:lnTo>
                  <a:pt x="3262" y="3625"/>
                </a:lnTo>
                <a:lnTo>
                  <a:pt x="3263" y="3625"/>
                </a:lnTo>
                <a:lnTo>
                  <a:pt x="3264" y="3625"/>
                </a:lnTo>
                <a:lnTo>
                  <a:pt x="3264" y="3625"/>
                </a:lnTo>
                <a:lnTo>
                  <a:pt x="3265" y="3625"/>
                </a:lnTo>
                <a:lnTo>
                  <a:pt x="3266" y="3625"/>
                </a:lnTo>
                <a:lnTo>
                  <a:pt x="3266" y="3625"/>
                </a:lnTo>
                <a:lnTo>
                  <a:pt x="3267" y="3625"/>
                </a:lnTo>
                <a:lnTo>
                  <a:pt x="3268" y="3624"/>
                </a:lnTo>
                <a:lnTo>
                  <a:pt x="3268" y="3624"/>
                </a:lnTo>
                <a:lnTo>
                  <a:pt x="3269" y="3625"/>
                </a:lnTo>
                <a:lnTo>
                  <a:pt x="3269" y="3625"/>
                </a:lnTo>
                <a:lnTo>
                  <a:pt x="3270" y="3626"/>
                </a:lnTo>
                <a:lnTo>
                  <a:pt x="3271" y="3625"/>
                </a:lnTo>
                <a:lnTo>
                  <a:pt x="3271" y="3625"/>
                </a:lnTo>
                <a:lnTo>
                  <a:pt x="3272" y="3626"/>
                </a:lnTo>
                <a:lnTo>
                  <a:pt x="3272" y="3625"/>
                </a:lnTo>
                <a:lnTo>
                  <a:pt x="3273" y="3625"/>
                </a:lnTo>
                <a:lnTo>
                  <a:pt x="3274" y="3625"/>
                </a:lnTo>
                <a:lnTo>
                  <a:pt x="3274" y="3625"/>
                </a:lnTo>
                <a:lnTo>
                  <a:pt x="3275" y="3625"/>
                </a:lnTo>
                <a:lnTo>
                  <a:pt x="3275" y="3624"/>
                </a:lnTo>
                <a:lnTo>
                  <a:pt x="3276" y="3624"/>
                </a:lnTo>
                <a:lnTo>
                  <a:pt x="3277" y="3624"/>
                </a:lnTo>
                <a:lnTo>
                  <a:pt x="3277" y="3624"/>
                </a:lnTo>
                <a:lnTo>
                  <a:pt x="3278" y="3624"/>
                </a:lnTo>
                <a:lnTo>
                  <a:pt x="3279" y="3624"/>
                </a:lnTo>
                <a:lnTo>
                  <a:pt x="3279" y="3624"/>
                </a:lnTo>
                <a:lnTo>
                  <a:pt x="3280" y="3623"/>
                </a:lnTo>
                <a:lnTo>
                  <a:pt x="3281" y="3623"/>
                </a:lnTo>
                <a:lnTo>
                  <a:pt x="3281" y="3624"/>
                </a:lnTo>
                <a:lnTo>
                  <a:pt x="3282" y="3624"/>
                </a:lnTo>
                <a:lnTo>
                  <a:pt x="3283" y="3624"/>
                </a:lnTo>
                <a:lnTo>
                  <a:pt x="3283" y="3624"/>
                </a:lnTo>
                <a:lnTo>
                  <a:pt x="3284" y="3624"/>
                </a:lnTo>
                <a:lnTo>
                  <a:pt x="3284" y="3624"/>
                </a:lnTo>
                <a:lnTo>
                  <a:pt x="3285" y="3623"/>
                </a:lnTo>
                <a:lnTo>
                  <a:pt x="3286" y="3623"/>
                </a:lnTo>
                <a:lnTo>
                  <a:pt x="3286" y="3623"/>
                </a:lnTo>
                <a:lnTo>
                  <a:pt x="3287" y="3623"/>
                </a:lnTo>
                <a:lnTo>
                  <a:pt x="3287" y="3623"/>
                </a:lnTo>
                <a:lnTo>
                  <a:pt x="3288" y="3623"/>
                </a:lnTo>
                <a:lnTo>
                  <a:pt x="3289" y="3623"/>
                </a:lnTo>
                <a:lnTo>
                  <a:pt x="3289" y="3623"/>
                </a:lnTo>
                <a:lnTo>
                  <a:pt x="3290" y="3623"/>
                </a:lnTo>
                <a:lnTo>
                  <a:pt x="3290" y="3623"/>
                </a:lnTo>
                <a:lnTo>
                  <a:pt x="3291" y="3623"/>
                </a:lnTo>
                <a:lnTo>
                  <a:pt x="3292" y="3623"/>
                </a:lnTo>
                <a:lnTo>
                  <a:pt x="3292" y="3622"/>
                </a:lnTo>
                <a:lnTo>
                  <a:pt x="3293" y="3622"/>
                </a:lnTo>
                <a:lnTo>
                  <a:pt x="3293" y="3622"/>
                </a:lnTo>
                <a:lnTo>
                  <a:pt x="3294" y="3622"/>
                </a:lnTo>
                <a:lnTo>
                  <a:pt x="3295" y="3622"/>
                </a:lnTo>
                <a:lnTo>
                  <a:pt x="3295" y="3622"/>
                </a:lnTo>
                <a:lnTo>
                  <a:pt x="3296" y="3622"/>
                </a:lnTo>
                <a:lnTo>
                  <a:pt x="3297" y="3622"/>
                </a:lnTo>
                <a:lnTo>
                  <a:pt x="3297" y="3621"/>
                </a:lnTo>
                <a:lnTo>
                  <a:pt x="3298" y="3621"/>
                </a:lnTo>
                <a:lnTo>
                  <a:pt x="3299" y="3620"/>
                </a:lnTo>
                <a:lnTo>
                  <a:pt x="3299" y="3620"/>
                </a:lnTo>
                <a:lnTo>
                  <a:pt x="3300" y="3620"/>
                </a:lnTo>
                <a:lnTo>
                  <a:pt x="3301" y="3620"/>
                </a:lnTo>
                <a:lnTo>
                  <a:pt x="3301" y="3620"/>
                </a:lnTo>
                <a:lnTo>
                  <a:pt x="3302" y="3620"/>
                </a:lnTo>
                <a:lnTo>
                  <a:pt x="3303" y="3620"/>
                </a:lnTo>
                <a:lnTo>
                  <a:pt x="3303" y="3620"/>
                </a:lnTo>
                <a:lnTo>
                  <a:pt x="3304" y="3620"/>
                </a:lnTo>
                <a:lnTo>
                  <a:pt x="3304" y="3620"/>
                </a:lnTo>
                <a:lnTo>
                  <a:pt x="3305" y="3620"/>
                </a:lnTo>
                <a:lnTo>
                  <a:pt x="3306" y="3620"/>
                </a:lnTo>
                <a:lnTo>
                  <a:pt x="3306" y="3620"/>
                </a:lnTo>
                <a:lnTo>
                  <a:pt x="3307" y="3620"/>
                </a:lnTo>
                <a:lnTo>
                  <a:pt x="3307" y="3620"/>
                </a:lnTo>
                <a:lnTo>
                  <a:pt x="3308" y="3619"/>
                </a:lnTo>
                <a:lnTo>
                  <a:pt x="3308" y="3619"/>
                </a:lnTo>
                <a:lnTo>
                  <a:pt x="3309" y="3619"/>
                </a:lnTo>
                <a:lnTo>
                  <a:pt x="3310" y="3618"/>
                </a:lnTo>
                <a:lnTo>
                  <a:pt x="3310" y="3618"/>
                </a:lnTo>
                <a:lnTo>
                  <a:pt x="3311" y="3618"/>
                </a:lnTo>
                <a:lnTo>
                  <a:pt x="3312" y="3619"/>
                </a:lnTo>
                <a:lnTo>
                  <a:pt x="3312" y="3619"/>
                </a:lnTo>
                <a:lnTo>
                  <a:pt x="3313" y="3618"/>
                </a:lnTo>
                <a:lnTo>
                  <a:pt x="3313" y="3618"/>
                </a:lnTo>
                <a:lnTo>
                  <a:pt x="3314" y="3618"/>
                </a:lnTo>
                <a:lnTo>
                  <a:pt x="3315" y="3619"/>
                </a:lnTo>
                <a:lnTo>
                  <a:pt x="3315" y="3619"/>
                </a:lnTo>
                <a:lnTo>
                  <a:pt x="3316" y="3618"/>
                </a:lnTo>
                <a:lnTo>
                  <a:pt x="3317" y="3618"/>
                </a:lnTo>
                <a:lnTo>
                  <a:pt x="3317" y="3618"/>
                </a:lnTo>
                <a:lnTo>
                  <a:pt x="3318" y="3618"/>
                </a:lnTo>
                <a:lnTo>
                  <a:pt x="3319" y="3618"/>
                </a:lnTo>
                <a:lnTo>
                  <a:pt x="3319" y="3617"/>
                </a:lnTo>
                <a:lnTo>
                  <a:pt x="3320" y="3617"/>
                </a:lnTo>
                <a:lnTo>
                  <a:pt x="3321" y="3617"/>
                </a:lnTo>
                <a:lnTo>
                  <a:pt x="3321" y="3617"/>
                </a:lnTo>
                <a:lnTo>
                  <a:pt x="3322" y="3617"/>
                </a:lnTo>
                <a:lnTo>
                  <a:pt x="3322" y="3617"/>
                </a:lnTo>
                <a:lnTo>
                  <a:pt x="3323" y="3617"/>
                </a:lnTo>
                <a:lnTo>
                  <a:pt x="3324" y="3617"/>
                </a:lnTo>
                <a:lnTo>
                  <a:pt x="3324" y="3617"/>
                </a:lnTo>
                <a:lnTo>
                  <a:pt x="3325" y="3616"/>
                </a:lnTo>
                <a:lnTo>
                  <a:pt x="3325" y="3616"/>
                </a:lnTo>
                <a:lnTo>
                  <a:pt x="3326" y="3616"/>
                </a:lnTo>
                <a:lnTo>
                  <a:pt x="3326" y="3616"/>
                </a:lnTo>
                <a:lnTo>
                  <a:pt x="3327" y="3616"/>
                </a:lnTo>
                <a:lnTo>
                  <a:pt x="3328" y="3615"/>
                </a:lnTo>
                <a:lnTo>
                  <a:pt x="3328" y="3615"/>
                </a:lnTo>
                <a:lnTo>
                  <a:pt x="3329" y="3615"/>
                </a:lnTo>
                <a:lnTo>
                  <a:pt x="3330" y="3615"/>
                </a:lnTo>
                <a:lnTo>
                  <a:pt x="3330" y="3615"/>
                </a:lnTo>
                <a:lnTo>
                  <a:pt x="3331" y="3615"/>
                </a:lnTo>
                <a:lnTo>
                  <a:pt x="3332" y="3615"/>
                </a:lnTo>
                <a:lnTo>
                  <a:pt x="3332" y="3614"/>
                </a:lnTo>
                <a:lnTo>
                  <a:pt x="3333" y="3614"/>
                </a:lnTo>
                <a:lnTo>
                  <a:pt x="3333" y="3613"/>
                </a:lnTo>
                <a:lnTo>
                  <a:pt x="3334" y="3613"/>
                </a:lnTo>
                <a:lnTo>
                  <a:pt x="3335" y="3613"/>
                </a:lnTo>
                <a:lnTo>
                  <a:pt x="3335" y="3613"/>
                </a:lnTo>
                <a:lnTo>
                  <a:pt x="3336" y="3613"/>
                </a:lnTo>
                <a:lnTo>
                  <a:pt x="3337" y="3612"/>
                </a:lnTo>
                <a:lnTo>
                  <a:pt x="3337" y="3611"/>
                </a:lnTo>
                <a:lnTo>
                  <a:pt x="3338" y="3611"/>
                </a:lnTo>
                <a:lnTo>
                  <a:pt x="3339" y="3610"/>
                </a:lnTo>
                <a:lnTo>
                  <a:pt x="3339" y="3610"/>
                </a:lnTo>
                <a:lnTo>
                  <a:pt x="3340" y="3610"/>
                </a:lnTo>
                <a:lnTo>
                  <a:pt x="3340" y="3610"/>
                </a:lnTo>
                <a:lnTo>
                  <a:pt x="3341" y="3609"/>
                </a:lnTo>
                <a:lnTo>
                  <a:pt x="3342" y="3609"/>
                </a:lnTo>
                <a:lnTo>
                  <a:pt x="3342" y="3609"/>
                </a:lnTo>
                <a:lnTo>
                  <a:pt x="3343" y="3609"/>
                </a:lnTo>
                <a:lnTo>
                  <a:pt x="3343" y="3609"/>
                </a:lnTo>
                <a:lnTo>
                  <a:pt x="3344" y="3610"/>
                </a:lnTo>
                <a:lnTo>
                  <a:pt x="3344" y="3610"/>
                </a:lnTo>
                <a:lnTo>
                  <a:pt x="3345" y="3609"/>
                </a:lnTo>
                <a:lnTo>
                  <a:pt x="3346" y="3609"/>
                </a:lnTo>
                <a:lnTo>
                  <a:pt x="3346" y="3609"/>
                </a:lnTo>
                <a:lnTo>
                  <a:pt x="3347" y="3608"/>
                </a:lnTo>
                <a:lnTo>
                  <a:pt x="3348" y="3609"/>
                </a:lnTo>
                <a:lnTo>
                  <a:pt x="3348" y="3609"/>
                </a:lnTo>
                <a:lnTo>
                  <a:pt x="3349" y="3609"/>
                </a:lnTo>
                <a:lnTo>
                  <a:pt x="3350" y="3609"/>
                </a:lnTo>
                <a:lnTo>
                  <a:pt x="3350" y="3609"/>
                </a:lnTo>
                <a:lnTo>
                  <a:pt x="3351" y="3609"/>
                </a:lnTo>
                <a:lnTo>
                  <a:pt x="3352" y="3609"/>
                </a:lnTo>
                <a:lnTo>
                  <a:pt x="3352" y="3609"/>
                </a:lnTo>
                <a:lnTo>
                  <a:pt x="3353" y="3609"/>
                </a:lnTo>
                <a:lnTo>
                  <a:pt x="3353" y="3609"/>
                </a:lnTo>
                <a:lnTo>
                  <a:pt x="3354" y="3608"/>
                </a:lnTo>
                <a:lnTo>
                  <a:pt x="3355" y="3608"/>
                </a:lnTo>
                <a:lnTo>
                  <a:pt x="3355" y="3608"/>
                </a:lnTo>
                <a:lnTo>
                  <a:pt x="3356" y="3608"/>
                </a:lnTo>
                <a:lnTo>
                  <a:pt x="3357" y="3608"/>
                </a:lnTo>
                <a:lnTo>
                  <a:pt x="3357" y="3607"/>
                </a:lnTo>
                <a:lnTo>
                  <a:pt x="3358" y="3608"/>
                </a:lnTo>
                <a:lnTo>
                  <a:pt x="3358" y="3608"/>
                </a:lnTo>
                <a:lnTo>
                  <a:pt x="3359" y="3607"/>
                </a:lnTo>
                <a:lnTo>
                  <a:pt x="3360" y="3607"/>
                </a:lnTo>
                <a:lnTo>
                  <a:pt x="3360" y="3607"/>
                </a:lnTo>
                <a:lnTo>
                  <a:pt x="3361" y="3606"/>
                </a:lnTo>
                <a:lnTo>
                  <a:pt x="3361" y="3606"/>
                </a:lnTo>
                <a:lnTo>
                  <a:pt x="3362" y="3606"/>
                </a:lnTo>
                <a:lnTo>
                  <a:pt x="3363" y="3605"/>
                </a:lnTo>
                <a:lnTo>
                  <a:pt x="3363" y="3605"/>
                </a:lnTo>
                <a:lnTo>
                  <a:pt x="3364" y="3605"/>
                </a:lnTo>
                <a:lnTo>
                  <a:pt x="3364" y="3605"/>
                </a:lnTo>
                <a:lnTo>
                  <a:pt x="3365" y="3605"/>
                </a:lnTo>
                <a:lnTo>
                  <a:pt x="3366" y="3605"/>
                </a:lnTo>
                <a:lnTo>
                  <a:pt x="3366" y="3604"/>
                </a:lnTo>
                <a:lnTo>
                  <a:pt x="3367" y="3604"/>
                </a:lnTo>
                <a:lnTo>
                  <a:pt x="3368" y="3604"/>
                </a:lnTo>
                <a:lnTo>
                  <a:pt x="3368" y="3604"/>
                </a:lnTo>
                <a:lnTo>
                  <a:pt x="3369" y="3604"/>
                </a:lnTo>
                <a:lnTo>
                  <a:pt x="3370" y="3604"/>
                </a:lnTo>
                <a:lnTo>
                  <a:pt x="3370" y="3604"/>
                </a:lnTo>
                <a:lnTo>
                  <a:pt x="3371" y="3604"/>
                </a:lnTo>
                <a:lnTo>
                  <a:pt x="3372" y="3604"/>
                </a:lnTo>
                <a:lnTo>
                  <a:pt x="3372" y="3604"/>
                </a:lnTo>
                <a:lnTo>
                  <a:pt x="3373" y="3603"/>
                </a:lnTo>
                <a:lnTo>
                  <a:pt x="3373" y="3603"/>
                </a:lnTo>
                <a:lnTo>
                  <a:pt x="3374" y="3603"/>
                </a:lnTo>
                <a:lnTo>
                  <a:pt x="3375" y="3603"/>
                </a:lnTo>
                <a:lnTo>
                  <a:pt x="3375" y="3603"/>
                </a:lnTo>
                <a:lnTo>
                  <a:pt x="3376" y="3603"/>
                </a:lnTo>
                <a:lnTo>
                  <a:pt x="3376" y="3603"/>
                </a:lnTo>
                <a:lnTo>
                  <a:pt x="3377" y="3602"/>
                </a:lnTo>
                <a:lnTo>
                  <a:pt x="3378" y="3602"/>
                </a:lnTo>
                <a:lnTo>
                  <a:pt x="3378" y="3601"/>
                </a:lnTo>
                <a:lnTo>
                  <a:pt x="3379" y="3600"/>
                </a:lnTo>
                <a:lnTo>
                  <a:pt x="3379" y="3601"/>
                </a:lnTo>
                <a:lnTo>
                  <a:pt x="3380" y="3601"/>
                </a:lnTo>
                <a:lnTo>
                  <a:pt x="3381" y="3601"/>
                </a:lnTo>
                <a:lnTo>
                  <a:pt x="3381" y="3600"/>
                </a:lnTo>
                <a:lnTo>
                  <a:pt x="3382" y="3600"/>
                </a:lnTo>
                <a:lnTo>
                  <a:pt x="3383" y="3600"/>
                </a:lnTo>
                <a:lnTo>
                  <a:pt x="3383" y="3601"/>
                </a:lnTo>
                <a:lnTo>
                  <a:pt x="3384" y="3601"/>
                </a:lnTo>
                <a:lnTo>
                  <a:pt x="3384" y="3602"/>
                </a:lnTo>
                <a:lnTo>
                  <a:pt x="3385" y="3601"/>
                </a:lnTo>
                <a:lnTo>
                  <a:pt x="3386" y="3601"/>
                </a:lnTo>
                <a:lnTo>
                  <a:pt x="3386" y="3600"/>
                </a:lnTo>
                <a:lnTo>
                  <a:pt x="3387" y="3600"/>
                </a:lnTo>
                <a:lnTo>
                  <a:pt x="3388" y="3600"/>
                </a:lnTo>
                <a:lnTo>
                  <a:pt x="3388" y="3600"/>
                </a:lnTo>
                <a:lnTo>
                  <a:pt x="3389" y="3599"/>
                </a:lnTo>
                <a:lnTo>
                  <a:pt x="3390" y="3599"/>
                </a:lnTo>
                <a:lnTo>
                  <a:pt x="3390" y="3599"/>
                </a:lnTo>
                <a:lnTo>
                  <a:pt x="3391" y="3599"/>
                </a:lnTo>
                <a:lnTo>
                  <a:pt x="3392" y="3599"/>
                </a:lnTo>
                <a:lnTo>
                  <a:pt x="3392" y="3599"/>
                </a:lnTo>
                <a:lnTo>
                  <a:pt x="3393" y="3599"/>
                </a:lnTo>
                <a:lnTo>
                  <a:pt x="3393" y="3598"/>
                </a:lnTo>
                <a:lnTo>
                  <a:pt x="3394" y="3539"/>
                </a:lnTo>
                <a:lnTo>
                  <a:pt x="3394" y="3468"/>
                </a:lnTo>
                <a:lnTo>
                  <a:pt x="3395" y="3415"/>
                </a:lnTo>
                <a:lnTo>
                  <a:pt x="3396" y="3378"/>
                </a:lnTo>
                <a:lnTo>
                  <a:pt x="3396" y="3351"/>
                </a:lnTo>
                <a:lnTo>
                  <a:pt x="3397" y="3324"/>
                </a:lnTo>
                <a:lnTo>
                  <a:pt x="3397" y="3296"/>
                </a:lnTo>
                <a:lnTo>
                  <a:pt x="3398" y="3265"/>
                </a:lnTo>
                <a:lnTo>
                  <a:pt x="3399" y="3234"/>
                </a:lnTo>
                <a:lnTo>
                  <a:pt x="3399" y="3204"/>
                </a:lnTo>
                <a:lnTo>
                  <a:pt x="3400" y="3175"/>
                </a:lnTo>
                <a:lnTo>
                  <a:pt x="3401" y="3148"/>
                </a:lnTo>
                <a:lnTo>
                  <a:pt x="3401" y="3121"/>
                </a:lnTo>
                <a:lnTo>
                  <a:pt x="3402" y="3094"/>
                </a:lnTo>
                <a:lnTo>
                  <a:pt x="3403" y="3067"/>
                </a:lnTo>
                <a:lnTo>
                  <a:pt x="3403" y="3041"/>
                </a:lnTo>
                <a:lnTo>
                  <a:pt x="3404" y="3015"/>
                </a:lnTo>
                <a:lnTo>
                  <a:pt x="3404" y="2988"/>
                </a:lnTo>
                <a:lnTo>
                  <a:pt x="3405" y="2962"/>
                </a:lnTo>
                <a:lnTo>
                  <a:pt x="3406" y="2937"/>
                </a:lnTo>
                <a:lnTo>
                  <a:pt x="3406" y="2911"/>
                </a:lnTo>
                <a:lnTo>
                  <a:pt x="3407" y="2886"/>
                </a:lnTo>
                <a:lnTo>
                  <a:pt x="3408" y="2860"/>
                </a:lnTo>
                <a:lnTo>
                  <a:pt x="3408" y="2834"/>
                </a:lnTo>
                <a:lnTo>
                  <a:pt x="3409" y="2809"/>
                </a:lnTo>
                <a:lnTo>
                  <a:pt x="3410" y="2784"/>
                </a:lnTo>
                <a:lnTo>
                  <a:pt x="3410" y="2759"/>
                </a:lnTo>
                <a:lnTo>
                  <a:pt x="3411" y="2735"/>
                </a:lnTo>
                <a:lnTo>
                  <a:pt x="3411" y="2710"/>
                </a:lnTo>
                <a:lnTo>
                  <a:pt x="3412" y="2687"/>
                </a:lnTo>
                <a:lnTo>
                  <a:pt x="3412" y="2663"/>
                </a:lnTo>
                <a:lnTo>
                  <a:pt x="3413" y="2640"/>
                </a:lnTo>
                <a:lnTo>
                  <a:pt x="3414" y="2616"/>
                </a:lnTo>
                <a:lnTo>
                  <a:pt x="3414" y="2592"/>
                </a:lnTo>
                <a:lnTo>
                  <a:pt x="3415" y="2570"/>
                </a:lnTo>
                <a:lnTo>
                  <a:pt x="3415" y="2548"/>
                </a:lnTo>
                <a:lnTo>
                  <a:pt x="3416" y="2526"/>
                </a:lnTo>
                <a:lnTo>
                  <a:pt x="3417" y="2503"/>
                </a:lnTo>
                <a:lnTo>
                  <a:pt x="3417" y="2481"/>
                </a:lnTo>
                <a:lnTo>
                  <a:pt x="3418" y="2459"/>
                </a:lnTo>
                <a:lnTo>
                  <a:pt x="3419" y="2494"/>
                </a:lnTo>
                <a:lnTo>
                  <a:pt x="3419" y="2532"/>
                </a:lnTo>
                <a:lnTo>
                  <a:pt x="3420" y="2563"/>
                </a:lnTo>
                <a:lnTo>
                  <a:pt x="3421" y="2585"/>
                </a:lnTo>
                <a:lnTo>
                  <a:pt x="3421" y="2600"/>
                </a:lnTo>
                <a:lnTo>
                  <a:pt x="3422" y="2615"/>
                </a:lnTo>
                <a:lnTo>
                  <a:pt x="3423" y="2631"/>
                </a:lnTo>
                <a:lnTo>
                  <a:pt x="3423" y="2648"/>
                </a:lnTo>
                <a:lnTo>
                  <a:pt x="3424" y="2665"/>
                </a:lnTo>
                <a:lnTo>
                  <a:pt x="3424" y="2682"/>
                </a:lnTo>
                <a:lnTo>
                  <a:pt x="3425" y="2698"/>
                </a:lnTo>
                <a:lnTo>
                  <a:pt x="3426" y="2712"/>
                </a:lnTo>
                <a:lnTo>
                  <a:pt x="3426" y="2726"/>
                </a:lnTo>
                <a:lnTo>
                  <a:pt x="3427" y="2739"/>
                </a:lnTo>
                <a:lnTo>
                  <a:pt x="3428" y="2752"/>
                </a:lnTo>
                <a:lnTo>
                  <a:pt x="3428" y="2766"/>
                </a:lnTo>
                <a:lnTo>
                  <a:pt x="3429" y="2779"/>
                </a:lnTo>
                <a:lnTo>
                  <a:pt x="3429" y="2792"/>
                </a:lnTo>
                <a:lnTo>
                  <a:pt x="3430" y="2805"/>
                </a:lnTo>
                <a:lnTo>
                  <a:pt x="3431" y="2817"/>
                </a:lnTo>
                <a:lnTo>
                  <a:pt x="3431" y="2829"/>
                </a:lnTo>
                <a:lnTo>
                  <a:pt x="3432" y="2840"/>
                </a:lnTo>
                <a:lnTo>
                  <a:pt x="3432" y="2851"/>
                </a:lnTo>
                <a:lnTo>
                  <a:pt x="3433" y="2863"/>
                </a:lnTo>
                <a:lnTo>
                  <a:pt x="3433" y="2874"/>
                </a:lnTo>
                <a:lnTo>
                  <a:pt x="3434" y="2884"/>
                </a:lnTo>
                <a:lnTo>
                  <a:pt x="3435" y="2895"/>
                </a:lnTo>
                <a:lnTo>
                  <a:pt x="3435" y="2906"/>
                </a:lnTo>
                <a:lnTo>
                  <a:pt x="3436" y="2917"/>
                </a:lnTo>
                <a:lnTo>
                  <a:pt x="3437" y="2928"/>
                </a:lnTo>
                <a:lnTo>
                  <a:pt x="3437" y="2938"/>
                </a:lnTo>
                <a:lnTo>
                  <a:pt x="3438" y="2948"/>
                </a:lnTo>
                <a:lnTo>
                  <a:pt x="3439" y="2957"/>
                </a:lnTo>
                <a:lnTo>
                  <a:pt x="3439" y="2967"/>
                </a:lnTo>
                <a:lnTo>
                  <a:pt x="3440" y="2977"/>
                </a:lnTo>
                <a:lnTo>
                  <a:pt x="3441" y="2986"/>
                </a:lnTo>
                <a:lnTo>
                  <a:pt x="3441" y="2996"/>
                </a:lnTo>
                <a:lnTo>
                  <a:pt x="3442" y="3005"/>
                </a:lnTo>
                <a:lnTo>
                  <a:pt x="3443" y="3014"/>
                </a:lnTo>
                <a:lnTo>
                  <a:pt x="3443" y="3023"/>
                </a:lnTo>
                <a:lnTo>
                  <a:pt x="3444" y="3031"/>
                </a:lnTo>
                <a:lnTo>
                  <a:pt x="3444" y="3040"/>
                </a:lnTo>
                <a:lnTo>
                  <a:pt x="3445" y="3048"/>
                </a:lnTo>
                <a:lnTo>
                  <a:pt x="3446" y="3057"/>
                </a:lnTo>
                <a:lnTo>
                  <a:pt x="3446" y="3065"/>
                </a:lnTo>
                <a:lnTo>
                  <a:pt x="3447" y="3073"/>
                </a:lnTo>
                <a:lnTo>
                  <a:pt x="3447" y="3081"/>
                </a:lnTo>
                <a:lnTo>
                  <a:pt x="3448" y="3089"/>
                </a:lnTo>
                <a:lnTo>
                  <a:pt x="3449" y="3098"/>
                </a:lnTo>
                <a:lnTo>
                  <a:pt x="3449" y="3105"/>
                </a:lnTo>
                <a:lnTo>
                  <a:pt x="3450" y="3113"/>
                </a:lnTo>
                <a:lnTo>
                  <a:pt x="3450" y="3120"/>
                </a:lnTo>
                <a:lnTo>
                  <a:pt x="3451" y="3128"/>
                </a:lnTo>
                <a:lnTo>
                  <a:pt x="3452" y="3135"/>
                </a:lnTo>
                <a:lnTo>
                  <a:pt x="3452" y="3142"/>
                </a:lnTo>
                <a:lnTo>
                  <a:pt x="3453" y="3148"/>
                </a:lnTo>
                <a:lnTo>
                  <a:pt x="3454" y="3155"/>
                </a:lnTo>
                <a:lnTo>
                  <a:pt x="3454" y="3162"/>
                </a:lnTo>
                <a:lnTo>
                  <a:pt x="3455" y="3169"/>
                </a:lnTo>
                <a:lnTo>
                  <a:pt x="3455" y="3176"/>
                </a:lnTo>
                <a:lnTo>
                  <a:pt x="3456" y="3182"/>
                </a:lnTo>
                <a:lnTo>
                  <a:pt x="3457" y="3189"/>
                </a:lnTo>
                <a:lnTo>
                  <a:pt x="3457" y="3195"/>
                </a:lnTo>
                <a:lnTo>
                  <a:pt x="3458" y="3202"/>
                </a:lnTo>
                <a:lnTo>
                  <a:pt x="3459" y="3208"/>
                </a:lnTo>
                <a:lnTo>
                  <a:pt x="3459" y="3214"/>
                </a:lnTo>
                <a:lnTo>
                  <a:pt x="3460" y="3221"/>
                </a:lnTo>
                <a:lnTo>
                  <a:pt x="3461" y="3226"/>
                </a:lnTo>
                <a:lnTo>
                  <a:pt x="3461" y="3232"/>
                </a:lnTo>
                <a:lnTo>
                  <a:pt x="3462" y="3237"/>
                </a:lnTo>
                <a:lnTo>
                  <a:pt x="3462" y="3243"/>
                </a:lnTo>
                <a:lnTo>
                  <a:pt x="3463" y="3248"/>
                </a:lnTo>
                <a:lnTo>
                  <a:pt x="3464" y="3254"/>
                </a:lnTo>
                <a:lnTo>
                  <a:pt x="3464" y="3259"/>
                </a:lnTo>
                <a:lnTo>
                  <a:pt x="3465" y="3265"/>
                </a:lnTo>
                <a:lnTo>
                  <a:pt x="3465" y="3270"/>
                </a:lnTo>
                <a:lnTo>
                  <a:pt x="3466" y="3275"/>
                </a:lnTo>
                <a:lnTo>
                  <a:pt x="3467" y="3280"/>
                </a:lnTo>
                <a:lnTo>
                  <a:pt x="3467" y="3285"/>
                </a:lnTo>
                <a:lnTo>
                  <a:pt x="3468" y="3290"/>
                </a:lnTo>
                <a:lnTo>
                  <a:pt x="3468" y="3295"/>
                </a:lnTo>
                <a:lnTo>
                  <a:pt x="3469" y="3300"/>
                </a:lnTo>
                <a:lnTo>
                  <a:pt x="3470" y="3305"/>
                </a:lnTo>
                <a:lnTo>
                  <a:pt x="3470" y="3310"/>
                </a:lnTo>
                <a:lnTo>
                  <a:pt x="3471" y="3314"/>
                </a:lnTo>
                <a:lnTo>
                  <a:pt x="3472" y="3318"/>
                </a:lnTo>
                <a:lnTo>
                  <a:pt x="3472" y="3323"/>
                </a:lnTo>
                <a:lnTo>
                  <a:pt x="3473" y="3327"/>
                </a:lnTo>
                <a:lnTo>
                  <a:pt x="3474" y="3331"/>
                </a:lnTo>
                <a:lnTo>
                  <a:pt x="3474" y="3336"/>
                </a:lnTo>
                <a:lnTo>
                  <a:pt x="3475" y="3340"/>
                </a:lnTo>
                <a:lnTo>
                  <a:pt x="3475" y="3345"/>
                </a:lnTo>
                <a:lnTo>
                  <a:pt x="3476" y="3349"/>
                </a:lnTo>
                <a:lnTo>
                  <a:pt x="3477" y="3353"/>
                </a:lnTo>
                <a:lnTo>
                  <a:pt x="3477" y="3357"/>
                </a:lnTo>
                <a:lnTo>
                  <a:pt x="3478" y="3360"/>
                </a:lnTo>
                <a:lnTo>
                  <a:pt x="3479" y="3365"/>
                </a:lnTo>
                <a:lnTo>
                  <a:pt x="3479" y="3368"/>
                </a:lnTo>
                <a:lnTo>
                  <a:pt x="3480" y="3372"/>
                </a:lnTo>
                <a:lnTo>
                  <a:pt x="3481" y="3376"/>
                </a:lnTo>
                <a:lnTo>
                  <a:pt x="3481" y="3379"/>
                </a:lnTo>
                <a:lnTo>
                  <a:pt x="3482" y="3382"/>
                </a:lnTo>
                <a:lnTo>
                  <a:pt x="3482" y="3386"/>
                </a:lnTo>
                <a:lnTo>
                  <a:pt x="3483" y="3389"/>
                </a:lnTo>
                <a:lnTo>
                  <a:pt x="3483" y="3393"/>
                </a:lnTo>
                <a:lnTo>
                  <a:pt x="3484" y="3396"/>
                </a:lnTo>
                <a:lnTo>
                  <a:pt x="3485" y="3400"/>
                </a:lnTo>
                <a:lnTo>
                  <a:pt x="3485" y="3403"/>
                </a:lnTo>
                <a:lnTo>
                  <a:pt x="3486" y="3406"/>
                </a:lnTo>
                <a:lnTo>
                  <a:pt x="3486" y="3410"/>
                </a:lnTo>
                <a:lnTo>
                  <a:pt x="3487" y="3413"/>
                </a:lnTo>
                <a:lnTo>
                  <a:pt x="3488" y="3416"/>
                </a:lnTo>
                <a:lnTo>
                  <a:pt x="3488" y="3419"/>
                </a:lnTo>
                <a:lnTo>
                  <a:pt x="3489" y="3422"/>
                </a:lnTo>
                <a:lnTo>
                  <a:pt x="3490" y="3426"/>
                </a:lnTo>
                <a:lnTo>
                  <a:pt x="3490" y="3428"/>
                </a:lnTo>
                <a:lnTo>
                  <a:pt x="3491" y="3431"/>
                </a:lnTo>
                <a:lnTo>
                  <a:pt x="3492" y="3433"/>
                </a:lnTo>
                <a:lnTo>
                  <a:pt x="3492" y="3437"/>
                </a:lnTo>
                <a:lnTo>
                  <a:pt x="3493" y="3439"/>
                </a:lnTo>
                <a:lnTo>
                  <a:pt x="3494" y="3442"/>
                </a:lnTo>
                <a:lnTo>
                  <a:pt x="3494" y="3444"/>
                </a:lnTo>
                <a:lnTo>
                  <a:pt x="3495" y="3447"/>
                </a:lnTo>
                <a:lnTo>
                  <a:pt x="3495" y="3450"/>
                </a:lnTo>
                <a:lnTo>
                  <a:pt x="3496" y="3452"/>
                </a:lnTo>
                <a:lnTo>
                  <a:pt x="3497" y="3455"/>
                </a:lnTo>
                <a:lnTo>
                  <a:pt x="3497" y="3458"/>
                </a:lnTo>
                <a:lnTo>
                  <a:pt x="3498" y="3461"/>
                </a:lnTo>
                <a:lnTo>
                  <a:pt x="3499" y="3463"/>
                </a:lnTo>
                <a:lnTo>
                  <a:pt x="3499" y="3465"/>
                </a:lnTo>
                <a:lnTo>
                  <a:pt x="3500" y="3468"/>
                </a:lnTo>
                <a:lnTo>
                  <a:pt x="3500" y="3470"/>
                </a:lnTo>
                <a:lnTo>
                  <a:pt x="3501" y="3472"/>
                </a:lnTo>
                <a:lnTo>
                  <a:pt x="3501" y="3475"/>
                </a:lnTo>
                <a:lnTo>
                  <a:pt x="3502" y="3477"/>
                </a:lnTo>
                <a:lnTo>
                  <a:pt x="3503" y="3479"/>
                </a:lnTo>
                <a:lnTo>
                  <a:pt x="3503" y="3481"/>
                </a:lnTo>
                <a:lnTo>
                  <a:pt x="3504" y="3483"/>
                </a:lnTo>
                <a:lnTo>
                  <a:pt x="3504" y="3485"/>
                </a:lnTo>
                <a:lnTo>
                  <a:pt x="3505" y="3487"/>
                </a:lnTo>
                <a:lnTo>
                  <a:pt x="3506" y="3489"/>
                </a:lnTo>
                <a:lnTo>
                  <a:pt x="3506" y="3492"/>
                </a:lnTo>
                <a:lnTo>
                  <a:pt x="3507" y="3494"/>
                </a:lnTo>
                <a:lnTo>
                  <a:pt x="3508" y="3496"/>
                </a:lnTo>
                <a:lnTo>
                  <a:pt x="3508" y="3497"/>
                </a:lnTo>
                <a:lnTo>
                  <a:pt x="3509" y="3499"/>
                </a:lnTo>
                <a:lnTo>
                  <a:pt x="3510" y="3501"/>
                </a:lnTo>
                <a:lnTo>
                  <a:pt x="3510" y="3503"/>
                </a:lnTo>
                <a:lnTo>
                  <a:pt x="3511" y="3505"/>
                </a:lnTo>
                <a:lnTo>
                  <a:pt x="3512" y="3507"/>
                </a:lnTo>
                <a:lnTo>
                  <a:pt x="3512" y="3508"/>
                </a:lnTo>
                <a:lnTo>
                  <a:pt x="3513" y="3510"/>
                </a:lnTo>
                <a:lnTo>
                  <a:pt x="3514" y="3512"/>
                </a:lnTo>
                <a:lnTo>
                  <a:pt x="3514" y="3514"/>
                </a:lnTo>
                <a:lnTo>
                  <a:pt x="3515" y="3516"/>
                </a:lnTo>
                <a:lnTo>
                  <a:pt x="3515" y="3518"/>
                </a:lnTo>
                <a:lnTo>
                  <a:pt x="3516" y="3520"/>
                </a:lnTo>
                <a:lnTo>
                  <a:pt x="3517" y="3521"/>
                </a:lnTo>
                <a:lnTo>
                  <a:pt x="3517" y="3523"/>
                </a:lnTo>
                <a:lnTo>
                  <a:pt x="3518" y="3525"/>
                </a:lnTo>
                <a:lnTo>
                  <a:pt x="3518" y="3527"/>
                </a:lnTo>
                <a:lnTo>
                  <a:pt x="3519" y="3529"/>
                </a:lnTo>
                <a:lnTo>
                  <a:pt x="3519" y="3530"/>
                </a:lnTo>
                <a:lnTo>
                  <a:pt x="3520" y="3531"/>
                </a:lnTo>
                <a:lnTo>
                  <a:pt x="3521" y="3532"/>
                </a:lnTo>
                <a:lnTo>
                  <a:pt x="3521" y="3534"/>
                </a:lnTo>
                <a:lnTo>
                  <a:pt x="3522" y="3535"/>
                </a:lnTo>
                <a:lnTo>
                  <a:pt x="3523" y="3537"/>
                </a:lnTo>
                <a:lnTo>
                  <a:pt x="3523" y="3538"/>
                </a:lnTo>
                <a:lnTo>
                  <a:pt x="3524" y="3539"/>
                </a:lnTo>
                <a:lnTo>
                  <a:pt x="3524" y="3541"/>
                </a:lnTo>
                <a:lnTo>
                  <a:pt x="3525" y="3542"/>
                </a:lnTo>
                <a:lnTo>
                  <a:pt x="3526" y="3542"/>
                </a:lnTo>
                <a:lnTo>
                  <a:pt x="3526" y="3544"/>
                </a:lnTo>
                <a:lnTo>
                  <a:pt x="3527" y="3545"/>
                </a:lnTo>
                <a:lnTo>
                  <a:pt x="3528" y="3547"/>
                </a:lnTo>
                <a:lnTo>
                  <a:pt x="3528" y="3548"/>
                </a:lnTo>
                <a:lnTo>
                  <a:pt x="3529" y="3549"/>
                </a:lnTo>
                <a:lnTo>
                  <a:pt x="3530" y="3551"/>
                </a:lnTo>
                <a:lnTo>
                  <a:pt x="3530" y="3552"/>
                </a:lnTo>
                <a:lnTo>
                  <a:pt x="3531" y="3553"/>
                </a:lnTo>
                <a:lnTo>
                  <a:pt x="3532" y="3554"/>
                </a:lnTo>
                <a:lnTo>
                  <a:pt x="3532" y="3555"/>
                </a:lnTo>
                <a:lnTo>
                  <a:pt x="3533" y="3556"/>
                </a:lnTo>
                <a:lnTo>
                  <a:pt x="3533" y="3557"/>
                </a:lnTo>
                <a:lnTo>
                  <a:pt x="3534" y="3558"/>
                </a:lnTo>
                <a:lnTo>
                  <a:pt x="3535" y="3559"/>
                </a:lnTo>
                <a:lnTo>
                  <a:pt x="3535" y="3560"/>
                </a:lnTo>
                <a:lnTo>
                  <a:pt x="3536" y="3562"/>
                </a:lnTo>
                <a:lnTo>
                  <a:pt x="3536" y="3563"/>
                </a:lnTo>
                <a:lnTo>
                  <a:pt x="3537" y="3564"/>
                </a:lnTo>
                <a:lnTo>
                  <a:pt x="3538" y="3565"/>
                </a:lnTo>
                <a:lnTo>
                  <a:pt x="3538" y="3566"/>
                </a:lnTo>
                <a:lnTo>
                  <a:pt x="3539" y="3567"/>
                </a:lnTo>
                <a:lnTo>
                  <a:pt x="3539" y="3568"/>
                </a:lnTo>
                <a:lnTo>
                  <a:pt x="3540" y="3569"/>
                </a:lnTo>
                <a:lnTo>
                  <a:pt x="3541" y="3569"/>
                </a:lnTo>
                <a:lnTo>
                  <a:pt x="3541" y="3570"/>
                </a:lnTo>
                <a:lnTo>
                  <a:pt x="3542" y="3571"/>
                </a:lnTo>
                <a:lnTo>
                  <a:pt x="3543" y="3573"/>
                </a:lnTo>
                <a:lnTo>
                  <a:pt x="3543" y="3573"/>
                </a:lnTo>
                <a:lnTo>
                  <a:pt x="3544" y="3574"/>
                </a:lnTo>
                <a:lnTo>
                  <a:pt x="3544" y="3575"/>
                </a:lnTo>
                <a:lnTo>
                  <a:pt x="3545" y="3575"/>
                </a:lnTo>
                <a:lnTo>
                  <a:pt x="3546" y="3576"/>
                </a:lnTo>
                <a:lnTo>
                  <a:pt x="3546" y="3577"/>
                </a:lnTo>
                <a:lnTo>
                  <a:pt x="3547" y="3578"/>
                </a:lnTo>
                <a:lnTo>
                  <a:pt x="3548" y="3579"/>
                </a:lnTo>
                <a:lnTo>
                  <a:pt x="3548" y="3580"/>
                </a:lnTo>
                <a:lnTo>
                  <a:pt x="3549" y="3580"/>
                </a:lnTo>
                <a:lnTo>
                  <a:pt x="3550" y="3581"/>
                </a:lnTo>
                <a:lnTo>
                  <a:pt x="3550" y="3582"/>
                </a:lnTo>
                <a:lnTo>
                  <a:pt x="3551" y="3582"/>
                </a:lnTo>
                <a:lnTo>
                  <a:pt x="3551" y="3584"/>
                </a:lnTo>
                <a:lnTo>
                  <a:pt x="3552" y="3584"/>
                </a:lnTo>
                <a:lnTo>
                  <a:pt x="3553" y="3585"/>
                </a:lnTo>
                <a:lnTo>
                  <a:pt x="3553" y="3585"/>
                </a:lnTo>
                <a:lnTo>
                  <a:pt x="3554" y="3586"/>
                </a:lnTo>
                <a:lnTo>
                  <a:pt x="3554" y="3587"/>
                </a:lnTo>
                <a:lnTo>
                  <a:pt x="3555" y="3587"/>
                </a:lnTo>
                <a:lnTo>
                  <a:pt x="3556" y="3588"/>
                </a:lnTo>
                <a:lnTo>
                  <a:pt x="3556" y="3589"/>
                </a:lnTo>
                <a:lnTo>
                  <a:pt x="3557" y="3589"/>
                </a:lnTo>
                <a:lnTo>
                  <a:pt x="3557" y="3590"/>
                </a:lnTo>
                <a:lnTo>
                  <a:pt x="3558" y="3591"/>
                </a:lnTo>
                <a:lnTo>
                  <a:pt x="3559" y="3591"/>
                </a:lnTo>
                <a:lnTo>
                  <a:pt x="3559" y="3592"/>
                </a:lnTo>
                <a:lnTo>
                  <a:pt x="3560" y="3593"/>
                </a:lnTo>
                <a:lnTo>
                  <a:pt x="3561" y="3593"/>
                </a:lnTo>
                <a:lnTo>
                  <a:pt x="3561" y="3594"/>
                </a:lnTo>
                <a:lnTo>
                  <a:pt x="3562" y="3595"/>
                </a:lnTo>
                <a:lnTo>
                  <a:pt x="3563" y="3595"/>
                </a:lnTo>
                <a:lnTo>
                  <a:pt x="3563" y="3596"/>
                </a:lnTo>
                <a:lnTo>
                  <a:pt x="3564" y="3596"/>
                </a:lnTo>
                <a:lnTo>
                  <a:pt x="3564" y="3597"/>
                </a:lnTo>
                <a:lnTo>
                  <a:pt x="3565" y="3597"/>
                </a:lnTo>
                <a:lnTo>
                  <a:pt x="3566" y="3597"/>
                </a:lnTo>
                <a:lnTo>
                  <a:pt x="3566" y="3598"/>
                </a:lnTo>
                <a:lnTo>
                  <a:pt x="3567" y="3599"/>
                </a:lnTo>
                <a:lnTo>
                  <a:pt x="3568" y="3599"/>
                </a:lnTo>
                <a:lnTo>
                  <a:pt x="3568" y="3600"/>
                </a:lnTo>
                <a:lnTo>
                  <a:pt x="3569" y="3600"/>
                </a:lnTo>
                <a:lnTo>
                  <a:pt x="3569" y="3601"/>
                </a:lnTo>
                <a:lnTo>
                  <a:pt x="3570" y="3601"/>
                </a:lnTo>
                <a:lnTo>
                  <a:pt x="3571" y="3602"/>
                </a:lnTo>
                <a:lnTo>
                  <a:pt x="3571" y="3603"/>
                </a:lnTo>
                <a:lnTo>
                  <a:pt x="3572" y="3603"/>
                </a:lnTo>
                <a:lnTo>
                  <a:pt x="3572" y="3604"/>
                </a:lnTo>
                <a:lnTo>
                  <a:pt x="3573" y="3604"/>
                </a:lnTo>
                <a:lnTo>
                  <a:pt x="3574" y="3605"/>
                </a:lnTo>
                <a:lnTo>
                  <a:pt x="3574" y="3606"/>
                </a:lnTo>
                <a:lnTo>
                  <a:pt x="3575" y="3606"/>
                </a:lnTo>
                <a:lnTo>
                  <a:pt x="3575" y="3607"/>
                </a:lnTo>
                <a:lnTo>
                  <a:pt x="3576" y="3607"/>
                </a:lnTo>
                <a:lnTo>
                  <a:pt x="3577" y="3607"/>
                </a:lnTo>
                <a:lnTo>
                  <a:pt x="3577" y="3608"/>
                </a:lnTo>
                <a:lnTo>
                  <a:pt x="3578" y="3609"/>
                </a:lnTo>
                <a:lnTo>
                  <a:pt x="3579" y="3609"/>
                </a:lnTo>
                <a:lnTo>
                  <a:pt x="3579" y="3609"/>
                </a:lnTo>
                <a:lnTo>
                  <a:pt x="3580" y="3610"/>
                </a:lnTo>
                <a:lnTo>
                  <a:pt x="3581" y="3611"/>
                </a:lnTo>
                <a:lnTo>
                  <a:pt x="3581" y="3611"/>
                </a:lnTo>
                <a:lnTo>
                  <a:pt x="3582" y="3611"/>
                </a:lnTo>
                <a:lnTo>
                  <a:pt x="3583" y="3611"/>
                </a:lnTo>
                <a:lnTo>
                  <a:pt x="3583" y="3611"/>
                </a:lnTo>
                <a:lnTo>
                  <a:pt x="3584" y="3611"/>
                </a:lnTo>
                <a:lnTo>
                  <a:pt x="3584" y="3611"/>
                </a:lnTo>
                <a:lnTo>
                  <a:pt x="3585" y="3611"/>
                </a:lnTo>
                <a:lnTo>
                  <a:pt x="3586" y="3612"/>
                </a:lnTo>
                <a:lnTo>
                  <a:pt x="3586" y="3612"/>
                </a:lnTo>
                <a:lnTo>
                  <a:pt x="3587" y="3613"/>
                </a:lnTo>
                <a:lnTo>
                  <a:pt x="3588" y="3613"/>
                </a:lnTo>
                <a:lnTo>
                  <a:pt x="3588" y="3614"/>
                </a:lnTo>
                <a:lnTo>
                  <a:pt x="3589" y="3613"/>
                </a:lnTo>
                <a:lnTo>
                  <a:pt x="3589" y="3613"/>
                </a:lnTo>
                <a:lnTo>
                  <a:pt x="3590" y="3614"/>
                </a:lnTo>
                <a:lnTo>
                  <a:pt x="3590" y="3614"/>
                </a:lnTo>
                <a:lnTo>
                  <a:pt x="3591" y="3614"/>
                </a:lnTo>
                <a:lnTo>
                  <a:pt x="3592" y="3614"/>
                </a:lnTo>
                <a:lnTo>
                  <a:pt x="3592" y="3615"/>
                </a:lnTo>
                <a:lnTo>
                  <a:pt x="3593" y="3615"/>
                </a:lnTo>
                <a:lnTo>
                  <a:pt x="3594" y="3615"/>
                </a:lnTo>
                <a:lnTo>
                  <a:pt x="3594" y="3615"/>
                </a:lnTo>
                <a:lnTo>
                  <a:pt x="3595" y="3615"/>
                </a:lnTo>
                <a:lnTo>
                  <a:pt x="3595" y="3616"/>
                </a:lnTo>
                <a:lnTo>
                  <a:pt x="3596" y="3616"/>
                </a:lnTo>
                <a:lnTo>
                  <a:pt x="3597" y="3616"/>
                </a:lnTo>
                <a:lnTo>
                  <a:pt x="3597" y="3616"/>
                </a:lnTo>
                <a:lnTo>
                  <a:pt x="3598" y="3616"/>
                </a:lnTo>
                <a:lnTo>
                  <a:pt x="3599" y="3617"/>
                </a:lnTo>
                <a:lnTo>
                  <a:pt x="3599" y="3617"/>
                </a:lnTo>
                <a:lnTo>
                  <a:pt x="3600" y="3617"/>
                </a:lnTo>
                <a:lnTo>
                  <a:pt x="3601" y="3617"/>
                </a:lnTo>
                <a:lnTo>
                  <a:pt x="3601" y="3618"/>
                </a:lnTo>
                <a:lnTo>
                  <a:pt x="3602" y="3618"/>
                </a:lnTo>
                <a:lnTo>
                  <a:pt x="3603" y="3618"/>
                </a:lnTo>
                <a:lnTo>
                  <a:pt x="3603" y="3618"/>
                </a:lnTo>
                <a:lnTo>
                  <a:pt x="3604" y="3619"/>
                </a:lnTo>
                <a:lnTo>
                  <a:pt x="3604" y="3619"/>
                </a:lnTo>
                <a:lnTo>
                  <a:pt x="3605" y="3619"/>
                </a:lnTo>
                <a:lnTo>
                  <a:pt x="3606" y="3619"/>
                </a:lnTo>
                <a:lnTo>
                  <a:pt x="3606" y="3619"/>
                </a:lnTo>
                <a:lnTo>
                  <a:pt x="3607" y="3619"/>
                </a:lnTo>
                <a:lnTo>
                  <a:pt x="3607" y="3619"/>
                </a:lnTo>
                <a:lnTo>
                  <a:pt x="3608" y="3619"/>
                </a:lnTo>
                <a:lnTo>
                  <a:pt x="3608" y="3620"/>
                </a:lnTo>
                <a:lnTo>
                  <a:pt x="3609" y="3620"/>
                </a:lnTo>
                <a:lnTo>
                  <a:pt x="3610" y="3620"/>
                </a:lnTo>
                <a:lnTo>
                  <a:pt x="3610" y="3620"/>
                </a:lnTo>
                <a:lnTo>
                  <a:pt x="3611" y="3620"/>
                </a:lnTo>
                <a:lnTo>
                  <a:pt x="3612" y="3621"/>
                </a:lnTo>
                <a:lnTo>
                  <a:pt x="3612" y="3621"/>
                </a:lnTo>
                <a:lnTo>
                  <a:pt x="3613" y="3621"/>
                </a:lnTo>
                <a:lnTo>
                  <a:pt x="3614" y="3622"/>
                </a:lnTo>
                <a:lnTo>
                  <a:pt x="3614" y="3621"/>
                </a:lnTo>
                <a:lnTo>
                  <a:pt x="3615" y="3622"/>
                </a:lnTo>
                <a:lnTo>
                  <a:pt x="3615" y="3622"/>
                </a:lnTo>
                <a:lnTo>
                  <a:pt x="3616" y="3622"/>
                </a:lnTo>
                <a:lnTo>
                  <a:pt x="3617" y="3622"/>
                </a:lnTo>
                <a:lnTo>
                  <a:pt x="3617" y="3621"/>
                </a:lnTo>
                <a:lnTo>
                  <a:pt x="3618" y="3621"/>
                </a:lnTo>
                <a:lnTo>
                  <a:pt x="3619" y="3620"/>
                </a:lnTo>
                <a:lnTo>
                  <a:pt x="3619" y="3620"/>
                </a:lnTo>
                <a:lnTo>
                  <a:pt x="3620" y="3621"/>
                </a:lnTo>
                <a:lnTo>
                  <a:pt x="3621" y="3621"/>
                </a:lnTo>
                <a:lnTo>
                  <a:pt x="3621" y="3621"/>
                </a:lnTo>
                <a:lnTo>
                  <a:pt x="3622" y="3620"/>
                </a:lnTo>
                <a:lnTo>
                  <a:pt x="3622" y="3620"/>
                </a:lnTo>
                <a:lnTo>
                  <a:pt x="3623" y="3620"/>
                </a:lnTo>
                <a:lnTo>
                  <a:pt x="3624" y="3619"/>
                </a:lnTo>
                <a:lnTo>
                  <a:pt x="3624" y="3619"/>
                </a:lnTo>
                <a:lnTo>
                  <a:pt x="3625" y="3619"/>
                </a:lnTo>
                <a:lnTo>
                  <a:pt x="3625" y="3619"/>
                </a:lnTo>
                <a:lnTo>
                  <a:pt x="3626" y="3619"/>
                </a:lnTo>
                <a:lnTo>
                  <a:pt x="3626" y="3619"/>
                </a:lnTo>
                <a:lnTo>
                  <a:pt x="3627" y="3620"/>
                </a:lnTo>
                <a:lnTo>
                  <a:pt x="3628" y="3620"/>
                </a:lnTo>
                <a:lnTo>
                  <a:pt x="3628" y="3620"/>
                </a:lnTo>
                <a:lnTo>
                  <a:pt x="3629" y="3620"/>
                </a:lnTo>
                <a:lnTo>
                  <a:pt x="3630" y="3620"/>
                </a:lnTo>
                <a:lnTo>
                  <a:pt x="3630" y="3620"/>
                </a:lnTo>
                <a:lnTo>
                  <a:pt x="3631" y="3620"/>
                </a:lnTo>
                <a:lnTo>
                  <a:pt x="3632" y="3620"/>
                </a:lnTo>
                <a:lnTo>
                  <a:pt x="3632" y="3620"/>
                </a:lnTo>
                <a:lnTo>
                  <a:pt x="3633" y="3620"/>
                </a:lnTo>
                <a:lnTo>
                  <a:pt x="3634" y="3620"/>
                </a:lnTo>
                <a:lnTo>
                  <a:pt x="3634" y="3620"/>
                </a:lnTo>
                <a:lnTo>
                  <a:pt x="3635" y="3620"/>
                </a:lnTo>
                <a:lnTo>
                  <a:pt x="3635" y="3620"/>
                </a:lnTo>
                <a:lnTo>
                  <a:pt x="3636" y="3620"/>
                </a:lnTo>
                <a:lnTo>
                  <a:pt x="3637" y="3620"/>
                </a:lnTo>
                <a:lnTo>
                  <a:pt x="3637" y="3621"/>
                </a:lnTo>
                <a:lnTo>
                  <a:pt x="3638" y="3621"/>
                </a:lnTo>
                <a:lnTo>
                  <a:pt x="3639" y="3621"/>
                </a:lnTo>
                <a:lnTo>
                  <a:pt x="3639" y="3621"/>
                </a:lnTo>
                <a:lnTo>
                  <a:pt x="3640" y="3621"/>
                </a:lnTo>
                <a:lnTo>
                  <a:pt x="3640" y="3621"/>
                </a:lnTo>
                <a:lnTo>
                  <a:pt x="3641" y="3621"/>
                </a:lnTo>
                <a:lnTo>
                  <a:pt x="3642" y="3621"/>
                </a:lnTo>
                <a:lnTo>
                  <a:pt x="3642" y="3621"/>
                </a:lnTo>
                <a:lnTo>
                  <a:pt x="3643" y="3621"/>
                </a:lnTo>
                <a:lnTo>
                  <a:pt x="3643" y="3620"/>
                </a:lnTo>
                <a:lnTo>
                  <a:pt x="3644" y="3620"/>
                </a:lnTo>
                <a:lnTo>
                  <a:pt x="3645" y="3620"/>
                </a:lnTo>
                <a:lnTo>
                  <a:pt x="3645" y="3621"/>
                </a:lnTo>
                <a:lnTo>
                  <a:pt x="3646" y="3621"/>
                </a:lnTo>
                <a:lnTo>
                  <a:pt x="3646" y="3621"/>
                </a:lnTo>
                <a:lnTo>
                  <a:pt x="3647" y="3620"/>
                </a:lnTo>
                <a:lnTo>
                  <a:pt x="3648" y="3620"/>
                </a:lnTo>
                <a:lnTo>
                  <a:pt x="3648" y="3620"/>
                </a:lnTo>
                <a:lnTo>
                  <a:pt x="3649" y="3620"/>
                </a:lnTo>
                <a:lnTo>
                  <a:pt x="3650" y="3620"/>
                </a:lnTo>
                <a:lnTo>
                  <a:pt x="3650" y="3620"/>
                </a:lnTo>
                <a:lnTo>
                  <a:pt x="3651" y="3620"/>
                </a:lnTo>
                <a:lnTo>
                  <a:pt x="3652" y="3619"/>
                </a:lnTo>
                <a:lnTo>
                  <a:pt x="3652" y="3619"/>
                </a:lnTo>
                <a:lnTo>
                  <a:pt x="3653" y="3619"/>
                </a:lnTo>
                <a:lnTo>
                  <a:pt x="3654" y="3619"/>
                </a:lnTo>
                <a:lnTo>
                  <a:pt x="3654" y="3619"/>
                </a:lnTo>
                <a:lnTo>
                  <a:pt x="3655" y="3619"/>
                </a:lnTo>
                <a:lnTo>
                  <a:pt x="3655" y="3619"/>
                </a:lnTo>
                <a:lnTo>
                  <a:pt x="3656" y="3619"/>
                </a:lnTo>
                <a:lnTo>
                  <a:pt x="3657" y="3619"/>
                </a:lnTo>
                <a:lnTo>
                  <a:pt x="3657" y="3619"/>
                </a:lnTo>
                <a:lnTo>
                  <a:pt x="3658" y="3619"/>
                </a:lnTo>
                <a:lnTo>
                  <a:pt x="3658" y="3619"/>
                </a:lnTo>
                <a:lnTo>
                  <a:pt x="3659" y="3619"/>
                </a:lnTo>
                <a:lnTo>
                  <a:pt x="3660" y="3619"/>
                </a:lnTo>
                <a:lnTo>
                  <a:pt x="3660" y="3618"/>
                </a:lnTo>
                <a:lnTo>
                  <a:pt x="3661" y="3618"/>
                </a:lnTo>
                <a:lnTo>
                  <a:pt x="3661" y="3618"/>
                </a:lnTo>
                <a:lnTo>
                  <a:pt x="3662" y="3618"/>
                </a:lnTo>
                <a:lnTo>
                  <a:pt x="3663" y="3618"/>
                </a:lnTo>
                <a:lnTo>
                  <a:pt x="3663" y="3618"/>
                </a:lnTo>
                <a:lnTo>
                  <a:pt x="3664" y="3617"/>
                </a:lnTo>
                <a:lnTo>
                  <a:pt x="3665" y="3617"/>
                </a:lnTo>
                <a:lnTo>
                  <a:pt x="3665" y="3617"/>
                </a:lnTo>
                <a:lnTo>
                  <a:pt x="3666" y="3617"/>
                </a:lnTo>
                <a:lnTo>
                  <a:pt x="3666" y="3617"/>
                </a:lnTo>
                <a:lnTo>
                  <a:pt x="3667" y="3617"/>
                </a:lnTo>
                <a:lnTo>
                  <a:pt x="3668" y="3617"/>
                </a:lnTo>
                <a:lnTo>
                  <a:pt x="3668" y="3617"/>
                </a:lnTo>
                <a:lnTo>
                  <a:pt x="3669" y="3617"/>
                </a:lnTo>
                <a:lnTo>
                  <a:pt x="3670" y="3617"/>
                </a:lnTo>
                <a:lnTo>
                  <a:pt x="3670" y="3617"/>
                </a:lnTo>
                <a:lnTo>
                  <a:pt x="3671" y="3617"/>
                </a:lnTo>
                <a:lnTo>
                  <a:pt x="3672" y="3617"/>
                </a:lnTo>
                <a:lnTo>
                  <a:pt x="3672" y="3617"/>
                </a:lnTo>
                <a:lnTo>
                  <a:pt x="3673" y="3617"/>
                </a:lnTo>
                <a:lnTo>
                  <a:pt x="3674" y="3616"/>
                </a:lnTo>
                <a:lnTo>
                  <a:pt x="3674" y="3616"/>
                </a:lnTo>
                <a:lnTo>
                  <a:pt x="3675" y="3616"/>
                </a:lnTo>
                <a:lnTo>
                  <a:pt x="3675" y="3616"/>
                </a:lnTo>
                <a:lnTo>
                  <a:pt x="3676" y="3616"/>
                </a:lnTo>
                <a:lnTo>
                  <a:pt x="3676" y="3616"/>
                </a:lnTo>
                <a:lnTo>
                  <a:pt x="3677" y="3616"/>
                </a:lnTo>
                <a:lnTo>
                  <a:pt x="3678" y="3615"/>
                </a:lnTo>
                <a:lnTo>
                  <a:pt x="3678" y="3615"/>
                </a:lnTo>
                <a:lnTo>
                  <a:pt x="3679" y="3615"/>
                </a:lnTo>
                <a:lnTo>
                  <a:pt x="3679" y="3615"/>
                </a:lnTo>
                <a:lnTo>
                  <a:pt x="3680" y="3615"/>
                </a:lnTo>
                <a:lnTo>
                  <a:pt x="3681" y="3615"/>
                </a:lnTo>
                <a:lnTo>
                  <a:pt x="3681" y="3615"/>
                </a:lnTo>
                <a:lnTo>
                  <a:pt x="3682" y="3615"/>
                </a:lnTo>
                <a:lnTo>
                  <a:pt x="3683" y="3615"/>
                </a:lnTo>
                <a:lnTo>
                  <a:pt x="3683" y="3615"/>
                </a:lnTo>
                <a:lnTo>
                  <a:pt x="3684" y="3615"/>
                </a:lnTo>
                <a:lnTo>
                  <a:pt x="3685" y="3615"/>
                </a:lnTo>
                <a:lnTo>
                  <a:pt x="3685" y="3615"/>
                </a:lnTo>
                <a:lnTo>
                  <a:pt x="3686" y="3615"/>
                </a:lnTo>
                <a:lnTo>
                  <a:pt x="3686" y="3615"/>
                </a:lnTo>
                <a:lnTo>
                  <a:pt x="3687" y="3614"/>
                </a:lnTo>
                <a:lnTo>
                  <a:pt x="3688" y="3614"/>
                </a:lnTo>
                <a:lnTo>
                  <a:pt x="3688" y="3613"/>
                </a:lnTo>
                <a:lnTo>
                  <a:pt x="3689" y="3613"/>
                </a:lnTo>
                <a:lnTo>
                  <a:pt x="3690" y="3613"/>
                </a:lnTo>
                <a:lnTo>
                  <a:pt x="3690" y="3614"/>
                </a:lnTo>
                <a:lnTo>
                  <a:pt x="3691" y="3614"/>
                </a:lnTo>
                <a:lnTo>
                  <a:pt x="3692" y="3614"/>
                </a:lnTo>
                <a:lnTo>
                  <a:pt x="3692" y="3613"/>
                </a:lnTo>
                <a:lnTo>
                  <a:pt x="3693" y="3613"/>
                </a:lnTo>
                <a:lnTo>
                  <a:pt x="3693" y="3613"/>
                </a:lnTo>
                <a:lnTo>
                  <a:pt x="3694" y="3613"/>
                </a:lnTo>
                <a:lnTo>
                  <a:pt x="3695" y="3613"/>
                </a:lnTo>
                <a:lnTo>
                  <a:pt x="3695" y="3613"/>
                </a:lnTo>
                <a:lnTo>
                  <a:pt x="3696" y="3613"/>
                </a:lnTo>
                <a:lnTo>
                  <a:pt x="3696" y="3613"/>
                </a:lnTo>
                <a:lnTo>
                  <a:pt x="3697" y="3613"/>
                </a:lnTo>
                <a:lnTo>
                  <a:pt x="3697" y="3612"/>
                </a:lnTo>
                <a:lnTo>
                  <a:pt x="3698" y="3612"/>
                </a:lnTo>
                <a:lnTo>
                  <a:pt x="3699" y="3612"/>
                </a:lnTo>
                <a:lnTo>
                  <a:pt x="3699" y="3612"/>
                </a:lnTo>
                <a:lnTo>
                  <a:pt x="3700" y="3611"/>
                </a:lnTo>
                <a:lnTo>
                  <a:pt x="3701" y="3611"/>
                </a:lnTo>
                <a:lnTo>
                  <a:pt x="3701" y="3611"/>
                </a:lnTo>
                <a:lnTo>
                  <a:pt x="3702" y="3611"/>
                </a:lnTo>
                <a:lnTo>
                  <a:pt x="3703" y="3610"/>
                </a:lnTo>
                <a:lnTo>
                  <a:pt x="3703" y="3610"/>
                </a:lnTo>
                <a:lnTo>
                  <a:pt x="3704" y="3609"/>
                </a:lnTo>
                <a:lnTo>
                  <a:pt x="3705" y="3609"/>
                </a:lnTo>
                <a:lnTo>
                  <a:pt x="3705" y="3609"/>
                </a:lnTo>
                <a:lnTo>
                  <a:pt x="3706" y="3609"/>
                </a:lnTo>
                <a:lnTo>
                  <a:pt x="3706" y="3608"/>
                </a:lnTo>
                <a:lnTo>
                  <a:pt x="3707" y="3608"/>
                </a:lnTo>
                <a:lnTo>
                  <a:pt x="3708" y="3608"/>
                </a:lnTo>
                <a:lnTo>
                  <a:pt x="3708" y="3608"/>
                </a:lnTo>
                <a:lnTo>
                  <a:pt x="3709" y="3607"/>
                </a:lnTo>
                <a:lnTo>
                  <a:pt x="3710" y="3607"/>
                </a:lnTo>
                <a:lnTo>
                  <a:pt x="3710" y="3607"/>
                </a:lnTo>
                <a:lnTo>
                  <a:pt x="3711" y="3607"/>
                </a:lnTo>
                <a:lnTo>
                  <a:pt x="3711" y="3607"/>
                </a:lnTo>
                <a:lnTo>
                  <a:pt x="3712" y="3606"/>
                </a:lnTo>
                <a:lnTo>
                  <a:pt x="3713" y="3606"/>
                </a:lnTo>
                <a:lnTo>
                  <a:pt x="3713" y="3606"/>
                </a:lnTo>
                <a:lnTo>
                  <a:pt x="3714" y="3606"/>
                </a:lnTo>
                <a:lnTo>
                  <a:pt x="3714" y="3606"/>
                </a:lnTo>
                <a:lnTo>
                  <a:pt x="3715" y="3606"/>
                </a:lnTo>
                <a:lnTo>
                  <a:pt x="3715" y="3606"/>
                </a:lnTo>
                <a:lnTo>
                  <a:pt x="3716" y="3606"/>
                </a:lnTo>
                <a:lnTo>
                  <a:pt x="3717" y="3606"/>
                </a:lnTo>
                <a:lnTo>
                  <a:pt x="3717" y="3606"/>
                </a:lnTo>
                <a:lnTo>
                  <a:pt x="3718" y="3605"/>
                </a:lnTo>
                <a:lnTo>
                  <a:pt x="3719" y="3605"/>
                </a:lnTo>
                <a:lnTo>
                  <a:pt x="3719" y="3605"/>
                </a:lnTo>
                <a:lnTo>
                  <a:pt x="3720" y="3605"/>
                </a:lnTo>
                <a:lnTo>
                  <a:pt x="3721" y="3605"/>
                </a:lnTo>
                <a:lnTo>
                  <a:pt x="3721" y="3605"/>
                </a:lnTo>
                <a:lnTo>
                  <a:pt x="3722" y="3604"/>
                </a:lnTo>
                <a:lnTo>
                  <a:pt x="3723" y="3604"/>
                </a:lnTo>
                <a:lnTo>
                  <a:pt x="3723" y="3604"/>
                </a:lnTo>
                <a:lnTo>
                  <a:pt x="3724" y="3604"/>
                </a:lnTo>
                <a:lnTo>
                  <a:pt x="3725" y="3604"/>
                </a:lnTo>
                <a:lnTo>
                  <a:pt x="3725" y="3604"/>
                </a:lnTo>
                <a:lnTo>
                  <a:pt x="3726" y="3603"/>
                </a:lnTo>
                <a:lnTo>
                  <a:pt x="3726" y="3603"/>
                </a:lnTo>
                <a:lnTo>
                  <a:pt x="3727" y="3603"/>
                </a:lnTo>
                <a:lnTo>
                  <a:pt x="3728" y="3603"/>
                </a:lnTo>
                <a:lnTo>
                  <a:pt x="3728" y="3603"/>
                </a:lnTo>
                <a:lnTo>
                  <a:pt x="3729" y="3603"/>
                </a:lnTo>
                <a:lnTo>
                  <a:pt x="3729" y="3603"/>
                </a:lnTo>
                <a:lnTo>
                  <a:pt x="3730" y="3603"/>
                </a:lnTo>
                <a:lnTo>
                  <a:pt x="3731" y="3602"/>
                </a:lnTo>
                <a:lnTo>
                  <a:pt x="3731" y="3602"/>
                </a:lnTo>
                <a:lnTo>
                  <a:pt x="3732" y="3602"/>
                </a:lnTo>
                <a:lnTo>
                  <a:pt x="3732" y="3601"/>
                </a:lnTo>
                <a:lnTo>
                  <a:pt x="3733" y="3601"/>
                </a:lnTo>
                <a:lnTo>
                  <a:pt x="3734" y="3601"/>
                </a:lnTo>
                <a:lnTo>
                  <a:pt x="3734" y="3602"/>
                </a:lnTo>
                <a:lnTo>
                  <a:pt x="3735" y="3602"/>
                </a:lnTo>
                <a:lnTo>
                  <a:pt x="3735" y="3601"/>
                </a:lnTo>
                <a:lnTo>
                  <a:pt x="3736" y="3601"/>
                </a:lnTo>
                <a:lnTo>
                  <a:pt x="3737" y="3600"/>
                </a:lnTo>
                <a:lnTo>
                  <a:pt x="3737" y="3600"/>
                </a:lnTo>
                <a:lnTo>
                  <a:pt x="3738" y="3600"/>
                </a:lnTo>
                <a:lnTo>
                  <a:pt x="3739" y="3600"/>
                </a:lnTo>
                <a:lnTo>
                  <a:pt x="3739" y="3600"/>
                </a:lnTo>
                <a:lnTo>
                  <a:pt x="3740" y="3600"/>
                </a:lnTo>
                <a:lnTo>
                  <a:pt x="3741" y="3600"/>
                </a:lnTo>
                <a:lnTo>
                  <a:pt x="3741" y="3600"/>
                </a:lnTo>
                <a:lnTo>
                  <a:pt x="3742" y="3600"/>
                </a:lnTo>
                <a:lnTo>
                  <a:pt x="3743" y="3600"/>
                </a:lnTo>
                <a:lnTo>
                  <a:pt x="3743" y="3599"/>
                </a:lnTo>
                <a:lnTo>
                  <a:pt x="3744" y="3599"/>
                </a:lnTo>
                <a:lnTo>
                  <a:pt x="3744" y="3599"/>
                </a:lnTo>
                <a:lnTo>
                  <a:pt x="3745" y="3599"/>
                </a:lnTo>
                <a:lnTo>
                  <a:pt x="3746" y="3599"/>
                </a:lnTo>
                <a:lnTo>
                  <a:pt x="3746" y="3598"/>
                </a:lnTo>
                <a:lnTo>
                  <a:pt x="3747" y="3598"/>
                </a:lnTo>
                <a:lnTo>
                  <a:pt x="3747" y="3598"/>
                </a:lnTo>
                <a:lnTo>
                  <a:pt x="3748" y="3598"/>
                </a:lnTo>
                <a:lnTo>
                  <a:pt x="3749" y="3597"/>
                </a:lnTo>
                <a:lnTo>
                  <a:pt x="3749" y="3598"/>
                </a:lnTo>
                <a:lnTo>
                  <a:pt x="3750" y="3597"/>
                </a:lnTo>
                <a:lnTo>
                  <a:pt x="3750" y="3597"/>
                </a:lnTo>
                <a:lnTo>
                  <a:pt x="3751" y="3597"/>
                </a:lnTo>
                <a:lnTo>
                  <a:pt x="3752" y="3597"/>
                </a:lnTo>
                <a:lnTo>
                  <a:pt x="3752" y="3596"/>
                </a:lnTo>
                <a:lnTo>
                  <a:pt x="3753" y="3596"/>
                </a:lnTo>
                <a:lnTo>
                  <a:pt x="3754" y="3596"/>
                </a:lnTo>
                <a:lnTo>
                  <a:pt x="3754" y="3596"/>
                </a:lnTo>
                <a:lnTo>
                  <a:pt x="3755" y="3596"/>
                </a:lnTo>
                <a:lnTo>
                  <a:pt x="3755" y="3595"/>
                </a:lnTo>
                <a:lnTo>
                  <a:pt x="3756" y="3595"/>
                </a:lnTo>
                <a:lnTo>
                  <a:pt x="3757" y="3595"/>
                </a:lnTo>
                <a:lnTo>
                  <a:pt x="3757" y="3595"/>
                </a:lnTo>
                <a:lnTo>
                  <a:pt x="3758" y="3595"/>
                </a:lnTo>
                <a:lnTo>
                  <a:pt x="3759" y="3594"/>
                </a:lnTo>
                <a:lnTo>
                  <a:pt x="3759" y="3594"/>
                </a:lnTo>
                <a:lnTo>
                  <a:pt x="3760" y="3594"/>
                </a:lnTo>
                <a:lnTo>
                  <a:pt x="3761" y="3593"/>
                </a:lnTo>
                <a:lnTo>
                  <a:pt x="3761" y="3594"/>
                </a:lnTo>
                <a:lnTo>
                  <a:pt x="3762" y="3593"/>
                </a:lnTo>
                <a:lnTo>
                  <a:pt x="3763" y="3593"/>
                </a:lnTo>
                <a:lnTo>
                  <a:pt x="3763" y="3593"/>
                </a:lnTo>
                <a:lnTo>
                  <a:pt x="3764" y="3593"/>
                </a:lnTo>
                <a:lnTo>
                  <a:pt x="3764" y="3593"/>
                </a:lnTo>
                <a:lnTo>
                  <a:pt x="3765" y="3593"/>
                </a:lnTo>
                <a:lnTo>
                  <a:pt x="3765" y="3592"/>
                </a:lnTo>
                <a:lnTo>
                  <a:pt x="3766" y="3592"/>
                </a:lnTo>
                <a:lnTo>
                  <a:pt x="3767" y="3592"/>
                </a:lnTo>
                <a:lnTo>
                  <a:pt x="3767" y="3533"/>
                </a:lnTo>
                <a:lnTo>
                  <a:pt x="3768" y="3463"/>
                </a:lnTo>
                <a:lnTo>
                  <a:pt x="3768" y="3410"/>
                </a:lnTo>
                <a:lnTo>
                  <a:pt x="3769" y="3374"/>
                </a:lnTo>
                <a:lnTo>
                  <a:pt x="3770" y="3345"/>
                </a:lnTo>
                <a:lnTo>
                  <a:pt x="3770" y="3319"/>
                </a:lnTo>
                <a:lnTo>
                  <a:pt x="3771" y="3291"/>
                </a:lnTo>
                <a:lnTo>
                  <a:pt x="3772" y="3262"/>
                </a:lnTo>
                <a:lnTo>
                  <a:pt x="3772" y="3232"/>
                </a:lnTo>
                <a:lnTo>
                  <a:pt x="3773" y="3202"/>
                </a:lnTo>
                <a:lnTo>
                  <a:pt x="3774" y="3173"/>
                </a:lnTo>
                <a:lnTo>
                  <a:pt x="3774" y="3146"/>
                </a:lnTo>
                <a:lnTo>
                  <a:pt x="3775" y="3118"/>
                </a:lnTo>
                <a:lnTo>
                  <a:pt x="3775" y="3091"/>
                </a:lnTo>
                <a:lnTo>
                  <a:pt x="3776" y="3065"/>
                </a:lnTo>
                <a:lnTo>
                  <a:pt x="3777" y="3038"/>
                </a:lnTo>
                <a:lnTo>
                  <a:pt x="3777" y="3012"/>
                </a:lnTo>
                <a:lnTo>
                  <a:pt x="3778" y="2986"/>
                </a:lnTo>
                <a:lnTo>
                  <a:pt x="3779" y="2961"/>
                </a:lnTo>
                <a:lnTo>
                  <a:pt x="3779" y="2935"/>
                </a:lnTo>
                <a:lnTo>
                  <a:pt x="3780" y="2909"/>
                </a:lnTo>
                <a:lnTo>
                  <a:pt x="3781" y="2883"/>
                </a:lnTo>
                <a:lnTo>
                  <a:pt x="3781" y="2858"/>
                </a:lnTo>
                <a:lnTo>
                  <a:pt x="3782" y="2834"/>
                </a:lnTo>
                <a:lnTo>
                  <a:pt x="3782" y="2809"/>
                </a:lnTo>
                <a:lnTo>
                  <a:pt x="3783" y="2785"/>
                </a:lnTo>
                <a:lnTo>
                  <a:pt x="3783" y="2761"/>
                </a:lnTo>
                <a:lnTo>
                  <a:pt x="3784" y="2737"/>
                </a:lnTo>
                <a:lnTo>
                  <a:pt x="3785" y="2713"/>
                </a:lnTo>
                <a:lnTo>
                  <a:pt x="3785" y="2689"/>
                </a:lnTo>
                <a:lnTo>
                  <a:pt x="3786" y="2665"/>
                </a:lnTo>
                <a:lnTo>
                  <a:pt x="3786" y="2642"/>
                </a:lnTo>
                <a:lnTo>
                  <a:pt x="3787" y="2619"/>
                </a:lnTo>
                <a:lnTo>
                  <a:pt x="3788" y="2596"/>
                </a:lnTo>
                <a:lnTo>
                  <a:pt x="3788" y="2574"/>
                </a:lnTo>
                <a:lnTo>
                  <a:pt x="3789" y="2550"/>
                </a:lnTo>
                <a:lnTo>
                  <a:pt x="3790" y="2528"/>
                </a:lnTo>
                <a:lnTo>
                  <a:pt x="3790" y="2505"/>
                </a:lnTo>
                <a:lnTo>
                  <a:pt x="3791" y="2482"/>
                </a:lnTo>
                <a:lnTo>
                  <a:pt x="3792" y="2460"/>
                </a:lnTo>
                <a:lnTo>
                  <a:pt x="3792" y="2495"/>
                </a:lnTo>
                <a:lnTo>
                  <a:pt x="3793" y="2534"/>
                </a:lnTo>
                <a:lnTo>
                  <a:pt x="3794" y="2565"/>
                </a:lnTo>
                <a:lnTo>
                  <a:pt x="3794" y="2587"/>
                </a:lnTo>
                <a:lnTo>
                  <a:pt x="3795" y="2602"/>
                </a:lnTo>
                <a:lnTo>
                  <a:pt x="3795" y="2617"/>
                </a:lnTo>
                <a:lnTo>
                  <a:pt x="3796" y="2633"/>
                </a:lnTo>
                <a:lnTo>
                  <a:pt x="3797" y="2649"/>
                </a:lnTo>
                <a:lnTo>
                  <a:pt x="3797" y="2665"/>
                </a:lnTo>
                <a:lnTo>
                  <a:pt x="3798" y="2681"/>
                </a:lnTo>
                <a:lnTo>
                  <a:pt x="3799" y="2697"/>
                </a:lnTo>
                <a:lnTo>
                  <a:pt x="3799" y="2711"/>
                </a:lnTo>
                <a:lnTo>
                  <a:pt x="3800" y="2726"/>
                </a:lnTo>
                <a:lnTo>
                  <a:pt x="3800" y="2740"/>
                </a:lnTo>
                <a:lnTo>
                  <a:pt x="3801" y="2754"/>
                </a:lnTo>
                <a:lnTo>
                  <a:pt x="3801" y="2767"/>
                </a:lnTo>
                <a:lnTo>
                  <a:pt x="3802" y="2779"/>
                </a:lnTo>
                <a:lnTo>
                  <a:pt x="3803" y="2792"/>
                </a:lnTo>
                <a:lnTo>
                  <a:pt x="3803" y="2805"/>
                </a:lnTo>
                <a:lnTo>
                  <a:pt x="3804" y="2817"/>
                </a:lnTo>
                <a:lnTo>
                  <a:pt x="3805" y="2829"/>
                </a:lnTo>
                <a:lnTo>
                  <a:pt x="3805" y="2841"/>
                </a:lnTo>
                <a:lnTo>
                  <a:pt x="3806" y="2853"/>
                </a:lnTo>
                <a:lnTo>
                  <a:pt x="3806" y="2864"/>
                </a:lnTo>
                <a:lnTo>
                  <a:pt x="3807" y="2875"/>
                </a:lnTo>
                <a:lnTo>
                  <a:pt x="3808" y="2886"/>
                </a:lnTo>
                <a:lnTo>
                  <a:pt x="3808" y="2896"/>
                </a:lnTo>
                <a:lnTo>
                  <a:pt x="3809" y="2907"/>
                </a:lnTo>
                <a:lnTo>
                  <a:pt x="3810" y="2917"/>
                </a:lnTo>
                <a:lnTo>
                  <a:pt x="3810" y="2928"/>
                </a:lnTo>
                <a:lnTo>
                  <a:pt x="3811" y="2938"/>
                </a:lnTo>
                <a:lnTo>
                  <a:pt x="3812" y="2948"/>
                </a:lnTo>
                <a:lnTo>
                  <a:pt x="3812" y="2957"/>
                </a:lnTo>
                <a:lnTo>
                  <a:pt x="3813" y="2966"/>
                </a:lnTo>
                <a:lnTo>
                  <a:pt x="3814" y="2976"/>
                </a:lnTo>
                <a:lnTo>
                  <a:pt x="3814" y="2985"/>
                </a:lnTo>
                <a:lnTo>
                  <a:pt x="3815" y="2995"/>
                </a:lnTo>
                <a:lnTo>
                  <a:pt x="3815" y="3004"/>
                </a:lnTo>
                <a:lnTo>
                  <a:pt x="3816" y="3013"/>
                </a:lnTo>
                <a:lnTo>
                  <a:pt x="3817" y="3022"/>
                </a:lnTo>
                <a:lnTo>
                  <a:pt x="3817" y="3031"/>
                </a:lnTo>
                <a:lnTo>
                  <a:pt x="3818" y="3039"/>
                </a:lnTo>
                <a:lnTo>
                  <a:pt x="3818" y="3048"/>
                </a:lnTo>
                <a:lnTo>
                  <a:pt x="3819" y="3056"/>
                </a:lnTo>
                <a:lnTo>
                  <a:pt x="3820" y="3064"/>
                </a:lnTo>
                <a:lnTo>
                  <a:pt x="3820" y="3072"/>
                </a:lnTo>
                <a:lnTo>
                  <a:pt x="3821" y="3080"/>
                </a:lnTo>
                <a:lnTo>
                  <a:pt x="3821" y="3088"/>
                </a:lnTo>
                <a:lnTo>
                  <a:pt x="3822" y="3095"/>
                </a:lnTo>
                <a:lnTo>
                  <a:pt x="3823" y="3103"/>
                </a:lnTo>
                <a:lnTo>
                  <a:pt x="3823" y="3110"/>
                </a:lnTo>
                <a:lnTo>
                  <a:pt x="3824" y="3118"/>
                </a:lnTo>
                <a:lnTo>
                  <a:pt x="3825" y="3125"/>
                </a:lnTo>
                <a:lnTo>
                  <a:pt x="3825" y="3133"/>
                </a:lnTo>
                <a:lnTo>
                  <a:pt x="3826" y="3140"/>
                </a:lnTo>
                <a:lnTo>
                  <a:pt x="3826" y="3147"/>
                </a:lnTo>
                <a:lnTo>
                  <a:pt x="3827" y="3153"/>
                </a:lnTo>
                <a:lnTo>
                  <a:pt x="3828" y="3160"/>
                </a:lnTo>
                <a:lnTo>
                  <a:pt x="3828" y="3167"/>
                </a:lnTo>
                <a:lnTo>
                  <a:pt x="3829" y="3174"/>
                </a:lnTo>
                <a:lnTo>
                  <a:pt x="3830" y="3181"/>
                </a:lnTo>
                <a:lnTo>
                  <a:pt x="3830" y="3187"/>
                </a:lnTo>
                <a:lnTo>
                  <a:pt x="3831" y="3193"/>
                </a:lnTo>
                <a:lnTo>
                  <a:pt x="3832" y="3199"/>
                </a:lnTo>
                <a:lnTo>
                  <a:pt x="3832" y="3206"/>
                </a:lnTo>
                <a:lnTo>
                  <a:pt x="3833" y="3212"/>
                </a:lnTo>
                <a:lnTo>
                  <a:pt x="3833" y="3218"/>
                </a:lnTo>
                <a:lnTo>
                  <a:pt x="3834" y="3224"/>
                </a:lnTo>
                <a:lnTo>
                  <a:pt x="3835" y="3230"/>
                </a:lnTo>
                <a:lnTo>
                  <a:pt x="3835" y="3235"/>
                </a:lnTo>
                <a:lnTo>
                  <a:pt x="3836" y="3241"/>
                </a:lnTo>
                <a:lnTo>
                  <a:pt x="3836" y="3246"/>
                </a:lnTo>
                <a:lnTo>
                  <a:pt x="3837" y="3252"/>
                </a:lnTo>
                <a:lnTo>
                  <a:pt x="3838" y="3257"/>
                </a:lnTo>
                <a:lnTo>
                  <a:pt x="3838" y="3263"/>
                </a:lnTo>
                <a:lnTo>
                  <a:pt x="3839" y="3268"/>
                </a:lnTo>
                <a:lnTo>
                  <a:pt x="3839" y="3273"/>
                </a:lnTo>
                <a:lnTo>
                  <a:pt x="3840" y="3278"/>
                </a:lnTo>
                <a:lnTo>
                  <a:pt x="3841" y="3283"/>
                </a:lnTo>
                <a:lnTo>
                  <a:pt x="3841" y="3288"/>
                </a:lnTo>
                <a:lnTo>
                  <a:pt x="3842" y="3292"/>
                </a:lnTo>
                <a:lnTo>
                  <a:pt x="3843" y="3298"/>
                </a:lnTo>
                <a:lnTo>
                  <a:pt x="3843" y="3302"/>
                </a:lnTo>
                <a:lnTo>
                  <a:pt x="3844" y="3307"/>
                </a:lnTo>
                <a:lnTo>
                  <a:pt x="3845" y="3311"/>
                </a:lnTo>
                <a:lnTo>
                  <a:pt x="3845" y="3316"/>
                </a:lnTo>
                <a:lnTo>
                  <a:pt x="3846" y="3321"/>
                </a:lnTo>
                <a:lnTo>
                  <a:pt x="3846" y="3325"/>
                </a:lnTo>
                <a:lnTo>
                  <a:pt x="3847" y="3329"/>
                </a:lnTo>
                <a:lnTo>
                  <a:pt x="3848" y="3334"/>
                </a:lnTo>
                <a:lnTo>
                  <a:pt x="3848" y="3338"/>
                </a:lnTo>
                <a:lnTo>
                  <a:pt x="3849" y="3343"/>
                </a:lnTo>
                <a:lnTo>
                  <a:pt x="3850" y="3347"/>
                </a:lnTo>
                <a:lnTo>
                  <a:pt x="3850" y="3351"/>
                </a:lnTo>
                <a:lnTo>
                  <a:pt x="3851" y="3355"/>
                </a:lnTo>
                <a:lnTo>
                  <a:pt x="3851" y="3359"/>
                </a:lnTo>
                <a:lnTo>
                  <a:pt x="3852" y="3363"/>
                </a:lnTo>
                <a:lnTo>
                  <a:pt x="3853" y="3366"/>
                </a:lnTo>
                <a:lnTo>
                  <a:pt x="3853" y="3370"/>
                </a:lnTo>
                <a:lnTo>
                  <a:pt x="3854" y="3374"/>
                </a:lnTo>
                <a:lnTo>
                  <a:pt x="3854" y="3377"/>
                </a:lnTo>
                <a:lnTo>
                  <a:pt x="3855" y="3380"/>
                </a:lnTo>
                <a:lnTo>
                  <a:pt x="3856" y="3384"/>
                </a:lnTo>
                <a:lnTo>
                  <a:pt x="3856" y="3388"/>
                </a:lnTo>
                <a:lnTo>
                  <a:pt x="3857" y="3391"/>
                </a:lnTo>
                <a:lnTo>
                  <a:pt x="3857" y="3394"/>
                </a:lnTo>
                <a:lnTo>
                  <a:pt x="3858" y="3397"/>
                </a:lnTo>
                <a:lnTo>
                  <a:pt x="3859" y="3400"/>
                </a:lnTo>
                <a:lnTo>
                  <a:pt x="3859" y="3403"/>
                </a:lnTo>
                <a:lnTo>
                  <a:pt x="3860" y="3406"/>
                </a:lnTo>
                <a:lnTo>
                  <a:pt x="3861" y="3409"/>
                </a:lnTo>
                <a:lnTo>
                  <a:pt x="3861" y="3412"/>
                </a:lnTo>
                <a:lnTo>
                  <a:pt x="3862" y="3415"/>
                </a:lnTo>
                <a:lnTo>
                  <a:pt x="3863" y="3418"/>
                </a:lnTo>
                <a:lnTo>
                  <a:pt x="3863" y="3421"/>
                </a:lnTo>
                <a:lnTo>
                  <a:pt x="3864" y="3425"/>
                </a:lnTo>
                <a:lnTo>
                  <a:pt x="3865" y="3428"/>
                </a:lnTo>
                <a:lnTo>
                  <a:pt x="3865" y="3430"/>
                </a:lnTo>
                <a:lnTo>
                  <a:pt x="3866" y="3433"/>
                </a:lnTo>
                <a:lnTo>
                  <a:pt x="3866" y="3436"/>
                </a:lnTo>
                <a:lnTo>
                  <a:pt x="3867" y="3439"/>
                </a:lnTo>
                <a:lnTo>
                  <a:pt x="3868" y="3441"/>
                </a:lnTo>
                <a:lnTo>
                  <a:pt x="3868" y="3444"/>
                </a:lnTo>
                <a:lnTo>
                  <a:pt x="3869" y="3446"/>
                </a:lnTo>
                <a:lnTo>
                  <a:pt x="3870" y="3449"/>
                </a:lnTo>
                <a:lnTo>
                  <a:pt x="3870" y="3452"/>
                </a:lnTo>
                <a:lnTo>
                  <a:pt x="3871" y="3454"/>
                </a:lnTo>
                <a:lnTo>
                  <a:pt x="3871" y="3457"/>
                </a:lnTo>
                <a:lnTo>
                  <a:pt x="3872" y="3459"/>
                </a:lnTo>
                <a:lnTo>
                  <a:pt x="3872" y="3462"/>
                </a:lnTo>
                <a:lnTo>
                  <a:pt x="3873" y="3465"/>
                </a:lnTo>
                <a:lnTo>
                  <a:pt x="3874" y="3467"/>
                </a:lnTo>
                <a:lnTo>
                  <a:pt x="3874" y="3470"/>
                </a:lnTo>
                <a:lnTo>
                  <a:pt x="3875" y="3472"/>
                </a:lnTo>
                <a:lnTo>
                  <a:pt x="3876" y="3475"/>
                </a:lnTo>
                <a:lnTo>
                  <a:pt x="3876" y="3477"/>
                </a:lnTo>
                <a:lnTo>
                  <a:pt x="3877" y="3479"/>
                </a:lnTo>
                <a:lnTo>
                  <a:pt x="3877" y="3481"/>
                </a:lnTo>
                <a:lnTo>
                  <a:pt x="3878" y="3483"/>
                </a:lnTo>
                <a:lnTo>
                  <a:pt x="3879" y="3485"/>
                </a:lnTo>
                <a:lnTo>
                  <a:pt x="3879" y="3487"/>
                </a:lnTo>
                <a:lnTo>
                  <a:pt x="3880" y="3489"/>
                </a:lnTo>
                <a:lnTo>
                  <a:pt x="3881" y="3491"/>
                </a:lnTo>
                <a:lnTo>
                  <a:pt x="3881" y="3493"/>
                </a:lnTo>
                <a:lnTo>
                  <a:pt x="3882" y="3495"/>
                </a:lnTo>
                <a:lnTo>
                  <a:pt x="3883" y="3496"/>
                </a:lnTo>
                <a:lnTo>
                  <a:pt x="3883" y="3498"/>
                </a:lnTo>
                <a:lnTo>
                  <a:pt x="3884" y="3500"/>
                </a:lnTo>
                <a:lnTo>
                  <a:pt x="3885" y="3502"/>
                </a:lnTo>
                <a:lnTo>
                  <a:pt x="3885" y="3504"/>
                </a:lnTo>
                <a:lnTo>
                  <a:pt x="3886" y="3506"/>
                </a:lnTo>
                <a:lnTo>
                  <a:pt x="3886" y="3507"/>
                </a:lnTo>
                <a:lnTo>
                  <a:pt x="3887" y="3509"/>
                </a:lnTo>
                <a:lnTo>
                  <a:pt x="3888" y="3510"/>
                </a:lnTo>
                <a:lnTo>
                  <a:pt x="3888" y="3512"/>
                </a:lnTo>
                <a:lnTo>
                  <a:pt x="3889" y="3514"/>
                </a:lnTo>
                <a:lnTo>
                  <a:pt x="3889" y="3516"/>
                </a:lnTo>
                <a:lnTo>
                  <a:pt x="3890" y="3518"/>
                </a:lnTo>
                <a:lnTo>
                  <a:pt x="3890" y="3519"/>
                </a:lnTo>
                <a:lnTo>
                  <a:pt x="3891" y="3521"/>
                </a:lnTo>
                <a:lnTo>
                  <a:pt x="3892" y="3523"/>
                </a:lnTo>
                <a:lnTo>
                  <a:pt x="3892" y="3524"/>
                </a:lnTo>
                <a:lnTo>
                  <a:pt x="3893" y="3526"/>
                </a:lnTo>
                <a:lnTo>
                  <a:pt x="3894" y="3527"/>
                </a:lnTo>
                <a:lnTo>
                  <a:pt x="3894" y="3529"/>
                </a:lnTo>
                <a:lnTo>
                  <a:pt x="3895" y="3530"/>
                </a:lnTo>
                <a:lnTo>
                  <a:pt x="3896" y="3532"/>
                </a:lnTo>
                <a:lnTo>
                  <a:pt x="3896" y="3533"/>
                </a:lnTo>
                <a:lnTo>
                  <a:pt x="3897" y="3534"/>
                </a:lnTo>
                <a:lnTo>
                  <a:pt x="3897" y="3536"/>
                </a:lnTo>
                <a:lnTo>
                  <a:pt x="3898" y="3537"/>
                </a:lnTo>
                <a:lnTo>
                  <a:pt x="3899" y="3539"/>
                </a:lnTo>
                <a:lnTo>
                  <a:pt x="3899" y="3540"/>
                </a:lnTo>
                <a:lnTo>
                  <a:pt x="3900" y="3541"/>
                </a:lnTo>
                <a:lnTo>
                  <a:pt x="3901" y="3543"/>
                </a:lnTo>
                <a:lnTo>
                  <a:pt x="3901" y="3544"/>
                </a:lnTo>
                <a:lnTo>
                  <a:pt x="3902" y="3545"/>
                </a:lnTo>
                <a:lnTo>
                  <a:pt x="3903" y="3546"/>
                </a:lnTo>
                <a:lnTo>
                  <a:pt x="3903" y="3548"/>
                </a:lnTo>
                <a:lnTo>
                  <a:pt x="3904" y="3549"/>
                </a:lnTo>
                <a:lnTo>
                  <a:pt x="3904" y="3551"/>
                </a:lnTo>
                <a:lnTo>
                  <a:pt x="3905" y="3552"/>
                </a:lnTo>
                <a:lnTo>
                  <a:pt x="3906" y="3553"/>
                </a:lnTo>
                <a:lnTo>
                  <a:pt x="3906" y="3554"/>
                </a:lnTo>
                <a:lnTo>
                  <a:pt x="3907" y="3556"/>
                </a:lnTo>
                <a:lnTo>
                  <a:pt x="3907" y="3557"/>
                </a:lnTo>
                <a:lnTo>
                  <a:pt x="3908" y="3558"/>
                </a:lnTo>
                <a:lnTo>
                  <a:pt x="3908" y="3559"/>
                </a:lnTo>
                <a:lnTo>
                  <a:pt x="3909" y="3560"/>
                </a:lnTo>
                <a:lnTo>
                  <a:pt x="3910" y="3561"/>
                </a:lnTo>
                <a:lnTo>
                  <a:pt x="3910" y="3562"/>
                </a:lnTo>
                <a:lnTo>
                  <a:pt x="3911" y="3563"/>
                </a:lnTo>
                <a:lnTo>
                  <a:pt x="3912" y="3564"/>
                </a:lnTo>
                <a:lnTo>
                  <a:pt x="3912" y="3565"/>
                </a:lnTo>
                <a:lnTo>
                  <a:pt x="3913" y="3567"/>
                </a:lnTo>
                <a:lnTo>
                  <a:pt x="3914" y="3567"/>
                </a:lnTo>
                <a:lnTo>
                  <a:pt x="3914" y="3568"/>
                </a:lnTo>
                <a:lnTo>
                  <a:pt x="3915" y="3569"/>
                </a:lnTo>
                <a:lnTo>
                  <a:pt x="3916" y="3569"/>
                </a:lnTo>
                <a:lnTo>
                  <a:pt x="3916" y="3570"/>
                </a:lnTo>
                <a:lnTo>
                  <a:pt x="3917" y="3571"/>
                </a:lnTo>
                <a:lnTo>
                  <a:pt x="3917" y="3571"/>
                </a:lnTo>
                <a:lnTo>
                  <a:pt x="3918" y="3572"/>
                </a:lnTo>
                <a:lnTo>
                  <a:pt x="3919" y="3573"/>
                </a:lnTo>
                <a:lnTo>
                  <a:pt x="3919" y="3573"/>
                </a:lnTo>
                <a:lnTo>
                  <a:pt x="3920" y="3574"/>
                </a:lnTo>
                <a:lnTo>
                  <a:pt x="3921" y="3575"/>
                </a:lnTo>
                <a:lnTo>
                  <a:pt x="3921" y="3576"/>
                </a:lnTo>
                <a:lnTo>
                  <a:pt x="3922" y="3577"/>
                </a:lnTo>
                <a:lnTo>
                  <a:pt x="3922" y="3578"/>
                </a:lnTo>
                <a:lnTo>
                  <a:pt x="3923" y="3578"/>
                </a:lnTo>
                <a:lnTo>
                  <a:pt x="3924" y="3579"/>
                </a:lnTo>
                <a:lnTo>
                  <a:pt x="3924" y="3580"/>
                </a:lnTo>
                <a:lnTo>
                  <a:pt x="3925" y="3580"/>
                </a:lnTo>
                <a:lnTo>
                  <a:pt x="3925" y="3581"/>
                </a:lnTo>
                <a:lnTo>
                  <a:pt x="3926" y="3582"/>
                </a:lnTo>
                <a:lnTo>
                  <a:pt x="3927" y="3582"/>
                </a:lnTo>
                <a:lnTo>
                  <a:pt x="3927" y="3583"/>
                </a:lnTo>
                <a:lnTo>
                  <a:pt x="3928" y="3583"/>
                </a:lnTo>
                <a:lnTo>
                  <a:pt x="3928" y="3584"/>
                </a:lnTo>
                <a:lnTo>
                  <a:pt x="3929" y="3584"/>
                </a:lnTo>
                <a:lnTo>
                  <a:pt x="3930" y="3584"/>
                </a:lnTo>
                <a:lnTo>
                  <a:pt x="3930" y="3585"/>
                </a:lnTo>
                <a:lnTo>
                  <a:pt x="3931" y="3585"/>
                </a:lnTo>
                <a:lnTo>
                  <a:pt x="3932" y="3586"/>
                </a:lnTo>
                <a:lnTo>
                  <a:pt x="3932" y="3586"/>
                </a:lnTo>
                <a:lnTo>
                  <a:pt x="3933" y="3587"/>
                </a:lnTo>
                <a:lnTo>
                  <a:pt x="3934" y="3588"/>
                </a:lnTo>
                <a:lnTo>
                  <a:pt x="3934" y="3588"/>
                </a:lnTo>
                <a:lnTo>
                  <a:pt x="3935" y="3589"/>
                </a:lnTo>
                <a:lnTo>
                  <a:pt x="3936" y="3589"/>
                </a:lnTo>
                <a:lnTo>
                  <a:pt x="3936" y="3590"/>
                </a:lnTo>
                <a:lnTo>
                  <a:pt x="3937" y="3591"/>
                </a:lnTo>
                <a:lnTo>
                  <a:pt x="3937" y="3591"/>
                </a:lnTo>
                <a:lnTo>
                  <a:pt x="3938" y="3592"/>
                </a:lnTo>
                <a:lnTo>
                  <a:pt x="3939" y="3592"/>
                </a:lnTo>
                <a:lnTo>
                  <a:pt x="3939" y="3593"/>
                </a:lnTo>
                <a:lnTo>
                  <a:pt x="3940" y="3593"/>
                </a:lnTo>
                <a:lnTo>
                  <a:pt x="3940" y="3594"/>
                </a:lnTo>
                <a:lnTo>
                  <a:pt x="3941" y="3594"/>
                </a:lnTo>
                <a:lnTo>
                  <a:pt x="3942" y="3594"/>
                </a:lnTo>
                <a:lnTo>
                  <a:pt x="3942" y="3595"/>
                </a:lnTo>
                <a:lnTo>
                  <a:pt x="3943" y="3595"/>
                </a:lnTo>
                <a:lnTo>
                  <a:pt x="3943" y="3595"/>
                </a:lnTo>
                <a:lnTo>
                  <a:pt x="3944" y="3596"/>
                </a:lnTo>
                <a:lnTo>
                  <a:pt x="3945" y="3595"/>
                </a:lnTo>
                <a:lnTo>
                  <a:pt x="3945" y="3595"/>
                </a:lnTo>
                <a:lnTo>
                  <a:pt x="3946" y="3596"/>
                </a:lnTo>
                <a:lnTo>
                  <a:pt x="3946" y="3597"/>
                </a:lnTo>
                <a:lnTo>
                  <a:pt x="3947" y="3597"/>
                </a:lnTo>
                <a:lnTo>
                  <a:pt x="3948" y="3598"/>
                </a:lnTo>
                <a:lnTo>
                  <a:pt x="3948" y="3598"/>
                </a:lnTo>
                <a:lnTo>
                  <a:pt x="3949" y="3598"/>
                </a:lnTo>
                <a:lnTo>
                  <a:pt x="3950" y="3599"/>
                </a:lnTo>
                <a:lnTo>
                  <a:pt x="3950" y="3599"/>
                </a:lnTo>
                <a:lnTo>
                  <a:pt x="3951" y="3600"/>
                </a:lnTo>
                <a:lnTo>
                  <a:pt x="3952" y="3601"/>
                </a:lnTo>
                <a:lnTo>
                  <a:pt x="3952" y="3601"/>
                </a:lnTo>
                <a:lnTo>
                  <a:pt x="3953" y="3601"/>
                </a:lnTo>
                <a:lnTo>
                  <a:pt x="3954" y="3602"/>
                </a:lnTo>
                <a:lnTo>
                  <a:pt x="3954" y="3602"/>
                </a:lnTo>
                <a:lnTo>
                  <a:pt x="3955" y="3602"/>
                </a:lnTo>
                <a:lnTo>
                  <a:pt x="3956" y="3602"/>
                </a:lnTo>
                <a:lnTo>
                  <a:pt x="3956" y="3602"/>
                </a:lnTo>
                <a:lnTo>
                  <a:pt x="3957" y="3603"/>
                </a:lnTo>
                <a:lnTo>
                  <a:pt x="3957" y="3603"/>
                </a:lnTo>
                <a:lnTo>
                  <a:pt x="3958" y="3604"/>
                </a:lnTo>
                <a:lnTo>
                  <a:pt x="3958" y="3604"/>
                </a:lnTo>
                <a:lnTo>
                  <a:pt x="3959" y="3604"/>
                </a:lnTo>
                <a:lnTo>
                  <a:pt x="3960" y="3604"/>
                </a:lnTo>
                <a:lnTo>
                  <a:pt x="3960" y="3605"/>
                </a:lnTo>
                <a:lnTo>
                  <a:pt x="3961" y="3605"/>
                </a:lnTo>
                <a:lnTo>
                  <a:pt x="3961" y="3605"/>
                </a:lnTo>
                <a:lnTo>
                  <a:pt x="3962" y="3605"/>
                </a:lnTo>
                <a:lnTo>
                  <a:pt x="3963" y="3606"/>
                </a:lnTo>
                <a:lnTo>
                  <a:pt x="3963" y="3606"/>
                </a:lnTo>
                <a:lnTo>
                  <a:pt x="3964" y="3607"/>
                </a:lnTo>
                <a:lnTo>
                  <a:pt x="3965" y="3607"/>
                </a:lnTo>
                <a:lnTo>
                  <a:pt x="3965" y="3607"/>
                </a:lnTo>
                <a:lnTo>
                  <a:pt x="3966" y="3607"/>
                </a:lnTo>
                <a:lnTo>
                  <a:pt x="3966" y="3607"/>
                </a:lnTo>
                <a:lnTo>
                  <a:pt x="3967" y="3607"/>
                </a:lnTo>
                <a:lnTo>
                  <a:pt x="3968" y="3607"/>
                </a:lnTo>
                <a:lnTo>
                  <a:pt x="3968" y="3607"/>
                </a:lnTo>
                <a:lnTo>
                  <a:pt x="3969" y="3608"/>
                </a:lnTo>
                <a:lnTo>
                  <a:pt x="3970" y="3608"/>
                </a:lnTo>
                <a:lnTo>
                  <a:pt x="3970" y="3608"/>
                </a:lnTo>
                <a:lnTo>
                  <a:pt x="3971" y="3608"/>
                </a:lnTo>
                <a:lnTo>
                  <a:pt x="3972" y="3608"/>
                </a:lnTo>
                <a:lnTo>
                  <a:pt x="3972" y="3608"/>
                </a:lnTo>
                <a:lnTo>
                  <a:pt x="3973" y="3608"/>
                </a:lnTo>
                <a:lnTo>
                  <a:pt x="3974" y="3608"/>
                </a:lnTo>
                <a:lnTo>
                  <a:pt x="3974" y="3608"/>
                </a:lnTo>
                <a:lnTo>
                  <a:pt x="3975" y="3609"/>
                </a:lnTo>
                <a:lnTo>
                  <a:pt x="3975" y="3609"/>
                </a:lnTo>
                <a:lnTo>
                  <a:pt x="3976" y="3609"/>
                </a:lnTo>
                <a:lnTo>
                  <a:pt x="3977" y="3609"/>
                </a:lnTo>
                <a:lnTo>
                  <a:pt x="3977" y="3609"/>
                </a:lnTo>
                <a:lnTo>
                  <a:pt x="3978" y="3609"/>
                </a:lnTo>
                <a:lnTo>
                  <a:pt x="3978" y="3609"/>
                </a:lnTo>
                <a:lnTo>
                  <a:pt x="3979" y="3610"/>
                </a:lnTo>
                <a:lnTo>
                  <a:pt x="3979" y="3610"/>
                </a:lnTo>
                <a:lnTo>
                  <a:pt x="3980" y="3610"/>
                </a:lnTo>
                <a:lnTo>
                  <a:pt x="3981" y="3610"/>
                </a:lnTo>
                <a:lnTo>
                  <a:pt x="3981" y="3610"/>
                </a:lnTo>
                <a:lnTo>
                  <a:pt x="3982" y="3610"/>
                </a:lnTo>
                <a:lnTo>
                  <a:pt x="3983" y="3610"/>
                </a:lnTo>
                <a:lnTo>
                  <a:pt x="3983" y="3610"/>
                </a:lnTo>
                <a:lnTo>
                  <a:pt x="3984" y="3610"/>
                </a:lnTo>
                <a:lnTo>
                  <a:pt x="3985" y="3609"/>
                </a:lnTo>
                <a:lnTo>
                  <a:pt x="3985" y="3609"/>
                </a:lnTo>
                <a:lnTo>
                  <a:pt x="3986" y="3609"/>
                </a:lnTo>
                <a:lnTo>
                  <a:pt x="3986" y="3610"/>
                </a:lnTo>
                <a:lnTo>
                  <a:pt x="3987" y="3610"/>
                </a:lnTo>
                <a:lnTo>
                  <a:pt x="3988" y="3610"/>
                </a:lnTo>
                <a:lnTo>
                  <a:pt x="3988" y="3611"/>
                </a:lnTo>
                <a:lnTo>
                  <a:pt x="3989" y="3611"/>
                </a:lnTo>
                <a:lnTo>
                  <a:pt x="3990" y="3611"/>
                </a:lnTo>
                <a:lnTo>
                  <a:pt x="3990" y="3611"/>
                </a:lnTo>
                <a:lnTo>
                  <a:pt x="3991" y="3611"/>
                </a:lnTo>
                <a:lnTo>
                  <a:pt x="3992" y="3611"/>
                </a:lnTo>
                <a:lnTo>
                  <a:pt x="3992" y="3611"/>
                </a:lnTo>
                <a:lnTo>
                  <a:pt x="3993" y="3612"/>
                </a:lnTo>
                <a:lnTo>
                  <a:pt x="3993" y="3612"/>
                </a:lnTo>
                <a:lnTo>
                  <a:pt x="3994" y="3612"/>
                </a:lnTo>
                <a:lnTo>
                  <a:pt x="3995" y="3611"/>
                </a:lnTo>
                <a:lnTo>
                  <a:pt x="3995" y="3612"/>
                </a:lnTo>
                <a:lnTo>
                  <a:pt x="3996" y="3613"/>
                </a:lnTo>
                <a:lnTo>
                  <a:pt x="3996" y="3613"/>
                </a:lnTo>
                <a:lnTo>
                  <a:pt x="3997" y="3613"/>
                </a:lnTo>
                <a:lnTo>
                  <a:pt x="3997" y="3613"/>
                </a:lnTo>
                <a:lnTo>
                  <a:pt x="3998" y="3613"/>
                </a:lnTo>
                <a:lnTo>
                  <a:pt x="3999" y="3613"/>
                </a:lnTo>
                <a:lnTo>
                  <a:pt x="3999" y="3613"/>
                </a:lnTo>
                <a:lnTo>
                  <a:pt x="4000" y="3613"/>
                </a:lnTo>
                <a:lnTo>
                  <a:pt x="4001" y="3613"/>
                </a:lnTo>
                <a:lnTo>
                  <a:pt x="4001" y="3613"/>
                </a:lnTo>
                <a:lnTo>
                  <a:pt x="4002" y="3613"/>
                </a:lnTo>
                <a:lnTo>
                  <a:pt x="4003" y="3613"/>
                </a:lnTo>
                <a:lnTo>
                  <a:pt x="4003" y="3613"/>
                </a:lnTo>
                <a:lnTo>
                  <a:pt x="4004" y="3613"/>
                </a:lnTo>
                <a:lnTo>
                  <a:pt x="4005" y="3613"/>
                </a:lnTo>
                <a:lnTo>
                  <a:pt x="4005" y="3613"/>
                </a:lnTo>
                <a:lnTo>
                  <a:pt x="4006" y="3613"/>
                </a:lnTo>
                <a:lnTo>
                  <a:pt x="4007" y="3612"/>
                </a:lnTo>
                <a:lnTo>
                  <a:pt x="4007" y="3612"/>
                </a:lnTo>
                <a:lnTo>
                  <a:pt x="4008" y="3612"/>
                </a:lnTo>
                <a:lnTo>
                  <a:pt x="4008" y="3613"/>
                </a:lnTo>
                <a:lnTo>
                  <a:pt x="4009" y="3613"/>
                </a:lnTo>
                <a:lnTo>
                  <a:pt x="4010" y="3613"/>
                </a:lnTo>
                <a:lnTo>
                  <a:pt x="4010" y="3612"/>
                </a:lnTo>
                <a:lnTo>
                  <a:pt x="4011" y="3611"/>
                </a:lnTo>
                <a:lnTo>
                  <a:pt x="4011" y="3611"/>
                </a:lnTo>
                <a:lnTo>
                  <a:pt x="4012" y="3611"/>
                </a:lnTo>
                <a:lnTo>
                  <a:pt x="4013" y="3612"/>
                </a:lnTo>
                <a:lnTo>
                  <a:pt x="4013" y="3612"/>
                </a:lnTo>
                <a:lnTo>
                  <a:pt x="4014" y="3612"/>
                </a:lnTo>
                <a:lnTo>
                  <a:pt x="4014" y="3612"/>
                </a:lnTo>
                <a:lnTo>
                  <a:pt x="4015" y="3611"/>
                </a:lnTo>
                <a:lnTo>
                  <a:pt x="4016" y="3612"/>
                </a:lnTo>
                <a:lnTo>
                  <a:pt x="4016" y="3611"/>
                </a:lnTo>
                <a:lnTo>
                  <a:pt x="4017" y="3611"/>
                </a:lnTo>
                <a:lnTo>
                  <a:pt x="4017" y="3611"/>
                </a:lnTo>
                <a:lnTo>
                  <a:pt x="4018" y="3611"/>
                </a:lnTo>
                <a:lnTo>
                  <a:pt x="4019" y="3611"/>
                </a:lnTo>
                <a:lnTo>
                  <a:pt x="4019" y="3611"/>
                </a:lnTo>
                <a:lnTo>
                  <a:pt x="4020" y="3612"/>
                </a:lnTo>
                <a:lnTo>
                  <a:pt x="4021" y="3612"/>
                </a:lnTo>
                <a:lnTo>
                  <a:pt x="4021" y="3612"/>
                </a:lnTo>
                <a:lnTo>
                  <a:pt x="4022" y="3612"/>
                </a:lnTo>
                <a:lnTo>
                  <a:pt x="4023" y="3612"/>
                </a:lnTo>
                <a:lnTo>
                  <a:pt x="4023" y="3612"/>
                </a:lnTo>
                <a:lnTo>
                  <a:pt x="4024" y="3611"/>
                </a:lnTo>
                <a:lnTo>
                  <a:pt x="4025" y="3611"/>
                </a:lnTo>
                <a:lnTo>
                  <a:pt x="4025" y="3611"/>
                </a:lnTo>
                <a:lnTo>
                  <a:pt x="4026" y="3611"/>
                </a:lnTo>
                <a:lnTo>
                  <a:pt x="4026" y="3611"/>
                </a:lnTo>
                <a:lnTo>
                  <a:pt x="4027" y="3610"/>
                </a:lnTo>
                <a:lnTo>
                  <a:pt x="4028" y="3610"/>
                </a:lnTo>
                <a:lnTo>
                  <a:pt x="4028" y="3610"/>
                </a:lnTo>
                <a:lnTo>
                  <a:pt x="4029" y="3610"/>
                </a:lnTo>
                <a:lnTo>
                  <a:pt x="4029" y="3610"/>
                </a:lnTo>
                <a:lnTo>
                  <a:pt x="4030" y="3611"/>
                </a:lnTo>
                <a:lnTo>
                  <a:pt x="4031" y="3611"/>
                </a:lnTo>
                <a:lnTo>
                  <a:pt x="4031" y="3610"/>
                </a:lnTo>
                <a:lnTo>
                  <a:pt x="4032" y="3610"/>
                </a:lnTo>
                <a:lnTo>
                  <a:pt x="4032" y="3610"/>
                </a:lnTo>
                <a:lnTo>
                  <a:pt x="4033" y="3610"/>
                </a:lnTo>
                <a:lnTo>
                  <a:pt x="4034" y="3609"/>
                </a:lnTo>
                <a:lnTo>
                  <a:pt x="4034" y="3609"/>
                </a:lnTo>
                <a:lnTo>
                  <a:pt x="4035" y="3609"/>
                </a:lnTo>
                <a:lnTo>
                  <a:pt x="4036" y="3610"/>
                </a:lnTo>
                <a:lnTo>
                  <a:pt x="4036" y="3610"/>
                </a:lnTo>
                <a:lnTo>
                  <a:pt x="4037" y="3610"/>
                </a:lnTo>
                <a:lnTo>
                  <a:pt x="4037" y="3610"/>
                </a:lnTo>
                <a:lnTo>
                  <a:pt x="4038" y="3609"/>
                </a:lnTo>
                <a:lnTo>
                  <a:pt x="4039" y="3609"/>
                </a:lnTo>
                <a:lnTo>
                  <a:pt x="4039" y="3609"/>
                </a:lnTo>
                <a:lnTo>
                  <a:pt x="4040" y="3609"/>
                </a:lnTo>
                <a:lnTo>
                  <a:pt x="4041" y="3609"/>
                </a:lnTo>
                <a:lnTo>
                  <a:pt x="4041" y="3608"/>
                </a:lnTo>
                <a:lnTo>
                  <a:pt x="4042" y="3609"/>
                </a:lnTo>
                <a:lnTo>
                  <a:pt x="4043" y="3609"/>
                </a:lnTo>
                <a:lnTo>
                  <a:pt x="4043" y="3609"/>
                </a:lnTo>
                <a:lnTo>
                  <a:pt x="4044" y="3609"/>
                </a:lnTo>
                <a:lnTo>
                  <a:pt x="4045" y="3609"/>
                </a:lnTo>
                <a:lnTo>
                  <a:pt x="4045" y="3609"/>
                </a:lnTo>
                <a:lnTo>
                  <a:pt x="4046" y="3609"/>
                </a:lnTo>
                <a:lnTo>
                  <a:pt x="4046" y="3609"/>
                </a:lnTo>
                <a:lnTo>
                  <a:pt x="4047" y="3609"/>
                </a:lnTo>
                <a:lnTo>
                  <a:pt x="4047" y="3609"/>
                </a:lnTo>
                <a:lnTo>
                  <a:pt x="4048" y="3609"/>
                </a:lnTo>
                <a:lnTo>
                  <a:pt x="4049" y="3609"/>
                </a:lnTo>
                <a:lnTo>
                  <a:pt x="4049" y="3609"/>
                </a:lnTo>
                <a:lnTo>
                  <a:pt x="4050" y="3609"/>
                </a:lnTo>
                <a:lnTo>
                  <a:pt x="4050" y="3609"/>
                </a:lnTo>
                <a:lnTo>
                  <a:pt x="4051" y="3609"/>
                </a:lnTo>
                <a:lnTo>
                  <a:pt x="4052" y="3609"/>
                </a:lnTo>
                <a:lnTo>
                  <a:pt x="4052" y="3609"/>
                </a:lnTo>
                <a:lnTo>
                  <a:pt x="4053" y="3609"/>
                </a:lnTo>
                <a:lnTo>
                  <a:pt x="4054" y="3608"/>
                </a:lnTo>
                <a:lnTo>
                  <a:pt x="4054" y="3608"/>
                </a:lnTo>
                <a:lnTo>
                  <a:pt x="4055" y="3608"/>
                </a:lnTo>
                <a:lnTo>
                  <a:pt x="4056" y="3607"/>
                </a:lnTo>
                <a:lnTo>
                  <a:pt x="4056" y="3607"/>
                </a:lnTo>
                <a:lnTo>
                  <a:pt x="4057" y="3607"/>
                </a:lnTo>
                <a:lnTo>
                  <a:pt x="4057" y="3607"/>
                </a:lnTo>
                <a:lnTo>
                  <a:pt x="4058" y="3606"/>
                </a:lnTo>
                <a:lnTo>
                  <a:pt x="4059" y="3606"/>
                </a:lnTo>
                <a:lnTo>
                  <a:pt x="4059" y="3606"/>
                </a:lnTo>
                <a:lnTo>
                  <a:pt x="4060" y="3606"/>
                </a:lnTo>
                <a:lnTo>
                  <a:pt x="4061" y="3606"/>
                </a:lnTo>
                <a:lnTo>
                  <a:pt x="4061" y="3606"/>
                </a:lnTo>
                <a:lnTo>
                  <a:pt x="4062" y="3607"/>
                </a:lnTo>
                <a:lnTo>
                  <a:pt x="4063" y="3606"/>
                </a:lnTo>
                <a:lnTo>
                  <a:pt x="4063" y="3606"/>
                </a:lnTo>
                <a:lnTo>
                  <a:pt x="4064" y="3605"/>
                </a:lnTo>
                <a:lnTo>
                  <a:pt x="4064" y="3605"/>
                </a:lnTo>
                <a:lnTo>
                  <a:pt x="4065" y="3604"/>
                </a:lnTo>
                <a:lnTo>
                  <a:pt x="4065" y="3605"/>
                </a:lnTo>
                <a:lnTo>
                  <a:pt x="4066" y="3605"/>
                </a:lnTo>
                <a:lnTo>
                  <a:pt x="4067" y="3605"/>
                </a:lnTo>
                <a:lnTo>
                  <a:pt x="4067" y="3605"/>
                </a:lnTo>
                <a:lnTo>
                  <a:pt x="4068" y="3605"/>
                </a:lnTo>
                <a:lnTo>
                  <a:pt x="4068" y="3604"/>
                </a:lnTo>
                <a:lnTo>
                  <a:pt x="4069" y="3604"/>
                </a:lnTo>
                <a:lnTo>
                  <a:pt x="4070" y="3604"/>
                </a:lnTo>
                <a:lnTo>
                  <a:pt x="4070" y="3604"/>
                </a:lnTo>
                <a:lnTo>
                  <a:pt x="4071" y="3604"/>
                </a:lnTo>
                <a:lnTo>
                  <a:pt x="4072" y="3603"/>
                </a:lnTo>
                <a:lnTo>
                  <a:pt x="4072" y="3603"/>
                </a:lnTo>
                <a:lnTo>
                  <a:pt x="4073" y="3603"/>
                </a:lnTo>
                <a:lnTo>
                  <a:pt x="4074" y="3602"/>
                </a:lnTo>
                <a:lnTo>
                  <a:pt x="4074" y="3602"/>
                </a:lnTo>
                <a:lnTo>
                  <a:pt x="4075" y="3602"/>
                </a:lnTo>
                <a:lnTo>
                  <a:pt x="4076" y="3602"/>
                </a:lnTo>
                <a:lnTo>
                  <a:pt x="4076" y="3602"/>
                </a:lnTo>
                <a:lnTo>
                  <a:pt x="4077" y="3602"/>
                </a:lnTo>
                <a:lnTo>
                  <a:pt x="4077" y="3601"/>
                </a:lnTo>
                <a:lnTo>
                  <a:pt x="4078" y="3601"/>
                </a:lnTo>
                <a:lnTo>
                  <a:pt x="4079" y="3600"/>
                </a:lnTo>
                <a:lnTo>
                  <a:pt x="4079" y="3600"/>
                </a:lnTo>
                <a:lnTo>
                  <a:pt x="4080" y="3600"/>
                </a:lnTo>
                <a:lnTo>
                  <a:pt x="4081" y="3601"/>
                </a:lnTo>
                <a:lnTo>
                  <a:pt x="4081" y="3600"/>
                </a:lnTo>
                <a:lnTo>
                  <a:pt x="4082" y="3600"/>
                </a:lnTo>
                <a:lnTo>
                  <a:pt x="4082" y="3599"/>
                </a:lnTo>
                <a:lnTo>
                  <a:pt x="4083" y="3598"/>
                </a:lnTo>
                <a:lnTo>
                  <a:pt x="4084" y="3598"/>
                </a:lnTo>
                <a:lnTo>
                  <a:pt x="4084" y="3598"/>
                </a:lnTo>
                <a:lnTo>
                  <a:pt x="4085" y="3598"/>
                </a:lnTo>
                <a:lnTo>
                  <a:pt x="4085" y="3598"/>
                </a:lnTo>
                <a:lnTo>
                  <a:pt x="4086" y="3597"/>
                </a:lnTo>
                <a:lnTo>
                  <a:pt x="4087" y="3597"/>
                </a:lnTo>
                <a:lnTo>
                  <a:pt x="4087" y="3596"/>
                </a:lnTo>
                <a:lnTo>
                  <a:pt x="4088" y="3596"/>
                </a:lnTo>
                <a:lnTo>
                  <a:pt x="4088" y="3596"/>
                </a:lnTo>
                <a:lnTo>
                  <a:pt x="4089" y="3596"/>
                </a:lnTo>
                <a:lnTo>
                  <a:pt x="4090" y="3596"/>
                </a:lnTo>
                <a:lnTo>
                  <a:pt x="4090" y="3596"/>
                </a:lnTo>
                <a:lnTo>
                  <a:pt x="4091" y="3595"/>
                </a:lnTo>
                <a:lnTo>
                  <a:pt x="4092" y="3595"/>
                </a:lnTo>
                <a:lnTo>
                  <a:pt x="4092" y="3596"/>
                </a:lnTo>
                <a:lnTo>
                  <a:pt x="4093" y="3595"/>
                </a:lnTo>
                <a:lnTo>
                  <a:pt x="4094" y="3596"/>
                </a:lnTo>
                <a:lnTo>
                  <a:pt x="4094" y="3596"/>
                </a:lnTo>
                <a:lnTo>
                  <a:pt x="4095" y="3596"/>
                </a:lnTo>
                <a:lnTo>
                  <a:pt x="4096" y="3596"/>
                </a:lnTo>
                <a:lnTo>
                  <a:pt x="4096" y="3596"/>
                </a:lnTo>
                <a:lnTo>
                  <a:pt x="4097" y="3595"/>
                </a:lnTo>
                <a:lnTo>
                  <a:pt x="4097" y="3595"/>
                </a:lnTo>
                <a:lnTo>
                  <a:pt x="4098" y="3595"/>
                </a:lnTo>
                <a:lnTo>
                  <a:pt x="4099" y="3595"/>
                </a:lnTo>
                <a:lnTo>
                  <a:pt x="4099" y="3595"/>
                </a:lnTo>
                <a:lnTo>
                  <a:pt x="4100" y="3595"/>
                </a:lnTo>
                <a:lnTo>
                  <a:pt x="4100" y="3595"/>
                </a:lnTo>
                <a:lnTo>
                  <a:pt x="4101" y="3595"/>
                </a:lnTo>
                <a:lnTo>
                  <a:pt x="4102" y="3595"/>
                </a:lnTo>
                <a:lnTo>
                  <a:pt x="4102" y="3595"/>
                </a:lnTo>
                <a:lnTo>
                  <a:pt x="4103" y="3594"/>
                </a:lnTo>
                <a:lnTo>
                  <a:pt x="4103" y="3594"/>
                </a:lnTo>
                <a:lnTo>
                  <a:pt x="4104" y="3594"/>
                </a:lnTo>
                <a:lnTo>
                  <a:pt x="4105" y="3594"/>
                </a:lnTo>
                <a:lnTo>
                  <a:pt x="4105" y="3593"/>
                </a:lnTo>
                <a:lnTo>
                  <a:pt x="4106" y="3594"/>
                </a:lnTo>
                <a:lnTo>
                  <a:pt x="4107" y="3594"/>
                </a:lnTo>
                <a:lnTo>
                  <a:pt x="4107" y="3593"/>
                </a:lnTo>
                <a:lnTo>
                  <a:pt x="4108" y="3593"/>
                </a:lnTo>
                <a:lnTo>
                  <a:pt x="4108" y="3592"/>
                </a:lnTo>
                <a:lnTo>
                  <a:pt x="4109" y="3592"/>
                </a:lnTo>
                <a:lnTo>
                  <a:pt x="4110" y="3591"/>
                </a:lnTo>
                <a:lnTo>
                  <a:pt x="4110" y="3591"/>
                </a:lnTo>
                <a:lnTo>
                  <a:pt x="4111" y="3591"/>
                </a:lnTo>
                <a:lnTo>
                  <a:pt x="4112" y="3590"/>
                </a:lnTo>
                <a:lnTo>
                  <a:pt x="4112" y="3590"/>
                </a:lnTo>
                <a:lnTo>
                  <a:pt x="4113" y="3590"/>
                </a:lnTo>
                <a:lnTo>
                  <a:pt x="4114" y="3590"/>
                </a:lnTo>
                <a:lnTo>
                  <a:pt x="4114" y="3589"/>
                </a:lnTo>
                <a:lnTo>
                  <a:pt x="4115" y="3588"/>
                </a:lnTo>
                <a:lnTo>
                  <a:pt x="4115" y="3588"/>
                </a:lnTo>
                <a:lnTo>
                  <a:pt x="4116" y="3588"/>
                </a:lnTo>
                <a:lnTo>
                  <a:pt x="4117" y="3588"/>
                </a:lnTo>
                <a:lnTo>
                  <a:pt x="4117" y="3588"/>
                </a:lnTo>
                <a:lnTo>
                  <a:pt x="4118" y="3588"/>
                </a:lnTo>
                <a:lnTo>
                  <a:pt x="4118" y="3588"/>
                </a:lnTo>
                <a:lnTo>
                  <a:pt x="4119" y="3588"/>
                </a:lnTo>
                <a:lnTo>
                  <a:pt x="4120" y="3588"/>
                </a:lnTo>
                <a:lnTo>
                  <a:pt x="4120" y="3588"/>
                </a:lnTo>
                <a:lnTo>
                  <a:pt x="4121" y="3588"/>
                </a:lnTo>
                <a:lnTo>
                  <a:pt x="4121" y="3588"/>
                </a:lnTo>
                <a:lnTo>
                  <a:pt x="4122" y="3588"/>
                </a:lnTo>
                <a:lnTo>
                  <a:pt x="4123" y="3587"/>
                </a:lnTo>
                <a:lnTo>
                  <a:pt x="4123" y="3587"/>
                </a:lnTo>
                <a:lnTo>
                  <a:pt x="4124" y="3587"/>
                </a:lnTo>
                <a:lnTo>
                  <a:pt x="4125" y="3587"/>
                </a:lnTo>
                <a:lnTo>
                  <a:pt x="4125" y="3587"/>
                </a:lnTo>
                <a:lnTo>
                  <a:pt x="4126" y="3587"/>
                </a:lnTo>
                <a:lnTo>
                  <a:pt x="4127" y="3587"/>
                </a:lnTo>
                <a:lnTo>
                  <a:pt x="4127" y="3586"/>
                </a:lnTo>
                <a:lnTo>
                  <a:pt x="4128" y="3587"/>
                </a:lnTo>
                <a:lnTo>
                  <a:pt x="4128" y="3587"/>
                </a:lnTo>
                <a:lnTo>
                  <a:pt x="4129" y="3587"/>
                </a:lnTo>
                <a:lnTo>
                  <a:pt x="4130" y="3586"/>
                </a:lnTo>
                <a:lnTo>
                  <a:pt x="4130" y="3585"/>
                </a:lnTo>
                <a:lnTo>
                  <a:pt x="4131" y="3585"/>
                </a:lnTo>
                <a:lnTo>
                  <a:pt x="4132" y="3584"/>
                </a:lnTo>
                <a:lnTo>
                  <a:pt x="4132" y="3585"/>
                </a:lnTo>
                <a:lnTo>
                  <a:pt x="4133" y="3585"/>
                </a:lnTo>
                <a:lnTo>
                  <a:pt x="4133" y="3585"/>
                </a:lnTo>
                <a:lnTo>
                  <a:pt x="4134" y="3584"/>
                </a:lnTo>
                <a:lnTo>
                  <a:pt x="4135" y="3584"/>
                </a:lnTo>
                <a:lnTo>
                  <a:pt x="4135" y="3584"/>
                </a:lnTo>
                <a:lnTo>
                  <a:pt x="4136" y="3584"/>
                </a:lnTo>
                <a:lnTo>
                  <a:pt x="4136" y="3583"/>
                </a:lnTo>
                <a:lnTo>
                  <a:pt x="4137" y="3584"/>
                </a:lnTo>
                <a:lnTo>
                  <a:pt x="4138" y="3584"/>
                </a:lnTo>
                <a:lnTo>
                  <a:pt x="4138" y="3583"/>
                </a:lnTo>
                <a:lnTo>
                  <a:pt x="4139" y="3583"/>
                </a:lnTo>
                <a:lnTo>
                  <a:pt x="4139" y="3583"/>
                </a:lnTo>
                <a:lnTo>
                  <a:pt x="4140" y="3582"/>
                </a:lnTo>
                <a:lnTo>
                  <a:pt x="4141" y="3524"/>
                </a:lnTo>
                <a:lnTo>
                  <a:pt x="4141" y="3454"/>
                </a:lnTo>
                <a:lnTo>
                  <a:pt x="4142" y="3400"/>
                </a:lnTo>
                <a:lnTo>
                  <a:pt x="4143" y="3364"/>
                </a:lnTo>
                <a:lnTo>
                  <a:pt x="4143" y="3336"/>
                </a:lnTo>
                <a:lnTo>
                  <a:pt x="4144" y="3309"/>
                </a:lnTo>
                <a:lnTo>
                  <a:pt x="4145" y="3281"/>
                </a:lnTo>
                <a:lnTo>
                  <a:pt x="4145" y="3252"/>
                </a:lnTo>
                <a:lnTo>
                  <a:pt x="4146" y="3222"/>
                </a:lnTo>
                <a:lnTo>
                  <a:pt x="4147" y="3193"/>
                </a:lnTo>
                <a:lnTo>
                  <a:pt x="4147" y="3164"/>
                </a:lnTo>
                <a:lnTo>
                  <a:pt x="4148" y="3137"/>
                </a:lnTo>
                <a:lnTo>
                  <a:pt x="4148" y="3109"/>
                </a:lnTo>
                <a:lnTo>
                  <a:pt x="4149" y="3082"/>
                </a:lnTo>
                <a:lnTo>
                  <a:pt x="4150" y="3055"/>
                </a:lnTo>
                <a:lnTo>
                  <a:pt x="4150" y="3028"/>
                </a:lnTo>
                <a:lnTo>
                  <a:pt x="4151" y="3001"/>
                </a:lnTo>
                <a:lnTo>
                  <a:pt x="4152" y="2975"/>
                </a:lnTo>
                <a:lnTo>
                  <a:pt x="4152" y="2950"/>
                </a:lnTo>
                <a:lnTo>
                  <a:pt x="4153" y="2924"/>
                </a:lnTo>
                <a:lnTo>
                  <a:pt x="4153" y="2897"/>
                </a:lnTo>
                <a:lnTo>
                  <a:pt x="4154" y="2872"/>
                </a:lnTo>
                <a:lnTo>
                  <a:pt x="4154" y="2847"/>
                </a:lnTo>
                <a:lnTo>
                  <a:pt x="4155" y="2821"/>
                </a:lnTo>
                <a:lnTo>
                  <a:pt x="4156" y="2796"/>
                </a:lnTo>
                <a:lnTo>
                  <a:pt x="4156" y="2771"/>
                </a:lnTo>
                <a:lnTo>
                  <a:pt x="4157" y="2746"/>
                </a:lnTo>
                <a:lnTo>
                  <a:pt x="4157" y="2722"/>
                </a:lnTo>
                <a:lnTo>
                  <a:pt x="4158" y="2700"/>
                </a:lnTo>
                <a:lnTo>
                  <a:pt x="4159" y="2675"/>
                </a:lnTo>
                <a:lnTo>
                  <a:pt x="4159" y="2652"/>
                </a:lnTo>
                <a:lnTo>
                  <a:pt x="4160" y="2629"/>
                </a:lnTo>
                <a:lnTo>
                  <a:pt x="4161" y="2606"/>
                </a:lnTo>
                <a:lnTo>
                  <a:pt x="4161" y="2583"/>
                </a:lnTo>
                <a:lnTo>
                  <a:pt x="4162" y="2559"/>
                </a:lnTo>
                <a:lnTo>
                  <a:pt x="4163" y="2536"/>
                </a:lnTo>
                <a:lnTo>
                  <a:pt x="4163" y="2513"/>
                </a:lnTo>
                <a:lnTo>
                  <a:pt x="4164" y="2491"/>
                </a:lnTo>
                <a:lnTo>
                  <a:pt x="4165" y="2468"/>
                </a:lnTo>
                <a:lnTo>
                  <a:pt x="4165" y="2447"/>
                </a:lnTo>
                <a:lnTo>
                  <a:pt x="4166" y="2483"/>
                </a:lnTo>
                <a:lnTo>
                  <a:pt x="4167" y="2521"/>
                </a:lnTo>
                <a:lnTo>
                  <a:pt x="4167" y="2553"/>
                </a:lnTo>
                <a:lnTo>
                  <a:pt x="4168" y="2574"/>
                </a:lnTo>
                <a:lnTo>
                  <a:pt x="4168" y="2590"/>
                </a:lnTo>
                <a:lnTo>
                  <a:pt x="4169" y="2605"/>
                </a:lnTo>
                <a:lnTo>
                  <a:pt x="4170" y="2620"/>
                </a:lnTo>
                <a:lnTo>
                  <a:pt x="4170" y="2636"/>
                </a:lnTo>
                <a:lnTo>
                  <a:pt x="4171" y="2653"/>
                </a:lnTo>
                <a:lnTo>
                  <a:pt x="4171" y="2670"/>
                </a:lnTo>
                <a:lnTo>
                  <a:pt x="4172" y="2685"/>
                </a:lnTo>
                <a:lnTo>
                  <a:pt x="4172" y="2700"/>
                </a:lnTo>
                <a:lnTo>
                  <a:pt x="4173" y="2714"/>
                </a:lnTo>
                <a:lnTo>
                  <a:pt x="4174" y="2728"/>
                </a:lnTo>
                <a:lnTo>
                  <a:pt x="4174" y="2741"/>
                </a:lnTo>
                <a:lnTo>
                  <a:pt x="4175" y="2754"/>
                </a:lnTo>
                <a:lnTo>
                  <a:pt x="4176" y="2767"/>
                </a:lnTo>
                <a:lnTo>
                  <a:pt x="4176" y="2780"/>
                </a:lnTo>
                <a:lnTo>
                  <a:pt x="4177" y="2793"/>
                </a:lnTo>
                <a:lnTo>
                  <a:pt x="4178" y="2805"/>
                </a:lnTo>
                <a:lnTo>
                  <a:pt x="4178" y="2818"/>
                </a:lnTo>
                <a:lnTo>
                  <a:pt x="4179" y="2830"/>
                </a:lnTo>
                <a:lnTo>
                  <a:pt x="4179" y="2841"/>
                </a:lnTo>
                <a:lnTo>
                  <a:pt x="4180" y="2853"/>
                </a:lnTo>
                <a:lnTo>
                  <a:pt x="4181" y="2864"/>
                </a:lnTo>
                <a:lnTo>
                  <a:pt x="4181" y="2875"/>
                </a:lnTo>
                <a:lnTo>
                  <a:pt x="4182" y="2885"/>
                </a:lnTo>
                <a:lnTo>
                  <a:pt x="4183" y="2896"/>
                </a:lnTo>
                <a:lnTo>
                  <a:pt x="4183" y="2906"/>
                </a:lnTo>
                <a:lnTo>
                  <a:pt x="4184" y="2916"/>
                </a:lnTo>
                <a:lnTo>
                  <a:pt x="4185" y="2926"/>
                </a:lnTo>
                <a:lnTo>
                  <a:pt x="4185" y="2937"/>
                </a:lnTo>
                <a:lnTo>
                  <a:pt x="4186" y="2946"/>
                </a:lnTo>
                <a:lnTo>
                  <a:pt x="4186" y="2955"/>
                </a:lnTo>
                <a:lnTo>
                  <a:pt x="4187" y="2965"/>
                </a:lnTo>
                <a:lnTo>
                  <a:pt x="4188" y="2974"/>
                </a:lnTo>
                <a:lnTo>
                  <a:pt x="4188" y="2984"/>
                </a:lnTo>
                <a:lnTo>
                  <a:pt x="4189" y="2992"/>
                </a:lnTo>
                <a:lnTo>
                  <a:pt x="4189" y="3001"/>
                </a:lnTo>
                <a:lnTo>
                  <a:pt x="4190" y="3011"/>
                </a:lnTo>
                <a:lnTo>
                  <a:pt x="4190" y="3020"/>
                </a:lnTo>
                <a:lnTo>
                  <a:pt x="4191" y="3029"/>
                </a:lnTo>
                <a:lnTo>
                  <a:pt x="4192" y="3038"/>
                </a:lnTo>
                <a:lnTo>
                  <a:pt x="4192" y="3046"/>
                </a:lnTo>
                <a:lnTo>
                  <a:pt x="4193" y="3054"/>
                </a:lnTo>
                <a:lnTo>
                  <a:pt x="4194" y="3063"/>
                </a:lnTo>
                <a:lnTo>
                  <a:pt x="4194" y="3071"/>
                </a:lnTo>
                <a:lnTo>
                  <a:pt x="4195" y="3078"/>
                </a:lnTo>
                <a:lnTo>
                  <a:pt x="4196" y="3086"/>
                </a:lnTo>
                <a:lnTo>
                  <a:pt x="4196" y="3094"/>
                </a:lnTo>
                <a:lnTo>
                  <a:pt x="4197" y="3102"/>
                </a:lnTo>
                <a:lnTo>
                  <a:pt x="4198" y="3109"/>
                </a:lnTo>
                <a:lnTo>
                  <a:pt x="4198" y="3117"/>
                </a:lnTo>
                <a:lnTo>
                  <a:pt x="4199" y="3124"/>
                </a:lnTo>
                <a:lnTo>
                  <a:pt x="4199" y="3131"/>
                </a:lnTo>
                <a:lnTo>
                  <a:pt x="4200" y="3138"/>
                </a:lnTo>
                <a:lnTo>
                  <a:pt x="4201" y="3144"/>
                </a:lnTo>
                <a:lnTo>
                  <a:pt x="4201" y="3151"/>
                </a:lnTo>
                <a:lnTo>
                  <a:pt x="4202" y="3158"/>
                </a:lnTo>
                <a:lnTo>
                  <a:pt x="4203" y="3164"/>
                </a:lnTo>
                <a:lnTo>
                  <a:pt x="4203" y="3170"/>
                </a:lnTo>
                <a:lnTo>
                  <a:pt x="4204" y="3177"/>
                </a:lnTo>
                <a:lnTo>
                  <a:pt x="4204" y="3183"/>
                </a:lnTo>
                <a:lnTo>
                  <a:pt x="4205" y="3190"/>
                </a:lnTo>
                <a:lnTo>
                  <a:pt x="4206" y="3195"/>
                </a:lnTo>
                <a:lnTo>
                  <a:pt x="4206" y="3202"/>
                </a:lnTo>
                <a:lnTo>
                  <a:pt x="4207" y="3208"/>
                </a:lnTo>
                <a:lnTo>
                  <a:pt x="4207" y="3214"/>
                </a:lnTo>
                <a:lnTo>
                  <a:pt x="4208" y="3219"/>
                </a:lnTo>
                <a:lnTo>
                  <a:pt x="4209" y="3225"/>
                </a:lnTo>
                <a:lnTo>
                  <a:pt x="4209" y="3231"/>
                </a:lnTo>
                <a:lnTo>
                  <a:pt x="4210" y="3237"/>
                </a:lnTo>
                <a:lnTo>
                  <a:pt x="4210" y="3242"/>
                </a:lnTo>
                <a:lnTo>
                  <a:pt x="4211" y="3248"/>
                </a:lnTo>
                <a:lnTo>
                  <a:pt x="4212" y="3253"/>
                </a:lnTo>
                <a:lnTo>
                  <a:pt x="4212" y="3258"/>
                </a:lnTo>
                <a:lnTo>
                  <a:pt x="4213" y="3263"/>
                </a:lnTo>
                <a:lnTo>
                  <a:pt x="4214" y="3269"/>
                </a:lnTo>
                <a:lnTo>
                  <a:pt x="4214" y="3274"/>
                </a:lnTo>
                <a:lnTo>
                  <a:pt x="4215" y="3279"/>
                </a:lnTo>
                <a:lnTo>
                  <a:pt x="4216" y="3283"/>
                </a:lnTo>
                <a:lnTo>
                  <a:pt x="4216" y="3287"/>
                </a:lnTo>
                <a:lnTo>
                  <a:pt x="4217" y="3292"/>
                </a:lnTo>
                <a:lnTo>
                  <a:pt x="4218" y="3297"/>
                </a:lnTo>
                <a:lnTo>
                  <a:pt x="4218" y="3302"/>
                </a:lnTo>
                <a:lnTo>
                  <a:pt x="4219" y="3307"/>
                </a:lnTo>
                <a:lnTo>
                  <a:pt x="4219" y="3311"/>
                </a:lnTo>
                <a:lnTo>
                  <a:pt x="4220" y="3315"/>
                </a:lnTo>
                <a:lnTo>
                  <a:pt x="4221" y="3320"/>
                </a:lnTo>
                <a:lnTo>
                  <a:pt x="4221" y="3323"/>
                </a:lnTo>
                <a:lnTo>
                  <a:pt x="4222" y="3327"/>
                </a:lnTo>
                <a:lnTo>
                  <a:pt x="4222" y="3332"/>
                </a:lnTo>
                <a:lnTo>
                  <a:pt x="4223" y="3336"/>
                </a:lnTo>
                <a:lnTo>
                  <a:pt x="4224" y="3340"/>
                </a:lnTo>
                <a:lnTo>
                  <a:pt x="4224" y="3345"/>
                </a:lnTo>
                <a:lnTo>
                  <a:pt x="4225" y="3349"/>
                </a:lnTo>
                <a:lnTo>
                  <a:pt x="4225" y="3353"/>
                </a:lnTo>
                <a:lnTo>
                  <a:pt x="4226" y="3356"/>
                </a:lnTo>
                <a:lnTo>
                  <a:pt x="4227" y="3360"/>
                </a:lnTo>
                <a:lnTo>
                  <a:pt x="4227" y="3364"/>
                </a:lnTo>
                <a:lnTo>
                  <a:pt x="4228" y="3367"/>
                </a:lnTo>
                <a:lnTo>
                  <a:pt x="4228" y="3371"/>
                </a:lnTo>
                <a:lnTo>
                  <a:pt x="4229" y="3375"/>
                </a:lnTo>
                <a:lnTo>
                  <a:pt x="4230" y="3378"/>
                </a:lnTo>
                <a:lnTo>
                  <a:pt x="4230" y="3382"/>
                </a:lnTo>
                <a:lnTo>
                  <a:pt x="4231" y="3385"/>
                </a:lnTo>
                <a:lnTo>
                  <a:pt x="4232" y="3388"/>
                </a:lnTo>
                <a:lnTo>
                  <a:pt x="4232" y="3391"/>
                </a:lnTo>
                <a:lnTo>
                  <a:pt x="4233" y="3395"/>
                </a:lnTo>
                <a:lnTo>
                  <a:pt x="4234" y="3398"/>
                </a:lnTo>
                <a:lnTo>
                  <a:pt x="4234" y="3401"/>
                </a:lnTo>
                <a:lnTo>
                  <a:pt x="4235" y="3404"/>
                </a:lnTo>
                <a:lnTo>
                  <a:pt x="4236" y="3407"/>
                </a:lnTo>
                <a:lnTo>
                  <a:pt x="4236" y="3411"/>
                </a:lnTo>
                <a:lnTo>
                  <a:pt x="4237" y="3414"/>
                </a:lnTo>
                <a:lnTo>
                  <a:pt x="4238" y="3417"/>
                </a:lnTo>
                <a:lnTo>
                  <a:pt x="4238" y="3420"/>
                </a:lnTo>
                <a:lnTo>
                  <a:pt x="4239" y="3422"/>
                </a:lnTo>
                <a:lnTo>
                  <a:pt x="4239" y="3425"/>
                </a:lnTo>
                <a:lnTo>
                  <a:pt x="4240" y="3428"/>
                </a:lnTo>
                <a:lnTo>
                  <a:pt x="4240" y="3432"/>
                </a:lnTo>
                <a:lnTo>
                  <a:pt x="4241" y="3434"/>
                </a:lnTo>
                <a:lnTo>
                  <a:pt x="4242" y="3437"/>
                </a:lnTo>
                <a:lnTo>
                  <a:pt x="4242" y="3439"/>
                </a:lnTo>
                <a:lnTo>
                  <a:pt x="4243" y="3442"/>
                </a:lnTo>
                <a:lnTo>
                  <a:pt x="4243" y="3444"/>
                </a:lnTo>
                <a:lnTo>
                  <a:pt x="4244" y="3447"/>
                </a:lnTo>
                <a:lnTo>
                  <a:pt x="4245" y="3450"/>
                </a:lnTo>
                <a:lnTo>
                  <a:pt x="4245" y="3452"/>
                </a:lnTo>
                <a:lnTo>
                  <a:pt x="4246" y="3454"/>
                </a:lnTo>
                <a:lnTo>
                  <a:pt x="4247" y="3457"/>
                </a:lnTo>
                <a:lnTo>
                  <a:pt x="4247" y="3460"/>
                </a:lnTo>
                <a:lnTo>
                  <a:pt x="4248" y="3463"/>
                </a:lnTo>
                <a:lnTo>
                  <a:pt x="4248" y="3465"/>
                </a:lnTo>
                <a:lnTo>
                  <a:pt x="4249" y="3467"/>
                </a:lnTo>
                <a:lnTo>
                  <a:pt x="4250" y="3470"/>
                </a:lnTo>
                <a:lnTo>
                  <a:pt x="4250" y="3472"/>
                </a:lnTo>
                <a:lnTo>
                  <a:pt x="4251" y="3474"/>
                </a:lnTo>
                <a:lnTo>
                  <a:pt x="4252" y="3476"/>
                </a:lnTo>
                <a:lnTo>
                  <a:pt x="4252" y="3478"/>
                </a:lnTo>
                <a:lnTo>
                  <a:pt x="4253" y="3480"/>
                </a:lnTo>
                <a:lnTo>
                  <a:pt x="4254" y="3482"/>
                </a:lnTo>
                <a:lnTo>
                  <a:pt x="4254" y="3485"/>
                </a:lnTo>
                <a:lnTo>
                  <a:pt x="4255" y="3487"/>
                </a:lnTo>
                <a:lnTo>
                  <a:pt x="4256" y="3489"/>
                </a:lnTo>
                <a:lnTo>
                  <a:pt x="4256" y="3491"/>
                </a:lnTo>
                <a:lnTo>
                  <a:pt x="4257" y="3492"/>
                </a:lnTo>
                <a:lnTo>
                  <a:pt x="4257" y="3494"/>
                </a:lnTo>
                <a:lnTo>
                  <a:pt x="4258" y="3496"/>
                </a:lnTo>
                <a:lnTo>
                  <a:pt x="4259" y="3498"/>
                </a:lnTo>
                <a:lnTo>
                  <a:pt x="4259" y="3500"/>
                </a:lnTo>
                <a:lnTo>
                  <a:pt x="4260" y="3502"/>
                </a:lnTo>
                <a:lnTo>
                  <a:pt x="4260" y="3503"/>
                </a:lnTo>
                <a:lnTo>
                  <a:pt x="4261" y="3505"/>
                </a:lnTo>
                <a:lnTo>
                  <a:pt x="4261" y="3507"/>
                </a:lnTo>
                <a:lnTo>
                  <a:pt x="4262" y="3508"/>
                </a:lnTo>
                <a:lnTo>
                  <a:pt x="4263" y="3510"/>
                </a:lnTo>
                <a:lnTo>
                  <a:pt x="4263" y="3512"/>
                </a:lnTo>
                <a:lnTo>
                  <a:pt x="4264" y="3513"/>
                </a:lnTo>
                <a:lnTo>
                  <a:pt x="4265" y="3515"/>
                </a:lnTo>
                <a:lnTo>
                  <a:pt x="4265" y="3516"/>
                </a:lnTo>
                <a:lnTo>
                  <a:pt x="4266" y="3518"/>
                </a:lnTo>
                <a:lnTo>
                  <a:pt x="4267" y="3519"/>
                </a:lnTo>
                <a:lnTo>
                  <a:pt x="4267" y="3521"/>
                </a:lnTo>
                <a:lnTo>
                  <a:pt x="4268" y="3523"/>
                </a:lnTo>
                <a:lnTo>
                  <a:pt x="4268" y="3525"/>
                </a:lnTo>
                <a:lnTo>
                  <a:pt x="4269" y="3527"/>
                </a:lnTo>
                <a:lnTo>
                  <a:pt x="4270" y="3528"/>
                </a:lnTo>
                <a:lnTo>
                  <a:pt x="4270" y="3529"/>
                </a:lnTo>
                <a:lnTo>
                  <a:pt x="4271" y="3531"/>
                </a:lnTo>
                <a:lnTo>
                  <a:pt x="4272" y="3532"/>
                </a:lnTo>
                <a:lnTo>
                  <a:pt x="4272" y="3533"/>
                </a:lnTo>
                <a:lnTo>
                  <a:pt x="4273" y="3534"/>
                </a:lnTo>
                <a:lnTo>
                  <a:pt x="4274" y="3536"/>
                </a:lnTo>
                <a:lnTo>
                  <a:pt x="4274" y="3537"/>
                </a:lnTo>
                <a:lnTo>
                  <a:pt x="4275" y="3539"/>
                </a:lnTo>
                <a:lnTo>
                  <a:pt x="4275" y="3540"/>
                </a:lnTo>
                <a:lnTo>
                  <a:pt x="4276" y="3541"/>
                </a:lnTo>
                <a:lnTo>
                  <a:pt x="4277" y="3542"/>
                </a:lnTo>
                <a:lnTo>
                  <a:pt x="4277" y="3543"/>
                </a:lnTo>
                <a:lnTo>
                  <a:pt x="4278" y="3544"/>
                </a:lnTo>
                <a:lnTo>
                  <a:pt x="4278" y="3545"/>
                </a:lnTo>
                <a:lnTo>
                  <a:pt x="4279" y="3546"/>
                </a:lnTo>
                <a:lnTo>
                  <a:pt x="4279" y="3547"/>
                </a:lnTo>
                <a:lnTo>
                  <a:pt x="4280" y="3549"/>
                </a:lnTo>
                <a:lnTo>
                  <a:pt x="4281" y="3550"/>
                </a:lnTo>
                <a:lnTo>
                  <a:pt x="4281" y="3551"/>
                </a:lnTo>
                <a:lnTo>
                  <a:pt x="4282" y="3552"/>
                </a:lnTo>
                <a:lnTo>
                  <a:pt x="4283" y="3553"/>
                </a:lnTo>
                <a:lnTo>
                  <a:pt x="4283" y="3554"/>
                </a:lnTo>
                <a:lnTo>
                  <a:pt x="4284" y="3554"/>
                </a:lnTo>
                <a:lnTo>
                  <a:pt x="4285" y="3555"/>
                </a:lnTo>
                <a:lnTo>
                  <a:pt x="4285" y="3556"/>
                </a:lnTo>
                <a:lnTo>
                  <a:pt x="4286" y="3558"/>
                </a:lnTo>
                <a:lnTo>
                  <a:pt x="4287" y="3559"/>
                </a:lnTo>
                <a:lnTo>
                  <a:pt x="4287" y="3560"/>
                </a:lnTo>
                <a:lnTo>
                  <a:pt x="4288" y="3561"/>
                </a:lnTo>
                <a:lnTo>
                  <a:pt x="4288" y="3562"/>
                </a:lnTo>
                <a:lnTo>
                  <a:pt x="4289" y="3562"/>
                </a:lnTo>
                <a:lnTo>
                  <a:pt x="4290" y="3563"/>
                </a:lnTo>
                <a:lnTo>
                  <a:pt x="4290" y="3564"/>
                </a:lnTo>
                <a:lnTo>
                  <a:pt x="4291" y="3565"/>
                </a:lnTo>
                <a:lnTo>
                  <a:pt x="4292" y="3566"/>
                </a:lnTo>
                <a:lnTo>
                  <a:pt x="4292" y="3567"/>
                </a:lnTo>
                <a:lnTo>
                  <a:pt x="4293" y="3567"/>
                </a:lnTo>
                <a:lnTo>
                  <a:pt x="4293" y="3568"/>
                </a:lnTo>
                <a:lnTo>
                  <a:pt x="4294" y="3569"/>
                </a:lnTo>
                <a:lnTo>
                  <a:pt x="4295" y="3570"/>
                </a:lnTo>
                <a:lnTo>
                  <a:pt x="4295" y="3571"/>
                </a:lnTo>
                <a:lnTo>
                  <a:pt x="4296" y="3572"/>
                </a:lnTo>
                <a:lnTo>
                  <a:pt x="4296" y="3573"/>
                </a:lnTo>
                <a:lnTo>
                  <a:pt x="4297" y="3573"/>
                </a:lnTo>
                <a:lnTo>
                  <a:pt x="4298" y="3574"/>
                </a:lnTo>
                <a:lnTo>
                  <a:pt x="4298" y="3575"/>
                </a:lnTo>
                <a:lnTo>
                  <a:pt x="4299" y="3576"/>
                </a:lnTo>
                <a:lnTo>
                  <a:pt x="4299" y="3577"/>
                </a:lnTo>
                <a:lnTo>
                  <a:pt x="4300" y="3578"/>
                </a:lnTo>
                <a:lnTo>
                  <a:pt x="4301" y="3578"/>
                </a:lnTo>
                <a:lnTo>
                  <a:pt x="4301" y="3579"/>
                </a:lnTo>
                <a:lnTo>
                  <a:pt x="4302" y="3580"/>
                </a:lnTo>
                <a:lnTo>
                  <a:pt x="4303" y="3581"/>
                </a:lnTo>
                <a:lnTo>
                  <a:pt x="4303" y="3581"/>
                </a:lnTo>
                <a:lnTo>
                  <a:pt x="4304" y="3581"/>
                </a:lnTo>
                <a:lnTo>
                  <a:pt x="4305" y="3582"/>
                </a:lnTo>
                <a:lnTo>
                  <a:pt x="4305" y="3583"/>
                </a:lnTo>
                <a:lnTo>
                  <a:pt x="4306" y="3584"/>
                </a:lnTo>
                <a:lnTo>
                  <a:pt x="4307" y="3584"/>
                </a:lnTo>
                <a:lnTo>
                  <a:pt x="4307" y="3585"/>
                </a:lnTo>
                <a:lnTo>
                  <a:pt x="4308" y="3585"/>
                </a:lnTo>
                <a:lnTo>
                  <a:pt x="4308" y="3585"/>
                </a:lnTo>
                <a:lnTo>
                  <a:pt x="4309" y="3585"/>
                </a:lnTo>
                <a:lnTo>
                  <a:pt x="4310" y="3585"/>
                </a:lnTo>
                <a:lnTo>
                  <a:pt x="4310" y="3585"/>
                </a:lnTo>
                <a:lnTo>
                  <a:pt x="4311" y="3586"/>
                </a:lnTo>
                <a:lnTo>
                  <a:pt x="4311" y="3587"/>
                </a:lnTo>
                <a:lnTo>
                  <a:pt x="4312" y="3587"/>
                </a:lnTo>
                <a:lnTo>
                  <a:pt x="4313" y="3588"/>
                </a:lnTo>
                <a:lnTo>
                  <a:pt x="4313" y="3589"/>
                </a:lnTo>
                <a:lnTo>
                  <a:pt x="4314" y="3589"/>
                </a:lnTo>
                <a:lnTo>
                  <a:pt x="4314" y="3590"/>
                </a:lnTo>
                <a:lnTo>
                  <a:pt x="4315" y="3589"/>
                </a:lnTo>
                <a:lnTo>
                  <a:pt x="4316" y="3590"/>
                </a:lnTo>
                <a:lnTo>
                  <a:pt x="4316" y="3590"/>
                </a:lnTo>
                <a:lnTo>
                  <a:pt x="4317" y="3590"/>
                </a:lnTo>
                <a:lnTo>
                  <a:pt x="4318" y="3591"/>
                </a:lnTo>
                <a:lnTo>
                  <a:pt x="4318" y="3591"/>
                </a:lnTo>
                <a:lnTo>
                  <a:pt x="4319" y="3591"/>
                </a:lnTo>
                <a:lnTo>
                  <a:pt x="4319" y="3591"/>
                </a:lnTo>
                <a:lnTo>
                  <a:pt x="4320" y="3592"/>
                </a:lnTo>
                <a:lnTo>
                  <a:pt x="4321" y="3592"/>
                </a:lnTo>
                <a:lnTo>
                  <a:pt x="4321" y="3592"/>
                </a:lnTo>
                <a:lnTo>
                  <a:pt x="4322" y="3592"/>
                </a:lnTo>
                <a:lnTo>
                  <a:pt x="4323" y="3593"/>
                </a:lnTo>
                <a:lnTo>
                  <a:pt x="4323" y="3593"/>
                </a:lnTo>
                <a:lnTo>
                  <a:pt x="4324" y="3593"/>
                </a:lnTo>
                <a:lnTo>
                  <a:pt x="4325" y="3594"/>
                </a:lnTo>
                <a:lnTo>
                  <a:pt x="4325" y="3594"/>
                </a:lnTo>
                <a:lnTo>
                  <a:pt x="4326" y="3595"/>
                </a:lnTo>
                <a:lnTo>
                  <a:pt x="4327" y="3595"/>
                </a:lnTo>
                <a:lnTo>
                  <a:pt x="4327" y="3596"/>
                </a:lnTo>
                <a:lnTo>
                  <a:pt x="4328" y="3596"/>
                </a:lnTo>
                <a:lnTo>
                  <a:pt x="4328" y="3596"/>
                </a:lnTo>
                <a:lnTo>
                  <a:pt x="4329" y="3596"/>
                </a:lnTo>
                <a:lnTo>
                  <a:pt x="4329" y="3597"/>
                </a:lnTo>
                <a:lnTo>
                  <a:pt x="4330" y="3597"/>
                </a:lnTo>
                <a:lnTo>
                  <a:pt x="4331" y="3597"/>
                </a:lnTo>
                <a:lnTo>
                  <a:pt x="4331" y="3597"/>
                </a:lnTo>
                <a:lnTo>
                  <a:pt x="4332" y="3597"/>
                </a:lnTo>
                <a:lnTo>
                  <a:pt x="4332" y="3598"/>
                </a:lnTo>
                <a:lnTo>
                  <a:pt x="4333" y="3598"/>
                </a:lnTo>
                <a:lnTo>
                  <a:pt x="4334" y="3598"/>
                </a:lnTo>
                <a:lnTo>
                  <a:pt x="4334" y="3598"/>
                </a:lnTo>
                <a:lnTo>
                  <a:pt x="4335" y="3598"/>
                </a:lnTo>
                <a:lnTo>
                  <a:pt x="4336" y="3598"/>
                </a:lnTo>
                <a:lnTo>
                  <a:pt x="4336" y="3599"/>
                </a:lnTo>
                <a:lnTo>
                  <a:pt x="4337" y="3599"/>
                </a:lnTo>
                <a:lnTo>
                  <a:pt x="4338" y="3600"/>
                </a:lnTo>
                <a:lnTo>
                  <a:pt x="4338" y="3600"/>
                </a:lnTo>
                <a:lnTo>
                  <a:pt x="4339" y="3600"/>
                </a:lnTo>
                <a:lnTo>
                  <a:pt x="4339" y="3600"/>
                </a:lnTo>
                <a:lnTo>
                  <a:pt x="4340" y="3601"/>
                </a:lnTo>
                <a:lnTo>
                  <a:pt x="4341" y="3601"/>
                </a:lnTo>
                <a:lnTo>
                  <a:pt x="4341" y="3602"/>
                </a:lnTo>
                <a:lnTo>
                  <a:pt x="4342" y="3602"/>
                </a:lnTo>
                <a:lnTo>
                  <a:pt x="4343" y="3602"/>
                </a:lnTo>
                <a:lnTo>
                  <a:pt x="4343" y="3602"/>
                </a:lnTo>
                <a:lnTo>
                  <a:pt x="4344" y="3602"/>
                </a:lnTo>
                <a:lnTo>
                  <a:pt x="4345" y="3602"/>
                </a:lnTo>
                <a:lnTo>
                  <a:pt x="4345" y="3602"/>
                </a:lnTo>
                <a:lnTo>
                  <a:pt x="4346" y="3602"/>
                </a:lnTo>
                <a:lnTo>
                  <a:pt x="4346" y="3603"/>
                </a:lnTo>
                <a:lnTo>
                  <a:pt x="4347" y="3603"/>
                </a:lnTo>
                <a:lnTo>
                  <a:pt x="4347" y="3603"/>
                </a:lnTo>
                <a:lnTo>
                  <a:pt x="4348" y="3604"/>
                </a:lnTo>
                <a:lnTo>
                  <a:pt x="4349" y="3603"/>
                </a:lnTo>
                <a:lnTo>
                  <a:pt x="4349" y="3603"/>
                </a:lnTo>
                <a:lnTo>
                  <a:pt x="4350" y="3603"/>
                </a:lnTo>
                <a:lnTo>
                  <a:pt x="4350" y="3603"/>
                </a:lnTo>
                <a:lnTo>
                  <a:pt x="4351" y="3604"/>
                </a:lnTo>
                <a:lnTo>
                  <a:pt x="4352" y="3604"/>
                </a:lnTo>
                <a:lnTo>
                  <a:pt x="4352" y="3604"/>
                </a:lnTo>
                <a:lnTo>
                  <a:pt x="4353" y="3604"/>
                </a:lnTo>
                <a:lnTo>
                  <a:pt x="4354" y="3604"/>
                </a:lnTo>
                <a:lnTo>
                  <a:pt x="4354" y="3604"/>
                </a:lnTo>
                <a:lnTo>
                  <a:pt x="4355" y="3604"/>
                </a:lnTo>
                <a:lnTo>
                  <a:pt x="4356" y="3604"/>
                </a:lnTo>
                <a:lnTo>
                  <a:pt x="4356" y="3605"/>
                </a:lnTo>
                <a:lnTo>
                  <a:pt x="4357" y="3606"/>
                </a:lnTo>
                <a:lnTo>
                  <a:pt x="4358" y="3606"/>
                </a:lnTo>
                <a:lnTo>
                  <a:pt x="4358" y="3606"/>
                </a:lnTo>
                <a:lnTo>
                  <a:pt x="4359" y="3606"/>
                </a:lnTo>
                <a:lnTo>
                  <a:pt x="4359" y="3606"/>
                </a:lnTo>
                <a:lnTo>
                  <a:pt x="4360" y="3606"/>
                </a:lnTo>
                <a:lnTo>
                  <a:pt x="4361" y="3606"/>
                </a:lnTo>
                <a:lnTo>
                  <a:pt x="4361" y="3607"/>
                </a:lnTo>
                <a:lnTo>
                  <a:pt x="4362" y="3607"/>
                </a:lnTo>
                <a:lnTo>
                  <a:pt x="4363" y="3607"/>
                </a:lnTo>
                <a:lnTo>
                  <a:pt x="4363" y="3607"/>
                </a:lnTo>
                <a:lnTo>
                  <a:pt x="4364" y="3607"/>
                </a:lnTo>
                <a:lnTo>
                  <a:pt x="4364" y="3608"/>
                </a:lnTo>
                <a:lnTo>
                  <a:pt x="4365" y="3607"/>
                </a:lnTo>
                <a:lnTo>
                  <a:pt x="4366" y="3607"/>
                </a:lnTo>
                <a:lnTo>
                  <a:pt x="4366" y="3607"/>
                </a:lnTo>
                <a:lnTo>
                  <a:pt x="4367" y="3607"/>
                </a:lnTo>
                <a:lnTo>
                  <a:pt x="4367" y="3607"/>
                </a:lnTo>
                <a:lnTo>
                  <a:pt x="4368" y="3608"/>
                </a:lnTo>
                <a:lnTo>
                  <a:pt x="4369" y="3608"/>
                </a:lnTo>
                <a:lnTo>
                  <a:pt x="4369" y="3609"/>
                </a:lnTo>
                <a:lnTo>
                  <a:pt x="4370" y="3609"/>
                </a:lnTo>
                <a:lnTo>
                  <a:pt x="4370" y="3608"/>
                </a:lnTo>
                <a:lnTo>
                  <a:pt x="4371" y="3608"/>
                </a:lnTo>
                <a:lnTo>
                  <a:pt x="4372" y="3608"/>
                </a:lnTo>
                <a:lnTo>
                  <a:pt x="4372" y="3607"/>
                </a:lnTo>
                <a:lnTo>
                  <a:pt x="4373" y="3608"/>
                </a:lnTo>
                <a:lnTo>
                  <a:pt x="4374" y="3607"/>
                </a:lnTo>
                <a:lnTo>
                  <a:pt x="4374" y="3607"/>
                </a:lnTo>
                <a:lnTo>
                  <a:pt x="4375" y="3607"/>
                </a:lnTo>
                <a:lnTo>
                  <a:pt x="4376" y="3607"/>
                </a:lnTo>
                <a:lnTo>
                  <a:pt x="4376" y="3607"/>
                </a:lnTo>
                <a:lnTo>
                  <a:pt x="4377" y="3607"/>
                </a:lnTo>
                <a:lnTo>
                  <a:pt x="4378" y="3607"/>
                </a:lnTo>
                <a:lnTo>
                  <a:pt x="4378" y="3607"/>
                </a:lnTo>
                <a:lnTo>
                  <a:pt x="4379" y="3607"/>
                </a:lnTo>
                <a:lnTo>
                  <a:pt x="4379" y="3607"/>
                </a:lnTo>
                <a:lnTo>
                  <a:pt x="4380" y="3606"/>
                </a:lnTo>
                <a:lnTo>
                  <a:pt x="4381" y="3606"/>
                </a:lnTo>
                <a:lnTo>
                  <a:pt x="4381" y="3606"/>
                </a:lnTo>
                <a:lnTo>
                  <a:pt x="4382" y="3606"/>
                </a:lnTo>
                <a:lnTo>
                  <a:pt x="4382" y="3606"/>
                </a:lnTo>
                <a:lnTo>
                  <a:pt x="4383" y="3607"/>
                </a:lnTo>
                <a:lnTo>
                  <a:pt x="4384" y="3607"/>
                </a:lnTo>
                <a:lnTo>
                  <a:pt x="4384" y="3607"/>
                </a:lnTo>
                <a:lnTo>
                  <a:pt x="4385" y="3607"/>
                </a:lnTo>
                <a:lnTo>
                  <a:pt x="4385" y="3607"/>
                </a:lnTo>
                <a:lnTo>
                  <a:pt x="4386" y="3607"/>
                </a:lnTo>
                <a:lnTo>
                  <a:pt x="4387" y="3607"/>
                </a:lnTo>
                <a:lnTo>
                  <a:pt x="4387" y="3607"/>
                </a:lnTo>
                <a:lnTo>
                  <a:pt x="4388" y="3607"/>
                </a:lnTo>
                <a:lnTo>
                  <a:pt x="4389" y="3607"/>
                </a:lnTo>
                <a:lnTo>
                  <a:pt x="4389" y="3607"/>
                </a:lnTo>
                <a:lnTo>
                  <a:pt x="4390" y="3607"/>
                </a:lnTo>
                <a:lnTo>
                  <a:pt x="4390" y="3607"/>
                </a:lnTo>
                <a:lnTo>
                  <a:pt x="4391" y="3607"/>
                </a:lnTo>
                <a:lnTo>
                  <a:pt x="4392" y="3607"/>
                </a:lnTo>
                <a:lnTo>
                  <a:pt x="4392" y="3607"/>
                </a:lnTo>
                <a:lnTo>
                  <a:pt x="4393" y="3607"/>
                </a:lnTo>
                <a:lnTo>
                  <a:pt x="4394" y="3607"/>
                </a:lnTo>
                <a:lnTo>
                  <a:pt x="4394" y="3607"/>
                </a:lnTo>
                <a:lnTo>
                  <a:pt x="4395" y="3607"/>
                </a:lnTo>
                <a:lnTo>
                  <a:pt x="4396" y="3607"/>
                </a:lnTo>
                <a:lnTo>
                  <a:pt x="4396" y="3607"/>
                </a:lnTo>
                <a:lnTo>
                  <a:pt x="4397" y="3607"/>
                </a:lnTo>
                <a:lnTo>
                  <a:pt x="4397" y="3607"/>
                </a:lnTo>
                <a:lnTo>
                  <a:pt x="4398" y="3607"/>
                </a:lnTo>
                <a:lnTo>
                  <a:pt x="4399" y="3607"/>
                </a:lnTo>
                <a:lnTo>
                  <a:pt x="4399" y="3606"/>
                </a:lnTo>
                <a:lnTo>
                  <a:pt x="4400" y="3606"/>
                </a:lnTo>
                <a:lnTo>
                  <a:pt x="4400" y="3606"/>
                </a:lnTo>
                <a:lnTo>
                  <a:pt x="4401" y="3606"/>
                </a:lnTo>
                <a:lnTo>
                  <a:pt x="4402" y="3606"/>
                </a:lnTo>
                <a:lnTo>
                  <a:pt x="4402" y="3606"/>
                </a:lnTo>
                <a:lnTo>
                  <a:pt x="4403" y="3606"/>
                </a:lnTo>
                <a:lnTo>
                  <a:pt x="4403" y="3605"/>
                </a:lnTo>
                <a:lnTo>
                  <a:pt x="4404" y="3605"/>
                </a:lnTo>
                <a:lnTo>
                  <a:pt x="4405" y="3605"/>
                </a:lnTo>
                <a:lnTo>
                  <a:pt x="4405" y="3604"/>
                </a:lnTo>
                <a:lnTo>
                  <a:pt x="4406" y="3604"/>
                </a:lnTo>
                <a:lnTo>
                  <a:pt x="4407" y="3605"/>
                </a:lnTo>
                <a:lnTo>
                  <a:pt x="4407" y="3605"/>
                </a:lnTo>
                <a:lnTo>
                  <a:pt x="4408" y="3606"/>
                </a:lnTo>
                <a:lnTo>
                  <a:pt x="4409" y="3606"/>
                </a:lnTo>
                <a:lnTo>
                  <a:pt x="4409" y="3606"/>
                </a:lnTo>
                <a:lnTo>
                  <a:pt x="4410" y="3605"/>
                </a:lnTo>
                <a:lnTo>
                  <a:pt x="4410" y="3605"/>
                </a:lnTo>
                <a:lnTo>
                  <a:pt x="4411" y="3605"/>
                </a:lnTo>
                <a:lnTo>
                  <a:pt x="4412" y="3606"/>
                </a:lnTo>
                <a:lnTo>
                  <a:pt x="4412" y="3606"/>
                </a:lnTo>
                <a:lnTo>
                  <a:pt x="4413" y="3606"/>
                </a:lnTo>
                <a:lnTo>
                  <a:pt x="4414" y="3605"/>
                </a:lnTo>
                <a:lnTo>
                  <a:pt x="4414" y="3605"/>
                </a:lnTo>
                <a:lnTo>
                  <a:pt x="4415" y="3605"/>
                </a:lnTo>
                <a:lnTo>
                  <a:pt x="4415" y="3605"/>
                </a:lnTo>
                <a:lnTo>
                  <a:pt x="4416" y="3605"/>
                </a:lnTo>
                <a:lnTo>
                  <a:pt x="4417" y="3605"/>
                </a:lnTo>
                <a:lnTo>
                  <a:pt x="4417" y="3605"/>
                </a:lnTo>
                <a:lnTo>
                  <a:pt x="4418" y="3605"/>
                </a:lnTo>
                <a:lnTo>
                  <a:pt x="4418" y="3605"/>
                </a:lnTo>
                <a:lnTo>
                  <a:pt x="4419" y="3605"/>
                </a:lnTo>
                <a:lnTo>
                  <a:pt x="4420" y="3605"/>
                </a:lnTo>
                <a:lnTo>
                  <a:pt x="4420" y="3604"/>
                </a:lnTo>
                <a:lnTo>
                  <a:pt x="4421" y="3604"/>
                </a:lnTo>
                <a:lnTo>
                  <a:pt x="4421" y="3604"/>
                </a:lnTo>
                <a:lnTo>
                  <a:pt x="4422" y="3604"/>
                </a:lnTo>
                <a:lnTo>
                  <a:pt x="4423" y="3604"/>
                </a:lnTo>
                <a:lnTo>
                  <a:pt x="4423" y="3603"/>
                </a:lnTo>
                <a:lnTo>
                  <a:pt x="4424" y="3602"/>
                </a:lnTo>
                <a:lnTo>
                  <a:pt x="4425" y="3602"/>
                </a:lnTo>
                <a:lnTo>
                  <a:pt x="4425" y="3602"/>
                </a:lnTo>
                <a:lnTo>
                  <a:pt x="4426" y="3602"/>
                </a:lnTo>
                <a:lnTo>
                  <a:pt x="4427" y="3602"/>
                </a:lnTo>
                <a:lnTo>
                  <a:pt x="4427" y="3602"/>
                </a:lnTo>
                <a:lnTo>
                  <a:pt x="4428" y="3602"/>
                </a:lnTo>
                <a:lnTo>
                  <a:pt x="4429" y="3602"/>
                </a:lnTo>
                <a:lnTo>
                  <a:pt x="4429" y="3601"/>
                </a:lnTo>
                <a:lnTo>
                  <a:pt x="4430" y="3601"/>
                </a:lnTo>
                <a:lnTo>
                  <a:pt x="4430" y="3600"/>
                </a:lnTo>
                <a:lnTo>
                  <a:pt x="4431" y="3600"/>
                </a:lnTo>
                <a:lnTo>
                  <a:pt x="4432" y="3600"/>
                </a:lnTo>
                <a:lnTo>
                  <a:pt x="4432" y="3600"/>
                </a:lnTo>
                <a:lnTo>
                  <a:pt x="4433" y="3600"/>
                </a:lnTo>
                <a:lnTo>
                  <a:pt x="4434" y="3600"/>
                </a:lnTo>
                <a:lnTo>
                  <a:pt x="4434" y="3600"/>
                </a:lnTo>
                <a:lnTo>
                  <a:pt x="4435" y="3600"/>
                </a:lnTo>
                <a:lnTo>
                  <a:pt x="4435" y="3600"/>
                </a:lnTo>
                <a:lnTo>
                  <a:pt x="4436" y="3600"/>
                </a:lnTo>
                <a:lnTo>
                  <a:pt x="4436" y="3600"/>
                </a:lnTo>
                <a:lnTo>
                  <a:pt x="4437" y="3600"/>
                </a:lnTo>
                <a:lnTo>
                  <a:pt x="4438" y="3600"/>
                </a:lnTo>
                <a:lnTo>
                  <a:pt x="4438" y="3599"/>
                </a:lnTo>
                <a:lnTo>
                  <a:pt x="4439" y="3598"/>
                </a:lnTo>
                <a:lnTo>
                  <a:pt x="4439" y="3598"/>
                </a:lnTo>
                <a:lnTo>
                  <a:pt x="4440" y="3598"/>
                </a:lnTo>
                <a:lnTo>
                  <a:pt x="4441" y="3598"/>
                </a:lnTo>
                <a:lnTo>
                  <a:pt x="4441" y="3598"/>
                </a:lnTo>
                <a:lnTo>
                  <a:pt x="4442" y="3597"/>
                </a:lnTo>
                <a:lnTo>
                  <a:pt x="4443" y="3597"/>
                </a:lnTo>
                <a:lnTo>
                  <a:pt x="4443" y="3597"/>
                </a:lnTo>
                <a:lnTo>
                  <a:pt x="4444" y="3596"/>
                </a:lnTo>
                <a:lnTo>
                  <a:pt x="4445" y="3596"/>
                </a:lnTo>
                <a:lnTo>
                  <a:pt x="4445" y="3596"/>
                </a:lnTo>
                <a:lnTo>
                  <a:pt x="4446" y="3596"/>
                </a:lnTo>
                <a:lnTo>
                  <a:pt x="4447" y="3596"/>
                </a:lnTo>
                <a:lnTo>
                  <a:pt x="4447" y="3596"/>
                </a:lnTo>
                <a:lnTo>
                  <a:pt x="4448" y="3596"/>
                </a:lnTo>
                <a:lnTo>
                  <a:pt x="4449" y="3596"/>
                </a:lnTo>
                <a:lnTo>
                  <a:pt x="4449" y="3596"/>
                </a:lnTo>
                <a:lnTo>
                  <a:pt x="4450" y="3596"/>
                </a:lnTo>
                <a:lnTo>
                  <a:pt x="4450" y="3596"/>
                </a:lnTo>
                <a:lnTo>
                  <a:pt x="4451" y="3596"/>
                </a:lnTo>
                <a:lnTo>
                  <a:pt x="4452" y="3596"/>
                </a:lnTo>
                <a:lnTo>
                  <a:pt x="4452" y="3596"/>
                </a:lnTo>
                <a:lnTo>
                  <a:pt x="4453" y="3596"/>
                </a:lnTo>
                <a:lnTo>
                  <a:pt x="4453" y="3595"/>
                </a:lnTo>
                <a:lnTo>
                  <a:pt x="4454" y="3595"/>
                </a:lnTo>
                <a:lnTo>
                  <a:pt x="4454" y="3595"/>
                </a:lnTo>
                <a:lnTo>
                  <a:pt x="4455" y="3595"/>
                </a:lnTo>
                <a:lnTo>
                  <a:pt x="4456" y="3595"/>
                </a:lnTo>
                <a:lnTo>
                  <a:pt x="4456" y="3595"/>
                </a:lnTo>
                <a:lnTo>
                  <a:pt x="4457" y="3595"/>
                </a:lnTo>
                <a:lnTo>
                  <a:pt x="4458" y="3595"/>
                </a:lnTo>
                <a:lnTo>
                  <a:pt x="4458" y="3595"/>
                </a:lnTo>
                <a:lnTo>
                  <a:pt x="4459" y="3595"/>
                </a:lnTo>
                <a:lnTo>
                  <a:pt x="4459" y="3594"/>
                </a:lnTo>
                <a:lnTo>
                  <a:pt x="4460" y="3594"/>
                </a:lnTo>
                <a:lnTo>
                  <a:pt x="4461" y="3594"/>
                </a:lnTo>
                <a:lnTo>
                  <a:pt x="4461" y="3594"/>
                </a:lnTo>
                <a:lnTo>
                  <a:pt x="4462" y="3594"/>
                </a:lnTo>
                <a:lnTo>
                  <a:pt x="4463" y="3594"/>
                </a:lnTo>
                <a:lnTo>
                  <a:pt x="4463" y="3593"/>
                </a:lnTo>
                <a:lnTo>
                  <a:pt x="4464" y="3593"/>
                </a:lnTo>
                <a:lnTo>
                  <a:pt x="4465" y="3593"/>
                </a:lnTo>
                <a:lnTo>
                  <a:pt x="4465" y="3593"/>
                </a:lnTo>
                <a:lnTo>
                  <a:pt x="4466" y="3593"/>
                </a:lnTo>
                <a:lnTo>
                  <a:pt x="4467" y="3593"/>
                </a:lnTo>
                <a:lnTo>
                  <a:pt x="4467" y="3593"/>
                </a:lnTo>
                <a:lnTo>
                  <a:pt x="4468" y="3593"/>
                </a:lnTo>
                <a:lnTo>
                  <a:pt x="4468" y="3592"/>
                </a:lnTo>
                <a:lnTo>
                  <a:pt x="4469" y="3592"/>
                </a:lnTo>
                <a:lnTo>
                  <a:pt x="4470" y="3592"/>
                </a:lnTo>
                <a:lnTo>
                  <a:pt x="4470" y="3593"/>
                </a:lnTo>
                <a:lnTo>
                  <a:pt x="4471" y="3592"/>
                </a:lnTo>
                <a:lnTo>
                  <a:pt x="4471" y="3592"/>
                </a:lnTo>
                <a:lnTo>
                  <a:pt x="4472" y="3592"/>
                </a:lnTo>
                <a:lnTo>
                  <a:pt x="4473" y="3593"/>
                </a:lnTo>
                <a:lnTo>
                  <a:pt x="4473" y="3592"/>
                </a:lnTo>
                <a:lnTo>
                  <a:pt x="4474" y="3591"/>
                </a:lnTo>
                <a:lnTo>
                  <a:pt x="4474" y="3591"/>
                </a:lnTo>
                <a:lnTo>
                  <a:pt x="4475" y="3591"/>
                </a:lnTo>
                <a:lnTo>
                  <a:pt x="4476" y="3591"/>
                </a:lnTo>
                <a:lnTo>
                  <a:pt x="4476" y="3591"/>
                </a:lnTo>
                <a:lnTo>
                  <a:pt x="4477" y="3591"/>
                </a:lnTo>
                <a:lnTo>
                  <a:pt x="4478" y="3590"/>
                </a:lnTo>
                <a:lnTo>
                  <a:pt x="4478" y="3590"/>
                </a:lnTo>
                <a:lnTo>
                  <a:pt x="4479" y="3590"/>
                </a:lnTo>
                <a:lnTo>
                  <a:pt x="4479" y="3589"/>
                </a:lnTo>
                <a:lnTo>
                  <a:pt x="4480" y="3589"/>
                </a:lnTo>
                <a:lnTo>
                  <a:pt x="4481" y="3589"/>
                </a:lnTo>
                <a:lnTo>
                  <a:pt x="4481" y="3589"/>
                </a:lnTo>
                <a:lnTo>
                  <a:pt x="4482" y="3588"/>
                </a:lnTo>
                <a:lnTo>
                  <a:pt x="4483" y="3588"/>
                </a:lnTo>
                <a:lnTo>
                  <a:pt x="4483" y="3587"/>
                </a:lnTo>
                <a:lnTo>
                  <a:pt x="4484" y="3587"/>
                </a:lnTo>
                <a:lnTo>
                  <a:pt x="4485" y="3587"/>
                </a:lnTo>
                <a:lnTo>
                  <a:pt x="4485" y="3587"/>
                </a:lnTo>
                <a:lnTo>
                  <a:pt x="4486" y="3587"/>
                </a:lnTo>
                <a:lnTo>
                  <a:pt x="4486" y="3586"/>
                </a:lnTo>
                <a:lnTo>
                  <a:pt x="4487" y="3585"/>
                </a:lnTo>
                <a:lnTo>
                  <a:pt x="4488" y="3585"/>
                </a:lnTo>
                <a:lnTo>
                  <a:pt x="4488" y="3585"/>
                </a:lnTo>
                <a:lnTo>
                  <a:pt x="4489" y="3585"/>
                </a:lnTo>
                <a:lnTo>
                  <a:pt x="4489" y="3585"/>
                </a:lnTo>
                <a:lnTo>
                  <a:pt x="4490" y="3585"/>
                </a:lnTo>
                <a:lnTo>
                  <a:pt x="4491" y="3584"/>
                </a:lnTo>
                <a:lnTo>
                  <a:pt x="4491" y="3584"/>
                </a:lnTo>
                <a:lnTo>
                  <a:pt x="4492" y="3584"/>
                </a:lnTo>
                <a:lnTo>
                  <a:pt x="4492" y="3584"/>
                </a:lnTo>
                <a:lnTo>
                  <a:pt x="4493" y="3584"/>
                </a:lnTo>
                <a:lnTo>
                  <a:pt x="4494" y="3584"/>
                </a:lnTo>
                <a:lnTo>
                  <a:pt x="4494" y="3584"/>
                </a:lnTo>
                <a:lnTo>
                  <a:pt x="4495" y="3583"/>
                </a:lnTo>
                <a:lnTo>
                  <a:pt x="4496" y="3583"/>
                </a:lnTo>
                <a:lnTo>
                  <a:pt x="4496" y="3583"/>
                </a:lnTo>
                <a:lnTo>
                  <a:pt x="4497" y="3583"/>
                </a:lnTo>
                <a:lnTo>
                  <a:pt x="4498" y="3583"/>
                </a:lnTo>
                <a:lnTo>
                  <a:pt x="4498" y="3582"/>
                </a:lnTo>
                <a:lnTo>
                  <a:pt x="4499" y="3583"/>
                </a:lnTo>
                <a:lnTo>
                  <a:pt x="4499" y="3583"/>
                </a:lnTo>
                <a:lnTo>
                  <a:pt x="4500" y="3583"/>
                </a:lnTo>
                <a:lnTo>
                  <a:pt x="4501" y="3582"/>
                </a:lnTo>
                <a:lnTo>
                  <a:pt x="4501" y="3582"/>
                </a:lnTo>
                <a:lnTo>
                  <a:pt x="4502" y="3582"/>
                </a:lnTo>
                <a:lnTo>
                  <a:pt x="4503" y="3582"/>
                </a:lnTo>
                <a:lnTo>
                  <a:pt x="4503" y="3582"/>
                </a:lnTo>
                <a:lnTo>
                  <a:pt x="4504" y="3582"/>
                </a:lnTo>
                <a:lnTo>
                  <a:pt x="4504" y="3582"/>
                </a:lnTo>
                <a:lnTo>
                  <a:pt x="4505" y="3582"/>
                </a:lnTo>
                <a:lnTo>
                  <a:pt x="4506" y="3582"/>
                </a:lnTo>
                <a:lnTo>
                  <a:pt x="4506" y="3582"/>
                </a:lnTo>
                <a:lnTo>
                  <a:pt x="4507" y="3582"/>
                </a:lnTo>
                <a:lnTo>
                  <a:pt x="4507" y="3582"/>
                </a:lnTo>
                <a:lnTo>
                  <a:pt x="4508" y="3581"/>
                </a:lnTo>
                <a:lnTo>
                  <a:pt x="4509" y="3580"/>
                </a:lnTo>
                <a:lnTo>
                  <a:pt x="4509" y="3580"/>
                </a:lnTo>
                <a:lnTo>
                  <a:pt x="4510" y="3580"/>
                </a:lnTo>
                <a:lnTo>
                  <a:pt x="4510" y="3580"/>
                </a:lnTo>
                <a:lnTo>
                  <a:pt x="4511" y="3580"/>
                </a:lnTo>
                <a:lnTo>
                  <a:pt x="4512" y="3580"/>
                </a:lnTo>
                <a:lnTo>
                  <a:pt x="4512" y="3579"/>
                </a:lnTo>
                <a:lnTo>
                  <a:pt x="4513" y="3578"/>
                </a:lnTo>
                <a:lnTo>
                  <a:pt x="4514" y="3578"/>
                </a:lnTo>
                <a:lnTo>
                  <a:pt x="4514" y="3520"/>
                </a:lnTo>
                <a:lnTo>
                  <a:pt x="4515" y="3449"/>
                </a:lnTo>
                <a:lnTo>
                  <a:pt x="4516" y="3396"/>
                </a:lnTo>
                <a:lnTo>
                  <a:pt x="4516" y="3360"/>
                </a:lnTo>
                <a:lnTo>
                  <a:pt x="4517" y="3333"/>
                </a:lnTo>
                <a:lnTo>
                  <a:pt x="4518" y="3307"/>
                </a:lnTo>
                <a:lnTo>
                  <a:pt x="4518" y="3279"/>
                </a:lnTo>
                <a:lnTo>
                  <a:pt x="4519" y="3250"/>
                </a:lnTo>
                <a:lnTo>
                  <a:pt x="4519" y="3220"/>
                </a:lnTo>
                <a:lnTo>
                  <a:pt x="4520" y="3190"/>
                </a:lnTo>
                <a:lnTo>
                  <a:pt x="4521" y="3161"/>
                </a:lnTo>
                <a:lnTo>
                  <a:pt x="4521" y="3133"/>
                </a:lnTo>
                <a:lnTo>
                  <a:pt x="4522" y="3105"/>
                </a:lnTo>
                <a:lnTo>
                  <a:pt x="4522" y="3080"/>
                </a:lnTo>
                <a:lnTo>
                  <a:pt x="4523" y="3054"/>
                </a:lnTo>
                <a:lnTo>
                  <a:pt x="4524" y="3027"/>
                </a:lnTo>
                <a:lnTo>
                  <a:pt x="4524" y="3001"/>
                </a:lnTo>
                <a:lnTo>
                  <a:pt x="4525" y="2974"/>
                </a:lnTo>
                <a:lnTo>
                  <a:pt x="4525" y="2948"/>
                </a:lnTo>
                <a:lnTo>
                  <a:pt x="4526" y="2922"/>
                </a:lnTo>
                <a:lnTo>
                  <a:pt x="4527" y="2896"/>
                </a:lnTo>
                <a:lnTo>
                  <a:pt x="4527" y="2871"/>
                </a:lnTo>
                <a:lnTo>
                  <a:pt x="4528" y="2845"/>
                </a:lnTo>
                <a:lnTo>
                  <a:pt x="4529" y="2821"/>
                </a:lnTo>
                <a:lnTo>
                  <a:pt x="4529" y="2797"/>
                </a:lnTo>
                <a:lnTo>
                  <a:pt x="4530" y="2772"/>
                </a:lnTo>
                <a:lnTo>
                  <a:pt x="4530" y="2748"/>
                </a:lnTo>
                <a:lnTo>
                  <a:pt x="4531" y="2724"/>
                </a:lnTo>
                <a:lnTo>
                  <a:pt x="4532" y="2701"/>
                </a:lnTo>
                <a:lnTo>
                  <a:pt x="4532" y="2677"/>
                </a:lnTo>
                <a:lnTo>
                  <a:pt x="4533" y="2654"/>
                </a:lnTo>
                <a:lnTo>
                  <a:pt x="4534" y="2631"/>
                </a:lnTo>
                <a:lnTo>
                  <a:pt x="4534" y="2607"/>
                </a:lnTo>
                <a:lnTo>
                  <a:pt x="4535" y="2584"/>
                </a:lnTo>
                <a:lnTo>
                  <a:pt x="4536" y="2561"/>
                </a:lnTo>
                <a:lnTo>
                  <a:pt x="4536" y="2539"/>
                </a:lnTo>
                <a:lnTo>
                  <a:pt x="4537" y="2516"/>
                </a:lnTo>
                <a:lnTo>
                  <a:pt x="4538" y="2493"/>
                </a:lnTo>
                <a:lnTo>
                  <a:pt x="4538" y="2471"/>
                </a:lnTo>
                <a:lnTo>
                  <a:pt x="4539" y="2449"/>
                </a:lnTo>
                <a:lnTo>
                  <a:pt x="4539" y="2484"/>
                </a:lnTo>
                <a:lnTo>
                  <a:pt x="4540" y="2523"/>
                </a:lnTo>
                <a:lnTo>
                  <a:pt x="4541" y="2554"/>
                </a:lnTo>
                <a:lnTo>
                  <a:pt x="4541" y="2576"/>
                </a:lnTo>
                <a:lnTo>
                  <a:pt x="4542" y="2591"/>
                </a:lnTo>
                <a:lnTo>
                  <a:pt x="4542" y="2605"/>
                </a:lnTo>
                <a:lnTo>
                  <a:pt x="4543" y="2621"/>
                </a:lnTo>
                <a:lnTo>
                  <a:pt x="4543" y="2638"/>
                </a:lnTo>
                <a:lnTo>
                  <a:pt x="4544" y="2655"/>
                </a:lnTo>
                <a:lnTo>
                  <a:pt x="4545" y="2671"/>
                </a:lnTo>
                <a:lnTo>
                  <a:pt x="4545" y="2687"/>
                </a:lnTo>
                <a:lnTo>
                  <a:pt x="4546" y="2702"/>
                </a:lnTo>
                <a:lnTo>
                  <a:pt x="4547" y="2716"/>
                </a:lnTo>
                <a:lnTo>
                  <a:pt x="4547" y="2729"/>
                </a:lnTo>
                <a:lnTo>
                  <a:pt x="4548" y="2743"/>
                </a:lnTo>
                <a:lnTo>
                  <a:pt x="4549" y="2755"/>
                </a:lnTo>
                <a:lnTo>
                  <a:pt x="4549" y="2768"/>
                </a:lnTo>
                <a:lnTo>
                  <a:pt x="4550" y="2781"/>
                </a:lnTo>
                <a:lnTo>
                  <a:pt x="4550" y="2794"/>
                </a:lnTo>
                <a:lnTo>
                  <a:pt x="4551" y="2806"/>
                </a:lnTo>
                <a:lnTo>
                  <a:pt x="4552" y="2818"/>
                </a:lnTo>
                <a:lnTo>
                  <a:pt x="4552" y="2830"/>
                </a:lnTo>
                <a:lnTo>
                  <a:pt x="4553" y="2842"/>
                </a:lnTo>
                <a:lnTo>
                  <a:pt x="4554" y="2853"/>
                </a:lnTo>
                <a:lnTo>
                  <a:pt x="4554" y="2864"/>
                </a:lnTo>
                <a:lnTo>
                  <a:pt x="4555" y="2876"/>
                </a:lnTo>
                <a:lnTo>
                  <a:pt x="4556" y="2887"/>
                </a:lnTo>
                <a:lnTo>
                  <a:pt x="4556" y="2898"/>
                </a:lnTo>
                <a:lnTo>
                  <a:pt x="4557" y="2908"/>
                </a:lnTo>
                <a:lnTo>
                  <a:pt x="4557" y="2918"/>
                </a:lnTo>
                <a:lnTo>
                  <a:pt x="4558" y="2929"/>
                </a:lnTo>
                <a:lnTo>
                  <a:pt x="4559" y="2939"/>
                </a:lnTo>
                <a:lnTo>
                  <a:pt x="4559" y="2949"/>
                </a:lnTo>
                <a:lnTo>
                  <a:pt x="4560" y="2959"/>
                </a:lnTo>
                <a:lnTo>
                  <a:pt x="4560" y="2968"/>
                </a:lnTo>
                <a:lnTo>
                  <a:pt x="4561" y="2978"/>
                </a:lnTo>
                <a:lnTo>
                  <a:pt x="4561" y="2987"/>
                </a:lnTo>
                <a:lnTo>
                  <a:pt x="4562" y="2996"/>
                </a:lnTo>
                <a:lnTo>
                  <a:pt x="4563" y="3005"/>
                </a:lnTo>
                <a:lnTo>
                  <a:pt x="4563" y="3014"/>
                </a:lnTo>
                <a:lnTo>
                  <a:pt x="4564" y="3022"/>
                </a:lnTo>
                <a:lnTo>
                  <a:pt x="4565" y="3031"/>
                </a:lnTo>
                <a:lnTo>
                  <a:pt x="4565" y="3039"/>
                </a:lnTo>
                <a:lnTo>
                  <a:pt x="4566" y="3048"/>
                </a:lnTo>
                <a:lnTo>
                  <a:pt x="4567" y="3056"/>
                </a:lnTo>
                <a:lnTo>
                  <a:pt x="4567" y="3064"/>
                </a:lnTo>
                <a:lnTo>
                  <a:pt x="4568" y="3072"/>
                </a:lnTo>
                <a:lnTo>
                  <a:pt x="4569" y="3080"/>
                </a:lnTo>
                <a:lnTo>
                  <a:pt x="4569" y="3087"/>
                </a:lnTo>
                <a:lnTo>
                  <a:pt x="4570" y="3094"/>
                </a:lnTo>
                <a:lnTo>
                  <a:pt x="4570" y="3102"/>
                </a:lnTo>
                <a:lnTo>
                  <a:pt x="4571" y="3110"/>
                </a:lnTo>
                <a:lnTo>
                  <a:pt x="4572" y="3118"/>
                </a:lnTo>
                <a:lnTo>
                  <a:pt x="4572" y="3125"/>
                </a:lnTo>
                <a:lnTo>
                  <a:pt x="4573" y="3131"/>
                </a:lnTo>
                <a:lnTo>
                  <a:pt x="4574" y="3138"/>
                </a:lnTo>
                <a:lnTo>
                  <a:pt x="4574" y="3146"/>
                </a:lnTo>
                <a:lnTo>
                  <a:pt x="4575" y="3153"/>
                </a:lnTo>
                <a:lnTo>
                  <a:pt x="4575" y="3159"/>
                </a:lnTo>
                <a:lnTo>
                  <a:pt x="4576" y="3166"/>
                </a:lnTo>
                <a:lnTo>
                  <a:pt x="4577" y="3173"/>
                </a:lnTo>
                <a:lnTo>
                  <a:pt x="4577" y="3180"/>
                </a:lnTo>
                <a:lnTo>
                  <a:pt x="4578" y="3186"/>
                </a:lnTo>
                <a:lnTo>
                  <a:pt x="4578" y="3192"/>
                </a:lnTo>
                <a:lnTo>
                  <a:pt x="4579" y="3198"/>
                </a:lnTo>
                <a:lnTo>
                  <a:pt x="4580" y="3204"/>
                </a:lnTo>
                <a:lnTo>
                  <a:pt x="4580" y="3209"/>
                </a:lnTo>
                <a:lnTo>
                  <a:pt x="4581" y="3215"/>
                </a:lnTo>
                <a:lnTo>
                  <a:pt x="4581" y="3221"/>
                </a:lnTo>
                <a:lnTo>
                  <a:pt x="4582" y="3227"/>
                </a:lnTo>
                <a:lnTo>
                  <a:pt x="4583" y="3233"/>
                </a:lnTo>
                <a:lnTo>
                  <a:pt x="4583" y="3238"/>
                </a:lnTo>
                <a:lnTo>
                  <a:pt x="4584" y="3243"/>
                </a:lnTo>
                <a:lnTo>
                  <a:pt x="4585" y="3249"/>
                </a:lnTo>
                <a:lnTo>
                  <a:pt x="4585" y="3254"/>
                </a:lnTo>
                <a:lnTo>
                  <a:pt x="4586" y="3259"/>
                </a:lnTo>
                <a:lnTo>
                  <a:pt x="4587" y="3264"/>
                </a:lnTo>
                <a:lnTo>
                  <a:pt x="4587" y="3269"/>
                </a:lnTo>
                <a:lnTo>
                  <a:pt x="4588" y="3274"/>
                </a:lnTo>
                <a:lnTo>
                  <a:pt x="4589" y="3279"/>
                </a:lnTo>
                <a:lnTo>
                  <a:pt x="4589" y="3283"/>
                </a:lnTo>
                <a:lnTo>
                  <a:pt x="4590" y="3288"/>
                </a:lnTo>
                <a:lnTo>
                  <a:pt x="4590" y="3292"/>
                </a:lnTo>
                <a:lnTo>
                  <a:pt x="4591" y="3297"/>
                </a:lnTo>
                <a:lnTo>
                  <a:pt x="4592" y="3301"/>
                </a:lnTo>
                <a:lnTo>
                  <a:pt x="4592" y="3306"/>
                </a:lnTo>
                <a:lnTo>
                  <a:pt x="4593" y="3311"/>
                </a:lnTo>
                <a:lnTo>
                  <a:pt x="4593" y="3315"/>
                </a:lnTo>
                <a:lnTo>
                  <a:pt x="4594" y="3320"/>
                </a:lnTo>
                <a:lnTo>
                  <a:pt x="4595" y="3324"/>
                </a:lnTo>
                <a:lnTo>
                  <a:pt x="4595" y="3328"/>
                </a:lnTo>
                <a:lnTo>
                  <a:pt x="4596" y="3333"/>
                </a:lnTo>
                <a:lnTo>
                  <a:pt x="4596" y="3337"/>
                </a:lnTo>
                <a:lnTo>
                  <a:pt x="4597" y="3341"/>
                </a:lnTo>
                <a:lnTo>
                  <a:pt x="4598" y="3345"/>
                </a:lnTo>
                <a:lnTo>
                  <a:pt x="4598" y="3349"/>
                </a:lnTo>
                <a:lnTo>
                  <a:pt x="4599" y="3353"/>
                </a:lnTo>
                <a:lnTo>
                  <a:pt x="4600" y="3356"/>
                </a:lnTo>
                <a:lnTo>
                  <a:pt x="4600" y="3360"/>
                </a:lnTo>
                <a:lnTo>
                  <a:pt x="4601" y="3364"/>
                </a:lnTo>
                <a:lnTo>
                  <a:pt x="4601" y="3368"/>
                </a:lnTo>
                <a:lnTo>
                  <a:pt x="4602" y="3372"/>
                </a:lnTo>
                <a:lnTo>
                  <a:pt x="4603" y="3375"/>
                </a:lnTo>
                <a:lnTo>
                  <a:pt x="4603" y="3378"/>
                </a:lnTo>
                <a:lnTo>
                  <a:pt x="4604" y="3381"/>
                </a:lnTo>
                <a:lnTo>
                  <a:pt x="4605" y="3385"/>
                </a:lnTo>
                <a:lnTo>
                  <a:pt x="4605" y="3389"/>
                </a:lnTo>
                <a:lnTo>
                  <a:pt x="4606" y="3392"/>
                </a:lnTo>
                <a:lnTo>
                  <a:pt x="4607" y="3395"/>
                </a:lnTo>
                <a:lnTo>
                  <a:pt x="4607" y="3398"/>
                </a:lnTo>
                <a:lnTo>
                  <a:pt x="4608" y="3400"/>
                </a:lnTo>
                <a:lnTo>
                  <a:pt x="4609" y="3404"/>
                </a:lnTo>
                <a:lnTo>
                  <a:pt x="4609" y="3408"/>
                </a:lnTo>
                <a:lnTo>
                  <a:pt x="4610" y="3411"/>
                </a:lnTo>
                <a:lnTo>
                  <a:pt x="4610" y="3413"/>
                </a:lnTo>
                <a:lnTo>
                  <a:pt x="4611" y="3417"/>
                </a:lnTo>
                <a:lnTo>
                  <a:pt x="4611" y="3419"/>
                </a:lnTo>
                <a:lnTo>
                  <a:pt x="4612" y="3422"/>
                </a:lnTo>
                <a:lnTo>
                  <a:pt x="4613" y="3425"/>
                </a:lnTo>
                <a:lnTo>
                  <a:pt x="4613" y="3428"/>
                </a:lnTo>
                <a:lnTo>
                  <a:pt x="4614" y="3431"/>
                </a:lnTo>
                <a:lnTo>
                  <a:pt x="4614" y="3434"/>
                </a:lnTo>
                <a:lnTo>
                  <a:pt x="4615" y="3436"/>
                </a:lnTo>
                <a:lnTo>
                  <a:pt x="4616" y="3439"/>
                </a:lnTo>
                <a:lnTo>
                  <a:pt x="4616" y="3441"/>
                </a:lnTo>
                <a:lnTo>
                  <a:pt x="4617" y="3444"/>
                </a:lnTo>
                <a:lnTo>
                  <a:pt x="4618" y="3447"/>
                </a:lnTo>
                <a:lnTo>
                  <a:pt x="4618" y="3450"/>
                </a:lnTo>
                <a:lnTo>
                  <a:pt x="4619" y="3452"/>
                </a:lnTo>
                <a:lnTo>
                  <a:pt x="4620" y="3454"/>
                </a:lnTo>
                <a:lnTo>
                  <a:pt x="4620" y="3457"/>
                </a:lnTo>
                <a:lnTo>
                  <a:pt x="4621" y="3459"/>
                </a:lnTo>
                <a:lnTo>
                  <a:pt x="4621" y="3461"/>
                </a:lnTo>
                <a:lnTo>
                  <a:pt x="4622" y="3463"/>
                </a:lnTo>
                <a:lnTo>
                  <a:pt x="4623" y="3465"/>
                </a:lnTo>
                <a:lnTo>
                  <a:pt x="4623" y="3467"/>
                </a:lnTo>
                <a:lnTo>
                  <a:pt x="4624" y="3469"/>
                </a:lnTo>
                <a:lnTo>
                  <a:pt x="4625" y="3471"/>
                </a:lnTo>
                <a:lnTo>
                  <a:pt x="4625" y="3474"/>
                </a:lnTo>
                <a:lnTo>
                  <a:pt x="4626" y="3476"/>
                </a:lnTo>
                <a:lnTo>
                  <a:pt x="4627" y="3478"/>
                </a:lnTo>
                <a:lnTo>
                  <a:pt x="4627" y="3481"/>
                </a:lnTo>
                <a:lnTo>
                  <a:pt x="4628" y="3483"/>
                </a:lnTo>
                <a:lnTo>
                  <a:pt x="4628" y="3485"/>
                </a:lnTo>
                <a:lnTo>
                  <a:pt x="4629" y="3486"/>
                </a:lnTo>
                <a:lnTo>
                  <a:pt x="4629" y="3488"/>
                </a:lnTo>
                <a:lnTo>
                  <a:pt x="4630" y="3490"/>
                </a:lnTo>
                <a:lnTo>
                  <a:pt x="4631" y="3492"/>
                </a:lnTo>
                <a:lnTo>
                  <a:pt x="4631" y="3494"/>
                </a:lnTo>
                <a:lnTo>
                  <a:pt x="4632" y="3496"/>
                </a:lnTo>
                <a:lnTo>
                  <a:pt x="4632" y="3498"/>
                </a:lnTo>
                <a:lnTo>
                  <a:pt x="4633" y="3499"/>
                </a:lnTo>
                <a:lnTo>
                  <a:pt x="4634" y="3501"/>
                </a:lnTo>
                <a:lnTo>
                  <a:pt x="4634" y="3502"/>
                </a:lnTo>
                <a:lnTo>
                  <a:pt x="4635" y="3504"/>
                </a:lnTo>
                <a:lnTo>
                  <a:pt x="4636" y="3506"/>
                </a:lnTo>
                <a:lnTo>
                  <a:pt x="4636" y="3507"/>
                </a:lnTo>
                <a:lnTo>
                  <a:pt x="4637" y="3509"/>
                </a:lnTo>
                <a:lnTo>
                  <a:pt x="4638" y="3510"/>
                </a:lnTo>
                <a:lnTo>
                  <a:pt x="4638" y="3512"/>
                </a:lnTo>
                <a:lnTo>
                  <a:pt x="4639" y="3513"/>
                </a:lnTo>
                <a:lnTo>
                  <a:pt x="4640" y="3514"/>
                </a:lnTo>
                <a:lnTo>
                  <a:pt x="4640" y="3516"/>
                </a:lnTo>
                <a:lnTo>
                  <a:pt x="4641" y="3518"/>
                </a:lnTo>
                <a:lnTo>
                  <a:pt x="4641" y="3519"/>
                </a:lnTo>
                <a:lnTo>
                  <a:pt x="4642" y="3520"/>
                </a:lnTo>
                <a:lnTo>
                  <a:pt x="4643" y="3521"/>
                </a:lnTo>
                <a:lnTo>
                  <a:pt x="4643" y="3523"/>
                </a:lnTo>
                <a:lnTo>
                  <a:pt x="4644" y="3524"/>
                </a:lnTo>
                <a:lnTo>
                  <a:pt x="4645" y="3526"/>
                </a:lnTo>
                <a:lnTo>
                  <a:pt x="4645" y="3527"/>
                </a:lnTo>
                <a:lnTo>
                  <a:pt x="4646" y="3529"/>
                </a:lnTo>
                <a:lnTo>
                  <a:pt x="4646" y="3530"/>
                </a:lnTo>
                <a:lnTo>
                  <a:pt x="4647" y="3532"/>
                </a:lnTo>
                <a:lnTo>
                  <a:pt x="4648" y="3534"/>
                </a:lnTo>
                <a:lnTo>
                  <a:pt x="4648" y="3535"/>
                </a:lnTo>
                <a:lnTo>
                  <a:pt x="4649" y="3536"/>
                </a:lnTo>
                <a:lnTo>
                  <a:pt x="4649" y="3536"/>
                </a:lnTo>
                <a:lnTo>
                  <a:pt x="4650" y="3538"/>
                </a:lnTo>
                <a:lnTo>
                  <a:pt x="4650" y="3540"/>
                </a:lnTo>
                <a:lnTo>
                  <a:pt x="4651" y="3541"/>
                </a:lnTo>
                <a:lnTo>
                  <a:pt x="4652" y="3541"/>
                </a:lnTo>
                <a:lnTo>
                  <a:pt x="4652" y="3542"/>
                </a:lnTo>
                <a:lnTo>
                  <a:pt x="4653" y="3543"/>
                </a:lnTo>
                <a:lnTo>
                  <a:pt x="4654" y="3545"/>
                </a:lnTo>
                <a:lnTo>
                  <a:pt x="4654" y="3547"/>
                </a:lnTo>
                <a:lnTo>
                  <a:pt x="4655" y="3548"/>
                </a:lnTo>
                <a:lnTo>
                  <a:pt x="4656" y="3549"/>
                </a:lnTo>
                <a:lnTo>
                  <a:pt x="4656" y="3550"/>
                </a:lnTo>
                <a:lnTo>
                  <a:pt x="4657" y="3551"/>
                </a:lnTo>
                <a:lnTo>
                  <a:pt x="4658" y="3552"/>
                </a:lnTo>
                <a:lnTo>
                  <a:pt x="4658" y="3553"/>
                </a:lnTo>
                <a:lnTo>
                  <a:pt x="4659" y="3554"/>
                </a:lnTo>
                <a:lnTo>
                  <a:pt x="4660" y="3554"/>
                </a:lnTo>
                <a:lnTo>
                  <a:pt x="4660" y="3556"/>
                </a:lnTo>
                <a:lnTo>
                  <a:pt x="4661" y="3556"/>
                </a:lnTo>
                <a:lnTo>
                  <a:pt x="4661" y="3557"/>
                </a:lnTo>
                <a:lnTo>
                  <a:pt x="4662" y="3558"/>
                </a:lnTo>
                <a:lnTo>
                  <a:pt x="4663" y="3560"/>
                </a:lnTo>
                <a:lnTo>
                  <a:pt x="4663" y="3560"/>
                </a:lnTo>
                <a:lnTo>
                  <a:pt x="4664" y="3561"/>
                </a:lnTo>
                <a:lnTo>
                  <a:pt x="4664" y="3562"/>
                </a:lnTo>
                <a:lnTo>
                  <a:pt x="4665" y="3563"/>
                </a:lnTo>
                <a:lnTo>
                  <a:pt x="4666" y="3563"/>
                </a:lnTo>
                <a:lnTo>
                  <a:pt x="4666" y="3564"/>
                </a:lnTo>
                <a:lnTo>
                  <a:pt x="4667" y="3565"/>
                </a:lnTo>
                <a:lnTo>
                  <a:pt x="4667" y="3565"/>
                </a:lnTo>
                <a:lnTo>
                  <a:pt x="4668" y="3566"/>
                </a:lnTo>
                <a:lnTo>
                  <a:pt x="4669" y="3567"/>
                </a:lnTo>
                <a:lnTo>
                  <a:pt x="4669" y="3568"/>
                </a:lnTo>
                <a:lnTo>
                  <a:pt x="4670" y="3569"/>
                </a:lnTo>
                <a:lnTo>
                  <a:pt x="4670" y="3569"/>
                </a:lnTo>
                <a:lnTo>
                  <a:pt x="4671" y="3569"/>
                </a:lnTo>
                <a:lnTo>
                  <a:pt x="4672" y="3570"/>
                </a:lnTo>
                <a:lnTo>
                  <a:pt x="4672" y="3571"/>
                </a:lnTo>
                <a:lnTo>
                  <a:pt x="4673" y="3571"/>
                </a:lnTo>
                <a:lnTo>
                  <a:pt x="4674" y="3572"/>
                </a:lnTo>
                <a:lnTo>
                  <a:pt x="4674" y="3572"/>
                </a:lnTo>
                <a:lnTo>
                  <a:pt x="4675" y="3573"/>
                </a:lnTo>
                <a:lnTo>
                  <a:pt x="4676" y="3574"/>
                </a:lnTo>
                <a:lnTo>
                  <a:pt x="4676" y="3574"/>
                </a:lnTo>
                <a:lnTo>
                  <a:pt x="4677" y="3575"/>
                </a:lnTo>
                <a:lnTo>
                  <a:pt x="4678" y="3575"/>
                </a:lnTo>
                <a:lnTo>
                  <a:pt x="4678" y="3576"/>
                </a:lnTo>
                <a:lnTo>
                  <a:pt x="4679" y="3576"/>
                </a:lnTo>
                <a:lnTo>
                  <a:pt x="4679" y="3577"/>
                </a:lnTo>
                <a:lnTo>
                  <a:pt x="4680" y="3577"/>
                </a:lnTo>
                <a:lnTo>
                  <a:pt x="4681" y="3578"/>
                </a:lnTo>
                <a:lnTo>
                  <a:pt x="4681" y="3578"/>
                </a:lnTo>
                <a:lnTo>
                  <a:pt x="4682" y="3579"/>
                </a:lnTo>
                <a:lnTo>
                  <a:pt x="4682" y="3579"/>
                </a:lnTo>
                <a:lnTo>
                  <a:pt x="4683" y="3580"/>
                </a:lnTo>
                <a:lnTo>
                  <a:pt x="4684" y="3581"/>
                </a:lnTo>
                <a:lnTo>
                  <a:pt x="4684" y="3581"/>
                </a:lnTo>
                <a:lnTo>
                  <a:pt x="4685" y="3582"/>
                </a:lnTo>
                <a:lnTo>
                  <a:pt x="4685" y="3582"/>
                </a:lnTo>
                <a:lnTo>
                  <a:pt x="4686" y="3582"/>
                </a:lnTo>
                <a:lnTo>
                  <a:pt x="4687" y="3583"/>
                </a:lnTo>
                <a:lnTo>
                  <a:pt x="4687" y="3583"/>
                </a:lnTo>
                <a:lnTo>
                  <a:pt x="4688" y="3584"/>
                </a:lnTo>
                <a:lnTo>
                  <a:pt x="4689" y="3584"/>
                </a:lnTo>
                <a:lnTo>
                  <a:pt x="4689" y="3585"/>
                </a:lnTo>
                <a:lnTo>
                  <a:pt x="4690" y="3586"/>
                </a:lnTo>
                <a:lnTo>
                  <a:pt x="4690" y="3587"/>
                </a:lnTo>
                <a:lnTo>
                  <a:pt x="4691" y="3587"/>
                </a:lnTo>
                <a:lnTo>
                  <a:pt x="4692" y="3587"/>
                </a:lnTo>
                <a:lnTo>
                  <a:pt x="4692" y="3588"/>
                </a:lnTo>
                <a:lnTo>
                  <a:pt x="4693" y="3589"/>
                </a:lnTo>
                <a:lnTo>
                  <a:pt x="4694" y="3589"/>
                </a:lnTo>
                <a:lnTo>
                  <a:pt x="4694" y="3589"/>
                </a:lnTo>
                <a:lnTo>
                  <a:pt x="4695" y="3589"/>
                </a:lnTo>
                <a:lnTo>
                  <a:pt x="4696" y="3590"/>
                </a:lnTo>
                <a:lnTo>
                  <a:pt x="4696" y="3590"/>
                </a:lnTo>
                <a:lnTo>
                  <a:pt x="4697" y="3591"/>
                </a:lnTo>
                <a:lnTo>
                  <a:pt x="4697" y="3591"/>
                </a:lnTo>
                <a:lnTo>
                  <a:pt x="4698" y="3591"/>
                </a:lnTo>
                <a:lnTo>
                  <a:pt x="4699" y="3592"/>
                </a:lnTo>
                <a:lnTo>
                  <a:pt x="4699" y="3593"/>
                </a:lnTo>
                <a:lnTo>
                  <a:pt x="4700" y="3593"/>
                </a:lnTo>
                <a:lnTo>
                  <a:pt x="4700" y="3593"/>
                </a:lnTo>
                <a:lnTo>
                  <a:pt x="4701" y="3593"/>
                </a:lnTo>
                <a:lnTo>
                  <a:pt x="4702" y="3594"/>
                </a:lnTo>
                <a:lnTo>
                  <a:pt x="4702" y="3594"/>
                </a:lnTo>
                <a:lnTo>
                  <a:pt x="4703" y="3594"/>
                </a:lnTo>
                <a:lnTo>
                  <a:pt x="4703" y="3595"/>
                </a:lnTo>
                <a:lnTo>
                  <a:pt x="4704" y="3595"/>
                </a:lnTo>
                <a:lnTo>
                  <a:pt x="4705" y="3595"/>
                </a:lnTo>
                <a:lnTo>
                  <a:pt x="4705" y="3595"/>
                </a:lnTo>
                <a:lnTo>
                  <a:pt x="4706" y="3595"/>
                </a:lnTo>
                <a:lnTo>
                  <a:pt x="4707" y="3595"/>
                </a:lnTo>
                <a:lnTo>
                  <a:pt x="4707" y="3595"/>
                </a:lnTo>
                <a:lnTo>
                  <a:pt x="4708" y="3595"/>
                </a:lnTo>
                <a:lnTo>
                  <a:pt x="4709" y="3596"/>
                </a:lnTo>
                <a:lnTo>
                  <a:pt x="4709" y="3596"/>
                </a:lnTo>
                <a:lnTo>
                  <a:pt x="4710" y="3596"/>
                </a:lnTo>
                <a:lnTo>
                  <a:pt x="4710" y="3596"/>
                </a:lnTo>
                <a:lnTo>
                  <a:pt x="4711" y="3596"/>
                </a:lnTo>
                <a:lnTo>
                  <a:pt x="4712" y="3596"/>
                </a:lnTo>
                <a:lnTo>
                  <a:pt x="4712" y="3596"/>
                </a:lnTo>
                <a:lnTo>
                  <a:pt x="4713" y="3596"/>
                </a:lnTo>
                <a:lnTo>
                  <a:pt x="4714" y="3596"/>
                </a:lnTo>
                <a:lnTo>
                  <a:pt x="4714" y="3597"/>
                </a:lnTo>
                <a:lnTo>
                  <a:pt x="4715" y="3597"/>
                </a:lnTo>
                <a:lnTo>
                  <a:pt x="4716" y="3598"/>
                </a:lnTo>
                <a:lnTo>
                  <a:pt x="4716" y="3598"/>
                </a:lnTo>
                <a:lnTo>
                  <a:pt x="4717" y="3598"/>
                </a:lnTo>
                <a:lnTo>
                  <a:pt x="4717" y="3597"/>
                </a:lnTo>
                <a:lnTo>
                  <a:pt x="4718" y="3598"/>
                </a:lnTo>
                <a:lnTo>
                  <a:pt x="4718" y="3598"/>
                </a:lnTo>
                <a:lnTo>
                  <a:pt x="4719" y="3598"/>
                </a:lnTo>
                <a:lnTo>
                  <a:pt x="4720" y="3598"/>
                </a:lnTo>
                <a:lnTo>
                  <a:pt x="4720" y="3598"/>
                </a:lnTo>
                <a:lnTo>
                  <a:pt x="4721" y="3598"/>
                </a:lnTo>
                <a:lnTo>
                  <a:pt x="4721" y="3598"/>
                </a:lnTo>
                <a:lnTo>
                  <a:pt x="4722" y="3598"/>
                </a:lnTo>
                <a:lnTo>
                  <a:pt x="4723" y="3598"/>
                </a:lnTo>
                <a:lnTo>
                  <a:pt x="4723" y="3599"/>
                </a:lnTo>
                <a:lnTo>
                  <a:pt x="4724" y="3600"/>
                </a:lnTo>
                <a:lnTo>
                  <a:pt x="4725" y="3600"/>
                </a:lnTo>
                <a:lnTo>
                  <a:pt x="4725" y="3600"/>
                </a:lnTo>
                <a:lnTo>
                  <a:pt x="4726" y="3600"/>
                </a:lnTo>
                <a:lnTo>
                  <a:pt x="4727" y="3600"/>
                </a:lnTo>
                <a:lnTo>
                  <a:pt x="4727" y="3600"/>
                </a:lnTo>
                <a:lnTo>
                  <a:pt x="4728" y="3600"/>
                </a:lnTo>
                <a:lnTo>
                  <a:pt x="4729" y="3600"/>
                </a:lnTo>
                <a:lnTo>
                  <a:pt x="4729" y="3601"/>
                </a:lnTo>
                <a:lnTo>
                  <a:pt x="4730" y="3601"/>
                </a:lnTo>
                <a:lnTo>
                  <a:pt x="4731" y="3601"/>
                </a:lnTo>
                <a:lnTo>
                  <a:pt x="4731" y="3601"/>
                </a:lnTo>
                <a:lnTo>
                  <a:pt x="4732" y="3601"/>
                </a:lnTo>
                <a:lnTo>
                  <a:pt x="4732" y="3601"/>
                </a:lnTo>
                <a:lnTo>
                  <a:pt x="4733" y="3601"/>
                </a:lnTo>
                <a:lnTo>
                  <a:pt x="4734" y="3601"/>
                </a:lnTo>
                <a:lnTo>
                  <a:pt x="4734" y="3602"/>
                </a:lnTo>
                <a:lnTo>
                  <a:pt x="4735" y="3602"/>
                </a:lnTo>
                <a:lnTo>
                  <a:pt x="4735" y="3602"/>
                </a:lnTo>
                <a:lnTo>
                  <a:pt x="4736" y="3602"/>
                </a:lnTo>
                <a:lnTo>
                  <a:pt x="4736" y="3602"/>
                </a:lnTo>
                <a:lnTo>
                  <a:pt x="4737" y="3601"/>
                </a:lnTo>
                <a:lnTo>
                  <a:pt x="4738" y="3601"/>
                </a:lnTo>
                <a:lnTo>
                  <a:pt x="4738" y="3600"/>
                </a:lnTo>
                <a:lnTo>
                  <a:pt x="4739" y="3600"/>
                </a:lnTo>
                <a:lnTo>
                  <a:pt x="4740" y="3601"/>
                </a:lnTo>
                <a:lnTo>
                  <a:pt x="4740" y="3601"/>
                </a:lnTo>
                <a:lnTo>
                  <a:pt x="4741" y="3601"/>
                </a:lnTo>
                <a:lnTo>
                  <a:pt x="4741" y="3602"/>
                </a:lnTo>
                <a:lnTo>
                  <a:pt x="4742" y="3602"/>
                </a:lnTo>
                <a:lnTo>
                  <a:pt x="4743" y="3602"/>
                </a:lnTo>
                <a:lnTo>
                  <a:pt x="4743" y="3602"/>
                </a:lnTo>
                <a:lnTo>
                  <a:pt x="4744" y="3602"/>
                </a:lnTo>
                <a:lnTo>
                  <a:pt x="4745" y="3602"/>
                </a:lnTo>
                <a:lnTo>
                  <a:pt x="4745" y="3602"/>
                </a:lnTo>
                <a:lnTo>
                  <a:pt x="4746" y="3603"/>
                </a:lnTo>
                <a:lnTo>
                  <a:pt x="4747" y="3603"/>
                </a:lnTo>
                <a:lnTo>
                  <a:pt x="4747" y="3604"/>
                </a:lnTo>
                <a:lnTo>
                  <a:pt x="4748" y="3603"/>
                </a:lnTo>
                <a:lnTo>
                  <a:pt x="4749" y="3603"/>
                </a:lnTo>
                <a:lnTo>
                  <a:pt x="4749" y="3603"/>
                </a:lnTo>
                <a:lnTo>
                  <a:pt x="4750" y="3603"/>
                </a:lnTo>
                <a:lnTo>
                  <a:pt x="4750" y="3603"/>
                </a:lnTo>
                <a:lnTo>
                  <a:pt x="4751" y="3603"/>
                </a:lnTo>
                <a:lnTo>
                  <a:pt x="4752" y="3603"/>
                </a:lnTo>
                <a:lnTo>
                  <a:pt x="4752" y="3603"/>
                </a:lnTo>
                <a:lnTo>
                  <a:pt x="4753" y="3603"/>
                </a:lnTo>
                <a:lnTo>
                  <a:pt x="4753" y="3603"/>
                </a:lnTo>
                <a:lnTo>
                  <a:pt x="4754" y="3603"/>
                </a:lnTo>
                <a:lnTo>
                  <a:pt x="4755" y="3604"/>
                </a:lnTo>
                <a:lnTo>
                  <a:pt x="4755" y="3604"/>
                </a:lnTo>
                <a:lnTo>
                  <a:pt x="4756" y="3604"/>
                </a:lnTo>
                <a:lnTo>
                  <a:pt x="4756" y="3604"/>
                </a:lnTo>
                <a:lnTo>
                  <a:pt x="4757" y="3603"/>
                </a:lnTo>
                <a:lnTo>
                  <a:pt x="4758" y="3603"/>
                </a:lnTo>
                <a:lnTo>
                  <a:pt x="4758" y="3603"/>
                </a:lnTo>
                <a:lnTo>
                  <a:pt x="4759" y="3602"/>
                </a:lnTo>
                <a:lnTo>
                  <a:pt x="4760" y="3602"/>
                </a:lnTo>
                <a:lnTo>
                  <a:pt x="4760" y="3602"/>
                </a:lnTo>
                <a:lnTo>
                  <a:pt x="4761" y="3603"/>
                </a:lnTo>
                <a:lnTo>
                  <a:pt x="4761" y="3602"/>
                </a:lnTo>
                <a:lnTo>
                  <a:pt x="4762" y="3603"/>
                </a:lnTo>
                <a:lnTo>
                  <a:pt x="4763" y="3604"/>
                </a:lnTo>
                <a:lnTo>
                  <a:pt x="4763" y="3603"/>
                </a:lnTo>
                <a:lnTo>
                  <a:pt x="4764" y="3602"/>
                </a:lnTo>
                <a:lnTo>
                  <a:pt x="4765" y="3602"/>
                </a:lnTo>
                <a:lnTo>
                  <a:pt x="4765" y="3602"/>
                </a:lnTo>
                <a:lnTo>
                  <a:pt x="4766" y="3602"/>
                </a:lnTo>
                <a:lnTo>
                  <a:pt x="4767" y="3602"/>
                </a:lnTo>
                <a:lnTo>
                  <a:pt x="4767" y="3602"/>
                </a:lnTo>
                <a:lnTo>
                  <a:pt x="4768" y="3602"/>
                </a:lnTo>
                <a:lnTo>
                  <a:pt x="4768" y="3603"/>
                </a:lnTo>
                <a:lnTo>
                  <a:pt x="4769" y="3602"/>
                </a:lnTo>
                <a:lnTo>
                  <a:pt x="4770" y="3602"/>
                </a:lnTo>
                <a:lnTo>
                  <a:pt x="4770" y="3602"/>
                </a:lnTo>
                <a:lnTo>
                  <a:pt x="4771" y="3602"/>
                </a:lnTo>
                <a:lnTo>
                  <a:pt x="4771" y="3602"/>
                </a:lnTo>
                <a:lnTo>
                  <a:pt x="4772" y="3601"/>
                </a:lnTo>
                <a:lnTo>
                  <a:pt x="4773" y="3601"/>
                </a:lnTo>
                <a:lnTo>
                  <a:pt x="4773" y="3601"/>
                </a:lnTo>
                <a:lnTo>
                  <a:pt x="4774" y="3600"/>
                </a:lnTo>
                <a:lnTo>
                  <a:pt x="4774" y="3600"/>
                </a:lnTo>
                <a:lnTo>
                  <a:pt x="4775" y="3600"/>
                </a:lnTo>
                <a:lnTo>
                  <a:pt x="4776" y="3600"/>
                </a:lnTo>
                <a:lnTo>
                  <a:pt x="4776" y="3600"/>
                </a:lnTo>
                <a:lnTo>
                  <a:pt x="4777" y="3600"/>
                </a:lnTo>
                <a:lnTo>
                  <a:pt x="4778" y="3600"/>
                </a:lnTo>
                <a:lnTo>
                  <a:pt x="4778" y="3600"/>
                </a:lnTo>
                <a:lnTo>
                  <a:pt x="4779" y="3600"/>
                </a:lnTo>
                <a:lnTo>
                  <a:pt x="4780" y="3600"/>
                </a:lnTo>
                <a:lnTo>
                  <a:pt x="4780" y="3600"/>
                </a:lnTo>
                <a:lnTo>
                  <a:pt x="4781" y="3600"/>
                </a:lnTo>
                <a:lnTo>
                  <a:pt x="4781" y="3600"/>
                </a:lnTo>
                <a:lnTo>
                  <a:pt x="4782" y="3599"/>
                </a:lnTo>
                <a:lnTo>
                  <a:pt x="4783" y="3599"/>
                </a:lnTo>
                <a:lnTo>
                  <a:pt x="4783" y="3600"/>
                </a:lnTo>
                <a:lnTo>
                  <a:pt x="4784" y="3599"/>
                </a:lnTo>
                <a:lnTo>
                  <a:pt x="4785" y="3600"/>
                </a:lnTo>
                <a:lnTo>
                  <a:pt x="4785" y="3599"/>
                </a:lnTo>
                <a:lnTo>
                  <a:pt x="4786" y="3599"/>
                </a:lnTo>
                <a:lnTo>
                  <a:pt x="4786" y="3599"/>
                </a:lnTo>
                <a:lnTo>
                  <a:pt x="4787" y="3598"/>
                </a:lnTo>
                <a:lnTo>
                  <a:pt x="4788" y="3598"/>
                </a:lnTo>
                <a:lnTo>
                  <a:pt x="4788" y="3598"/>
                </a:lnTo>
                <a:lnTo>
                  <a:pt x="4789" y="3598"/>
                </a:lnTo>
                <a:lnTo>
                  <a:pt x="4789" y="3597"/>
                </a:lnTo>
                <a:lnTo>
                  <a:pt x="4790" y="3597"/>
                </a:lnTo>
                <a:lnTo>
                  <a:pt x="4791" y="3597"/>
                </a:lnTo>
                <a:lnTo>
                  <a:pt x="4791" y="3597"/>
                </a:lnTo>
                <a:lnTo>
                  <a:pt x="4792" y="3597"/>
                </a:lnTo>
                <a:lnTo>
                  <a:pt x="4792" y="3596"/>
                </a:lnTo>
                <a:lnTo>
                  <a:pt x="4793" y="3596"/>
                </a:lnTo>
                <a:lnTo>
                  <a:pt x="4794" y="3596"/>
                </a:lnTo>
                <a:lnTo>
                  <a:pt x="4794" y="3596"/>
                </a:lnTo>
                <a:lnTo>
                  <a:pt x="4795" y="3596"/>
                </a:lnTo>
                <a:lnTo>
                  <a:pt x="4796" y="3597"/>
                </a:lnTo>
                <a:lnTo>
                  <a:pt x="4796" y="3596"/>
                </a:lnTo>
                <a:lnTo>
                  <a:pt x="4797" y="3596"/>
                </a:lnTo>
                <a:lnTo>
                  <a:pt x="4798" y="3596"/>
                </a:lnTo>
                <a:lnTo>
                  <a:pt x="4798" y="3596"/>
                </a:lnTo>
                <a:lnTo>
                  <a:pt x="4799" y="3596"/>
                </a:lnTo>
                <a:lnTo>
                  <a:pt x="4800" y="3596"/>
                </a:lnTo>
                <a:lnTo>
                  <a:pt x="4800" y="3596"/>
                </a:lnTo>
                <a:lnTo>
                  <a:pt x="4801" y="3596"/>
                </a:lnTo>
                <a:lnTo>
                  <a:pt x="4801" y="3596"/>
                </a:lnTo>
                <a:lnTo>
                  <a:pt x="4802" y="3596"/>
                </a:lnTo>
                <a:lnTo>
                  <a:pt x="4803" y="3596"/>
                </a:lnTo>
                <a:lnTo>
                  <a:pt x="4803" y="3596"/>
                </a:lnTo>
                <a:lnTo>
                  <a:pt x="4804" y="3596"/>
                </a:lnTo>
                <a:lnTo>
                  <a:pt x="4804" y="3596"/>
                </a:lnTo>
                <a:lnTo>
                  <a:pt x="4805" y="3595"/>
                </a:lnTo>
                <a:lnTo>
                  <a:pt x="4806" y="3595"/>
                </a:lnTo>
                <a:lnTo>
                  <a:pt x="4806" y="3595"/>
                </a:lnTo>
                <a:lnTo>
                  <a:pt x="4807" y="3595"/>
                </a:lnTo>
                <a:lnTo>
                  <a:pt x="4807" y="3596"/>
                </a:lnTo>
                <a:lnTo>
                  <a:pt x="4808" y="3596"/>
                </a:lnTo>
                <a:lnTo>
                  <a:pt x="4809" y="3596"/>
                </a:lnTo>
                <a:lnTo>
                  <a:pt x="4809" y="3596"/>
                </a:lnTo>
                <a:lnTo>
                  <a:pt x="4810" y="3596"/>
                </a:lnTo>
                <a:lnTo>
                  <a:pt x="4811" y="3596"/>
                </a:lnTo>
                <a:lnTo>
                  <a:pt x="4811" y="3595"/>
                </a:lnTo>
                <a:lnTo>
                  <a:pt x="4812" y="3595"/>
                </a:lnTo>
                <a:lnTo>
                  <a:pt x="4812" y="3595"/>
                </a:lnTo>
                <a:lnTo>
                  <a:pt x="4813" y="3595"/>
                </a:lnTo>
                <a:lnTo>
                  <a:pt x="4814" y="3595"/>
                </a:lnTo>
                <a:lnTo>
                  <a:pt x="4814" y="3594"/>
                </a:lnTo>
                <a:lnTo>
                  <a:pt x="4815" y="3594"/>
                </a:lnTo>
                <a:lnTo>
                  <a:pt x="4816" y="3594"/>
                </a:lnTo>
                <a:lnTo>
                  <a:pt x="4816" y="3593"/>
                </a:lnTo>
                <a:lnTo>
                  <a:pt x="4817" y="3593"/>
                </a:lnTo>
                <a:lnTo>
                  <a:pt x="4818" y="3593"/>
                </a:lnTo>
                <a:lnTo>
                  <a:pt x="4818" y="3593"/>
                </a:lnTo>
                <a:lnTo>
                  <a:pt x="4819" y="3593"/>
                </a:lnTo>
                <a:lnTo>
                  <a:pt x="4820" y="3593"/>
                </a:lnTo>
                <a:lnTo>
                  <a:pt x="4820" y="3593"/>
                </a:lnTo>
                <a:lnTo>
                  <a:pt x="4821" y="3593"/>
                </a:lnTo>
                <a:lnTo>
                  <a:pt x="4821" y="3592"/>
                </a:lnTo>
                <a:lnTo>
                  <a:pt x="4822" y="3592"/>
                </a:lnTo>
                <a:lnTo>
                  <a:pt x="4823" y="3592"/>
                </a:lnTo>
                <a:lnTo>
                  <a:pt x="4823" y="3591"/>
                </a:lnTo>
                <a:lnTo>
                  <a:pt x="4824" y="3591"/>
                </a:lnTo>
                <a:lnTo>
                  <a:pt x="4824" y="3592"/>
                </a:lnTo>
                <a:lnTo>
                  <a:pt x="4825" y="3592"/>
                </a:lnTo>
                <a:lnTo>
                  <a:pt x="4825" y="3591"/>
                </a:lnTo>
                <a:lnTo>
                  <a:pt x="4826" y="3591"/>
                </a:lnTo>
                <a:lnTo>
                  <a:pt x="4827" y="3591"/>
                </a:lnTo>
                <a:lnTo>
                  <a:pt x="4827" y="3591"/>
                </a:lnTo>
                <a:lnTo>
                  <a:pt x="4828" y="3591"/>
                </a:lnTo>
                <a:lnTo>
                  <a:pt x="4829" y="3591"/>
                </a:lnTo>
                <a:lnTo>
                  <a:pt x="4829" y="3591"/>
                </a:lnTo>
                <a:lnTo>
                  <a:pt x="4830" y="3590"/>
                </a:lnTo>
                <a:lnTo>
                  <a:pt x="4831" y="3590"/>
                </a:lnTo>
                <a:lnTo>
                  <a:pt x="4831" y="3590"/>
                </a:lnTo>
                <a:lnTo>
                  <a:pt x="4832" y="3590"/>
                </a:lnTo>
                <a:lnTo>
                  <a:pt x="4832" y="3589"/>
                </a:lnTo>
                <a:lnTo>
                  <a:pt x="4833" y="3589"/>
                </a:lnTo>
                <a:lnTo>
                  <a:pt x="4834" y="3589"/>
                </a:lnTo>
                <a:lnTo>
                  <a:pt x="4834" y="3589"/>
                </a:lnTo>
                <a:lnTo>
                  <a:pt x="4835" y="3589"/>
                </a:lnTo>
                <a:lnTo>
                  <a:pt x="4836" y="3589"/>
                </a:lnTo>
                <a:lnTo>
                  <a:pt x="4836" y="3589"/>
                </a:lnTo>
                <a:lnTo>
                  <a:pt x="4837" y="3589"/>
                </a:lnTo>
                <a:lnTo>
                  <a:pt x="4838" y="3589"/>
                </a:lnTo>
                <a:lnTo>
                  <a:pt x="4838" y="3589"/>
                </a:lnTo>
                <a:lnTo>
                  <a:pt x="4839" y="3589"/>
                </a:lnTo>
                <a:lnTo>
                  <a:pt x="4839" y="3589"/>
                </a:lnTo>
                <a:lnTo>
                  <a:pt x="4840" y="3589"/>
                </a:lnTo>
                <a:lnTo>
                  <a:pt x="4841" y="3588"/>
                </a:lnTo>
                <a:lnTo>
                  <a:pt x="4841" y="3588"/>
                </a:lnTo>
                <a:lnTo>
                  <a:pt x="4842" y="3588"/>
                </a:lnTo>
                <a:lnTo>
                  <a:pt x="4842" y="3587"/>
                </a:lnTo>
                <a:lnTo>
                  <a:pt x="4843" y="3587"/>
                </a:lnTo>
                <a:lnTo>
                  <a:pt x="4843" y="3588"/>
                </a:lnTo>
                <a:lnTo>
                  <a:pt x="4844" y="3588"/>
                </a:lnTo>
                <a:lnTo>
                  <a:pt x="4845" y="3588"/>
                </a:lnTo>
                <a:lnTo>
                  <a:pt x="4845" y="3587"/>
                </a:lnTo>
                <a:lnTo>
                  <a:pt x="4846" y="3587"/>
                </a:lnTo>
                <a:lnTo>
                  <a:pt x="4847" y="3587"/>
                </a:lnTo>
                <a:lnTo>
                  <a:pt x="4847" y="3587"/>
                </a:lnTo>
                <a:lnTo>
                  <a:pt x="4848" y="3587"/>
                </a:lnTo>
                <a:lnTo>
                  <a:pt x="4849" y="3587"/>
                </a:lnTo>
                <a:lnTo>
                  <a:pt x="4849" y="3587"/>
                </a:lnTo>
                <a:lnTo>
                  <a:pt x="4850" y="3587"/>
                </a:lnTo>
                <a:lnTo>
                  <a:pt x="4851" y="3586"/>
                </a:lnTo>
                <a:lnTo>
                  <a:pt x="4851" y="3586"/>
                </a:lnTo>
                <a:lnTo>
                  <a:pt x="4852" y="3586"/>
                </a:lnTo>
                <a:lnTo>
                  <a:pt x="4852" y="3586"/>
                </a:lnTo>
                <a:lnTo>
                  <a:pt x="4853" y="3586"/>
                </a:lnTo>
                <a:lnTo>
                  <a:pt x="4854" y="3586"/>
                </a:lnTo>
                <a:lnTo>
                  <a:pt x="4854" y="3586"/>
                </a:lnTo>
                <a:lnTo>
                  <a:pt x="4855" y="3586"/>
                </a:lnTo>
                <a:lnTo>
                  <a:pt x="4856" y="3586"/>
                </a:lnTo>
                <a:lnTo>
                  <a:pt x="4856" y="3586"/>
                </a:lnTo>
                <a:lnTo>
                  <a:pt x="4857" y="3585"/>
                </a:lnTo>
                <a:lnTo>
                  <a:pt x="4857" y="3585"/>
                </a:lnTo>
                <a:lnTo>
                  <a:pt x="4858" y="3585"/>
                </a:lnTo>
                <a:lnTo>
                  <a:pt x="4859" y="3584"/>
                </a:lnTo>
                <a:lnTo>
                  <a:pt x="4859" y="3584"/>
                </a:lnTo>
                <a:lnTo>
                  <a:pt x="4860" y="3583"/>
                </a:lnTo>
                <a:lnTo>
                  <a:pt x="4860" y="3583"/>
                </a:lnTo>
                <a:lnTo>
                  <a:pt x="4861" y="3584"/>
                </a:lnTo>
                <a:lnTo>
                  <a:pt x="4862" y="3583"/>
                </a:lnTo>
                <a:lnTo>
                  <a:pt x="4862" y="3583"/>
                </a:lnTo>
                <a:lnTo>
                  <a:pt x="4863" y="3583"/>
                </a:lnTo>
                <a:lnTo>
                  <a:pt x="4863" y="3582"/>
                </a:lnTo>
                <a:lnTo>
                  <a:pt x="4864" y="3582"/>
                </a:lnTo>
                <a:lnTo>
                  <a:pt x="4865" y="3582"/>
                </a:lnTo>
                <a:lnTo>
                  <a:pt x="4865" y="3581"/>
                </a:lnTo>
                <a:lnTo>
                  <a:pt x="4866" y="3581"/>
                </a:lnTo>
                <a:lnTo>
                  <a:pt x="4867" y="3581"/>
                </a:lnTo>
                <a:lnTo>
                  <a:pt x="4867" y="3581"/>
                </a:lnTo>
                <a:lnTo>
                  <a:pt x="4868" y="3580"/>
                </a:lnTo>
                <a:lnTo>
                  <a:pt x="4869" y="3580"/>
                </a:lnTo>
                <a:lnTo>
                  <a:pt x="4869" y="3580"/>
                </a:lnTo>
                <a:lnTo>
                  <a:pt x="4870" y="3580"/>
                </a:lnTo>
                <a:lnTo>
                  <a:pt x="4871" y="3580"/>
                </a:lnTo>
                <a:lnTo>
                  <a:pt x="4871" y="3580"/>
                </a:lnTo>
                <a:lnTo>
                  <a:pt x="4872" y="3580"/>
                </a:lnTo>
                <a:lnTo>
                  <a:pt x="4872" y="3579"/>
                </a:lnTo>
                <a:lnTo>
                  <a:pt x="4873" y="3579"/>
                </a:lnTo>
                <a:lnTo>
                  <a:pt x="4874" y="3579"/>
                </a:lnTo>
                <a:lnTo>
                  <a:pt x="4874" y="3579"/>
                </a:lnTo>
                <a:lnTo>
                  <a:pt x="4875" y="3578"/>
                </a:lnTo>
                <a:lnTo>
                  <a:pt x="4875" y="3578"/>
                </a:lnTo>
                <a:lnTo>
                  <a:pt x="4876" y="3578"/>
                </a:lnTo>
                <a:lnTo>
                  <a:pt x="4877" y="3578"/>
                </a:lnTo>
                <a:lnTo>
                  <a:pt x="4877" y="3578"/>
                </a:lnTo>
                <a:lnTo>
                  <a:pt x="4878" y="3579"/>
                </a:lnTo>
                <a:lnTo>
                  <a:pt x="4878" y="3579"/>
                </a:lnTo>
                <a:lnTo>
                  <a:pt x="4879" y="3579"/>
                </a:lnTo>
                <a:lnTo>
                  <a:pt x="4880" y="3579"/>
                </a:lnTo>
                <a:lnTo>
                  <a:pt x="4880" y="3579"/>
                </a:lnTo>
                <a:lnTo>
                  <a:pt x="4881" y="3579"/>
                </a:lnTo>
                <a:lnTo>
                  <a:pt x="4881" y="3578"/>
                </a:lnTo>
                <a:lnTo>
                  <a:pt x="4882" y="3578"/>
                </a:lnTo>
                <a:lnTo>
                  <a:pt x="4883" y="3578"/>
                </a:lnTo>
                <a:lnTo>
                  <a:pt x="4883" y="3578"/>
                </a:lnTo>
                <a:lnTo>
                  <a:pt x="4884" y="3578"/>
                </a:lnTo>
                <a:lnTo>
                  <a:pt x="4885" y="3578"/>
                </a:lnTo>
                <a:lnTo>
                  <a:pt x="4885" y="3578"/>
                </a:lnTo>
                <a:lnTo>
                  <a:pt x="4886" y="3578"/>
                </a:lnTo>
                <a:lnTo>
                  <a:pt x="4887" y="3577"/>
                </a:lnTo>
                <a:lnTo>
                  <a:pt x="4887" y="3577"/>
                </a:lnTo>
                <a:lnTo>
                  <a:pt x="4888" y="3519"/>
                </a:lnTo>
                <a:lnTo>
                  <a:pt x="4889" y="3449"/>
                </a:lnTo>
                <a:lnTo>
                  <a:pt x="4889" y="3396"/>
                </a:lnTo>
                <a:lnTo>
                  <a:pt x="4890" y="3359"/>
                </a:lnTo>
                <a:lnTo>
                  <a:pt x="4891" y="3331"/>
                </a:lnTo>
                <a:lnTo>
                  <a:pt x="4891" y="3304"/>
                </a:lnTo>
                <a:lnTo>
                  <a:pt x="4892" y="3275"/>
                </a:lnTo>
                <a:lnTo>
                  <a:pt x="4892" y="3245"/>
                </a:lnTo>
                <a:lnTo>
                  <a:pt x="4893" y="3215"/>
                </a:lnTo>
                <a:lnTo>
                  <a:pt x="4893" y="3185"/>
                </a:lnTo>
                <a:lnTo>
                  <a:pt x="4894" y="3156"/>
                </a:lnTo>
                <a:lnTo>
                  <a:pt x="4895" y="3127"/>
                </a:lnTo>
                <a:lnTo>
                  <a:pt x="4895" y="3101"/>
                </a:lnTo>
                <a:lnTo>
                  <a:pt x="4896" y="3074"/>
                </a:lnTo>
                <a:lnTo>
                  <a:pt x="4896" y="3048"/>
                </a:lnTo>
                <a:lnTo>
                  <a:pt x="4897" y="3021"/>
                </a:lnTo>
                <a:lnTo>
                  <a:pt x="4898" y="2995"/>
                </a:lnTo>
                <a:lnTo>
                  <a:pt x="4898" y="2968"/>
                </a:lnTo>
                <a:lnTo>
                  <a:pt x="4899" y="2943"/>
                </a:lnTo>
                <a:lnTo>
                  <a:pt x="4900" y="2919"/>
                </a:lnTo>
                <a:lnTo>
                  <a:pt x="4900" y="2894"/>
                </a:lnTo>
                <a:lnTo>
                  <a:pt x="4901" y="2869"/>
                </a:lnTo>
                <a:lnTo>
                  <a:pt x="4901" y="2845"/>
                </a:lnTo>
                <a:lnTo>
                  <a:pt x="4902" y="2820"/>
                </a:lnTo>
                <a:lnTo>
                  <a:pt x="4903" y="2796"/>
                </a:lnTo>
                <a:lnTo>
                  <a:pt x="4903" y="2771"/>
                </a:lnTo>
                <a:lnTo>
                  <a:pt x="4904" y="2745"/>
                </a:lnTo>
                <a:lnTo>
                  <a:pt x="4905" y="2721"/>
                </a:lnTo>
                <a:lnTo>
                  <a:pt x="4905" y="2696"/>
                </a:lnTo>
                <a:lnTo>
                  <a:pt x="4906" y="2673"/>
                </a:lnTo>
                <a:lnTo>
                  <a:pt x="4907" y="2649"/>
                </a:lnTo>
                <a:lnTo>
                  <a:pt x="4907" y="2625"/>
                </a:lnTo>
                <a:lnTo>
                  <a:pt x="4908" y="2602"/>
                </a:lnTo>
                <a:lnTo>
                  <a:pt x="4909" y="2580"/>
                </a:lnTo>
                <a:lnTo>
                  <a:pt x="4909" y="2557"/>
                </a:lnTo>
                <a:lnTo>
                  <a:pt x="4910" y="2534"/>
                </a:lnTo>
                <a:lnTo>
                  <a:pt x="4910" y="2512"/>
                </a:lnTo>
                <a:lnTo>
                  <a:pt x="4911" y="2490"/>
                </a:lnTo>
                <a:lnTo>
                  <a:pt x="4911" y="2467"/>
                </a:lnTo>
                <a:lnTo>
                  <a:pt x="4912" y="2447"/>
                </a:lnTo>
                <a:lnTo>
                  <a:pt x="4913" y="2482"/>
                </a:lnTo>
                <a:lnTo>
                  <a:pt x="4913" y="2521"/>
                </a:lnTo>
                <a:lnTo>
                  <a:pt x="4914" y="2552"/>
                </a:lnTo>
                <a:lnTo>
                  <a:pt x="4914" y="2574"/>
                </a:lnTo>
                <a:lnTo>
                  <a:pt x="4915" y="2589"/>
                </a:lnTo>
                <a:lnTo>
                  <a:pt x="4916" y="2603"/>
                </a:lnTo>
                <a:lnTo>
                  <a:pt x="4916" y="2619"/>
                </a:lnTo>
                <a:lnTo>
                  <a:pt x="4917" y="2636"/>
                </a:lnTo>
                <a:lnTo>
                  <a:pt x="4918" y="2653"/>
                </a:lnTo>
                <a:lnTo>
                  <a:pt x="4918" y="2669"/>
                </a:lnTo>
                <a:lnTo>
                  <a:pt x="4919" y="2684"/>
                </a:lnTo>
                <a:lnTo>
                  <a:pt x="4920" y="2699"/>
                </a:lnTo>
                <a:lnTo>
                  <a:pt x="4920" y="2713"/>
                </a:lnTo>
                <a:lnTo>
                  <a:pt x="4921" y="2727"/>
                </a:lnTo>
                <a:lnTo>
                  <a:pt x="4922" y="2740"/>
                </a:lnTo>
                <a:lnTo>
                  <a:pt x="4922" y="2754"/>
                </a:lnTo>
                <a:lnTo>
                  <a:pt x="4923" y="2766"/>
                </a:lnTo>
                <a:lnTo>
                  <a:pt x="4923" y="2779"/>
                </a:lnTo>
                <a:lnTo>
                  <a:pt x="4924" y="2791"/>
                </a:lnTo>
                <a:lnTo>
                  <a:pt x="4925" y="2803"/>
                </a:lnTo>
                <a:lnTo>
                  <a:pt x="4925" y="2814"/>
                </a:lnTo>
                <a:lnTo>
                  <a:pt x="4926" y="2826"/>
                </a:lnTo>
                <a:lnTo>
                  <a:pt x="4927" y="2837"/>
                </a:lnTo>
                <a:lnTo>
                  <a:pt x="4927" y="2849"/>
                </a:lnTo>
                <a:lnTo>
                  <a:pt x="4928" y="2860"/>
                </a:lnTo>
                <a:lnTo>
                  <a:pt x="4928" y="2871"/>
                </a:lnTo>
                <a:lnTo>
                  <a:pt x="4929" y="2882"/>
                </a:lnTo>
                <a:lnTo>
                  <a:pt x="4930" y="2892"/>
                </a:lnTo>
                <a:lnTo>
                  <a:pt x="4930" y="2903"/>
                </a:lnTo>
                <a:lnTo>
                  <a:pt x="4931" y="2913"/>
                </a:lnTo>
                <a:lnTo>
                  <a:pt x="4931" y="2923"/>
                </a:lnTo>
                <a:lnTo>
                  <a:pt x="4932" y="2933"/>
                </a:lnTo>
                <a:lnTo>
                  <a:pt x="4932" y="2943"/>
                </a:lnTo>
                <a:lnTo>
                  <a:pt x="4933" y="2953"/>
                </a:lnTo>
                <a:lnTo>
                  <a:pt x="4934" y="2963"/>
                </a:lnTo>
                <a:lnTo>
                  <a:pt x="4934" y="2972"/>
                </a:lnTo>
                <a:lnTo>
                  <a:pt x="4935" y="2982"/>
                </a:lnTo>
                <a:lnTo>
                  <a:pt x="4936" y="2990"/>
                </a:lnTo>
                <a:lnTo>
                  <a:pt x="4936" y="2999"/>
                </a:lnTo>
                <a:lnTo>
                  <a:pt x="4937" y="3008"/>
                </a:lnTo>
                <a:lnTo>
                  <a:pt x="4938" y="3017"/>
                </a:lnTo>
                <a:lnTo>
                  <a:pt x="4938" y="3026"/>
                </a:lnTo>
                <a:lnTo>
                  <a:pt x="4939" y="3034"/>
                </a:lnTo>
                <a:lnTo>
                  <a:pt x="4940" y="3043"/>
                </a:lnTo>
                <a:lnTo>
                  <a:pt x="4940" y="3052"/>
                </a:lnTo>
                <a:lnTo>
                  <a:pt x="4941" y="3060"/>
                </a:lnTo>
                <a:lnTo>
                  <a:pt x="4942" y="3068"/>
                </a:lnTo>
                <a:lnTo>
                  <a:pt x="4942" y="3076"/>
                </a:lnTo>
                <a:lnTo>
                  <a:pt x="4943" y="3083"/>
                </a:lnTo>
                <a:lnTo>
                  <a:pt x="4943" y="3091"/>
                </a:lnTo>
                <a:lnTo>
                  <a:pt x="4944" y="3099"/>
                </a:lnTo>
                <a:lnTo>
                  <a:pt x="4945" y="3107"/>
                </a:lnTo>
                <a:lnTo>
                  <a:pt x="4945" y="3114"/>
                </a:lnTo>
                <a:lnTo>
                  <a:pt x="4946" y="3122"/>
                </a:lnTo>
                <a:lnTo>
                  <a:pt x="4946" y="3128"/>
                </a:lnTo>
                <a:lnTo>
                  <a:pt x="4947" y="3135"/>
                </a:lnTo>
                <a:lnTo>
                  <a:pt x="4948" y="3141"/>
                </a:lnTo>
                <a:lnTo>
                  <a:pt x="4948" y="3148"/>
                </a:lnTo>
                <a:lnTo>
                  <a:pt x="4949" y="3153"/>
                </a:lnTo>
                <a:lnTo>
                  <a:pt x="4949" y="3160"/>
                </a:lnTo>
                <a:lnTo>
                  <a:pt x="4950" y="3167"/>
                </a:lnTo>
                <a:lnTo>
                  <a:pt x="4951" y="3174"/>
                </a:lnTo>
                <a:lnTo>
                  <a:pt x="4951" y="3180"/>
                </a:lnTo>
                <a:lnTo>
                  <a:pt x="4952" y="3186"/>
                </a:lnTo>
                <a:lnTo>
                  <a:pt x="4952" y="3192"/>
                </a:lnTo>
                <a:lnTo>
                  <a:pt x="4953" y="3198"/>
                </a:lnTo>
                <a:lnTo>
                  <a:pt x="4954" y="3204"/>
                </a:lnTo>
                <a:lnTo>
                  <a:pt x="4954" y="3210"/>
                </a:lnTo>
                <a:lnTo>
                  <a:pt x="4955" y="3216"/>
                </a:lnTo>
                <a:lnTo>
                  <a:pt x="4956" y="3221"/>
                </a:lnTo>
                <a:lnTo>
                  <a:pt x="4956" y="3226"/>
                </a:lnTo>
                <a:lnTo>
                  <a:pt x="4957" y="3232"/>
                </a:lnTo>
                <a:lnTo>
                  <a:pt x="4958" y="3237"/>
                </a:lnTo>
                <a:lnTo>
                  <a:pt x="4958" y="3243"/>
                </a:lnTo>
                <a:lnTo>
                  <a:pt x="4959" y="3248"/>
                </a:lnTo>
                <a:lnTo>
                  <a:pt x="4960" y="3253"/>
                </a:lnTo>
                <a:lnTo>
                  <a:pt x="4960" y="3259"/>
                </a:lnTo>
                <a:lnTo>
                  <a:pt x="4961" y="3264"/>
                </a:lnTo>
                <a:lnTo>
                  <a:pt x="4961" y="3269"/>
                </a:lnTo>
                <a:lnTo>
                  <a:pt x="4962" y="3274"/>
                </a:lnTo>
                <a:lnTo>
                  <a:pt x="4963" y="3278"/>
                </a:lnTo>
                <a:lnTo>
                  <a:pt x="4963" y="3283"/>
                </a:lnTo>
                <a:lnTo>
                  <a:pt x="4964" y="3288"/>
                </a:lnTo>
                <a:lnTo>
                  <a:pt x="4964" y="3292"/>
                </a:lnTo>
                <a:lnTo>
                  <a:pt x="4965" y="3297"/>
                </a:lnTo>
                <a:lnTo>
                  <a:pt x="4966" y="3302"/>
                </a:lnTo>
                <a:lnTo>
                  <a:pt x="4966" y="3306"/>
                </a:lnTo>
                <a:lnTo>
                  <a:pt x="4967" y="3311"/>
                </a:lnTo>
                <a:lnTo>
                  <a:pt x="4967" y="3315"/>
                </a:lnTo>
                <a:lnTo>
                  <a:pt x="4968" y="3319"/>
                </a:lnTo>
                <a:lnTo>
                  <a:pt x="4969" y="3323"/>
                </a:lnTo>
                <a:lnTo>
                  <a:pt x="4969" y="3327"/>
                </a:lnTo>
                <a:lnTo>
                  <a:pt x="4970" y="3332"/>
                </a:lnTo>
                <a:lnTo>
                  <a:pt x="4971" y="3336"/>
                </a:lnTo>
                <a:lnTo>
                  <a:pt x="4971" y="3340"/>
                </a:lnTo>
                <a:lnTo>
                  <a:pt x="4972" y="3344"/>
                </a:lnTo>
                <a:lnTo>
                  <a:pt x="4972" y="3349"/>
                </a:lnTo>
                <a:lnTo>
                  <a:pt x="4973" y="3352"/>
                </a:lnTo>
                <a:lnTo>
                  <a:pt x="4974" y="3356"/>
                </a:lnTo>
                <a:lnTo>
                  <a:pt x="4974" y="3360"/>
                </a:lnTo>
                <a:lnTo>
                  <a:pt x="4975" y="3363"/>
                </a:lnTo>
                <a:lnTo>
                  <a:pt x="4976" y="3367"/>
                </a:lnTo>
                <a:lnTo>
                  <a:pt x="4976" y="3370"/>
                </a:lnTo>
                <a:lnTo>
                  <a:pt x="4977" y="3374"/>
                </a:lnTo>
                <a:lnTo>
                  <a:pt x="4978" y="3378"/>
                </a:lnTo>
                <a:lnTo>
                  <a:pt x="4978" y="3382"/>
                </a:lnTo>
                <a:lnTo>
                  <a:pt x="4979" y="3385"/>
                </a:lnTo>
                <a:lnTo>
                  <a:pt x="4979" y="3388"/>
                </a:lnTo>
                <a:lnTo>
                  <a:pt x="4980" y="3391"/>
                </a:lnTo>
                <a:lnTo>
                  <a:pt x="4981" y="3395"/>
                </a:lnTo>
                <a:lnTo>
                  <a:pt x="4981" y="3399"/>
                </a:lnTo>
                <a:lnTo>
                  <a:pt x="4982" y="3402"/>
                </a:lnTo>
                <a:lnTo>
                  <a:pt x="4982" y="3405"/>
                </a:lnTo>
                <a:lnTo>
                  <a:pt x="4983" y="3408"/>
                </a:lnTo>
                <a:lnTo>
                  <a:pt x="4984" y="3411"/>
                </a:lnTo>
                <a:lnTo>
                  <a:pt x="4984" y="3414"/>
                </a:lnTo>
                <a:lnTo>
                  <a:pt x="4985" y="3417"/>
                </a:lnTo>
                <a:lnTo>
                  <a:pt x="4985" y="3420"/>
                </a:lnTo>
                <a:lnTo>
                  <a:pt x="4986" y="3422"/>
                </a:lnTo>
                <a:lnTo>
                  <a:pt x="4987" y="3426"/>
                </a:lnTo>
                <a:lnTo>
                  <a:pt x="4987" y="3428"/>
                </a:lnTo>
                <a:lnTo>
                  <a:pt x="4988" y="3431"/>
                </a:lnTo>
                <a:lnTo>
                  <a:pt x="4989" y="3434"/>
                </a:lnTo>
                <a:lnTo>
                  <a:pt x="4989" y="3436"/>
                </a:lnTo>
                <a:lnTo>
                  <a:pt x="4990" y="3439"/>
                </a:lnTo>
                <a:lnTo>
                  <a:pt x="4991" y="3441"/>
                </a:lnTo>
                <a:lnTo>
                  <a:pt x="4991" y="3444"/>
                </a:lnTo>
                <a:lnTo>
                  <a:pt x="4992" y="3447"/>
                </a:lnTo>
                <a:lnTo>
                  <a:pt x="4992" y="3449"/>
                </a:lnTo>
                <a:lnTo>
                  <a:pt x="4993" y="3451"/>
                </a:lnTo>
                <a:lnTo>
                  <a:pt x="4994" y="3454"/>
                </a:lnTo>
                <a:lnTo>
                  <a:pt x="4994" y="3456"/>
                </a:lnTo>
                <a:lnTo>
                  <a:pt x="4995" y="3458"/>
                </a:lnTo>
                <a:lnTo>
                  <a:pt x="4996" y="3460"/>
                </a:lnTo>
                <a:lnTo>
                  <a:pt x="4996" y="3462"/>
                </a:lnTo>
                <a:lnTo>
                  <a:pt x="4997" y="3465"/>
                </a:lnTo>
                <a:lnTo>
                  <a:pt x="4998" y="3466"/>
                </a:lnTo>
                <a:lnTo>
                  <a:pt x="4998" y="3469"/>
                </a:lnTo>
                <a:lnTo>
                  <a:pt x="4999" y="3471"/>
                </a:lnTo>
                <a:lnTo>
                  <a:pt x="4999" y="3474"/>
                </a:lnTo>
                <a:lnTo>
                  <a:pt x="5000" y="3475"/>
                </a:lnTo>
                <a:lnTo>
                  <a:pt x="5000" y="3477"/>
                </a:lnTo>
                <a:lnTo>
                  <a:pt x="5001" y="3479"/>
                </a:lnTo>
                <a:lnTo>
                  <a:pt x="5002" y="3481"/>
                </a:lnTo>
                <a:lnTo>
                  <a:pt x="5002" y="3483"/>
                </a:lnTo>
                <a:lnTo>
                  <a:pt x="5003" y="3485"/>
                </a:lnTo>
                <a:lnTo>
                  <a:pt x="5003" y="3487"/>
                </a:lnTo>
                <a:lnTo>
                  <a:pt x="5004" y="3489"/>
                </a:lnTo>
                <a:lnTo>
                  <a:pt x="5005" y="3491"/>
                </a:lnTo>
                <a:lnTo>
                  <a:pt x="5005" y="3493"/>
                </a:lnTo>
                <a:lnTo>
                  <a:pt x="5006" y="3495"/>
                </a:lnTo>
                <a:lnTo>
                  <a:pt x="5007" y="3497"/>
                </a:lnTo>
                <a:lnTo>
                  <a:pt x="5007" y="3499"/>
                </a:lnTo>
                <a:lnTo>
                  <a:pt x="5008" y="3501"/>
                </a:lnTo>
                <a:lnTo>
                  <a:pt x="5009" y="3502"/>
                </a:lnTo>
                <a:lnTo>
                  <a:pt x="5009" y="3503"/>
                </a:lnTo>
                <a:lnTo>
                  <a:pt x="5010" y="3505"/>
                </a:lnTo>
                <a:lnTo>
                  <a:pt x="5011" y="3506"/>
                </a:lnTo>
                <a:lnTo>
                  <a:pt x="5011" y="3508"/>
                </a:lnTo>
                <a:lnTo>
                  <a:pt x="5012" y="3510"/>
                </a:lnTo>
                <a:lnTo>
                  <a:pt x="5012" y="3512"/>
                </a:lnTo>
                <a:lnTo>
                  <a:pt x="5013" y="3514"/>
                </a:lnTo>
                <a:lnTo>
                  <a:pt x="5014" y="3515"/>
                </a:lnTo>
                <a:lnTo>
                  <a:pt x="5014" y="3516"/>
                </a:lnTo>
                <a:lnTo>
                  <a:pt x="5015" y="3518"/>
                </a:lnTo>
                <a:lnTo>
                  <a:pt x="5016" y="3519"/>
                </a:lnTo>
                <a:lnTo>
                  <a:pt x="5016" y="3521"/>
                </a:lnTo>
                <a:lnTo>
                  <a:pt x="5017" y="3522"/>
                </a:lnTo>
                <a:lnTo>
                  <a:pt x="5017" y="3523"/>
                </a:lnTo>
                <a:lnTo>
                  <a:pt x="5018" y="3525"/>
                </a:lnTo>
                <a:lnTo>
                  <a:pt x="5018" y="3526"/>
                </a:lnTo>
                <a:lnTo>
                  <a:pt x="5019" y="3527"/>
                </a:lnTo>
                <a:lnTo>
                  <a:pt x="5020" y="3529"/>
                </a:lnTo>
                <a:lnTo>
                  <a:pt x="5020" y="3530"/>
                </a:lnTo>
                <a:lnTo>
                  <a:pt x="5021" y="3532"/>
                </a:lnTo>
                <a:lnTo>
                  <a:pt x="5022" y="3533"/>
                </a:lnTo>
                <a:lnTo>
                  <a:pt x="5022" y="3534"/>
                </a:lnTo>
                <a:lnTo>
                  <a:pt x="5023" y="3535"/>
                </a:lnTo>
                <a:lnTo>
                  <a:pt x="5023" y="3536"/>
                </a:lnTo>
                <a:lnTo>
                  <a:pt x="5024" y="3538"/>
                </a:lnTo>
                <a:lnTo>
                  <a:pt x="5025" y="3539"/>
                </a:lnTo>
                <a:lnTo>
                  <a:pt x="5025" y="3540"/>
                </a:lnTo>
                <a:lnTo>
                  <a:pt x="5026" y="3541"/>
                </a:lnTo>
                <a:lnTo>
                  <a:pt x="5027" y="3543"/>
                </a:lnTo>
                <a:lnTo>
                  <a:pt x="5027" y="3544"/>
                </a:lnTo>
                <a:lnTo>
                  <a:pt x="5028" y="3546"/>
                </a:lnTo>
                <a:lnTo>
                  <a:pt x="5029" y="3547"/>
                </a:lnTo>
                <a:lnTo>
                  <a:pt x="5029" y="3547"/>
                </a:lnTo>
                <a:lnTo>
                  <a:pt x="5030" y="3549"/>
                </a:lnTo>
                <a:lnTo>
                  <a:pt x="5031" y="3549"/>
                </a:lnTo>
                <a:lnTo>
                  <a:pt x="5031" y="3550"/>
                </a:lnTo>
                <a:lnTo>
                  <a:pt x="5032" y="3551"/>
                </a:lnTo>
                <a:lnTo>
                  <a:pt x="5032" y="3552"/>
                </a:lnTo>
                <a:lnTo>
                  <a:pt x="5033" y="3554"/>
                </a:lnTo>
                <a:lnTo>
                  <a:pt x="5034" y="3555"/>
                </a:lnTo>
                <a:lnTo>
                  <a:pt x="5034" y="3556"/>
                </a:lnTo>
                <a:lnTo>
                  <a:pt x="5035" y="3557"/>
                </a:lnTo>
                <a:lnTo>
                  <a:pt x="5035" y="3558"/>
                </a:lnTo>
                <a:lnTo>
                  <a:pt x="5036" y="3559"/>
                </a:lnTo>
                <a:lnTo>
                  <a:pt x="5037" y="3560"/>
                </a:lnTo>
                <a:lnTo>
                  <a:pt x="5037" y="3561"/>
                </a:lnTo>
                <a:lnTo>
                  <a:pt x="5038" y="3562"/>
                </a:lnTo>
                <a:lnTo>
                  <a:pt x="5038" y="3563"/>
                </a:lnTo>
                <a:lnTo>
                  <a:pt x="5039" y="3564"/>
                </a:lnTo>
                <a:lnTo>
                  <a:pt x="5040" y="3565"/>
                </a:lnTo>
                <a:lnTo>
                  <a:pt x="5040" y="3565"/>
                </a:lnTo>
                <a:lnTo>
                  <a:pt x="5041" y="3566"/>
                </a:lnTo>
                <a:lnTo>
                  <a:pt x="5042" y="3567"/>
                </a:lnTo>
                <a:lnTo>
                  <a:pt x="5042" y="3567"/>
                </a:lnTo>
                <a:lnTo>
                  <a:pt x="5043" y="3568"/>
                </a:lnTo>
                <a:lnTo>
                  <a:pt x="5043" y="3569"/>
                </a:lnTo>
                <a:lnTo>
                  <a:pt x="5044" y="3570"/>
                </a:lnTo>
                <a:lnTo>
                  <a:pt x="5045" y="3570"/>
                </a:lnTo>
                <a:lnTo>
                  <a:pt x="5045" y="3571"/>
                </a:lnTo>
                <a:lnTo>
                  <a:pt x="5046" y="3571"/>
                </a:lnTo>
                <a:lnTo>
                  <a:pt x="5047" y="3572"/>
                </a:lnTo>
                <a:lnTo>
                  <a:pt x="5047" y="3572"/>
                </a:lnTo>
                <a:lnTo>
                  <a:pt x="5048" y="3573"/>
                </a:lnTo>
                <a:lnTo>
                  <a:pt x="5049" y="3574"/>
                </a:lnTo>
                <a:lnTo>
                  <a:pt x="5049" y="3575"/>
                </a:lnTo>
                <a:lnTo>
                  <a:pt x="5050" y="3576"/>
                </a:lnTo>
                <a:lnTo>
                  <a:pt x="5050" y="3577"/>
                </a:lnTo>
                <a:lnTo>
                  <a:pt x="5051" y="3578"/>
                </a:lnTo>
                <a:lnTo>
                  <a:pt x="5052" y="3578"/>
                </a:lnTo>
                <a:lnTo>
                  <a:pt x="5052" y="3579"/>
                </a:lnTo>
                <a:lnTo>
                  <a:pt x="5053" y="3580"/>
                </a:lnTo>
                <a:lnTo>
                  <a:pt x="5053" y="3580"/>
                </a:lnTo>
                <a:lnTo>
                  <a:pt x="5054" y="3580"/>
                </a:lnTo>
                <a:lnTo>
                  <a:pt x="5055" y="3581"/>
                </a:lnTo>
                <a:lnTo>
                  <a:pt x="5055" y="3581"/>
                </a:lnTo>
                <a:lnTo>
                  <a:pt x="5056" y="3582"/>
                </a:lnTo>
                <a:lnTo>
                  <a:pt x="5056" y="3582"/>
                </a:lnTo>
                <a:lnTo>
                  <a:pt x="5057" y="3583"/>
                </a:lnTo>
                <a:lnTo>
                  <a:pt x="5058" y="3584"/>
                </a:lnTo>
                <a:lnTo>
                  <a:pt x="5058" y="3584"/>
                </a:lnTo>
                <a:lnTo>
                  <a:pt x="5059" y="3584"/>
                </a:lnTo>
                <a:lnTo>
                  <a:pt x="5060" y="3585"/>
                </a:lnTo>
                <a:lnTo>
                  <a:pt x="5060" y="3585"/>
                </a:lnTo>
                <a:lnTo>
                  <a:pt x="5061" y="3586"/>
                </a:lnTo>
                <a:lnTo>
                  <a:pt x="5062" y="3587"/>
                </a:lnTo>
                <a:lnTo>
                  <a:pt x="5062" y="3587"/>
                </a:lnTo>
                <a:lnTo>
                  <a:pt x="5063" y="3588"/>
                </a:lnTo>
                <a:lnTo>
                  <a:pt x="5063" y="3588"/>
                </a:lnTo>
                <a:lnTo>
                  <a:pt x="5064" y="3589"/>
                </a:lnTo>
                <a:lnTo>
                  <a:pt x="5065" y="3589"/>
                </a:lnTo>
                <a:lnTo>
                  <a:pt x="5065" y="3589"/>
                </a:lnTo>
                <a:lnTo>
                  <a:pt x="5066" y="3589"/>
                </a:lnTo>
                <a:lnTo>
                  <a:pt x="5067" y="3589"/>
                </a:lnTo>
                <a:lnTo>
                  <a:pt x="5067" y="3589"/>
                </a:lnTo>
                <a:lnTo>
                  <a:pt x="5068" y="3590"/>
                </a:lnTo>
                <a:lnTo>
                  <a:pt x="5068" y="3591"/>
                </a:lnTo>
                <a:lnTo>
                  <a:pt x="5069" y="3591"/>
                </a:lnTo>
                <a:lnTo>
                  <a:pt x="5070" y="3591"/>
                </a:lnTo>
                <a:lnTo>
                  <a:pt x="5070" y="3591"/>
                </a:lnTo>
                <a:lnTo>
                  <a:pt x="5071" y="3592"/>
                </a:lnTo>
                <a:lnTo>
                  <a:pt x="5071" y="3592"/>
                </a:lnTo>
                <a:lnTo>
                  <a:pt x="5072" y="3593"/>
                </a:lnTo>
                <a:lnTo>
                  <a:pt x="5073" y="3593"/>
                </a:lnTo>
                <a:lnTo>
                  <a:pt x="5073" y="3593"/>
                </a:lnTo>
                <a:lnTo>
                  <a:pt x="5074" y="3593"/>
                </a:lnTo>
                <a:lnTo>
                  <a:pt x="5074" y="3594"/>
                </a:lnTo>
                <a:lnTo>
                  <a:pt x="5075" y="3595"/>
                </a:lnTo>
                <a:lnTo>
                  <a:pt x="5076" y="3595"/>
                </a:lnTo>
                <a:lnTo>
                  <a:pt x="5076" y="3595"/>
                </a:lnTo>
                <a:lnTo>
                  <a:pt x="5077" y="3595"/>
                </a:lnTo>
                <a:lnTo>
                  <a:pt x="5078" y="3595"/>
                </a:lnTo>
                <a:lnTo>
                  <a:pt x="5078" y="3595"/>
                </a:lnTo>
                <a:lnTo>
                  <a:pt x="5079" y="3596"/>
                </a:lnTo>
                <a:lnTo>
                  <a:pt x="5080" y="3596"/>
                </a:lnTo>
                <a:lnTo>
                  <a:pt x="5080" y="3596"/>
                </a:lnTo>
                <a:lnTo>
                  <a:pt x="5081" y="3596"/>
                </a:lnTo>
                <a:lnTo>
                  <a:pt x="5082" y="3596"/>
                </a:lnTo>
                <a:lnTo>
                  <a:pt x="5082" y="3596"/>
                </a:lnTo>
                <a:lnTo>
                  <a:pt x="5083" y="3596"/>
                </a:lnTo>
                <a:lnTo>
                  <a:pt x="5083" y="3596"/>
                </a:lnTo>
                <a:lnTo>
                  <a:pt x="5084" y="3597"/>
                </a:lnTo>
                <a:lnTo>
                  <a:pt x="5085" y="3596"/>
                </a:lnTo>
                <a:lnTo>
                  <a:pt x="5085" y="3597"/>
                </a:lnTo>
                <a:lnTo>
                  <a:pt x="5086" y="3597"/>
                </a:lnTo>
                <a:lnTo>
                  <a:pt x="5086" y="3598"/>
                </a:lnTo>
                <a:lnTo>
                  <a:pt x="5087" y="3598"/>
                </a:lnTo>
                <a:lnTo>
                  <a:pt x="5088" y="3599"/>
                </a:lnTo>
                <a:lnTo>
                  <a:pt x="5088" y="3598"/>
                </a:lnTo>
                <a:lnTo>
                  <a:pt x="5089" y="3598"/>
                </a:lnTo>
                <a:lnTo>
                  <a:pt x="5089" y="3599"/>
                </a:lnTo>
                <a:lnTo>
                  <a:pt x="5090" y="3599"/>
                </a:lnTo>
                <a:lnTo>
                  <a:pt x="5091" y="3599"/>
                </a:lnTo>
                <a:lnTo>
                  <a:pt x="5091" y="3600"/>
                </a:lnTo>
                <a:lnTo>
                  <a:pt x="5092" y="3599"/>
                </a:lnTo>
                <a:lnTo>
                  <a:pt x="5093" y="3599"/>
                </a:lnTo>
                <a:lnTo>
                  <a:pt x="5093" y="3599"/>
                </a:lnTo>
                <a:lnTo>
                  <a:pt x="5094" y="3598"/>
                </a:lnTo>
                <a:lnTo>
                  <a:pt x="5094" y="3599"/>
                </a:lnTo>
                <a:lnTo>
                  <a:pt x="5095" y="3599"/>
                </a:lnTo>
                <a:lnTo>
                  <a:pt x="5096" y="3600"/>
                </a:lnTo>
                <a:lnTo>
                  <a:pt x="5096" y="3600"/>
                </a:lnTo>
                <a:lnTo>
                  <a:pt x="5097" y="3600"/>
                </a:lnTo>
                <a:lnTo>
                  <a:pt x="5098" y="3600"/>
                </a:lnTo>
                <a:lnTo>
                  <a:pt x="5098" y="3600"/>
                </a:lnTo>
                <a:lnTo>
                  <a:pt x="5099" y="3600"/>
                </a:lnTo>
                <a:lnTo>
                  <a:pt x="5100" y="3599"/>
                </a:lnTo>
                <a:lnTo>
                  <a:pt x="5100" y="3599"/>
                </a:lnTo>
                <a:lnTo>
                  <a:pt x="5101" y="3599"/>
                </a:lnTo>
                <a:lnTo>
                  <a:pt x="5102" y="3600"/>
                </a:lnTo>
                <a:lnTo>
                  <a:pt x="5102" y="3600"/>
                </a:lnTo>
                <a:lnTo>
                  <a:pt x="5103" y="3600"/>
                </a:lnTo>
                <a:lnTo>
                  <a:pt x="5103" y="3600"/>
                </a:lnTo>
                <a:lnTo>
                  <a:pt x="5104" y="3600"/>
                </a:lnTo>
                <a:lnTo>
                  <a:pt x="5105" y="3600"/>
                </a:lnTo>
                <a:lnTo>
                  <a:pt x="5105" y="3600"/>
                </a:lnTo>
                <a:lnTo>
                  <a:pt x="5106" y="3601"/>
                </a:lnTo>
                <a:lnTo>
                  <a:pt x="5106" y="3600"/>
                </a:lnTo>
                <a:lnTo>
                  <a:pt x="5107" y="3601"/>
                </a:lnTo>
                <a:lnTo>
                  <a:pt x="5107" y="3601"/>
                </a:lnTo>
                <a:lnTo>
                  <a:pt x="5108" y="3601"/>
                </a:lnTo>
                <a:lnTo>
                  <a:pt x="5109" y="3602"/>
                </a:lnTo>
                <a:lnTo>
                  <a:pt x="5109" y="3602"/>
                </a:lnTo>
                <a:lnTo>
                  <a:pt x="5110" y="3602"/>
                </a:lnTo>
                <a:lnTo>
                  <a:pt x="5111" y="3602"/>
                </a:lnTo>
                <a:lnTo>
                  <a:pt x="5111" y="3602"/>
                </a:lnTo>
                <a:lnTo>
                  <a:pt x="5112" y="3602"/>
                </a:lnTo>
                <a:lnTo>
                  <a:pt x="5113" y="3602"/>
                </a:lnTo>
                <a:lnTo>
                  <a:pt x="5113" y="3603"/>
                </a:lnTo>
                <a:lnTo>
                  <a:pt x="5114" y="3602"/>
                </a:lnTo>
                <a:lnTo>
                  <a:pt x="5114" y="3603"/>
                </a:lnTo>
                <a:lnTo>
                  <a:pt x="5115" y="3603"/>
                </a:lnTo>
                <a:lnTo>
                  <a:pt x="5116" y="3602"/>
                </a:lnTo>
                <a:lnTo>
                  <a:pt x="5116" y="3603"/>
                </a:lnTo>
                <a:lnTo>
                  <a:pt x="5117" y="3602"/>
                </a:lnTo>
                <a:lnTo>
                  <a:pt x="5118" y="3603"/>
                </a:lnTo>
                <a:lnTo>
                  <a:pt x="5118" y="3603"/>
                </a:lnTo>
                <a:lnTo>
                  <a:pt x="5119" y="3604"/>
                </a:lnTo>
                <a:lnTo>
                  <a:pt x="5120" y="3604"/>
                </a:lnTo>
                <a:lnTo>
                  <a:pt x="5120" y="3604"/>
                </a:lnTo>
                <a:lnTo>
                  <a:pt x="5121" y="3604"/>
                </a:lnTo>
                <a:lnTo>
                  <a:pt x="5121" y="3604"/>
                </a:lnTo>
                <a:lnTo>
                  <a:pt x="5122" y="3604"/>
                </a:lnTo>
                <a:lnTo>
                  <a:pt x="5123" y="3604"/>
                </a:lnTo>
                <a:lnTo>
                  <a:pt x="5123" y="3604"/>
                </a:lnTo>
                <a:lnTo>
                  <a:pt x="5124" y="3603"/>
                </a:lnTo>
                <a:lnTo>
                  <a:pt x="5124" y="3603"/>
                </a:lnTo>
                <a:lnTo>
                  <a:pt x="5125" y="3603"/>
                </a:lnTo>
                <a:lnTo>
                  <a:pt x="5125" y="3603"/>
                </a:lnTo>
                <a:lnTo>
                  <a:pt x="5126" y="3603"/>
                </a:lnTo>
                <a:lnTo>
                  <a:pt x="5127" y="3603"/>
                </a:lnTo>
                <a:lnTo>
                  <a:pt x="5127" y="3603"/>
                </a:lnTo>
                <a:lnTo>
                  <a:pt x="5128" y="3602"/>
                </a:lnTo>
                <a:lnTo>
                  <a:pt x="5129" y="3603"/>
                </a:lnTo>
                <a:lnTo>
                  <a:pt x="5129" y="3603"/>
                </a:lnTo>
                <a:lnTo>
                  <a:pt x="5130" y="3603"/>
                </a:lnTo>
                <a:lnTo>
                  <a:pt x="5131" y="3602"/>
                </a:lnTo>
                <a:lnTo>
                  <a:pt x="5131" y="3602"/>
                </a:lnTo>
                <a:lnTo>
                  <a:pt x="5132" y="3602"/>
                </a:lnTo>
                <a:lnTo>
                  <a:pt x="5133" y="3603"/>
                </a:lnTo>
                <a:lnTo>
                  <a:pt x="5133" y="3603"/>
                </a:lnTo>
                <a:lnTo>
                  <a:pt x="5134" y="3603"/>
                </a:lnTo>
                <a:lnTo>
                  <a:pt x="5134" y="3603"/>
                </a:lnTo>
                <a:lnTo>
                  <a:pt x="5135" y="3603"/>
                </a:lnTo>
                <a:lnTo>
                  <a:pt x="5136" y="3603"/>
                </a:lnTo>
                <a:lnTo>
                  <a:pt x="5136" y="3603"/>
                </a:lnTo>
                <a:lnTo>
                  <a:pt x="5137" y="3603"/>
                </a:lnTo>
                <a:lnTo>
                  <a:pt x="5138" y="3604"/>
                </a:lnTo>
                <a:lnTo>
                  <a:pt x="5138" y="3604"/>
                </a:lnTo>
                <a:lnTo>
                  <a:pt x="5139" y="3603"/>
                </a:lnTo>
                <a:lnTo>
                  <a:pt x="5139" y="3603"/>
                </a:lnTo>
                <a:lnTo>
                  <a:pt x="5140" y="3603"/>
                </a:lnTo>
                <a:lnTo>
                  <a:pt x="5141" y="3603"/>
                </a:lnTo>
                <a:lnTo>
                  <a:pt x="5141" y="3603"/>
                </a:lnTo>
                <a:lnTo>
                  <a:pt x="5142" y="3603"/>
                </a:lnTo>
                <a:lnTo>
                  <a:pt x="5142" y="3603"/>
                </a:lnTo>
                <a:lnTo>
                  <a:pt x="5143" y="3603"/>
                </a:lnTo>
                <a:lnTo>
                  <a:pt x="5144" y="3603"/>
                </a:lnTo>
                <a:lnTo>
                  <a:pt x="5144" y="3603"/>
                </a:lnTo>
                <a:lnTo>
                  <a:pt x="5145" y="3603"/>
                </a:lnTo>
                <a:lnTo>
                  <a:pt x="5145" y="3603"/>
                </a:lnTo>
                <a:lnTo>
                  <a:pt x="5146" y="3603"/>
                </a:lnTo>
                <a:lnTo>
                  <a:pt x="5147" y="3603"/>
                </a:lnTo>
                <a:lnTo>
                  <a:pt x="5147" y="3602"/>
                </a:lnTo>
                <a:lnTo>
                  <a:pt x="5148" y="3602"/>
                </a:lnTo>
                <a:lnTo>
                  <a:pt x="5149" y="3602"/>
                </a:lnTo>
                <a:lnTo>
                  <a:pt x="5149" y="3602"/>
                </a:lnTo>
                <a:lnTo>
                  <a:pt x="5150" y="3602"/>
                </a:lnTo>
                <a:lnTo>
                  <a:pt x="5151" y="3602"/>
                </a:lnTo>
                <a:lnTo>
                  <a:pt x="5151" y="3602"/>
                </a:lnTo>
                <a:lnTo>
                  <a:pt x="5152" y="3602"/>
                </a:lnTo>
                <a:lnTo>
                  <a:pt x="5153" y="3602"/>
                </a:lnTo>
                <a:lnTo>
                  <a:pt x="5153" y="3602"/>
                </a:lnTo>
                <a:lnTo>
                  <a:pt x="5154" y="3602"/>
                </a:lnTo>
                <a:lnTo>
                  <a:pt x="5154" y="3602"/>
                </a:lnTo>
                <a:lnTo>
                  <a:pt x="5155" y="3601"/>
                </a:lnTo>
                <a:lnTo>
                  <a:pt x="5156" y="3600"/>
                </a:lnTo>
                <a:lnTo>
                  <a:pt x="5156" y="3600"/>
                </a:lnTo>
                <a:lnTo>
                  <a:pt x="5157" y="3600"/>
                </a:lnTo>
                <a:lnTo>
                  <a:pt x="5157" y="3600"/>
                </a:lnTo>
                <a:lnTo>
                  <a:pt x="5158" y="3600"/>
                </a:lnTo>
                <a:lnTo>
                  <a:pt x="5159" y="3600"/>
                </a:lnTo>
                <a:lnTo>
                  <a:pt x="5159" y="3600"/>
                </a:lnTo>
                <a:lnTo>
                  <a:pt x="5160" y="3600"/>
                </a:lnTo>
                <a:lnTo>
                  <a:pt x="5160" y="3600"/>
                </a:lnTo>
                <a:lnTo>
                  <a:pt x="5161" y="3600"/>
                </a:lnTo>
                <a:lnTo>
                  <a:pt x="5162" y="3600"/>
                </a:lnTo>
                <a:lnTo>
                  <a:pt x="5162" y="3599"/>
                </a:lnTo>
                <a:lnTo>
                  <a:pt x="5163" y="3599"/>
                </a:lnTo>
                <a:lnTo>
                  <a:pt x="5163" y="3599"/>
                </a:lnTo>
                <a:lnTo>
                  <a:pt x="5164" y="3599"/>
                </a:lnTo>
                <a:lnTo>
                  <a:pt x="5165" y="3600"/>
                </a:lnTo>
                <a:lnTo>
                  <a:pt x="5165" y="3599"/>
                </a:lnTo>
                <a:lnTo>
                  <a:pt x="5166" y="3599"/>
                </a:lnTo>
                <a:lnTo>
                  <a:pt x="5167" y="3598"/>
                </a:lnTo>
                <a:lnTo>
                  <a:pt x="5167" y="3598"/>
                </a:lnTo>
                <a:lnTo>
                  <a:pt x="5168" y="3599"/>
                </a:lnTo>
                <a:lnTo>
                  <a:pt x="5169" y="3599"/>
                </a:lnTo>
                <a:lnTo>
                  <a:pt x="5169" y="3599"/>
                </a:lnTo>
                <a:lnTo>
                  <a:pt x="5170" y="3598"/>
                </a:lnTo>
                <a:lnTo>
                  <a:pt x="5171" y="3598"/>
                </a:lnTo>
                <a:lnTo>
                  <a:pt x="5171" y="3598"/>
                </a:lnTo>
                <a:lnTo>
                  <a:pt x="5172" y="3598"/>
                </a:lnTo>
                <a:lnTo>
                  <a:pt x="5173" y="3598"/>
                </a:lnTo>
                <a:lnTo>
                  <a:pt x="5173" y="3598"/>
                </a:lnTo>
                <a:lnTo>
                  <a:pt x="5174" y="3598"/>
                </a:lnTo>
                <a:lnTo>
                  <a:pt x="5174" y="3598"/>
                </a:lnTo>
                <a:lnTo>
                  <a:pt x="5175" y="3597"/>
                </a:lnTo>
                <a:lnTo>
                  <a:pt x="5175" y="3597"/>
                </a:lnTo>
                <a:lnTo>
                  <a:pt x="5176" y="3596"/>
                </a:lnTo>
                <a:lnTo>
                  <a:pt x="5177" y="3597"/>
                </a:lnTo>
                <a:lnTo>
                  <a:pt x="5177" y="3597"/>
                </a:lnTo>
                <a:lnTo>
                  <a:pt x="5178" y="3597"/>
                </a:lnTo>
                <a:lnTo>
                  <a:pt x="5178" y="3596"/>
                </a:lnTo>
                <a:lnTo>
                  <a:pt x="5179" y="3596"/>
                </a:lnTo>
                <a:lnTo>
                  <a:pt x="5180" y="3596"/>
                </a:lnTo>
                <a:lnTo>
                  <a:pt x="5180" y="3596"/>
                </a:lnTo>
                <a:lnTo>
                  <a:pt x="5181" y="3596"/>
                </a:lnTo>
                <a:lnTo>
                  <a:pt x="5182" y="3596"/>
                </a:lnTo>
                <a:lnTo>
                  <a:pt x="5182" y="3595"/>
                </a:lnTo>
                <a:lnTo>
                  <a:pt x="5183" y="3595"/>
                </a:lnTo>
                <a:lnTo>
                  <a:pt x="5183" y="3595"/>
                </a:lnTo>
                <a:lnTo>
                  <a:pt x="5184" y="3595"/>
                </a:lnTo>
                <a:lnTo>
                  <a:pt x="5185" y="3595"/>
                </a:lnTo>
                <a:lnTo>
                  <a:pt x="5185" y="3595"/>
                </a:lnTo>
                <a:lnTo>
                  <a:pt x="5186" y="3595"/>
                </a:lnTo>
                <a:lnTo>
                  <a:pt x="5187" y="3595"/>
                </a:lnTo>
                <a:lnTo>
                  <a:pt x="5187" y="3595"/>
                </a:lnTo>
                <a:lnTo>
                  <a:pt x="5188" y="3595"/>
                </a:lnTo>
                <a:lnTo>
                  <a:pt x="5189" y="3595"/>
                </a:lnTo>
                <a:lnTo>
                  <a:pt x="5189" y="3595"/>
                </a:lnTo>
                <a:lnTo>
                  <a:pt x="5190" y="3594"/>
                </a:lnTo>
                <a:lnTo>
                  <a:pt x="5191" y="3594"/>
                </a:lnTo>
                <a:lnTo>
                  <a:pt x="5191" y="3593"/>
                </a:lnTo>
                <a:lnTo>
                  <a:pt x="5192" y="3592"/>
                </a:lnTo>
                <a:lnTo>
                  <a:pt x="5192" y="3592"/>
                </a:lnTo>
                <a:lnTo>
                  <a:pt x="5193" y="3592"/>
                </a:lnTo>
                <a:lnTo>
                  <a:pt x="5193" y="3591"/>
                </a:lnTo>
                <a:lnTo>
                  <a:pt x="5194" y="3591"/>
                </a:lnTo>
                <a:lnTo>
                  <a:pt x="5195" y="3591"/>
                </a:lnTo>
                <a:lnTo>
                  <a:pt x="5195" y="3591"/>
                </a:lnTo>
                <a:lnTo>
                  <a:pt x="5196" y="3591"/>
                </a:lnTo>
                <a:lnTo>
                  <a:pt x="5196" y="3591"/>
                </a:lnTo>
                <a:lnTo>
                  <a:pt x="5197" y="3591"/>
                </a:lnTo>
                <a:lnTo>
                  <a:pt x="5198" y="3590"/>
                </a:lnTo>
                <a:lnTo>
                  <a:pt x="5198" y="3590"/>
                </a:lnTo>
                <a:lnTo>
                  <a:pt x="5199" y="3590"/>
                </a:lnTo>
                <a:lnTo>
                  <a:pt x="5200" y="3590"/>
                </a:lnTo>
                <a:lnTo>
                  <a:pt x="5200" y="3590"/>
                </a:lnTo>
                <a:lnTo>
                  <a:pt x="5201" y="3590"/>
                </a:lnTo>
                <a:lnTo>
                  <a:pt x="5202" y="3589"/>
                </a:lnTo>
                <a:lnTo>
                  <a:pt x="5202" y="3589"/>
                </a:lnTo>
                <a:lnTo>
                  <a:pt x="5203" y="3589"/>
                </a:lnTo>
                <a:lnTo>
                  <a:pt x="5203" y="3589"/>
                </a:lnTo>
                <a:lnTo>
                  <a:pt x="5204" y="3589"/>
                </a:lnTo>
                <a:lnTo>
                  <a:pt x="5205" y="3589"/>
                </a:lnTo>
                <a:lnTo>
                  <a:pt x="5205" y="3588"/>
                </a:lnTo>
                <a:lnTo>
                  <a:pt x="5206" y="3588"/>
                </a:lnTo>
                <a:lnTo>
                  <a:pt x="5207" y="3588"/>
                </a:lnTo>
                <a:lnTo>
                  <a:pt x="5207" y="3588"/>
                </a:lnTo>
                <a:lnTo>
                  <a:pt x="5208" y="3588"/>
                </a:lnTo>
                <a:lnTo>
                  <a:pt x="5209" y="3588"/>
                </a:lnTo>
                <a:lnTo>
                  <a:pt x="5209" y="3587"/>
                </a:lnTo>
                <a:lnTo>
                  <a:pt x="5210" y="3587"/>
                </a:lnTo>
                <a:lnTo>
                  <a:pt x="5210" y="3587"/>
                </a:lnTo>
                <a:lnTo>
                  <a:pt x="5211" y="3586"/>
                </a:lnTo>
                <a:lnTo>
                  <a:pt x="5212" y="3587"/>
                </a:lnTo>
                <a:lnTo>
                  <a:pt x="5212" y="3586"/>
                </a:lnTo>
                <a:lnTo>
                  <a:pt x="5213" y="3586"/>
                </a:lnTo>
                <a:lnTo>
                  <a:pt x="5213" y="3586"/>
                </a:lnTo>
                <a:lnTo>
                  <a:pt x="5214" y="3586"/>
                </a:lnTo>
                <a:lnTo>
                  <a:pt x="5214" y="3586"/>
                </a:lnTo>
                <a:lnTo>
                  <a:pt x="5215" y="3585"/>
                </a:lnTo>
                <a:lnTo>
                  <a:pt x="5216" y="3585"/>
                </a:lnTo>
                <a:lnTo>
                  <a:pt x="5216" y="3585"/>
                </a:lnTo>
                <a:lnTo>
                  <a:pt x="5217" y="3585"/>
                </a:lnTo>
                <a:lnTo>
                  <a:pt x="5218" y="3585"/>
                </a:lnTo>
                <a:lnTo>
                  <a:pt x="5218" y="3584"/>
                </a:lnTo>
                <a:lnTo>
                  <a:pt x="5219" y="3584"/>
                </a:lnTo>
                <a:lnTo>
                  <a:pt x="5220" y="3584"/>
                </a:lnTo>
                <a:lnTo>
                  <a:pt x="5220" y="3584"/>
                </a:lnTo>
                <a:lnTo>
                  <a:pt x="5221" y="3584"/>
                </a:lnTo>
                <a:lnTo>
                  <a:pt x="5222" y="3584"/>
                </a:lnTo>
                <a:lnTo>
                  <a:pt x="5222" y="3584"/>
                </a:lnTo>
                <a:lnTo>
                  <a:pt x="5223" y="3584"/>
                </a:lnTo>
                <a:lnTo>
                  <a:pt x="5223" y="3584"/>
                </a:lnTo>
                <a:lnTo>
                  <a:pt x="5224" y="3584"/>
                </a:lnTo>
                <a:lnTo>
                  <a:pt x="5225" y="3585"/>
                </a:lnTo>
                <a:lnTo>
                  <a:pt x="5225" y="3585"/>
                </a:lnTo>
                <a:lnTo>
                  <a:pt x="5226" y="3585"/>
                </a:lnTo>
                <a:lnTo>
                  <a:pt x="5227" y="3585"/>
                </a:lnTo>
                <a:lnTo>
                  <a:pt x="5227" y="3585"/>
                </a:lnTo>
                <a:lnTo>
                  <a:pt x="5228" y="3584"/>
                </a:lnTo>
                <a:lnTo>
                  <a:pt x="5228" y="3584"/>
                </a:lnTo>
                <a:lnTo>
                  <a:pt x="5229" y="3584"/>
                </a:lnTo>
                <a:lnTo>
                  <a:pt x="5230" y="3584"/>
                </a:lnTo>
                <a:lnTo>
                  <a:pt x="5230" y="3584"/>
                </a:lnTo>
                <a:lnTo>
                  <a:pt x="5231" y="3585"/>
                </a:lnTo>
                <a:lnTo>
                  <a:pt x="5231" y="3585"/>
                </a:lnTo>
                <a:lnTo>
                  <a:pt x="5232" y="3584"/>
                </a:lnTo>
                <a:lnTo>
                  <a:pt x="5233" y="3584"/>
                </a:lnTo>
                <a:lnTo>
                  <a:pt x="5233" y="3584"/>
                </a:lnTo>
                <a:lnTo>
                  <a:pt x="5234" y="3584"/>
                </a:lnTo>
                <a:lnTo>
                  <a:pt x="5234" y="3583"/>
                </a:lnTo>
                <a:lnTo>
                  <a:pt x="5235" y="3583"/>
                </a:lnTo>
                <a:lnTo>
                  <a:pt x="5236" y="3584"/>
                </a:lnTo>
                <a:lnTo>
                  <a:pt x="5236" y="3584"/>
                </a:lnTo>
                <a:lnTo>
                  <a:pt x="5237" y="3584"/>
                </a:lnTo>
                <a:lnTo>
                  <a:pt x="5238" y="3584"/>
                </a:lnTo>
                <a:lnTo>
                  <a:pt x="5238" y="3584"/>
                </a:lnTo>
                <a:lnTo>
                  <a:pt x="5239" y="3584"/>
                </a:lnTo>
                <a:lnTo>
                  <a:pt x="5240" y="3584"/>
                </a:lnTo>
                <a:lnTo>
                  <a:pt x="5240" y="3584"/>
                </a:lnTo>
                <a:lnTo>
                  <a:pt x="5241" y="3583"/>
                </a:lnTo>
                <a:lnTo>
                  <a:pt x="5242" y="3582"/>
                </a:lnTo>
                <a:lnTo>
                  <a:pt x="5242" y="3582"/>
                </a:lnTo>
                <a:lnTo>
                  <a:pt x="5243" y="3582"/>
                </a:lnTo>
                <a:lnTo>
                  <a:pt x="5243" y="3582"/>
                </a:lnTo>
                <a:lnTo>
                  <a:pt x="5244" y="3582"/>
                </a:lnTo>
                <a:lnTo>
                  <a:pt x="5245" y="3582"/>
                </a:lnTo>
                <a:lnTo>
                  <a:pt x="5245" y="3581"/>
                </a:lnTo>
                <a:lnTo>
                  <a:pt x="5246" y="3581"/>
                </a:lnTo>
                <a:lnTo>
                  <a:pt x="5246" y="3580"/>
                </a:lnTo>
                <a:lnTo>
                  <a:pt x="5247" y="3580"/>
                </a:lnTo>
                <a:lnTo>
                  <a:pt x="5248" y="3580"/>
                </a:lnTo>
                <a:lnTo>
                  <a:pt x="5248" y="3579"/>
                </a:lnTo>
                <a:lnTo>
                  <a:pt x="5249" y="3579"/>
                </a:lnTo>
                <a:lnTo>
                  <a:pt x="5249" y="3579"/>
                </a:lnTo>
                <a:lnTo>
                  <a:pt x="5250" y="3579"/>
                </a:lnTo>
                <a:lnTo>
                  <a:pt x="5251" y="3579"/>
                </a:lnTo>
                <a:lnTo>
                  <a:pt x="5251" y="3578"/>
                </a:lnTo>
                <a:lnTo>
                  <a:pt x="5252" y="3578"/>
                </a:lnTo>
                <a:lnTo>
                  <a:pt x="5253" y="3578"/>
                </a:lnTo>
                <a:lnTo>
                  <a:pt x="5253" y="3578"/>
                </a:lnTo>
                <a:lnTo>
                  <a:pt x="5254" y="3578"/>
                </a:lnTo>
                <a:lnTo>
                  <a:pt x="5254" y="3578"/>
                </a:lnTo>
                <a:lnTo>
                  <a:pt x="5255" y="3577"/>
                </a:lnTo>
                <a:lnTo>
                  <a:pt x="5256" y="3576"/>
                </a:lnTo>
                <a:lnTo>
                  <a:pt x="5256" y="3576"/>
                </a:lnTo>
                <a:lnTo>
                  <a:pt x="5257" y="3576"/>
                </a:lnTo>
                <a:lnTo>
                  <a:pt x="5258" y="3576"/>
                </a:lnTo>
                <a:lnTo>
                  <a:pt x="5258" y="3576"/>
                </a:lnTo>
                <a:lnTo>
                  <a:pt x="5259" y="3576"/>
                </a:lnTo>
                <a:lnTo>
                  <a:pt x="5260" y="3575"/>
                </a:lnTo>
                <a:lnTo>
                  <a:pt x="5260" y="3575"/>
                </a:lnTo>
                <a:lnTo>
                  <a:pt x="5261" y="3575"/>
                </a:lnTo>
                <a:lnTo>
                  <a:pt x="5261" y="3517"/>
                </a:lnTo>
                <a:lnTo>
                  <a:pt x="5262" y="3447"/>
                </a:lnTo>
                <a:lnTo>
                  <a:pt x="5263" y="3395"/>
                </a:lnTo>
                <a:lnTo>
                  <a:pt x="5263" y="3359"/>
                </a:lnTo>
                <a:lnTo>
                  <a:pt x="5264" y="3332"/>
                </a:lnTo>
                <a:lnTo>
                  <a:pt x="5264" y="3305"/>
                </a:lnTo>
                <a:lnTo>
                  <a:pt x="5265" y="3277"/>
                </a:lnTo>
                <a:lnTo>
                  <a:pt x="5266" y="3248"/>
                </a:lnTo>
                <a:lnTo>
                  <a:pt x="5266" y="3218"/>
                </a:lnTo>
                <a:lnTo>
                  <a:pt x="5267" y="3189"/>
                </a:lnTo>
                <a:lnTo>
                  <a:pt x="5267" y="3160"/>
                </a:lnTo>
                <a:lnTo>
                  <a:pt x="5268" y="3133"/>
                </a:lnTo>
                <a:lnTo>
                  <a:pt x="5269" y="3106"/>
                </a:lnTo>
                <a:lnTo>
                  <a:pt x="5269" y="3080"/>
                </a:lnTo>
                <a:lnTo>
                  <a:pt x="5270" y="3055"/>
                </a:lnTo>
                <a:lnTo>
                  <a:pt x="5271" y="3028"/>
                </a:lnTo>
                <a:lnTo>
                  <a:pt x="5271" y="3002"/>
                </a:lnTo>
                <a:lnTo>
                  <a:pt x="5272" y="2976"/>
                </a:lnTo>
                <a:lnTo>
                  <a:pt x="5273" y="2950"/>
                </a:lnTo>
                <a:lnTo>
                  <a:pt x="5273" y="2925"/>
                </a:lnTo>
                <a:lnTo>
                  <a:pt x="5274" y="2900"/>
                </a:lnTo>
                <a:lnTo>
                  <a:pt x="5274" y="2875"/>
                </a:lnTo>
                <a:lnTo>
                  <a:pt x="5275" y="2849"/>
                </a:lnTo>
                <a:lnTo>
                  <a:pt x="5276" y="2824"/>
                </a:lnTo>
                <a:lnTo>
                  <a:pt x="5276" y="2800"/>
                </a:lnTo>
                <a:lnTo>
                  <a:pt x="5277" y="2776"/>
                </a:lnTo>
                <a:lnTo>
                  <a:pt x="5278" y="2752"/>
                </a:lnTo>
                <a:lnTo>
                  <a:pt x="5278" y="2728"/>
                </a:lnTo>
                <a:lnTo>
                  <a:pt x="5279" y="2704"/>
                </a:lnTo>
                <a:lnTo>
                  <a:pt x="5280" y="2681"/>
                </a:lnTo>
                <a:lnTo>
                  <a:pt x="5280" y="2657"/>
                </a:lnTo>
                <a:lnTo>
                  <a:pt x="5281" y="2634"/>
                </a:lnTo>
                <a:lnTo>
                  <a:pt x="5281" y="2611"/>
                </a:lnTo>
                <a:lnTo>
                  <a:pt x="5282" y="2587"/>
                </a:lnTo>
                <a:lnTo>
                  <a:pt x="5282" y="2564"/>
                </a:lnTo>
                <a:lnTo>
                  <a:pt x="5283" y="2541"/>
                </a:lnTo>
                <a:lnTo>
                  <a:pt x="5284" y="2520"/>
                </a:lnTo>
                <a:lnTo>
                  <a:pt x="5284" y="2499"/>
                </a:lnTo>
                <a:lnTo>
                  <a:pt x="5285" y="2477"/>
                </a:lnTo>
                <a:lnTo>
                  <a:pt x="5285" y="2455"/>
                </a:lnTo>
                <a:lnTo>
                  <a:pt x="5286" y="2490"/>
                </a:lnTo>
                <a:lnTo>
                  <a:pt x="5287" y="2528"/>
                </a:lnTo>
                <a:lnTo>
                  <a:pt x="5287" y="2559"/>
                </a:lnTo>
                <a:lnTo>
                  <a:pt x="5288" y="2580"/>
                </a:lnTo>
                <a:lnTo>
                  <a:pt x="5289" y="2596"/>
                </a:lnTo>
                <a:lnTo>
                  <a:pt x="5289" y="2610"/>
                </a:lnTo>
                <a:lnTo>
                  <a:pt x="5290" y="2625"/>
                </a:lnTo>
                <a:lnTo>
                  <a:pt x="5291" y="2642"/>
                </a:lnTo>
                <a:lnTo>
                  <a:pt x="5291" y="2658"/>
                </a:lnTo>
                <a:lnTo>
                  <a:pt x="5292" y="2674"/>
                </a:lnTo>
                <a:lnTo>
                  <a:pt x="5293" y="2689"/>
                </a:lnTo>
                <a:lnTo>
                  <a:pt x="5293" y="2703"/>
                </a:lnTo>
                <a:lnTo>
                  <a:pt x="5294" y="2717"/>
                </a:lnTo>
                <a:lnTo>
                  <a:pt x="5294" y="2731"/>
                </a:lnTo>
                <a:lnTo>
                  <a:pt x="5295" y="2744"/>
                </a:lnTo>
                <a:lnTo>
                  <a:pt x="5296" y="2757"/>
                </a:lnTo>
                <a:lnTo>
                  <a:pt x="5296" y="2770"/>
                </a:lnTo>
                <a:lnTo>
                  <a:pt x="5297" y="2783"/>
                </a:lnTo>
                <a:lnTo>
                  <a:pt x="5298" y="2795"/>
                </a:lnTo>
                <a:lnTo>
                  <a:pt x="5298" y="2807"/>
                </a:lnTo>
                <a:lnTo>
                  <a:pt x="5299" y="2818"/>
                </a:lnTo>
                <a:lnTo>
                  <a:pt x="5299" y="2830"/>
                </a:lnTo>
                <a:lnTo>
                  <a:pt x="5300" y="2841"/>
                </a:lnTo>
                <a:lnTo>
                  <a:pt x="5300" y="2853"/>
                </a:lnTo>
                <a:lnTo>
                  <a:pt x="5301" y="2864"/>
                </a:lnTo>
                <a:lnTo>
                  <a:pt x="5302" y="2875"/>
                </a:lnTo>
                <a:lnTo>
                  <a:pt x="5302" y="2886"/>
                </a:lnTo>
                <a:lnTo>
                  <a:pt x="5303" y="2896"/>
                </a:lnTo>
                <a:lnTo>
                  <a:pt x="5304" y="2906"/>
                </a:lnTo>
                <a:lnTo>
                  <a:pt x="5304" y="2916"/>
                </a:lnTo>
                <a:lnTo>
                  <a:pt x="5305" y="2926"/>
                </a:lnTo>
                <a:lnTo>
                  <a:pt x="5305" y="2937"/>
                </a:lnTo>
                <a:lnTo>
                  <a:pt x="5306" y="2947"/>
                </a:lnTo>
                <a:lnTo>
                  <a:pt x="5307" y="2957"/>
                </a:lnTo>
                <a:lnTo>
                  <a:pt x="5307" y="2966"/>
                </a:lnTo>
                <a:lnTo>
                  <a:pt x="5308" y="2976"/>
                </a:lnTo>
                <a:lnTo>
                  <a:pt x="5309" y="2985"/>
                </a:lnTo>
                <a:lnTo>
                  <a:pt x="5309" y="2994"/>
                </a:lnTo>
                <a:lnTo>
                  <a:pt x="5310" y="3003"/>
                </a:lnTo>
                <a:lnTo>
                  <a:pt x="5311" y="3012"/>
                </a:lnTo>
                <a:lnTo>
                  <a:pt x="5311" y="3020"/>
                </a:lnTo>
                <a:lnTo>
                  <a:pt x="5312" y="3028"/>
                </a:lnTo>
                <a:lnTo>
                  <a:pt x="5313" y="3037"/>
                </a:lnTo>
                <a:lnTo>
                  <a:pt x="5313" y="3045"/>
                </a:lnTo>
                <a:lnTo>
                  <a:pt x="5314" y="3052"/>
                </a:lnTo>
                <a:lnTo>
                  <a:pt x="5314" y="3060"/>
                </a:lnTo>
                <a:lnTo>
                  <a:pt x="5315" y="3067"/>
                </a:lnTo>
                <a:lnTo>
                  <a:pt x="5316" y="3076"/>
                </a:lnTo>
                <a:lnTo>
                  <a:pt x="5316" y="3084"/>
                </a:lnTo>
                <a:lnTo>
                  <a:pt x="5317" y="3092"/>
                </a:lnTo>
                <a:lnTo>
                  <a:pt x="5317" y="3100"/>
                </a:lnTo>
                <a:lnTo>
                  <a:pt x="5318" y="3107"/>
                </a:lnTo>
                <a:lnTo>
                  <a:pt x="5319" y="3115"/>
                </a:lnTo>
                <a:lnTo>
                  <a:pt x="5319" y="3121"/>
                </a:lnTo>
                <a:lnTo>
                  <a:pt x="5320" y="3128"/>
                </a:lnTo>
                <a:lnTo>
                  <a:pt x="5320" y="3135"/>
                </a:lnTo>
                <a:lnTo>
                  <a:pt x="5321" y="3142"/>
                </a:lnTo>
                <a:lnTo>
                  <a:pt x="5322" y="3149"/>
                </a:lnTo>
                <a:lnTo>
                  <a:pt x="5322" y="3155"/>
                </a:lnTo>
                <a:lnTo>
                  <a:pt x="5323" y="3162"/>
                </a:lnTo>
                <a:lnTo>
                  <a:pt x="5324" y="3169"/>
                </a:lnTo>
                <a:lnTo>
                  <a:pt x="5324" y="3175"/>
                </a:lnTo>
                <a:lnTo>
                  <a:pt x="5325" y="3181"/>
                </a:lnTo>
                <a:lnTo>
                  <a:pt x="5325" y="3187"/>
                </a:lnTo>
                <a:lnTo>
                  <a:pt x="5326" y="3193"/>
                </a:lnTo>
                <a:lnTo>
                  <a:pt x="5327" y="3199"/>
                </a:lnTo>
                <a:lnTo>
                  <a:pt x="5327" y="3206"/>
                </a:lnTo>
                <a:lnTo>
                  <a:pt x="5328" y="3211"/>
                </a:lnTo>
                <a:lnTo>
                  <a:pt x="5329" y="3217"/>
                </a:lnTo>
                <a:lnTo>
                  <a:pt x="5329" y="3222"/>
                </a:lnTo>
                <a:lnTo>
                  <a:pt x="5330" y="3228"/>
                </a:lnTo>
                <a:lnTo>
                  <a:pt x="5331" y="3234"/>
                </a:lnTo>
                <a:lnTo>
                  <a:pt x="5331" y="3239"/>
                </a:lnTo>
                <a:lnTo>
                  <a:pt x="5332" y="3244"/>
                </a:lnTo>
                <a:lnTo>
                  <a:pt x="5332" y="3249"/>
                </a:lnTo>
                <a:lnTo>
                  <a:pt x="5333" y="3255"/>
                </a:lnTo>
                <a:lnTo>
                  <a:pt x="5334" y="3260"/>
                </a:lnTo>
                <a:lnTo>
                  <a:pt x="5334" y="3264"/>
                </a:lnTo>
                <a:lnTo>
                  <a:pt x="5335" y="3269"/>
                </a:lnTo>
                <a:lnTo>
                  <a:pt x="5335" y="3274"/>
                </a:lnTo>
                <a:lnTo>
                  <a:pt x="5336" y="3279"/>
                </a:lnTo>
                <a:lnTo>
                  <a:pt x="5337" y="3283"/>
                </a:lnTo>
                <a:lnTo>
                  <a:pt x="5337" y="3289"/>
                </a:lnTo>
                <a:lnTo>
                  <a:pt x="5338" y="3293"/>
                </a:lnTo>
                <a:lnTo>
                  <a:pt x="5338" y="3297"/>
                </a:lnTo>
                <a:lnTo>
                  <a:pt x="5339" y="3301"/>
                </a:lnTo>
                <a:lnTo>
                  <a:pt x="5340" y="3306"/>
                </a:lnTo>
                <a:lnTo>
                  <a:pt x="5340" y="3310"/>
                </a:lnTo>
                <a:lnTo>
                  <a:pt x="5341" y="3314"/>
                </a:lnTo>
                <a:lnTo>
                  <a:pt x="5342" y="3318"/>
                </a:lnTo>
                <a:lnTo>
                  <a:pt x="5342" y="3323"/>
                </a:lnTo>
                <a:lnTo>
                  <a:pt x="5343" y="3327"/>
                </a:lnTo>
                <a:lnTo>
                  <a:pt x="5344" y="3331"/>
                </a:lnTo>
                <a:lnTo>
                  <a:pt x="5344" y="3336"/>
                </a:lnTo>
                <a:lnTo>
                  <a:pt x="5345" y="3339"/>
                </a:lnTo>
                <a:lnTo>
                  <a:pt x="5345" y="3343"/>
                </a:lnTo>
                <a:lnTo>
                  <a:pt x="5346" y="3347"/>
                </a:lnTo>
                <a:lnTo>
                  <a:pt x="5347" y="3351"/>
                </a:lnTo>
                <a:lnTo>
                  <a:pt x="5347" y="3354"/>
                </a:lnTo>
                <a:lnTo>
                  <a:pt x="5348" y="3358"/>
                </a:lnTo>
                <a:lnTo>
                  <a:pt x="5349" y="3361"/>
                </a:lnTo>
                <a:lnTo>
                  <a:pt x="5349" y="3365"/>
                </a:lnTo>
                <a:lnTo>
                  <a:pt x="5350" y="3368"/>
                </a:lnTo>
                <a:lnTo>
                  <a:pt x="5350" y="3371"/>
                </a:lnTo>
                <a:lnTo>
                  <a:pt x="5351" y="3375"/>
                </a:lnTo>
                <a:lnTo>
                  <a:pt x="5352" y="3379"/>
                </a:lnTo>
                <a:lnTo>
                  <a:pt x="5352" y="3382"/>
                </a:lnTo>
                <a:lnTo>
                  <a:pt x="5353" y="3385"/>
                </a:lnTo>
                <a:lnTo>
                  <a:pt x="5353" y="3389"/>
                </a:lnTo>
                <a:lnTo>
                  <a:pt x="5354" y="3392"/>
                </a:lnTo>
                <a:lnTo>
                  <a:pt x="5355" y="3395"/>
                </a:lnTo>
                <a:lnTo>
                  <a:pt x="5355" y="3398"/>
                </a:lnTo>
                <a:lnTo>
                  <a:pt x="5356" y="3401"/>
                </a:lnTo>
                <a:lnTo>
                  <a:pt x="5356" y="3404"/>
                </a:lnTo>
                <a:lnTo>
                  <a:pt x="5357" y="3408"/>
                </a:lnTo>
                <a:lnTo>
                  <a:pt x="5358" y="3411"/>
                </a:lnTo>
                <a:lnTo>
                  <a:pt x="5358" y="3414"/>
                </a:lnTo>
                <a:lnTo>
                  <a:pt x="5359" y="3417"/>
                </a:lnTo>
                <a:lnTo>
                  <a:pt x="5360" y="3420"/>
                </a:lnTo>
                <a:lnTo>
                  <a:pt x="5360" y="3423"/>
                </a:lnTo>
                <a:lnTo>
                  <a:pt x="5361" y="3426"/>
                </a:lnTo>
                <a:lnTo>
                  <a:pt x="5362" y="3429"/>
                </a:lnTo>
                <a:lnTo>
                  <a:pt x="5362" y="3432"/>
                </a:lnTo>
                <a:lnTo>
                  <a:pt x="5363" y="3434"/>
                </a:lnTo>
                <a:lnTo>
                  <a:pt x="5364" y="3436"/>
                </a:lnTo>
                <a:lnTo>
                  <a:pt x="5364" y="3439"/>
                </a:lnTo>
                <a:lnTo>
                  <a:pt x="5365" y="3442"/>
                </a:lnTo>
                <a:lnTo>
                  <a:pt x="5365" y="3445"/>
                </a:lnTo>
                <a:lnTo>
                  <a:pt x="5366" y="3447"/>
                </a:lnTo>
                <a:lnTo>
                  <a:pt x="5367" y="3450"/>
                </a:lnTo>
                <a:lnTo>
                  <a:pt x="5367" y="3452"/>
                </a:lnTo>
                <a:lnTo>
                  <a:pt x="5368" y="3455"/>
                </a:lnTo>
                <a:lnTo>
                  <a:pt x="5368" y="3457"/>
                </a:lnTo>
                <a:lnTo>
                  <a:pt x="5369" y="3459"/>
                </a:lnTo>
                <a:lnTo>
                  <a:pt x="5370" y="3460"/>
                </a:lnTo>
                <a:lnTo>
                  <a:pt x="5370" y="3462"/>
                </a:lnTo>
                <a:lnTo>
                  <a:pt x="5371" y="3464"/>
                </a:lnTo>
                <a:lnTo>
                  <a:pt x="5371" y="3467"/>
                </a:lnTo>
                <a:lnTo>
                  <a:pt x="5372" y="3469"/>
                </a:lnTo>
                <a:lnTo>
                  <a:pt x="5373" y="3471"/>
                </a:lnTo>
                <a:lnTo>
                  <a:pt x="5373" y="3472"/>
                </a:lnTo>
                <a:lnTo>
                  <a:pt x="5374" y="3474"/>
                </a:lnTo>
                <a:lnTo>
                  <a:pt x="5374" y="3476"/>
                </a:lnTo>
                <a:lnTo>
                  <a:pt x="5375" y="3478"/>
                </a:lnTo>
                <a:lnTo>
                  <a:pt x="5376" y="3480"/>
                </a:lnTo>
                <a:lnTo>
                  <a:pt x="5376" y="3482"/>
                </a:lnTo>
                <a:lnTo>
                  <a:pt x="5377" y="3484"/>
                </a:lnTo>
                <a:lnTo>
                  <a:pt x="5378" y="3486"/>
                </a:lnTo>
                <a:lnTo>
                  <a:pt x="5378" y="3488"/>
                </a:lnTo>
                <a:lnTo>
                  <a:pt x="5379" y="3490"/>
                </a:lnTo>
                <a:lnTo>
                  <a:pt x="5380" y="3491"/>
                </a:lnTo>
                <a:lnTo>
                  <a:pt x="5380" y="3493"/>
                </a:lnTo>
                <a:lnTo>
                  <a:pt x="5381" y="3494"/>
                </a:lnTo>
                <a:lnTo>
                  <a:pt x="5382" y="3496"/>
                </a:lnTo>
                <a:lnTo>
                  <a:pt x="5382" y="3497"/>
                </a:lnTo>
                <a:lnTo>
                  <a:pt x="5383" y="3499"/>
                </a:lnTo>
                <a:lnTo>
                  <a:pt x="5384" y="3501"/>
                </a:lnTo>
                <a:lnTo>
                  <a:pt x="5384" y="3503"/>
                </a:lnTo>
                <a:lnTo>
                  <a:pt x="5385" y="3504"/>
                </a:lnTo>
                <a:lnTo>
                  <a:pt x="5385" y="3506"/>
                </a:lnTo>
                <a:lnTo>
                  <a:pt x="5386" y="3507"/>
                </a:lnTo>
                <a:lnTo>
                  <a:pt x="5387" y="3509"/>
                </a:lnTo>
                <a:lnTo>
                  <a:pt x="5387" y="3511"/>
                </a:lnTo>
                <a:lnTo>
                  <a:pt x="5388" y="3512"/>
                </a:lnTo>
                <a:lnTo>
                  <a:pt x="5388" y="3513"/>
                </a:lnTo>
                <a:lnTo>
                  <a:pt x="5389" y="3515"/>
                </a:lnTo>
                <a:lnTo>
                  <a:pt x="5389" y="3516"/>
                </a:lnTo>
                <a:lnTo>
                  <a:pt x="5390" y="3518"/>
                </a:lnTo>
                <a:lnTo>
                  <a:pt x="5391" y="3518"/>
                </a:lnTo>
                <a:lnTo>
                  <a:pt x="5391" y="3519"/>
                </a:lnTo>
                <a:lnTo>
                  <a:pt x="5392" y="3521"/>
                </a:lnTo>
                <a:lnTo>
                  <a:pt x="5393" y="3523"/>
                </a:lnTo>
                <a:lnTo>
                  <a:pt x="5393" y="3524"/>
                </a:lnTo>
                <a:lnTo>
                  <a:pt x="5394" y="3526"/>
                </a:lnTo>
                <a:lnTo>
                  <a:pt x="5394" y="3527"/>
                </a:lnTo>
                <a:lnTo>
                  <a:pt x="5395" y="3528"/>
                </a:lnTo>
                <a:lnTo>
                  <a:pt x="5396" y="3530"/>
                </a:lnTo>
                <a:lnTo>
                  <a:pt x="5396" y="3531"/>
                </a:lnTo>
                <a:lnTo>
                  <a:pt x="5397" y="3532"/>
                </a:lnTo>
                <a:lnTo>
                  <a:pt x="5398" y="3534"/>
                </a:lnTo>
                <a:lnTo>
                  <a:pt x="5398" y="3534"/>
                </a:lnTo>
                <a:lnTo>
                  <a:pt x="5399" y="3536"/>
                </a:lnTo>
                <a:lnTo>
                  <a:pt x="5400" y="3537"/>
                </a:lnTo>
                <a:lnTo>
                  <a:pt x="5400" y="3538"/>
                </a:lnTo>
                <a:lnTo>
                  <a:pt x="5401" y="3539"/>
                </a:lnTo>
                <a:lnTo>
                  <a:pt x="5402" y="3541"/>
                </a:lnTo>
                <a:lnTo>
                  <a:pt x="5402" y="3542"/>
                </a:lnTo>
                <a:lnTo>
                  <a:pt x="5403" y="3543"/>
                </a:lnTo>
                <a:lnTo>
                  <a:pt x="5403" y="3545"/>
                </a:lnTo>
                <a:lnTo>
                  <a:pt x="5404" y="3545"/>
                </a:lnTo>
                <a:lnTo>
                  <a:pt x="5405" y="3546"/>
                </a:lnTo>
                <a:lnTo>
                  <a:pt x="5405" y="3547"/>
                </a:lnTo>
                <a:lnTo>
                  <a:pt x="5406" y="3548"/>
                </a:lnTo>
                <a:lnTo>
                  <a:pt x="5406" y="3549"/>
                </a:lnTo>
                <a:lnTo>
                  <a:pt x="5407" y="3550"/>
                </a:lnTo>
                <a:lnTo>
                  <a:pt x="5407" y="3551"/>
                </a:lnTo>
                <a:lnTo>
                  <a:pt x="5408" y="3552"/>
                </a:lnTo>
                <a:lnTo>
                  <a:pt x="5409" y="3553"/>
                </a:lnTo>
                <a:lnTo>
                  <a:pt x="5409" y="3553"/>
                </a:lnTo>
                <a:lnTo>
                  <a:pt x="5410" y="3554"/>
                </a:lnTo>
                <a:lnTo>
                  <a:pt x="5411" y="3555"/>
                </a:lnTo>
                <a:lnTo>
                  <a:pt x="5411" y="3555"/>
                </a:lnTo>
                <a:lnTo>
                  <a:pt x="5412" y="3556"/>
                </a:lnTo>
                <a:lnTo>
                  <a:pt x="5413" y="3557"/>
                </a:lnTo>
                <a:lnTo>
                  <a:pt x="5413" y="3558"/>
                </a:lnTo>
                <a:lnTo>
                  <a:pt x="5414" y="3560"/>
                </a:lnTo>
                <a:lnTo>
                  <a:pt x="5414" y="3560"/>
                </a:lnTo>
                <a:lnTo>
                  <a:pt x="5415" y="3561"/>
                </a:lnTo>
                <a:lnTo>
                  <a:pt x="5416" y="3562"/>
                </a:lnTo>
                <a:lnTo>
                  <a:pt x="5416" y="3563"/>
                </a:lnTo>
                <a:lnTo>
                  <a:pt x="5417" y="3563"/>
                </a:lnTo>
                <a:lnTo>
                  <a:pt x="5418" y="3564"/>
                </a:lnTo>
                <a:lnTo>
                  <a:pt x="5418" y="3565"/>
                </a:lnTo>
                <a:lnTo>
                  <a:pt x="5419" y="3565"/>
                </a:lnTo>
                <a:lnTo>
                  <a:pt x="5420" y="3566"/>
                </a:lnTo>
                <a:lnTo>
                  <a:pt x="5420" y="3567"/>
                </a:lnTo>
                <a:lnTo>
                  <a:pt x="5421" y="3567"/>
                </a:lnTo>
                <a:lnTo>
                  <a:pt x="5421" y="3569"/>
                </a:lnTo>
                <a:lnTo>
                  <a:pt x="5422" y="3569"/>
                </a:lnTo>
                <a:lnTo>
                  <a:pt x="5423" y="3570"/>
                </a:lnTo>
                <a:lnTo>
                  <a:pt x="5423" y="3571"/>
                </a:lnTo>
                <a:lnTo>
                  <a:pt x="5424" y="3572"/>
                </a:lnTo>
                <a:lnTo>
                  <a:pt x="5424" y="3573"/>
                </a:lnTo>
                <a:lnTo>
                  <a:pt x="5425" y="3573"/>
                </a:lnTo>
                <a:lnTo>
                  <a:pt x="5426" y="3574"/>
                </a:lnTo>
                <a:lnTo>
                  <a:pt x="5426" y="3574"/>
                </a:lnTo>
                <a:lnTo>
                  <a:pt x="5427" y="3575"/>
                </a:lnTo>
                <a:lnTo>
                  <a:pt x="5427" y="3576"/>
                </a:lnTo>
                <a:lnTo>
                  <a:pt x="5428" y="3576"/>
                </a:lnTo>
                <a:lnTo>
                  <a:pt x="5429" y="3577"/>
                </a:lnTo>
                <a:lnTo>
                  <a:pt x="5429" y="3577"/>
                </a:lnTo>
                <a:lnTo>
                  <a:pt x="5430" y="3578"/>
                </a:lnTo>
                <a:lnTo>
                  <a:pt x="5431" y="3578"/>
                </a:lnTo>
                <a:lnTo>
                  <a:pt x="5431" y="3578"/>
                </a:lnTo>
                <a:lnTo>
                  <a:pt x="5432" y="3578"/>
                </a:lnTo>
                <a:lnTo>
                  <a:pt x="5433" y="3579"/>
                </a:lnTo>
                <a:lnTo>
                  <a:pt x="5433" y="3580"/>
                </a:lnTo>
                <a:lnTo>
                  <a:pt x="5434" y="3580"/>
                </a:lnTo>
                <a:lnTo>
                  <a:pt x="5434" y="3581"/>
                </a:lnTo>
                <a:lnTo>
                  <a:pt x="5435" y="3582"/>
                </a:lnTo>
                <a:lnTo>
                  <a:pt x="5436" y="3582"/>
                </a:lnTo>
                <a:lnTo>
                  <a:pt x="5436" y="3583"/>
                </a:lnTo>
                <a:lnTo>
                  <a:pt x="5437" y="3583"/>
                </a:lnTo>
                <a:lnTo>
                  <a:pt x="5438" y="3584"/>
                </a:lnTo>
                <a:lnTo>
                  <a:pt x="5438" y="3584"/>
                </a:lnTo>
                <a:lnTo>
                  <a:pt x="5439" y="3585"/>
                </a:lnTo>
                <a:lnTo>
                  <a:pt x="5439" y="3585"/>
                </a:lnTo>
                <a:lnTo>
                  <a:pt x="5440" y="3586"/>
                </a:lnTo>
                <a:lnTo>
                  <a:pt x="5441" y="3586"/>
                </a:lnTo>
                <a:lnTo>
                  <a:pt x="5441" y="3587"/>
                </a:lnTo>
                <a:lnTo>
                  <a:pt x="5442" y="3587"/>
                </a:lnTo>
                <a:lnTo>
                  <a:pt x="5442" y="3587"/>
                </a:lnTo>
                <a:lnTo>
                  <a:pt x="5443" y="3587"/>
                </a:lnTo>
                <a:lnTo>
                  <a:pt x="5444" y="3587"/>
                </a:lnTo>
                <a:lnTo>
                  <a:pt x="5444" y="3587"/>
                </a:lnTo>
                <a:lnTo>
                  <a:pt x="5445" y="3588"/>
                </a:lnTo>
                <a:lnTo>
                  <a:pt x="5445" y="3588"/>
                </a:lnTo>
                <a:lnTo>
                  <a:pt x="5446" y="3589"/>
                </a:lnTo>
                <a:lnTo>
                  <a:pt x="5447" y="3589"/>
                </a:lnTo>
                <a:lnTo>
                  <a:pt x="5447" y="3589"/>
                </a:lnTo>
                <a:lnTo>
                  <a:pt x="5448" y="3589"/>
                </a:lnTo>
                <a:lnTo>
                  <a:pt x="5449" y="3589"/>
                </a:lnTo>
                <a:lnTo>
                  <a:pt x="5449" y="3591"/>
                </a:lnTo>
                <a:lnTo>
                  <a:pt x="5450" y="3591"/>
                </a:lnTo>
                <a:lnTo>
                  <a:pt x="5451" y="3591"/>
                </a:lnTo>
                <a:lnTo>
                  <a:pt x="5451" y="3591"/>
                </a:lnTo>
                <a:lnTo>
                  <a:pt x="5452" y="3592"/>
                </a:lnTo>
                <a:lnTo>
                  <a:pt x="5453" y="3592"/>
                </a:lnTo>
                <a:lnTo>
                  <a:pt x="5453" y="3593"/>
                </a:lnTo>
                <a:lnTo>
                  <a:pt x="5454" y="3593"/>
                </a:lnTo>
                <a:lnTo>
                  <a:pt x="5455" y="3593"/>
                </a:lnTo>
                <a:lnTo>
                  <a:pt x="5455" y="3594"/>
                </a:lnTo>
                <a:lnTo>
                  <a:pt x="5456" y="3594"/>
                </a:lnTo>
                <a:lnTo>
                  <a:pt x="5456" y="3594"/>
                </a:lnTo>
                <a:lnTo>
                  <a:pt x="5457" y="3594"/>
                </a:lnTo>
                <a:lnTo>
                  <a:pt x="5457" y="3594"/>
                </a:lnTo>
                <a:lnTo>
                  <a:pt x="5458" y="3594"/>
                </a:lnTo>
                <a:lnTo>
                  <a:pt x="5459" y="3595"/>
                </a:lnTo>
                <a:lnTo>
                  <a:pt x="5459" y="3595"/>
                </a:lnTo>
                <a:lnTo>
                  <a:pt x="5460" y="3595"/>
                </a:lnTo>
                <a:lnTo>
                  <a:pt x="5460" y="3595"/>
                </a:lnTo>
                <a:lnTo>
                  <a:pt x="5461" y="3595"/>
                </a:lnTo>
                <a:lnTo>
                  <a:pt x="5462" y="3594"/>
                </a:lnTo>
                <a:lnTo>
                  <a:pt x="5462" y="3595"/>
                </a:lnTo>
                <a:lnTo>
                  <a:pt x="5463" y="3595"/>
                </a:lnTo>
                <a:lnTo>
                  <a:pt x="5464" y="3595"/>
                </a:lnTo>
                <a:lnTo>
                  <a:pt x="5464" y="3595"/>
                </a:lnTo>
                <a:lnTo>
                  <a:pt x="5465" y="3596"/>
                </a:lnTo>
                <a:lnTo>
                  <a:pt x="5465" y="3596"/>
                </a:lnTo>
                <a:lnTo>
                  <a:pt x="5466" y="3596"/>
                </a:lnTo>
                <a:lnTo>
                  <a:pt x="5467" y="3596"/>
                </a:lnTo>
                <a:lnTo>
                  <a:pt x="5467" y="3596"/>
                </a:lnTo>
                <a:lnTo>
                  <a:pt x="5468" y="3596"/>
                </a:lnTo>
                <a:lnTo>
                  <a:pt x="5469" y="3596"/>
                </a:lnTo>
                <a:lnTo>
                  <a:pt x="5469" y="3597"/>
                </a:lnTo>
                <a:lnTo>
                  <a:pt x="5470" y="3597"/>
                </a:lnTo>
                <a:lnTo>
                  <a:pt x="5471" y="3597"/>
                </a:lnTo>
                <a:lnTo>
                  <a:pt x="5471" y="3598"/>
                </a:lnTo>
                <a:lnTo>
                  <a:pt x="5472" y="3598"/>
                </a:lnTo>
                <a:lnTo>
                  <a:pt x="5473" y="3598"/>
                </a:lnTo>
                <a:lnTo>
                  <a:pt x="5473" y="3598"/>
                </a:lnTo>
                <a:lnTo>
                  <a:pt x="5474" y="3598"/>
                </a:lnTo>
                <a:lnTo>
                  <a:pt x="5474" y="3598"/>
                </a:lnTo>
                <a:lnTo>
                  <a:pt x="5475" y="3598"/>
                </a:lnTo>
                <a:lnTo>
                  <a:pt x="5475" y="3598"/>
                </a:lnTo>
                <a:lnTo>
                  <a:pt x="5476" y="3598"/>
                </a:lnTo>
                <a:lnTo>
                  <a:pt x="5477" y="3599"/>
                </a:lnTo>
                <a:lnTo>
                  <a:pt x="5477" y="3599"/>
                </a:lnTo>
                <a:lnTo>
                  <a:pt x="5478" y="3599"/>
                </a:lnTo>
                <a:lnTo>
                  <a:pt x="5478" y="3599"/>
                </a:lnTo>
                <a:lnTo>
                  <a:pt x="5479" y="3599"/>
                </a:lnTo>
                <a:lnTo>
                  <a:pt x="5480" y="3599"/>
                </a:lnTo>
                <a:lnTo>
                  <a:pt x="5480" y="3599"/>
                </a:lnTo>
                <a:lnTo>
                  <a:pt x="5481" y="3600"/>
                </a:lnTo>
                <a:lnTo>
                  <a:pt x="5482" y="3600"/>
                </a:lnTo>
                <a:lnTo>
                  <a:pt x="5482" y="3600"/>
                </a:lnTo>
                <a:lnTo>
                  <a:pt x="5483" y="3600"/>
                </a:lnTo>
                <a:lnTo>
                  <a:pt x="5484" y="3600"/>
                </a:lnTo>
                <a:lnTo>
                  <a:pt x="5484" y="3599"/>
                </a:lnTo>
                <a:lnTo>
                  <a:pt x="5485" y="3600"/>
                </a:lnTo>
                <a:lnTo>
                  <a:pt x="5485" y="3600"/>
                </a:lnTo>
                <a:lnTo>
                  <a:pt x="5486" y="3600"/>
                </a:lnTo>
                <a:lnTo>
                  <a:pt x="5487" y="3600"/>
                </a:lnTo>
                <a:lnTo>
                  <a:pt x="5487" y="3600"/>
                </a:lnTo>
                <a:lnTo>
                  <a:pt x="5488" y="3600"/>
                </a:lnTo>
                <a:lnTo>
                  <a:pt x="5489" y="3601"/>
                </a:lnTo>
                <a:lnTo>
                  <a:pt x="5489" y="3601"/>
                </a:lnTo>
                <a:lnTo>
                  <a:pt x="5490" y="3600"/>
                </a:lnTo>
                <a:lnTo>
                  <a:pt x="5491" y="3600"/>
                </a:lnTo>
                <a:lnTo>
                  <a:pt x="5491" y="3600"/>
                </a:lnTo>
                <a:lnTo>
                  <a:pt x="5492" y="3600"/>
                </a:lnTo>
                <a:lnTo>
                  <a:pt x="5492" y="3600"/>
                </a:lnTo>
                <a:lnTo>
                  <a:pt x="5493" y="3600"/>
                </a:lnTo>
                <a:lnTo>
                  <a:pt x="5494" y="3600"/>
                </a:lnTo>
                <a:lnTo>
                  <a:pt x="5494" y="3599"/>
                </a:lnTo>
                <a:lnTo>
                  <a:pt x="5495" y="3599"/>
                </a:lnTo>
                <a:lnTo>
                  <a:pt x="5495" y="3599"/>
                </a:lnTo>
                <a:lnTo>
                  <a:pt x="5496" y="3600"/>
                </a:lnTo>
                <a:lnTo>
                  <a:pt x="5496" y="3600"/>
                </a:lnTo>
                <a:lnTo>
                  <a:pt x="5497" y="3600"/>
                </a:lnTo>
                <a:lnTo>
                  <a:pt x="5498" y="3600"/>
                </a:lnTo>
                <a:lnTo>
                  <a:pt x="5498" y="3600"/>
                </a:lnTo>
                <a:lnTo>
                  <a:pt x="5499" y="3600"/>
                </a:lnTo>
                <a:lnTo>
                  <a:pt x="5500" y="3600"/>
                </a:lnTo>
                <a:lnTo>
                  <a:pt x="5500" y="3600"/>
                </a:lnTo>
                <a:lnTo>
                  <a:pt x="5501" y="3600"/>
                </a:lnTo>
                <a:lnTo>
                  <a:pt x="5502" y="3600"/>
                </a:lnTo>
                <a:lnTo>
                  <a:pt x="5502" y="3600"/>
                </a:lnTo>
                <a:lnTo>
                  <a:pt x="5503" y="3600"/>
                </a:lnTo>
                <a:lnTo>
                  <a:pt x="5504" y="3600"/>
                </a:lnTo>
                <a:lnTo>
                  <a:pt x="5504" y="3600"/>
                </a:lnTo>
                <a:lnTo>
                  <a:pt x="5505" y="3600"/>
                </a:lnTo>
                <a:lnTo>
                  <a:pt x="5505" y="3600"/>
                </a:lnTo>
                <a:lnTo>
                  <a:pt x="5506" y="3599"/>
                </a:lnTo>
                <a:lnTo>
                  <a:pt x="5507" y="3600"/>
                </a:lnTo>
                <a:lnTo>
                  <a:pt x="5507" y="3599"/>
                </a:lnTo>
                <a:lnTo>
                  <a:pt x="5508" y="3599"/>
                </a:lnTo>
                <a:lnTo>
                  <a:pt x="5509" y="3599"/>
                </a:lnTo>
                <a:lnTo>
                  <a:pt x="5509" y="3600"/>
                </a:lnTo>
                <a:lnTo>
                  <a:pt x="5510" y="3600"/>
                </a:lnTo>
                <a:lnTo>
                  <a:pt x="5510" y="3600"/>
                </a:lnTo>
                <a:lnTo>
                  <a:pt x="5511" y="3600"/>
                </a:lnTo>
                <a:lnTo>
                  <a:pt x="5512" y="3600"/>
                </a:lnTo>
                <a:lnTo>
                  <a:pt x="5512" y="3600"/>
                </a:lnTo>
                <a:lnTo>
                  <a:pt x="5513" y="3599"/>
                </a:lnTo>
                <a:lnTo>
                  <a:pt x="5513" y="3599"/>
                </a:lnTo>
                <a:lnTo>
                  <a:pt x="5514" y="3600"/>
                </a:lnTo>
                <a:lnTo>
                  <a:pt x="5515" y="3600"/>
                </a:lnTo>
                <a:lnTo>
                  <a:pt x="5515" y="3600"/>
                </a:lnTo>
                <a:lnTo>
                  <a:pt x="5516" y="3600"/>
                </a:lnTo>
                <a:lnTo>
                  <a:pt x="5516" y="3600"/>
                </a:lnTo>
                <a:lnTo>
                  <a:pt x="5517" y="3600"/>
                </a:lnTo>
                <a:lnTo>
                  <a:pt x="5518" y="3600"/>
                </a:lnTo>
                <a:lnTo>
                  <a:pt x="5518" y="3600"/>
                </a:lnTo>
                <a:lnTo>
                  <a:pt x="5519" y="3600"/>
                </a:lnTo>
                <a:lnTo>
                  <a:pt x="5520" y="3600"/>
                </a:lnTo>
                <a:lnTo>
                  <a:pt x="5520" y="3600"/>
                </a:lnTo>
                <a:lnTo>
                  <a:pt x="5521" y="3600"/>
                </a:lnTo>
                <a:lnTo>
                  <a:pt x="5522" y="3600"/>
                </a:lnTo>
                <a:lnTo>
                  <a:pt x="5522" y="3600"/>
                </a:lnTo>
                <a:lnTo>
                  <a:pt x="5523" y="3600"/>
                </a:lnTo>
                <a:lnTo>
                  <a:pt x="5524" y="3600"/>
                </a:lnTo>
                <a:lnTo>
                  <a:pt x="5524" y="3600"/>
                </a:lnTo>
                <a:lnTo>
                  <a:pt x="5525" y="3600"/>
                </a:lnTo>
                <a:lnTo>
                  <a:pt x="5525" y="3600"/>
                </a:lnTo>
                <a:lnTo>
                  <a:pt x="5526" y="3600"/>
                </a:lnTo>
                <a:lnTo>
                  <a:pt x="5527" y="3600"/>
                </a:lnTo>
                <a:lnTo>
                  <a:pt x="5527" y="3600"/>
                </a:lnTo>
                <a:lnTo>
                  <a:pt x="5528" y="3600"/>
                </a:lnTo>
                <a:lnTo>
                  <a:pt x="5528" y="3600"/>
                </a:lnTo>
                <a:lnTo>
                  <a:pt x="5529" y="3600"/>
                </a:lnTo>
                <a:lnTo>
                  <a:pt x="5530" y="3600"/>
                </a:lnTo>
                <a:lnTo>
                  <a:pt x="5530" y="3600"/>
                </a:lnTo>
                <a:lnTo>
                  <a:pt x="5531" y="3600"/>
                </a:lnTo>
                <a:lnTo>
                  <a:pt x="5531" y="3599"/>
                </a:lnTo>
                <a:lnTo>
                  <a:pt x="5532" y="3599"/>
                </a:lnTo>
                <a:lnTo>
                  <a:pt x="5533" y="3599"/>
                </a:lnTo>
                <a:lnTo>
                  <a:pt x="5533" y="3599"/>
                </a:lnTo>
                <a:lnTo>
                  <a:pt x="5534" y="3599"/>
                </a:lnTo>
                <a:lnTo>
                  <a:pt x="5535" y="3599"/>
                </a:lnTo>
                <a:lnTo>
                  <a:pt x="5535" y="3599"/>
                </a:lnTo>
                <a:lnTo>
                  <a:pt x="5536" y="3599"/>
                </a:lnTo>
                <a:lnTo>
                  <a:pt x="5536" y="3599"/>
                </a:lnTo>
                <a:lnTo>
                  <a:pt x="5537" y="3599"/>
                </a:lnTo>
                <a:lnTo>
                  <a:pt x="5538" y="3598"/>
                </a:lnTo>
                <a:lnTo>
                  <a:pt x="5538" y="3598"/>
                </a:lnTo>
                <a:lnTo>
                  <a:pt x="5539" y="3598"/>
                </a:lnTo>
                <a:lnTo>
                  <a:pt x="5540" y="3598"/>
                </a:lnTo>
                <a:lnTo>
                  <a:pt x="5540" y="3598"/>
                </a:lnTo>
                <a:lnTo>
                  <a:pt x="5541" y="3598"/>
                </a:lnTo>
                <a:lnTo>
                  <a:pt x="5542" y="3598"/>
                </a:lnTo>
                <a:lnTo>
                  <a:pt x="5542" y="3598"/>
                </a:lnTo>
                <a:lnTo>
                  <a:pt x="5543" y="3597"/>
                </a:lnTo>
                <a:lnTo>
                  <a:pt x="5543" y="3597"/>
                </a:lnTo>
                <a:lnTo>
                  <a:pt x="5544" y="3597"/>
                </a:lnTo>
                <a:lnTo>
                  <a:pt x="5545" y="3596"/>
                </a:lnTo>
                <a:lnTo>
                  <a:pt x="5545" y="3596"/>
                </a:lnTo>
                <a:lnTo>
                  <a:pt x="5546" y="3596"/>
                </a:lnTo>
                <a:lnTo>
                  <a:pt x="5546" y="3596"/>
                </a:lnTo>
                <a:lnTo>
                  <a:pt x="5547" y="3596"/>
                </a:lnTo>
                <a:lnTo>
                  <a:pt x="5548" y="3596"/>
                </a:lnTo>
                <a:lnTo>
                  <a:pt x="5548" y="3596"/>
                </a:lnTo>
                <a:lnTo>
                  <a:pt x="5549" y="3596"/>
                </a:lnTo>
                <a:lnTo>
                  <a:pt x="5549" y="3596"/>
                </a:lnTo>
                <a:lnTo>
                  <a:pt x="5550" y="3596"/>
                </a:lnTo>
                <a:lnTo>
                  <a:pt x="5551" y="3596"/>
                </a:lnTo>
                <a:lnTo>
                  <a:pt x="5551" y="3596"/>
                </a:lnTo>
                <a:lnTo>
                  <a:pt x="5552" y="3595"/>
                </a:lnTo>
                <a:lnTo>
                  <a:pt x="5553" y="3595"/>
                </a:lnTo>
                <a:lnTo>
                  <a:pt x="5553" y="3596"/>
                </a:lnTo>
                <a:lnTo>
                  <a:pt x="5554" y="3596"/>
                </a:lnTo>
                <a:lnTo>
                  <a:pt x="5555" y="3595"/>
                </a:lnTo>
                <a:lnTo>
                  <a:pt x="5555" y="3595"/>
                </a:lnTo>
                <a:lnTo>
                  <a:pt x="5556" y="3595"/>
                </a:lnTo>
                <a:lnTo>
                  <a:pt x="5556" y="3595"/>
                </a:lnTo>
                <a:lnTo>
                  <a:pt x="5557" y="3595"/>
                </a:lnTo>
                <a:lnTo>
                  <a:pt x="5558" y="3595"/>
                </a:lnTo>
                <a:lnTo>
                  <a:pt x="5558" y="3595"/>
                </a:lnTo>
                <a:lnTo>
                  <a:pt x="5559" y="3595"/>
                </a:lnTo>
                <a:lnTo>
                  <a:pt x="5560" y="3594"/>
                </a:lnTo>
                <a:lnTo>
                  <a:pt x="5560" y="3594"/>
                </a:lnTo>
                <a:lnTo>
                  <a:pt x="5561" y="3595"/>
                </a:lnTo>
                <a:lnTo>
                  <a:pt x="5562" y="3595"/>
                </a:lnTo>
                <a:lnTo>
                  <a:pt x="5562" y="3594"/>
                </a:lnTo>
                <a:lnTo>
                  <a:pt x="5563" y="3594"/>
                </a:lnTo>
                <a:lnTo>
                  <a:pt x="5563" y="3594"/>
                </a:lnTo>
                <a:lnTo>
                  <a:pt x="5564" y="3593"/>
                </a:lnTo>
                <a:lnTo>
                  <a:pt x="5564" y="3593"/>
                </a:lnTo>
                <a:lnTo>
                  <a:pt x="5565" y="3593"/>
                </a:lnTo>
                <a:lnTo>
                  <a:pt x="5566" y="3593"/>
                </a:lnTo>
                <a:lnTo>
                  <a:pt x="5566" y="3592"/>
                </a:lnTo>
                <a:lnTo>
                  <a:pt x="5567" y="3592"/>
                </a:lnTo>
                <a:lnTo>
                  <a:pt x="5567" y="3592"/>
                </a:lnTo>
                <a:lnTo>
                  <a:pt x="5568" y="3592"/>
                </a:lnTo>
                <a:lnTo>
                  <a:pt x="5569" y="3593"/>
                </a:lnTo>
                <a:lnTo>
                  <a:pt x="5569" y="3593"/>
                </a:lnTo>
                <a:lnTo>
                  <a:pt x="5570" y="3592"/>
                </a:lnTo>
                <a:lnTo>
                  <a:pt x="5571" y="3592"/>
                </a:lnTo>
                <a:lnTo>
                  <a:pt x="5571" y="3591"/>
                </a:lnTo>
                <a:lnTo>
                  <a:pt x="5572" y="3591"/>
                </a:lnTo>
                <a:lnTo>
                  <a:pt x="5573" y="3592"/>
                </a:lnTo>
                <a:lnTo>
                  <a:pt x="5573" y="3592"/>
                </a:lnTo>
                <a:lnTo>
                  <a:pt x="5574" y="3592"/>
                </a:lnTo>
                <a:lnTo>
                  <a:pt x="5575" y="3592"/>
                </a:lnTo>
                <a:lnTo>
                  <a:pt x="5575" y="3592"/>
                </a:lnTo>
                <a:lnTo>
                  <a:pt x="5576" y="3592"/>
                </a:lnTo>
                <a:lnTo>
                  <a:pt x="5576" y="3592"/>
                </a:lnTo>
                <a:lnTo>
                  <a:pt x="5577" y="3591"/>
                </a:lnTo>
                <a:lnTo>
                  <a:pt x="5578" y="3591"/>
                </a:lnTo>
                <a:lnTo>
                  <a:pt x="5578" y="3591"/>
                </a:lnTo>
                <a:lnTo>
                  <a:pt x="5579" y="3591"/>
                </a:lnTo>
                <a:lnTo>
                  <a:pt x="5580" y="3591"/>
                </a:lnTo>
                <a:lnTo>
                  <a:pt x="5580" y="3591"/>
                </a:lnTo>
                <a:lnTo>
                  <a:pt x="5581" y="3591"/>
                </a:lnTo>
                <a:lnTo>
                  <a:pt x="5581" y="3590"/>
                </a:lnTo>
                <a:lnTo>
                  <a:pt x="5582" y="3590"/>
                </a:lnTo>
                <a:lnTo>
                  <a:pt x="5582" y="3590"/>
                </a:lnTo>
                <a:lnTo>
                  <a:pt x="5583" y="3589"/>
                </a:lnTo>
                <a:lnTo>
                  <a:pt x="5584" y="3589"/>
                </a:lnTo>
                <a:lnTo>
                  <a:pt x="5584" y="3588"/>
                </a:lnTo>
                <a:lnTo>
                  <a:pt x="5585" y="3588"/>
                </a:lnTo>
                <a:lnTo>
                  <a:pt x="5585" y="3587"/>
                </a:lnTo>
                <a:lnTo>
                  <a:pt x="5586" y="3587"/>
                </a:lnTo>
                <a:lnTo>
                  <a:pt x="5587" y="3587"/>
                </a:lnTo>
                <a:lnTo>
                  <a:pt x="5587" y="3587"/>
                </a:lnTo>
                <a:lnTo>
                  <a:pt x="5588" y="3587"/>
                </a:lnTo>
                <a:lnTo>
                  <a:pt x="5589" y="3587"/>
                </a:lnTo>
                <a:lnTo>
                  <a:pt x="5589" y="3587"/>
                </a:lnTo>
                <a:lnTo>
                  <a:pt x="5590" y="3587"/>
                </a:lnTo>
                <a:lnTo>
                  <a:pt x="5591" y="3587"/>
                </a:lnTo>
                <a:lnTo>
                  <a:pt x="5591" y="3587"/>
                </a:lnTo>
                <a:lnTo>
                  <a:pt x="5592" y="3587"/>
                </a:lnTo>
                <a:lnTo>
                  <a:pt x="5593" y="3587"/>
                </a:lnTo>
                <a:lnTo>
                  <a:pt x="5593" y="3587"/>
                </a:lnTo>
                <a:lnTo>
                  <a:pt x="5594" y="3587"/>
                </a:lnTo>
                <a:lnTo>
                  <a:pt x="5595" y="3587"/>
                </a:lnTo>
                <a:lnTo>
                  <a:pt x="5595" y="3586"/>
                </a:lnTo>
                <a:lnTo>
                  <a:pt x="5596" y="3586"/>
                </a:lnTo>
                <a:lnTo>
                  <a:pt x="5596" y="3586"/>
                </a:lnTo>
                <a:lnTo>
                  <a:pt x="5597" y="3586"/>
                </a:lnTo>
                <a:lnTo>
                  <a:pt x="5598" y="3586"/>
                </a:lnTo>
                <a:lnTo>
                  <a:pt x="5598" y="3586"/>
                </a:lnTo>
                <a:lnTo>
                  <a:pt x="5599" y="3586"/>
                </a:lnTo>
                <a:lnTo>
                  <a:pt x="5599" y="3586"/>
                </a:lnTo>
                <a:lnTo>
                  <a:pt x="5600" y="3585"/>
                </a:lnTo>
                <a:lnTo>
                  <a:pt x="5601" y="3585"/>
                </a:lnTo>
                <a:lnTo>
                  <a:pt x="5601" y="3585"/>
                </a:lnTo>
                <a:lnTo>
                  <a:pt x="5602" y="3585"/>
                </a:lnTo>
                <a:lnTo>
                  <a:pt x="5602" y="3585"/>
                </a:lnTo>
                <a:lnTo>
                  <a:pt x="5603" y="3584"/>
                </a:lnTo>
                <a:lnTo>
                  <a:pt x="5604" y="3584"/>
                </a:lnTo>
                <a:lnTo>
                  <a:pt x="5604" y="3584"/>
                </a:lnTo>
                <a:lnTo>
                  <a:pt x="5605" y="3584"/>
                </a:lnTo>
                <a:lnTo>
                  <a:pt x="5605" y="3584"/>
                </a:lnTo>
                <a:lnTo>
                  <a:pt x="5606" y="3584"/>
                </a:lnTo>
                <a:lnTo>
                  <a:pt x="5607" y="3584"/>
                </a:lnTo>
                <a:lnTo>
                  <a:pt x="5607" y="3583"/>
                </a:lnTo>
                <a:lnTo>
                  <a:pt x="5608" y="3583"/>
                </a:lnTo>
                <a:lnTo>
                  <a:pt x="5609" y="3583"/>
                </a:lnTo>
                <a:lnTo>
                  <a:pt x="5609" y="3583"/>
                </a:lnTo>
                <a:lnTo>
                  <a:pt x="5610" y="3583"/>
                </a:lnTo>
                <a:lnTo>
                  <a:pt x="5611" y="3583"/>
                </a:lnTo>
                <a:lnTo>
                  <a:pt x="5611" y="3583"/>
                </a:lnTo>
                <a:lnTo>
                  <a:pt x="5612" y="3584"/>
                </a:lnTo>
                <a:lnTo>
                  <a:pt x="5613" y="3584"/>
                </a:lnTo>
                <a:lnTo>
                  <a:pt x="5613" y="3583"/>
                </a:lnTo>
                <a:lnTo>
                  <a:pt x="5614" y="3582"/>
                </a:lnTo>
                <a:lnTo>
                  <a:pt x="5614" y="3582"/>
                </a:lnTo>
                <a:lnTo>
                  <a:pt x="5615" y="3582"/>
                </a:lnTo>
                <a:lnTo>
                  <a:pt x="5616" y="3582"/>
                </a:lnTo>
                <a:lnTo>
                  <a:pt x="5616" y="3582"/>
                </a:lnTo>
                <a:lnTo>
                  <a:pt x="5617" y="3582"/>
                </a:lnTo>
                <a:lnTo>
                  <a:pt x="5617" y="3581"/>
                </a:lnTo>
                <a:lnTo>
                  <a:pt x="5618" y="3581"/>
                </a:lnTo>
                <a:lnTo>
                  <a:pt x="5619" y="3580"/>
                </a:lnTo>
                <a:lnTo>
                  <a:pt x="5619" y="3580"/>
                </a:lnTo>
                <a:lnTo>
                  <a:pt x="5620" y="3580"/>
                </a:lnTo>
                <a:lnTo>
                  <a:pt x="5620" y="3580"/>
                </a:lnTo>
                <a:lnTo>
                  <a:pt x="5621" y="3580"/>
                </a:lnTo>
                <a:lnTo>
                  <a:pt x="5622" y="3580"/>
                </a:lnTo>
                <a:lnTo>
                  <a:pt x="5622" y="3580"/>
                </a:lnTo>
                <a:lnTo>
                  <a:pt x="5623" y="3580"/>
                </a:lnTo>
                <a:lnTo>
                  <a:pt x="5624" y="3579"/>
                </a:lnTo>
                <a:lnTo>
                  <a:pt x="5624" y="3579"/>
                </a:lnTo>
                <a:lnTo>
                  <a:pt x="5625" y="3578"/>
                </a:lnTo>
                <a:lnTo>
                  <a:pt x="5625" y="3578"/>
                </a:lnTo>
                <a:lnTo>
                  <a:pt x="5626" y="3578"/>
                </a:lnTo>
                <a:lnTo>
                  <a:pt x="5627" y="3578"/>
                </a:lnTo>
                <a:lnTo>
                  <a:pt x="5627" y="3577"/>
                </a:lnTo>
                <a:lnTo>
                  <a:pt x="5628" y="3577"/>
                </a:lnTo>
                <a:lnTo>
                  <a:pt x="5629" y="3577"/>
                </a:lnTo>
                <a:lnTo>
                  <a:pt x="5629" y="3576"/>
                </a:lnTo>
                <a:lnTo>
                  <a:pt x="5630" y="3576"/>
                </a:lnTo>
                <a:lnTo>
                  <a:pt x="5631" y="3575"/>
                </a:lnTo>
                <a:lnTo>
                  <a:pt x="5631" y="3575"/>
                </a:lnTo>
                <a:lnTo>
                  <a:pt x="5632" y="3574"/>
                </a:lnTo>
                <a:lnTo>
                  <a:pt x="5632" y="3574"/>
                </a:lnTo>
                <a:lnTo>
                  <a:pt x="5633" y="3574"/>
                </a:lnTo>
                <a:lnTo>
                  <a:pt x="5634" y="3574"/>
                </a:lnTo>
                <a:lnTo>
                  <a:pt x="5634" y="3574"/>
                </a:lnTo>
                <a:lnTo>
                  <a:pt x="5635" y="3516"/>
                </a:lnTo>
                <a:lnTo>
                  <a:pt x="5635" y="3446"/>
                </a:lnTo>
                <a:lnTo>
                  <a:pt x="5636" y="3393"/>
                </a:lnTo>
                <a:lnTo>
                  <a:pt x="5637" y="3356"/>
                </a:lnTo>
                <a:lnTo>
                  <a:pt x="5637" y="3328"/>
                </a:lnTo>
                <a:lnTo>
                  <a:pt x="5638" y="3301"/>
                </a:lnTo>
                <a:lnTo>
                  <a:pt x="5638" y="3273"/>
                </a:lnTo>
                <a:lnTo>
                  <a:pt x="5639" y="3245"/>
                </a:lnTo>
                <a:lnTo>
                  <a:pt x="5640" y="3214"/>
                </a:lnTo>
                <a:lnTo>
                  <a:pt x="5640" y="3184"/>
                </a:lnTo>
                <a:lnTo>
                  <a:pt x="5641" y="3155"/>
                </a:lnTo>
                <a:lnTo>
                  <a:pt x="5642" y="3127"/>
                </a:lnTo>
                <a:lnTo>
                  <a:pt x="5642" y="3100"/>
                </a:lnTo>
                <a:lnTo>
                  <a:pt x="5643" y="3072"/>
                </a:lnTo>
                <a:lnTo>
                  <a:pt x="5644" y="3045"/>
                </a:lnTo>
                <a:lnTo>
                  <a:pt x="5644" y="3020"/>
                </a:lnTo>
                <a:lnTo>
                  <a:pt x="5645" y="2994"/>
                </a:lnTo>
                <a:lnTo>
                  <a:pt x="5646" y="2968"/>
                </a:lnTo>
                <a:lnTo>
                  <a:pt x="5646" y="2943"/>
                </a:lnTo>
                <a:lnTo>
                  <a:pt x="5647" y="2918"/>
                </a:lnTo>
                <a:lnTo>
                  <a:pt x="5647" y="2893"/>
                </a:lnTo>
                <a:lnTo>
                  <a:pt x="5648" y="2867"/>
                </a:lnTo>
                <a:lnTo>
                  <a:pt x="5649" y="2842"/>
                </a:lnTo>
                <a:lnTo>
                  <a:pt x="5649" y="2818"/>
                </a:lnTo>
                <a:lnTo>
                  <a:pt x="5650" y="2792"/>
                </a:lnTo>
                <a:lnTo>
                  <a:pt x="5650" y="2767"/>
                </a:lnTo>
                <a:lnTo>
                  <a:pt x="5651" y="2743"/>
                </a:lnTo>
                <a:lnTo>
                  <a:pt x="5652" y="2719"/>
                </a:lnTo>
                <a:lnTo>
                  <a:pt x="5652" y="2695"/>
                </a:lnTo>
                <a:lnTo>
                  <a:pt x="5653" y="2673"/>
                </a:lnTo>
                <a:lnTo>
                  <a:pt x="5653" y="2650"/>
                </a:lnTo>
                <a:lnTo>
                  <a:pt x="5654" y="2626"/>
                </a:lnTo>
                <a:lnTo>
                  <a:pt x="5655" y="2603"/>
                </a:lnTo>
                <a:lnTo>
                  <a:pt x="5655" y="2580"/>
                </a:lnTo>
                <a:lnTo>
                  <a:pt x="5656" y="2558"/>
                </a:lnTo>
                <a:lnTo>
                  <a:pt x="5656" y="2536"/>
                </a:lnTo>
                <a:lnTo>
                  <a:pt x="5657" y="2514"/>
                </a:lnTo>
                <a:lnTo>
                  <a:pt x="5658" y="2491"/>
                </a:lnTo>
                <a:lnTo>
                  <a:pt x="5658" y="2469"/>
                </a:lnTo>
                <a:lnTo>
                  <a:pt x="5659" y="2446"/>
                </a:lnTo>
                <a:lnTo>
                  <a:pt x="5660" y="2481"/>
                </a:lnTo>
                <a:lnTo>
                  <a:pt x="5660" y="2520"/>
                </a:lnTo>
                <a:lnTo>
                  <a:pt x="5661" y="2552"/>
                </a:lnTo>
                <a:lnTo>
                  <a:pt x="5662" y="2573"/>
                </a:lnTo>
                <a:lnTo>
                  <a:pt x="5662" y="2589"/>
                </a:lnTo>
                <a:lnTo>
                  <a:pt x="5663" y="2603"/>
                </a:lnTo>
                <a:lnTo>
                  <a:pt x="5664" y="2619"/>
                </a:lnTo>
                <a:lnTo>
                  <a:pt x="5664" y="2636"/>
                </a:lnTo>
                <a:lnTo>
                  <a:pt x="5665" y="2653"/>
                </a:lnTo>
                <a:lnTo>
                  <a:pt x="5666" y="2669"/>
                </a:lnTo>
                <a:lnTo>
                  <a:pt x="5666" y="2684"/>
                </a:lnTo>
                <a:lnTo>
                  <a:pt x="5667" y="2699"/>
                </a:lnTo>
                <a:lnTo>
                  <a:pt x="5667" y="2713"/>
                </a:lnTo>
                <a:lnTo>
                  <a:pt x="5668" y="2726"/>
                </a:lnTo>
                <a:lnTo>
                  <a:pt x="5669" y="2739"/>
                </a:lnTo>
                <a:lnTo>
                  <a:pt x="5669" y="2752"/>
                </a:lnTo>
                <a:lnTo>
                  <a:pt x="5670" y="2765"/>
                </a:lnTo>
                <a:lnTo>
                  <a:pt x="5670" y="2778"/>
                </a:lnTo>
                <a:lnTo>
                  <a:pt x="5671" y="2791"/>
                </a:lnTo>
                <a:lnTo>
                  <a:pt x="5671" y="2803"/>
                </a:lnTo>
                <a:lnTo>
                  <a:pt x="5672" y="2815"/>
                </a:lnTo>
                <a:lnTo>
                  <a:pt x="5673" y="2826"/>
                </a:lnTo>
                <a:lnTo>
                  <a:pt x="5673" y="2838"/>
                </a:lnTo>
                <a:lnTo>
                  <a:pt x="5674" y="2849"/>
                </a:lnTo>
                <a:lnTo>
                  <a:pt x="5675" y="2860"/>
                </a:lnTo>
                <a:lnTo>
                  <a:pt x="5675" y="2871"/>
                </a:lnTo>
                <a:lnTo>
                  <a:pt x="5676" y="2881"/>
                </a:lnTo>
                <a:lnTo>
                  <a:pt x="5676" y="2892"/>
                </a:lnTo>
                <a:lnTo>
                  <a:pt x="5677" y="2902"/>
                </a:lnTo>
                <a:lnTo>
                  <a:pt x="5678" y="2912"/>
                </a:lnTo>
                <a:lnTo>
                  <a:pt x="5678" y="2923"/>
                </a:lnTo>
                <a:lnTo>
                  <a:pt x="5679" y="2933"/>
                </a:lnTo>
                <a:lnTo>
                  <a:pt x="5680" y="2943"/>
                </a:lnTo>
                <a:lnTo>
                  <a:pt x="5680" y="2952"/>
                </a:lnTo>
                <a:lnTo>
                  <a:pt x="5681" y="2961"/>
                </a:lnTo>
                <a:lnTo>
                  <a:pt x="5682" y="2971"/>
                </a:lnTo>
                <a:lnTo>
                  <a:pt x="5682" y="2980"/>
                </a:lnTo>
                <a:lnTo>
                  <a:pt x="5683" y="2989"/>
                </a:lnTo>
                <a:lnTo>
                  <a:pt x="5684" y="2999"/>
                </a:lnTo>
                <a:lnTo>
                  <a:pt x="5684" y="3008"/>
                </a:lnTo>
                <a:lnTo>
                  <a:pt x="5685" y="3017"/>
                </a:lnTo>
                <a:lnTo>
                  <a:pt x="5685" y="3025"/>
                </a:lnTo>
                <a:lnTo>
                  <a:pt x="5686" y="3033"/>
                </a:lnTo>
                <a:lnTo>
                  <a:pt x="5687" y="3042"/>
                </a:lnTo>
                <a:lnTo>
                  <a:pt x="5687" y="3050"/>
                </a:lnTo>
                <a:lnTo>
                  <a:pt x="5688" y="3059"/>
                </a:lnTo>
                <a:lnTo>
                  <a:pt x="5688" y="3067"/>
                </a:lnTo>
                <a:lnTo>
                  <a:pt x="5689" y="3074"/>
                </a:lnTo>
                <a:lnTo>
                  <a:pt x="5689" y="3082"/>
                </a:lnTo>
                <a:lnTo>
                  <a:pt x="5690" y="3089"/>
                </a:lnTo>
                <a:lnTo>
                  <a:pt x="5691" y="3097"/>
                </a:lnTo>
                <a:lnTo>
                  <a:pt x="5691" y="3104"/>
                </a:lnTo>
                <a:lnTo>
                  <a:pt x="5692" y="3111"/>
                </a:lnTo>
                <a:lnTo>
                  <a:pt x="5693" y="3118"/>
                </a:lnTo>
                <a:lnTo>
                  <a:pt x="5693" y="3125"/>
                </a:lnTo>
                <a:lnTo>
                  <a:pt x="5694" y="3131"/>
                </a:lnTo>
                <a:lnTo>
                  <a:pt x="5695" y="3138"/>
                </a:lnTo>
                <a:lnTo>
                  <a:pt x="5695" y="3145"/>
                </a:lnTo>
                <a:lnTo>
                  <a:pt x="5696" y="3152"/>
                </a:lnTo>
                <a:lnTo>
                  <a:pt x="5696" y="3159"/>
                </a:lnTo>
                <a:lnTo>
                  <a:pt x="5697" y="3164"/>
                </a:lnTo>
                <a:lnTo>
                  <a:pt x="5698" y="3171"/>
                </a:lnTo>
                <a:lnTo>
                  <a:pt x="5698" y="3177"/>
                </a:lnTo>
                <a:lnTo>
                  <a:pt x="5699" y="3184"/>
                </a:lnTo>
                <a:lnTo>
                  <a:pt x="5700" y="3190"/>
                </a:lnTo>
                <a:lnTo>
                  <a:pt x="5700" y="3196"/>
                </a:lnTo>
                <a:lnTo>
                  <a:pt x="5701" y="3202"/>
                </a:lnTo>
                <a:lnTo>
                  <a:pt x="5702" y="3207"/>
                </a:lnTo>
                <a:lnTo>
                  <a:pt x="5702" y="3213"/>
                </a:lnTo>
                <a:lnTo>
                  <a:pt x="5703" y="3219"/>
                </a:lnTo>
                <a:lnTo>
                  <a:pt x="5703" y="3225"/>
                </a:lnTo>
                <a:lnTo>
                  <a:pt x="5704" y="3230"/>
                </a:lnTo>
                <a:lnTo>
                  <a:pt x="5705" y="3235"/>
                </a:lnTo>
                <a:lnTo>
                  <a:pt x="5705" y="3241"/>
                </a:lnTo>
                <a:lnTo>
                  <a:pt x="5706" y="3246"/>
                </a:lnTo>
                <a:lnTo>
                  <a:pt x="5706" y="3252"/>
                </a:lnTo>
                <a:lnTo>
                  <a:pt x="5707" y="3257"/>
                </a:lnTo>
                <a:lnTo>
                  <a:pt x="5708" y="3262"/>
                </a:lnTo>
                <a:lnTo>
                  <a:pt x="5708" y="3267"/>
                </a:lnTo>
                <a:lnTo>
                  <a:pt x="5709" y="3272"/>
                </a:lnTo>
                <a:lnTo>
                  <a:pt x="5709" y="3276"/>
                </a:lnTo>
                <a:lnTo>
                  <a:pt x="5710" y="3281"/>
                </a:lnTo>
                <a:lnTo>
                  <a:pt x="5711" y="3286"/>
                </a:lnTo>
                <a:lnTo>
                  <a:pt x="5711" y="3291"/>
                </a:lnTo>
                <a:lnTo>
                  <a:pt x="5712" y="3296"/>
                </a:lnTo>
                <a:lnTo>
                  <a:pt x="5713" y="3300"/>
                </a:lnTo>
                <a:lnTo>
                  <a:pt x="5713" y="3304"/>
                </a:lnTo>
                <a:lnTo>
                  <a:pt x="5714" y="3309"/>
                </a:lnTo>
                <a:lnTo>
                  <a:pt x="5715" y="3312"/>
                </a:lnTo>
                <a:lnTo>
                  <a:pt x="5715" y="3316"/>
                </a:lnTo>
                <a:lnTo>
                  <a:pt x="5716" y="3321"/>
                </a:lnTo>
                <a:lnTo>
                  <a:pt x="5716" y="3325"/>
                </a:lnTo>
                <a:lnTo>
                  <a:pt x="5717" y="3329"/>
                </a:lnTo>
                <a:lnTo>
                  <a:pt x="5718" y="3333"/>
                </a:lnTo>
                <a:lnTo>
                  <a:pt x="5718" y="3337"/>
                </a:lnTo>
                <a:lnTo>
                  <a:pt x="5719" y="3341"/>
                </a:lnTo>
                <a:lnTo>
                  <a:pt x="5720" y="3345"/>
                </a:lnTo>
                <a:lnTo>
                  <a:pt x="5720" y="3349"/>
                </a:lnTo>
                <a:lnTo>
                  <a:pt x="5721" y="3353"/>
                </a:lnTo>
                <a:lnTo>
                  <a:pt x="5721" y="3357"/>
                </a:lnTo>
                <a:lnTo>
                  <a:pt x="5722" y="3360"/>
                </a:lnTo>
                <a:lnTo>
                  <a:pt x="5723" y="3364"/>
                </a:lnTo>
                <a:lnTo>
                  <a:pt x="5723" y="3367"/>
                </a:lnTo>
                <a:lnTo>
                  <a:pt x="5724" y="3371"/>
                </a:lnTo>
                <a:lnTo>
                  <a:pt x="5724" y="3374"/>
                </a:lnTo>
                <a:lnTo>
                  <a:pt x="5725" y="3377"/>
                </a:lnTo>
                <a:lnTo>
                  <a:pt x="5726" y="3381"/>
                </a:lnTo>
                <a:lnTo>
                  <a:pt x="5726" y="3385"/>
                </a:lnTo>
                <a:lnTo>
                  <a:pt x="5727" y="3388"/>
                </a:lnTo>
                <a:lnTo>
                  <a:pt x="5727" y="3391"/>
                </a:lnTo>
                <a:lnTo>
                  <a:pt x="5728" y="3394"/>
                </a:lnTo>
                <a:lnTo>
                  <a:pt x="5729" y="3397"/>
                </a:lnTo>
                <a:lnTo>
                  <a:pt x="5729" y="3401"/>
                </a:lnTo>
                <a:lnTo>
                  <a:pt x="5730" y="3404"/>
                </a:lnTo>
                <a:lnTo>
                  <a:pt x="5731" y="3407"/>
                </a:lnTo>
                <a:lnTo>
                  <a:pt x="5731" y="3410"/>
                </a:lnTo>
                <a:lnTo>
                  <a:pt x="5732" y="3412"/>
                </a:lnTo>
                <a:lnTo>
                  <a:pt x="5733" y="3415"/>
                </a:lnTo>
                <a:lnTo>
                  <a:pt x="5733" y="3418"/>
                </a:lnTo>
                <a:lnTo>
                  <a:pt x="5734" y="3421"/>
                </a:lnTo>
                <a:lnTo>
                  <a:pt x="5735" y="3423"/>
                </a:lnTo>
                <a:lnTo>
                  <a:pt x="5735" y="3426"/>
                </a:lnTo>
                <a:lnTo>
                  <a:pt x="5736" y="3429"/>
                </a:lnTo>
                <a:lnTo>
                  <a:pt x="5736" y="3431"/>
                </a:lnTo>
                <a:lnTo>
                  <a:pt x="5737" y="3434"/>
                </a:lnTo>
                <a:lnTo>
                  <a:pt x="5738" y="3437"/>
                </a:lnTo>
                <a:lnTo>
                  <a:pt x="5738" y="3439"/>
                </a:lnTo>
                <a:lnTo>
                  <a:pt x="5739" y="3441"/>
                </a:lnTo>
                <a:lnTo>
                  <a:pt x="5739" y="3443"/>
                </a:lnTo>
                <a:lnTo>
                  <a:pt x="5740" y="3446"/>
                </a:lnTo>
                <a:lnTo>
                  <a:pt x="5741" y="3448"/>
                </a:lnTo>
                <a:lnTo>
                  <a:pt x="5741" y="3451"/>
                </a:lnTo>
                <a:lnTo>
                  <a:pt x="5742" y="3453"/>
                </a:lnTo>
                <a:lnTo>
                  <a:pt x="5742" y="3455"/>
                </a:lnTo>
                <a:lnTo>
                  <a:pt x="5743" y="3458"/>
                </a:lnTo>
                <a:lnTo>
                  <a:pt x="5744" y="3460"/>
                </a:lnTo>
                <a:lnTo>
                  <a:pt x="5744" y="3463"/>
                </a:lnTo>
                <a:lnTo>
                  <a:pt x="5745" y="3465"/>
                </a:lnTo>
                <a:lnTo>
                  <a:pt x="5746" y="3467"/>
                </a:lnTo>
                <a:lnTo>
                  <a:pt x="5746" y="3469"/>
                </a:lnTo>
                <a:lnTo>
                  <a:pt x="5747" y="3472"/>
                </a:lnTo>
                <a:lnTo>
                  <a:pt x="5747" y="3474"/>
                </a:lnTo>
                <a:lnTo>
                  <a:pt x="5748" y="3475"/>
                </a:lnTo>
                <a:lnTo>
                  <a:pt x="5749" y="3477"/>
                </a:lnTo>
                <a:lnTo>
                  <a:pt x="5749" y="3478"/>
                </a:lnTo>
                <a:lnTo>
                  <a:pt x="5750" y="3480"/>
                </a:lnTo>
                <a:lnTo>
                  <a:pt x="5751" y="3482"/>
                </a:lnTo>
                <a:lnTo>
                  <a:pt x="5751" y="3484"/>
                </a:lnTo>
                <a:lnTo>
                  <a:pt x="5752" y="3486"/>
                </a:lnTo>
                <a:lnTo>
                  <a:pt x="5753" y="3488"/>
                </a:lnTo>
                <a:lnTo>
                  <a:pt x="5753" y="3490"/>
                </a:lnTo>
                <a:lnTo>
                  <a:pt x="5754" y="3492"/>
                </a:lnTo>
                <a:lnTo>
                  <a:pt x="5755" y="3494"/>
                </a:lnTo>
                <a:lnTo>
                  <a:pt x="5755" y="3495"/>
                </a:lnTo>
                <a:lnTo>
                  <a:pt x="5756" y="3497"/>
                </a:lnTo>
                <a:lnTo>
                  <a:pt x="5756" y="3499"/>
                </a:lnTo>
                <a:lnTo>
                  <a:pt x="5757" y="3500"/>
                </a:lnTo>
                <a:lnTo>
                  <a:pt x="5757" y="3502"/>
                </a:lnTo>
                <a:lnTo>
                  <a:pt x="5758" y="3503"/>
                </a:lnTo>
                <a:lnTo>
                  <a:pt x="5759" y="3505"/>
                </a:lnTo>
                <a:lnTo>
                  <a:pt x="5759" y="3507"/>
                </a:lnTo>
                <a:lnTo>
                  <a:pt x="5760" y="3508"/>
                </a:lnTo>
                <a:lnTo>
                  <a:pt x="5760" y="3510"/>
                </a:lnTo>
                <a:lnTo>
                  <a:pt x="5761" y="3512"/>
                </a:lnTo>
                <a:lnTo>
                  <a:pt x="5762" y="3513"/>
                </a:lnTo>
                <a:lnTo>
                  <a:pt x="5762" y="3515"/>
                </a:lnTo>
                <a:lnTo>
                  <a:pt x="5763" y="3516"/>
                </a:lnTo>
                <a:lnTo>
                  <a:pt x="5764" y="3518"/>
                </a:lnTo>
                <a:lnTo>
                  <a:pt x="5764" y="3519"/>
                </a:lnTo>
                <a:lnTo>
                  <a:pt x="5765" y="3520"/>
                </a:lnTo>
                <a:lnTo>
                  <a:pt x="5766" y="3521"/>
                </a:lnTo>
                <a:lnTo>
                  <a:pt x="5766" y="3523"/>
                </a:lnTo>
                <a:lnTo>
                  <a:pt x="5767" y="3524"/>
                </a:lnTo>
                <a:lnTo>
                  <a:pt x="5767" y="3526"/>
                </a:lnTo>
                <a:lnTo>
                  <a:pt x="5768" y="3527"/>
                </a:lnTo>
                <a:lnTo>
                  <a:pt x="5769" y="3528"/>
                </a:lnTo>
                <a:lnTo>
                  <a:pt x="5769" y="3529"/>
                </a:lnTo>
                <a:lnTo>
                  <a:pt x="5770" y="3531"/>
                </a:lnTo>
                <a:lnTo>
                  <a:pt x="5771" y="3532"/>
                </a:lnTo>
                <a:lnTo>
                  <a:pt x="5771" y="3534"/>
                </a:lnTo>
                <a:lnTo>
                  <a:pt x="5772" y="3535"/>
                </a:lnTo>
                <a:lnTo>
                  <a:pt x="5773" y="3536"/>
                </a:lnTo>
                <a:lnTo>
                  <a:pt x="5773" y="3537"/>
                </a:lnTo>
                <a:lnTo>
                  <a:pt x="5774" y="3539"/>
                </a:lnTo>
                <a:lnTo>
                  <a:pt x="5774" y="3540"/>
                </a:lnTo>
                <a:lnTo>
                  <a:pt x="5775" y="3541"/>
                </a:lnTo>
                <a:lnTo>
                  <a:pt x="5776" y="3542"/>
                </a:lnTo>
                <a:lnTo>
                  <a:pt x="5776" y="3543"/>
                </a:lnTo>
                <a:lnTo>
                  <a:pt x="5777" y="3544"/>
                </a:lnTo>
                <a:lnTo>
                  <a:pt x="5777" y="3546"/>
                </a:lnTo>
                <a:lnTo>
                  <a:pt x="5778" y="3547"/>
                </a:lnTo>
                <a:lnTo>
                  <a:pt x="5778" y="3547"/>
                </a:lnTo>
                <a:lnTo>
                  <a:pt x="5779" y="3548"/>
                </a:lnTo>
                <a:lnTo>
                  <a:pt x="5780" y="3549"/>
                </a:lnTo>
                <a:lnTo>
                  <a:pt x="5780" y="3549"/>
                </a:lnTo>
                <a:lnTo>
                  <a:pt x="5781" y="3549"/>
                </a:lnTo>
                <a:lnTo>
                  <a:pt x="5782" y="3550"/>
                </a:lnTo>
                <a:lnTo>
                  <a:pt x="5782" y="3551"/>
                </a:lnTo>
                <a:lnTo>
                  <a:pt x="5783" y="3552"/>
                </a:lnTo>
                <a:lnTo>
                  <a:pt x="5784" y="3554"/>
                </a:lnTo>
                <a:lnTo>
                  <a:pt x="5784" y="3554"/>
                </a:lnTo>
                <a:lnTo>
                  <a:pt x="5785" y="3555"/>
                </a:lnTo>
                <a:lnTo>
                  <a:pt x="5786" y="3555"/>
                </a:lnTo>
                <a:lnTo>
                  <a:pt x="5786" y="3556"/>
                </a:lnTo>
                <a:lnTo>
                  <a:pt x="5787" y="3557"/>
                </a:lnTo>
                <a:lnTo>
                  <a:pt x="5787" y="3558"/>
                </a:lnTo>
                <a:lnTo>
                  <a:pt x="5788" y="3559"/>
                </a:lnTo>
                <a:lnTo>
                  <a:pt x="5789" y="3560"/>
                </a:lnTo>
                <a:lnTo>
                  <a:pt x="5789" y="3560"/>
                </a:lnTo>
                <a:lnTo>
                  <a:pt x="5790" y="3561"/>
                </a:lnTo>
                <a:lnTo>
                  <a:pt x="5791" y="3562"/>
                </a:lnTo>
                <a:lnTo>
                  <a:pt x="5791" y="3562"/>
                </a:lnTo>
                <a:lnTo>
                  <a:pt x="5792" y="3563"/>
                </a:lnTo>
                <a:lnTo>
                  <a:pt x="5792" y="3564"/>
                </a:lnTo>
                <a:lnTo>
                  <a:pt x="5793" y="3564"/>
                </a:lnTo>
                <a:lnTo>
                  <a:pt x="5794" y="3564"/>
                </a:lnTo>
                <a:lnTo>
                  <a:pt x="5794" y="3565"/>
                </a:lnTo>
                <a:lnTo>
                  <a:pt x="5795" y="3566"/>
                </a:lnTo>
                <a:lnTo>
                  <a:pt x="5795" y="3567"/>
                </a:lnTo>
                <a:lnTo>
                  <a:pt x="5796" y="3568"/>
                </a:lnTo>
                <a:lnTo>
                  <a:pt x="5796" y="3569"/>
                </a:lnTo>
                <a:lnTo>
                  <a:pt x="5797" y="3569"/>
                </a:lnTo>
                <a:lnTo>
                  <a:pt x="5798" y="3570"/>
                </a:lnTo>
                <a:lnTo>
                  <a:pt x="5798" y="3571"/>
                </a:lnTo>
                <a:lnTo>
                  <a:pt x="5799" y="3571"/>
                </a:lnTo>
                <a:lnTo>
                  <a:pt x="5800" y="3572"/>
                </a:lnTo>
                <a:lnTo>
                  <a:pt x="5800" y="3573"/>
                </a:lnTo>
                <a:lnTo>
                  <a:pt x="5801" y="3573"/>
                </a:lnTo>
                <a:lnTo>
                  <a:pt x="5802" y="3574"/>
                </a:lnTo>
                <a:lnTo>
                  <a:pt x="5802" y="3574"/>
                </a:lnTo>
                <a:lnTo>
                  <a:pt x="5803" y="3574"/>
                </a:lnTo>
                <a:lnTo>
                  <a:pt x="5804" y="3575"/>
                </a:lnTo>
                <a:lnTo>
                  <a:pt x="5804" y="3576"/>
                </a:lnTo>
                <a:lnTo>
                  <a:pt x="5805" y="3576"/>
                </a:lnTo>
                <a:lnTo>
                  <a:pt x="5806" y="3576"/>
                </a:lnTo>
                <a:lnTo>
                  <a:pt x="5806" y="3576"/>
                </a:lnTo>
                <a:lnTo>
                  <a:pt x="5807" y="3577"/>
                </a:lnTo>
                <a:lnTo>
                  <a:pt x="5807" y="3577"/>
                </a:lnTo>
                <a:lnTo>
                  <a:pt x="5808" y="3578"/>
                </a:lnTo>
                <a:lnTo>
                  <a:pt x="5809" y="3578"/>
                </a:lnTo>
                <a:lnTo>
                  <a:pt x="5809" y="3579"/>
                </a:lnTo>
                <a:lnTo>
                  <a:pt x="5810" y="3580"/>
                </a:lnTo>
                <a:lnTo>
                  <a:pt x="5810" y="3580"/>
                </a:lnTo>
                <a:lnTo>
                  <a:pt x="5811" y="3580"/>
                </a:lnTo>
                <a:lnTo>
                  <a:pt x="5812" y="3580"/>
                </a:lnTo>
                <a:lnTo>
                  <a:pt x="5812" y="3581"/>
                </a:lnTo>
                <a:lnTo>
                  <a:pt x="5813" y="3581"/>
                </a:lnTo>
                <a:lnTo>
                  <a:pt x="5813" y="3582"/>
                </a:lnTo>
                <a:lnTo>
                  <a:pt x="5814" y="3582"/>
                </a:lnTo>
                <a:lnTo>
                  <a:pt x="5815" y="3582"/>
                </a:lnTo>
                <a:lnTo>
                  <a:pt x="5815" y="3583"/>
                </a:lnTo>
                <a:lnTo>
                  <a:pt x="5816" y="3583"/>
                </a:lnTo>
                <a:lnTo>
                  <a:pt x="5816" y="3584"/>
                </a:lnTo>
                <a:lnTo>
                  <a:pt x="5817" y="3584"/>
                </a:lnTo>
                <a:lnTo>
                  <a:pt x="5818" y="3584"/>
                </a:lnTo>
                <a:lnTo>
                  <a:pt x="5818" y="3585"/>
                </a:lnTo>
                <a:lnTo>
                  <a:pt x="5819" y="3585"/>
                </a:lnTo>
                <a:lnTo>
                  <a:pt x="5820" y="3586"/>
                </a:lnTo>
                <a:lnTo>
                  <a:pt x="5820" y="3586"/>
                </a:lnTo>
                <a:lnTo>
                  <a:pt x="5821" y="3587"/>
                </a:lnTo>
                <a:lnTo>
                  <a:pt x="5822" y="3587"/>
                </a:lnTo>
                <a:lnTo>
                  <a:pt x="5822" y="3588"/>
                </a:lnTo>
                <a:lnTo>
                  <a:pt x="5823" y="3588"/>
                </a:lnTo>
                <a:lnTo>
                  <a:pt x="5824" y="3589"/>
                </a:lnTo>
                <a:lnTo>
                  <a:pt x="5824" y="3589"/>
                </a:lnTo>
                <a:lnTo>
                  <a:pt x="5825" y="3589"/>
                </a:lnTo>
                <a:lnTo>
                  <a:pt x="5825" y="3590"/>
                </a:lnTo>
                <a:lnTo>
                  <a:pt x="5826" y="3590"/>
                </a:lnTo>
                <a:lnTo>
                  <a:pt x="5827" y="3591"/>
                </a:lnTo>
                <a:lnTo>
                  <a:pt x="5827" y="3591"/>
                </a:lnTo>
                <a:lnTo>
                  <a:pt x="5828" y="3592"/>
                </a:lnTo>
                <a:lnTo>
                  <a:pt x="5828" y="3593"/>
                </a:lnTo>
                <a:lnTo>
                  <a:pt x="5829" y="3593"/>
                </a:lnTo>
                <a:lnTo>
                  <a:pt x="5830" y="3593"/>
                </a:lnTo>
                <a:lnTo>
                  <a:pt x="5830" y="3593"/>
                </a:lnTo>
                <a:lnTo>
                  <a:pt x="5831" y="3593"/>
                </a:lnTo>
                <a:lnTo>
                  <a:pt x="5831" y="3593"/>
                </a:lnTo>
                <a:lnTo>
                  <a:pt x="5832" y="3593"/>
                </a:lnTo>
                <a:lnTo>
                  <a:pt x="5833" y="3593"/>
                </a:lnTo>
                <a:lnTo>
                  <a:pt x="5833" y="3593"/>
                </a:lnTo>
                <a:lnTo>
                  <a:pt x="5834" y="3594"/>
                </a:lnTo>
                <a:lnTo>
                  <a:pt x="5835" y="3595"/>
                </a:lnTo>
                <a:lnTo>
                  <a:pt x="5835" y="3595"/>
                </a:lnTo>
                <a:lnTo>
                  <a:pt x="5836" y="3596"/>
                </a:lnTo>
                <a:lnTo>
                  <a:pt x="5837" y="3596"/>
                </a:lnTo>
                <a:lnTo>
                  <a:pt x="5837" y="3596"/>
                </a:lnTo>
                <a:lnTo>
                  <a:pt x="5838" y="3597"/>
                </a:lnTo>
                <a:lnTo>
                  <a:pt x="5838" y="3597"/>
                </a:lnTo>
                <a:lnTo>
                  <a:pt x="5839" y="3597"/>
                </a:lnTo>
                <a:lnTo>
                  <a:pt x="5840" y="3597"/>
                </a:lnTo>
                <a:lnTo>
                  <a:pt x="5840" y="3598"/>
                </a:lnTo>
                <a:lnTo>
                  <a:pt x="5841" y="3598"/>
                </a:lnTo>
                <a:lnTo>
                  <a:pt x="5842" y="3598"/>
                </a:lnTo>
                <a:lnTo>
                  <a:pt x="5842" y="3598"/>
                </a:lnTo>
                <a:lnTo>
                  <a:pt x="5843" y="3598"/>
                </a:lnTo>
                <a:lnTo>
                  <a:pt x="5844" y="3598"/>
                </a:lnTo>
                <a:lnTo>
                  <a:pt x="5844" y="3598"/>
                </a:lnTo>
                <a:lnTo>
                  <a:pt x="5845" y="3598"/>
                </a:lnTo>
                <a:lnTo>
                  <a:pt x="5845" y="3598"/>
                </a:lnTo>
                <a:lnTo>
                  <a:pt x="5846" y="3598"/>
                </a:lnTo>
                <a:lnTo>
                  <a:pt x="5846" y="3599"/>
                </a:lnTo>
                <a:lnTo>
                  <a:pt x="5847" y="3598"/>
                </a:lnTo>
                <a:lnTo>
                  <a:pt x="5848" y="3599"/>
                </a:lnTo>
                <a:lnTo>
                  <a:pt x="5848" y="3599"/>
                </a:lnTo>
                <a:lnTo>
                  <a:pt x="5849" y="3598"/>
                </a:lnTo>
                <a:lnTo>
                  <a:pt x="5849" y="3598"/>
                </a:lnTo>
                <a:lnTo>
                  <a:pt x="5850" y="3599"/>
                </a:lnTo>
                <a:lnTo>
                  <a:pt x="5851" y="3599"/>
                </a:lnTo>
                <a:lnTo>
                  <a:pt x="5851" y="3599"/>
                </a:lnTo>
                <a:lnTo>
                  <a:pt x="5852" y="3599"/>
                </a:lnTo>
                <a:lnTo>
                  <a:pt x="5853" y="3599"/>
                </a:lnTo>
                <a:lnTo>
                  <a:pt x="5853" y="3599"/>
                </a:lnTo>
                <a:lnTo>
                  <a:pt x="5854" y="3599"/>
                </a:lnTo>
                <a:lnTo>
                  <a:pt x="5855" y="3599"/>
                </a:lnTo>
                <a:lnTo>
                  <a:pt x="5855" y="3600"/>
                </a:lnTo>
                <a:lnTo>
                  <a:pt x="5856" y="3600"/>
                </a:lnTo>
                <a:lnTo>
                  <a:pt x="5857" y="3599"/>
                </a:lnTo>
                <a:lnTo>
                  <a:pt x="5857" y="3599"/>
                </a:lnTo>
                <a:lnTo>
                  <a:pt x="5858" y="3600"/>
                </a:lnTo>
                <a:lnTo>
                  <a:pt x="5858" y="3600"/>
                </a:lnTo>
                <a:lnTo>
                  <a:pt x="5859" y="3600"/>
                </a:lnTo>
                <a:lnTo>
                  <a:pt x="5860" y="3600"/>
                </a:lnTo>
                <a:lnTo>
                  <a:pt x="5860" y="3600"/>
                </a:lnTo>
                <a:lnTo>
                  <a:pt x="5861" y="3600"/>
                </a:lnTo>
                <a:lnTo>
                  <a:pt x="5862" y="3600"/>
                </a:lnTo>
                <a:lnTo>
                  <a:pt x="5862" y="3600"/>
                </a:lnTo>
                <a:lnTo>
                  <a:pt x="5863" y="3600"/>
                </a:lnTo>
                <a:lnTo>
                  <a:pt x="5863" y="3600"/>
                </a:lnTo>
                <a:lnTo>
                  <a:pt x="5864" y="3600"/>
                </a:lnTo>
                <a:lnTo>
                  <a:pt x="5864" y="3600"/>
                </a:lnTo>
                <a:lnTo>
                  <a:pt x="5865" y="3600"/>
                </a:lnTo>
                <a:lnTo>
                  <a:pt x="5866" y="3600"/>
                </a:lnTo>
                <a:lnTo>
                  <a:pt x="5866" y="3600"/>
                </a:lnTo>
                <a:lnTo>
                  <a:pt x="5867" y="3599"/>
                </a:lnTo>
                <a:lnTo>
                  <a:pt x="5867" y="3600"/>
                </a:lnTo>
                <a:lnTo>
                  <a:pt x="5868" y="3600"/>
                </a:lnTo>
                <a:lnTo>
                  <a:pt x="5869" y="3600"/>
                </a:lnTo>
                <a:lnTo>
                  <a:pt x="5869" y="3600"/>
                </a:lnTo>
                <a:lnTo>
                  <a:pt x="5870" y="3600"/>
                </a:lnTo>
                <a:lnTo>
                  <a:pt x="5871" y="3601"/>
                </a:lnTo>
                <a:lnTo>
                  <a:pt x="5871" y="3601"/>
                </a:lnTo>
                <a:lnTo>
                  <a:pt x="5872" y="3601"/>
                </a:lnTo>
                <a:lnTo>
                  <a:pt x="5873" y="3601"/>
                </a:lnTo>
                <a:lnTo>
                  <a:pt x="5873" y="3601"/>
                </a:lnTo>
                <a:lnTo>
                  <a:pt x="5874" y="3601"/>
                </a:lnTo>
                <a:lnTo>
                  <a:pt x="5875" y="3601"/>
                </a:lnTo>
                <a:lnTo>
                  <a:pt x="5875" y="3600"/>
                </a:lnTo>
                <a:lnTo>
                  <a:pt x="5876" y="3600"/>
                </a:lnTo>
                <a:lnTo>
                  <a:pt x="5877" y="3600"/>
                </a:lnTo>
                <a:lnTo>
                  <a:pt x="5877" y="3600"/>
                </a:lnTo>
                <a:lnTo>
                  <a:pt x="5878" y="3600"/>
                </a:lnTo>
                <a:lnTo>
                  <a:pt x="5878" y="3600"/>
                </a:lnTo>
                <a:lnTo>
                  <a:pt x="5879" y="3600"/>
                </a:lnTo>
                <a:lnTo>
                  <a:pt x="5880" y="3599"/>
                </a:lnTo>
                <a:lnTo>
                  <a:pt x="5880" y="3599"/>
                </a:lnTo>
                <a:lnTo>
                  <a:pt x="5881" y="3598"/>
                </a:lnTo>
                <a:lnTo>
                  <a:pt x="5881" y="3598"/>
                </a:lnTo>
                <a:lnTo>
                  <a:pt x="5882" y="3598"/>
                </a:lnTo>
                <a:lnTo>
                  <a:pt x="5883" y="3599"/>
                </a:lnTo>
                <a:lnTo>
                  <a:pt x="5883" y="3599"/>
                </a:lnTo>
                <a:lnTo>
                  <a:pt x="5884" y="3599"/>
                </a:lnTo>
                <a:lnTo>
                  <a:pt x="5884" y="3599"/>
                </a:lnTo>
                <a:lnTo>
                  <a:pt x="5885" y="3599"/>
                </a:lnTo>
                <a:lnTo>
                  <a:pt x="5886" y="3599"/>
                </a:lnTo>
                <a:lnTo>
                  <a:pt x="5886" y="3599"/>
                </a:lnTo>
                <a:lnTo>
                  <a:pt x="5887" y="3599"/>
                </a:lnTo>
                <a:lnTo>
                  <a:pt x="5887" y="3599"/>
                </a:lnTo>
                <a:lnTo>
                  <a:pt x="5888" y="3599"/>
                </a:lnTo>
                <a:lnTo>
                  <a:pt x="5889" y="3599"/>
                </a:lnTo>
                <a:lnTo>
                  <a:pt x="5889" y="3598"/>
                </a:lnTo>
                <a:lnTo>
                  <a:pt x="5890" y="3598"/>
                </a:lnTo>
                <a:lnTo>
                  <a:pt x="5891" y="3598"/>
                </a:lnTo>
                <a:lnTo>
                  <a:pt x="5891" y="3599"/>
                </a:lnTo>
                <a:lnTo>
                  <a:pt x="5892" y="3598"/>
                </a:lnTo>
                <a:lnTo>
                  <a:pt x="5893" y="3598"/>
                </a:lnTo>
                <a:lnTo>
                  <a:pt x="5893" y="3599"/>
                </a:lnTo>
                <a:lnTo>
                  <a:pt x="5894" y="3598"/>
                </a:lnTo>
                <a:lnTo>
                  <a:pt x="5895" y="3598"/>
                </a:lnTo>
                <a:lnTo>
                  <a:pt x="5895" y="3598"/>
                </a:lnTo>
                <a:lnTo>
                  <a:pt x="5896" y="3598"/>
                </a:lnTo>
                <a:lnTo>
                  <a:pt x="5896" y="3597"/>
                </a:lnTo>
                <a:lnTo>
                  <a:pt x="5897" y="3597"/>
                </a:lnTo>
                <a:lnTo>
                  <a:pt x="5898" y="3598"/>
                </a:lnTo>
                <a:lnTo>
                  <a:pt x="5898" y="3598"/>
                </a:lnTo>
                <a:lnTo>
                  <a:pt x="5899" y="3598"/>
                </a:lnTo>
                <a:lnTo>
                  <a:pt x="5899" y="3598"/>
                </a:lnTo>
                <a:lnTo>
                  <a:pt x="5900" y="3598"/>
                </a:lnTo>
                <a:lnTo>
                  <a:pt x="5901" y="3598"/>
                </a:lnTo>
                <a:lnTo>
                  <a:pt x="5901" y="3598"/>
                </a:lnTo>
                <a:lnTo>
                  <a:pt x="5902" y="3598"/>
                </a:lnTo>
                <a:lnTo>
                  <a:pt x="5902" y="3598"/>
                </a:lnTo>
                <a:lnTo>
                  <a:pt x="5903" y="3598"/>
                </a:lnTo>
                <a:lnTo>
                  <a:pt x="5904" y="3598"/>
                </a:lnTo>
                <a:lnTo>
                  <a:pt x="5904" y="3598"/>
                </a:lnTo>
                <a:lnTo>
                  <a:pt x="5905" y="3598"/>
                </a:lnTo>
                <a:lnTo>
                  <a:pt x="5906" y="3598"/>
                </a:lnTo>
                <a:lnTo>
                  <a:pt x="5906" y="3598"/>
                </a:lnTo>
                <a:lnTo>
                  <a:pt x="5907" y="3598"/>
                </a:lnTo>
                <a:lnTo>
                  <a:pt x="5907" y="3598"/>
                </a:lnTo>
                <a:lnTo>
                  <a:pt x="5908" y="3598"/>
                </a:lnTo>
                <a:lnTo>
                  <a:pt x="5909" y="3598"/>
                </a:lnTo>
                <a:lnTo>
                  <a:pt x="5909" y="3598"/>
                </a:lnTo>
                <a:lnTo>
                  <a:pt x="5910" y="3598"/>
                </a:lnTo>
                <a:lnTo>
                  <a:pt x="5911" y="3598"/>
                </a:lnTo>
                <a:lnTo>
                  <a:pt x="5911" y="3597"/>
                </a:lnTo>
                <a:lnTo>
                  <a:pt x="5912" y="3597"/>
                </a:lnTo>
                <a:lnTo>
                  <a:pt x="5913" y="3597"/>
                </a:lnTo>
                <a:lnTo>
                  <a:pt x="5913" y="3597"/>
                </a:lnTo>
                <a:lnTo>
                  <a:pt x="5914" y="3597"/>
                </a:lnTo>
                <a:lnTo>
                  <a:pt x="5914" y="3597"/>
                </a:lnTo>
                <a:lnTo>
                  <a:pt x="5915" y="3597"/>
                </a:lnTo>
                <a:lnTo>
                  <a:pt x="5916" y="3598"/>
                </a:lnTo>
                <a:lnTo>
                  <a:pt x="5916" y="3598"/>
                </a:lnTo>
                <a:lnTo>
                  <a:pt x="5917" y="3597"/>
                </a:lnTo>
                <a:lnTo>
                  <a:pt x="5917" y="3597"/>
                </a:lnTo>
                <a:lnTo>
                  <a:pt x="5918" y="3596"/>
                </a:lnTo>
                <a:lnTo>
                  <a:pt x="5919" y="3596"/>
                </a:lnTo>
                <a:lnTo>
                  <a:pt x="5919" y="3597"/>
                </a:lnTo>
                <a:lnTo>
                  <a:pt x="5920" y="3597"/>
                </a:lnTo>
                <a:lnTo>
                  <a:pt x="5920" y="3597"/>
                </a:lnTo>
                <a:lnTo>
                  <a:pt x="5921" y="3596"/>
                </a:lnTo>
                <a:lnTo>
                  <a:pt x="5922" y="3597"/>
                </a:lnTo>
                <a:lnTo>
                  <a:pt x="5922" y="3597"/>
                </a:lnTo>
                <a:lnTo>
                  <a:pt x="5923" y="3596"/>
                </a:lnTo>
                <a:lnTo>
                  <a:pt x="5924" y="3597"/>
                </a:lnTo>
                <a:lnTo>
                  <a:pt x="5924" y="3597"/>
                </a:lnTo>
                <a:lnTo>
                  <a:pt x="5925" y="3597"/>
                </a:lnTo>
                <a:lnTo>
                  <a:pt x="5926" y="3597"/>
                </a:lnTo>
                <a:lnTo>
                  <a:pt x="5926" y="3597"/>
                </a:lnTo>
                <a:lnTo>
                  <a:pt x="5927" y="3597"/>
                </a:lnTo>
                <a:lnTo>
                  <a:pt x="5927" y="3597"/>
                </a:lnTo>
                <a:lnTo>
                  <a:pt x="5928" y="3597"/>
                </a:lnTo>
                <a:lnTo>
                  <a:pt x="5929" y="3596"/>
                </a:lnTo>
                <a:lnTo>
                  <a:pt x="5929" y="3596"/>
                </a:lnTo>
                <a:lnTo>
                  <a:pt x="5930" y="3596"/>
                </a:lnTo>
                <a:lnTo>
                  <a:pt x="5931" y="3596"/>
                </a:lnTo>
                <a:lnTo>
                  <a:pt x="5931" y="3596"/>
                </a:lnTo>
                <a:lnTo>
                  <a:pt x="5932" y="3595"/>
                </a:lnTo>
                <a:lnTo>
                  <a:pt x="5932" y="3595"/>
                </a:lnTo>
                <a:lnTo>
                  <a:pt x="5933" y="3595"/>
                </a:lnTo>
                <a:lnTo>
                  <a:pt x="5934" y="3596"/>
                </a:lnTo>
                <a:lnTo>
                  <a:pt x="5934" y="3595"/>
                </a:lnTo>
                <a:lnTo>
                  <a:pt x="5935" y="3595"/>
                </a:lnTo>
                <a:lnTo>
                  <a:pt x="5935" y="3595"/>
                </a:lnTo>
                <a:lnTo>
                  <a:pt x="5936" y="3596"/>
                </a:lnTo>
                <a:lnTo>
                  <a:pt x="5937" y="3595"/>
                </a:lnTo>
                <a:lnTo>
                  <a:pt x="5937" y="3595"/>
                </a:lnTo>
                <a:lnTo>
                  <a:pt x="5938" y="3594"/>
                </a:lnTo>
                <a:lnTo>
                  <a:pt x="5938" y="3594"/>
                </a:lnTo>
                <a:lnTo>
                  <a:pt x="5939" y="3593"/>
                </a:lnTo>
                <a:lnTo>
                  <a:pt x="5940" y="3594"/>
                </a:lnTo>
                <a:lnTo>
                  <a:pt x="5940" y="3594"/>
                </a:lnTo>
                <a:lnTo>
                  <a:pt x="5941" y="3594"/>
                </a:lnTo>
                <a:lnTo>
                  <a:pt x="5942" y="3594"/>
                </a:lnTo>
                <a:lnTo>
                  <a:pt x="5942" y="3593"/>
                </a:lnTo>
                <a:lnTo>
                  <a:pt x="5943" y="3593"/>
                </a:lnTo>
                <a:lnTo>
                  <a:pt x="5944" y="3593"/>
                </a:lnTo>
                <a:lnTo>
                  <a:pt x="5944" y="3593"/>
                </a:lnTo>
                <a:lnTo>
                  <a:pt x="5945" y="3593"/>
                </a:lnTo>
                <a:lnTo>
                  <a:pt x="5946" y="3593"/>
                </a:lnTo>
                <a:lnTo>
                  <a:pt x="5946" y="3593"/>
                </a:lnTo>
                <a:lnTo>
                  <a:pt x="5947" y="3593"/>
                </a:lnTo>
                <a:lnTo>
                  <a:pt x="5947" y="3592"/>
                </a:lnTo>
                <a:lnTo>
                  <a:pt x="5948" y="3592"/>
                </a:lnTo>
                <a:lnTo>
                  <a:pt x="5949" y="3591"/>
                </a:lnTo>
                <a:lnTo>
                  <a:pt x="5949" y="3591"/>
                </a:lnTo>
                <a:lnTo>
                  <a:pt x="5950" y="3591"/>
                </a:lnTo>
                <a:lnTo>
                  <a:pt x="5951" y="3591"/>
                </a:lnTo>
                <a:lnTo>
                  <a:pt x="5951" y="3591"/>
                </a:lnTo>
                <a:lnTo>
                  <a:pt x="5952" y="3591"/>
                </a:lnTo>
                <a:lnTo>
                  <a:pt x="5952" y="3591"/>
                </a:lnTo>
                <a:lnTo>
                  <a:pt x="5953" y="3591"/>
                </a:lnTo>
                <a:lnTo>
                  <a:pt x="5953" y="3591"/>
                </a:lnTo>
                <a:lnTo>
                  <a:pt x="5954" y="3591"/>
                </a:lnTo>
                <a:lnTo>
                  <a:pt x="5955" y="3591"/>
                </a:lnTo>
                <a:lnTo>
                  <a:pt x="5955" y="3590"/>
                </a:lnTo>
                <a:lnTo>
                  <a:pt x="5956" y="3590"/>
                </a:lnTo>
                <a:lnTo>
                  <a:pt x="5957" y="3590"/>
                </a:lnTo>
                <a:lnTo>
                  <a:pt x="5957" y="3589"/>
                </a:lnTo>
                <a:lnTo>
                  <a:pt x="5958" y="3589"/>
                </a:lnTo>
                <a:lnTo>
                  <a:pt x="5958" y="3589"/>
                </a:lnTo>
                <a:lnTo>
                  <a:pt x="5959" y="3589"/>
                </a:lnTo>
                <a:lnTo>
                  <a:pt x="5960" y="3589"/>
                </a:lnTo>
                <a:lnTo>
                  <a:pt x="5960" y="3589"/>
                </a:lnTo>
                <a:lnTo>
                  <a:pt x="5961" y="3588"/>
                </a:lnTo>
                <a:lnTo>
                  <a:pt x="5962" y="3589"/>
                </a:lnTo>
                <a:lnTo>
                  <a:pt x="5962" y="3589"/>
                </a:lnTo>
                <a:lnTo>
                  <a:pt x="5963" y="3588"/>
                </a:lnTo>
                <a:lnTo>
                  <a:pt x="5964" y="3588"/>
                </a:lnTo>
                <a:lnTo>
                  <a:pt x="5964" y="3588"/>
                </a:lnTo>
                <a:lnTo>
                  <a:pt x="5965" y="3588"/>
                </a:lnTo>
                <a:lnTo>
                  <a:pt x="5966" y="3588"/>
                </a:lnTo>
                <a:lnTo>
                  <a:pt x="5966" y="3588"/>
                </a:lnTo>
                <a:lnTo>
                  <a:pt x="5967" y="3589"/>
                </a:lnTo>
                <a:lnTo>
                  <a:pt x="5967" y="3588"/>
                </a:lnTo>
                <a:lnTo>
                  <a:pt x="5968" y="3588"/>
                </a:lnTo>
                <a:lnTo>
                  <a:pt x="5969" y="3587"/>
                </a:lnTo>
                <a:lnTo>
                  <a:pt x="5969" y="3587"/>
                </a:lnTo>
                <a:lnTo>
                  <a:pt x="5970" y="3587"/>
                </a:lnTo>
                <a:lnTo>
                  <a:pt x="5970" y="3587"/>
                </a:lnTo>
                <a:lnTo>
                  <a:pt x="5971" y="3586"/>
                </a:lnTo>
                <a:lnTo>
                  <a:pt x="5971" y="3586"/>
                </a:lnTo>
                <a:lnTo>
                  <a:pt x="5972" y="3586"/>
                </a:lnTo>
                <a:lnTo>
                  <a:pt x="5973" y="3585"/>
                </a:lnTo>
                <a:lnTo>
                  <a:pt x="5973" y="3585"/>
                </a:lnTo>
                <a:lnTo>
                  <a:pt x="5974" y="3585"/>
                </a:lnTo>
                <a:lnTo>
                  <a:pt x="5975" y="3585"/>
                </a:lnTo>
                <a:lnTo>
                  <a:pt x="5975" y="3585"/>
                </a:lnTo>
                <a:lnTo>
                  <a:pt x="5976" y="3585"/>
                </a:lnTo>
                <a:lnTo>
                  <a:pt x="5977" y="3585"/>
                </a:lnTo>
                <a:lnTo>
                  <a:pt x="5977" y="3585"/>
                </a:lnTo>
                <a:lnTo>
                  <a:pt x="5978" y="3585"/>
                </a:lnTo>
                <a:lnTo>
                  <a:pt x="5978" y="3584"/>
                </a:lnTo>
                <a:lnTo>
                  <a:pt x="5979" y="3584"/>
                </a:lnTo>
                <a:lnTo>
                  <a:pt x="5980" y="3584"/>
                </a:lnTo>
                <a:lnTo>
                  <a:pt x="5980" y="3584"/>
                </a:lnTo>
                <a:lnTo>
                  <a:pt x="5981" y="3584"/>
                </a:lnTo>
                <a:lnTo>
                  <a:pt x="5982" y="3584"/>
                </a:lnTo>
                <a:lnTo>
                  <a:pt x="5982" y="3584"/>
                </a:lnTo>
                <a:lnTo>
                  <a:pt x="5983" y="3584"/>
                </a:lnTo>
                <a:lnTo>
                  <a:pt x="5984" y="3583"/>
                </a:lnTo>
                <a:lnTo>
                  <a:pt x="5984" y="3583"/>
                </a:lnTo>
                <a:lnTo>
                  <a:pt x="5985" y="3583"/>
                </a:lnTo>
                <a:lnTo>
                  <a:pt x="5985" y="3583"/>
                </a:lnTo>
                <a:lnTo>
                  <a:pt x="5986" y="3582"/>
                </a:lnTo>
                <a:lnTo>
                  <a:pt x="5987" y="3583"/>
                </a:lnTo>
                <a:lnTo>
                  <a:pt x="5987" y="3582"/>
                </a:lnTo>
                <a:lnTo>
                  <a:pt x="5988" y="3582"/>
                </a:lnTo>
                <a:lnTo>
                  <a:pt x="5988" y="3582"/>
                </a:lnTo>
                <a:lnTo>
                  <a:pt x="5989" y="3582"/>
                </a:lnTo>
                <a:lnTo>
                  <a:pt x="5990" y="3582"/>
                </a:lnTo>
                <a:lnTo>
                  <a:pt x="5990" y="3582"/>
                </a:lnTo>
                <a:lnTo>
                  <a:pt x="5991" y="3582"/>
                </a:lnTo>
                <a:lnTo>
                  <a:pt x="5991" y="3582"/>
                </a:lnTo>
                <a:lnTo>
                  <a:pt x="5992" y="3582"/>
                </a:lnTo>
                <a:lnTo>
                  <a:pt x="5993" y="3582"/>
                </a:lnTo>
                <a:lnTo>
                  <a:pt x="5993" y="3582"/>
                </a:lnTo>
                <a:lnTo>
                  <a:pt x="5994" y="3582"/>
                </a:lnTo>
                <a:lnTo>
                  <a:pt x="5995" y="3582"/>
                </a:lnTo>
                <a:lnTo>
                  <a:pt x="5995" y="3581"/>
                </a:lnTo>
                <a:lnTo>
                  <a:pt x="5996" y="3581"/>
                </a:lnTo>
                <a:lnTo>
                  <a:pt x="5997" y="3581"/>
                </a:lnTo>
                <a:lnTo>
                  <a:pt x="5997" y="3581"/>
                </a:lnTo>
                <a:lnTo>
                  <a:pt x="5998" y="3581"/>
                </a:lnTo>
                <a:lnTo>
                  <a:pt x="5998" y="3580"/>
                </a:lnTo>
                <a:lnTo>
                  <a:pt x="5999" y="3580"/>
                </a:lnTo>
                <a:lnTo>
                  <a:pt x="6000" y="3580"/>
                </a:lnTo>
                <a:lnTo>
                  <a:pt x="6000" y="3580"/>
                </a:lnTo>
                <a:lnTo>
                  <a:pt x="6001" y="3580"/>
                </a:lnTo>
                <a:lnTo>
                  <a:pt x="6002" y="3580"/>
                </a:lnTo>
                <a:lnTo>
                  <a:pt x="6002" y="3580"/>
                </a:lnTo>
                <a:lnTo>
                  <a:pt x="6003" y="3579"/>
                </a:lnTo>
                <a:lnTo>
                  <a:pt x="6003" y="3579"/>
                </a:lnTo>
                <a:lnTo>
                  <a:pt x="6004" y="3579"/>
                </a:lnTo>
                <a:lnTo>
                  <a:pt x="6005" y="3579"/>
                </a:lnTo>
                <a:lnTo>
                  <a:pt x="6005" y="3579"/>
                </a:lnTo>
                <a:lnTo>
                  <a:pt x="6006" y="3578"/>
                </a:lnTo>
                <a:lnTo>
                  <a:pt x="6006" y="3578"/>
                </a:lnTo>
                <a:lnTo>
                  <a:pt x="6007" y="3578"/>
                </a:lnTo>
                <a:lnTo>
                  <a:pt x="6008" y="3578"/>
                </a:lnTo>
                <a:lnTo>
                  <a:pt x="6008" y="3521"/>
                </a:lnTo>
                <a:lnTo>
                  <a:pt x="6009" y="3451"/>
                </a:lnTo>
                <a:lnTo>
                  <a:pt x="6009" y="3399"/>
                </a:lnTo>
                <a:lnTo>
                  <a:pt x="6010" y="3362"/>
                </a:lnTo>
                <a:lnTo>
                  <a:pt x="6011" y="3335"/>
                </a:lnTo>
                <a:lnTo>
                  <a:pt x="6011" y="3309"/>
                </a:lnTo>
                <a:lnTo>
                  <a:pt x="6012" y="3281"/>
                </a:lnTo>
                <a:lnTo>
                  <a:pt x="6013" y="3251"/>
                </a:lnTo>
                <a:lnTo>
                  <a:pt x="6013" y="3221"/>
                </a:lnTo>
                <a:lnTo>
                  <a:pt x="6014" y="3190"/>
                </a:lnTo>
                <a:lnTo>
                  <a:pt x="6015" y="3162"/>
                </a:lnTo>
                <a:lnTo>
                  <a:pt x="6015" y="3135"/>
                </a:lnTo>
                <a:lnTo>
                  <a:pt x="6016" y="3109"/>
                </a:lnTo>
                <a:lnTo>
                  <a:pt x="6017" y="3082"/>
                </a:lnTo>
                <a:lnTo>
                  <a:pt x="6017" y="3055"/>
                </a:lnTo>
                <a:lnTo>
                  <a:pt x="6018" y="3028"/>
                </a:lnTo>
                <a:lnTo>
                  <a:pt x="6018" y="3002"/>
                </a:lnTo>
                <a:lnTo>
                  <a:pt x="6019" y="2976"/>
                </a:lnTo>
                <a:lnTo>
                  <a:pt x="6020" y="2950"/>
                </a:lnTo>
                <a:lnTo>
                  <a:pt x="6020" y="2925"/>
                </a:lnTo>
                <a:lnTo>
                  <a:pt x="6021" y="2900"/>
                </a:lnTo>
                <a:lnTo>
                  <a:pt x="6021" y="2876"/>
                </a:lnTo>
                <a:lnTo>
                  <a:pt x="6022" y="2851"/>
                </a:lnTo>
                <a:lnTo>
                  <a:pt x="6023" y="2826"/>
                </a:lnTo>
                <a:lnTo>
                  <a:pt x="6023" y="2802"/>
                </a:lnTo>
                <a:lnTo>
                  <a:pt x="6024" y="2778"/>
                </a:lnTo>
                <a:lnTo>
                  <a:pt x="6024" y="2754"/>
                </a:lnTo>
                <a:lnTo>
                  <a:pt x="6025" y="2730"/>
                </a:lnTo>
                <a:lnTo>
                  <a:pt x="6026" y="2706"/>
                </a:lnTo>
                <a:lnTo>
                  <a:pt x="6026" y="2682"/>
                </a:lnTo>
                <a:lnTo>
                  <a:pt x="6027" y="2658"/>
                </a:lnTo>
                <a:lnTo>
                  <a:pt x="6028" y="2635"/>
                </a:lnTo>
                <a:lnTo>
                  <a:pt x="6028" y="2612"/>
                </a:lnTo>
                <a:lnTo>
                  <a:pt x="6029" y="2588"/>
                </a:lnTo>
                <a:lnTo>
                  <a:pt x="6029" y="2565"/>
                </a:lnTo>
                <a:lnTo>
                  <a:pt x="6030" y="2542"/>
                </a:lnTo>
                <a:lnTo>
                  <a:pt x="6031" y="2520"/>
                </a:lnTo>
                <a:lnTo>
                  <a:pt x="6031" y="2498"/>
                </a:lnTo>
                <a:lnTo>
                  <a:pt x="6032" y="2475"/>
                </a:lnTo>
                <a:lnTo>
                  <a:pt x="6033" y="2453"/>
                </a:lnTo>
                <a:lnTo>
                  <a:pt x="6033" y="2488"/>
                </a:lnTo>
                <a:lnTo>
                  <a:pt x="6034" y="2527"/>
                </a:lnTo>
                <a:lnTo>
                  <a:pt x="6035" y="2558"/>
                </a:lnTo>
                <a:lnTo>
                  <a:pt x="6035" y="2580"/>
                </a:lnTo>
                <a:lnTo>
                  <a:pt x="6036" y="2594"/>
                </a:lnTo>
                <a:lnTo>
                  <a:pt x="6037" y="2609"/>
                </a:lnTo>
                <a:lnTo>
                  <a:pt x="6037" y="2624"/>
                </a:lnTo>
                <a:lnTo>
                  <a:pt x="6038" y="2640"/>
                </a:lnTo>
                <a:lnTo>
                  <a:pt x="6038" y="2657"/>
                </a:lnTo>
                <a:lnTo>
                  <a:pt x="6039" y="2672"/>
                </a:lnTo>
                <a:lnTo>
                  <a:pt x="6039" y="2687"/>
                </a:lnTo>
                <a:lnTo>
                  <a:pt x="6040" y="2703"/>
                </a:lnTo>
                <a:lnTo>
                  <a:pt x="6041" y="2717"/>
                </a:lnTo>
                <a:lnTo>
                  <a:pt x="6041" y="2731"/>
                </a:lnTo>
                <a:lnTo>
                  <a:pt x="6042" y="2744"/>
                </a:lnTo>
                <a:lnTo>
                  <a:pt x="6042" y="2757"/>
                </a:lnTo>
                <a:lnTo>
                  <a:pt x="6043" y="2770"/>
                </a:lnTo>
                <a:lnTo>
                  <a:pt x="6044" y="2782"/>
                </a:lnTo>
                <a:lnTo>
                  <a:pt x="6044" y="2794"/>
                </a:lnTo>
                <a:lnTo>
                  <a:pt x="6045" y="2806"/>
                </a:lnTo>
                <a:lnTo>
                  <a:pt x="6046" y="2817"/>
                </a:lnTo>
                <a:lnTo>
                  <a:pt x="6046" y="2829"/>
                </a:lnTo>
                <a:lnTo>
                  <a:pt x="6047" y="2840"/>
                </a:lnTo>
                <a:lnTo>
                  <a:pt x="6048" y="2852"/>
                </a:lnTo>
                <a:lnTo>
                  <a:pt x="6048" y="2863"/>
                </a:lnTo>
                <a:lnTo>
                  <a:pt x="6049" y="2874"/>
                </a:lnTo>
                <a:lnTo>
                  <a:pt x="6049" y="2885"/>
                </a:lnTo>
                <a:lnTo>
                  <a:pt x="6050" y="2896"/>
                </a:lnTo>
                <a:lnTo>
                  <a:pt x="6051" y="2906"/>
                </a:lnTo>
                <a:lnTo>
                  <a:pt x="6051" y="2915"/>
                </a:lnTo>
                <a:lnTo>
                  <a:pt x="6052" y="2925"/>
                </a:lnTo>
                <a:lnTo>
                  <a:pt x="6053" y="2935"/>
                </a:lnTo>
                <a:lnTo>
                  <a:pt x="6053" y="2945"/>
                </a:lnTo>
                <a:lnTo>
                  <a:pt x="6054" y="2955"/>
                </a:lnTo>
                <a:lnTo>
                  <a:pt x="6055" y="2964"/>
                </a:lnTo>
                <a:lnTo>
                  <a:pt x="6055" y="2973"/>
                </a:lnTo>
                <a:lnTo>
                  <a:pt x="6056" y="2983"/>
                </a:lnTo>
                <a:lnTo>
                  <a:pt x="6056" y="2992"/>
                </a:lnTo>
                <a:lnTo>
                  <a:pt x="6057" y="3000"/>
                </a:lnTo>
                <a:lnTo>
                  <a:pt x="6058" y="3009"/>
                </a:lnTo>
                <a:lnTo>
                  <a:pt x="6058" y="3018"/>
                </a:lnTo>
                <a:lnTo>
                  <a:pt x="6059" y="3027"/>
                </a:lnTo>
                <a:lnTo>
                  <a:pt x="6059" y="3036"/>
                </a:lnTo>
                <a:lnTo>
                  <a:pt x="6060" y="3044"/>
                </a:lnTo>
                <a:lnTo>
                  <a:pt x="6060" y="3052"/>
                </a:lnTo>
                <a:lnTo>
                  <a:pt x="6061" y="3060"/>
                </a:lnTo>
                <a:lnTo>
                  <a:pt x="6062" y="3069"/>
                </a:lnTo>
                <a:lnTo>
                  <a:pt x="6062" y="3076"/>
                </a:lnTo>
                <a:lnTo>
                  <a:pt x="6063" y="3084"/>
                </a:lnTo>
                <a:lnTo>
                  <a:pt x="6064" y="3091"/>
                </a:lnTo>
                <a:lnTo>
                  <a:pt x="6064" y="3099"/>
                </a:lnTo>
                <a:lnTo>
                  <a:pt x="6065" y="3106"/>
                </a:lnTo>
                <a:lnTo>
                  <a:pt x="6066" y="3114"/>
                </a:lnTo>
                <a:lnTo>
                  <a:pt x="6066" y="3121"/>
                </a:lnTo>
                <a:lnTo>
                  <a:pt x="6067" y="3128"/>
                </a:lnTo>
                <a:lnTo>
                  <a:pt x="6068" y="3135"/>
                </a:lnTo>
                <a:lnTo>
                  <a:pt x="6068" y="3141"/>
                </a:lnTo>
                <a:lnTo>
                  <a:pt x="6069" y="3148"/>
                </a:lnTo>
                <a:lnTo>
                  <a:pt x="6069" y="3155"/>
                </a:lnTo>
                <a:lnTo>
                  <a:pt x="6070" y="3162"/>
                </a:lnTo>
                <a:lnTo>
                  <a:pt x="6071" y="3168"/>
                </a:lnTo>
                <a:lnTo>
                  <a:pt x="6071" y="3175"/>
                </a:lnTo>
                <a:lnTo>
                  <a:pt x="6072" y="3181"/>
                </a:lnTo>
                <a:lnTo>
                  <a:pt x="6073" y="3187"/>
                </a:lnTo>
                <a:lnTo>
                  <a:pt x="6073" y="3193"/>
                </a:lnTo>
                <a:lnTo>
                  <a:pt x="6074" y="3200"/>
                </a:lnTo>
                <a:lnTo>
                  <a:pt x="6074" y="3206"/>
                </a:lnTo>
                <a:lnTo>
                  <a:pt x="6075" y="3212"/>
                </a:lnTo>
                <a:lnTo>
                  <a:pt x="6076" y="3217"/>
                </a:lnTo>
                <a:lnTo>
                  <a:pt x="6076" y="3222"/>
                </a:lnTo>
                <a:lnTo>
                  <a:pt x="6077" y="3227"/>
                </a:lnTo>
                <a:lnTo>
                  <a:pt x="6077" y="3233"/>
                </a:lnTo>
                <a:lnTo>
                  <a:pt x="6078" y="3239"/>
                </a:lnTo>
                <a:lnTo>
                  <a:pt x="6078" y="3244"/>
                </a:lnTo>
                <a:lnTo>
                  <a:pt x="6079" y="3249"/>
                </a:lnTo>
                <a:lnTo>
                  <a:pt x="6080" y="3254"/>
                </a:lnTo>
                <a:lnTo>
                  <a:pt x="6080" y="3259"/>
                </a:lnTo>
                <a:lnTo>
                  <a:pt x="6081" y="3264"/>
                </a:lnTo>
                <a:lnTo>
                  <a:pt x="6082" y="3268"/>
                </a:lnTo>
                <a:lnTo>
                  <a:pt x="6082" y="3273"/>
                </a:lnTo>
                <a:lnTo>
                  <a:pt x="6083" y="3278"/>
                </a:lnTo>
                <a:lnTo>
                  <a:pt x="6084" y="3283"/>
                </a:lnTo>
                <a:lnTo>
                  <a:pt x="6084" y="3288"/>
                </a:lnTo>
                <a:lnTo>
                  <a:pt x="6085" y="3293"/>
                </a:lnTo>
                <a:lnTo>
                  <a:pt x="6086" y="3298"/>
                </a:lnTo>
                <a:lnTo>
                  <a:pt x="6086" y="3302"/>
                </a:lnTo>
                <a:lnTo>
                  <a:pt x="6087" y="3307"/>
                </a:lnTo>
                <a:lnTo>
                  <a:pt x="6088" y="3311"/>
                </a:lnTo>
                <a:lnTo>
                  <a:pt x="6088" y="3314"/>
                </a:lnTo>
                <a:lnTo>
                  <a:pt x="6089" y="3318"/>
                </a:lnTo>
                <a:lnTo>
                  <a:pt x="6089" y="3323"/>
                </a:lnTo>
                <a:lnTo>
                  <a:pt x="6090" y="3327"/>
                </a:lnTo>
                <a:lnTo>
                  <a:pt x="6091" y="3332"/>
                </a:lnTo>
                <a:lnTo>
                  <a:pt x="6091" y="3336"/>
                </a:lnTo>
                <a:lnTo>
                  <a:pt x="6092" y="3340"/>
                </a:lnTo>
                <a:lnTo>
                  <a:pt x="6092" y="3344"/>
                </a:lnTo>
                <a:lnTo>
                  <a:pt x="6093" y="3348"/>
                </a:lnTo>
                <a:lnTo>
                  <a:pt x="6094" y="3351"/>
                </a:lnTo>
                <a:lnTo>
                  <a:pt x="6094" y="3354"/>
                </a:lnTo>
                <a:lnTo>
                  <a:pt x="6095" y="3357"/>
                </a:lnTo>
                <a:lnTo>
                  <a:pt x="6095" y="3360"/>
                </a:lnTo>
                <a:lnTo>
                  <a:pt x="6096" y="3364"/>
                </a:lnTo>
                <a:lnTo>
                  <a:pt x="6097" y="3367"/>
                </a:lnTo>
                <a:lnTo>
                  <a:pt x="6097" y="3371"/>
                </a:lnTo>
                <a:lnTo>
                  <a:pt x="6098" y="3375"/>
                </a:lnTo>
                <a:lnTo>
                  <a:pt x="6098" y="3378"/>
                </a:lnTo>
                <a:lnTo>
                  <a:pt x="6099" y="3381"/>
                </a:lnTo>
                <a:lnTo>
                  <a:pt x="6100" y="3384"/>
                </a:lnTo>
                <a:lnTo>
                  <a:pt x="6100" y="3388"/>
                </a:lnTo>
                <a:lnTo>
                  <a:pt x="6101" y="3391"/>
                </a:lnTo>
                <a:lnTo>
                  <a:pt x="6102" y="3394"/>
                </a:lnTo>
                <a:lnTo>
                  <a:pt x="6102" y="3397"/>
                </a:lnTo>
                <a:lnTo>
                  <a:pt x="6103" y="3400"/>
                </a:lnTo>
                <a:lnTo>
                  <a:pt x="6104" y="3403"/>
                </a:lnTo>
                <a:lnTo>
                  <a:pt x="6104" y="3406"/>
                </a:lnTo>
                <a:lnTo>
                  <a:pt x="6105" y="3409"/>
                </a:lnTo>
                <a:lnTo>
                  <a:pt x="6106" y="3411"/>
                </a:lnTo>
                <a:lnTo>
                  <a:pt x="6106" y="3414"/>
                </a:lnTo>
                <a:lnTo>
                  <a:pt x="6107" y="3417"/>
                </a:lnTo>
                <a:lnTo>
                  <a:pt x="6107" y="3420"/>
                </a:lnTo>
                <a:lnTo>
                  <a:pt x="6108" y="3422"/>
                </a:lnTo>
                <a:lnTo>
                  <a:pt x="6109" y="3424"/>
                </a:lnTo>
                <a:lnTo>
                  <a:pt x="6109" y="3427"/>
                </a:lnTo>
                <a:lnTo>
                  <a:pt x="6110" y="3430"/>
                </a:lnTo>
                <a:lnTo>
                  <a:pt x="6110" y="3432"/>
                </a:lnTo>
                <a:lnTo>
                  <a:pt x="6111" y="3435"/>
                </a:lnTo>
                <a:lnTo>
                  <a:pt x="6112" y="3437"/>
                </a:lnTo>
                <a:lnTo>
                  <a:pt x="6112" y="3439"/>
                </a:lnTo>
                <a:lnTo>
                  <a:pt x="6113" y="3442"/>
                </a:lnTo>
                <a:lnTo>
                  <a:pt x="6113" y="3444"/>
                </a:lnTo>
                <a:lnTo>
                  <a:pt x="6114" y="3447"/>
                </a:lnTo>
                <a:lnTo>
                  <a:pt x="6115" y="3450"/>
                </a:lnTo>
                <a:lnTo>
                  <a:pt x="6115" y="3452"/>
                </a:lnTo>
                <a:lnTo>
                  <a:pt x="6116" y="3455"/>
                </a:lnTo>
                <a:lnTo>
                  <a:pt x="6117" y="3457"/>
                </a:lnTo>
                <a:lnTo>
                  <a:pt x="6117" y="3459"/>
                </a:lnTo>
                <a:lnTo>
                  <a:pt x="6118" y="3462"/>
                </a:lnTo>
                <a:lnTo>
                  <a:pt x="6118" y="3464"/>
                </a:lnTo>
                <a:lnTo>
                  <a:pt x="6119" y="3466"/>
                </a:lnTo>
                <a:lnTo>
                  <a:pt x="6120" y="3467"/>
                </a:lnTo>
                <a:lnTo>
                  <a:pt x="6120" y="3470"/>
                </a:lnTo>
                <a:lnTo>
                  <a:pt x="6121" y="3472"/>
                </a:lnTo>
                <a:lnTo>
                  <a:pt x="6122" y="3474"/>
                </a:lnTo>
                <a:lnTo>
                  <a:pt x="6122" y="3476"/>
                </a:lnTo>
                <a:lnTo>
                  <a:pt x="6123" y="3478"/>
                </a:lnTo>
                <a:lnTo>
                  <a:pt x="6124" y="3480"/>
                </a:lnTo>
                <a:lnTo>
                  <a:pt x="6124" y="3483"/>
                </a:lnTo>
                <a:lnTo>
                  <a:pt x="6125" y="3485"/>
                </a:lnTo>
                <a:lnTo>
                  <a:pt x="6126" y="3486"/>
                </a:lnTo>
                <a:lnTo>
                  <a:pt x="6126" y="3489"/>
                </a:lnTo>
                <a:lnTo>
                  <a:pt x="6127" y="3490"/>
                </a:lnTo>
                <a:lnTo>
                  <a:pt x="6127" y="3492"/>
                </a:lnTo>
                <a:lnTo>
                  <a:pt x="6128" y="3494"/>
                </a:lnTo>
                <a:lnTo>
                  <a:pt x="6128" y="3495"/>
                </a:lnTo>
                <a:lnTo>
                  <a:pt x="6129" y="3497"/>
                </a:lnTo>
                <a:lnTo>
                  <a:pt x="6130" y="3499"/>
                </a:lnTo>
                <a:lnTo>
                  <a:pt x="6130" y="3501"/>
                </a:lnTo>
                <a:lnTo>
                  <a:pt x="6131" y="3503"/>
                </a:lnTo>
                <a:lnTo>
                  <a:pt x="6131" y="3505"/>
                </a:lnTo>
                <a:lnTo>
                  <a:pt x="6132" y="3506"/>
                </a:lnTo>
                <a:lnTo>
                  <a:pt x="6133" y="3508"/>
                </a:lnTo>
                <a:lnTo>
                  <a:pt x="6133" y="3509"/>
                </a:lnTo>
                <a:lnTo>
                  <a:pt x="6134" y="3510"/>
                </a:lnTo>
                <a:lnTo>
                  <a:pt x="6135" y="3511"/>
                </a:lnTo>
                <a:lnTo>
                  <a:pt x="6135" y="3513"/>
                </a:lnTo>
                <a:lnTo>
                  <a:pt x="6136" y="3514"/>
                </a:lnTo>
                <a:lnTo>
                  <a:pt x="6137" y="3516"/>
                </a:lnTo>
                <a:lnTo>
                  <a:pt x="6137" y="3518"/>
                </a:lnTo>
                <a:lnTo>
                  <a:pt x="6138" y="3519"/>
                </a:lnTo>
                <a:lnTo>
                  <a:pt x="6138" y="3520"/>
                </a:lnTo>
                <a:lnTo>
                  <a:pt x="6139" y="3521"/>
                </a:lnTo>
                <a:lnTo>
                  <a:pt x="6140" y="3522"/>
                </a:lnTo>
                <a:lnTo>
                  <a:pt x="6140" y="3524"/>
                </a:lnTo>
                <a:lnTo>
                  <a:pt x="6141" y="3525"/>
                </a:lnTo>
                <a:lnTo>
                  <a:pt x="6142" y="3527"/>
                </a:lnTo>
                <a:lnTo>
                  <a:pt x="6142" y="3528"/>
                </a:lnTo>
                <a:lnTo>
                  <a:pt x="6143" y="3529"/>
                </a:lnTo>
                <a:lnTo>
                  <a:pt x="6144" y="3530"/>
                </a:lnTo>
                <a:lnTo>
                  <a:pt x="6144" y="3531"/>
                </a:lnTo>
                <a:lnTo>
                  <a:pt x="6145" y="3533"/>
                </a:lnTo>
                <a:lnTo>
                  <a:pt x="6145" y="3534"/>
                </a:lnTo>
                <a:lnTo>
                  <a:pt x="6146" y="3535"/>
                </a:lnTo>
                <a:lnTo>
                  <a:pt x="6146" y="3536"/>
                </a:lnTo>
                <a:lnTo>
                  <a:pt x="6147" y="3537"/>
                </a:lnTo>
                <a:lnTo>
                  <a:pt x="6148" y="3538"/>
                </a:lnTo>
                <a:lnTo>
                  <a:pt x="6148" y="3539"/>
                </a:lnTo>
                <a:lnTo>
                  <a:pt x="6149" y="3541"/>
                </a:lnTo>
                <a:lnTo>
                  <a:pt x="6149" y="3541"/>
                </a:lnTo>
                <a:lnTo>
                  <a:pt x="6150" y="3543"/>
                </a:lnTo>
                <a:lnTo>
                  <a:pt x="6151" y="3544"/>
                </a:lnTo>
                <a:lnTo>
                  <a:pt x="6151" y="3545"/>
                </a:lnTo>
                <a:lnTo>
                  <a:pt x="6152" y="3547"/>
                </a:lnTo>
                <a:lnTo>
                  <a:pt x="6153" y="3547"/>
                </a:lnTo>
                <a:lnTo>
                  <a:pt x="6153" y="3549"/>
                </a:lnTo>
                <a:lnTo>
                  <a:pt x="6154" y="3550"/>
                </a:lnTo>
                <a:lnTo>
                  <a:pt x="6155" y="3550"/>
                </a:lnTo>
                <a:lnTo>
                  <a:pt x="6155" y="3551"/>
                </a:lnTo>
                <a:lnTo>
                  <a:pt x="6156" y="3552"/>
                </a:lnTo>
                <a:lnTo>
                  <a:pt x="6157" y="3554"/>
                </a:lnTo>
                <a:lnTo>
                  <a:pt x="6157" y="3555"/>
                </a:lnTo>
                <a:lnTo>
                  <a:pt x="6158" y="3556"/>
                </a:lnTo>
                <a:lnTo>
                  <a:pt x="6158" y="3557"/>
                </a:lnTo>
                <a:lnTo>
                  <a:pt x="6159" y="3558"/>
                </a:lnTo>
                <a:lnTo>
                  <a:pt x="6160" y="3558"/>
                </a:lnTo>
                <a:lnTo>
                  <a:pt x="6160" y="3559"/>
                </a:lnTo>
                <a:lnTo>
                  <a:pt x="6161" y="3560"/>
                </a:lnTo>
                <a:lnTo>
                  <a:pt x="6162" y="3561"/>
                </a:lnTo>
                <a:lnTo>
                  <a:pt x="6162" y="3562"/>
                </a:lnTo>
                <a:lnTo>
                  <a:pt x="6163" y="3562"/>
                </a:lnTo>
                <a:lnTo>
                  <a:pt x="6163" y="3563"/>
                </a:lnTo>
                <a:lnTo>
                  <a:pt x="6164" y="3563"/>
                </a:lnTo>
                <a:lnTo>
                  <a:pt x="6165" y="3565"/>
                </a:lnTo>
                <a:lnTo>
                  <a:pt x="6165" y="3565"/>
                </a:lnTo>
                <a:lnTo>
                  <a:pt x="6166" y="3566"/>
                </a:lnTo>
                <a:lnTo>
                  <a:pt x="6166" y="3567"/>
                </a:lnTo>
                <a:lnTo>
                  <a:pt x="6167" y="3567"/>
                </a:lnTo>
                <a:lnTo>
                  <a:pt x="6168" y="3568"/>
                </a:lnTo>
                <a:lnTo>
                  <a:pt x="6168" y="3569"/>
                </a:lnTo>
                <a:lnTo>
                  <a:pt x="6169" y="3569"/>
                </a:lnTo>
                <a:lnTo>
                  <a:pt x="6169" y="3570"/>
                </a:lnTo>
                <a:lnTo>
                  <a:pt x="6170" y="3571"/>
                </a:lnTo>
                <a:lnTo>
                  <a:pt x="6171" y="3571"/>
                </a:lnTo>
                <a:lnTo>
                  <a:pt x="6171" y="3572"/>
                </a:lnTo>
                <a:lnTo>
                  <a:pt x="6172" y="3573"/>
                </a:lnTo>
                <a:lnTo>
                  <a:pt x="6173" y="3573"/>
                </a:lnTo>
                <a:lnTo>
                  <a:pt x="6173" y="3573"/>
                </a:lnTo>
                <a:lnTo>
                  <a:pt x="6174" y="3574"/>
                </a:lnTo>
                <a:lnTo>
                  <a:pt x="6175" y="3575"/>
                </a:lnTo>
                <a:lnTo>
                  <a:pt x="6175" y="3576"/>
                </a:lnTo>
                <a:lnTo>
                  <a:pt x="6176" y="3576"/>
                </a:lnTo>
                <a:lnTo>
                  <a:pt x="6177" y="3576"/>
                </a:lnTo>
                <a:lnTo>
                  <a:pt x="6177" y="3576"/>
                </a:lnTo>
                <a:lnTo>
                  <a:pt x="6178" y="3577"/>
                </a:lnTo>
                <a:lnTo>
                  <a:pt x="6178" y="3578"/>
                </a:lnTo>
                <a:lnTo>
                  <a:pt x="6179" y="3578"/>
                </a:lnTo>
                <a:lnTo>
                  <a:pt x="6180" y="3578"/>
                </a:lnTo>
                <a:lnTo>
                  <a:pt x="6180" y="3579"/>
                </a:lnTo>
                <a:lnTo>
                  <a:pt x="6181" y="3580"/>
                </a:lnTo>
                <a:lnTo>
                  <a:pt x="6181" y="3580"/>
                </a:lnTo>
                <a:lnTo>
                  <a:pt x="6182" y="3581"/>
                </a:lnTo>
                <a:lnTo>
                  <a:pt x="6183" y="3581"/>
                </a:lnTo>
                <a:lnTo>
                  <a:pt x="6183" y="3580"/>
                </a:lnTo>
                <a:lnTo>
                  <a:pt x="6184" y="3581"/>
                </a:lnTo>
                <a:lnTo>
                  <a:pt x="6184" y="3581"/>
                </a:lnTo>
                <a:lnTo>
                  <a:pt x="6185" y="3582"/>
                </a:lnTo>
                <a:lnTo>
                  <a:pt x="6186" y="3582"/>
                </a:lnTo>
                <a:lnTo>
                  <a:pt x="6186" y="3583"/>
                </a:lnTo>
                <a:lnTo>
                  <a:pt x="6187" y="3583"/>
                </a:lnTo>
                <a:lnTo>
                  <a:pt x="6188" y="3583"/>
                </a:lnTo>
                <a:lnTo>
                  <a:pt x="6188" y="3584"/>
                </a:lnTo>
                <a:lnTo>
                  <a:pt x="6189" y="3584"/>
                </a:lnTo>
                <a:lnTo>
                  <a:pt x="6189" y="3584"/>
                </a:lnTo>
                <a:lnTo>
                  <a:pt x="6190" y="3585"/>
                </a:lnTo>
                <a:lnTo>
                  <a:pt x="6191" y="3585"/>
                </a:lnTo>
                <a:lnTo>
                  <a:pt x="6191" y="3586"/>
                </a:lnTo>
                <a:lnTo>
                  <a:pt x="6192" y="3586"/>
                </a:lnTo>
                <a:lnTo>
                  <a:pt x="6193" y="3586"/>
                </a:lnTo>
                <a:lnTo>
                  <a:pt x="6193" y="3587"/>
                </a:lnTo>
                <a:lnTo>
                  <a:pt x="6194" y="3586"/>
                </a:lnTo>
                <a:lnTo>
                  <a:pt x="6195" y="3587"/>
                </a:lnTo>
                <a:lnTo>
                  <a:pt x="6195" y="3587"/>
                </a:lnTo>
                <a:lnTo>
                  <a:pt x="6196" y="3587"/>
                </a:lnTo>
                <a:lnTo>
                  <a:pt x="6196" y="3587"/>
                </a:lnTo>
                <a:lnTo>
                  <a:pt x="6197" y="3588"/>
                </a:lnTo>
                <a:lnTo>
                  <a:pt x="6198" y="3588"/>
                </a:lnTo>
                <a:lnTo>
                  <a:pt x="6198" y="3589"/>
                </a:lnTo>
                <a:lnTo>
                  <a:pt x="6199" y="3589"/>
                </a:lnTo>
                <a:lnTo>
                  <a:pt x="6199" y="3590"/>
                </a:lnTo>
                <a:lnTo>
                  <a:pt x="6200" y="3590"/>
                </a:lnTo>
                <a:lnTo>
                  <a:pt x="6201" y="3590"/>
                </a:lnTo>
                <a:lnTo>
                  <a:pt x="6201" y="3590"/>
                </a:lnTo>
                <a:lnTo>
                  <a:pt x="6202" y="3591"/>
                </a:lnTo>
                <a:lnTo>
                  <a:pt x="6202" y="3591"/>
                </a:lnTo>
                <a:lnTo>
                  <a:pt x="6203" y="3591"/>
                </a:lnTo>
                <a:lnTo>
                  <a:pt x="6204" y="3592"/>
                </a:lnTo>
                <a:lnTo>
                  <a:pt x="6204" y="3592"/>
                </a:lnTo>
                <a:lnTo>
                  <a:pt x="6205" y="3591"/>
                </a:lnTo>
                <a:lnTo>
                  <a:pt x="6206" y="3591"/>
                </a:lnTo>
                <a:lnTo>
                  <a:pt x="6206" y="3591"/>
                </a:lnTo>
                <a:lnTo>
                  <a:pt x="6207" y="3591"/>
                </a:lnTo>
                <a:lnTo>
                  <a:pt x="6208" y="3591"/>
                </a:lnTo>
                <a:lnTo>
                  <a:pt x="6208" y="3592"/>
                </a:lnTo>
                <a:lnTo>
                  <a:pt x="6209" y="3592"/>
                </a:lnTo>
                <a:lnTo>
                  <a:pt x="6209" y="3592"/>
                </a:lnTo>
                <a:lnTo>
                  <a:pt x="6210" y="3592"/>
                </a:lnTo>
                <a:lnTo>
                  <a:pt x="6211" y="3592"/>
                </a:lnTo>
                <a:lnTo>
                  <a:pt x="6211" y="3592"/>
                </a:lnTo>
                <a:lnTo>
                  <a:pt x="6212" y="3593"/>
                </a:lnTo>
                <a:lnTo>
                  <a:pt x="6213" y="3593"/>
                </a:lnTo>
                <a:lnTo>
                  <a:pt x="6213" y="3593"/>
                </a:lnTo>
                <a:lnTo>
                  <a:pt x="6214" y="3593"/>
                </a:lnTo>
                <a:lnTo>
                  <a:pt x="6214" y="3593"/>
                </a:lnTo>
                <a:lnTo>
                  <a:pt x="6215" y="3594"/>
                </a:lnTo>
                <a:lnTo>
                  <a:pt x="6216" y="3594"/>
                </a:lnTo>
                <a:lnTo>
                  <a:pt x="6216" y="3594"/>
                </a:lnTo>
                <a:lnTo>
                  <a:pt x="6217" y="3595"/>
                </a:lnTo>
                <a:lnTo>
                  <a:pt x="6217" y="3595"/>
                </a:lnTo>
                <a:lnTo>
                  <a:pt x="6218" y="3595"/>
                </a:lnTo>
                <a:lnTo>
                  <a:pt x="6219" y="3595"/>
                </a:lnTo>
                <a:lnTo>
                  <a:pt x="6219" y="3595"/>
                </a:lnTo>
                <a:lnTo>
                  <a:pt x="6220" y="3595"/>
                </a:lnTo>
                <a:lnTo>
                  <a:pt x="6220" y="3595"/>
                </a:lnTo>
                <a:lnTo>
                  <a:pt x="6221" y="3595"/>
                </a:lnTo>
                <a:lnTo>
                  <a:pt x="6222" y="3596"/>
                </a:lnTo>
                <a:lnTo>
                  <a:pt x="6222" y="3596"/>
                </a:lnTo>
                <a:lnTo>
                  <a:pt x="6223" y="3596"/>
                </a:lnTo>
                <a:lnTo>
                  <a:pt x="6224" y="3595"/>
                </a:lnTo>
                <a:lnTo>
                  <a:pt x="6224" y="3595"/>
                </a:lnTo>
                <a:lnTo>
                  <a:pt x="6225" y="3596"/>
                </a:lnTo>
                <a:lnTo>
                  <a:pt x="6226" y="3596"/>
                </a:lnTo>
                <a:lnTo>
                  <a:pt x="6226" y="3596"/>
                </a:lnTo>
                <a:lnTo>
                  <a:pt x="6227" y="3596"/>
                </a:lnTo>
                <a:lnTo>
                  <a:pt x="6228" y="3596"/>
                </a:lnTo>
                <a:lnTo>
                  <a:pt x="6228" y="3596"/>
                </a:lnTo>
                <a:lnTo>
                  <a:pt x="6229" y="3597"/>
                </a:lnTo>
                <a:lnTo>
                  <a:pt x="6229" y="3597"/>
                </a:lnTo>
                <a:lnTo>
                  <a:pt x="6230" y="3597"/>
                </a:lnTo>
                <a:lnTo>
                  <a:pt x="6231" y="3596"/>
                </a:lnTo>
                <a:lnTo>
                  <a:pt x="6231" y="3597"/>
                </a:lnTo>
                <a:lnTo>
                  <a:pt x="6232" y="3597"/>
                </a:lnTo>
                <a:lnTo>
                  <a:pt x="6233" y="3598"/>
                </a:lnTo>
                <a:lnTo>
                  <a:pt x="6233" y="3598"/>
                </a:lnTo>
                <a:lnTo>
                  <a:pt x="6234" y="3598"/>
                </a:lnTo>
                <a:lnTo>
                  <a:pt x="6234" y="3598"/>
                </a:lnTo>
                <a:lnTo>
                  <a:pt x="6235" y="3597"/>
                </a:lnTo>
                <a:lnTo>
                  <a:pt x="6235" y="3598"/>
                </a:lnTo>
                <a:lnTo>
                  <a:pt x="6236" y="3598"/>
                </a:lnTo>
                <a:lnTo>
                  <a:pt x="6237" y="3598"/>
                </a:lnTo>
                <a:lnTo>
                  <a:pt x="6237" y="3598"/>
                </a:lnTo>
                <a:lnTo>
                  <a:pt x="6238" y="3598"/>
                </a:lnTo>
                <a:lnTo>
                  <a:pt x="6239" y="3599"/>
                </a:lnTo>
                <a:lnTo>
                  <a:pt x="6239" y="3599"/>
                </a:lnTo>
                <a:lnTo>
                  <a:pt x="6240" y="3599"/>
                </a:lnTo>
                <a:lnTo>
                  <a:pt x="6240" y="3599"/>
                </a:lnTo>
                <a:lnTo>
                  <a:pt x="6241" y="3599"/>
                </a:lnTo>
                <a:lnTo>
                  <a:pt x="6242" y="3599"/>
                </a:lnTo>
                <a:lnTo>
                  <a:pt x="6242" y="3599"/>
                </a:lnTo>
                <a:lnTo>
                  <a:pt x="6243" y="3599"/>
                </a:lnTo>
                <a:lnTo>
                  <a:pt x="6244" y="3600"/>
                </a:lnTo>
                <a:lnTo>
                  <a:pt x="6244" y="3600"/>
                </a:lnTo>
                <a:lnTo>
                  <a:pt x="6245" y="3600"/>
                </a:lnTo>
                <a:lnTo>
                  <a:pt x="6246" y="3600"/>
                </a:lnTo>
                <a:lnTo>
                  <a:pt x="6246" y="3600"/>
                </a:lnTo>
                <a:lnTo>
                  <a:pt x="6247" y="3599"/>
                </a:lnTo>
                <a:lnTo>
                  <a:pt x="6248" y="3599"/>
                </a:lnTo>
                <a:lnTo>
                  <a:pt x="6248" y="3599"/>
                </a:lnTo>
                <a:lnTo>
                  <a:pt x="6249" y="3599"/>
                </a:lnTo>
                <a:lnTo>
                  <a:pt x="6249" y="3600"/>
                </a:lnTo>
                <a:lnTo>
                  <a:pt x="6250" y="3600"/>
                </a:lnTo>
                <a:lnTo>
                  <a:pt x="6251" y="3600"/>
                </a:lnTo>
                <a:lnTo>
                  <a:pt x="6251" y="3600"/>
                </a:lnTo>
                <a:lnTo>
                  <a:pt x="6252" y="3600"/>
                </a:lnTo>
                <a:lnTo>
                  <a:pt x="6252" y="3600"/>
                </a:lnTo>
                <a:lnTo>
                  <a:pt x="6253" y="3600"/>
                </a:lnTo>
                <a:lnTo>
                  <a:pt x="6253" y="3600"/>
                </a:lnTo>
                <a:lnTo>
                  <a:pt x="6254" y="3600"/>
                </a:lnTo>
                <a:lnTo>
                  <a:pt x="6255" y="3600"/>
                </a:lnTo>
                <a:lnTo>
                  <a:pt x="6255" y="3600"/>
                </a:lnTo>
                <a:lnTo>
                  <a:pt x="6256" y="3600"/>
                </a:lnTo>
                <a:lnTo>
                  <a:pt x="6257" y="3600"/>
                </a:lnTo>
                <a:lnTo>
                  <a:pt x="6257" y="3600"/>
                </a:lnTo>
                <a:lnTo>
                  <a:pt x="6258" y="3600"/>
                </a:lnTo>
                <a:lnTo>
                  <a:pt x="6259" y="3601"/>
                </a:lnTo>
                <a:lnTo>
                  <a:pt x="6259" y="3601"/>
                </a:lnTo>
                <a:lnTo>
                  <a:pt x="6260" y="3602"/>
                </a:lnTo>
                <a:lnTo>
                  <a:pt x="6260" y="3602"/>
                </a:lnTo>
                <a:lnTo>
                  <a:pt x="6261" y="3602"/>
                </a:lnTo>
                <a:lnTo>
                  <a:pt x="6262" y="3602"/>
                </a:lnTo>
                <a:lnTo>
                  <a:pt x="6262" y="3602"/>
                </a:lnTo>
                <a:lnTo>
                  <a:pt x="6263" y="3601"/>
                </a:lnTo>
                <a:lnTo>
                  <a:pt x="6264" y="3601"/>
                </a:lnTo>
                <a:lnTo>
                  <a:pt x="6264" y="3601"/>
                </a:lnTo>
                <a:lnTo>
                  <a:pt x="6265" y="3601"/>
                </a:lnTo>
                <a:lnTo>
                  <a:pt x="6266" y="3602"/>
                </a:lnTo>
                <a:lnTo>
                  <a:pt x="6266" y="3602"/>
                </a:lnTo>
                <a:lnTo>
                  <a:pt x="6267" y="3602"/>
                </a:lnTo>
                <a:lnTo>
                  <a:pt x="6267" y="3602"/>
                </a:lnTo>
                <a:lnTo>
                  <a:pt x="6268" y="3602"/>
                </a:lnTo>
                <a:lnTo>
                  <a:pt x="6269" y="3601"/>
                </a:lnTo>
                <a:lnTo>
                  <a:pt x="6269" y="3601"/>
                </a:lnTo>
                <a:lnTo>
                  <a:pt x="6270" y="3601"/>
                </a:lnTo>
                <a:lnTo>
                  <a:pt x="6270" y="3601"/>
                </a:lnTo>
                <a:lnTo>
                  <a:pt x="6271" y="3601"/>
                </a:lnTo>
                <a:lnTo>
                  <a:pt x="6272" y="3601"/>
                </a:lnTo>
                <a:lnTo>
                  <a:pt x="6272" y="3601"/>
                </a:lnTo>
                <a:lnTo>
                  <a:pt x="6273" y="3601"/>
                </a:lnTo>
                <a:lnTo>
                  <a:pt x="6273" y="3600"/>
                </a:lnTo>
                <a:lnTo>
                  <a:pt x="6274" y="3600"/>
                </a:lnTo>
                <a:lnTo>
                  <a:pt x="6275" y="3600"/>
                </a:lnTo>
                <a:lnTo>
                  <a:pt x="6275" y="3600"/>
                </a:lnTo>
                <a:lnTo>
                  <a:pt x="6276" y="3600"/>
                </a:lnTo>
                <a:lnTo>
                  <a:pt x="6277" y="3601"/>
                </a:lnTo>
                <a:lnTo>
                  <a:pt x="6277" y="3600"/>
                </a:lnTo>
                <a:lnTo>
                  <a:pt x="6278" y="3600"/>
                </a:lnTo>
                <a:lnTo>
                  <a:pt x="6279" y="3600"/>
                </a:lnTo>
                <a:lnTo>
                  <a:pt x="6279" y="3599"/>
                </a:lnTo>
                <a:lnTo>
                  <a:pt x="6280" y="3599"/>
                </a:lnTo>
                <a:lnTo>
                  <a:pt x="6280" y="3599"/>
                </a:lnTo>
                <a:lnTo>
                  <a:pt x="6281" y="3599"/>
                </a:lnTo>
                <a:lnTo>
                  <a:pt x="6282" y="3599"/>
                </a:lnTo>
                <a:lnTo>
                  <a:pt x="6282" y="3599"/>
                </a:lnTo>
                <a:lnTo>
                  <a:pt x="6283" y="3599"/>
                </a:lnTo>
                <a:lnTo>
                  <a:pt x="6284" y="3599"/>
                </a:lnTo>
                <a:lnTo>
                  <a:pt x="6284" y="3598"/>
                </a:lnTo>
                <a:lnTo>
                  <a:pt x="6285" y="3599"/>
                </a:lnTo>
                <a:lnTo>
                  <a:pt x="6285" y="3599"/>
                </a:lnTo>
                <a:lnTo>
                  <a:pt x="6286" y="3599"/>
                </a:lnTo>
                <a:lnTo>
                  <a:pt x="6287" y="3599"/>
                </a:lnTo>
                <a:lnTo>
                  <a:pt x="6287" y="3598"/>
                </a:lnTo>
                <a:lnTo>
                  <a:pt x="6288" y="3598"/>
                </a:lnTo>
                <a:lnTo>
                  <a:pt x="6288" y="3598"/>
                </a:lnTo>
                <a:lnTo>
                  <a:pt x="6289" y="3598"/>
                </a:lnTo>
                <a:lnTo>
                  <a:pt x="6290" y="3598"/>
                </a:lnTo>
                <a:lnTo>
                  <a:pt x="6290" y="3597"/>
                </a:lnTo>
                <a:lnTo>
                  <a:pt x="6291" y="3597"/>
                </a:lnTo>
                <a:lnTo>
                  <a:pt x="6291" y="3597"/>
                </a:lnTo>
                <a:lnTo>
                  <a:pt x="6292" y="3597"/>
                </a:lnTo>
                <a:lnTo>
                  <a:pt x="6293" y="3597"/>
                </a:lnTo>
                <a:lnTo>
                  <a:pt x="6293" y="3597"/>
                </a:lnTo>
                <a:lnTo>
                  <a:pt x="6294" y="3596"/>
                </a:lnTo>
                <a:lnTo>
                  <a:pt x="6295" y="3596"/>
                </a:lnTo>
                <a:lnTo>
                  <a:pt x="6295" y="3596"/>
                </a:lnTo>
                <a:lnTo>
                  <a:pt x="6296" y="3596"/>
                </a:lnTo>
                <a:lnTo>
                  <a:pt x="6297" y="3597"/>
                </a:lnTo>
                <a:lnTo>
                  <a:pt x="6297" y="3597"/>
                </a:lnTo>
                <a:lnTo>
                  <a:pt x="6298" y="3597"/>
                </a:lnTo>
                <a:lnTo>
                  <a:pt x="6299" y="3597"/>
                </a:lnTo>
                <a:lnTo>
                  <a:pt x="6299" y="3597"/>
                </a:lnTo>
                <a:lnTo>
                  <a:pt x="6300" y="3597"/>
                </a:lnTo>
                <a:lnTo>
                  <a:pt x="6300" y="3596"/>
                </a:lnTo>
                <a:lnTo>
                  <a:pt x="6301" y="3596"/>
                </a:lnTo>
                <a:lnTo>
                  <a:pt x="6302" y="3596"/>
                </a:lnTo>
                <a:lnTo>
                  <a:pt x="6302" y="3596"/>
                </a:lnTo>
                <a:lnTo>
                  <a:pt x="6303" y="3596"/>
                </a:lnTo>
                <a:lnTo>
                  <a:pt x="6303" y="3596"/>
                </a:lnTo>
                <a:lnTo>
                  <a:pt x="6304" y="3596"/>
                </a:lnTo>
                <a:lnTo>
                  <a:pt x="6305" y="3596"/>
                </a:lnTo>
                <a:lnTo>
                  <a:pt x="6305" y="3595"/>
                </a:lnTo>
                <a:lnTo>
                  <a:pt x="6306" y="3595"/>
                </a:lnTo>
                <a:lnTo>
                  <a:pt x="6306" y="3595"/>
                </a:lnTo>
                <a:lnTo>
                  <a:pt x="6307" y="3594"/>
                </a:lnTo>
                <a:lnTo>
                  <a:pt x="6308" y="3594"/>
                </a:lnTo>
                <a:lnTo>
                  <a:pt x="6308" y="3593"/>
                </a:lnTo>
                <a:lnTo>
                  <a:pt x="6309" y="3593"/>
                </a:lnTo>
                <a:lnTo>
                  <a:pt x="6309" y="3593"/>
                </a:lnTo>
                <a:lnTo>
                  <a:pt x="6310" y="3593"/>
                </a:lnTo>
                <a:lnTo>
                  <a:pt x="6311" y="3593"/>
                </a:lnTo>
                <a:lnTo>
                  <a:pt x="6311" y="3593"/>
                </a:lnTo>
                <a:lnTo>
                  <a:pt x="6312" y="3593"/>
                </a:lnTo>
                <a:lnTo>
                  <a:pt x="6313" y="3593"/>
                </a:lnTo>
                <a:lnTo>
                  <a:pt x="6313" y="3593"/>
                </a:lnTo>
                <a:lnTo>
                  <a:pt x="6314" y="3592"/>
                </a:lnTo>
                <a:lnTo>
                  <a:pt x="6315" y="3591"/>
                </a:lnTo>
                <a:lnTo>
                  <a:pt x="6315" y="3591"/>
                </a:lnTo>
                <a:lnTo>
                  <a:pt x="6316" y="3591"/>
                </a:lnTo>
                <a:lnTo>
                  <a:pt x="6317" y="3591"/>
                </a:lnTo>
                <a:lnTo>
                  <a:pt x="6317" y="3591"/>
                </a:lnTo>
                <a:lnTo>
                  <a:pt x="6318" y="3591"/>
                </a:lnTo>
                <a:lnTo>
                  <a:pt x="6319" y="3591"/>
                </a:lnTo>
                <a:lnTo>
                  <a:pt x="6319" y="3591"/>
                </a:lnTo>
                <a:lnTo>
                  <a:pt x="6320" y="3591"/>
                </a:lnTo>
                <a:lnTo>
                  <a:pt x="6320" y="3590"/>
                </a:lnTo>
                <a:lnTo>
                  <a:pt x="6321" y="3590"/>
                </a:lnTo>
                <a:lnTo>
                  <a:pt x="6321" y="3590"/>
                </a:lnTo>
                <a:lnTo>
                  <a:pt x="6322" y="3590"/>
                </a:lnTo>
                <a:lnTo>
                  <a:pt x="6323" y="3590"/>
                </a:lnTo>
                <a:lnTo>
                  <a:pt x="6323" y="3589"/>
                </a:lnTo>
                <a:lnTo>
                  <a:pt x="6324" y="3589"/>
                </a:lnTo>
                <a:lnTo>
                  <a:pt x="6324" y="3589"/>
                </a:lnTo>
                <a:lnTo>
                  <a:pt x="6325" y="3588"/>
                </a:lnTo>
                <a:lnTo>
                  <a:pt x="6326" y="3588"/>
                </a:lnTo>
                <a:lnTo>
                  <a:pt x="6326" y="3588"/>
                </a:lnTo>
                <a:lnTo>
                  <a:pt x="6327" y="3588"/>
                </a:lnTo>
                <a:lnTo>
                  <a:pt x="6328" y="3587"/>
                </a:lnTo>
                <a:lnTo>
                  <a:pt x="6328" y="3587"/>
                </a:lnTo>
                <a:lnTo>
                  <a:pt x="6329" y="3587"/>
                </a:lnTo>
                <a:lnTo>
                  <a:pt x="6329" y="3587"/>
                </a:lnTo>
                <a:lnTo>
                  <a:pt x="6330" y="3587"/>
                </a:lnTo>
                <a:lnTo>
                  <a:pt x="6331" y="3587"/>
                </a:lnTo>
                <a:lnTo>
                  <a:pt x="6331" y="3587"/>
                </a:lnTo>
                <a:lnTo>
                  <a:pt x="6332" y="3587"/>
                </a:lnTo>
                <a:lnTo>
                  <a:pt x="6333" y="3586"/>
                </a:lnTo>
                <a:lnTo>
                  <a:pt x="6333" y="3586"/>
                </a:lnTo>
                <a:lnTo>
                  <a:pt x="6334" y="3585"/>
                </a:lnTo>
                <a:lnTo>
                  <a:pt x="6335" y="3585"/>
                </a:lnTo>
                <a:lnTo>
                  <a:pt x="6335" y="3585"/>
                </a:lnTo>
                <a:lnTo>
                  <a:pt x="6336" y="3584"/>
                </a:lnTo>
                <a:lnTo>
                  <a:pt x="6337" y="3584"/>
                </a:lnTo>
                <a:lnTo>
                  <a:pt x="6337" y="3584"/>
                </a:lnTo>
                <a:lnTo>
                  <a:pt x="6338" y="3584"/>
                </a:lnTo>
                <a:lnTo>
                  <a:pt x="6338" y="3584"/>
                </a:lnTo>
                <a:lnTo>
                  <a:pt x="6339" y="3584"/>
                </a:lnTo>
                <a:lnTo>
                  <a:pt x="6340" y="3584"/>
                </a:lnTo>
                <a:lnTo>
                  <a:pt x="6340" y="3583"/>
                </a:lnTo>
                <a:lnTo>
                  <a:pt x="6341" y="3583"/>
                </a:lnTo>
                <a:lnTo>
                  <a:pt x="6341" y="3582"/>
                </a:lnTo>
                <a:lnTo>
                  <a:pt x="6342" y="3582"/>
                </a:lnTo>
                <a:lnTo>
                  <a:pt x="6342" y="3582"/>
                </a:lnTo>
                <a:lnTo>
                  <a:pt x="6343" y="3582"/>
                </a:lnTo>
                <a:lnTo>
                  <a:pt x="6344" y="3581"/>
                </a:lnTo>
                <a:lnTo>
                  <a:pt x="6344" y="3581"/>
                </a:lnTo>
                <a:lnTo>
                  <a:pt x="6345" y="3581"/>
                </a:lnTo>
                <a:lnTo>
                  <a:pt x="6346" y="3581"/>
                </a:lnTo>
                <a:lnTo>
                  <a:pt x="6346" y="3581"/>
                </a:lnTo>
                <a:lnTo>
                  <a:pt x="6347" y="3581"/>
                </a:lnTo>
                <a:lnTo>
                  <a:pt x="6348" y="3581"/>
                </a:lnTo>
                <a:lnTo>
                  <a:pt x="6348" y="3581"/>
                </a:lnTo>
                <a:lnTo>
                  <a:pt x="6349" y="3580"/>
                </a:lnTo>
                <a:lnTo>
                  <a:pt x="6349" y="3580"/>
                </a:lnTo>
                <a:lnTo>
                  <a:pt x="6350" y="3580"/>
                </a:lnTo>
                <a:lnTo>
                  <a:pt x="6351" y="3581"/>
                </a:lnTo>
                <a:lnTo>
                  <a:pt x="6351" y="3580"/>
                </a:lnTo>
                <a:lnTo>
                  <a:pt x="6352" y="3580"/>
                </a:lnTo>
                <a:lnTo>
                  <a:pt x="6353" y="3580"/>
                </a:lnTo>
                <a:lnTo>
                  <a:pt x="6353" y="3580"/>
                </a:lnTo>
                <a:lnTo>
                  <a:pt x="6354" y="3580"/>
                </a:lnTo>
                <a:lnTo>
                  <a:pt x="6355" y="3579"/>
                </a:lnTo>
                <a:lnTo>
                  <a:pt x="6355" y="3579"/>
                </a:lnTo>
                <a:lnTo>
                  <a:pt x="6356" y="3579"/>
                </a:lnTo>
                <a:lnTo>
                  <a:pt x="6356" y="3580"/>
                </a:lnTo>
                <a:lnTo>
                  <a:pt x="6357" y="3580"/>
                </a:lnTo>
                <a:lnTo>
                  <a:pt x="6358" y="3580"/>
                </a:lnTo>
                <a:lnTo>
                  <a:pt x="6358" y="3580"/>
                </a:lnTo>
                <a:lnTo>
                  <a:pt x="6359" y="3580"/>
                </a:lnTo>
                <a:lnTo>
                  <a:pt x="6359" y="3579"/>
                </a:lnTo>
                <a:lnTo>
                  <a:pt x="6360" y="3580"/>
                </a:lnTo>
                <a:lnTo>
                  <a:pt x="6360" y="3579"/>
                </a:lnTo>
                <a:lnTo>
                  <a:pt x="6361" y="3579"/>
                </a:lnTo>
                <a:lnTo>
                  <a:pt x="6362" y="3578"/>
                </a:lnTo>
                <a:lnTo>
                  <a:pt x="6362" y="3578"/>
                </a:lnTo>
                <a:lnTo>
                  <a:pt x="6363" y="3578"/>
                </a:lnTo>
                <a:lnTo>
                  <a:pt x="6364" y="3578"/>
                </a:lnTo>
                <a:lnTo>
                  <a:pt x="6364" y="3578"/>
                </a:lnTo>
                <a:lnTo>
                  <a:pt x="6365" y="3578"/>
                </a:lnTo>
                <a:lnTo>
                  <a:pt x="6366" y="3577"/>
                </a:lnTo>
                <a:lnTo>
                  <a:pt x="6366" y="3577"/>
                </a:lnTo>
                <a:lnTo>
                  <a:pt x="6367" y="3577"/>
                </a:lnTo>
                <a:lnTo>
                  <a:pt x="6368" y="3576"/>
                </a:lnTo>
                <a:lnTo>
                  <a:pt x="6368" y="3576"/>
                </a:lnTo>
                <a:lnTo>
                  <a:pt x="6369" y="3576"/>
                </a:lnTo>
                <a:lnTo>
                  <a:pt x="6370" y="3577"/>
                </a:lnTo>
                <a:lnTo>
                  <a:pt x="6370" y="3576"/>
                </a:lnTo>
                <a:lnTo>
                  <a:pt x="6371" y="3576"/>
                </a:lnTo>
                <a:lnTo>
                  <a:pt x="6371" y="3575"/>
                </a:lnTo>
                <a:lnTo>
                  <a:pt x="6372" y="3575"/>
                </a:lnTo>
                <a:lnTo>
                  <a:pt x="6373" y="3576"/>
                </a:lnTo>
                <a:lnTo>
                  <a:pt x="6373" y="3575"/>
                </a:lnTo>
                <a:lnTo>
                  <a:pt x="6374" y="3575"/>
                </a:lnTo>
                <a:lnTo>
                  <a:pt x="6374" y="3575"/>
                </a:lnTo>
                <a:lnTo>
                  <a:pt x="6375" y="3575"/>
                </a:lnTo>
                <a:lnTo>
                  <a:pt x="6376" y="3574"/>
                </a:lnTo>
                <a:lnTo>
                  <a:pt x="6376" y="3574"/>
                </a:lnTo>
                <a:lnTo>
                  <a:pt x="6377" y="3574"/>
                </a:lnTo>
                <a:lnTo>
                  <a:pt x="6377" y="3574"/>
                </a:lnTo>
                <a:lnTo>
                  <a:pt x="6378" y="3574"/>
                </a:lnTo>
                <a:lnTo>
                  <a:pt x="6379" y="3574"/>
                </a:lnTo>
                <a:lnTo>
                  <a:pt x="6379" y="3574"/>
                </a:lnTo>
                <a:lnTo>
                  <a:pt x="6380" y="3574"/>
                </a:lnTo>
                <a:lnTo>
                  <a:pt x="6380" y="3573"/>
                </a:lnTo>
                <a:lnTo>
                  <a:pt x="6381" y="3573"/>
                </a:lnTo>
                <a:lnTo>
                  <a:pt x="6382" y="3515"/>
                </a:lnTo>
                <a:lnTo>
                  <a:pt x="6382" y="3445"/>
                </a:lnTo>
                <a:lnTo>
                  <a:pt x="6383" y="3392"/>
                </a:lnTo>
                <a:lnTo>
                  <a:pt x="6384" y="3355"/>
                </a:lnTo>
                <a:lnTo>
                  <a:pt x="6384" y="3329"/>
                </a:lnTo>
                <a:lnTo>
                  <a:pt x="6385" y="3302"/>
                </a:lnTo>
                <a:lnTo>
                  <a:pt x="6386" y="3274"/>
                </a:lnTo>
                <a:lnTo>
                  <a:pt x="6386" y="3244"/>
                </a:lnTo>
                <a:lnTo>
                  <a:pt x="6387" y="3213"/>
                </a:lnTo>
                <a:lnTo>
                  <a:pt x="6388" y="3183"/>
                </a:lnTo>
                <a:lnTo>
                  <a:pt x="6388" y="3156"/>
                </a:lnTo>
                <a:lnTo>
                  <a:pt x="6389" y="3128"/>
                </a:lnTo>
                <a:lnTo>
                  <a:pt x="6389" y="3102"/>
                </a:lnTo>
                <a:lnTo>
                  <a:pt x="6390" y="3075"/>
                </a:lnTo>
                <a:lnTo>
                  <a:pt x="6391" y="3049"/>
                </a:lnTo>
                <a:lnTo>
                  <a:pt x="6391" y="3023"/>
                </a:lnTo>
                <a:lnTo>
                  <a:pt x="6392" y="2998"/>
                </a:lnTo>
                <a:lnTo>
                  <a:pt x="6392" y="2972"/>
                </a:lnTo>
                <a:lnTo>
                  <a:pt x="6393" y="2947"/>
                </a:lnTo>
                <a:lnTo>
                  <a:pt x="6394" y="2921"/>
                </a:lnTo>
                <a:lnTo>
                  <a:pt x="6394" y="2896"/>
                </a:lnTo>
                <a:lnTo>
                  <a:pt x="6395" y="2871"/>
                </a:lnTo>
                <a:lnTo>
                  <a:pt x="6395" y="2845"/>
                </a:lnTo>
                <a:lnTo>
                  <a:pt x="6396" y="2820"/>
                </a:lnTo>
                <a:lnTo>
                  <a:pt x="6397" y="2796"/>
                </a:lnTo>
                <a:lnTo>
                  <a:pt x="6397" y="2772"/>
                </a:lnTo>
                <a:lnTo>
                  <a:pt x="6398" y="2750"/>
                </a:lnTo>
                <a:lnTo>
                  <a:pt x="6399" y="2727"/>
                </a:lnTo>
                <a:lnTo>
                  <a:pt x="6399" y="2704"/>
                </a:lnTo>
                <a:lnTo>
                  <a:pt x="6400" y="2680"/>
                </a:lnTo>
                <a:lnTo>
                  <a:pt x="6400" y="2658"/>
                </a:lnTo>
                <a:lnTo>
                  <a:pt x="6401" y="2635"/>
                </a:lnTo>
                <a:lnTo>
                  <a:pt x="6402" y="2611"/>
                </a:lnTo>
                <a:lnTo>
                  <a:pt x="6402" y="2588"/>
                </a:lnTo>
                <a:lnTo>
                  <a:pt x="6403" y="2566"/>
                </a:lnTo>
                <a:lnTo>
                  <a:pt x="6404" y="2543"/>
                </a:lnTo>
                <a:lnTo>
                  <a:pt x="6404" y="2522"/>
                </a:lnTo>
                <a:lnTo>
                  <a:pt x="6405" y="2500"/>
                </a:lnTo>
                <a:lnTo>
                  <a:pt x="6406" y="2478"/>
                </a:lnTo>
                <a:lnTo>
                  <a:pt x="6406" y="2456"/>
                </a:lnTo>
                <a:lnTo>
                  <a:pt x="6407" y="2491"/>
                </a:lnTo>
                <a:lnTo>
                  <a:pt x="6408" y="2529"/>
                </a:lnTo>
                <a:lnTo>
                  <a:pt x="6408" y="2560"/>
                </a:lnTo>
                <a:lnTo>
                  <a:pt x="6409" y="2581"/>
                </a:lnTo>
                <a:lnTo>
                  <a:pt x="6409" y="2597"/>
                </a:lnTo>
                <a:lnTo>
                  <a:pt x="6410" y="2611"/>
                </a:lnTo>
                <a:lnTo>
                  <a:pt x="6410" y="2627"/>
                </a:lnTo>
                <a:lnTo>
                  <a:pt x="6411" y="2644"/>
                </a:lnTo>
                <a:lnTo>
                  <a:pt x="6412" y="2660"/>
                </a:lnTo>
                <a:lnTo>
                  <a:pt x="6412" y="2675"/>
                </a:lnTo>
                <a:lnTo>
                  <a:pt x="6413" y="2691"/>
                </a:lnTo>
                <a:lnTo>
                  <a:pt x="6413" y="2706"/>
                </a:lnTo>
                <a:lnTo>
                  <a:pt x="6414" y="2719"/>
                </a:lnTo>
                <a:lnTo>
                  <a:pt x="6415" y="2733"/>
                </a:lnTo>
                <a:lnTo>
                  <a:pt x="6415" y="2746"/>
                </a:lnTo>
                <a:lnTo>
                  <a:pt x="6416" y="2759"/>
                </a:lnTo>
                <a:lnTo>
                  <a:pt x="6417" y="2771"/>
                </a:lnTo>
                <a:lnTo>
                  <a:pt x="6417" y="2784"/>
                </a:lnTo>
                <a:lnTo>
                  <a:pt x="6418" y="2797"/>
                </a:lnTo>
                <a:lnTo>
                  <a:pt x="6419" y="2809"/>
                </a:lnTo>
                <a:lnTo>
                  <a:pt x="6419" y="2821"/>
                </a:lnTo>
                <a:lnTo>
                  <a:pt x="6420" y="2832"/>
                </a:lnTo>
                <a:lnTo>
                  <a:pt x="6420" y="2843"/>
                </a:lnTo>
                <a:lnTo>
                  <a:pt x="6421" y="2855"/>
                </a:lnTo>
                <a:lnTo>
                  <a:pt x="6422" y="2866"/>
                </a:lnTo>
                <a:lnTo>
                  <a:pt x="6422" y="2876"/>
                </a:lnTo>
                <a:lnTo>
                  <a:pt x="6423" y="2887"/>
                </a:lnTo>
                <a:lnTo>
                  <a:pt x="6424" y="2898"/>
                </a:lnTo>
                <a:lnTo>
                  <a:pt x="6424" y="2908"/>
                </a:lnTo>
                <a:lnTo>
                  <a:pt x="6425" y="2918"/>
                </a:lnTo>
                <a:lnTo>
                  <a:pt x="6426" y="2928"/>
                </a:lnTo>
                <a:lnTo>
                  <a:pt x="6426" y="2938"/>
                </a:lnTo>
                <a:lnTo>
                  <a:pt x="6427" y="2947"/>
                </a:lnTo>
                <a:lnTo>
                  <a:pt x="6427" y="2957"/>
                </a:lnTo>
                <a:lnTo>
                  <a:pt x="6428" y="2967"/>
                </a:lnTo>
                <a:lnTo>
                  <a:pt x="6428" y="2976"/>
                </a:lnTo>
                <a:lnTo>
                  <a:pt x="6429" y="2986"/>
                </a:lnTo>
                <a:lnTo>
                  <a:pt x="6430" y="2995"/>
                </a:lnTo>
                <a:lnTo>
                  <a:pt x="6430" y="3004"/>
                </a:lnTo>
                <a:lnTo>
                  <a:pt x="6431" y="3013"/>
                </a:lnTo>
                <a:lnTo>
                  <a:pt x="6431" y="3022"/>
                </a:lnTo>
                <a:lnTo>
                  <a:pt x="6432" y="3030"/>
                </a:lnTo>
                <a:lnTo>
                  <a:pt x="6433" y="3038"/>
                </a:lnTo>
                <a:lnTo>
                  <a:pt x="6433" y="3047"/>
                </a:lnTo>
                <a:lnTo>
                  <a:pt x="6434" y="3054"/>
                </a:lnTo>
                <a:lnTo>
                  <a:pt x="6435" y="3063"/>
                </a:lnTo>
                <a:lnTo>
                  <a:pt x="6435" y="3071"/>
                </a:lnTo>
                <a:lnTo>
                  <a:pt x="6436" y="3078"/>
                </a:lnTo>
                <a:lnTo>
                  <a:pt x="6437" y="3086"/>
                </a:lnTo>
                <a:lnTo>
                  <a:pt x="6437" y="3093"/>
                </a:lnTo>
                <a:lnTo>
                  <a:pt x="6438" y="3101"/>
                </a:lnTo>
                <a:lnTo>
                  <a:pt x="6439" y="3108"/>
                </a:lnTo>
                <a:lnTo>
                  <a:pt x="6439" y="3115"/>
                </a:lnTo>
                <a:lnTo>
                  <a:pt x="6440" y="3122"/>
                </a:lnTo>
                <a:lnTo>
                  <a:pt x="6440" y="3129"/>
                </a:lnTo>
                <a:lnTo>
                  <a:pt x="6441" y="3135"/>
                </a:lnTo>
                <a:lnTo>
                  <a:pt x="6442" y="3143"/>
                </a:lnTo>
                <a:lnTo>
                  <a:pt x="6442" y="3149"/>
                </a:lnTo>
                <a:lnTo>
                  <a:pt x="6443" y="3156"/>
                </a:lnTo>
                <a:lnTo>
                  <a:pt x="6444" y="3163"/>
                </a:lnTo>
                <a:lnTo>
                  <a:pt x="6444" y="3170"/>
                </a:lnTo>
                <a:lnTo>
                  <a:pt x="6445" y="3175"/>
                </a:lnTo>
                <a:lnTo>
                  <a:pt x="6445" y="3182"/>
                </a:lnTo>
                <a:lnTo>
                  <a:pt x="6446" y="3188"/>
                </a:lnTo>
                <a:lnTo>
                  <a:pt x="6447" y="3193"/>
                </a:lnTo>
                <a:lnTo>
                  <a:pt x="6447" y="3199"/>
                </a:lnTo>
                <a:lnTo>
                  <a:pt x="6448" y="3205"/>
                </a:lnTo>
                <a:lnTo>
                  <a:pt x="6448" y="3211"/>
                </a:lnTo>
                <a:lnTo>
                  <a:pt x="6449" y="3216"/>
                </a:lnTo>
                <a:lnTo>
                  <a:pt x="6450" y="3222"/>
                </a:lnTo>
                <a:lnTo>
                  <a:pt x="6450" y="3228"/>
                </a:lnTo>
                <a:lnTo>
                  <a:pt x="6451" y="3234"/>
                </a:lnTo>
                <a:lnTo>
                  <a:pt x="6451" y="3239"/>
                </a:lnTo>
                <a:lnTo>
                  <a:pt x="6452" y="3244"/>
                </a:lnTo>
                <a:lnTo>
                  <a:pt x="6453" y="3249"/>
                </a:lnTo>
                <a:lnTo>
                  <a:pt x="6453" y="3254"/>
                </a:lnTo>
                <a:lnTo>
                  <a:pt x="6454" y="3259"/>
                </a:lnTo>
                <a:lnTo>
                  <a:pt x="6455" y="3264"/>
                </a:lnTo>
                <a:lnTo>
                  <a:pt x="6455" y="3269"/>
                </a:lnTo>
                <a:lnTo>
                  <a:pt x="6456" y="3274"/>
                </a:lnTo>
                <a:lnTo>
                  <a:pt x="6457" y="3279"/>
                </a:lnTo>
                <a:lnTo>
                  <a:pt x="6457" y="3283"/>
                </a:lnTo>
                <a:lnTo>
                  <a:pt x="6458" y="3288"/>
                </a:lnTo>
                <a:lnTo>
                  <a:pt x="6459" y="3292"/>
                </a:lnTo>
                <a:lnTo>
                  <a:pt x="6459" y="3297"/>
                </a:lnTo>
                <a:lnTo>
                  <a:pt x="6460" y="3302"/>
                </a:lnTo>
                <a:lnTo>
                  <a:pt x="6460" y="3306"/>
                </a:lnTo>
                <a:lnTo>
                  <a:pt x="6461" y="3310"/>
                </a:lnTo>
                <a:lnTo>
                  <a:pt x="6462" y="3315"/>
                </a:lnTo>
                <a:lnTo>
                  <a:pt x="6462" y="3319"/>
                </a:lnTo>
                <a:lnTo>
                  <a:pt x="6463" y="3323"/>
                </a:lnTo>
                <a:lnTo>
                  <a:pt x="6463" y="3327"/>
                </a:lnTo>
                <a:lnTo>
                  <a:pt x="6464" y="3331"/>
                </a:lnTo>
                <a:lnTo>
                  <a:pt x="6465" y="3335"/>
                </a:lnTo>
                <a:lnTo>
                  <a:pt x="6465" y="3339"/>
                </a:lnTo>
                <a:lnTo>
                  <a:pt x="6466" y="3342"/>
                </a:lnTo>
                <a:lnTo>
                  <a:pt x="6466" y="3346"/>
                </a:lnTo>
                <a:lnTo>
                  <a:pt x="6467" y="3350"/>
                </a:lnTo>
                <a:lnTo>
                  <a:pt x="6468" y="3354"/>
                </a:lnTo>
                <a:lnTo>
                  <a:pt x="6468" y="3358"/>
                </a:lnTo>
                <a:lnTo>
                  <a:pt x="6469" y="3361"/>
                </a:lnTo>
                <a:lnTo>
                  <a:pt x="6470" y="3365"/>
                </a:lnTo>
                <a:lnTo>
                  <a:pt x="6470" y="3368"/>
                </a:lnTo>
                <a:lnTo>
                  <a:pt x="6471" y="3371"/>
                </a:lnTo>
                <a:lnTo>
                  <a:pt x="6471" y="3375"/>
                </a:lnTo>
                <a:lnTo>
                  <a:pt x="6472" y="3378"/>
                </a:lnTo>
                <a:lnTo>
                  <a:pt x="6473" y="3382"/>
                </a:lnTo>
                <a:lnTo>
                  <a:pt x="6473" y="3385"/>
                </a:lnTo>
                <a:lnTo>
                  <a:pt x="6474" y="3389"/>
                </a:lnTo>
                <a:lnTo>
                  <a:pt x="6475" y="3392"/>
                </a:lnTo>
                <a:lnTo>
                  <a:pt x="6475" y="3395"/>
                </a:lnTo>
                <a:lnTo>
                  <a:pt x="6476" y="3398"/>
                </a:lnTo>
                <a:lnTo>
                  <a:pt x="6477" y="3401"/>
                </a:lnTo>
                <a:lnTo>
                  <a:pt x="6477" y="3404"/>
                </a:lnTo>
                <a:lnTo>
                  <a:pt x="6478" y="3407"/>
                </a:lnTo>
                <a:lnTo>
                  <a:pt x="6478" y="3410"/>
                </a:lnTo>
                <a:lnTo>
                  <a:pt x="6479" y="3413"/>
                </a:lnTo>
                <a:lnTo>
                  <a:pt x="6480" y="3416"/>
                </a:lnTo>
                <a:lnTo>
                  <a:pt x="6480" y="3418"/>
                </a:lnTo>
                <a:lnTo>
                  <a:pt x="6481" y="3421"/>
                </a:lnTo>
                <a:lnTo>
                  <a:pt x="6481" y="3424"/>
                </a:lnTo>
                <a:lnTo>
                  <a:pt x="6482" y="3427"/>
                </a:lnTo>
                <a:lnTo>
                  <a:pt x="6483" y="3429"/>
                </a:lnTo>
                <a:lnTo>
                  <a:pt x="6483" y="3432"/>
                </a:lnTo>
                <a:lnTo>
                  <a:pt x="6484" y="3435"/>
                </a:lnTo>
                <a:lnTo>
                  <a:pt x="6484" y="3437"/>
                </a:lnTo>
                <a:lnTo>
                  <a:pt x="6485" y="3440"/>
                </a:lnTo>
                <a:lnTo>
                  <a:pt x="6486" y="3443"/>
                </a:lnTo>
                <a:lnTo>
                  <a:pt x="6486" y="3444"/>
                </a:lnTo>
                <a:lnTo>
                  <a:pt x="6487" y="3447"/>
                </a:lnTo>
                <a:lnTo>
                  <a:pt x="6488" y="3449"/>
                </a:lnTo>
                <a:lnTo>
                  <a:pt x="6488" y="3452"/>
                </a:lnTo>
                <a:lnTo>
                  <a:pt x="6489" y="3454"/>
                </a:lnTo>
                <a:lnTo>
                  <a:pt x="6490" y="3457"/>
                </a:lnTo>
                <a:lnTo>
                  <a:pt x="6490" y="3459"/>
                </a:lnTo>
                <a:lnTo>
                  <a:pt x="6491" y="3461"/>
                </a:lnTo>
                <a:lnTo>
                  <a:pt x="6491" y="3464"/>
                </a:lnTo>
                <a:lnTo>
                  <a:pt x="6492" y="3466"/>
                </a:lnTo>
                <a:lnTo>
                  <a:pt x="6493" y="3468"/>
                </a:lnTo>
                <a:lnTo>
                  <a:pt x="6493" y="3470"/>
                </a:lnTo>
                <a:lnTo>
                  <a:pt x="6494" y="3472"/>
                </a:lnTo>
                <a:lnTo>
                  <a:pt x="6495" y="3474"/>
                </a:lnTo>
                <a:lnTo>
                  <a:pt x="6495" y="3476"/>
                </a:lnTo>
                <a:lnTo>
                  <a:pt x="6496" y="3477"/>
                </a:lnTo>
                <a:lnTo>
                  <a:pt x="6496" y="3480"/>
                </a:lnTo>
                <a:lnTo>
                  <a:pt x="6497" y="3482"/>
                </a:lnTo>
                <a:lnTo>
                  <a:pt x="6498" y="3484"/>
                </a:lnTo>
                <a:lnTo>
                  <a:pt x="6498" y="3486"/>
                </a:lnTo>
                <a:lnTo>
                  <a:pt x="6499" y="3488"/>
                </a:lnTo>
                <a:lnTo>
                  <a:pt x="6499" y="3489"/>
                </a:lnTo>
                <a:lnTo>
                  <a:pt x="6500" y="3491"/>
                </a:lnTo>
                <a:lnTo>
                  <a:pt x="6501" y="3493"/>
                </a:lnTo>
                <a:lnTo>
                  <a:pt x="6501" y="3495"/>
                </a:lnTo>
                <a:lnTo>
                  <a:pt x="6502" y="3496"/>
                </a:lnTo>
                <a:lnTo>
                  <a:pt x="6502" y="3498"/>
                </a:lnTo>
                <a:lnTo>
                  <a:pt x="6503" y="3499"/>
                </a:lnTo>
                <a:lnTo>
                  <a:pt x="6504" y="3501"/>
                </a:lnTo>
                <a:lnTo>
                  <a:pt x="6504" y="3503"/>
                </a:lnTo>
                <a:lnTo>
                  <a:pt x="6505" y="3504"/>
                </a:lnTo>
                <a:lnTo>
                  <a:pt x="6506" y="3506"/>
                </a:lnTo>
                <a:lnTo>
                  <a:pt x="6506" y="3507"/>
                </a:lnTo>
                <a:lnTo>
                  <a:pt x="6507" y="3509"/>
                </a:lnTo>
                <a:lnTo>
                  <a:pt x="6508" y="3510"/>
                </a:lnTo>
                <a:lnTo>
                  <a:pt x="6508" y="3512"/>
                </a:lnTo>
                <a:lnTo>
                  <a:pt x="6509" y="3513"/>
                </a:lnTo>
                <a:lnTo>
                  <a:pt x="6510" y="3515"/>
                </a:lnTo>
                <a:lnTo>
                  <a:pt x="6510" y="3516"/>
                </a:lnTo>
                <a:lnTo>
                  <a:pt x="6511" y="3518"/>
                </a:lnTo>
                <a:lnTo>
                  <a:pt x="6511" y="3519"/>
                </a:lnTo>
                <a:lnTo>
                  <a:pt x="6512" y="3520"/>
                </a:lnTo>
                <a:lnTo>
                  <a:pt x="6513" y="3521"/>
                </a:lnTo>
                <a:lnTo>
                  <a:pt x="6513" y="3522"/>
                </a:lnTo>
                <a:lnTo>
                  <a:pt x="6514" y="3524"/>
                </a:lnTo>
                <a:lnTo>
                  <a:pt x="6515" y="3526"/>
                </a:lnTo>
                <a:lnTo>
                  <a:pt x="6515" y="3527"/>
                </a:lnTo>
                <a:lnTo>
                  <a:pt x="6516" y="3528"/>
                </a:lnTo>
                <a:lnTo>
                  <a:pt x="6516" y="3529"/>
                </a:lnTo>
                <a:lnTo>
                  <a:pt x="6517" y="3530"/>
                </a:lnTo>
                <a:lnTo>
                  <a:pt x="6517" y="3531"/>
                </a:lnTo>
                <a:lnTo>
                  <a:pt x="6518" y="3532"/>
                </a:lnTo>
                <a:lnTo>
                  <a:pt x="6519" y="3534"/>
                </a:lnTo>
                <a:lnTo>
                  <a:pt x="6519" y="3536"/>
                </a:lnTo>
                <a:lnTo>
                  <a:pt x="6520" y="3537"/>
                </a:lnTo>
                <a:lnTo>
                  <a:pt x="6520" y="3538"/>
                </a:lnTo>
                <a:lnTo>
                  <a:pt x="6521" y="3540"/>
                </a:lnTo>
                <a:lnTo>
                  <a:pt x="6522" y="3541"/>
                </a:lnTo>
                <a:lnTo>
                  <a:pt x="6522" y="3542"/>
                </a:lnTo>
                <a:lnTo>
                  <a:pt x="6523" y="3543"/>
                </a:lnTo>
                <a:lnTo>
                  <a:pt x="6524" y="3544"/>
                </a:lnTo>
                <a:lnTo>
                  <a:pt x="6524" y="3545"/>
                </a:lnTo>
                <a:lnTo>
                  <a:pt x="6525" y="3547"/>
                </a:lnTo>
                <a:lnTo>
                  <a:pt x="6526" y="3547"/>
                </a:lnTo>
                <a:lnTo>
                  <a:pt x="6526" y="3548"/>
                </a:lnTo>
                <a:lnTo>
                  <a:pt x="6527" y="3549"/>
                </a:lnTo>
                <a:lnTo>
                  <a:pt x="6528" y="3550"/>
                </a:lnTo>
                <a:lnTo>
                  <a:pt x="6528" y="3551"/>
                </a:lnTo>
                <a:lnTo>
                  <a:pt x="6529" y="3552"/>
                </a:lnTo>
                <a:lnTo>
                  <a:pt x="6530" y="3553"/>
                </a:lnTo>
                <a:lnTo>
                  <a:pt x="6530" y="3554"/>
                </a:lnTo>
                <a:lnTo>
                  <a:pt x="6531" y="3555"/>
                </a:lnTo>
                <a:lnTo>
                  <a:pt x="6531" y="3556"/>
                </a:lnTo>
                <a:lnTo>
                  <a:pt x="6532" y="3556"/>
                </a:lnTo>
                <a:lnTo>
                  <a:pt x="6533" y="3558"/>
                </a:lnTo>
                <a:lnTo>
                  <a:pt x="6533" y="3559"/>
                </a:lnTo>
                <a:lnTo>
                  <a:pt x="6534" y="3560"/>
                </a:lnTo>
                <a:lnTo>
                  <a:pt x="6534" y="3561"/>
                </a:lnTo>
                <a:lnTo>
                  <a:pt x="6535" y="3562"/>
                </a:lnTo>
                <a:lnTo>
                  <a:pt x="6535" y="3563"/>
                </a:lnTo>
                <a:lnTo>
                  <a:pt x="6536" y="3563"/>
                </a:lnTo>
                <a:lnTo>
                  <a:pt x="6537" y="3564"/>
                </a:lnTo>
                <a:lnTo>
                  <a:pt x="6537" y="3565"/>
                </a:lnTo>
                <a:lnTo>
                  <a:pt x="6538" y="3565"/>
                </a:lnTo>
                <a:lnTo>
                  <a:pt x="6539" y="3566"/>
                </a:lnTo>
                <a:lnTo>
                  <a:pt x="6539" y="3567"/>
                </a:lnTo>
                <a:lnTo>
                  <a:pt x="6540" y="3568"/>
                </a:lnTo>
                <a:lnTo>
                  <a:pt x="6540" y="3568"/>
                </a:lnTo>
                <a:lnTo>
                  <a:pt x="6541" y="3569"/>
                </a:lnTo>
                <a:lnTo>
                  <a:pt x="6542" y="3570"/>
                </a:lnTo>
                <a:lnTo>
                  <a:pt x="6542" y="3571"/>
                </a:lnTo>
                <a:lnTo>
                  <a:pt x="6543" y="3572"/>
                </a:lnTo>
                <a:lnTo>
                  <a:pt x="6544" y="3572"/>
                </a:lnTo>
                <a:lnTo>
                  <a:pt x="6544" y="3573"/>
                </a:lnTo>
                <a:lnTo>
                  <a:pt x="6545" y="3574"/>
                </a:lnTo>
                <a:lnTo>
                  <a:pt x="6546" y="3574"/>
                </a:lnTo>
                <a:lnTo>
                  <a:pt x="6546" y="3575"/>
                </a:lnTo>
                <a:lnTo>
                  <a:pt x="6547" y="3575"/>
                </a:lnTo>
                <a:lnTo>
                  <a:pt x="6548" y="3576"/>
                </a:lnTo>
                <a:lnTo>
                  <a:pt x="6548" y="3576"/>
                </a:lnTo>
                <a:lnTo>
                  <a:pt x="6549" y="3577"/>
                </a:lnTo>
                <a:lnTo>
                  <a:pt x="6549" y="3577"/>
                </a:lnTo>
                <a:lnTo>
                  <a:pt x="6550" y="3578"/>
                </a:lnTo>
                <a:lnTo>
                  <a:pt x="6551" y="3578"/>
                </a:lnTo>
                <a:lnTo>
                  <a:pt x="6551" y="3579"/>
                </a:lnTo>
                <a:lnTo>
                  <a:pt x="6552" y="3580"/>
                </a:lnTo>
                <a:lnTo>
                  <a:pt x="6552" y="3580"/>
                </a:lnTo>
                <a:lnTo>
                  <a:pt x="6553" y="3581"/>
                </a:lnTo>
                <a:lnTo>
                  <a:pt x="6554" y="3581"/>
                </a:lnTo>
                <a:lnTo>
                  <a:pt x="6554" y="3581"/>
                </a:lnTo>
                <a:lnTo>
                  <a:pt x="6555" y="3582"/>
                </a:lnTo>
                <a:lnTo>
                  <a:pt x="6555" y="3582"/>
                </a:lnTo>
                <a:lnTo>
                  <a:pt x="6556" y="3582"/>
                </a:lnTo>
                <a:lnTo>
                  <a:pt x="6557" y="3583"/>
                </a:lnTo>
                <a:lnTo>
                  <a:pt x="6557" y="3584"/>
                </a:lnTo>
                <a:lnTo>
                  <a:pt x="6558" y="3584"/>
                </a:lnTo>
                <a:lnTo>
                  <a:pt x="6559" y="3585"/>
                </a:lnTo>
                <a:lnTo>
                  <a:pt x="6559" y="3586"/>
                </a:lnTo>
                <a:lnTo>
                  <a:pt x="6560" y="3586"/>
                </a:lnTo>
                <a:lnTo>
                  <a:pt x="6561" y="3586"/>
                </a:lnTo>
                <a:lnTo>
                  <a:pt x="6561" y="3586"/>
                </a:lnTo>
                <a:lnTo>
                  <a:pt x="6562" y="3587"/>
                </a:lnTo>
                <a:lnTo>
                  <a:pt x="6562" y="3587"/>
                </a:lnTo>
                <a:lnTo>
                  <a:pt x="6563" y="3587"/>
                </a:lnTo>
                <a:lnTo>
                  <a:pt x="6564" y="3588"/>
                </a:lnTo>
                <a:lnTo>
                  <a:pt x="6564" y="3588"/>
                </a:lnTo>
                <a:lnTo>
                  <a:pt x="6565" y="3589"/>
                </a:lnTo>
                <a:lnTo>
                  <a:pt x="6566" y="3589"/>
                </a:lnTo>
                <a:lnTo>
                  <a:pt x="6566" y="3589"/>
                </a:lnTo>
                <a:lnTo>
                  <a:pt x="6567" y="3589"/>
                </a:lnTo>
                <a:lnTo>
                  <a:pt x="6567" y="3589"/>
                </a:lnTo>
                <a:lnTo>
                  <a:pt x="6568" y="3589"/>
                </a:lnTo>
                <a:lnTo>
                  <a:pt x="6569" y="3589"/>
                </a:lnTo>
                <a:lnTo>
                  <a:pt x="6569" y="3590"/>
                </a:lnTo>
                <a:lnTo>
                  <a:pt x="6570" y="3591"/>
                </a:lnTo>
                <a:lnTo>
                  <a:pt x="6570" y="3591"/>
                </a:lnTo>
                <a:lnTo>
                  <a:pt x="6571" y="3591"/>
                </a:lnTo>
                <a:lnTo>
                  <a:pt x="6572" y="3591"/>
                </a:lnTo>
                <a:lnTo>
                  <a:pt x="6572" y="3591"/>
                </a:lnTo>
                <a:lnTo>
                  <a:pt x="6573" y="3591"/>
                </a:lnTo>
                <a:lnTo>
                  <a:pt x="6573" y="3591"/>
                </a:lnTo>
                <a:lnTo>
                  <a:pt x="6574" y="3592"/>
                </a:lnTo>
                <a:lnTo>
                  <a:pt x="6575" y="3592"/>
                </a:lnTo>
                <a:lnTo>
                  <a:pt x="6575" y="3593"/>
                </a:lnTo>
                <a:lnTo>
                  <a:pt x="6576" y="3592"/>
                </a:lnTo>
                <a:lnTo>
                  <a:pt x="6577" y="3592"/>
                </a:lnTo>
                <a:lnTo>
                  <a:pt x="6577" y="3592"/>
                </a:lnTo>
                <a:lnTo>
                  <a:pt x="6578" y="3593"/>
                </a:lnTo>
                <a:lnTo>
                  <a:pt x="6579" y="3593"/>
                </a:lnTo>
                <a:lnTo>
                  <a:pt x="6579" y="3593"/>
                </a:lnTo>
                <a:lnTo>
                  <a:pt x="6580" y="3594"/>
                </a:lnTo>
                <a:lnTo>
                  <a:pt x="6581" y="3594"/>
                </a:lnTo>
                <a:lnTo>
                  <a:pt x="6581" y="3595"/>
                </a:lnTo>
                <a:lnTo>
                  <a:pt x="6582" y="3595"/>
                </a:lnTo>
                <a:lnTo>
                  <a:pt x="6582" y="3595"/>
                </a:lnTo>
                <a:lnTo>
                  <a:pt x="6583" y="3595"/>
                </a:lnTo>
                <a:lnTo>
                  <a:pt x="6584" y="3596"/>
                </a:lnTo>
                <a:lnTo>
                  <a:pt x="6584" y="3596"/>
                </a:lnTo>
                <a:lnTo>
                  <a:pt x="6585" y="3597"/>
                </a:lnTo>
                <a:lnTo>
                  <a:pt x="6585" y="3597"/>
                </a:lnTo>
                <a:lnTo>
                  <a:pt x="6586" y="3597"/>
                </a:lnTo>
                <a:lnTo>
                  <a:pt x="6587" y="3597"/>
                </a:lnTo>
                <a:lnTo>
                  <a:pt x="6587" y="3597"/>
                </a:lnTo>
                <a:lnTo>
                  <a:pt x="6588" y="3597"/>
                </a:lnTo>
                <a:lnTo>
                  <a:pt x="6588" y="3598"/>
                </a:lnTo>
                <a:lnTo>
                  <a:pt x="6589" y="3597"/>
                </a:lnTo>
                <a:lnTo>
                  <a:pt x="6590" y="3598"/>
                </a:lnTo>
                <a:lnTo>
                  <a:pt x="6590" y="3598"/>
                </a:lnTo>
                <a:lnTo>
                  <a:pt x="6591" y="3598"/>
                </a:lnTo>
                <a:lnTo>
                  <a:pt x="6591" y="3598"/>
                </a:lnTo>
                <a:lnTo>
                  <a:pt x="6592" y="3598"/>
                </a:lnTo>
                <a:lnTo>
                  <a:pt x="6593" y="3598"/>
                </a:lnTo>
                <a:lnTo>
                  <a:pt x="6593" y="3598"/>
                </a:lnTo>
                <a:lnTo>
                  <a:pt x="6594" y="3598"/>
                </a:lnTo>
                <a:lnTo>
                  <a:pt x="6595" y="3598"/>
                </a:lnTo>
                <a:lnTo>
                  <a:pt x="6595" y="3598"/>
                </a:lnTo>
                <a:lnTo>
                  <a:pt x="6596" y="3598"/>
                </a:lnTo>
                <a:lnTo>
                  <a:pt x="6597" y="3598"/>
                </a:lnTo>
                <a:lnTo>
                  <a:pt x="6597" y="3598"/>
                </a:lnTo>
                <a:lnTo>
                  <a:pt x="6598" y="3598"/>
                </a:lnTo>
                <a:lnTo>
                  <a:pt x="6599" y="3599"/>
                </a:lnTo>
                <a:lnTo>
                  <a:pt x="6599" y="3599"/>
                </a:lnTo>
                <a:lnTo>
                  <a:pt x="6600" y="3599"/>
                </a:lnTo>
                <a:lnTo>
                  <a:pt x="6601" y="3599"/>
                </a:lnTo>
                <a:lnTo>
                  <a:pt x="6601" y="3600"/>
                </a:lnTo>
                <a:lnTo>
                  <a:pt x="6602" y="3600"/>
                </a:lnTo>
                <a:lnTo>
                  <a:pt x="6602" y="3600"/>
                </a:lnTo>
                <a:lnTo>
                  <a:pt x="6603" y="3600"/>
                </a:lnTo>
                <a:lnTo>
                  <a:pt x="6603" y="3600"/>
                </a:lnTo>
                <a:lnTo>
                  <a:pt x="6604" y="3600"/>
                </a:lnTo>
                <a:lnTo>
                  <a:pt x="6605" y="3600"/>
                </a:lnTo>
                <a:lnTo>
                  <a:pt x="6605" y="3600"/>
                </a:lnTo>
                <a:lnTo>
                  <a:pt x="6606" y="3600"/>
                </a:lnTo>
                <a:lnTo>
                  <a:pt x="6606" y="3600"/>
                </a:lnTo>
                <a:lnTo>
                  <a:pt x="6607" y="3600"/>
                </a:lnTo>
                <a:lnTo>
                  <a:pt x="6608" y="3600"/>
                </a:lnTo>
                <a:lnTo>
                  <a:pt x="6608" y="3601"/>
                </a:lnTo>
                <a:lnTo>
                  <a:pt x="6609" y="3601"/>
                </a:lnTo>
                <a:lnTo>
                  <a:pt x="6610" y="3601"/>
                </a:lnTo>
                <a:lnTo>
                  <a:pt x="6610" y="3601"/>
                </a:lnTo>
                <a:lnTo>
                  <a:pt x="6611" y="3600"/>
                </a:lnTo>
                <a:lnTo>
                  <a:pt x="6611" y="3600"/>
                </a:lnTo>
                <a:lnTo>
                  <a:pt x="6612" y="3600"/>
                </a:lnTo>
                <a:lnTo>
                  <a:pt x="6613" y="3600"/>
                </a:lnTo>
                <a:lnTo>
                  <a:pt x="6613" y="3600"/>
                </a:lnTo>
                <a:lnTo>
                  <a:pt x="6614" y="3601"/>
                </a:lnTo>
                <a:lnTo>
                  <a:pt x="6615" y="3600"/>
                </a:lnTo>
                <a:lnTo>
                  <a:pt x="6615" y="3601"/>
                </a:lnTo>
                <a:lnTo>
                  <a:pt x="6616" y="3601"/>
                </a:lnTo>
                <a:lnTo>
                  <a:pt x="6617" y="3601"/>
                </a:lnTo>
                <a:lnTo>
                  <a:pt x="6617" y="3601"/>
                </a:lnTo>
                <a:lnTo>
                  <a:pt x="6618" y="3601"/>
                </a:lnTo>
                <a:lnTo>
                  <a:pt x="6619" y="3601"/>
                </a:lnTo>
                <a:lnTo>
                  <a:pt x="6619" y="3601"/>
                </a:lnTo>
                <a:lnTo>
                  <a:pt x="6620" y="3600"/>
                </a:lnTo>
                <a:lnTo>
                  <a:pt x="6620" y="3600"/>
                </a:lnTo>
                <a:lnTo>
                  <a:pt x="6621" y="3600"/>
                </a:lnTo>
                <a:lnTo>
                  <a:pt x="6622" y="3600"/>
                </a:lnTo>
                <a:lnTo>
                  <a:pt x="6622" y="3600"/>
                </a:lnTo>
                <a:lnTo>
                  <a:pt x="6623" y="3600"/>
                </a:lnTo>
                <a:lnTo>
                  <a:pt x="6623" y="3600"/>
                </a:lnTo>
                <a:lnTo>
                  <a:pt x="6624" y="3600"/>
                </a:lnTo>
                <a:lnTo>
                  <a:pt x="6624" y="3600"/>
                </a:lnTo>
                <a:lnTo>
                  <a:pt x="6625" y="3600"/>
                </a:lnTo>
                <a:lnTo>
                  <a:pt x="6626" y="3601"/>
                </a:lnTo>
                <a:lnTo>
                  <a:pt x="6626" y="3601"/>
                </a:lnTo>
                <a:lnTo>
                  <a:pt x="6627" y="3601"/>
                </a:lnTo>
                <a:lnTo>
                  <a:pt x="6628" y="3600"/>
                </a:lnTo>
                <a:lnTo>
                  <a:pt x="6628" y="3601"/>
                </a:lnTo>
                <a:lnTo>
                  <a:pt x="6629" y="3600"/>
                </a:lnTo>
                <a:lnTo>
                  <a:pt x="6630" y="3601"/>
                </a:lnTo>
                <a:lnTo>
                  <a:pt x="6630" y="3601"/>
                </a:lnTo>
                <a:lnTo>
                  <a:pt x="6631" y="3601"/>
                </a:lnTo>
                <a:lnTo>
                  <a:pt x="6631" y="3601"/>
                </a:lnTo>
                <a:lnTo>
                  <a:pt x="6632" y="3601"/>
                </a:lnTo>
                <a:lnTo>
                  <a:pt x="6633" y="3600"/>
                </a:lnTo>
                <a:lnTo>
                  <a:pt x="6633" y="3601"/>
                </a:lnTo>
                <a:lnTo>
                  <a:pt x="6634" y="3601"/>
                </a:lnTo>
                <a:lnTo>
                  <a:pt x="6635" y="3601"/>
                </a:lnTo>
                <a:lnTo>
                  <a:pt x="6635" y="3600"/>
                </a:lnTo>
                <a:lnTo>
                  <a:pt x="6636" y="3600"/>
                </a:lnTo>
                <a:lnTo>
                  <a:pt x="6637" y="3600"/>
                </a:lnTo>
                <a:lnTo>
                  <a:pt x="6637" y="3600"/>
                </a:lnTo>
                <a:lnTo>
                  <a:pt x="6638" y="3600"/>
                </a:lnTo>
                <a:lnTo>
                  <a:pt x="6638" y="3600"/>
                </a:lnTo>
                <a:lnTo>
                  <a:pt x="6639" y="3600"/>
                </a:lnTo>
                <a:lnTo>
                  <a:pt x="6640" y="3600"/>
                </a:lnTo>
                <a:lnTo>
                  <a:pt x="6640" y="3600"/>
                </a:lnTo>
                <a:lnTo>
                  <a:pt x="6641" y="3600"/>
                </a:lnTo>
                <a:lnTo>
                  <a:pt x="6641" y="3600"/>
                </a:lnTo>
                <a:lnTo>
                  <a:pt x="6642" y="3600"/>
                </a:lnTo>
                <a:lnTo>
                  <a:pt x="6642" y="3599"/>
                </a:lnTo>
                <a:lnTo>
                  <a:pt x="6643" y="3600"/>
                </a:lnTo>
                <a:lnTo>
                  <a:pt x="6644" y="3600"/>
                </a:lnTo>
                <a:lnTo>
                  <a:pt x="6644" y="3600"/>
                </a:lnTo>
                <a:lnTo>
                  <a:pt x="6645" y="3600"/>
                </a:lnTo>
                <a:lnTo>
                  <a:pt x="6646" y="3600"/>
                </a:lnTo>
                <a:lnTo>
                  <a:pt x="6646" y="3600"/>
                </a:lnTo>
                <a:lnTo>
                  <a:pt x="6647" y="3600"/>
                </a:lnTo>
                <a:lnTo>
                  <a:pt x="6648" y="3600"/>
                </a:lnTo>
                <a:lnTo>
                  <a:pt x="6648" y="3599"/>
                </a:lnTo>
                <a:lnTo>
                  <a:pt x="6649" y="3599"/>
                </a:lnTo>
                <a:lnTo>
                  <a:pt x="6650" y="3599"/>
                </a:lnTo>
                <a:lnTo>
                  <a:pt x="6650" y="3599"/>
                </a:lnTo>
                <a:lnTo>
                  <a:pt x="6651" y="3599"/>
                </a:lnTo>
                <a:lnTo>
                  <a:pt x="6651" y="3598"/>
                </a:lnTo>
                <a:lnTo>
                  <a:pt x="6652" y="3598"/>
                </a:lnTo>
                <a:lnTo>
                  <a:pt x="6653" y="3598"/>
                </a:lnTo>
                <a:lnTo>
                  <a:pt x="6653" y="3598"/>
                </a:lnTo>
                <a:lnTo>
                  <a:pt x="6654" y="3598"/>
                </a:lnTo>
                <a:lnTo>
                  <a:pt x="6655" y="3598"/>
                </a:lnTo>
                <a:lnTo>
                  <a:pt x="6655" y="3598"/>
                </a:lnTo>
                <a:lnTo>
                  <a:pt x="6656" y="3597"/>
                </a:lnTo>
                <a:lnTo>
                  <a:pt x="6656" y="3597"/>
                </a:lnTo>
                <a:lnTo>
                  <a:pt x="6657" y="3596"/>
                </a:lnTo>
                <a:lnTo>
                  <a:pt x="6658" y="3596"/>
                </a:lnTo>
                <a:lnTo>
                  <a:pt x="6658" y="3596"/>
                </a:lnTo>
                <a:lnTo>
                  <a:pt x="6659" y="3596"/>
                </a:lnTo>
                <a:lnTo>
                  <a:pt x="6659" y="3596"/>
                </a:lnTo>
                <a:lnTo>
                  <a:pt x="6660" y="3595"/>
                </a:lnTo>
                <a:lnTo>
                  <a:pt x="6661" y="3595"/>
                </a:lnTo>
                <a:lnTo>
                  <a:pt x="6661" y="3595"/>
                </a:lnTo>
                <a:lnTo>
                  <a:pt x="6662" y="3595"/>
                </a:lnTo>
                <a:lnTo>
                  <a:pt x="6662" y="3595"/>
                </a:lnTo>
                <a:lnTo>
                  <a:pt x="6663" y="3595"/>
                </a:lnTo>
                <a:lnTo>
                  <a:pt x="6664" y="3595"/>
                </a:lnTo>
                <a:lnTo>
                  <a:pt x="6664" y="3596"/>
                </a:lnTo>
                <a:lnTo>
                  <a:pt x="6665" y="3596"/>
                </a:lnTo>
                <a:lnTo>
                  <a:pt x="6666" y="3596"/>
                </a:lnTo>
                <a:lnTo>
                  <a:pt x="6666" y="3595"/>
                </a:lnTo>
                <a:lnTo>
                  <a:pt x="6667" y="3595"/>
                </a:lnTo>
                <a:lnTo>
                  <a:pt x="6668" y="3595"/>
                </a:lnTo>
                <a:lnTo>
                  <a:pt x="6668" y="3595"/>
                </a:lnTo>
                <a:lnTo>
                  <a:pt x="6669" y="3595"/>
                </a:lnTo>
                <a:lnTo>
                  <a:pt x="6670" y="3595"/>
                </a:lnTo>
                <a:lnTo>
                  <a:pt x="6670" y="3595"/>
                </a:lnTo>
                <a:lnTo>
                  <a:pt x="6671" y="3595"/>
                </a:lnTo>
                <a:lnTo>
                  <a:pt x="6671" y="3594"/>
                </a:lnTo>
                <a:lnTo>
                  <a:pt x="6672" y="3594"/>
                </a:lnTo>
                <a:lnTo>
                  <a:pt x="6673" y="3593"/>
                </a:lnTo>
                <a:lnTo>
                  <a:pt x="6673" y="3593"/>
                </a:lnTo>
                <a:lnTo>
                  <a:pt x="6674" y="3593"/>
                </a:lnTo>
                <a:lnTo>
                  <a:pt x="6674" y="3593"/>
                </a:lnTo>
                <a:lnTo>
                  <a:pt x="6675" y="3593"/>
                </a:lnTo>
                <a:lnTo>
                  <a:pt x="6676" y="3593"/>
                </a:lnTo>
                <a:lnTo>
                  <a:pt x="6676" y="3593"/>
                </a:lnTo>
                <a:lnTo>
                  <a:pt x="6677" y="3594"/>
                </a:lnTo>
                <a:lnTo>
                  <a:pt x="6677" y="3594"/>
                </a:lnTo>
                <a:lnTo>
                  <a:pt x="6678" y="3593"/>
                </a:lnTo>
                <a:lnTo>
                  <a:pt x="6679" y="3593"/>
                </a:lnTo>
                <a:lnTo>
                  <a:pt x="6679" y="3593"/>
                </a:lnTo>
                <a:lnTo>
                  <a:pt x="6680" y="3593"/>
                </a:lnTo>
                <a:lnTo>
                  <a:pt x="6681" y="3593"/>
                </a:lnTo>
                <a:lnTo>
                  <a:pt x="6681" y="3593"/>
                </a:lnTo>
                <a:lnTo>
                  <a:pt x="6682" y="3593"/>
                </a:lnTo>
                <a:lnTo>
                  <a:pt x="6682" y="3593"/>
                </a:lnTo>
                <a:lnTo>
                  <a:pt x="6683" y="3593"/>
                </a:lnTo>
                <a:lnTo>
                  <a:pt x="6684" y="3593"/>
                </a:lnTo>
                <a:lnTo>
                  <a:pt x="6684" y="3593"/>
                </a:lnTo>
                <a:lnTo>
                  <a:pt x="6685" y="3593"/>
                </a:lnTo>
                <a:lnTo>
                  <a:pt x="6686" y="3593"/>
                </a:lnTo>
                <a:lnTo>
                  <a:pt x="6686" y="3593"/>
                </a:lnTo>
                <a:lnTo>
                  <a:pt x="6687" y="3593"/>
                </a:lnTo>
                <a:lnTo>
                  <a:pt x="6688" y="3593"/>
                </a:lnTo>
                <a:lnTo>
                  <a:pt x="6688" y="3593"/>
                </a:lnTo>
                <a:lnTo>
                  <a:pt x="6689" y="3593"/>
                </a:lnTo>
                <a:lnTo>
                  <a:pt x="6690" y="3593"/>
                </a:lnTo>
                <a:lnTo>
                  <a:pt x="6690" y="3593"/>
                </a:lnTo>
                <a:lnTo>
                  <a:pt x="6691" y="3593"/>
                </a:lnTo>
                <a:lnTo>
                  <a:pt x="6691" y="3592"/>
                </a:lnTo>
                <a:lnTo>
                  <a:pt x="6692" y="3592"/>
                </a:lnTo>
                <a:lnTo>
                  <a:pt x="6692" y="3593"/>
                </a:lnTo>
                <a:lnTo>
                  <a:pt x="6693" y="3592"/>
                </a:lnTo>
                <a:lnTo>
                  <a:pt x="6694" y="3592"/>
                </a:lnTo>
                <a:lnTo>
                  <a:pt x="6694" y="3591"/>
                </a:lnTo>
                <a:lnTo>
                  <a:pt x="6695" y="3591"/>
                </a:lnTo>
                <a:lnTo>
                  <a:pt x="6695" y="3591"/>
                </a:lnTo>
                <a:lnTo>
                  <a:pt x="6696" y="3591"/>
                </a:lnTo>
                <a:lnTo>
                  <a:pt x="6697" y="3591"/>
                </a:lnTo>
                <a:lnTo>
                  <a:pt x="6697" y="3591"/>
                </a:lnTo>
                <a:lnTo>
                  <a:pt x="6698" y="3590"/>
                </a:lnTo>
                <a:lnTo>
                  <a:pt x="6699" y="3590"/>
                </a:lnTo>
                <a:lnTo>
                  <a:pt x="6699" y="3589"/>
                </a:lnTo>
                <a:lnTo>
                  <a:pt x="6700" y="3589"/>
                </a:lnTo>
                <a:lnTo>
                  <a:pt x="6701" y="3589"/>
                </a:lnTo>
                <a:lnTo>
                  <a:pt x="6701" y="3589"/>
                </a:lnTo>
                <a:lnTo>
                  <a:pt x="6702" y="3589"/>
                </a:lnTo>
                <a:lnTo>
                  <a:pt x="6702" y="3589"/>
                </a:lnTo>
                <a:lnTo>
                  <a:pt x="6703" y="3589"/>
                </a:lnTo>
                <a:lnTo>
                  <a:pt x="6704" y="3588"/>
                </a:lnTo>
                <a:lnTo>
                  <a:pt x="6704" y="3588"/>
                </a:lnTo>
                <a:lnTo>
                  <a:pt x="6705" y="3588"/>
                </a:lnTo>
                <a:lnTo>
                  <a:pt x="6706" y="3588"/>
                </a:lnTo>
                <a:lnTo>
                  <a:pt x="6706" y="3587"/>
                </a:lnTo>
                <a:lnTo>
                  <a:pt x="6707" y="3587"/>
                </a:lnTo>
                <a:lnTo>
                  <a:pt x="6708" y="3587"/>
                </a:lnTo>
                <a:lnTo>
                  <a:pt x="6708" y="3586"/>
                </a:lnTo>
                <a:lnTo>
                  <a:pt x="6709" y="3586"/>
                </a:lnTo>
                <a:lnTo>
                  <a:pt x="6709" y="3586"/>
                </a:lnTo>
                <a:lnTo>
                  <a:pt x="6710" y="3586"/>
                </a:lnTo>
                <a:lnTo>
                  <a:pt x="6710" y="3586"/>
                </a:lnTo>
                <a:lnTo>
                  <a:pt x="6711" y="3586"/>
                </a:lnTo>
                <a:lnTo>
                  <a:pt x="6712" y="3586"/>
                </a:lnTo>
                <a:lnTo>
                  <a:pt x="6712" y="3586"/>
                </a:lnTo>
                <a:lnTo>
                  <a:pt x="6713" y="3585"/>
                </a:lnTo>
                <a:lnTo>
                  <a:pt x="6713" y="3585"/>
                </a:lnTo>
                <a:lnTo>
                  <a:pt x="6714" y="3585"/>
                </a:lnTo>
                <a:lnTo>
                  <a:pt x="6715" y="3584"/>
                </a:lnTo>
                <a:lnTo>
                  <a:pt x="6715" y="3584"/>
                </a:lnTo>
                <a:lnTo>
                  <a:pt x="6716" y="3585"/>
                </a:lnTo>
                <a:lnTo>
                  <a:pt x="6717" y="3585"/>
                </a:lnTo>
                <a:lnTo>
                  <a:pt x="6717" y="3585"/>
                </a:lnTo>
                <a:lnTo>
                  <a:pt x="6718" y="3585"/>
                </a:lnTo>
                <a:lnTo>
                  <a:pt x="6719" y="3585"/>
                </a:lnTo>
                <a:lnTo>
                  <a:pt x="6719" y="3584"/>
                </a:lnTo>
                <a:lnTo>
                  <a:pt x="6720" y="3584"/>
                </a:lnTo>
                <a:lnTo>
                  <a:pt x="6721" y="3583"/>
                </a:lnTo>
                <a:lnTo>
                  <a:pt x="6721" y="3583"/>
                </a:lnTo>
                <a:lnTo>
                  <a:pt x="6722" y="3583"/>
                </a:lnTo>
                <a:lnTo>
                  <a:pt x="6722" y="3583"/>
                </a:lnTo>
                <a:lnTo>
                  <a:pt x="6723" y="3583"/>
                </a:lnTo>
                <a:lnTo>
                  <a:pt x="6724" y="3583"/>
                </a:lnTo>
                <a:lnTo>
                  <a:pt x="6724" y="3583"/>
                </a:lnTo>
                <a:lnTo>
                  <a:pt x="6725" y="3582"/>
                </a:lnTo>
                <a:lnTo>
                  <a:pt x="6726" y="3582"/>
                </a:lnTo>
                <a:lnTo>
                  <a:pt x="6726" y="3582"/>
                </a:lnTo>
                <a:lnTo>
                  <a:pt x="6727" y="3582"/>
                </a:lnTo>
                <a:lnTo>
                  <a:pt x="6727" y="3582"/>
                </a:lnTo>
                <a:lnTo>
                  <a:pt x="6728" y="3582"/>
                </a:lnTo>
                <a:lnTo>
                  <a:pt x="6729" y="3582"/>
                </a:lnTo>
                <a:lnTo>
                  <a:pt x="6729" y="3582"/>
                </a:lnTo>
                <a:lnTo>
                  <a:pt x="6730" y="3581"/>
                </a:lnTo>
                <a:lnTo>
                  <a:pt x="6730" y="3580"/>
                </a:lnTo>
                <a:lnTo>
                  <a:pt x="6731" y="3580"/>
                </a:lnTo>
                <a:lnTo>
                  <a:pt x="6732" y="3580"/>
                </a:lnTo>
                <a:lnTo>
                  <a:pt x="6732" y="3580"/>
                </a:lnTo>
                <a:lnTo>
                  <a:pt x="6733" y="3580"/>
                </a:lnTo>
                <a:lnTo>
                  <a:pt x="6733" y="3580"/>
                </a:lnTo>
                <a:lnTo>
                  <a:pt x="6734" y="3580"/>
                </a:lnTo>
                <a:lnTo>
                  <a:pt x="6735" y="3581"/>
                </a:lnTo>
                <a:lnTo>
                  <a:pt x="6735" y="3580"/>
                </a:lnTo>
                <a:lnTo>
                  <a:pt x="6736" y="3580"/>
                </a:lnTo>
                <a:lnTo>
                  <a:pt x="6737" y="3580"/>
                </a:lnTo>
                <a:lnTo>
                  <a:pt x="6737" y="3580"/>
                </a:lnTo>
                <a:lnTo>
                  <a:pt x="6738" y="3580"/>
                </a:lnTo>
                <a:lnTo>
                  <a:pt x="6739" y="3580"/>
                </a:lnTo>
                <a:lnTo>
                  <a:pt x="6739" y="3580"/>
                </a:lnTo>
                <a:lnTo>
                  <a:pt x="6740" y="3579"/>
                </a:lnTo>
                <a:lnTo>
                  <a:pt x="6741" y="3579"/>
                </a:lnTo>
                <a:lnTo>
                  <a:pt x="6741" y="3578"/>
                </a:lnTo>
                <a:lnTo>
                  <a:pt x="6742" y="3578"/>
                </a:lnTo>
                <a:lnTo>
                  <a:pt x="6742" y="3578"/>
                </a:lnTo>
                <a:lnTo>
                  <a:pt x="6743" y="3578"/>
                </a:lnTo>
                <a:lnTo>
                  <a:pt x="6744" y="3578"/>
                </a:lnTo>
                <a:lnTo>
                  <a:pt x="6744" y="3577"/>
                </a:lnTo>
                <a:lnTo>
                  <a:pt x="6745" y="3577"/>
                </a:lnTo>
                <a:lnTo>
                  <a:pt x="6745" y="3577"/>
                </a:lnTo>
                <a:lnTo>
                  <a:pt x="6746" y="3577"/>
                </a:lnTo>
                <a:lnTo>
                  <a:pt x="6747" y="3577"/>
                </a:lnTo>
                <a:lnTo>
                  <a:pt x="6747" y="3576"/>
                </a:lnTo>
                <a:lnTo>
                  <a:pt x="6748" y="3576"/>
                </a:lnTo>
                <a:lnTo>
                  <a:pt x="6748" y="3575"/>
                </a:lnTo>
                <a:lnTo>
                  <a:pt x="6749" y="3576"/>
                </a:lnTo>
                <a:lnTo>
                  <a:pt x="6750" y="3576"/>
                </a:lnTo>
                <a:lnTo>
                  <a:pt x="6750" y="3576"/>
                </a:lnTo>
                <a:lnTo>
                  <a:pt x="6751" y="3576"/>
                </a:lnTo>
                <a:lnTo>
                  <a:pt x="6752" y="3576"/>
                </a:lnTo>
                <a:lnTo>
                  <a:pt x="6752" y="3576"/>
                </a:lnTo>
                <a:lnTo>
                  <a:pt x="6753" y="3575"/>
                </a:lnTo>
                <a:lnTo>
                  <a:pt x="6753" y="3575"/>
                </a:lnTo>
                <a:lnTo>
                  <a:pt x="6754" y="3574"/>
                </a:lnTo>
                <a:lnTo>
                  <a:pt x="6755" y="3574"/>
                </a:lnTo>
                <a:lnTo>
                  <a:pt x="6755" y="3517"/>
                </a:lnTo>
                <a:lnTo>
                  <a:pt x="6756" y="3447"/>
                </a:lnTo>
                <a:lnTo>
                  <a:pt x="6757" y="3395"/>
                </a:lnTo>
                <a:lnTo>
                  <a:pt x="6757" y="3359"/>
                </a:lnTo>
                <a:lnTo>
                  <a:pt x="6758" y="3331"/>
                </a:lnTo>
                <a:lnTo>
                  <a:pt x="6759" y="3305"/>
                </a:lnTo>
                <a:lnTo>
                  <a:pt x="6759" y="3276"/>
                </a:lnTo>
                <a:lnTo>
                  <a:pt x="6760" y="3246"/>
                </a:lnTo>
                <a:lnTo>
                  <a:pt x="6760" y="3216"/>
                </a:lnTo>
                <a:lnTo>
                  <a:pt x="6761" y="3185"/>
                </a:lnTo>
                <a:lnTo>
                  <a:pt x="6762" y="3157"/>
                </a:lnTo>
                <a:lnTo>
                  <a:pt x="6762" y="3130"/>
                </a:lnTo>
                <a:lnTo>
                  <a:pt x="6763" y="3103"/>
                </a:lnTo>
                <a:lnTo>
                  <a:pt x="6763" y="3077"/>
                </a:lnTo>
                <a:lnTo>
                  <a:pt x="6764" y="3051"/>
                </a:lnTo>
                <a:lnTo>
                  <a:pt x="6765" y="3026"/>
                </a:lnTo>
                <a:lnTo>
                  <a:pt x="6765" y="2999"/>
                </a:lnTo>
                <a:lnTo>
                  <a:pt x="6766" y="2973"/>
                </a:lnTo>
                <a:lnTo>
                  <a:pt x="6766" y="2948"/>
                </a:lnTo>
                <a:lnTo>
                  <a:pt x="6767" y="2923"/>
                </a:lnTo>
                <a:lnTo>
                  <a:pt x="6768" y="2898"/>
                </a:lnTo>
                <a:lnTo>
                  <a:pt x="6768" y="2873"/>
                </a:lnTo>
                <a:lnTo>
                  <a:pt x="6769" y="2848"/>
                </a:lnTo>
                <a:lnTo>
                  <a:pt x="6770" y="2824"/>
                </a:lnTo>
                <a:lnTo>
                  <a:pt x="6770" y="2799"/>
                </a:lnTo>
                <a:lnTo>
                  <a:pt x="6771" y="2774"/>
                </a:lnTo>
                <a:lnTo>
                  <a:pt x="6772" y="2750"/>
                </a:lnTo>
                <a:lnTo>
                  <a:pt x="6772" y="2727"/>
                </a:lnTo>
                <a:lnTo>
                  <a:pt x="6773" y="2704"/>
                </a:lnTo>
                <a:lnTo>
                  <a:pt x="6773" y="2680"/>
                </a:lnTo>
                <a:lnTo>
                  <a:pt x="6774" y="2657"/>
                </a:lnTo>
                <a:lnTo>
                  <a:pt x="6775" y="2632"/>
                </a:lnTo>
                <a:lnTo>
                  <a:pt x="6775" y="2609"/>
                </a:lnTo>
                <a:lnTo>
                  <a:pt x="6776" y="2585"/>
                </a:lnTo>
                <a:lnTo>
                  <a:pt x="6777" y="2563"/>
                </a:lnTo>
                <a:lnTo>
                  <a:pt x="6777" y="2540"/>
                </a:lnTo>
                <a:lnTo>
                  <a:pt x="6778" y="2518"/>
                </a:lnTo>
                <a:lnTo>
                  <a:pt x="6778" y="2495"/>
                </a:lnTo>
                <a:lnTo>
                  <a:pt x="6779" y="2473"/>
                </a:lnTo>
                <a:lnTo>
                  <a:pt x="6780" y="2452"/>
                </a:lnTo>
                <a:lnTo>
                  <a:pt x="6780" y="2487"/>
                </a:lnTo>
                <a:lnTo>
                  <a:pt x="6781" y="2526"/>
                </a:lnTo>
                <a:lnTo>
                  <a:pt x="6781" y="2557"/>
                </a:lnTo>
                <a:lnTo>
                  <a:pt x="6782" y="2577"/>
                </a:lnTo>
                <a:lnTo>
                  <a:pt x="6783" y="2592"/>
                </a:lnTo>
                <a:lnTo>
                  <a:pt x="6783" y="2607"/>
                </a:lnTo>
                <a:lnTo>
                  <a:pt x="6784" y="2623"/>
                </a:lnTo>
                <a:lnTo>
                  <a:pt x="6784" y="2640"/>
                </a:lnTo>
                <a:lnTo>
                  <a:pt x="6785" y="2657"/>
                </a:lnTo>
                <a:lnTo>
                  <a:pt x="6786" y="2673"/>
                </a:lnTo>
                <a:lnTo>
                  <a:pt x="6786" y="2688"/>
                </a:lnTo>
                <a:lnTo>
                  <a:pt x="6787" y="2702"/>
                </a:lnTo>
                <a:lnTo>
                  <a:pt x="6788" y="2716"/>
                </a:lnTo>
                <a:lnTo>
                  <a:pt x="6788" y="2729"/>
                </a:lnTo>
                <a:lnTo>
                  <a:pt x="6789" y="2743"/>
                </a:lnTo>
                <a:lnTo>
                  <a:pt x="6790" y="2755"/>
                </a:lnTo>
                <a:lnTo>
                  <a:pt x="6790" y="2768"/>
                </a:lnTo>
                <a:lnTo>
                  <a:pt x="6791" y="2780"/>
                </a:lnTo>
                <a:lnTo>
                  <a:pt x="6792" y="2792"/>
                </a:lnTo>
                <a:lnTo>
                  <a:pt x="6792" y="2805"/>
                </a:lnTo>
                <a:lnTo>
                  <a:pt x="6793" y="2817"/>
                </a:lnTo>
                <a:lnTo>
                  <a:pt x="6793" y="2828"/>
                </a:lnTo>
                <a:lnTo>
                  <a:pt x="6794" y="2840"/>
                </a:lnTo>
                <a:lnTo>
                  <a:pt x="6795" y="2851"/>
                </a:lnTo>
                <a:lnTo>
                  <a:pt x="6795" y="2862"/>
                </a:lnTo>
                <a:lnTo>
                  <a:pt x="6796" y="2873"/>
                </a:lnTo>
                <a:lnTo>
                  <a:pt x="6797" y="2884"/>
                </a:lnTo>
                <a:lnTo>
                  <a:pt x="6797" y="2895"/>
                </a:lnTo>
                <a:lnTo>
                  <a:pt x="6798" y="2906"/>
                </a:lnTo>
                <a:lnTo>
                  <a:pt x="6798" y="2916"/>
                </a:lnTo>
                <a:lnTo>
                  <a:pt x="6799" y="2926"/>
                </a:lnTo>
                <a:lnTo>
                  <a:pt x="6799" y="2936"/>
                </a:lnTo>
                <a:lnTo>
                  <a:pt x="6800" y="2946"/>
                </a:lnTo>
                <a:lnTo>
                  <a:pt x="6801" y="2956"/>
                </a:lnTo>
                <a:lnTo>
                  <a:pt x="6801" y="2965"/>
                </a:lnTo>
                <a:lnTo>
                  <a:pt x="6802" y="2975"/>
                </a:lnTo>
                <a:lnTo>
                  <a:pt x="6802" y="2983"/>
                </a:lnTo>
                <a:lnTo>
                  <a:pt x="6803" y="2993"/>
                </a:lnTo>
                <a:lnTo>
                  <a:pt x="6804" y="3002"/>
                </a:lnTo>
                <a:lnTo>
                  <a:pt x="6804" y="3011"/>
                </a:lnTo>
                <a:lnTo>
                  <a:pt x="6805" y="3020"/>
                </a:lnTo>
                <a:lnTo>
                  <a:pt x="6806" y="3028"/>
                </a:lnTo>
                <a:lnTo>
                  <a:pt x="6806" y="3037"/>
                </a:lnTo>
                <a:lnTo>
                  <a:pt x="6807" y="3045"/>
                </a:lnTo>
                <a:lnTo>
                  <a:pt x="6808" y="3053"/>
                </a:lnTo>
                <a:lnTo>
                  <a:pt x="6808" y="3061"/>
                </a:lnTo>
                <a:lnTo>
                  <a:pt x="6809" y="3070"/>
                </a:lnTo>
                <a:lnTo>
                  <a:pt x="6810" y="3077"/>
                </a:lnTo>
                <a:lnTo>
                  <a:pt x="6810" y="3085"/>
                </a:lnTo>
                <a:lnTo>
                  <a:pt x="6811" y="3093"/>
                </a:lnTo>
                <a:lnTo>
                  <a:pt x="6812" y="3100"/>
                </a:lnTo>
                <a:lnTo>
                  <a:pt x="6812" y="3108"/>
                </a:lnTo>
                <a:lnTo>
                  <a:pt x="6813" y="3115"/>
                </a:lnTo>
                <a:lnTo>
                  <a:pt x="6813" y="3122"/>
                </a:lnTo>
                <a:lnTo>
                  <a:pt x="6814" y="3129"/>
                </a:lnTo>
                <a:lnTo>
                  <a:pt x="6815" y="3136"/>
                </a:lnTo>
                <a:lnTo>
                  <a:pt x="6815" y="3143"/>
                </a:lnTo>
                <a:lnTo>
                  <a:pt x="6816" y="3149"/>
                </a:lnTo>
                <a:lnTo>
                  <a:pt x="6816" y="3156"/>
                </a:lnTo>
                <a:lnTo>
                  <a:pt x="6817" y="3162"/>
                </a:lnTo>
                <a:lnTo>
                  <a:pt x="6817" y="3169"/>
                </a:lnTo>
                <a:lnTo>
                  <a:pt x="6818" y="3175"/>
                </a:lnTo>
                <a:lnTo>
                  <a:pt x="6819" y="3182"/>
                </a:lnTo>
                <a:lnTo>
                  <a:pt x="6819" y="3188"/>
                </a:lnTo>
                <a:lnTo>
                  <a:pt x="6820" y="3193"/>
                </a:lnTo>
                <a:lnTo>
                  <a:pt x="6821" y="3199"/>
                </a:lnTo>
                <a:lnTo>
                  <a:pt x="6821" y="3205"/>
                </a:lnTo>
                <a:lnTo>
                  <a:pt x="6822" y="3211"/>
                </a:lnTo>
                <a:lnTo>
                  <a:pt x="6822" y="3217"/>
                </a:lnTo>
                <a:lnTo>
                  <a:pt x="6823" y="3223"/>
                </a:lnTo>
                <a:lnTo>
                  <a:pt x="6824" y="3228"/>
                </a:lnTo>
                <a:lnTo>
                  <a:pt x="6824" y="3234"/>
                </a:lnTo>
                <a:lnTo>
                  <a:pt x="6825" y="3239"/>
                </a:lnTo>
                <a:lnTo>
                  <a:pt x="6826" y="3244"/>
                </a:lnTo>
                <a:lnTo>
                  <a:pt x="6826" y="3250"/>
                </a:lnTo>
                <a:lnTo>
                  <a:pt x="6827" y="3255"/>
                </a:lnTo>
                <a:lnTo>
                  <a:pt x="6828" y="3260"/>
                </a:lnTo>
                <a:lnTo>
                  <a:pt x="6828" y="3265"/>
                </a:lnTo>
                <a:lnTo>
                  <a:pt x="6829" y="3270"/>
                </a:lnTo>
                <a:lnTo>
                  <a:pt x="6830" y="3275"/>
                </a:lnTo>
                <a:lnTo>
                  <a:pt x="6830" y="3280"/>
                </a:lnTo>
                <a:lnTo>
                  <a:pt x="6831" y="3285"/>
                </a:lnTo>
                <a:lnTo>
                  <a:pt x="6831" y="3289"/>
                </a:lnTo>
                <a:lnTo>
                  <a:pt x="6832" y="3293"/>
                </a:lnTo>
                <a:lnTo>
                  <a:pt x="6833" y="3298"/>
                </a:lnTo>
                <a:lnTo>
                  <a:pt x="6833" y="3302"/>
                </a:lnTo>
                <a:lnTo>
                  <a:pt x="6834" y="3306"/>
                </a:lnTo>
                <a:lnTo>
                  <a:pt x="6834" y="3311"/>
                </a:lnTo>
                <a:lnTo>
                  <a:pt x="6835" y="3316"/>
                </a:lnTo>
                <a:lnTo>
                  <a:pt x="6836" y="3320"/>
                </a:lnTo>
                <a:lnTo>
                  <a:pt x="6836" y="3323"/>
                </a:lnTo>
                <a:lnTo>
                  <a:pt x="6837" y="3327"/>
                </a:lnTo>
                <a:lnTo>
                  <a:pt x="6837" y="3331"/>
                </a:lnTo>
                <a:lnTo>
                  <a:pt x="6838" y="3335"/>
                </a:lnTo>
                <a:lnTo>
                  <a:pt x="6839" y="3340"/>
                </a:lnTo>
                <a:lnTo>
                  <a:pt x="6839" y="3343"/>
                </a:lnTo>
                <a:lnTo>
                  <a:pt x="6840" y="3347"/>
                </a:lnTo>
                <a:lnTo>
                  <a:pt x="6841" y="3351"/>
                </a:lnTo>
                <a:lnTo>
                  <a:pt x="6841" y="3355"/>
                </a:lnTo>
                <a:lnTo>
                  <a:pt x="6842" y="3358"/>
                </a:lnTo>
                <a:lnTo>
                  <a:pt x="6842" y="3362"/>
                </a:lnTo>
                <a:lnTo>
                  <a:pt x="6843" y="3365"/>
                </a:lnTo>
                <a:lnTo>
                  <a:pt x="6844" y="3369"/>
                </a:lnTo>
                <a:lnTo>
                  <a:pt x="6844" y="3372"/>
                </a:lnTo>
                <a:lnTo>
                  <a:pt x="6845" y="3375"/>
                </a:lnTo>
                <a:lnTo>
                  <a:pt x="6846" y="3378"/>
                </a:lnTo>
                <a:lnTo>
                  <a:pt x="6846" y="3382"/>
                </a:lnTo>
                <a:lnTo>
                  <a:pt x="6847" y="3385"/>
                </a:lnTo>
                <a:lnTo>
                  <a:pt x="6848" y="3388"/>
                </a:lnTo>
                <a:lnTo>
                  <a:pt x="6848" y="3391"/>
                </a:lnTo>
                <a:lnTo>
                  <a:pt x="6849" y="3395"/>
                </a:lnTo>
                <a:lnTo>
                  <a:pt x="6849" y="3397"/>
                </a:lnTo>
                <a:lnTo>
                  <a:pt x="6850" y="3400"/>
                </a:lnTo>
                <a:lnTo>
                  <a:pt x="6851" y="3404"/>
                </a:lnTo>
                <a:lnTo>
                  <a:pt x="6851" y="3406"/>
                </a:lnTo>
                <a:lnTo>
                  <a:pt x="6852" y="3410"/>
                </a:lnTo>
                <a:lnTo>
                  <a:pt x="6852" y="3413"/>
                </a:lnTo>
                <a:lnTo>
                  <a:pt x="6853" y="3415"/>
                </a:lnTo>
                <a:lnTo>
                  <a:pt x="6854" y="3418"/>
                </a:lnTo>
                <a:lnTo>
                  <a:pt x="6854" y="3421"/>
                </a:lnTo>
                <a:lnTo>
                  <a:pt x="6855" y="3424"/>
                </a:lnTo>
                <a:lnTo>
                  <a:pt x="6855" y="3427"/>
                </a:lnTo>
                <a:lnTo>
                  <a:pt x="6856" y="3430"/>
                </a:lnTo>
                <a:lnTo>
                  <a:pt x="6857" y="3433"/>
                </a:lnTo>
                <a:lnTo>
                  <a:pt x="6857" y="3435"/>
                </a:lnTo>
                <a:lnTo>
                  <a:pt x="6858" y="3438"/>
                </a:lnTo>
                <a:lnTo>
                  <a:pt x="6859" y="3441"/>
                </a:lnTo>
                <a:lnTo>
                  <a:pt x="6859" y="3444"/>
                </a:lnTo>
                <a:lnTo>
                  <a:pt x="6860" y="3446"/>
                </a:lnTo>
                <a:lnTo>
                  <a:pt x="6861" y="3449"/>
                </a:lnTo>
                <a:lnTo>
                  <a:pt x="6861" y="3451"/>
                </a:lnTo>
                <a:lnTo>
                  <a:pt x="6862" y="3454"/>
                </a:lnTo>
                <a:lnTo>
                  <a:pt x="6862" y="3456"/>
                </a:lnTo>
                <a:lnTo>
                  <a:pt x="6863" y="3458"/>
                </a:lnTo>
                <a:lnTo>
                  <a:pt x="6864" y="3461"/>
                </a:lnTo>
                <a:lnTo>
                  <a:pt x="6864" y="3463"/>
                </a:lnTo>
                <a:lnTo>
                  <a:pt x="6865" y="3465"/>
                </a:lnTo>
                <a:lnTo>
                  <a:pt x="6866" y="3467"/>
                </a:lnTo>
                <a:lnTo>
                  <a:pt x="6866" y="3469"/>
                </a:lnTo>
                <a:lnTo>
                  <a:pt x="6867" y="3472"/>
                </a:lnTo>
                <a:lnTo>
                  <a:pt x="6867" y="3474"/>
                </a:lnTo>
                <a:lnTo>
                  <a:pt x="6868" y="3476"/>
                </a:lnTo>
                <a:lnTo>
                  <a:pt x="6869" y="3478"/>
                </a:lnTo>
                <a:lnTo>
                  <a:pt x="6869" y="3480"/>
                </a:lnTo>
                <a:lnTo>
                  <a:pt x="6870" y="3482"/>
                </a:lnTo>
                <a:lnTo>
                  <a:pt x="6870" y="3484"/>
                </a:lnTo>
                <a:lnTo>
                  <a:pt x="6871" y="3486"/>
                </a:lnTo>
                <a:lnTo>
                  <a:pt x="6872" y="3488"/>
                </a:lnTo>
                <a:lnTo>
                  <a:pt x="6872" y="3490"/>
                </a:lnTo>
                <a:lnTo>
                  <a:pt x="6873" y="3492"/>
                </a:lnTo>
                <a:lnTo>
                  <a:pt x="6873" y="3494"/>
                </a:lnTo>
                <a:lnTo>
                  <a:pt x="6874" y="3495"/>
                </a:lnTo>
                <a:lnTo>
                  <a:pt x="6875" y="3497"/>
                </a:lnTo>
                <a:lnTo>
                  <a:pt x="6875" y="3499"/>
                </a:lnTo>
                <a:lnTo>
                  <a:pt x="6876" y="3501"/>
                </a:lnTo>
                <a:lnTo>
                  <a:pt x="6877" y="3502"/>
                </a:lnTo>
                <a:lnTo>
                  <a:pt x="6877" y="3504"/>
                </a:lnTo>
                <a:lnTo>
                  <a:pt x="6878" y="3505"/>
                </a:lnTo>
                <a:lnTo>
                  <a:pt x="6879" y="3507"/>
                </a:lnTo>
                <a:lnTo>
                  <a:pt x="6879" y="3509"/>
                </a:lnTo>
                <a:lnTo>
                  <a:pt x="6880" y="3510"/>
                </a:lnTo>
                <a:lnTo>
                  <a:pt x="6881" y="3512"/>
                </a:lnTo>
                <a:lnTo>
                  <a:pt x="6881" y="3513"/>
                </a:lnTo>
                <a:lnTo>
                  <a:pt x="6882" y="3515"/>
                </a:lnTo>
                <a:lnTo>
                  <a:pt x="6882" y="3516"/>
                </a:lnTo>
                <a:lnTo>
                  <a:pt x="6883" y="3518"/>
                </a:lnTo>
                <a:lnTo>
                  <a:pt x="6884" y="3519"/>
                </a:lnTo>
                <a:lnTo>
                  <a:pt x="6884" y="3520"/>
                </a:lnTo>
                <a:lnTo>
                  <a:pt x="6885" y="3521"/>
                </a:lnTo>
                <a:lnTo>
                  <a:pt x="6885" y="3523"/>
                </a:lnTo>
                <a:lnTo>
                  <a:pt x="6886" y="3524"/>
                </a:lnTo>
                <a:lnTo>
                  <a:pt x="6887" y="3525"/>
                </a:lnTo>
                <a:lnTo>
                  <a:pt x="6887" y="3527"/>
                </a:lnTo>
                <a:lnTo>
                  <a:pt x="6888" y="3528"/>
                </a:lnTo>
                <a:lnTo>
                  <a:pt x="6888" y="3529"/>
                </a:lnTo>
                <a:lnTo>
                  <a:pt x="6889" y="3530"/>
                </a:lnTo>
                <a:lnTo>
                  <a:pt x="6890" y="3532"/>
                </a:lnTo>
                <a:lnTo>
                  <a:pt x="6890" y="3533"/>
                </a:lnTo>
                <a:lnTo>
                  <a:pt x="6891" y="3534"/>
                </a:lnTo>
                <a:lnTo>
                  <a:pt x="6892" y="3536"/>
                </a:lnTo>
                <a:lnTo>
                  <a:pt x="6892" y="3537"/>
                </a:lnTo>
                <a:lnTo>
                  <a:pt x="6893" y="3539"/>
                </a:lnTo>
                <a:lnTo>
                  <a:pt x="6893" y="3541"/>
                </a:lnTo>
                <a:lnTo>
                  <a:pt x="6894" y="3542"/>
                </a:lnTo>
                <a:lnTo>
                  <a:pt x="6895" y="3543"/>
                </a:lnTo>
                <a:lnTo>
                  <a:pt x="6895" y="3544"/>
                </a:lnTo>
                <a:lnTo>
                  <a:pt x="6896" y="3545"/>
                </a:lnTo>
                <a:lnTo>
                  <a:pt x="6897" y="3547"/>
                </a:lnTo>
                <a:lnTo>
                  <a:pt x="6897" y="3548"/>
                </a:lnTo>
                <a:lnTo>
                  <a:pt x="6898" y="3549"/>
                </a:lnTo>
                <a:lnTo>
                  <a:pt x="6899" y="3550"/>
                </a:lnTo>
                <a:lnTo>
                  <a:pt x="6899" y="3551"/>
                </a:lnTo>
                <a:lnTo>
                  <a:pt x="6900" y="3551"/>
                </a:lnTo>
                <a:lnTo>
                  <a:pt x="6901" y="3552"/>
                </a:lnTo>
                <a:lnTo>
                  <a:pt x="6901" y="3554"/>
                </a:lnTo>
                <a:lnTo>
                  <a:pt x="6902" y="3555"/>
                </a:lnTo>
                <a:lnTo>
                  <a:pt x="6902" y="3556"/>
                </a:lnTo>
                <a:lnTo>
                  <a:pt x="6903" y="3556"/>
                </a:lnTo>
                <a:lnTo>
                  <a:pt x="6904" y="3558"/>
                </a:lnTo>
                <a:lnTo>
                  <a:pt x="6904" y="3558"/>
                </a:lnTo>
                <a:lnTo>
                  <a:pt x="6905" y="3559"/>
                </a:lnTo>
                <a:lnTo>
                  <a:pt x="6905" y="3560"/>
                </a:lnTo>
                <a:lnTo>
                  <a:pt x="6906" y="3561"/>
                </a:lnTo>
                <a:lnTo>
                  <a:pt x="6906" y="3562"/>
                </a:lnTo>
                <a:lnTo>
                  <a:pt x="6907" y="3563"/>
                </a:lnTo>
                <a:lnTo>
                  <a:pt x="6908" y="3564"/>
                </a:lnTo>
                <a:lnTo>
                  <a:pt x="6908" y="3565"/>
                </a:lnTo>
                <a:lnTo>
                  <a:pt x="6909" y="3566"/>
                </a:lnTo>
                <a:lnTo>
                  <a:pt x="6910" y="3567"/>
                </a:lnTo>
                <a:lnTo>
                  <a:pt x="6910" y="3567"/>
                </a:lnTo>
                <a:lnTo>
                  <a:pt x="6911" y="3567"/>
                </a:lnTo>
                <a:lnTo>
                  <a:pt x="6912" y="3568"/>
                </a:lnTo>
                <a:lnTo>
                  <a:pt x="6912" y="3569"/>
                </a:lnTo>
                <a:lnTo>
                  <a:pt x="6913" y="3569"/>
                </a:lnTo>
                <a:lnTo>
                  <a:pt x="6913" y="3570"/>
                </a:lnTo>
                <a:lnTo>
                  <a:pt x="6914" y="3571"/>
                </a:lnTo>
                <a:lnTo>
                  <a:pt x="6915" y="3572"/>
                </a:lnTo>
                <a:lnTo>
                  <a:pt x="6915" y="3572"/>
                </a:lnTo>
                <a:lnTo>
                  <a:pt x="6916" y="3573"/>
                </a:lnTo>
                <a:lnTo>
                  <a:pt x="6917" y="3573"/>
                </a:lnTo>
                <a:lnTo>
                  <a:pt x="6917" y="3574"/>
                </a:lnTo>
                <a:lnTo>
                  <a:pt x="6918" y="3574"/>
                </a:lnTo>
                <a:lnTo>
                  <a:pt x="6919" y="3576"/>
                </a:lnTo>
                <a:lnTo>
                  <a:pt x="6919" y="3576"/>
                </a:lnTo>
                <a:lnTo>
                  <a:pt x="6920" y="3577"/>
                </a:lnTo>
                <a:lnTo>
                  <a:pt x="6920" y="3577"/>
                </a:lnTo>
                <a:lnTo>
                  <a:pt x="6921" y="3578"/>
                </a:lnTo>
                <a:lnTo>
                  <a:pt x="6922" y="3578"/>
                </a:lnTo>
                <a:lnTo>
                  <a:pt x="6922" y="3579"/>
                </a:lnTo>
                <a:lnTo>
                  <a:pt x="6923" y="3580"/>
                </a:lnTo>
                <a:lnTo>
                  <a:pt x="6923" y="3580"/>
                </a:lnTo>
                <a:lnTo>
                  <a:pt x="6924" y="3580"/>
                </a:lnTo>
                <a:lnTo>
                  <a:pt x="6924" y="3581"/>
                </a:lnTo>
                <a:lnTo>
                  <a:pt x="6925" y="3582"/>
                </a:lnTo>
                <a:lnTo>
                  <a:pt x="6926" y="3582"/>
                </a:lnTo>
                <a:lnTo>
                  <a:pt x="6926" y="3583"/>
                </a:lnTo>
                <a:lnTo>
                  <a:pt x="6927" y="3583"/>
                </a:lnTo>
                <a:lnTo>
                  <a:pt x="6928" y="3584"/>
                </a:lnTo>
                <a:lnTo>
                  <a:pt x="6928" y="3584"/>
                </a:lnTo>
                <a:lnTo>
                  <a:pt x="6929" y="3585"/>
                </a:lnTo>
                <a:lnTo>
                  <a:pt x="6930" y="3585"/>
                </a:lnTo>
                <a:lnTo>
                  <a:pt x="6930" y="3586"/>
                </a:lnTo>
                <a:lnTo>
                  <a:pt x="6931" y="3586"/>
                </a:lnTo>
                <a:lnTo>
                  <a:pt x="6932" y="3587"/>
                </a:lnTo>
                <a:lnTo>
                  <a:pt x="6932" y="3587"/>
                </a:lnTo>
                <a:lnTo>
                  <a:pt x="6933" y="3587"/>
                </a:lnTo>
                <a:lnTo>
                  <a:pt x="6933" y="3588"/>
                </a:lnTo>
                <a:lnTo>
                  <a:pt x="6934" y="3588"/>
                </a:lnTo>
                <a:lnTo>
                  <a:pt x="6935" y="3589"/>
                </a:lnTo>
                <a:lnTo>
                  <a:pt x="6935" y="3589"/>
                </a:lnTo>
                <a:lnTo>
                  <a:pt x="6936" y="3590"/>
                </a:lnTo>
                <a:lnTo>
                  <a:pt x="6937" y="3591"/>
                </a:lnTo>
                <a:lnTo>
                  <a:pt x="6937" y="3591"/>
                </a:lnTo>
                <a:lnTo>
                  <a:pt x="6938" y="3591"/>
                </a:lnTo>
                <a:lnTo>
                  <a:pt x="6938" y="3592"/>
                </a:lnTo>
                <a:lnTo>
                  <a:pt x="6939" y="3592"/>
                </a:lnTo>
                <a:lnTo>
                  <a:pt x="6940" y="3592"/>
                </a:lnTo>
                <a:lnTo>
                  <a:pt x="6940" y="3592"/>
                </a:lnTo>
                <a:lnTo>
                  <a:pt x="6941" y="3592"/>
                </a:lnTo>
                <a:lnTo>
                  <a:pt x="6941" y="3593"/>
                </a:lnTo>
                <a:lnTo>
                  <a:pt x="6942" y="3593"/>
                </a:lnTo>
                <a:lnTo>
                  <a:pt x="6943" y="3593"/>
                </a:lnTo>
                <a:lnTo>
                  <a:pt x="6943" y="3594"/>
                </a:lnTo>
                <a:lnTo>
                  <a:pt x="6944" y="3593"/>
                </a:lnTo>
                <a:lnTo>
                  <a:pt x="6944" y="3593"/>
                </a:lnTo>
                <a:lnTo>
                  <a:pt x="6945" y="3594"/>
                </a:lnTo>
                <a:lnTo>
                  <a:pt x="6946" y="3594"/>
                </a:lnTo>
                <a:lnTo>
                  <a:pt x="6946" y="3595"/>
                </a:lnTo>
                <a:lnTo>
                  <a:pt x="6947" y="3595"/>
                </a:lnTo>
                <a:lnTo>
                  <a:pt x="6948" y="3595"/>
                </a:lnTo>
                <a:lnTo>
                  <a:pt x="6948" y="3596"/>
                </a:lnTo>
                <a:lnTo>
                  <a:pt x="6949" y="3596"/>
                </a:lnTo>
                <a:lnTo>
                  <a:pt x="6950" y="3596"/>
                </a:lnTo>
                <a:lnTo>
                  <a:pt x="6950" y="3596"/>
                </a:lnTo>
                <a:lnTo>
                  <a:pt x="6951" y="3596"/>
                </a:lnTo>
                <a:lnTo>
                  <a:pt x="6952" y="3597"/>
                </a:lnTo>
                <a:lnTo>
                  <a:pt x="6952" y="3597"/>
                </a:lnTo>
                <a:lnTo>
                  <a:pt x="6953" y="3598"/>
                </a:lnTo>
                <a:lnTo>
                  <a:pt x="6953" y="3598"/>
                </a:lnTo>
                <a:lnTo>
                  <a:pt x="6954" y="3598"/>
                </a:lnTo>
                <a:lnTo>
                  <a:pt x="6955" y="3598"/>
                </a:lnTo>
                <a:lnTo>
                  <a:pt x="6955" y="3598"/>
                </a:lnTo>
                <a:lnTo>
                  <a:pt x="6956" y="3599"/>
                </a:lnTo>
                <a:lnTo>
                  <a:pt x="6956" y="3599"/>
                </a:lnTo>
                <a:lnTo>
                  <a:pt x="6957" y="3600"/>
                </a:lnTo>
                <a:lnTo>
                  <a:pt x="6958" y="3600"/>
                </a:lnTo>
                <a:lnTo>
                  <a:pt x="6958" y="3600"/>
                </a:lnTo>
                <a:lnTo>
                  <a:pt x="6959" y="3600"/>
                </a:lnTo>
                <a:lnTo>
                  <a:pt x="6959" y="3600"/>
                </a:lnTo>
                <a:lnTo>
                  <a:pt x="6960" y="3600"/>
                </a:lnTo>
                <a:lnTo>
                  <a:pt x="6961" y="3601"/>
                </a:lnTo>
                <a:lnTo>
                  <a:pt x="6961" y="3601"/>
                </a:lnTo>
                <a:lnTo>
                  <a:pt x="6962" y="3602"/>
                </a:lnTo>
                <a:lnTo>
                  <a:pt x="6963" y="3602"/>
                </a:lnTo>
                <a:lnTo>
                  <a:pt x="6963" y="3602"/>
                </a:lnTo>
                <a:lnTo>
                  <a:pt x="6964" y="3602"/>
                </a:lnTo>
                <a:lnTo>
                  <a:pt x="6964" y="3602"/>
                </a:lnTo>
                <a:lnTo>
                  <a:pt x="6965" y="3602"/>
                </a:lnTo>
                <a:lnTo>
                  <a:pt x="6966" y="3602"/>
                </a:lnTo>
                <a:lnTo>
                  <a:pt x="6966" y="3602"/>
                </a:lnTo>
                <a:lnTo>
                  <a:pt x="6967" y="3602"/>
                </a:lnTo>
                <a:lnTo>
                  <a:pt x="6968" y="3602"/>
                </a:lnTo>
                <a:lnTo>
                  <a:pt x="6968" y="3602"/>
                </a:lnTo>
                <a:lnTo>
                  <a:pt x="6969" y="3602"/>
                </a:lnTo>
                <a:lnTo>
                  <a:pt x="6970" y="3603"/>
                </a:lnTo>
                <a:lnTo>
                  <a:pt x="6970" y="3603"/>
                </a:lnTo>
                <a:lnTo>
                  <a:pt x="6971" y="3603"/>
                </a:lnTo>
                <a:lnTo>
                  <a:pt x="6972" y="3604"/>
                </a:lnTo>
                <a:lnTo>
                  <a:pt x="6972" y="3604"/>
                </a:lnTo>
                <a:lnTo>
                  <a:pt x="6973" y="3604"/>
                </a:lnTo>
                <a:lnTo>
                  <a:pt x="6973" y="3604"/>
                </a:lnTo>
                <a:lnTo>
                  <a:pt x="6974" y="3604"/>
                </a:lnTo>
                <a:lnTo>
                  <a:pt x="6974" y="3604"/>
                </a:lnTo>
                <a:lnTo>
                  <a:pt x="6975" y="3604"/>
                </a:lnTo>
                <a:lnTo>
                  <a:pt x="6976" y="3604"/>
                </a:lnTo>
                <a:lnTo>
                  <a:pt x="6976" y="3604"/>
                </a:lnTo>
                <a:lnTo>
                  <a:pt x="6977" y="3604"/>
                </a:lnTo>
                <a:lnTo>
                  <a:pt x="6977" y="3604"/>
                </a:lnTo>
                <a:lnTo>
                  <a:pt x="6978" y="3604"/>
                </a:lnTo>
                <a:lnTo>
                  <a:pt x="6979" y="3604"/>
                </a:lnTo>
                <a:lnTo>
                  <a:pt x="6979" y="3604"/>
                </a:lnTo>
                <a:lnTo>
                  <a:pt x="6980" y="3604"/>
                </a:lnTo>
                <a:lnTo>
                  <a:pt x="6981" y="3604"/>
                </a:lnTo>
                <a:lnTo>
                  <a:pt x="6981" y="3604"/>
                </a:lnTo>
                <a:lnTo>
                  <a:pt x="6982" y="3605"/>
                </a:lnTo>
                <a:lnTo>
                  <a:pt x="6983" y="3604"/>
                </a:lnTo>
                <a:lnTo>
                  <a:pt x="6983" y="3605"/>
                </a:lnTo>
                <a:lnTo>
                  <a:pt x="6984" y="3605"/>
                </a:lnTo>
                <a:lnTo>
                  <a:pt x="6984" y="3605"/>
                </a:lnTo>
                <a:lnTo>
                  <a:pt x="6985" y="3605"/>
                </a:lnTo>
                <a:lnTo>
                  <a:pt x="6986" y="3605"/>
                </a:lnTo>
                <a:lnTo>
                  <a:pt x="6986" y="3605"/>
                </a:lnTo>
                <a:lnTo>
                  <a:pt x="6987" y="3605"/>
                </a:lnTo>
                <a:lnTo>
                  <a:pt x="6988" y="3605"/>
                </a:lnTo>
                <a:lnTo>
                  <a:pt x="6988" y="3605"/>
                </a:lnTo>
                <a:lnTo>
                  <a:pt x="6989" y="3605"/>
                </a:lnTo>
                <a:lnTo>
                  <a:pt x="6990" y="3605"/>
                </a:lnTo>
                <a:lnTo>
                  <a:pt x="6990" y="3605"/>
                </a:lnTo>
                <a:lnTo>
                  <a:pt x="6991" y="3605"/>
                </a:lnTo>
                <a:lnTo>
                  <a:pt x="6991" y="3605"/>
                </a:lnTo>
                <a:lnTo>
                  <a:pt x="6992" y="3605"/>
                </a:lnTo>
                <a:lnTo>
                  <a:pt x="6992" y="3605"/>
                </a:lnTo>
                <a:lnTo>
                  <a:pt x="6993" y="3605"/>
                </a:lnTo>
                <a:lnTo>
                  <a:pt x="6994" y="3606"/>
                </a:lnTo>
                <a:lnTo>
                  <a:pt x="6994" y="3606"/>
                </a:lnTo>
                <a:lnTo>
                  <a:pt x="6995" y="3605"/>
                </a:lnTo>
                <a:lnTo>
                  <a:pt x="6995" y="3605"/>
                </a:lnTo>
                <a:lnTo>
                  <a:pt x="6996" y="3605"/>
                </a:lnTo>
                <a:lnTo>
                  <a:pt x="6997" y="3605"/>
                </a:lnTo>
                <a:lnTo>
                  <a:pt x="6997" y="3605"/>
                </a:lnTo>
                <a:lnTo>
                  <a:pt x="6998" y="3605"/>
                </a:lnTo>
                <a:lnTo>
                  <a:pt x="6999" y="3605"/>
                </a:lnTo>
                <a:lnTo>
                  <a:pt x="6999" y="3605"/>
                </a:lnTo>
                <a:lnTo>
                  <a:pt x="7000" y="3605"/>
                </a:lnTo>
                <a:lnTo>
                  <a:pt x="7001" y="3605"/>
                </a:lnTo>
                <a:lnTo>
                  <a:pt x="7001" y="3605"/>
                </a:lnTo>
                <a:lnTo>
                  <a:pt x="7002" y="3604"/>
                </a:lnTo>
                <a:lnTo>
                  <a:pt x="7003" y="3604"/>
                </a:lnTo>
                <a:lnTo>
                  <a:pt x="7003" y="3604"/>
                </a:lnTo>
                <a:lnTo>
                  <a:pt x="7004" y="3604"/>
                </a:lnTo>
                <a:lnTo>
                  <a:pt x="7004" y="3604"/>
                </a:lnTo>
                <a:lnTo>
                  <a:pt x="7005" y="3604"/>
                </a:lnTo>
                <a:lnTo>
                  <a:pt x="7006" y="3604"/>
                </a:lnTo>
                <a:lnTo>
                  <a:pt x="7006" y="3604"/>
                </a:lnTo>
                <a:lnTo>
                  <a:pt x="7007" y="3604"/>
                </a:lnTo>
                <a:lnTo>
                  <a:pt x="7008" y="3604"/>
                </a:lnTo>
                <a:lnTo>
                  <a:pt x="7008" y="3604"/>
                </a:lnTo>
                <a:lnTo>
                  <a:pt x="7009" y="3604"/>
                </a:lnTo>
                <a:lnTo>
                  <a:pt x="7009" y="3604"/>
                </a:lnTo>
                <a:lnTo>
                  <a:pt x="7010" y="3603"/>
                </a:lnTo>
                <a:lnTo>
                  <a:pt x="7011" y="3603"/>
                </a:lnTo>
                <a:lnTo>
                  <a:pt x="7011" y="3603"/>
                </a:lnTo>
                <a:lnTo>
                  <a:pt x="7012" y="3604"/>
                </a:lnTo>
                <a:lnTo>
                  <a:pt x="7012" y="3603"/>
                </a:lnTo>
                <a:lnTo>
                  <a:pt x="7013" y="3604"/>
                </a:lnTo>
                <a:lnTo>
                  <a:pt x="7013" y="3604"/>
                </a:lnTo>
                <a:lnTo>
                  <a:pt x="7014" y="3604"/>
                </a:lnTo>
                <a:lnTo>
                  <a:pt x="7015" y="3603"/>
                </a:lnTo>
                <a:lnTo>
                  <a:pt x="7015" y="3604"/>
                </a:lnTo>
                <a:lnTo>
                  <a:pt x="7016" y="3603"/>
                </a:lnTo>
                <a:lnTo>
                  <a:pt x="7017" y="3603"/>
                </a:lnTo>
                <a:lnTo>
                  <a:pt x="7017" y="3603"/>
                </a:lnTo>
                <a:lnTo>
                  <a:pt x="7018" y="3602"/>
                </a:lnTo>
                <a:lnTo>
                  <a:pt x="7019" y="3602"/>
                </a:lnTo>
                <a:lnTo>
                  <a:pt x="7019" y="3602"/>
                </a:lnTo>
                <a:lnTo>
                  <a:pt x="7020" y="3602"/>
                </a:lnTo>
                <a:lnTo>
                  <a:pt x="7021" y="3602"/>
                </a:lnTo>
                <a:lnTo>
                  <a:pt x="7021" y="3602"/>
                </a:lnTo>
                <a:lnTo>
                  <a:pt x="7022" y="3602"/>
                </a:lnTo>
                <a:lnTo>
                  <a:pt x="7023" y="3602"/>
                </a:lnTo>
                <a:lnTo>
                  <a:pt x="7023" y="3602"/>
                </a:lnTo>
                <a:lnTo>
                  <a:pt x="7024" y="3602"/>
                </a:lnTo>
                <a:lnTo>
                  <a:pt x="7024" y="3602"/>
                </a:lnTo>
                <a:lnTo>
                  <a:pt x="7025" y="3602"/>
                </a:lnTo>
                <a:lnTo>
                  <a:pt x="7026" y="3602"/>
                </a:lnTo>
                <a:lnTo>
                  <a:pt x="7026" y="3602"/>
                </a:lnTo>
                <a:lnTo>
                  <a:pt x="7027" y="3602"/>
                </a:lnTo>
                <a:lnTo>
                  <a:pt x="7027" y="3602"/>
                </a:lnTo>
                <a:lnTo>
                  <a:pt x="7028" y="3602"/>
                </a:lnTo>
                <a:lnTo>
                  <a:pt x="7029" y="3602"/>
                </a:lnTo>
                <a:lnTo>
                  <a:pt x="7029" y="3602"/>
                </a:lnTo>
                <a:lnTo>
                  <a:pt x="7030" y="3602"/>
                </a:lnTo>
                <a:lnTo>
                  <a:pt x="7030" y="3602"/>
                </a:lnTo>
                <a:lnTo>
                  <a:pt x="7031" y="3601"/>
                </a:lnTo>
                <a:lnTo>
                  <a:pt x="7032" y="3601"/>
                </a:lnTo>
                <a:lnTo>
                  <a:pt x="7032" y="3601"/>
                </a:lnTo>
                <a:lnTo>
                  <a:pt x="7033" y="3601"/>
                </a:lnTo>
                <a:lnTo>
                  <a:pt x="7033" y="3602"/>
                </a:lnTo>
                <a:lnTo>
                  <a:pt x="7034" y="3602"/>
                </a:lnTo>
                <a:lnTo>
                  <a:pt x="7035" y="3601"/>
                </a:lnTo>
                <a:lnTo>
                  <a:pt x="7035" y="3600"/>
                </a:lnTo>
                <a:lnTo>
                  <a:pt x="7036" y="3600"/>
                </a:lnTo>
                <a:lnTo>
                  <a:pt x="7037" y="3600"/>
                </a:lnTo>
                <a:lnTo>
                  <a:pt x="7037" y="3600"/>
                </a:lnTo>
                <a:lnTo>
                  <a:pt x="7038" y="3600"/>
                </a:lnTo>
                <a:lnTo>
                  <a:pt x="7039" y="3599"/>
                </a:lnTo>
                <a:lnTo>
                  <a:pt x="7039" y="3599"/>
                </a:lnTo>
                <a:lnTo>
                  <a:pt x="7040" y="3600"/>
                </a:lnTo>
                <a:lnTo>
                  <a:pt x="7041" y="3600"/>
                </a:lnTo>
                <a:lnTo>
                  <a:pt x="7041" y="3599"/>
                </a:lnTo>
                <a:lnTo>
                  <a:pt x="7042" y="3599"/>
                </a:lnTo>
                <a:lnTo>
                  <a:pt x="7042" y="3599"/>
                </a:lnTo>
                <a:lnTo>
                  <a:pt x="7043" y="3599"/>
                </a:lnTo>
                <a:lnTo>
                  <a:pt x="7044" y="3599"/>
                </a:lnTo>
                <a:lnTo>
                  <a:pt x="7044" y="3599"/>
                </a:lnTo>
                <a:lnTo>
                  <a:pt x="7045" y="3599"/>
                </a:lnTo>
                <a:lnTo>
                  <a:pt x="7045" y="3598"/>
                </a:lnTo>
                <a:lnTo>
                  <a:pt x="7046" y="3598"/>
                </a:lnTo>
                <a:lnTo>
                  <a:pt x="7047" y="3599"/>
                </a:lnTo>
                <a:lnTo>
                  <a:pt x="7047" y="3599"/>
                </a:lnTo>
                <a:lnTo>
                  <a:pt x="7048" y="3599"/>
                </a:lnTo>
                <a:lnTo>
                  <a:pt x="7048" y="3599"/>
                </a:lnTo>
                <a:lnTo>
                  <a:pt x="7049" y="3598"/>
                </a:lnTo>
                <a:lnTo>
                  <a:pt x="7050" y="3598"/>
                </a:lnTo>
                <a:lnTo>
                  <a:pt x="7050" y="3598"/>
                </a:lnTo>
                <a:lnTo>
                  <a:pt x="7051" y="3598"/>
                </a:lnTo>
                <a:lnTo>
                  <a:pt x="7052" y="3598"/>
                </a:lnTo>
                <a:lnTo>
                  <a:pt x="7052" y="3598"/>
                </a:lnTo>
                <a:lnTo>
                  <a:pt x="7053" y="3598"/>
                </a:lnTo>
                <a:lnTo>
                  <a:pt x="7053" y="3598"/>
                </a:lnTo>
                <a:lnTo>
                  <a:pt x="7054" y="3597"/>
                </a:lnTo>
                <a:lnTo>
                  <a:pt x="7055" y="3597"/>
                </a:lnTo>
                <a:lnTo>
                  <a:pt x="7055" y="3597"/>
                </a:lnTo>
                <a:lnTo>
                  <a:pt x="7056" y="3597"/>
                </a:lnTo>
                <a:lnTo>
                  <a:pt x="7057" y="3597"/>
                </a:lnTo>
                <a:lnTo>
                  <a:pt x="7057" y="3597"/>
                </a:lnTo>
                <a:lnTo>
                  <a:pt x="7058" y="3597"/>
                </a:lnTo>
                <a:lnTo>
                  <a:pt x="7059" y="3596"/>
                </a:lnTo>
                <a:lnTo>
                  <a:pt x="7059" y="3597"/>
                </a:lnTo>
                <a:lnTo>
                  <a:pt x="7060" y="3596"/>
                </a:lnTo>
                <a:lnTo>
                  <a:pt x="7060" y="3596"/>
                </a:lnTo>
                <a:lnTo>
                  <a:pt x="7061" y="3596"/>
                </a:lnTo>
                <a:lnTo>
                  <a:pt x="7062" y="3596"/>
                </a:lnTo>
                <a:lnTo>
                  <a:pt x="7062" y="3595"/>
                </a:lnTo>
                <a:lnTo>
                  <a:pt x="7063" y="3595"/>
                </a:lnTo>
                <a:lnTo>
                  <a:pt x="7063" y="3595"/>
                </a:lnTo>
                <a:lnTo>
                  <a:pt x="7064" y="3595"/>
                </a:lnTo>
                <a:lnTo>
                  <a:pt x="7065" y="3595"/>
                </a:lnTo>
                <a:lnTo>
                  <a:pt x="7065" y="3595"/>
                </a:lnTo>
                <a:lnTo>
                  <a:pt x="7066" y="3595"/>
                </a:lnTo>
                <a:lnTo>
                  <a:pt x="7066" y="3594"/>
                </a:lnTo>
                <a:lnTo>
                  <a:pt x="7067" y="3594"/>
                </a:lnTo>
                <a:lnTo>
                  <a:pt x="7068" y="3593"/>
                </a:lnTo>
                <a:lnTo>
                  <a:pt x="7068" y="3594"/>
                </a:lnTo>
                <a:lnTo>
                  <a:pt x="7069" y="3593"/>
                </a:lnTo>
                <a:lnTo>
                  <a:pt x="7070" y="3593"/>
                </a:lnTo>
                <a:lnTo>
                  <a:pt x="7070" y="3593"/>
                </a:lnTo>
                <a:lnTo>
                  <a:pt x="7071" y="3593"/>
                </a:lnTo>
                <a:lnTo>
                  <a:pt x="7072" y="3593"/>
                </a:lnTo>
                <a:lnTo>
                  <a:pt x="7072" y="3592"/>
                </a:lnTo>
                <a:lnTo>
                  <a:pt x="7073" y="3591"/>
                </a:lnTo>
                <a:lnTo>
                  <a:pt x="7073" y="3591"/>
                </a:lnTo>
                <a:lnTo>
                  <a:pt x="7074" y="3591"/>
                </a:lnTo>
                <a:lnTo>
                  <a:pt x="7075" y="3591"/>
                </a:lnTo>
                <a:lnTo>
                  <a:pt x="7075" y="3591"/>
                </a:lnTo>
                <a:lnTo>
                  <a:pt x="7076" y="3591"/>
                </a:lnTo>
                <a:lnTo>
                  <a:pt x="7077" y="3590"/>
                </a:lnTo>
                <a:lnTo>
                  <a:pt x="7077" y="3590"/>
                </a:lnTo>
                <a:lnTo>
                  <a:pt x="7078" y="3590"/>
                </a:lnTo>
                <a:lnTo>
                  <a:pt x="7079" y="3589"/>
                </a:lnTo>
                <a:lnTo>
                  <a:pt x="7079" y="3589"/>
                </a:lnTo>
                <a:lnTo>
                  <a:pt x="7080" y="3589"/>
                </a:lnTo>
                <a:lnTo>
                  <a:pt x="7080" y="3589"/>
                </a:lnTo>
                <a:lnTo>
                  <a:pt x="7081" y="3589"/>
                </a:lnTo>
                <a:lnTo>
                  <a:pt x="7081" y="3589"/>
                </a:lnTo>
                <a:lnTo>
                  <a:pt x="7082" y="3589"/>
                </a:lnTo>
                <a:lnTo>
                  <a:pt x="7083" y="3589"/>
                </a:lnTo>
                <a:lnTo>
                  <a:pt x="7083" y="3589"/>
                </a:lnTo>
                <a:lnTo>
                  <a:pt x="7084" y="3589"/>
                </a:lnTo>
                <a:lnTo>
                  <a:pt x="7084" y="3589"/>
                </a:lnTo>
                <a:lnTo>
                  <a:pt x="7085" y="3589"/>
                </a:lnTo>
                <a:lnTo>
                  <a:pt x="7086" y="3589"/>
                </a:lnTo>
                <a:lnTo>
                  <a:pt x="7086" y="3589"/>
                </a:lnTo>
                <a:lnTo>
                  <a:pt x="7087" y="3589"/>
                </a:lnTo>
                <a:lnTo>
                  <a:pt x="7088" y="3589"/>
                </a:lnTo>
                <a:lnTo>
                  <a:pt x="7088" y="3589"/>
                </a:lnTo>
                <a:lnTo>
                  <a:pt x="7089" y="3589"/>
                </a:lnTo>
                <a:lnTo>
                  <a:pt x="7090" y="3588"/>
                </a:lnTo>
                <a:lnTo>
                  <a:pt x="7090" y="3588"/>
                </a:lnTo>
                <a:lnTo>
                  <a:pt x="7091" y="3589"/>
                </a:lnTo>
                <a:lnTo>
                  <a:pt x="7092" y="3588"/>
                </a:lnTo>
                <a:lnTo>
                  <a:pt x="7092" y="3588"/>
                </a:lnTo>
                <a:lnTo>
                  <a:pt x="7093" y="3588"/>
                </a:lnTo>
                <a:lnTo>
                  <a:pt x="7094" y="3587"/>
                </a:lnTo>
                <a:lnTo>
                  <a:pt x="7094" y="3587"/>
                </a:lnTo>
                <a:lnTo>
                  <a:pt x="7095" y="3587"/>
                </a:lnTo>
                <a:lnTo>
                  <a:pt x="7095" y="3587"/>
                </a:lnTo>
                <a:lnTo>
                  <a:pt x="7096" y="3587"/>
                </a:lnTo>
                <a:lnTo>
                  <a:pt x="7097" y="3587"/>
                </a:lnTo>
                <a:lnTo>
                  <a:pt x="7097" y="3587"/>
                </a:lnTo>
                <a:lnTo>
                  <a:pt x="7098" y="3587"/>
                </a:lnTo>
                <a:lnTo>
                  <a:pt x="7098" y="3587"/>
                </a:lnTo>
                <a:lnTo>
                  <a:pt x="7099" y="3586"/>
                </a:lnTo>
                <a:lnTo>
                  <a:pt x="7099" y="3586"/>
                </a:lnTo>
                <a:lnTo>
                  <a:pt x="7100" y="3585"/>
                </a:lnTo>
                <a:lnTo>
                  <a:pt x="7101" y="3585"/>
                </a:lnTo>
                <a:lnTo>
                  <a:pt x="7101" y="3585"/>
                </a:lnTo>
                <a:lnTo>
                  <a:pt x="7102" y="3585"/>
                </a:lnTo>
                <a:lnTo>
                  <a:pt x="7103" y="3585"/>
                </a:lnTo>
                <a:lnTo>
                  <a:pt x="7103" y="3585"/>
                </a:lnTo>
                <a:lnTo>
                  <a:pt x="7104" y="3584"/>
                </a:lnTo>
                <a:lnTo>
                  <a:pt x="7104" y="3584"/>
                </a:lnTo>
                <a:lnTo>
                  <a:pt x="7105" y="3584"/>
                </a:lnTo>
                <a:lnTo>
                  <a:pt x="7106" y="3584"/>
                </a:lnTo>
                <a:lnTo>
                  <a:pt x="7106" y="3583"/>
                </a:lnTo>
                <a:lnTo>
                  <a:pt x="7107" y="3583"/>
                </a:lnTo>
                <a:lnTo>
                  <a:pt x="7108" y="3584"/>
                </a:lnTo>
                <a:lnTo>
                  <a:pt x="7108" y="3584"/>
                </a:lnTo>
                <a:lnTo>
                  <a:pt x="7109" y="3583"/>
                </a:lnTo>
                <a:lnTo>
                  <a:pt x="7110" y="3583"/>
                </a:lnTo>
                <a:lnTo>
                  <a:pt x="7110" y="3583"/>
                </a:lnTo>
                <a:lnTo>
                  <a:pt x="7111" y="3583"/>
                </a:lnTo>
                <a:lnTo>
                  <a:pt x="7112" y="3583"/>
                </a:lnTo>
                <a:lnTo>
                  <a:pt x="7112" y="3583"/>
                </a:lnTo>
                <a:lnTo>
                  <a:pt x="7113" y="3583"/>
                </a:lnTo>
                <a:lnTo>
                  <a:pt x="7113" y="3582"/>
                </a:lnTo>
                <a:lnTo>
                  <a:pt x="7114" y="3582"/>
                </a:lnTo>
                <a:lnTo>
                  <a:pt x="7115" y="3582"/>
                </a:lnTo>
                <a:lnTo>
                  <a:pt x="7115" y="3582"/>
                </a:lnTo>
                <a:lnTo>
                  <a:pt x="7116" y="3582"/>
                </a:lnTo>
                <a:lnTo>
                  <a:pt x="7116" y="3582"/>
                </a:lnTo>
                <a:lnTo>
                  <a:pt x="7117" y="3582"/>
                </a:lnTo>
                <a:lnTo>
                  <a:pt x="7118" y="3582"/>
                </a:lnTo>
                <a:lnTo>
                  <a:pt x="7118" y="3582"/>
                </a:lnTo>
                <a:lnTo>
                  <a:pt x="7119" y="3581"/>
                </a:lnTo>
                <a:lnTo>
                  <a:pt x="7119" y="3581"/>
                </a:lnTo>
                <a:lnTo>
                  <a:pt x="7120" y="3581"/>
                </a:lnTo>
                <a:lnTo>
                  <a:pt x="7121" y="3581"/>
                </a:lnTo>
                <a:lnTo>
                  <a:pt x="7121" y="3581"/>
                </a:lnTo>
                <a:lnTo>
                  <a:pt x="7122" y="3581"/>
                </a:lnTo>
                <a:lnTo>
                  <a:pt x="7123" y="3581"/>
                </a:lnTo>
                <a:lnTo>
                  <a:pt x="7123" y="3581"/>
                </a:lnTo>
                <a:lnTo>
                  <a:pt x="7124" y="3580"/>
                </a:lnTo>
                <a:lnTo>
                  <a:pt x="7124" y="3580"/>
                </a:lnTo>
                <a:lnTo>
                  <a:pt x="7125" y="3580"/>
                </a:lnTo>
                <a:lnTo>
                  <a:pt x="7126" y="3580"/>
                </a:lnTo>
                <a:lnTo>
                  <a:pt x="7126" y="3580"/>
                </a:lnTo>
                <a:lnTo>
                  <a:pt x="7127" y="3580"/>
                </a:lnTo>
                <a:lnTo>
                  <a:pt x="7128" y="3580"/>
                </a:lnTo>
                <a:lnTo>
                  <a:pt x="7128" y="3580"/>
                </a:lnTo>
                <a:lnTo>
                  <a:pt x="7129" y="3520"/>
                </a:lnTo>
                <a:lnTo>
                  <a:pt x="7130" y="3451"/>
                </a:lnTo>
                <a:lnTo>
                  <a:pt x="7130" y="3399"/>
                </a:lnTo>
                <a:lnTo>
                  <a:pt x="7131" y="3362"/>
                </a:lnTo>
                <a:lnTo>
                  <a:pt x="7131" y="3334"/>
                </a:lnTo>
                <a:lnTo>
                  <a:pt x="7132" y="3309"/>
                </a:lnTo>
                <a:lnTo>
                  <a:pt x="7133" y="3281"/>
                </a:lnTo>
                <a:lnTo>
                  <a:pt x="7133" y="3251"/>
                </a:lnTo>
                <a:lnTo>
                  <a:pt x="7134" y="3221"/>
                </a:lnTo>
                <a:lnTo>
                  <a:pt x="7134" y="3192"/>
                </a:lnTo>
                <a:lnTo>
                  <a:pt x="7135" y="3164"/>
                </a:lnTo>
                <a:lnTo>
                  <a:pt x="7136" y="3137"/>
                </a:lnTo>
                <a:lnTo>
                  <a:pt x="7136" y="3111"/>
                </a:lnTo>
                <a:lnTo>
                  <a:pt x="7137" y="3084"/>
                </a:lnTo>
                <a:lnTo>
                  <a:pt x="7137" y="3058"/>
                </a:lnTo>
                <a:lnTo>
                  <a:pt x="7138" y="3032"/>
                </a:lnTo>
                <a:lnTo>
                  <a:pt x="7139" y="3005"/>
                </a:lnTo>
                <a:lnTo>
                  <a:pt x="7139" y="2979"/>
                </a:lnTo>
                <a:lnTo>
                  <a:pt x="7140" y="2953"/>
                </a:lnTo>
                <a:lnTo>
                  <a:pt x="7141" y="2928"/>
                </a:lnTo>
                <a:lnTo>
                  <a:pt x="7141" y="2902"/>
                </a:lnTo>
                <a:lnTo>
                  <a:pt x="7142" y="2876"/>
                </a:lnTo>
                <a:lnTo>
                  <a:pt x="7143" y="2851"/>
                </a:lnTo>
                <a:lnTo>
                  <a:pt x="7143" y="2826"/>
                </a:lnTo>
                <a:lnTo>
                  <a:pt x="7144" y="2802"/>
                </a:lnTo>
                <a:lnTo>
                  <a:pt x="7144" y="2778"/>
                </a:lnTo>
                <a:lnTo>
                  <a:pt x="7145" y="2754"/>
                </a:lnTo>
                <a:lnTo>
                  <a:pt x="7146" y="2730"/>
                </a:lnTo>
                <a:lnTo>
                  <a:pt x="7146" y="2707"/>
                </a:lnTo>
                <a:lnTo>
                  <a:pt x="7147" y="2683"/>
                </a:lnTo>
                <a:lnTo>
                  <a:pt x="7148" y="2661"/>
                </a:lnTo>
                <a:lnTo>
                  <a:pt x="7148" y="2638"/>
                </a:lnTo>
                <a:lnTo>
                  <a:pt x="7149" y="2614"/>
                </a:lnTo>
                <a:lnTo>
                  <a:pt x="7149" y="2591"/>
                </a:lnTo>
                <a:lnTo>
                  <a:pt x="7150" y="2569"/>
                </a:lnTo>
                <a:lnTo>
                  <a:pt x="7151" y="2547"/>
                </a:lnTo>
                <a:lnTo>
                  <a:pt x="7151" y="2524"/>
                </a:lnTo>
                <a:lnTo>
                  <a:pt x="7152" y="2502"/>
                </a:lnTo>
                <a:lnTo>
                  <a:pt x="7152" y="2481"/>
                </a:lnTo>
                <a:lnTo>
                  <a:pt x="7153" y="2460"/>
                </a:lnTo>
                <a:lnTo>
                  <a:pt x="7154" y="2494"/>
                </a:lnTo>
                <a:lnTo>
                  <a:pt x="7154" y="2532"/>
                </a:lnTo>
                <a:lnTo>
                  <a:pt x="7155" y="2563"/>
                </a:lnTo>
                <a:lnTo>
                  <a:pt x="7155" y="2584"/>
                </a:lnTo>
                <a:lnTo>
                  <a:pt x="7156" y="2599"/>
                </a:lnTo>
                <a:lnTo>
                  <a:pt x="7157" y="2614"/>
                </a:lnTo>
                <a:lnTo>
                  <a:pt x="7157" y="2629"/>
                </a:lnTo>
                <a:lnTo>
                  <a:pt x="7158" y="2646"/>
                </a:lnTo>
                <a:lnTo>
                  <a:pt x="7159" y="2662"/>
                </a:lnTo>
                <a:lnTo>
                  <a:pt x="7159" y="2679"/>
                </a:lnTo>
                <a:lnTo>
                  <a:pt x="7160" y="2693"/>
                </a:lnTo>
                <a:lnTo>
                  <a:pt x="7161" y="2708"/>
                </a:lnTo>
                <a:lnTo>
                  <a:pt x="7161" y="2722"/>
                </a:lnTo>
                <a:lnTo>
                  <a:pt x="7162" y="2736"/>
                </a:lnTo>
                <a:lnTo>
                  <a:pt x="7163" y="2750"/>
                </a:lnTo>
                <a:lnTo>
                  <a:pt x="7163" y="2763"/>
                </a:lnTo>
                <a:lnTo>
                  <a:pt x="7164" y="2775"/>
                </a:lnTo>
                <a:lnTo>
                  <a:pt x="7164" y="2788"/>
                </a:lnTo>
                <a:lnTo>
                  <a:pt x="7165" y="2800"/>
                </a:lnTo>
                <a:lnTo>
                  <a:pt x="7166" y="2812"/>
                </a:lnTo>
                <a:lnTo>
                  <a:pt x="7166" y="2824"/>
                </a:lnTo>
                <a:lnTo>
                  <a:pt x="7167" y="2836"/>
                </a:lnTo>
                <a:lnTo>
                  <a:pt x="7167" y="2847"/>
                </a:lnTo>
                <a:lnTo>
                  <a:pt x="7168" y="2858"/>
                </a:lnTo>
                <a:lnTo>
                  <a:pt x="7169" y="2869"/>
                </a:lnTo>
                <a:lnTo>
                  <a:pt x="7169" y="2880"/>
                </a:lnTo>
                <a:lnTo>
                  <a:pt x="7170" y="2891"/>
                </a:lnTo>
                <a:lnTo>
                  <a:pt x="7170" y="2901"/>
                </a:lnTo>
                <a:lnTo>
                  <a:pt x="7171" y="2911"/>
                </a:lnTo>
                <a:lnTo>
                  <a:pt x="7172" y="2922"/>
                </a:lnTo>
                <a:lnTo>
                  <a:pt x="7172" y="2933"/>
                </a:lnTo>
                <a:lnTo>
                  <a:pt x="7173" y="2943"/>
                </a:lnTo>
                <a:lnTo>
                  <a:pt x="7174" y="2953"/>
                </a:lnTo>
                <a:lnTo>
                  <a:pt x="7174" y="2962"/>
                </a:lnTo>
                <a:lnTo>
                  <a:pt x="7175" y="2972"/>
                </a:lnTo>
                <a:lnTo>
                  <a:pt x="7175" y="2981"/>
                </a:lnTo>
                <a:lnTo>
                  <a:pt x="7176" y="2990"/>
                </a:lnTo>
                <a:lnTo>
                  <a:pt x="7177" y="2999"/>
                </a:lnTo>
                <a:lnTo>
                  <a:pt x="7177" y="3007"/>
                </a:lnTo>
                <a:lnTo>
                  <a:pt x="7178" y="3016"/>
                </a:lnTo>
                <a:lnTo>
                  <a:pt x="7179" y="3025"/>
                </a:lnTo>
                <a:lnTo>
                  <a:pt x="7179" y="3033"/>
                </a:lnTo>
                <a:lnTo>
                  <a:pt x="7180" y="3042"/>
                </a:lnTo>
                <a:lnTo>
                  <a:pt x="7181" y="3050"/>
                </a:lnTo>
                <a:lnTo>
                  <a:pt x="7181" y="3059"/>
                </a:lnTo>
                <a:lnTo>
                  <a:pt x="7182" y="3067"/>
                </a:lnTo>
                <a:lnTo>
                  <a:pt x="7183" y="3074"/>
                </a:lnTo>
                <a:lnTo>
                  <a:pt x="7183" y="3082"/>
                </a:lnTo>
                <a:lnTo>
                  <a:pt x="7184" y="3089"/>
                </a:lnTo>
                <a:lnTo>
                  <a:pt x="7184" y="3097"/>
                </a:lnTo>
                <a:lnTo>
                  <a:pt x="7185" y="3104"/>
                </a:lnTo>
                <a:lnTo>
                  <a:pt x="7186" y="3112"/>
                </a:lnTo>
                <a:lnTo>
                  <a:pt x="7186" y="3119"/>
                </a:lnTo>
                <a:lnTo>
                  <a:pt x="7187" y="3127"/>
                </a:lnTo>
                <a:lnTo>
                  <a:pt x="7187" y="3134"/>
                </a:lnTo>
                <a:lnTo>
                  <a:pt x="7188" y="3140"/>
                </a:lnTo>
                <a:lnTo>
                  <a:pt x="7188" y="3146"/>
                </a:lnTo>
                <a:lnTo>
                  <a:pt x="7189" y="3153"/>
                </a:lnTo>
                <a:lnTo>
                  <a:pt x="7190" y="3160"/>
                </a:lnTo>
                <a:lnTo>
                  <a:pt x="7190" y="3166"/>
                </a:lnTo>
                <a:lnTo>
                  <a:pt x="7191" y="3173"/>
                </a:lnTo>
                <a:lnTo>
                  <a:pt x="7192" y="3179"/>
                </a:lnTo>
                <a:lnTo>
                  <a:pt x="7192" y="3185"/>
                </a:lnTo>
                <a:lnTo>
                  <a:pt x="7193" y="3191"/>
                </a:lnTo>
                <a:lnTo>
                  <a:pt x="7194" y="3197"/>
                </a:lnTo>
                <a:lnTo>
                  <a:pt x="7194" y="3203"/>
                </a:lnTo>
                <a:lnTo>
                  <a:pt x="7195" y="3208"/>
                </a:lnTo>
                <a:lnTo>
                  <a:pt x="7195" y="3214"/>
                </a:lnTo>
                <a:lnTo>
                  <a:pt x="7196" y="3219"/>
                </a:lnTo>
                <a:lnTo>
                  <a:pt x="7197" y="3225"/>
                </a:lnTo>
                <a:lnTo>
                  <a:pt x="7197" y="3230"/>
                </a:lnTo>
                <a:lnTo>
                  <a:pt x="7198" y="3235"/>
                </a:lnTo>
                <a:lnTo>
                  <a:pt x="7199" y="3241"/>
                </a:lnTo>
                <a:lnTo>
                  <a:pt x="7199" y="3246"/>
                </a:lnTo>
                <a:lnTo>
                  <a:pt x="7200" y="3252"/>
                </a:lnTo>
                <a:lnTo>
                  <a:pt x="7201" y="3257"/>
                </a:lnTo>
                <a:lnTo>
                  <a:pt x="7201" y="3262"/>
                </a:lnTo>
                <a:lnTo>
                  <a:pt x="7202" y="3267"/>
                </a:lnTo>
                <a:lnTo>
                  <a:pt x="7202" y="3272"/>
                </a:lnTo>
                <a:lnTo>
                  <a:pt x="7203" y="3277"/>
                </a:lnTo>
                <a:lnTo>
                  <a:pt x="7204" y="3282"/>
                </a:lnTo>
                <a:lnTo>
                  <a:pt x="7204" y="3287"/>
                </a:lnTo>
                <a:lnTo>
                  <a:pt x="7205" y="3292"/>
                </a:lnTo>
                <a:lnTo>
                  <a:pt x="7205" y="3297"/>
                </a:lnTo>
                <a:lnTo>
                  <a:pt x="7206" y="3301"/>
                </a:lnTo>
                <a:lnTo>
                  <a:pt x="7206" y="3305"/>
                </a:lnTo>
                <a:lnTo>
                  <a:pt x="7207" y="3310"/>
                </a:lnTo>
                <a:lnTo>
                  <a:pt x="7208" y="3314"/>
                </a:lnTo>
                <a:lnTo>
                  <a:pt x="7208" y="3318"/>
                </a:lnTo>
                <a:lnTo>
                  <a:pt x="7209" y="3323"/>
                </a:lnTo>
                <a:lnTo>
                  <a:pt x="7210" y="3327"/>
                </a:lnTo>
                <a:lnTo>
                  <a:pt x="7210" y="3331"/>
                </a:lnTo>
                <a:lnTo>
                  <a:pt x="7211" y="3334"/>
                </a:lnTo>
                <a:lnTo>
                  <a:pt x="7212" y="3338"/>
                </a:lnTo>
                <a:lnTo>
                  <a:pt x="7212" y="3342"/>
                </a:lnTo>
                <a:lnTo>
                  <a:pt x="7213" y="3346"/>
                </a:lnTo>
                <a:lnTo>
                  <a:pt x="7214" y="3350"/>
                </a:lnTo>
                <a:lnTo>
                  <a:pt x="7214" y="3354"/>
                </a:lnTo>
                <a:lnTo>
                  <a:pt x="7215" y="3357"/>
                </a:lnTo>
                <a:lnTo>
                  <a:pt x="7215" y="3360"/>
                </a:lnTo>
                <a:lnTo>
                  <a:pt x="7216" y="3364"/>
                </a:lnTo>
                <a:lnTo>
                  <a:pt x="7217" y="3368"/>
                </a:lnTo>
                <a:lnTo>
                  <a:pt x="7217" y="3372"/>
                </a:lnTo>
                <a:lnTo>
                  <a:pt x="7218" y="3375"/>
                </a:lnTo>
                <a:lnTo>
                  <a:pt x="7219" y="3378"/>
                </a:lnTo>
                <a:lnTo>
                  <a:pt x="7219" y="3381"/>
                </a:lnTo>
                <a:lnTo>
                  <a:pt x="7220" y="3385"/>
                </a:lnTo>
                <a:lnTo>
                  <a:pt x="7220" y="3388"/>
                </a:lnTo>
                <a:lnTo>
                  <a:pt x="7221" y="3391"/>
                </a:lnTo>
                <a:lnTo>
                  <a:pt x="7222" y="3395"/>
                </a:lnTo>
                <a:lnTo>
                  <a:pt x="7222" y="3399"/>
                </a:lnTo>
                <a:lnTo>
                  <a:pt x="7223" y="3402"/>
                </a:lnTo>
                <a:lnTo>
                  <a:pt x="7223" y="3404"/>
                </a:lnTo>
                <a:lnTo>
                  <a:pt x="7224" y="3408"/>
                </a:lnTo>
                <a:lnTo>
                  <a:pt x="7225" y="3411"/>
                </a:lnTo>
                <a:lnTo>
                  <a:pt x="7225" y="3414"/>
                </a:lnTo>
                <a:lnTo>
                  <a:pt x="7226" y="3417"/>
                </a:lnTo>
                <a:lnTo>
                  <a:pt x="7226" y="3420"/>
                </a:lnTo>
                <a:lnTo>
                  <a:pt x="7227" y="3423"/>
                </a:lnTo>
                <a:lnTo>
                  <a:pt x="7228" y="3426"/>
                </a:lnTo>
                <a:lnTo>
                  <a:pt x="7228" y="3429"/>
                </a:lnTo>
                <a:lnTo>
                  <a:pt x="7229" y="3432"/>
                </a:lnTo>
                <a:lnTo>
                  <a:pt x="7230" y="3435"/>
                </a:lnTo>
                <a:lnTo>
                  <a:pt x="7230" y="3437"/>
                </a:lnTo>
                <a:lnTo>
                  <a:pt x="7231" y="3439"/>
                </a:lnTo>
                <a:lnTo>
                  <a:pt x="7232" y="3442"/>
                </a:lnTo>
                <a:lnTo>
                  <a:pt x="7232" y="3444"/>
                </a:lnTo>
                <a:lnTo>
                  <a:pt x="7233" y="3446"/>
                </a:lnTo>
                <a:lnTo>
                  <a:pt x="7234" y="3449"/>
                </a:lnTo>
                <a:lnTo>
                  <a:pt x="7234" y="3452"/>
                </a:lnTo>
                <a:lnTo>
                  <a:pt x="7235" y="3454"/>
                </a:lnTo>
                <a:lnTo>
                  <a:pt x="7235" y="3455"/>
                </a:lnTo>
                <a:lnTo>
                  <a:pt x="7236" y="3457"/>
                </a:lnTo>
                <a:lnTo>
                  <a:pt x="7237" y="3459"/>
                </a:lnTo>
                <a:lnTo>
                  <a:pt x="7237" y="3462"/>
                </a:lnTo>
                <a:lnTo>
                  <a:pt x="7238" y="3464"/>
                </a:lnTo>
                <a:lnTo>
                  <a:pt x="7238" y="3466"/>
                </a:lnTo>
                <a:lnTo>
                  <a:pt x="7239" y="3468"/>
                </a:lnTo>
                <a:lnTo>
                  <a:pt x="7240" y="3471"/>
                </a:lnTo>
                <a:lnTo>
                  <a:pt x="7240" y="3473"/>
                </a:lnTo>
                <a:lnTo>
                  <a:pt x="7241" y="3475"/>
                </a:lnTo>
                <a:lnTo>
                  <a:pt x="7241" y="3477"/>
                </a:lnTo>
                <a:lnTo>
                  <a:pt x="7242" y="3479"/>
                </a:lnTo>
                <a:lnTo>
                  <a:pt x="7243" y="3481"/>
                </a:lnTo>
                <a:lnTo>
                  <a:pt x="7243" y="3483"/>
                </a:lnTo>
                <a:lnTo>
                  <a:pt x="7244" y="3485"/>
                </a:lnTo>
                <a:lnTo>
                  <a:pt x="7244" y="3486"/>
                </a:lnTo>
                <a:lnTo>
                  <a:pt x="7245" y="3488"/>
                </a:lnTo>
                <a:lnTo>
                  <a:pt x="7246" y="3490"/>
                </a:lnTo>
                <a:lnTo>
                  <a:pt x="7246" y="3492"/>
                </a:lnTo>
                <a:lnTo>
                  <a:pt x="7247" y="3494"/>
                </a:lnTo>
                <a:lnTo>
                  <a:pt x="7248" y="3496"/>
                </a:lnTo>
                <a:lnTo>
                  <a:pt x="7248" y="3497"/>
                </a:lnTo>
                <a:lnTo>
                  <a:pt x="7249" y="3499"/>
                </a:lnTo>
                <a:lnTo>
                  <a:pt x="7250" y="3501"/>
                </a:lnTo>
                <a:lnTo>
                  <a:pt x="7250" y="3504"/>
                </a:lnTo>
                <a:lnTo>
                  <a:pt x="7251" y="3505"/>
                </a:lnTo>
                <a:lnTo>
                  <a:pt x="7252" y="3507"/>
                </a:lnTo>
                <a:lnTo>
                  <a:pt x="7252" y="3508"/>
                </a:lnTo>
                <a:lnTo>
                  <a:pt x="7253" y="3510"/>
                </a:lnTo>
                <a:lnTo>
                  <a:pt x="7254" y="3512"/>
                </a:lnTo>
                <a:lnTo>
                  <a:pt x="7254" y="3514"/>
                </a:lnTo>
                <a:lnTo>
                  <a:pt x="7255" y="3515"/>
                </a:lnTo>
                <a:lnTo>
                  <a:pt x="7255" y="3517"/>
                </a:lnTo>
                <a:lnTo>
                  <a:pt x="7256" y="3519"/>
                </a:lnTo>
                <a:lnTo>
                  <a:pt x="7256" y="3520"/>
                </a:lnTo>
                <a:lnTo>
                  <a:pt x="7257" y="3521"/>
                </a:lnTo>
                <a:lnTo>
                  <a:pt x="7258" y="3523"/>
                </a:lnTo>
                <a:lnTo>
                  <a:pt x="7258" y="3525"/>
                </a:lnTo>
                <a:lnTo>
                  <a:pt x="7259" y="3526"/>
                </a:lnTo>
                <a:lnTo>
                  <a:pt x="7259" y="3527"/>
                </a:lnTo>
                <a:lnTo>
                  <a:pt x="7260" y="3528"/>
                </a:lnTo>
                <a:lnTo>
                  <a:pt x="7261" y="3529"/>
                </a:lnTo>
                <a:lnTo>
                  <a:pt x="7261" y="3530"/>
                </a:lnTo>
                <a:lnTo>
                  <a:pt x="7262" y="3532"/>
                </a:lnTo>
                <a:lnTo>
                  <a:pt x="7263" y="3533"/>
                </a:lnTo>
                <a:lnTo>
                  <a:pt x="7263" y="3533"/>
                </a:lnTo>
                <a:lnTo>
                  <a:pt x="7264" y="3534"/>
                </a:lnTo>
                <a:lnTo>
                  <a:pt x="7264" y="3536"/>
                </a:lnTo>
                <a:lnTo>
                  <a:pt x="7265" y="3537"/>
                </a:lnTo>
                <a:lnTo>
                  <a:pt x="7266" y="3538"/>
                </a:lnTo>
                <a:lnTo>
                  <a:pt x="7266" y="3539"/>
                </a:lnTo>
                <a:lnTo>
                  <a:pt x="7267" y="3540"/>
                </a:lnTo>
                <a:lnTo>
                  <a:pt x="7268" y="3541"/>
                </a:lnTo>
                <a:lnTo>
                  <a:pt x="7268" y="3542"/>
                </a:lnTo>
                <a:lnTo>
                  <a:pt x="7269" y="3543"/>
                </a:lnTo>
                <a:lnTo>
                  <a:pt x="7270" y="3545"/>
                </a:lnTo>
                <a:lnTo>
                  <a:pt x="7270" y="3545"/>
                </a:lnTo>
                <a:lnTo>
                  <a:pt x="7271" y="3547"/>
                </a:lnTo>
                <a:lnTo>
                  <a:pt x="7272" y="3547"/>
                </a:lnTo>
                <a:lnTo>
                  <a:pt x="7272" y="3549"/>
                </a:lnTo>
                <a:lnTo>
                  <a:pt x="7273" y="3550"/>
                </a:lnTo>
                <a:lnTo>
                  <a:pt x="7273" y="3551"/>
                </a:lnTo>
                <a:lnTo>
                  <a:pt x="7274" y="3552"/>
                </a:lnTo>
                <a:lnTo>
                  <a:pt x="7274" y="3553"/>
                </a:lnTo>
                <a:lnTo>
                  <a:pt x="7275" y="3554"/>
                </a:lnTo>
                <a:lnTo>
                  <a:pt x="7276" y="3555"/>
                </a:lnTo>
                <a:lnTo>
                  <a:pt x="7276" y="3556"/>
                </a:lnTo>
                <a:lnTo>
                  <a:pt x="7277" y="3556"/>
                </a:lnTo>
                <a:lnTo>
                  <a:pt x="7277" y="3557"/>
                </a:lnTo>
                <a:lnTo>
                  <a:pt x="7278" y="3558"/>
                </a:lnTo>
                <a:lnTo>
                  <a:pt x="7279" y="3559"/>
                </a:lnTo>
                <a:lnTo>
                  <a:pt x="7279" y="3560"/>
                </a:lnTo>
                <a:lnTo>
                  <a:pt x="7280" y="3561"/>
                </a:lnTo>
                <a:lnTo>
                  <a:pt x="7281" y="3561"/>
                </a:lnTo>
                <a:lnTo>
                  <a:pt x="7281" y="3562"/>
                </a:lnTo>
                <a:lnTo>
                  <a:pt x="7282" y="3562"/>
                </a:lnTo>
                <a:lnTo>
                  <a:pt x="7283" y="3563"/>
                </a:lnTo>
                <a:lnTo>
                  <a:pt x="7283" y="3563"/>
                </a:lnTo>
                <a:lnTo>
                  <a:pt x="7284" y="3564"/>
                </a:lnTo>
                <a:lnTo>
                  <a:pt x="7285" y="3565"/>
                </a:lnTo>
                <a:lnTo>
                  <a:pt x="7285" y="3566"/>
                </a:lnTo>
                <a:lnTo>
                  <a:pt x="7286" y="3567"/>
                </a:lnTo>
                <a:lnTo>
                  <a:pt x="7286" y="3567"/>
                </a:lnTo>
                <a:lnTo>
                  <a:pt x="7287" y="3567"/>
                </a:lnTo>
                <a:lnTo>
                  <a:pt x="7288" y="3568"/>
                </a:lnTo>
                <a:lnTo>
                  <a:pt x="7288" y="3569"/>
                </a:lnTo>
                <a:lnTo>
                  <a:pt x="7289" y="3569"/>
                </a:lnTo>
                <a:lnTo>
                  <a:pt x="7290" y="3570"/>
                </a:lnTo>
                <a:lnTo>
                  <a:pt x="7290" y="3570"/>
                </a:lnTo>
                <a:lnTo>
                  <a:pt x="7291" y="3571"/>
                </a:lnTo>
                <a:lnTo>
                  <a:pt x="7291" y="3571"/>
                </a:lnTo>
                <a:lnTo>
                  <a:pt x="7292" y="3572"/>
                </a:lnTo>
                <a:lnTo>
                  <a:pt x="7293" y="3573"/>
                </a:lnTo>
                <a:lnTo>
                  <a:pt x="7293" y="3574"/>
                </a:lnTo>
                <a:lnTo>
                  <a:pt x="7294" y="3574"/>
                </a:lnTo>
                <a:lnTo>
                  <a:pt x="7294" y="3575"/>
                </a:lnTo>
                <a:lnTo>
                  <a:pt x="7295" y="3576"/>
                </a:lnTo>
                <a:lnTo>
                  <a:pt x="7295" y="3576"/>
                </a:lnTo>
                <a:lnTo>
                  <a:pt x="7296" y="3577"/>
                </a:lnTo>
                <a:lnTo>
                  <a:pt x="7297" y="3578"/>
                </a:lnTo>
                <a:lnTo>
                  <a:pt x="7297" y="3578"/>
                </a:lnTo>
                <a:lnTo>
                  <a:pt x="7298" y="3579"/>
                </a:lnTo>
                <a:lnTo>
                  <a:pt x="7299" y="3580"/>
                </a:lnTo>
                <a:lnTo>
                  <a:pt x="7299" y="3580"/>
                </a:lnTo>
                <a:lnTo>
                  <a:pt x="7300" y="3580"/>
                </a:lnTo>
                <a:lnTo>
                  <a:pt x="7301" y="3581"/>
                </a:lnTo>
                <a:lnTo>
                  <a:pt x="7301" y="3581"/>
                </a:lnTo>
                <a:lnTo>
                  <a:pt x="7302" y="3582"/>
                </a:lnTo>
                <a:lnTo>
                  <a:pt x="7303" y="3582"/>
                </a:lnTo>
                <a:lnTo>
                  <a:pt x="7303" y="3583"/>
                </a:lnTo>
                <a:lnTo>
                  <a:pt x="7304" y="3583"/>
                </a:lnTo>
                <a:lnTo>
                  <a:pt x="7305" y="3584"/>
                </a:lnTo>
                <a:lnTo>
                  <a:pt x="7305" y="3584"/>
                </a:lnTo>
                <a:lnTo>
                  <a:pt x="7306" y="3584"/>
                </a:lnTo>
                <a:lnTo>
                  <a:pt x="7306" y="3585"/>
                </a:lnTo>
                <a:lnTo>
                  <a:pt x="7307" y="3585"/>
                </a:lnTo>
                <a:lnTo>
                  <a:pt x="7308" y="3586"/>
                </a:lnTo>
                <a:lnTo>
                  <a:pt x="7308" y="3586"/>
                </a:lnTo>
                <a:lnTo>
                  <a:pt x="7309" y="3586"/>
                </a:lnTo>
                <a:lnTo>
                  <a:pt x="7309" y="3587"/>
                </a:lnTo>
                <a:lnTo>
                  <a:pt x="7310" y="3587"/>
                </a:lnTo>
                <a:lnTo>
                  <a:pt x="7311" y="3588"/>
                </a:lnTo>
                <a:lnTo>
                  <a:pt x="7311" y="3589"/>
                </a:lnTo>
                <a:lnTo>
                  <a:pt x="7312" y="3589"/>
                </a:lnTo>
                <a:lnTo>
                  <a:pt x="7312" y="3589"/>
                </a:lnTo>
                <a:lnTo>
                  <a:pt x="7313" y="3589"/>
                </a:lnTo>
                <a:lnTo>
                  <a:pt x="7314" y="3589"/>
                </a:lnTo>
                <a:lnTo>
                  <a:pt x="7314" y="3590"/>
                </a:lnTo>
                <a:lnTo>
                  <a:pt x="7315" y="3590"/>
                </a:lnTo>
                <a:lnTo>
                  <a:pt x="7315" y="3591"/>
                </a:lnTo>
                <a:lnTo>
                  <a:pt x="7316" y="3591"/>
                </a:lnTo>
                <a:lnTo>
                  <a:pt x="7317" y="3591"/>
                </a:lnTo>
                <a:lnTo>
                  <a:pt x="7317" y="3591"/>
                </a:lnTo>
                <a:lnTo>
                  <a:pt x="7318" y="3591"/>
                </a:lnTo>
                <a:lnTo>
                  <a:pt x="7319" y="3591"/>
                </a:lnTo>
                <a:lnTo>
                  <a:pt x="7319" y="3592"/>
                </a:lnTo>
                <a:lnTo>
                  <a:pt x="7320" y="3592"/>
                </a:lnTo>
                <a:lnTo>
                  <a:pt x="7321" y="3592"/>
                </a:lnTo>
                <a:lnTo>
                  <a:pt x="7321" y="3593"/>
                </a:lnTo>
                <a:lnTo>
                  <a:pt x="7322" y="3593"/>
                </a:lnTo>
                <a:lnTo>
                  <a:pt x="7323" y="3594"/>
                </a:lnTo>
                <a:lnTo>
                  <a:pt x="7323" y="3594"/>
                </a:lnTo>
                <a:lnTo>
                  <a:pt x="7324" y="3594"/>
                </a:lnTo>
                <a:lnTo>
                  <a:pt x="7324" y="3595"/>
                </a:lnTo>
                <a:lnTo>
                  <a:pt x="7325" y="3595"/>
                </a:lnTo>
                <a:lnTo>
                  <a:pt x="7326" y="3595"/>
                </a:lnTo>
                <a:lnTo>
                  <a:pt x="7326" y="3595"/>
                </a:lnTo>
                <a:lnTo>
                  <a:pt x="7327" y="3595"/>
                </a:lnTo>
                <a:lnTo>
                  <a:pt x="7327" y="3596"/>
                </a:lnTo>
                <a:lnTo>
                  <a:pt x="7328" y="3596"/>
                </a:lnTo>
                <a:lnTo>
                  <a:pt x="7329" y="3597"/>
                </a:lnTo>
                <a:lnTo>
                  <a:pt x="7329" y="3597"/>
                </a:lnTo>
                <a:lnTo>
                  <a:pt x="7330" y="3597"/>
                </a:lnTo>
                <a:lnTo>
                  <a:pt x="7330" y="3597"/>
                </a:lnTo>
                <a:lnTo>
                  <a:pt x="7331" y="3598"/>
                </a:lnTo>
                <a:lnTo>
                  <a:pt x="7332" y="3598"/>
                </a:lnTo>
                <a:lnTo>
                  <a:pt x="7332" y="3598"/>
                </a:lnTo>
                <a:lnTo>
                  <a:pt x="7333" y="3598"/>
                </a:lnTo>
                <a:lnTo>
                  <a:pt x="7334" y="3598"/>
                </a:lnTo>
                <a:lnTo>
                  <a:pt x="7334" y="3599"/>
                </a:lnTo>
                <a:lnTo>
                  <a:pt x="7335" y="3599"/>
                </a:lnTo>
                <a:lnTo>
                  <a:pt x="7335" y="3599"/>
                </a:lnTo>
                <a:lnTo>
                  <a:pt x="7336" y="3600"/>
                </a:lnTo>
                <a:lnTo>
                  <a:pt x="7337" y="3600"/>
                </a:lnTo>
                <a:lnTo>
                  <a:pt x="7337" y="3600"/>
                </a:lnTo>
                <a:lnTo>
                  <a:pt x="7338" y="3600"/>
                </a:lnTo>
                <a:lnTo>
                  <a:pt x="7339" y="3600"/>
                </a:lnTo>
                <a:lnTo>
                  <a:pt x="7339" y="3600"/>
                </a:lnTo>
                <a:lnTo>
                  <a:pt x="7340" y="3600"/>
                </a:lnTo>
                <a:lnTo>
                  <a:pt x="7341" y="3601"/>
                </a:lnTo>
                <a:lnTo>
                  <a:pt x="7341" y="3601"/>
                </a:lnTo>
                <a:lnTo>
                  <a:pt x="7342" y="3601"/>
                </a:lnTo>
                <a:lnTo>
                  <a:pt x="7342" y="3600"/>
                </a:lnTo>
                <a:lnTo>
                  <a:pt x="7343" y="3601"/>
                </a:lnTo>
                <a:lnTo>
                  <a:pt x="7344" y="3601"/>
                </a:lnTo>
                <a:lnTo>
                  <a:pt x="7344" y="3601"/>
                </a:lnTo>
                <a:lnTo>
                  <a:pt x="7345" y="3601"/>
                </a:lnTo>
                <a:lnTo>
                  <a:pt x="7345" y="3601"/>
                </a:lnTo>
                <a:lnTo>
                  <a:pt x="7346" y="3601"/>
                </a:lnTo>
                <a:lnTo>
                  <a:pt x="7347" y="3601"/>
                </a:lnTo>
                <a:lnTo>
                  <a:pt x="7347" y="3601"/>
                </a:lnTo>
                <a:lnTo>
                  <a:pt x="7348" y="3602"/>
                </a:lnTo>
                <a:lnTo>
                  <a:pt x="7348" y="3602"/>
                </a:lnTo>
                <a:lnTo>
                  <a:pt x="7349" y="3602"/>
                </a:lnTo>
                <a:lnTo>
                  <a:pt x="7350" y="3601"/>
                </a:lnTo>
                <a:lnTo>
                  <a:pt x="7350" y="3601"/>
                </a:lnTo>
                <a:lnTo>
                  <a:pt x="7351" y="3601"/>
                </a:lnTo>
                <a:lnTo>
                  <a:pt x="7352" y="3602"/>
                </a:lnTo>
                <a:lnTo>
                  <a:pt x="7352" y="3602"/>
                </a:lnTo>
                <a:lnTo>
                  <a:pt x="7353" y="3602"/>
                </a:lnTo>
                <a:lnTo>
                  <a:pt x="7354" y="3602"/>
                </a:lnTo>
                <a:lnTo>
                  <a:pt x="7354" y="3602"/>
                </a:lnTo>
                <a:lnTo>
                  <a:pt x="7355" y="3603"/>
                </a:lnTo>
                <a:lnTo>
                  <a:pt x="7355" y="3603"/>
                </a:lnTo>
                <a:lnTo>
                  <a:pt x="7356" y="3603"/>
                </a:lnTo>
                <a:lnTo>
                  <a:pt x="7357" y="3603"/>
                </a:lnTo>
                <a:lnTo>
                  <a:pt x="7357" y="3603"/>
                </a:lnTo>
                <a:lnTo>
                  <a:pt x="7358" y="3603"/>
                </a:lnTo>
                <a:lnTo>
                  <a:pt x="7359" y="3603"/>
                </a:lnTo>
                <a:lnTo>
                  <a:pt x="7359" y="3603"/>
                </a:lnTo>
                <a:lnTo>
                  <a:pt x="7360" y="3604"/>
                </a:lnTo>
                <a:lnTo>
                  <a:pt x="7361" y="3604"/>
                </a:lnTo>
                <a:lnTo>
                  <a:pt x="7361" y="3604"/>
                </a:lnTo>
                <a:lnTo>
                  <a:pt x="7362" y="3604"/>
                </a:lnTo>
                <a:lnTo>
                  <a:pt x="7362" y="3604"/>
                </a:lnTo>
                <a:lnTo>
                  <a:pt x="7363" y="3605"/>
                </a:lnTo>
                <a:lnTo>
                  <a:pt x="7363" y="3604"/>
                </a:lnTo>
                <a:lnTo>
                  <a:pt x="7364" y="3604"/>
                </a:lnTo>
                <a:lnTo>
                  <a:pt x="7365" y="3604"/>
                </a:lnTo>
                <a:lnTo>
                  <a:pt x="7365" y="3604"/>
                </a:lnTo>
                <a:lnTo>
                  <a:pt x="7366" y="3604"/>
                </a:lnTo>
                <a:lnTo>
                  <a:pt x="7366" y="3604"/>
                </a:lnTo>
                <a:lnTo>
                  <a:pt x="7367" y="3604"/>
                </a:lnTo>
                <a:lnTo>
                  <a:pt x="7368" y="3604"/>
                </a:lnTo>
                <a:lnTo>
                  <a:pt x="7368" y="3604"/>
                </a:lnTo>
                <a:lnTo>
                  <a:pt x="7369" y="3604"/>
                </a:lnTo>
                <a:lnTo>
                  <a:pt x="7370" y="3603"/>
                </a:lnTo>
                <a:lnTo>
                  <a:pt x="7370" y="3603"/>
                </a:lnTo>
                <a:lnTo>
                  <a:pt x="7371" y="3602"/>
                </a:lnTo>
                <a:lnTo>
                  <a:pt x="7372" y="3602"/>
                </a:lnTo>
                <a:lnTo>
                  <a:pt x="7372" y="3602"/>
                </a:lnTo>
                <a:lnTo>
                  <a:pt x="7373" y="3602"/>
                </a:lnTo>
                <a:lnTo>
                  <a:pt x="7374" y="3602"/>
                </a:lnTo>
                <a:lnTo>
                  <a:pt x="7374" y="3602"/>
                </a:lnTo>
                <a:lnTo>
                  <a:pt x="7375" y="3602"/>
                </a:lnTo>
                <a:lnTo>
                  <a:pt x="7375" y="3602"/>
                </a:lnTo>
                <a:lnTo>
                  <a:pt x="7376" y="3602"/>
                </a:lnTo>
                <a:lnTo>
                  <a:pt x="7377" y="3602"/>
                </a:lnTo>
                <a:lnTo>
                  <a:pt x="7377" y="3602"/>
                </a:lnTo>
                <a:lnTo>
                  <a:pt x="7378" y="3601"/>
                </a:lnTo>
                <a:lnTo>
                  <a:pt x="7379" y="3601"/>
                </a:lnTo>
                <a:lnTo>
                  <a:pt x="7379" y="3601"/>
                </a:lnTo>
                <a:lnTo>
                  <a:pt x="7380" y="3600"/>
                </a:lnTo>
                <a:lnTo>
                  <a:pt x="7380" y="3600"/>
                </a:lnTo>
                <a:lnTo>
                  <a:pt x="7381" y="3600"/>
                </a:lnTo>
                <a:lnTo>
                  <a:pt x="7381" y="3601"/>
                </a:lnTo>
                <a:lnTo>
                  <a:pt x="7382" y="3601"/>
                </a:lnTo>
                <a:lnTo>
                  <a:pt x="7383" y="3600"/>
                </a:lnTo>
                <a:lnTo>
                  <a:pt x="7383" y="3600"/>
                </a:lnTo>
                <a:lnTo>
                  <a:pt x="7384" y="3600"/>
                </a:lnTo>
                <a:lnTo>
                  <a:pt x="7385" y="3600"/>
                </a:lnTo>
                <a:lnTo>
                  <a:pt x="7385" y="3600"/>
                </a:lnTo>
                <a:lnTo>
                  <a:pt x="7386" y="3600"/>
                </a:lnTo>
                <a:lnTo>
                  <a:pt x="7386" y="3600"/>
                </a:lnTo>
                <a:lnTo>
                  <a:pt x="7387" y="3600"/>
                </a:lnTo>
                <a:lnTo>
                  <a:pt x="7388" y="3600"/>
                </a:lnTo>
                <a:lnTo>
                  <a:pt x="7388" y="3600"/>
                </a:lnTo>
                <a:lnTo>
                  <a:pt x="7389" y="3600"/>
                </a:lnTo>
                <a:lnTo>
                  <a:pt x="7390" y="3601"/>
                </a:lnTo>
                <a:lnTo>
                  <a:pt x="7390" y="3600"/>
                </a:lnTo>
                <a:lnTo>
                  <a:pt x="7391" y="3600"/>
                </a:lnTo>
                <a:lnTo>
                  <a:pt x="7392" y="3600"/>
                </a:lnTo>
                <a:lnTo>
                  <a:pt x="7392" y="3600"/>
                </a:lnTo>
                <a:lnTo>
                  <a:pt x="7393" y="3600"/>
                </a:lnTo>
                <a:lnTo>
                  <a:pt x="7394" y="3600"/>
                </a:lnTo>
                <a:lnTo>
                  <a:pt x="7394" y="3600"/>
                </a:lnTo>
                <a:lnTo>
                  <a:pt x="7395" y="3599"/>
                </a:lnTo>
                <a:lnTo>
                  <a:pt x="7395" y="3599"/>
                </a:lnTo>
                <a:lnTo>
                  <a:pt x="7396" y="3599"/>
                </a:lnTo>
                <a:lnTo>
                  <a:pt x="7397" y="3599"/>
                </a:lnTo>
                <a:lnTo>
                  <a:pt x="7397" y="3598"/>
                </a:lnTo>
                <a:lnTo>
                  <a:pt x="7398" y="3598"/>
                </a:lnTo>
                <a:lnTo>
                  <a:pt x="7398" y="3598"/>
                </a:lnTo>
                <a:lnTo>
                  <a:pt x="7399" y="3599"/>
                </a:lnTo>
                <a:lnTo>
                  <a:pt x="7400" y="3599"/>
                </a:lnTo>
                <a:lnTo>
                  <a:pt x="7400" y="3599"/>
                </a:lnTo>
                <a:lnTo>
                  <a:pt x="7401" y="3598"/>
                </a:lnTo>
                <a:lnTo>
                  <a:pt x="7401" y="3598"/>
                </a:lnTo>
                <a:lnTo>
                  <a:pt x="7402" y="3598"/>
                </a:lnTo>
                <a:lnTo>
                  <a:pt x="7403" y="3598"/>
                </a:lnTo>
                <a:lnTo>
                  <a:pt x="7403" y="3598"/>
                </a:lnTo>
                <a:lnTo>
                  <a:pt x="7404" y="3598"/>
                </a:lnTo>
                <a:lnTo>
                  <a:pt x="7405" y="3598"/>
                </a:lnTo>
                <a:lnTo>
                  <a:pt x="7405" y="3598"/>
                </a:lnTo>
                <a:lnTo>
                  <a:pt x="7406" y="3598"/>
                </a:lnTo>
                <a:lnTo>
                  <a:pt x="7406" y="3598"/>
                </a:lnTo>
                <a:lnTo>
                  <a:pt x="7407" y="3597"/>
                </a:lnTo>
                <a:lnTo>
                  <a:pt x="7408" y="3597"/>
                </a:lnTo>
                <a:lnTo>
                  <a:pt x="7408" y="3597"/>
                </a:lnTo>
                <a:lnTo>
                  <a:pt x="7409" y="3597"/>
                </a:lnTo>
                <a:lnTo>
                  <a:pt x="7410" y="3596"/>
                </a:lnTo>
                <a:lnTo>
                  <a:pt x="7410" y="3596"/>
                </a:lnTo>
                <a:lnTo>
                  <a:pt x="7411" y="3596"/>
                </a:lnTo>
                <a:lnTo>
                  <a:pt x="7412" y="3596"/>
                </a:lnTo>
                <a:lnTo>
                  <a:pt x="7412" y="3596"/>
                </a:lnTo>
                <a:lnTo>
                  <a:pt x="7413" y="3596"/>
                </a:lnTo>
                <a:lnTo>
                  <a:pt x="7413" y="3595"/>
                </a:lnTo>
                <a:lnTo>
                  <a:pt x="7414" y="3595"/>
                </a:lnTo>
                <a:lnTo>
                  <a:pt x="7415" y="3596"/>
                </a:lnTo>
                <a:lnTo>
                  <a:pt x="7415" y="3596"/>
                </a:lnTo>
                <a:lnTo>
                  <a:pt x="7416" y="3596"/>
                </a:lnTo>
                <a:lnTo>
                  <a:pt x="7416" y="3596"/>
                </a:lnTo>
                <a:lnTo>
                  <a:pt x="7417" y="3595"/>
                </a:lnTo>
                <a:lnTo>
                  <a:pt x="7418" y="3595"/>
                </a:lnTo>
                <a:lnTo>
                  <a:pt x="7418" y="3595"/>
                </a:lnTo>
                <a:lnTo>
                  <a:pt x="7419" y="3595"/>
                </a:lnTo>
                <a:lnTo>
                  <a:pt x="7419" y="3595"/>
                </a:lnTo>
                <a:lnTo>
                  <a:pt x="7420" y="3595"/>
                </a:lnTo>
                <a:lnTo>
                  <a:pt x="7421" y="3595"/>
                </a:lnTo>
                <a:lnTo>
                  <a:pt x="7421" y="3595"/>
                </a:lnTo>
                <a:lnTo>
                  <a:pt x="7422" y="3595"/>
                </a:lnTo>
                <a:lnTo>
                  <a:pt x="7423" y="3595"/>
                </a:lnTo>
                <a:lnTo>
                  <a:pt x="7423" y="3595"/>
                </a:lnTo>
                <a:lnTo>
                  <a:pt x="7424" y="3594"/>
                </a:lnTo>
                <a:lnTo>
                  <a:pt x="7425" y="3594"/>
                </a:lnTo>
                <a:lnTo>
                  <a:pt x="7425" y="3594"/>
                </a:lnTo>
                <a:lnTo>
                  <a:pt x="7426" y="3593"/>
                </a:lnTo>
                <a:lnTo>
                  <a:pt x="7426" y="3593"/>
                </a:lnTo>
                <a:lnTo>
                  <a:pt x="7427" y="3593"/>
                </a:lnTo>
                <a:lnTo>
                  <a:pt x="7428" y="3593"/>
                </a:lnTo>
                <a:lnTo>
                  <a:pt x="7428" y="3593"/>
                </a:lnTo>
                <a:lnTo>
                  <a:pt x="7429" y="3593"/>
                </a:lnTo>
                <a:lnTo>
                  <a:pt x="7430" y="3593"/>
                </a:lnTo>
                <a:lnTo>
                  <a:pt x="7430" y="3593"/>
                </a:lnTo>
                <a:lnTo>
                  <a:pt x="7431" y="3592"/>
                </a:lnTo>
                <a:lnTo>
                  <a:pt x="7431" y="3592"/>
                </a:lnTo>
                <a:lnTo>
                  <a:pt x="7432" y="3592"/>
                </a:lnTo>
                <a:lnTo>
                  <a:pt x="7433" y="3593"/>
                </a:lnTo>
                <a:lnTo>
                  <a:pt x="7433" y="3592"/>
                </a:lnTo>
                <a:lnTo>
                  <a:pt x="7434" y="3592"/>
                </a:lnTo>
                <a:lnTo>
                  <a:pt x="7434" y="3592"/>
                </a:lnTo>
                <a:lnTo>
                  <a:pt x="7435" y="3592"/>
                </a:lnTo>
                <a:lnTo>
                  <a:pt x="7436" y="3592"/>
                </a:lnTo>
                <a:lnTo>
                  <a:pt x="7436" y="3593"/>
                </a:lnTo>
                <a:lnTo>
                  <a:pt x="7437" y="3593"/>
                </a:lnTo>
                <a:lnTo>
                  <a:pt x="7437" y="3593"/>
                </a:lnTo>
                <a:lnTo>
                  <a:pt x="7438" y="3593"/>
                </a:lnTo>
                <a:lnTo>
                  <a:pt x="7439" y="3593"/>
                </a:lnTo>
                <a:lnTo>
                  <a:pt x="7439" y="3592"/>
                </a:lnTo>
                <a:lnTo>
                  <a:pt x="7440" y="3592"/>
                </a:lnTo>
                <a:lnTo>
                  <a:pt x="7441" y="3592"/>
                </a:lnTo>
                <a:lnTo>
                  <a:pt x="7441" y="3591"/>
                </a:lnTo>
                <a:lnTo>
                  <a:pt x="7442" y="3591"/>
                </a:lnTo>
                <a:lnTo>
                  <a:pt x="7443" y="3591"/>
                </a:lnTo>
                <a:lnTo>
                  <a:pt x="7443" y="3591"/>
                </a:lnTo>
                <a:lnTo>
                  <a:pt x="7444" y="3591"/>
                </a:lnTo>
                <a:lnTo>
                  <a:pt x="7445" y="3590"/>
                </a:lnTo>
                <a:lnTo>
                  <a:pt x="7445" y="3590"/>
                </a:lnTo>
                <a:lnTo>
                  <a:pt x="7446" y="3589"/>
                </a:lnTo>
                <a:lnTo>
                  <a:pt x="7446" y="3589"/>
                </a:lnTo>
                <a:lnTo>
                  <a:pt x="7447" y="3589"/>
                </a:lnTo>
                <a:lnTo>
                  <a:pt x="7448" y="3589"/>
                </a:lnTo>
                <a:lnTo>
                  <a:pt x="7448" y="3589"/>
                </a:lnTo>
                <a:lnTo>
                  <a:pt x="7449" y="3589"/>
                </a:lnTo>
                <a:lnTo>
                  <a:pt x="7449" y="3588"/>
                </a:lnTo>
                <a:lnTo>
                  <a:pt x="7450" y="3588"/>
                </a:lnTo>
                <a:lnTo>
                  <a:pt x="7451" y="3588"/>
                </a:lnTo>
                <a:lnTo>
                  <a:pt x="7451" y="3587"/>
                </a:lnTo>
                <a:lnTo>
                  <a:pt x="7452" y="3587"/>
                </a:lnTo>
                <a:lnTo>
                  <a:pt x="7452" y="3587"/>
                </a:lnTo>
                <a:lnTo>
                  <a:pt x="7453" y="3587"/>
                </a:lnTo>
                <a:lnTo>
                  <a:pt x="7454" y="3587"/>
                </a:lnTo>
                <a:lnTo>
                  <a:pt x="7454" y="3586"/>
                </a:lnTo>
                <a:lnTo>
                  <a:pt x="7455" y="3586"/>
                </a:lnTo>
                <a:lnTo>
                  <a:pt x="7455" y="3586"/>
                </a:lnTo>
                <a:lnTo>
                  <a:pt x="7456" y="3587"/>
                </a:lnTo>
                <a:lnTo>
                  <a:pt x="7457" y="3586"/>
                </a:lnTo>
                <a:lnTo>
                  <a:pt x="7457" y="3585"/>
                </a:lnTo>
                <a:lnTo>
                  <a:pt x="7458" y="3585"/>
                </a:lnTo>
                <a:lnTo>
                  <a:pt x="7459" y="3585"/>
                </a:lnTo>
                <a:lnTo>
                  <a:pt x="7459" y="3584"/>
                </a:lnTo>
                <a:lnTo>
                  <a:pt x="7460" y="3584"/>
                </a:lnTo>
                <a:lnTo>
                  <a:pt x="7461" y="3584"/>
                </a:lnTo>
                <a:lnTo>
                  <a:pt x="7461" y="3584"/>
                </a:lnTo>
                <a:lnTo>
                  <a:pt x="7462" y="3584"/>
                </a:lnTo>
                <a:lnTo>
                  <a:pt x="7463" y="3584"/>
                </a:lnTo>
                <a:lnTo>
                  <a:pt x="7463" y="3584"/>
                </a:lnTo>
                <a:lnTo>
                  <a:pt x="7464" y="3584"/>
                </a:lnTo>
                <a:lnTo>
                  <a:pt x="7465" y="3584"/>
                </a:lnTo>
                <a:lnTo>
                  <a:pt x="7465" y="3584"/>
                </a:lnTo>
                <a:lnTo>
                  <a:pt x="7466" y="3584"/>
                </a:lnTo>
                <a:lnTo>
                  <a:pt x="7466" y="3584"/>
                </a:lnTo>
                <a:lnTo>
                  <a:pt x="7467" y="3584"/>
                </a:lnTo>
                <a:lnTo>
                  <a:pt x="7468" y="3584"/>
                </a:lnTo>
                <a:lnTo>
                  <a:pt x="7468" y="3584"/>
                </a:lnTo>
                <a:lnTo>
                  <a:pt x="7469" y="3584"/>
                </a:lnTo>
                <a:lnTo>
                  <a:pt x="7469" y="3584"/>
                </a:lnTo>
                <a:lnTo>
                  <a:pt x="7470" y="3584"/>
                </a:lnTo>
                <a:lnTo>
                  <a:pt x="7470" y="3584"/>
                </a:lnTo>
                <a:lnTo>
                  <a:pt x="7471" y="3584"/>
                </a:lnTo>
                <a:lnTo>
                  <a:pt x="7472" y="3583"/>
                </a:lnTo>
                <a:lnTo>
                  <a:pt x="7472" y="3583"/>
                </a:lnTo>
                <a:lnTo>
                  <a:pt x="7473" y="3583"/>
                </a:lnTo>
                <a:lnTo>
                  <a:pt x="7474" y="3583"/>
                </a:lnTo>
                <a:lnTo>
                  <a:pt x="7474" y="3583"/>
                </a:lnTo>
                <a:lnTo>
                  <a:pt x="7475" y="3583"/>
                </a:lnTo>
                <a:lnTo>
                  <a:pt x="7476" y="3583"/>
                </a:lnTo>
                <a:lnTo>
                  <a:pt x="7476" y="3583"/>
                </a:lnTo>
                <a:lnTo>
                  <a:pt x="7477" y="3582"/>
                </a:lnTo>
                <a:lnTo>
                  <a:pt x="7477" y="3582"/>
                </a:lnTo>
                <a:lnTo>
                  <a:pt x="7478" y="3582"/>
                </a:lnTo>
                <a:lnTo>
                  <a:pt x="7479" y="3582"/>
                </a:lnTo>
                <a:lnTo>
                  <a:pt x="7479" y="3581"/>
                </a:lnTo>
                <a:lnTo>
                  <a:pt x="7480" y="3581"/>
                </a:lnTo>
                <a:lnTo>
                  <a:pt x="7481" y="3580"/>
                </a:lnTo>
                <a:lnTo>
                  <a:pt x="7481" y="3580"/>
                </a:lnTo>
                <a:lnTo>
                  <a:pt x="7482" y="3580"/>
                </a:lnTo>
                <a:lnTo>
                  <a:pt x="7483" y="3579"/>
                </a:lnTo>
                <a:lnTo>
                  <a:pt x="7483" y="3580"/>
                </a:lnTo>
                <a:lnTo>
                  <a:pt x="7484" y="3579"/>
                </a:lnTo>
                <a:lnTo>
                  <a:pt x="7484" y="3579"/>
                </a:lnTo>
                <a:lnTo>
                  <a:pt x="7485" y="3579"/>
                </a:lnTo>
                <a:lnTo>
                  <a:pt x="7486" y="3578"/>
                </a:lnTo>
                <a:lnTo>
                  <a:pt x="7486" y="3578"/>
                </a:lnTo>
                <a:lnTo>
                  <a:pt x="7487" y="3578"/>
                </a:lnTo>
                <a:lnTo>
                  <a:pt x="7487" y="3577"/>
                </a:lnTo>
                <a:lnTo>
                  <a:pt x="7488" y="3578"/>
                </a:lnTo>
                <a:lnTo>
                  <a:pt x="7488" y="3577"/>
                </a:lnTo>
                <a:lnTo>
                  <a:pt x="7489" y="3577"/>
                </a:lnTo>
                <a:lnTo>
                  <a:pt x="7490" y="3577"/>
                </a:lnTo>
                <a:lnTo>
                  <a:pt x="7490" y="3577"/>
                </a:lnTo>
                <a:lnTo>
                  <a:pt x="7491" y="3578"/>
                </a:lnTo>
                <a:lnTo>
                  <a:pt x="7492" y="3577"/>
                </a:lnTo>
                <a:lnTo>
                  <a:pt x="7492" y="3577"/>
                </a:lnTo>
                <a:lnTo>
                  <a:pt x="7493" y="3577"/>
                </a:lnTo>
                <a:lnTo>
                  <a:pt x="7494" y="3577"/>
                </a:lnTo>
                <a:lnTo>
                  <a:pt x="7494" y="3577"/>
                </a:lnTo>
                <a:lnTo>
                  <a:pt x="7495" y="3576"/>
                </a:lnTo>
                <a:lnTo>
                  <a:pt x="7496" y="3576"/>
                </a:lnTo>
                <a:lnTo>
                  <a:pt x="7496" y="3575"/>
                </a:lnTo>
                <a:lnTo>
                  <a:pt x="7497" y="3575"/>
                </a:lnTo>
                <a:lnTo>
                  <a:pt x="7497" y="3576"/>
                </a:lnTo>
                <a:lnTo>
                  <a:pt x="7498" y="3575"/>
                </a:lnTo>
                <a:lnTo>
                  <a:pt x="7499" y="3575"/>
                </a:lnTo>
                <a:lnTo>
                  <a:pt x="7499" y="3574"/>
                </a:lnTo>
                <a:lnTo>
                  <a:pt x="7500" y="3574"/>
                </a:lnTo>
                <a:lnTo>
                  <a:pt x="7501" y="3574"/>
                </a:lnTo>
                <a:lnTo>
                  <a:pt x="7501" y="3574"/>
                </a:lnTo>
                <a:lnTo>
                  <a:pt x="7502" y="3574"/>
                </a:lnTo>
                <a:lnTo>
                  <a:pt x="7502" y="3517"/>
                </a:lnTo>
                <a:lnTo>
                  <a:pt x="7503" y="3448"/>
                </a:lnTo>
                <a:lnTo>
                  <a:pt x="7504" y="3395"/>
                </a:lnTo>
                <a:lnTo>
                  <a:pt x="7504" y="3359"/>
                </a:lnTo>
                <a:lnTo>
                  <a:pt x="7505" y="3332"/>
                </a:lnTo>
                <a:lnTo>
                  <a:pt x="7505" y="3306"/>
                </a:lnTo>
                <a:lnTo>
                  <a:pt x="7506" y="3279"/>
                </a:lnTo>
                <a:lnTo>
                  <a:pt x="7507" y="3249"/>
                </a:lnTo>
                <a:lnTo>
                  <a:pt x="7507" y="3220"/>
                </a:lnTo>
                <a:lnTo>
                  <a:pt x="7508" y="3191"/>
                </a:lnTo>
                <a:lnTo>
                  <a:pt x="7508" y="3163"/>
                </a:lnTo>
                <a:lnTo>
                  <a:pt x="7509" y="3135"/>
                </a:lnTo>
                <a:lnTo>
                  <a:pt x="7510" y="3107"/>
                </a:lnTo>
                <a:lnTo>
                  <a:pt x="7510" y="3081"/>
                </a:lnTo>
                <a:lnTo>
                  <a:pt x="7511" y="3055"/>
                </a:lnTo>
                <a:lnTo>
                  <a:pt x="7512" y="3029"/>
                </a:lnTo>
                <a:lnTo>
                  <a:pt x="7512" y="3003"/>
                </a:lnTo>
                <a:lnTo>
                  <a:pt x="7513" y="2977"/>
                </a:lnTo>
                <a:lnTo>
                  <a:pt x="7514" y="2952"/>
                </a:lnTo>
                <a:lnTo>
                  <a:pt x="7514" y="2927"/>
                </a:lnTo>
                <a:lnTo>
                  <a:pt x="7515" y="2902"/>
                </a:lnTo>
                <a:lnTo>
                  <a:pt x="7516" y="2877"/>
                </a:lnTo>
                <a:lnTo>
                  <a:pt x="7516" y="2851"/>
                </a:lnTo>
                <a:lnTo>
                  <a:pt x="7517" y="2826"/>
                </a:lnTo>
                <a:lnTo>
                  <a:pt x="7517" y="2802"/>
                </a:lnTo>
                <a:lnTo>
                  <a:pt x="7518" y="2777"/>
                </a:lnTo>
                <a:lnTo>
                  <a:pt x="7519" y="2753"/>
                </a:lnTo>
                <a:lnTo>
                  <a:pt x="7519" y="2729"/>
                </a:lnTo>
                <a:lnTo>
                  <a:pt x="7520" y="2706"/>
                </a:lnTo>
                <a:lnTo>
                  <a:pt x="7520" y="2682"/>
                </a:lnTo>
                <a:lnTo>
                  <a:pt x="7521" y="2659"/>
                </a:lnTo>
                <a:lnTo>
                  <a:pt x="7522" y="2635"/>
                </a:lnTo>
                <a:lnTo>
                  <a:pt x="7522" y="2612"/>
                </a:lnTo>
                <a:lnTo>
                  <a:pt x="7523" y="2589"/>
                </a:lnTo>
                <a:lnTo>
                  <a:pt x="7523" y="2567"/>
                </a:lnTo>
                <a:lnTo>
                  <a:pt x="7524" y="2545"/>
                </a:lnTo>
                <a:lnTo>
                  <a:pt x="7525" y="2524"/>
                </a:lnTo>
                <a:lnTo>
                  <a:pt x="7525" y="2501"/>
                </a:lnTo>
                <a:lnTo>
                  <a:pt x="7526" y="2479"/>
                </a:lnTo>
                <a:lnTo>
                  <a:pt x="7526" y="2458"/>
                </a:lnTo>
                <a:lnTo>
                  <a:pt x="7527" y="2493"/>
                </a:lnTo>
                <a:lnTo>
                  <a:pt x="7528" y="2531"/>
                </a:lnTo>
                <a:lnTo>
                  <a:pt x="7528" y="2562"/>
                </a:lnTo>
                <a:lnTo>
                  <a:pt x="7529" y="2583"/>
                </a:lnTo>
                <a:lnTo>
                  <a:pt x="7530" y="2598"/>
                </a:lnTo>
                <a:lnTo>
                  <a:pt x="7530" y="2612"/>
                </a:lnTo>
                <a:lnTo>
                  <a:pt x="7531" y="2627"/>
                </a:lnTo>
                <a:lnTo>
                  <a:pt x="7532" y="2644"/>
                </a:lnTo>
                <a:lnTo>
                  <a:pt x="7532" y="2661"/>
                </a:lnTo>
                <a:lnTo>
                  <a:pt x="7533" y="2677"/>
                </a:lnTo>
                <a:lnTo>
                  <a:pt x="7534" y="2692"/>
                </a:lnTo>
                <a:lnTo>
                  <a:pt x="7534" y="2706"/>
                </a:lnTo>
                <a:lnTo>
                  <a:pt x="7535" y="2720"/>
                </a:lnTo>
                <a:lnTo>
                  <a:pt x="7536" y="2733"/>
                </a:lnTo>
                <a:lnTo>
                  <a:pt x="7536" y="2746"/>
                </a:lnTo>
                <a:lnTo>
                  <a:pt x="7537" y="2760"/>
                </a:lnTo>
                <a:lnTo>
                  <a:pt x="7537" y="2773"/>
                </a:lnTo>
                <a:lnTo>
                  <a:pt x="7538" y="2785"/>
                </a:lnTo>
                <a:lnTo>
                  <a:pt x="7538" y="2797"/>
                </a:lnTo>
                <a:lnTo>
                  <a:pt x="7539" y="2809"/>
                </a:lnTo>
                <a:lnTo>
                  <a:pt x="7540" y="2821"/>
                </a:lnTo>
                <a:lnTo>
                  <a:pt x="7540" y="2833"/>
                </a:lnTo>
                <a:lnTo>
                  <a:pt x="7541" y="2844"/>
                </a:lnTo>
                <a:lnTo>
                  <a:pt x="7541" y="2856"/>
                </a:lnTo>
                <a:lnTo>
                  <a:pt x="7542" y="2867"/>
                </a:lnTo>
                <a:lnTo>
                  <a:pt x="7543" y="2877"/>
                </a:lnTo>
                <a:lnTo>
                  <a:pt x="7543" y="2888"/>
                </a:lnTo>
                <a:lnTo>
                  <a:pt x="7544" y="2899"/>
                </a:lnTo>
                <a:lnTo>
                  <a:pt x="7545" y="2909"/>
                </a:lnTo>
                <a:lnTo>
                  <a:pt x="7545" y="2920"/>
                </a:lnTo>
                <a:lnTo>
                  <a:pt x="7546" y="2930"/>
                </a:lnTo>
                <a:lnTo>
                  <a:pt x="7546" y="2940"/>
                </a:lnTo>
                <a:lnTo>
                  <a:pt x="7547" y="2950"/>
                </a:lnTo>
                <a:lnTo>
                  <a:pt x="7548" y="2959"/>
                </a:lnTo>
                <a:lnTo>
                  <a:pt x="7548" y="2969"/>
                </a:lnTo>
                <a:lnTo>
                  <a:pt x="7549" y="2978"/>
                </a:lnTo>
                <a:lnTo>
                  <a:pt x="7550" y="2987"/>
                </a:lnTo>
                <a:lnTo>
                  <a:pt x="7550" y="2996"/>
                </a:lnTo>
                <a:lnTo>
                  <a:pt x="7551" y="3005"/>
                </a:lnTo>
                <a:lnTo>
                  <a:pt x="7552" y="3014"/>
                </a:lnTo>
                <a:lnTo>
                  <a:pt x="7552" y="3023"/>
                </a:lnTo>
                <a:lnTo>
                  <a:pt x="7553" y="3031"/>
                </a:lnTo>
                <a:lnTo>
                  <a:pt x="7554" y="3039"/>
                </a:lnTo>
                <a:lnTo>
                  <a:pt x="7554" y="3047"/>
                </a:lnTo>
                <a:lnTo>
                  <a:pt x="7555" y="3055"/>
                </a:lnTo>
                <a:lnTo>
                  <a:pt x="7555" y="3063"/>
                </a:lnTo>
                <a:lnTo>
                  <a:pt x="7556" y="3071"/>
                </a:lnTo>
                <a:lnTo>
                  <a:pt x="7556" y="3078"/>
                </a:lnTo>
                <a:lnTo>
                  <a:pt x="7557" y="3086"/>
                </a:lnTo>
                <a:lnTo>
                  <a:pt x="7558" y="3094"/>
                </a:lnTo>
                <a:lnTo>
                  <a:pt x="7558" y="3102"/>
                </a:lnTo>
                <a:lnTo>
                  <a:pt x="7559" y="3109"/>
                </a:lnTo>
                <a:lnTo>
                  <a:pt x="7559" y="3117"/>
                </a:lnTo>
                <a:lnTo>
                  <a:pt x="7560" y="3124"/>
                </a:lnTo>
                <a:lnTo>
                  <a:pt x="7561" y="3130"/>
                </a:lnTo>
                <a:lnTo>
                  <a:pt x="7561" y="3138"/>
                </a:lnTo>
                <a:lnTo>
                  <a:pt x="7562" y="3145"/>
                </a:lnTo>
                <a:lnTo>
                  <a:pt x="7563" y="3151"/>
                </a:lnTo>
                <a:lnTo>
                  <a:pt x="7563" y="3157"/>
                </a:lnTo>
                <a:lnTo>
                  <a:pt x="7564" y="3163"/>
                </a:lnTo>
                <a:lnTo>
                  <a:pt x="7565" y="3170"/>
                </a:lnTo>
                <a:lnTo>
                  <a:pt x="7565" y="3176"/>
                </a:lnTo>
                <a:lnTo>
                  <a:pt x="7566" y="3182"/>
                </a:lnTo>
                <a:lnTo>
                  <a:pt x="7566" y="3188"/>
                </a:lnTo>
                <a:lnTo>
                  <a:pt x="7567" y="3195"/>
                </a:lnTo>
                <a:lnTo>
                  <a:pt x="7568" y="3201"/>
                </a:lnTo>
                <a:lnTo>
                  <a:pt x="7568" y="3207"/>
                </a:lnTo>
                <a:lnTo>
                  <a:pt x="7569" y="3213"/>
                </a:lnTo>
                <a:lnTo>
                  <a:pt x="7570" y="3219"/>
                </a:lnTo>
                <a:lnTo>
                  <a:pt x="7570" y="3225"/>
                </a:lnTo>
                <a:lnTo>
                  <a:pt x="7571" y="3230"/>
                </a:lnTo>
                <a:lnTo>
                  <a:pt x="7572" y="3236"/>
                </a:lnTo>
                <a:lnTo>
                  <a:pt x="7572" y="3241"/>
                </a:lnTo>
                <a:lnTo>
                  <a:pt x="7573" y="3246"/>
                </a:lnTo>
                <a:lnTo>
                  <a:pt x="7573" y="3251"/>
                </a:lnTo>
                <a:lnTo>
                  <a:pt x="7574" y="3256"/>
                </a:lnTo>
                <a:lnTo>
                  <a:pt x="7575" y="3261"/>
                </a:lnTo>
                <a:lnTo>
                  <a:pt x="7575" y="3266"/>
                </a:lnTo>
                <a:lnTo>
                  <a:pt x="7576" y="3271"/>
                </a:lnTo>
                <a:lnTo>
                  <a:pt x="7576" y="3276"/>
                </a:lnTo>
                <a:lnTo>
                  <a:pt x="7577" y="3281"/>
                </a:lnTo>
                <a:lnTo>
                  <a:pt x="7577" y="3286"/>
                </a:lnTo>
                <a:lnTo>
                  <a:pt x="7578" y="3291"/>
                </a:lnTo>
                <a:lnTo>
                  <a:pt x="7579" y="3296"/>
                </a:lnTo>
                <a:lnTo>
                  <a:pt x="7579" y="3300"/>
                </a:lnTo>
                <a:lnTo>
                  <a:pt x="7580" y="3305"/>
                </a:lnTo>
                <a:lnTo>
                  <a:pt x="7581" y="3309"/>
                </a:lnTo>
                <a:lnTo>
                  <a:pt x="7581" y="3314"/>
                </a:lnTo>
                <a:lnTo>
                  <a:pt x="7582" y="3319"/>
                </a:lnTo>
                <a:lnTo>
                  <a:pt x="7583" y="3323"/>
                </a:lnTo>
                <a:lnTo>
                  <a:pt x="7583" y="3327"/>
                </a:lnTo>
                <a:lnTo>
                  <a:pt x="7584" y="3330"/>
                </a:lnTo>
                <a:lnTo>
                  <a:pt x="7585" y="3333"/>
                </a:lnTo>
                <a:lnTo>
                  <a:pt x="7585" y="3337"/>
                </a:lnTo>
                <a:lnTo>
                  <a:pt x="7586" y="3340"/>
                </a:lnTo>
                <a:lnTo>
                  <a:pt x="7586" y="3344"/>
                </a:lnTo>
                <a:lnTo>
                  <a:pt x="7587" y="3349"/>
                </a:lnTo>
                <a:lnTo>
                  <a:pt x="7588" y="3353"/>
                </a:lnTo>
                <a:lnTo>
                  <a:pt x="7588" y="3357"/>
                </a:lnTo>
                <a:lnTo>
                  <a:pt x="7589" y="3361"/>
                </a:lnTo>
                <a:lnTo>
                  <a:pt x="7590" y="3365"/>
                </a:lnTo>
                <a:lnTo>
                  <a:pt x="7590" y="3368"/>
                </a:lnTo>
                <a:lnTo>
                  <a:pt x="7591" y="3372"/>
                </a:lnTo>
                <a:lnTo>
                  <a:pt x="7591" y="3375"/>
                </a:lnTo>
                <a:lnTo>
                  <a:pt x="7592" y="3379"/>
                </a:lnTo>
                <a:lnTo>
                  <a:pt x="7593" y="3382"/>
                </a:lnTo>
                <a:lnTo>
                  <a:pt x="7593" y="3386"/>
                </a:lnTo>
                <a:lnTo>
                  <a:pt x="7594" y="3389"/>
                </a:lnTo>
                <a:lnTo>
                  <a:pt x="7594" y="3392"/>
                </a:lnTo>
                <a:lnTo>
                  <a:pt x="7595" y="3395"/>
                </a:lnTo>
                <a:lnTo>
                  <a:pt x="7596" y="3398"/>
                </a:lnTo>
                <a:lnTo>
                  <a:pt x="7596" y="3401"/>
                </a:lnTo>
                <a:lnTo>
                  <a:pt x="7597" y="3404"/>
                </a:lnTo>
                <a:lnTo>
                  <a:pt x="7597" y="3407"/>
                </a:lnTo>
                <a:lnTo>
                  <a:pt x="7598" y="3410"/>
                </a:lnTo>
                <a:lnTo>
                  <a:pt x="7599" y="3413"/>
                </a:lnTo>
                <a:lnTo>
                  <a:pt x="7599" y="3416"/>
                </a:lnTo>
                <a:lnTo>
                  <a:pt x="7600" y="3419"/>
                </a:lnTo>
                <a:lnTo>
                  <a:pt x="7601" y="3421"/>
                </a:lnTo>
                <a:lnTo>
                  <a:pt x="7601" y="3424"/>
                </a:lnTo>
                <a:lnTo>
                  <a:pt x="7602" y="3426"/>
                </a:lnTo>
                <a:lnTo>
                  <a:pt x="7603" y="3429"/>
                </a:lnTo>
                <a:lnTo>
                  <a:pt x="7603" y="3432"/>
                </a:lnTo>
                <a:lnTo>
                  <a:pt x="7604" y="3434"/>
                </a:lnTo>
                <a:lnTo>
                  <a:pt x="7605" y="3437"/>
                </a:lnTo>
                <a:lnTo>
                  <a:pt x="7605" y="3440"/>
                </a:lnTo>
                <a:lnTo>
                  <a:pt x="7606" y="3442"/>
                </a:lnTo>
                <a:lnTo>
                  <a:pt x="7606" y="3444"/>
                </a:lnTo>
                <a:lnTo>
                  <a:pt x="7607" y="3447"/>
                </a:lnTo>
                <a:lnTo>
                  <a:pt x="7608" y="3449"/>
                </a:lnTo>
                <a:lnTo>
                  <a:pt x="7608" y="3452"/>
                </a:lnTo>
                <a:lnTo>
                  <a:pt x="7609" y="3454"/>
                </a:lnTo>
                <a:lnTo>
                  <a:pt x="7609" y="3456"/>
                </a:lnTo>
                <a:lnTo>
                  <a:pt x="7610" y="3459"/>
                </a:lnTo>
                <a:lnTo>
                  <a:pt x="7611" y="3461"/>
                </a:lnTo>
                <a:lnTo>
                  <a:pt x="7611" y="3463"/>
                </a:lnTo>
                <a:lnTo>
                  <a:pt x="7612" y="3466"/>
                </a:lnTo>
                <a:lnTo>
                  <a:pt x="7612" y="3468"/>
                </a:lnTo>
                <a:lnTo>
                  <a:pt x="7613" y="3471"/>
                </a:lnTo>
                <a:lnTo>
                  <a:pt x="7614" y="3472"/>
                </a:lnTo>
                <a:lnTo>
                  <a:pt x="7614" y="3474"/>
                </a:lnTo>
                <a:lnTo>
                  <a:pt x="7615" y="3476"/>
                </a:lnTo>
                <a:lnTo>
                  <a:pt x="7616" y="3478"/>
                </a:lnTo>
                <a:lnTo>
                  <a:pt x="7616" y="3480"/>
                </a:lnTo>
                <a:lnTo>
                  <a:pt x="7617" y="3482"/>
                </a:lnTo>
                <a:lnTo>
                  <a:pt x="7617" y="3484"/>
                </a:lnTo>
                <a:lnTo>
                  <a:pt x="7618" y="3486"/>
                </a:lnTo>
                <a:lnTo>
                  <a:pt x="7619" y="3487"/>
                </a:lnTo>
                <a:lnTo>
                  <a:pt x="7619" y="3489"/>
                </a:lnTo>
                <a:lnTo>
                  <a:pt x="7620" y="3491"/>
                </a:lnTo>
                <a:lnTo>
                  <a:pt x="7621" y="3493"/>
                </a:lnTo>
                <a:lnTo>
                  <a:pt x="7621" y="3495"/>
                </a:lnTo>
                <a:lnTo>
                  <a:pt x="7622" y="3497"/>
                </a:lnTo>
                <a:lnTo>
                  <a:pt x="7623" y="3498"/>
                </a:lnTo>
                <a:lnTo>
                  <a:pt x="7623" y="3500"/>
                </a:lnTo>
                <a:lnTo>
                  <a:pt x="7624" y="3501"/>
                </a:lnTo>
                <a:lnTo>
                  <a:pt x="7624" y="3503"/>
                </a:lnTo>
                <a:lnTo>
                  <a:pt x="7625" y="3505"/>
                </a:lnTo>
                <a:lnTo>
                  <a:pt x="7626" y="3507"/>
                </a:lnTo>
                <a:lnTo>
                  <a:pt x="7626" y="3508"/>
                </a:lnTo>
                <a:lnTo>
                  <a:pt x="7627" y="3510"/>
                </a:lnTo>
                <a:lnTo>
                  <a:pt x="7627" y="3512"/>
                </a:lnTo>
                <a:lnTo>
                  <a:pt x="7628" y="3513"/>
                </a:lnTo>
                <a:lnTo>
                  <a:pt x="7629" y="3515"/>
                </a:lnTo>
                <a:lnTo>
                  <a:pt x="7629" y="3517"/>
                </a:lnTo>
                <a:lnTo>
                  <a:pt x="7630" y="3518"/>
                </a:lnTo>
                <a:lnTo>
                  <a:pt x="7630" y="3520"/>
                </a:lnTo>
                <a:lnTo>
                  <a:pt x="7631" y="3521"/>
                </a:lnTo>
                <a:lnTo>
                  <a:pt x="7632" y="3523"/>
                </a:lnTo>
                <a:lnTo>
                  <a:pt x="7632" y="3524"/>
                </a:lnTo>
                <a:lnTo>
                  <a:pt x="7633" y="3525"/>
                </a:lnTo>
                <a:lnTo>
                  <a:pt x="7634" y="3527"/>
                </a:lnTo>
                <a:lnTo>
                  <a:pt x="7634" y="3528"/>
                </a:lnTo>
                <a:lnTo>
                  <a:pt x="7635" y="3529"/>
                </a:lnTo>
                <a:lnTo>
                  <a:pt x="7636" y="3530"/>
                </a:lnTo>
                <a:lnTo>
                  <a:pt x="7636" y="3531"/>
                </a:lnTo>
                <a:lnTo>
                  <a:pt x="7637" y="3532"/>
                </a:lnTo>
                <a:lnTo>
                  <a:pt x="7637" y="3533"/>
                </a:lnTo>
                <a:lnTo>
                  <a:pt x="7638" y="3534"/>
                </a:lnTo>
                <a:lnTo>
                  <a:pt x="7639" y="3535"/>
                </a:lnTo>
                <a:lnTo>
                  <a:pt x="7639" y="3537"/>
                </a:lnTo>
                <a:lnTo>
                  <a:pt x="7640" y="3538"/>
                </a:lnTo>
                <a:lnTo>
                  <a:pt x="7641" y="3539"/>
                </a:lnTo>
                <a:lnTo>
                  <a:pt x="7641" y="3540"/>
                </a:lnTo>
                <a:lnTo>
                  <a:pt x="7642" y="3541"/>
                </a:lnTo>
                <a:lnTo>
                  <a:pt x="7643" y="3543"/>
                </a:lnTo>
                <a:lnTo>
                  <a:pt x="7643" y="3544"/>
                </a:lnTo>
                <a:lnTo>
                  <a:pt x="7644" y="3545"/>
                </a:lnTo>
                <a:lnTo>
                  <a:pt x="7644" y="3546"/>
                </a:lnTo>
                <a:lnTo>
                  <a:pt x="7645" y="3547"/>
                </a:lnTo>
                <a:lnTo>
                  <a:pt x="7645" y="3548"/>
                </a:lnTo>
                <a:lnTo>
                  <a:pt x="7646" y="3549"/>
                </a:lnTo>
                <a:lnTo>
                  <a:pt x="7647" y="3550"/>
                </a:lnTo>
                <a:lnTo>
                  <a:pt x="7647" y="3551"/>
                </a:lnTo>
                <a:lnTo>
                  <a:pt x="7648" y="3552"/>
                </a:lnTo>
                <a:lnTo>
                  <a:pt x="7648" y="3553"/>
                </a:lnTo>
                <a:lnTo>
                  <a:pt x="7649" y="3554"/>
                </a:lnTo>
                <a:lnTo>
                  <a:pt x="7650" y="3554"/>
                </a:lnTo>
                <a:lnTo>
                  <a:pt x="7650" y="3555"/>
                </a:lnTo>
                <a:lnTo>
                  <a:pt x="7651" y="3556"/>
                </a:lnTo>
                <a:lnTo>
                  <a:pt x="7652" y="3557"/>
                </a:lnTo>
                <a:lnTo>
                  <a:pt x="7652" y="3557"/>
                </a:lnTo>
                <a:lnTo>
                  <a:pt x="7653" y="3558"/>
                </a:lnTo>
                <a:lnTo>
                  <a:pt x="7654" y="3559"/>
                </a:lnTo>
                <a:lnTo>
                  <a:pt x="7654" y="3560"/>
                </a:lnTo>
                <a:lnTo>
                  <a:pt x="7655" y="3561"/>
                </a:lnTo>
                <a:lnTo>
                  <a:pt x="7656" y="3562"/>
                </a:lnTo>
                <a:lnTo>
                  <a:pt x="7656" y="3563"/>
                </a:lnTo>
                <a:lnTo>
                  <a:pt x="7657" y="3563"/>
                </a:lnTo>
                <a:lnTo>
                  <a:pt x="7657" y="3565"/>
                </a:lnTo>
                <a:lnTo>
                  <a:pt x="7658" y="3565"/>
                </a:lnTo>
                <a:lnTo>
                  <a:pt x="7659" y="3566"/>
                </a:lnTo>
                <a:lnTo>
                  <a:pt x="7659" y="3567"/>
                </a:lnTo>
                <a:lnTo>
                  <a:pt x="7660" y="3567"/>
                </a:lnTo>
                <a:lnTo>
                  <a:pt x="7661" y="3568"/>
                </a:lnTo>
                <a:lnTo>
                  <a:pt x="7661" y="3568"/>
                </a:lnTo>
                <a:lnTo>
                  <a:pt x="7662" y="3569"/>
                </a:lnTo>
                <a:lnTo>
                  <a:pt x="7662" y="3571"/>
                </a:lnTo>
                <a:lnTo>
                  <a:pt x="7663" y="3571"/>
                </a:lnTo>
                <a:lnTo>
                  <a:pt x="7663" y="3573"/>
                </a:lnTo>
                <a:lnTo>
                  <a:pt x="7664" y="3573"/>
                </a:lnTo>
                <a:lnTo>
                  <a:pt x="7665" y="3573"/>
                </a:lnTo>
                <a:lnTo>
                  <a:pt x="7665" y="3573"/>
                </a:lnTo>
                <a:lnTo>
                  <a:pt x="7666" y="3574"/>
                </a:lnTo>
                <a:lnTo>
                  <a:pt x="7667" y="3575"/>
                </a:lnTo>
                <a:lnTo>
                  <a:pt x="7667" y="3575"/>
                </a:lnTo>
                <a:lnTo>
                  <a:pt x="7668" y="3576"/>
                </a:lnTo>
                <a:lnTo>
                  <a:pt x="7668" y="3576"/>
                </a:lnTo>
                <a:lnTo>
                  <a:pt x="7669" y="3577"/>
                </a:lnTo>
                <a:lnTo>
                  <a:pt x="7670" y="3578"/>
                </a:lnTo>
                <a:lnTo>
                  <a:pt x="7670" y="3578"/>
                </a:lnTo>
                <a:lnTo>
                  <a:pt x="7671" y="3579"/>
                </a:lnTo>
                <a:lnTo>
                  <a:pt x="7672" y="3580"/>
                </a:lnTo>
                <a:lnTo>
                  <a:pt x="7672" y="3581"/>
                </a:lnTo>
                <a:lnTo>
                  <a:pt x="7673" y="3581"/>
                </a:lnTo>
                <a:lnTo>
                  <a:pt x="7674" y="3582"/>
                </a:lnTo>
                <a:lnTo>
                  <a:pt x="7674" y="3582"/>
                </a:lnTo>
                <a:lnTo>
                  <a:pt x="7675" y="3582"/>
                </a:lnTo>
                <a:lnTo>
                  <a:pt x="7676" y="3583"/>
                </a:lnTo>
                <a:lnTo>
                  <a:pt x="7676" y="3584"/>
                </a:lnTo>
                <a:lnTo>
                  <a:pt x="7677" y="3584"/>
                </a:lnTo>
                <a:lnTo>
                  <a:pt x="7677" y="3584"/>
                </a:lnTo>
                <a:lnTo>
                  <a:pt x="7678" y="3584"/>
                </a:lnTo>
                <a:lnTo>
                  <a:pt x="7679" y="3585"/>
                </a:lnTo>
                <a:lnTo>
                  <a:pt x="7679" y="3585"/>
                </a:lnTo>
                <a:lnTo>
                  <a:pt x="7680" y="3585"/>
                </a:lnTo>
                <a:lnTo>
                  <a:pt x="7680" y="3585"/>
                </a:lnTo>
                <a:lnTo>
                  <a:pt x="7681" y="3586"/>
                </a:lnTo>
                <a:lnTo>
                  <a:pt x="7682" y="3586"/>
                </a:lnTo>
                <a:lnTo>
                  <a:pt x="7682" y="3586"/>
                </a:lnTo>
                <a:lnTo>
                  <a:pt x="7683" y="3587"/>
                </a:lnTo>
                <a:lnTo>
                  <a:pt x="7683" y="3587"/>
                </a:lnTo>
                <a:lnTo>
                  <a:pt x="7684" y="3588"/>
                </a:lnTo>
                <a:lnTo>
                  <a:pt x="7685" y="3589"/>
                </a:lnTo>
                <a:lnTo>
                  <a:pt x="7685" y="3589"/>
                </a:lnTo>
                <a:lnTo>
                  <a:pt x="7686" y="3589"/>
                </a:lnTo>
                <a:lnTo>
                  <a:pt x="7687" y="3589"/>
                </a:lnTo>
                <a:lnTo>
                  <a:pt x="7687" y="3590"/>
                </a:lnTo>
                <a:lnTo>
                  <a:pt x="7688" y="3590"/>
                </a:lnTo>
                <a:lnTo>
                  <a:pt x="7688" y="3590"/>
                </a:lnTo>
                <a:lnTo>
                  <a:pt x="7689" y="3591"/>
                </a:lnTo>
                <a:lnTo>
                  <a:pt x="7690" y="3592"/>
                </a:lnTo>
                <a:lnTo>
                  <a:pt x="7690" y="3592"/>
                </a:lnTo>
                <a:lnTo>
                  <a:pt x="7691" y="3592"/>
                </a:lnTo>
                <a:lnTo>
                  <a:pt x="7692" y="3592"/>
                </a:lnTo>
                <a:lnTo>
                  <a:pt x="7692" y="3592"/>
                </a:lnTo>
                <a:lnTo>
                  <a:pt x="7693" y="3593"/>
                </a:lnTo>
                <a:lnTo>
                  <a:pt x="7694" y="3593"/>
                </a:lnTo>
                <a:lnTo>
                  <a:pt x="7694" y="3593"/>
                </a:lnTo>
                <a:lnTo>
                  <a:pt x="7695" y="3593"/>
                </a:lnTo>
                <a:lnTo>
                  <a:pt x="7695" y="3594"/>
                </a:lnTo>
                <a:lnTo>
                  <a:pt x="7696" y="3594"/>
                </a:lnTo>
                <a:lnTo>
                  <a:pt x="7697" y="3594"/>
                </a:lnTo>
                <a:lnTo>
                  <a:pt x="7697" y="3594"/>
                </a:lnTo>
                <a:lnTo>
                  <a:pt x="7698" y="3594"/>
                </a:lnTo>
                <a:lnTo>
                  <a:pt x="7698" y="3595"/>
                </a:lnTo>
                <a:lnTo>
                  <a:pt x="7699" y="3595"/>
                </a:lnTo>
                <a:lnTo>
                  <a:pt x="7700" y="3595"/>
                </a:lnTo>
                <a:lnTo>
                  <a:pt x="7700" y="3595"/>
                </a:lnTo>
                <a:lnTo>
                  <a:pt x="7701" y="3595"/>
                </a:lnTo>
                <a:lnTo>
                  <a:pt x="7701" y="3596"/>
                </a:lnTo>
                <a:lnTo>
                  <a:pt x="7702" y="3596"/>
                </a:lnTo>
                <a:lnTo>
                  <a:pt x="7703" y="3596"/>
                </a:lnTo>
                <a:lnTo>
                  <a:pt x="7703" y="3596"/>
                </a:lnTo>
                <a:lnTo>
                  <a:pt x="7704" y="3596"/>
                </a:lnTo>
                <a:lnTo>
                  <a:pt x="7705" y="3596"/>
                </a:lnTo>
                <a:lnTo>
                  <a:pt x="7705" y="3597"/>
                </a:lnTo>
                <a:lnTo>
                  <a:pt x="7706" y="3597"/>
                </a:lnTo>
                <a:lnTo>
                  <a:pt x="7707" y="3598"/>
                </a:lnTo>
                <a:lnTo>
                  <a:pt x="7707" y="3598"/>
                </a:lnTo>
                <a:lnTo>
                  <a:pt x="7708" y="3598"/>
                </a:lnTo>
                <a:lnTo>
                  <a:pt x="7708" y="3599"/>
                </a:lnTo>
                <a:lnTo>
                  <a:pt x="7709" y="3599"/>
                </a:lnTo>
                <a:lnTo>
                  <a:pt x="7710" y="3600"/>
                </a:lnTo>
                <a:lnTo>
                  <a:pt x="7710" y="3600"/>
                </a:lnTo>
                <a:lnTo>
                  <a:pt x="7711" y="3600"/>
                </a:lnTo>
                <a:lnTo>
                  <a:pt x="7712" y="3600"/>
                </a:lnTo>
                <a:lnTo>
                  <a:pt x="7712" y="3600"/>
                </a:lnTo>
                <a:lnTo>
                  <a:pt x="7713" y="3600"/>
                </a:lnTo>
                <a:lnTo>
                  <a:pt x="7713" y="3600"/>
                </a:lnTo>
                <a:lnTo>
                  <a:pt x="7714" y="3600"/>
                </a:lnTo>
                <a:lnTo>
                  <a:pt x="7715" y="3600"/>
                </a:lnTo>
                <a:lnTo>
                  <a:pt x="7715" y="3600"/>
                </a:lnTo>
                <a:lnTo>
                  <a:pt x="7716" y="3601"/>
                </a:lnTo>
                <a:lnTo>
                  <a:pt x="7716" y="3601"/>
                </a:lnTo>
                <a:lnTo>
                  <a:pt x="7717" y="3601"/>
                </a:lnTo>
                <a:lnTo>
                  <a:pt x="7718" y="3601"/>
                </a:lnTo>
                <a:lnTo>
                  <a:pt x="7718" y="3600"/>
                </a:lnTo>
                <a:lnTo>
                  <a:pt x="7719" y="3600"/>
                </a:lnTo>
                <a:lnTo>
                  <a:pt x="7719" y="3601"/>
                </a:lnTo>
                <a:lnTo>
                  <a:pt x="7720" y="3602"/>
                </a:lnTo>
                <a:lnTo>
                  <a:pt x="7721" y="3602"/>
                </a:lnTo>
                <a:lnTo>
                  <a:pt x="7721" y="3602"/>
                </a:lnTo>
                <a:lnTo>
                  <a:pt x="7722" y="3601"/>
                </a:lnTo>
                <a:lnTo>
                  <a:pt x="7723" y="3601"/>
                </a:lnTo>
                <a:lnTo>
                  <a:pt x="7723" y="3602"/>
                </a:lnTo>
                <a:lnTo>
                  <a:pt x="7724" y="3602"/>
                </a:lnTo>
                <a:lnTo>
                  <a:pt x="7725" y="3602"/>
                </a:lnTo>
                <a:lnTo>
                  <a:pt x="7725" y="3603"/>
                </a:lnTo>
                <a:lnTo>
                  <a:pt x="7726" y="3603"/>
                </a:lnTo>
                <a:lnTo>
                  <a:pt x="7727" y="3603"/>
                </a:lnTo>
                <a:lnTo>
                  <a:pt x="7727" y="3603"/>
                </a:lnTo>
                <a:lnTo>
                  <a:pt x="7728" y="3603"/>
                </a:lnTo>
                <a:lnTo>
                  <a:pt x="7728" y="3604"/>
                </a:lnTo>
                <a:lnTo>
                  <a:pt x="7729" y="3604"/>
                </a:lnTo>
                <a:lnTo>
                  <a:pt x="7730" y="3604"/>
                </a:lnTo>
                <a:lnTo>
                  <a:pt x="7730" y="3603"/>
                </a:lnTo>
                <a:lnTo>
                  <a:pt x="7731" y="3603"/>
                </a:lnTo>
                <a:lnTo>
                  <a:pt x="7731" y="3604"/>
                </a:lnTo>
                <a:lnTo>
                  <a:pt x="7732" y="3603"/>
                </a:lnTo>
                <a:lnTo>
                  <a:pt x="7733" y="3603"/>
                </a:lnTo>
                <a:lnTo>
                  <a:pt x="7733" y="3603"/>
                </a:lnTo>
                <a:lnTo>
                  <a:pt x="7734" y="3603"/>
                </a:lnTo>
                <a:lnTo>
                  <a:pt x="7734" y="3604"/>
                </a:lnTo>
                <a:lnTo>
                  <a:pt x="7735" y="3604"/>
                </a:lnTo>
                <a:lnTo>
                  <a:pt x="7736" y="3604"/>
                </a:lnTo>
                <a:lnTo>
                  <a:pt x="7736" y="3604"/>
                </a:lnTo>
                <a:lnTo>
                  <a:pt x="7737" y="3604"/>
                </a:lnTo>
                <a:lnTo>
                  <a:pt x="7737" y="3604"/>
                </a:lnTo>
                <a:lnTo>
                  <a:pt x="7738" y="3604"/>
                </a:lnTo>
                <a:lnTo>
                  <a:pt x="7739" y="3604"/>
                </a:lnTo>
                <a:lnTo>
                  <a:pt x="7739" y="3604"/>
                </a:lnTo>
                <a:lnTo>
                  <a:pt x="7740" y="3603"/>
                </a:lnTo>
                <a:lnTo>
                  <a:pt x="7741" y="3604"/>
                </a:lnTo>
                <a:lnTo>
                  <a:pt x="7741" y="3604"/>
                </a:lnTo>
                <a:lnTo>
                  <a:pt x="7742" y="3604"/>
                </a:lnTo>
                <a:lnTo>
                  <a:pt x="7743" y="3604"/>
                </a:lnTo>
                <a:lnTo>
                  <a:pt x="7743" y="3604"/>
                </a:lnTo>
                <a:lnTo>
                  <a:pt x="7744" y="3604"/>
                </a:lnTo>
                <a:lnTo>
                  <a:pt x="7745" y="3604"/>
                </a:lnTo>
                <a:lnTo>
                  <a:pt x="7745" y="3604"/>
                </a:lnTo>
                <a:lnTo>
                  <a:pt x="7746" y="3604"/>
                </a:lnTo>
                <a:lnTo>
                  <a:pt x="7747" y="3604"/>
                </a:lnTo>
                <a:lnTo>
                  <a:pt x="7747" y="3604"/>
                </a:lnTo>
                <a:lnTo>
                  <a:pt x="7748" y="3603"/>
                </a:lnTo>
                <a:lnTo>
                  <a:pt x="7748" y="3603"/>
                </a:lnTo>
                <a:lnTo>
                  <a:pt x="7749" y="3603"/>
                </a:lnTo>
                <a:lnTo>
                  <a:pt x="7750" y="3604"/>
                </a:lnTo>
                <a:lnTo>
                  <a:pt x="7750" y="3603"/>
                </a:lnTo>
                <a:lnTo>
                  <a:pt x="7751" y="3603"/>
                </a:lnTo>
                <a:lnTo>
                  <a:pt x="7751" y="3602"/>
                </a:lnTo>
                <a:lnTo>
                  <a:pt x="7752" y="3602"/>
                </a:lnTo>
                <a:lnTo>
                  <a:pt x="7752" y="3602"/>
                </a:lnTo>
                <a:lnTo>
                  <a:pt x="7753" y="3602"/>
                </a:lnTo>
                <a:lnTo>
                  <a:pt x="7754" y="3602"/>
                </a:lnTo>
                <a:lnTo>
                  <a:pt x="7754" y="3602"/>
                </a:lnTo>
                <a:lnTo>
                  <a:pt x="7755" y="3602"/>
                </a:lnTo>
                <a:lnTo>
                  <a:pt x="7756" y="3602"/>
                </a:lnTo>
                <a:lnTo>
                  <a:pt x="7756" y="3602"/>
                </a:lnTo>
                <a:lnTo>
                  <a:pt x="7757" y="3602"/>
                </a:lnTo>
                <a:lnTo>
                  <a:pt x="7757" y="3602"/>
                </a:lnTo>
                <a:lnTo>
                  <a:pt x="7758" y="3602"/>
                </a:lnTo>
                <a:lnTo>
                  <a:pt x="7759" y="3601"/>
                </a:lnTo>
                <a:lnTo>
                  <a:pt x="7759" y="3601"/>
                </a:lnTo>
                <a:lnTo>
                  <a:pt x="7760" y="3602"/>
                </a:lnTo>
                <a:lnTo>
                  <a:pt x="7761" y="3602"/>
                </a:lnTo>
                <a:lnTo>
                  <a:pt x="7761" y="3603"/>
                </a:lnTo>
                <a:lnTo>
                  <a:pt x="7762" y="3602"/>
                </a:lnTo>
                <a:lnTo>
                  <a:pt x="7763" y="3602"/>
                </a:lnTo>
                <a:lnTo>
                  <a:pt x="7763" y="3602"/>
                </a:lnTo>
                <a:lnTo>
                  <a:pt x="7764" y="3602"/>
                </a:lnTo>
                <a:lnTo>
                  <a:pt x="7765" y="3602"/>
                </a:lnTo>
                <a:lnTo>
                  <a:pt x="7765" y="3601"/>
                </a:lnTo>
                <a:lnTo>
                  <a:pt x="7766" y="3601"/>
                </a:lnTo>
                <a:lnTo>
                  <a:pt x="7766" y="3601"/>
                </a:lnTo>
                <a:lnTo>
                  <a:pt x="7767" y="3601"/>
                </a:lnTo>
                <a:lnTo>
                  <a:pt x="7768" y="3600"/>
                </a:lnTo>
                <a:lnTo>
                  <a:pt x="7768" y="3600"/>
                </a:lnTo>
                <a:lnTo>
                  <a:pt x="7769" y="3601"/>
                </a:lnTo>
                <a:lnTo>
                  <a:pt x="7769" y="3601"/>
                </a:lnTo>
                <a:lnTo>
                  <a:pt x="7770" y="3601"/>
                </a:lnTo>
                <a:lnTo>
                  <a:pt x="7770" y="3600"/>
                </a:lnTo>
                <a:lnTo>
                  <a:pt x="7771" y="3600"/>
                </a:lnTo>
                <a:lnTo>
                  <a:pt x="7772" y="3600"/>
                </a:lnTo>
                <a:lnTo>
                  <a:pt x="7772" y="3600"/>
                </a:lnTo>
                <a:lnTo>
                  <a:pt x="7773" y="3600"/>
                </a:lnTo>
                <a:lnTo>
                  <a:pt x="7774" y="3600"/>
                </a:lnTo>
                <a:lnTo>
                  <a:pt x="7774" y="3600"/>
                </a:lnTo>
                <a:lnTo>
                  <a:pt x="7775" y="3599"/>
                </a:lnTo>
                <a:lnTo>
                  <a:pt x="7776" y="3600"/>
                </a:lnTo>
                <a:lnTo>
                  <a:pt x="7776" y="3599"/>
                </a:lnTo>
                <a:lnTo>
                  <a:pt x="7777" y="3599"/>
                </a:lnTo>
                <a:lnTo>
                  <a:pt x="7777" y="3599"/>
                </a:lnTo>
                <a:lnTo>
                  <a:pt x="7778" y="3598"/>
                </a:lnTo>
                <a:lnTo>
                  <a:pt x="7779" y="3598"/>
                </a:lnTo>
                <a:lnTo>
                  <a:pt x="7779" y="3597"/>
                </a:lnTo>
                <a:lnTo>
                  <a:pt x="7780" y="3597"/>
                </a:lnTo>
                <a:lnTo>
                  <a:pt x="7781" y="3597"/>
                </a:lnTo>
                <a:lnTo>
                  <a:pt x="7781" y="3597"/>
                </a:lnTo>
                <a:lnTo>
                  <a:pt x="7782" y="3597"/>
                </a:lnTo>
                <a:lnTo>
                  <a:pt x="7783" y="3597"/>
                </a:lnTo>
                <a:lnTo>
                  <a:pt x="7783" y="3597"/>
                </a:lnTo>
                <a:lnTo>
                  <a:pt x="7784" y="3597"/>
                </a:lnTo>
                <a:lnTo>
                  <a:pt x="7784" y="3597"/>
                </a:lnTo>
                <a:lnTo>
                  <a:pt x="7785" y="3597"/>
                </a:lnTo>
                <a:lnTo>
                  <a:pt x="7786" y="3597"/>
                </a:lnTo>
                <a:lnTo>
                  <a:pt x="7786" y="3596"/>
                </a:lnTo>
                <a:lnTo>
                  <a:pt x="7787" y="3597"/>
                </a:lnTo>
                <a:lnTo>
                  <a:pt x="7787" y="3596"/>
                </a:lnTo>
                <a:lnTo>
                  <a:pt x="7788" y="3596"/>
                </a:lnTo>
                <a:lnTo>
                  <a:pt x="7789" y="3596"/>
                </a:lnTo>
                <a:lnTo>
                  <a:pt x="7789" y="3596"/>
                </a:lnTo>
                <a:lnTo>
                  <a:pt x="7790" y="3596"/>
                </a:lnTo>
                <a:lnTo>
                  <a:pt x="7790" y="3596"/>
                </a:lnTo>
                <a:lnTo>
                  <a:pt x="7791" y="3596"/>
                </a:lnTo>
                <a:lnTo>
                  <a:pt x="7792" y="3596"/>
                </a:lnTo>
                <a:lnTo>
                  <a:pt x="7792" y="3595"/>
                </a:lnTo>
                <a:lnTo>
                  <a:pt x="7793" y="3595"/>
                </a:lnTo>
                <a:lnTo>
                  <a:pt x="7794" y="3595"/>
                </a:lnTo>
                <a:lnTo>
                  <a:pt x="7794" y="3594"/>
                </a:lnTo>
                <a:lnTo>
                  <a:pt x="7795" y="3593"/>
                </a:lnTo>
                <a:lnTo>
                  <a:pt x="7796" y="3593"/>
                </a:lnTo>
                <a:lnTo>
                  <a:pt x="7796" y="3593"/>
                </a:lnTo>
                <a:lnTo>
                  <a:pt x="7797" y="3593"/>
                </a:lnTo>
                <a:lnTo>
                  <a:pt x="7797" y="3593"/>
                </a:lnTo>
                <a:lnTo>
                  <a:pt x="7798" y="3593"/>
                </a:lnTo>
                <a:lnTo>
                  <a:pt x="7799" y="3592"/>
                </a:lnTo>
                <a:lnTo>
                  <a:pt x="7799" y="3591"/>
                </a:lnTo>
                <a:lnTo>
                  <a:pt x="7800" y="3592"/>
                </a:lnTo>
                <a:lnTo>
                  <a:pt x="7801" y="3592"/>
                </a:lnTo>
                <a:lnTo>
                  <a:pt x="7801" y="3592"/>
                </a:lnTo>
                <a:lnTo>
                  <a:pt x="7802" y="3592"/>
                </a:lnTo>
                <a:lnTo>
                  <a:pt x="7802" y="3592"/>
                </a:lnTo>
                <a:lnTo>
                  <a:pt x="7803" y="3592"/>
                </a:lnTo>
                <a:lnTo>
                  <a:pt x="7804" y="3592"/>
                </a:lnTo>
                <a:lnTo>
                  <a:pt x="7804" y="3592"/>
                </a:lnTo>
                <a:lnTo>
                  <a:pt x="7805" y="3592"/>
                </a:lnTo>
                <a:lnTo>
                  <a:pt x="7805" y="3592"/>
                </a:lnTo>
                <a:lnTo>
                  <a:pt x="7806" y="3591"/>
                </a:lnTo>
                <a:lnTo>
                  <a:pt x="7807" y="3592"/>
                </a:lnTo>
                <a:lnTo>
                  <a:pt x="7807" y="3592"/>
                </a:lnTo>
                <a:lnTo>
                  <a:pt x="7808" y="3592"/>
                </a:lnTo>
                <a:lnTo>
                  <a:pt x="7808" y="3591"/>
                </a:lnTo>
                <a:lnTo>
                  <a:pt x="7809" y="3591"/>
                </a:lnTo>
                <a:lnTo>
                  <a:pt x="7810" y="3591"/>
                </a:lnTo>
                <a:lnTo>
                  <a:pt x="7810" y="3591"/>
                </a:lnTo>
                <a:lnTo>
                  <a:pt x="7811" y="3591"/>
                </a:lnTo>
                <a:lnTo>
                  <a:pt x="7812" y="3591"/>
                </a:lnTo>
                <a:lnTo>
                  <a:pt x="7812" y="3591"/>
                </a:lnTo>
                <a:lnTo>
                  <a:pt x="7813" y="3591"/>
                </a:lnTo>
                <a:lnTo>
                  <a:pt x="7814" y="3591"/>
                </a:lnTo>
                <a:lnTo>
                  <a:pt x="7814" y="3591"/>
                </a:lnTo>
                <a:lnTo>
                  <a:pt x="7815" y="3591"/>
                </a:lnTo>
                <a:lnTo>
                  <a:pt x="7816" y="3591"/>
                </a:lnTo>
                <a:lnTo>
                  <a:pt x="7816" y="3591"/>
                </a:lnTo>
                <a:lnTo>
                  <a:pt x="7817" y="3591"/>
                </a:lnTo>
                <a:lnTo>
                  <a:pt x="7817" y="3591"/>
                </a:lnTo>
                <a:lnTo>
                  <a:pt x="7818" y="3591"/>
                </a:lnTo>
                <a:lnTo>
                  <a:pt x="7819" y="3591"/>
                </a:lnTo>
                <a:lnTo>
                  <a:pt x="7819" y="3591"/>
                </a:lnTo>
                <a:lnTo>
                  <a:pt x="7820" y="3591"/>
                </a:lnTo>
                <a:lnTo>
                  <a:pt x="7820" y="3591"/>
                </a:lnTo>
                <a:lnTo>
                  <a:pt x="7821" y="3591"/>
                </a:lnTo>
                <a:lnTo>
                  <a:pt x="7822" y="3591"/>
                </a:lnTo>
                <a:lnTo>
                  <a:pt x="7822" y="3590"/>
                </a:lnTo>
                <a:lnTo>
                  <a:pt x="7823" y="3590"/>
                </a:lnTo>
                <a:lnTo>
                  <a:pt x="7823" y="3590"/>
                </a:lnTo>
                <a:lnTo>
                  <a:pt x="7824" y="3590"/>
                </a:lnTo>
                <a:lnTo>
                  <a:pt x="7825" y="3590"/>
                </a:lnTo>
                <a:lnTo>
                  <a:pt x="7825" y="3589"/>
                </a:lnTo>
                <a:lnTo>
                  <a:pt x="7826" y="3589"/>
                </a:lnTo>
                <a:lnTo>
                  <a:pt x="7827" y="3589"/>
                </a:lnTo>
                <a:lnTo>
                  <a:pt x="7827" y="3589"/>
                </a:lnTo>
                <a:lnTo>
                  <a:pt x="7828" y="3589"/>
                </a:lnTo>
                <a:lnTo>
                  <a:pt x="7828" y="3589"/>
                </a:lnTo>
                <a:lnTo>
                  <a:pt x="7829" y="3589"/>
                </a:lnTo>
                <a:lnTo>
                  <a:pt x="7830" y="3589"/>
                </a:lnTo>
                <a:lnTo>
                  <a:pt x="7830" y="3588"/>
                </a:lnTo>
                <a:lnTo>
                  <a:pt x="7831" y="3589"/>
                </a:lnTo>
                <a:lnTo>
                  <a:pt x="7832" y="3589"/>
                </a:lnTo>
                <a:lnTo>
                  <a:pt x="7832" y="3588"/>
                </a:lnTo>
                <a:lnTo>
                  <a:pt x="7833" y="3588"/>
                </a:lnTo>
                <a:lnTo>
                  <a:pt x="7834" y="3588"/>
                </a:lnTo>
                <a:lnTo>
                  <a:pt x="7834" y="3588"/>
                </a:lnTo>
                <a:lnTo>
                  <a:pt x="7835" y="3588"/>
                </a:lnTo>
                <a:lnTo>
                  <a:pt x="7836" y="3587"/>
                </a:lnTo>
                <a:lnTo>
                  <a:pt x="7836" y="3587"/>
                </a:lnTo>
                <a:lnTo>
                  <a:pt x="7837" y="3586"/>
                </a:lnTo>
                <a:lnTo>
                  <a:pt x="7837" y="3587"/>
                </a:lnTo>
                <a:lnTo>
                  <a:pt x="7838" y="3587"/>
                </a:lnTo>
                <a:lnTo>
                  <a:pt x="7838" y="3587"/>
                </a:lnTo>
                <a:lnTo>
                  <a:pt x="7839" y="3586"/>
                </a:lnTo>
                <a:lnTo>
                  <a:pt x="7840" y="3586"/>
                </a:lnTo>
                <a:lnTo>
                  <a:pt x="7840" y="3586"/>
                </a:lnTo>
                <a:lnTo>
                  <a:pt x="7841" y="3586"/>
                </a:lnTo>
                <a:lnTo>
                  <a:pt x="7841" y="3586"/>
                </a:lnTo>
                <a:lnTo>
                  <a:pt x="7842" y="3586"/>
                </a:lnTo>
                <a:lnTo>
                  <a:pt x="7843" y="3586"/>
                </a:lnTo>
                <a:lnTo>
                  <a:pt x="7843" y="3586"/>
                </a:lnTo>
                <a:lnTo>
                  <a:pt x="7844" y="3585"/>
                </a:lnTo>
                <a:lnTo>
                  <a:pt x="7845" y="3585"/>
                </a:lnTo>
                <a:lnTo>
                  <a:pt x="7845" y="3585"/>
                </a:lnTo>
                <a:lnTo>
                  <a:pt x="7846" y="3585"/>
                </a:lnTo>
                <a:lnTo>
                  <a:pt x="7847" y="3585"/>
                </a:lnTo>
                <a:lnTo>
                  <a:pt x="7847" y="3585"/>
                </a:lnTo>
                <a:lnTo>
                  <a:pt x="7848" y="3585"/>
                </a:lnTo>
                <a:lnTo>
                  <a:pt x="7848" y="3584"/>
                </a:lnTo>
                <a:lnTo>
                  <a:pt x="7849" y="3584"/>
                </a:lnTo>
                <a:lnTo>
                  <a:pt x="7850" y="3585"/>
                </a:lnTo>
                <a:lnTo>
                  <a:pt x="7850" y="3584"/>
                </a:lnTo>
                <a:lnTo>
                  <a:pt x="7851" y="3584"/>
                </a:lnTo>
                <a:lnTo>
                  <a:pt x="7852" y="3584"/>
                </a:lnTo>
                <a:lnTo>
                  <a:pt x="7852" y="3583"/>
                </a:lnTo>
                <a:lnTo>
                  <a:pt x="7853" y="3583"/>
                </a:lnTo>
                <a:lnTo>
                  <a:pt x="7854" y="3583"/>
                </a:lnTo>
                <a:lnTo>
                  <a:pt x="7854" y="3582"/>
                </a:lnTo>
                <a:lnTo>
                  <a:pt x="7855" y="3582"/>
                </a:lnTo>
                <a:lnTo>
                  <a:pt x="7855" y="3582"/>
                </a:lnTo>
                <a:lnTo>
                  <a:pt x="7856" y="3582"/>
                </a:lnTo>
                <a:lnTo>
                  <a:pt x="7857" y="3582"/>
                </a:lnTo>
                <a:lnTo>
                  <a:pt x="7857" y="3581"/>
                </a:lnTo>
                <a:lnTo>
                  <a:pt x="7858" y="3581"/>
                </a:lnTo>
                <a:lnTo>
                  <a:pt x="7858" y="3581"/>
                </a:lnTo>
                <a:lnTo>
                  <a:pt x="7859" y="3581"/>
                </a:lnTo>
                <a:lnTo>
                  <a:pt x="7859" y="3581"/>
                </a:lnTo>
                <a:lnTo>
                  <a:pt x="7860" y="3581"/>
                </a:lnTo>
                <a:lnTo>
                  <a:pt x="7861" y="3580"/>
                </a:lnTo>
                <a:lnTo>
                  <a:pt x="7861" y="3580"/>
                </a:lnTo>
                <a:lnTo>
                  <a:pt x="7862" y="3580"/>
                </a:lnTo>
                <a:lnTo>
                  <a:pt x="7863" y="3580"/>
                </a:lnTo>
                <a:lnTo>
                  <a:pt x="7863" y="3580"/>
                </a:lnTo>
                <a:lnTo>
                  <a:pt x="7864" y="3580"/>
                </a:lnTo>
                <a:lnTo>
                  <a:pt x="7865" y="3580"/>
                </a:lnTo>
                <a:lnTo>
                  <a:pt x="7865" y="3580"/>
                </a:lnTo>
                <a:lnTo>
                  <a:pt x="7866" y="3579"/>
                </a:lnTo>
                <a:lnTo>
                  <a:pt x="7867" y="3579"/>
                </a:lnTo>
                <a:lnTo>
                  <a:pt x="7867" y="3579"/>
                </a:lnTo>
                <a:lnTo>
                  <a:pt x="7868" y="3579"/>
                </a:lnTo>
                <a:lnTo>
                  <a:pt x="7868" y="3579"/>
                </a:lnTo>
                <a:lnTo>
                  <a:pt x="7869" y="3579"/>
                </a:lnTo>
                <a:lnTo>
                  <a:pt x="7870" y="3579"/>
                </a:lnTo>
                <a:lnTo>
                  <a:pt x="7870" y="3578"/>
                </a:lnTo>
                <a:lnTo>
                  <a:pt x="7871" y="3578"/>
                </a:lnTo>
                <a:lnTo>
                  <a:pt x="7872" y="3578"/>
                </a:lnTo>
                <a:lnTo>
                  <a:pt x="7872" y="3578"/>
                </a:lnTo>
                <a:lnTo>
                  <a:pt x="7873" y="3578"/>
                </a:lnTo>
                <a:lnTo>
                  <a:pt x="7873" y="3578"/>
                </a:lnTo>
                <a:lnTo>
                  <a:pt x="7874" y="3577"/>
                </a:lnTo>
                <a:lnTo>
                  <a:pt x="7875" y="3577"/>
                </a:lnTo>
                <a:lnTo>
                  <a:pt x="7875" y="3577"/>
                </a:lnTo>
                <a:lnTo>
                  <a:pt x="7876" y="3517"/>
                </a:lnTo>
                <a:lnTo>
                  <a:pt x="7876" y="3447"/>
                </a:lnTo>
                <a:lnTo>
                  <a:pt x="7877" y="3394"/>
                </a:lnTo>
                <a:lnTo>
                  <a:pt x="7878" y="3359"/>
                </a:lnTo>
                <a:lnTo>
                  <a:pt x="7878" y="3331"/>
                </a:lnTo>
                <a:lnTo>
                  <a:pt x="7879" y="3305"/>
                </a:lnTo>
                <a:lnTo>
                  <a:pt x="7879" y="3278"/>
                </a:lnTo>
                <a:lnTo>
                  <a:pt x="7880" y="3248"/>
                </a:lnTo>
                <a:lnTo>
                  <a:pt x="7881" y="3217"/>
                </a:lnTo>
                <a:lnTo>
                  <a:pt x="7881" y="3188"/>
                </a:lnTo>
                <a:lnTo>
                  <a:pt x="7882" y="3159"/>
                </a:lnTo>
                <a:lnTo>
                  <a:pt x="7883" y="3132"/>
                </a:lnTo>
                <a:lnTo>
                  <a:pt x="7883" y="3105"/>
                </a:lnTo>
                <a:lnTo>
                  <a:pt x="7884" y="3079"/>
                </a:lnTo>
                <a:lnTo>
                  <a:pt x="7885" y="3052"/>
                </a:lnTo>
                <a:lnTo>
                  <a:pt x="7885" y="3026"/>
                </a:lnTo>
                <a:lnTo>
                  <a:pt x="7886" y="2999"/>
                </a:lnTo>
                <a:lnTo>
                  <a:pt x="7887" y="2974"/>
                </a:lnTo>
                <a:lnTo>
                  <a:pt x="7887" y="2948"/>
                </a:lnTo>
                <a:lnTo>
                  <a:pt x="7888" y="2923"/>
                </a:lnTo>
                <a:lnTo>
                  <a:pt x="7888" y="2898"/>
                </a:lnTo>
                <a:lnTo>
                  <a:pt x="7889" y="2874"/>
                </a:lnTo>
                <a:lnTo>
                  <a:pt x="7890" y="2848"/>
                </a:lnTo>
                <a:lnTo>
                  <a:pt x="7890" y="2822"/>
                </a:lnTo>
                <a:lnTo>
                  <a:pt x="7891" y="2798"/>
                </a:lnTo>
                <a:lnTo>
                  <a:pt x="7891" y="2775"/>
                </a:lnTo>
                <a:lnTo>
                  <a:pt x="7892" y="2752"/>
                </a:lnTo>
                <a:lnTo>
                  <a:pt x="7893" y="2728"/>
                </a:lnTo>
                <a:lnTo>
                  <a:pt x="7893" y="2704"/>
                </a:lnTo>
                <a:lnTo>
                  <a:pt x="7894" y="2680"/>
                </a:lnTo>
                <a:lnTo>
                  <a:pt x="7894" y="2656"/>
                </a:lnTo>
                <a:lnTo>
                  <a:pt x="7895" y="2633"/>
                </a:lnTo>
                <a:lnTo>
                  <a:pt x="7896" y="2609"/>
                </a:lnTo>
                <a:lnTo>
                  <a:pt x="7896" y="2587"/>
                </a:lnTo>
                <a:lnTo>
                  <a:pt x="7897" y="2565"/>
                </a:lnTo>
                <a:lnTo>
                  <a:pt x="7898" y="2544"/>
                </a:lnTo>
                <a:lnTo>
                  <a:pt x="7898" y="2522"/>
                </a:lnTo>
                <a:lnTo>
                  <a:pt x="7899" y="2500"/>
                </a:lnTo>
                <a:lnTo>
                  <a:pt x="7899" y="2477"/>
                </a:lnTo>
                <a:lnTo>
                  <a:pt x="7900" y="2456"/>
                </a:lnTo>
                <a:lnTo>
                  <a:pt x="7901" y="2491"/>
                </a:lnTo>
                <a:lnTo>
                  <a:pt x="7901" y="2529"/>
                </a:lnTo>
                <a:lnTo>
                  <a:pt x="7902" y="2560"/>
                </a:lnTo>
                <a:lnTo>
                  <a:pt x="7903" y="2581"/>
                </a:lnTo>
                <a:lnTo>
                  <a:pt x="7903" y="2597"/>
                </a:lnTo>
                <a:lnTo>
                  <a:pt x="7904" y="2612"/>
                </a:lnTo>
                <a:lnTo>
                  <a:pt x="7905" y="2628"/>
                </a:lnTo>
                <a:lnTo>
                  <a:pt x="7905" y="2644"/>
                </a:lnTo>
                <a:lnTo>
                  <a:pt x="7906" y="2660"/>
                </a:lnTo>
                <a:lnTo>
                  <a:pt x="7906" y="2677"/>
                </a:lnTo>
                <a:lnTo>
                  <a:pt x="7907" y="2692"/>
                </a:lnTo>
                <a:lnTo>
                  <a:pt x="7908" y="2707"/>
                </a:lnTo>
                <a:lnTo>
                  <a:pt x="7908" y="2722"/>
                </a:lnTo>
                <a:lnTo>
                  <a:pt x="7909" y="2735"/>
                </a:lnTo>
                <a:lnTo>
                  <a:pt x="7909" y="2748"/>
                </a:lnTo>
                <a:lnTo>
                  <a:pt x="7910" y="2761"/>
                </a:lnTo>
                <a:lnTo>
                  <a:pt x="7911" y="2774"/>
                </a:lnTo>
                <a:lnTo>
                  <a:pt x="7911" y="2786"/>
                </a:lnTo>
                <a:lnTo>
                  <a:pt x="7912" y="2798"/>
                </a:lnTo>
                <a:lnTo>
                  <a:pt x="7912" y="2811"/>
                </a:lnTo>
                <a:lnTo>
                  <a:pt x="7913" y="2822"/>
                </a:lnTo>
                <a:lnTo>
                  <a:pt x="7914" y="2833"/>
                </a:lnTo>
                <a:lnTo>
                  <a:pt x="7914" y="2845"/>
                </a:lnTo>
                <a:lnTo>
                  <a:pt x="7915" y="2856"/>
                </a:lnTo>
                <a:lnTo>
                  <a:pt x="7916" y="2866"/>
                </a:lnTo>
                <a:lnTo>
                  <a:pt x="7916" y="2877"/>
                </a:lnTo>
                <a:lnTo>
                  <a:pt x="7917" y="2887"/>
                </a:lnTo>
                <a:lnTo>
                  <a:pt x="7918" y="2898"/>
                </a:lnTo>
                <a:lnTo>
                  <a:pt x="7918" y="2909"/>
                </a:lnTo>
                <a:lnTo>
                  <a:pt x="7919" y="2920"/>
                </a:lnTo>
                <a:lnTo>
                  <a:pt x="7919" y="2931"/>
                </a:lnTo>
                <a:lnTo>
                  <a:pt x="7920" y="2940"/>
                </a:lnTo>
                <a:lnTo>
                  <a:pt x="7921" y="2950"/>
                </a:lnTo>
                <a:lnTo>
                  <a:pt x="7921" y="2959"/>
                </a:lnTo>
                <a:lnTo>
                  <a:pt x="7922" y="2969"/>
                </a:lnTo>
                <a:lnTo>
                  <a:pt x="7923" y="2978"/>
                </a:lnTo>
                <a:lnTo>
                  <a:pt x="7923" y="2987"/>
                </a:lnTo>
                <a:lnTo>
                  <a:pt x="7924" y="2996"/>
                </a:lnTo>
                <a:lnTo>
                  <a:pt x="7925" y="3005"/>
                </a:lnTo>
                <a:lnTo>
                  <a:pt x="7925" y="3014"/>
                </a:lnTo>
                <a:lnTo>
                  <a:pt x="7926" y="3023"/>
                </a:lnTo>
                <a:lnTo>
                  <a:pt x="7926" y="3032"/>
                </a:lnTo>
                <a:lnTo>
                  <a:pt x="7927" y="3039"/>
                </a:lnTo>
                <a:lnTo>
                  <a:pt x="7927" y="3048"/>
                </a:lnTo>
                <a:lnTo>
                  <a:pt x="7928" y="3056"/>
                </a:lnTo>
                <a:lnTo>
                  <a:pt x="7929" y="3064"/>
                </a:lnTo>
                <a:lnTo>
                  <a:pt x="7929" y="3072"/>
                </a:lnTo>
                <a:lnTo>
                  <a:pt x="7930" y="3080"/>
                </a:lnTo>
                <a:lnTo>
                  <a:pt x="7930" y="3088"/>
                </a:lnTo>
                <a:lnTo>
                  <a:pt x="7931" y="3096"/>
                </a:lnTo>
                <a:lnTo>
                  <a:pt x="7932" y="3104"/>
                </a:lnTo>
                <a:lnTo>
                  <a:pt x="7932" y="3111"/>
                </a:lnTo>
                <a:lnTo>
                  <a:pt x="7933" y="3118"/>
                </a:lnTo>
                <a:lnTo>
                  <a:pt x="7934" y="3125"/>
                </a:lnTo>
                <a:lnTo>
                  <a:pt x="7934" y="3132"/>
                </a:lnTo>
                <a:lnTo>
                  <a:pt x="7935" y="3139"/>
                </a:lnTo>
                <a:lnTo>
                  <a:pt x="7936" y="3146"/>
                </a:lnTo>
                <a:lnTo>
                  <a:pt x="7936" y="3153"/>
                </a:lnTo>
                <a:lnTo>
                  <a:pt x="7937" y="3159"/>
                </a:lnTo>
                <a:lnTo>
                  <a:pt x="7938" y="3166"/>
                </a:lnTo>
                <a:lnTo>
                  <a:pt x="7938" y="3171"/>
                </a:lnTo>
                <a:lnTo>
                  <a:pt x="7939" y="3178"/>
                </a:lnTo>
                <a:lnTo>
                  <a:pt x="7939" y="3184"/>
                </a:lnTo>
                <a:lnTo>
                  <a:pt x="7940" y="3191"/>
                </a:lnTo>
                <a:lnTo>
                  <a:pt x="7941" y="3197"/>
                </a:lnTo>
                <a:lnTo>
                  <a:pt x="7941" y="3203"/>
                </a:lnTo>
                <a:lnTo>
                  <a:pt x="7942" y="3208"/>
                </a:lnTo>
                <a:lnTo>
                  <a:pt x="7943" y="3215"/>
                </a:lnTo>
                <a:lnTo>
                  <a:pt x="7943" y="3220"/>
                </a:lnTo>
                <a:lnTo>
                  <a:pt x="7944" y="3226"/>
                </a:lnTo>
                <a:lnTo>
                  <a:pt x="7944" y="3230"/>
                </a:lnTo>
                <a:lnTo>
                  <a:pt x="7945" y="3236"/>
                </a:lnTo>
                <a:lnTo>
                  <a:pt x="7945" y="3241"/>
                </a:lnTo>
                <a:lnTo>
                  <a:pt x="7946" y="3247"/>
                </a:lnTo>
                <a:lnTo>
                  <a:pt x="7947" y="3252"/>
                </a:lnTo>
                <a:lnTo>
                  <a:pt x="7947" y="3257"/>
                </a:lnTo>
                <a:lnTo>
                  <a:pt x="7948" y="3263"/>
                </a:lnTo>
                <a:lnTo>
                  <a:pt x="7948" y="3268"/>
                </a:lnTo>
                <a:lnTo>
                  <a:pt x="7949" y="3273"/>
                </a:lnTo>
                <a:lnTo>
                  <a:pt x="7950" y="3278"/>
                </a:lnTo>
                <a:lnTo>
                  <a:pt x="7950" y="3283"/>
                </a:lnTo>
                <a:lnTo>
                  <a:pt x="7951" y="3288"/>
                </a:lnTo>
                <a:lnTo>
                  <a:pt x="7952" y="3292"/>
                </a:lnTo>
                <a:lnTo>
                  <a:pt x="7952" y="3297"/>
                </a:lnTo>
                <a:lnTo>
                  <a:pt x="7953" y="3302"/>
                </a:lnTo>
                <a:lnTo>
                  <a:pt x="7954" y="3306"/>
                </a:lnTo>
                <a:lnTo>
                  <a:pt x="7954" y="3311"/>
                </a:lnTo>
                <a:lnTo>
                  <a:pt x="7955" y="3315"/>
                </a:lnTo>
                <a:lnTo>
                  <a:pt x="7956" y="3319"/>
                </a:lnTo>
                <a:lnTo>
                  <a:pt x="7956" y="3323"/>
                </a:lnTo>
                <a:lnTo>
                  <a:pt x="7957" y="3327"/>
                </a:lnTo>
                <a:lnTo>
                  <a:pt x="7958" y="3331"/>
                </a:lnTo>
                <a:lnTo>
                  <a:pt x="7958" y="3335"/>
                </a:lnTo>
                <a:lnTo>
                  <a:pt x="7959" y="3339"/>
                </a:lnTo>
                <a:lnTo>
                  <a:pt x="7959" y="3343"/>
                </a:lnTo>
                <a:lnTo>
                  <a:pt x="7960" y="3347"/>
                </a:lnTo>
                <a:lnTo>
                  <a:pt x="7961" y="3351"/>
                </a:lnTo>
                <a:lnTo>
                  <a:pt x="7961" y="3355"/>
                </a:lnTo>
                <a:lnTo>
                  <a:pt x="7962" y="3360"/>
                </a:lnTo>
                <a:lnTo>
                  <a:pt x="7962" y="3363"/>
                </a:lnTo>
                <a:lnTo>
                  <a:pt x="7963" y="3367"/>
                </a:lnTo>
                <a:lnTo>
                  <a:pt x="7964" y="3369"/>
                </a:lnTo>
                <a:lnTo>
                  <a:pt x="7964" y="3373"/>
                </a:lnTo>
                <a:lnTo>
                  <a:pt x="7965" y="3376"/>
                </a:lnTo>
                <a:lnTo>
                  <a:pt x="7965" y="3379"/>
                </a:lnTo>
                <a:lnTo>
                  <a:pt x="7966" y="3383"/>
                </a:lnTo>
                <a:lnTo>
                  <a:pt x="7967" y="3386"/>
                </a:lnTo>
                <a:lnTo>
                  <a:pt x="7967" y="3389"/>
                </a:lnTo>
                <a:lnTo>
                  <a:pt x="7968" y="3392"/>
                </a:lnTo>
                <a:lnTo>
                  <a:pt x="7968" y="3396"/>
                </a:lnTo>
                <a:lnTo>
                  <a:pt x="7969" y="3399"/>
                </a:lnTo>
                <a:lnTo>
                  <a:pt x="7970" y="3402"/>
                </a:lnTo>
                <a:lnTo>
                  <a:pt x="7970" y="3405"/>
                </a:lnTo>
                <a:lnTo>
                  <a:pt x="7971" y="3408"/>
                </a:lnTo>
                <a:lnTo>
                  <a:pt x="7972" y="3410"/>
                </a:lnTo>
                <a:lnTo>
                  <a:pt x="7972" y="3413"/>
                </a:lnTo>
                <a:lnTo>
                  <a:pt x="7973" y="3417"/>
                </a:lnTo>
                <a:lnTo>
                  <a:pt x="7974" y="3420"/>
                </a:lnTo>
                <a:lnTo>
                  <a:pt x="7974" y="3422"/>
                </a:lnTo>
                <a:lnTo>
                  <a:pt x="7975" y="3424"/>
                </a:lnTo>
                <a:lnTo>
                  <a:pt x="7976" y="3428"/>
                </a:lnTo>
                <a:lnTo>
                  <a:pt x="7976" y="3430"/>
                </a:lnTo>
                <a:lnTo>
                  <a:pt x="7977" y="3433"/>
                </a:lnTo>
                <a:lnTo>
                  <a:pt x="7977" y="3436"/>
                </a:lnTo>
                <a:lnTo>
                  <a:pt x="7978" y="3438"/>
                </a:lnTo>
                <a:lnTo>
                  <a:pt x="7979" y="3441"/>
                </a:lnTo>
                <a:lnTo>
                  <a:pt x="7979" y="3443"/>
                </a:lnTo>
                <a:lnTo>
                  <a:pt x="7980" y="3446"/>
                </a:lnTo>
                <a:lnTo>
                  <a:pt x="7980" y="3449"/>
                </a:lnTo>
                <a:lnTo>
                  <a:pt x="7981" y="3451"/>
                </a:lnTo>
                <a:lnTo>
                  <a:pt x="7982" y="3453"/>
                </a:lnTo>
                <a:lnTo>
                  <a:pt x="7982" y="3455"/>
                </a:lnTo>
                <a:lnTo>
                  <a:pt x="7983" y="3457"/>
                </a:lnTo>
                <a:lnTo>
                  <a:pt x="7983" y="3459"/>
                </a:lnTo>
                <a:lnTo>
                  <a:pt x="7984" y="3462"/>
                </a:lnTo>
                <a:lnTo>
                  <a:pt x="7985" y="3465"/>
                </a:lnTo>
                <a:lnTo>
                  <a:pt x="7985" y="3467"/>
                </a:lnTo>
                <a:lnTo>
                  <a:pt x="7986" y="3469"/>
                </a:lnTo>
                <a:lnTo>
                  <a:pt x="7987" y="3471"/>
                </a:lnTo>
                <a:lnTo>
                  <a:pt x="7987" y="3474"/>
                </a:lnTo>
                <a:lnTo>
                  <a:pt x="7988" y="3476"/>
                </a:lnTo>
                <a:lnTo>
                  <a:pt x="7988" y="3478"/>
                </a:lnTo>
                <a:lnTo>
                  <a:pt x="7989" y="3480"/>
                </a:lnTo>
                <a:lnTo>
                  <a:pt x="7990" y="3482"/>
                </a:lnTo>
                <a:lnTo>
                  <a:pt x="7990" y="3483"/>
                </a:lnTo>
                <a:lnTo>
                  <a:pt x="7991" y="3485"/>
                </a:lnTo>
                <a:lnTo>
                  <a:pt x="7992" y="3486"/>
                </a:lnTo>
                <a:lnTo>
                  <a:pt x="7992" y="3488"/>
                </a:lnTo>
                <a:lnTo>
                  <a:pt x="7993" y="3490"/>
                </a:lnTo>
                <a:lnTo>
                  <a:pt x="7994" y="3492"/>
                </a:lnTo>
                <a:lnTo>
                  <a:pt x="7994" y="3494"/>
                </a:lnTo>
                <a:lnTo>
                  <a:pt x="7995" y="3496"/>
                </a:lnTo>
                <a:lnTo>
                  <a:pt x="7995" y="3498"/>
                </a:lnTo>
                <a:lnTo>
                  <a:pt x="7996" y="3499"/>
                </a:lnTo>
                <a:lnTo>
                  <a:pt x="7997" y="3501"/>
                </a:lnTo>
                <a:lnTo>
                  <a:pt x="7997" y="3503"/>
                </a:lnTo>
                <a:lnTo>
                  <a:pt x="7998" y="3504"/>
                </a:lnTo>
                <a:lnTo>
                  <a:pt x="7998" y="3505"/>
                </a:lnTo>
                <a:lnTo>
                  <a:pt x="7999" y="3507"/>
                </a:lnTo>
                <a:lnTo>
                  <a:pt x="8000" y="3508"/>
                </a:lnTo>
                <a:lnTo>
                  <a:pt x="8000" y="3510"/>
                </a:lnTo>
                <a:lnTo>
                  <a:pt x="8001" y="3511"/>
                </a:lnTo>
                <a:lnTo>
                  <a:pt x="8001" y="3513"/>
                </a:lnTo>
                <a:lnTo>
                  <a:pt x="8002" y="3514"/>
                </a:lnTo>
                <a:lnTo>
                  <a:pt x="8003" y="3516"/>
                </a:lnTo>
                <a:lnTo>
                  <a:pt x="8003" y="3518"/>
                </a:lnTo>
                <a:lnTo>
                  <a:pt x="8004" y="3519"/>
                </a:lnTo>
                <a:lnTo>
                  <a:pt x="8005" y="3520"/>
                </a:lnTo>
                <a:lnTo>
                  <a:pt x="8005" y="3522"/>
                </a:lnTo>
                <a:lnTo>
                  <a:pt x="8006" y="3524"/>
                </a:lnTo>
                <a:lnTo>
                  <a:pt x="8007" y="3525"/>
                </a:lnTo>
                <a:lnTo>
                  <a:pt x="8007" y="3527"/>
                </a:lnTo>
                <a:lnTo>
                  <a:pt x="8008" y="3528"/>
                </a:lnTo>
                <a:lnTo>
                  <a:pt x="8009" y="3529"/>
                </a:lnTo>
                <a:lnTo>
                  <a:pt x="8009" y="3530"/>
                </a:lnTo>
                <a:lnTo>
                  <a:pt x="8010" y="3530"/>
                </a:lnTo>
                <a:lnTo>
                  <a:pt x="8010" y="3532"/>
                </a:lnTo>
                <a:lnTo>
                  <a:pt x="8011" y="3533"/>
                </a:lnTo>
                <a:lnTo>
                  <a:pt x="8012" y="3535"/>
                </a:lnTo>
                <a:lnTo>
                  <a:pt x="8012" y="3536"/>
                </a:lnTo>
                <a:lnTo>
                  <a:pt x="8013" y="3538"/>
                </a:lnTo>
                <a:lnTo>
                  <a:pt x="8013" y="3539"/>
                </a:lnTo>
                <a:lnTo>
                  <a:pt x="8014" y="3540"/>
                </a:lnTo>
                <a:lnTo>
                  <a:pt x="8015" y="3540"/>
                </a:lnTo>
                <a:lnTo>
                  <a:pt x="8015" y="3541"/>
                </a:lnTo>
                <a:lnTo>
                  <a:pt x="8016" y="3543"/>
                </a:lnTo>
                <a:lnTo>
                  <a:pt x="8016" y="3544"/>
                </a:lnTo>
                <a:lnTo>
                  <a:pt x="8017" y="3545"/>
                </a:lnTo>
                <a:lnTo>
                  <a:pt x="8018" y="3546"/>
                </a:lnTo>
                <a:lnTo>
                  <a:pt x="8018" y="3547"/>
                </a:lnTo>
                <a:lnTo>
                  <a:pt x="8019" y="3547"/>
                </a:lnTo>
                <a:lnTo>
                  <a:pt x="8019" y="3549"/>
                </a:lnTo>
                <a:lnTo>
                  <a:pt x="8020" y="3550"/>
                </a:lnTo>
                <a:lnTo>
                  <a:pt x="8021" y="3551"/>
                </a:lnTo>
                <a:lnTo>
                  <a:pt x="8021" y="3552"/>
                </a:lnTo>
                <a:lnTo>
                  <a:pt x="8022" y="3554"/>
                </a:lnTo>
                <a:lnTo>
                  <a:pt x="8023" y="3555"/>
                </a:lnTo>
                <a:lnTo>
                  <a:pt x="8023" y="3556"/>
                </a:lnTo>
                <a:lnTo>
                  <a:pt x="8024" y="3556"/>
                </a:lnTo>
                <a:lnTo>
                  <a:pt x="8025" y="3557"/>
                </a:lnTo>
                <a:lnTo>
                  <a:pt x="8025" y="3558"/>
                </a:lnTo>
                <a:lnTo>
                  <a:pt x="8026" y="3558"/>
                </a:lnTo>
                <a:lnTo>
                  <a:pt x="8027" y="3560"/>
                </a:lnTo>
                <a:lnTo>
                  <a:pt x="8027" y="3560"/>
                </a:lnTo>
                <a:lnTo>
                  <a:pt x="8028" y="3561"/>
                </a:lnTo>
                <a:lnTo>
                  <a:pt x="8029" y="3562"/>
                </a:lnTo>
                <a:lnTo>
                  <a:pt x="8029" y="3563"/>
                </a:lnTo>
                <a:lnTo>
                  <a:pt x="8030" y="3563"/>
                </a:lnTo>
                <a:lnTo>
                  <a:pt x="8030" y="3564"/>
                </a:lnTo>
                <a:lnTo>
                  <a:pt x="8031" y="3565"/>
                </a:lnTo>
                <a:lnTo>
                  <a:pt x="8032" y="3565"/>
                </a:lnTo>
                <a:lnTo>
                  <a:pt x="8032" y="3566"/>
                </a:lnTo>
                <a:lnTo>
                  <a:pt x="8033" y="3567"/>
                </a:lnTo>
                <a:lnTo>
                  <a:pt x="8033" y="3568"/>
                </a:lnTo>
                <a:lnTo>
                  <a:pt x="8034" y="3569"/>
                </a:lnTo>
                <a:lnTo>
                  <a:pt x="8034" y="3569"/>
                </a:lnTo>
                <a:lnTo>
                  <a:pt x="8035" y="3570"/>
                </a:lnTo>
                <a:lnTo>
                  <a:pt x="8036" y="3571"/>
                </a:lnTo>
                <a:lnTo>
                  <a:pt x="8036" y="3572"/>
                </a:lnTo>
                <a:lnTo>
                  <a:pt x="8037" y="3572"/>
                </a:lnTo>
                <a:lnTo>
                  <a:pt x="8038" y="3573"/>
                </a:lnTo>
                <a:lnTo>
                  <a:pt x="8038" y="3574"/>
                </a:lnTo>
                <a:lnTo>
                  <a:pt x="8039" y="3575"/>
                </a:lnTo>
                <a:lnTo>
                  <a:pt x="8039" y="3575"/>
                </a:lnTo>
                <a:lnTo>
                  <a:pt x="8040" y="3576"/>
                </a:lnTo>
                <a:lnTo>
                  <a:pt x="8041" y="3576"/>
                </a:lnTo>
                <a:lnTo>
                  <a:pt x="8041" y="3576"/>
                </a:lnTo>
                <a:lnTo>
                  <a:pt x="8042" y="3577"/>
                </a:lnTo>
                <a:lnTo>
                  <a:pt x="8043" y="3578"/>
                </a:lnTo>
                <a:lnTo>
                  <a:pt x="8043" y="3579"/>
                </a:lnTo>
                <a:lnTo>
                  <a:pt x="8044" y="3580"/>
                </a:lnTo>
                <a:lnTo>
                  <a:pt x="8045" y="3580"/>
                </a:lnTo>
                <a:lnTo>
                  <a:pt x="8045" y="3580"/>
                </a:lnTo>
                <a:lnTo>
                  <a:pt x="8046" y="3580"/>
                </a:lnTo>
                <a:lnTo>
                  <a:pt x="8047" y="3581"/>
                </a:lnTo>
                <a:lnTo>
                  <a:pt x="8047" y="3582"/>
                </a:lnTo>
                <a:lnTo>
                  <a:pt x="8048" y="3582"/>
                </a:lnTo>
                <a:lnTo>
                  <a:pt x="8048" y="3583"/>
                </a:lnTo>
                <a:lnTo>
                  <a:pt x="8049" y="3584"/>
                </a:lnTo>
                <a:lnTo>
                  <a:pt x="8050" y="3584"/>
                </a:lnTo>
                <a:lnTo>
                  <a:pt x="8050" y="3585"/>
                </a:lnTo>
                <a:lnTo>
                  <a:pt x="8051" y="3586"/>
                </a:lnTo>
                <a:lnTo>
                  <a:pt x="8051" y="3586"/>
                </a:lnTo>
                <a:lnTo>
                  <a:pt x="8052" y="3587"/>
                </a:lnTo>
                <a:lnTo>
                  <a:pt x="8052" y="3588"/>
                </a:lnTo>
                <a:lnTo>
                  <a:pt x="8053" y="3589"/>
                </a:lnTo>
                <a:lnTo>
                  <a:pt x="8054" y="3589"/>
                </a:lnTo>
                <a:lnTo>
                  <a:pt x="8054" y="3589"/>
                </a:lnTo>
                <a:lnTo>
                  <a:pt x="8055" y="3589"/>
                </a:lnTo>
                <a:lnTo>
                  <a:pt x="8056" y="3589"/>
                </a:lnTo>
                <a:lnTo>
                  <a:pt x="8056" y="3590"/>
                </a:lnTo>
                <a:lnTo>
                  <a:pt x="8057" y="3590"/>
                </a:lnTo>
                <a:lnTo>
                  <a:pt x="8058" y="3590"/>
                </a:lnTo>
                <a:lnTo>
                  <a:pt x="8058" y="3591"/>
                </a:lnTo>
                <a:lnTo>
                  <a:pt x="8059" y="3591"/>
                </a:lnTo>
                <a:lnTo>
                  <a:pt x="8059" y="3592"/>
                </a:lnTo>
                <a:lnTo>
                  <a:pt x="8060" y="3592"/>
                </a:lnTo>
                <a:lnTo>
                  <a:pt x="8061" y="3592"/>
                </a:lnTo>
                <a:lnTo>
                  <a:pt x="8061" y="3592"/>
                </a:lnTo>
                <a:lnTo>
                  <a:pt x="8062" y="3592"/>
                </a:lnTo>
                <a:lnTo>
                  <a:pt x="8063" y="3593"/>
                </a:lnTo>
                <a:lnTo>
                  <a:pt x="8063" y="3593"/>
                </a:lnTo>
                <a:lnTo>
                  <a:pt x="8064" y="3593"/>
                </a:lnTo>
                <a:lnTo>
                  <a:pt x="8065" y="3594"/>
                </a:lnTo>
                <a:lnTo>
                  <a:pt x="8065" y="3594"/>
                </a:lnTo>
                <a:lnTo>
                  <a:pt x="8066" y="3594"/>
                </a:lnTo>
                <a:lnTo>
                  <a:pt x="8066" y="3594"/>
                </a:lnTo>
                <a:lnTo>
                  <a:pt x="8067" y="3594"/>
                </a:lnTo>
                <a:lnTo>
                  <a:pt x="8068" y="3595"/>
                </a:lnTo>
                <a:lnTo>
                  <a:pt x="8068" y="3596"/>
                </a:lnTo>
                <a:lnTo>
                  <a:pt x="8069" y="3596"/>
                </a:lnTo>
                <a:lnTo>
                  <a:pt x="8069" y="3596"/>
                </a:lnTo>
                <a:lnTo>
                  <a:pt x="8070" y="3595"/>
                </a:lnTo>
                <a:lnTo>
                  <a:pt x="8071" y="3596"/>
                </a:lnTo>
                <a:lnTo>
                  <a:pt x="8071" y="3596"/>
                </a:lnTo>
                <a:lnTo>
                  <a:pt x="8072" y="3596"/>
                </a:lnTo>
                <a:lnTo>
                  <a:pt x="8072" y="3596"/>
                </a:lnTo>
                <a:lnTo>
                  <a:pt x="8073" y="3597"/>
                </a:lnTo>
                <a:lnTo>
                  <a:pt x="8074" y="3597"/>
                </a:lnTo>
                <a:lnTo>
                  <a:pt x="8074" y="3597"/>
                </a:lnTo>
                <a:lnTo>
                  <a:pt x="8075" y="3597"/>
                </a:lnTo>
                <a:lnTo>
                  <a:pt x="8076" y="3598"/>
                </a:lnTo>
                <a:lnTo>
                  <a:pt x="8076" y="3598"/>
                </a:lnTo>
                <a:lnTo>
                  <a:pt x="8077" y="3598"/>
                </a:lnTo>
                <a:lnTo>
                  <a:pt x="8078" y="3598"/>
                </a:lnTo>
                <a:lnTo>
                  <a:pt x="8078" y="3598"/>
                </a:lnTo>
                <a:lnTo>
                  <a:pt x="8079" y="3598"/>
                </a:lnTo>
                <a:lnTo>
                  <a:pt x="8079" y="3598"/>
                </a:lnTo>
                <a:lnTo>
                  <a:pt x="8080" y="3598"/>
                </a:lnTo>
                <a:lnTo>
                  <a:pt x="8081" y="3598"/>
                </a:lnTo>
                <a:lnTo>
                  <a:pt x="8081" y="3599"/>
                </a:lnTo>
                <a:lnTo>
                  <a:pt x="8082" y="3599"/>
                </a:lnTo>
                <a:lnTo>
                  <a:pt x="8083" y="3599"/>
                </a:lnTo>
                <a:lnTo>
                  <a:pt x="8083" y="3598"/>
                </a:lnTo>
                <a:lnTo>
                  <a:pt x="8084" y="3598"/>
                </a:lnTo>
                <a:lnTo>
                  <a:pt x="8084" y="3599"/>
                </a:lnTo>
                <a:lnTo>
                  <a:pt x="8085" y="3599"/>
                </a:lnTo>
                <a:lnTo>
                  <a:pt x="8086" y="3600"/>
                </a:lnTo>
                <a:lnTo>
                  <a:pt x="8086" y="3600"/>
                </a:lnTo>
                <a:lnTo>
                  <a:pt x="8087" y="3599"/>
                </a:lnTo>
                <a:lnTo>
                  <a:pt x="8087" y="3600"/>
                </a:lnTo>
                <a:lnTo>
                  <a:pt x="8088" y="3599"/>
                </a:lnTo>
                <a:lnTo>
                  <a:pt x="8089" y="3600"/>
                </a:lnTo>
                <a:lnTo>
                  <a:pt x="8089" y="3600"/>
                </a:lnTo>
                <a:lnTo>
                  <a:pt x="8090" y="3600"/>
                </a:lnTo>
                <a:lnTo>
                  <a:pt x="8090" y="3600"/>
                </a:lnTo>
                <a:lnTo>
                  <a:pt x="8091" y="3600"/>
                </a:lnTo>
                <a:lnTo>
                  <a:pt x="8092" y="3600"/>
                </a:lnTo>
                <a:lnTo>
                  <a:pt x="8092" y="3601"/>
                </a:lnTo>
                <a:lnTo>
                  <a:pt x="8093" y="3601"/>
                </a:lnTo>
                <a:lnTo>
                  <a:pt x="8094" y="3601"/>
                </a:lnTo>
                <a:lnTo>
                  <a:pt x="8094" y="3601"/>
                </a:lnTo>
                <a:lnTo>
                  <a:pt x="8095" y="3601"/>
                </a:lnTo>
                <a:lnTo>
                  <a:pt x="8096" y="3600"/>
                </a:lnTo>
                <a:lnTo>
                  <a:pt x="8096" y="3601"/>
                </a:lnTo>
                <a:lnTo>
                  <a:pt x="8097" y="3601"/>
                </a:lnTo>
                <a:lnTo>
                  <a:pt x="8098" y="3601"/>
                </a:lnTo>
                <a:lnTo>
                  <a:pt x="8098" y="3601"/>
                </a:lnTo>
                <a:lnTo>
                  <a:pt x="8099" y="3600"/>
                </a:lnTo>
                <a:lnTo>
                  <a:pt x="8099" y="3601"/>
                </a:lnTo>
                <a:lnTo>
                  <a:pt x="8100" y="3601"/>
                </a:lnTo>
                <a:lnTo>
                  <a:pt x="8101" y="3601"/>
                </a:lnTo>
                <a:lnTo>
                  <a:pt x="8101" y="3601"/>
                </a:lnTo>
                <a:lnTo>
                  <a:pt x="8102" y="3601"/>
                </a:lnTo>
                <a:lnTo>
                  <a:pt x="8102" y="3601"/>
                </a:lnTo>
                <a:lnTo>
                  <a:pt x="8103" y="3601"/>
                </a:lnTo>
                <a:lnTo>
                  <a:pt x="8104" y="3601"/>
                </a:lnTo>
                <a:lnTo>
                  <a:pt x="8104" y="3602"/>
                </a:lnTo>
                <a:lnTo>
                  <a:pt x="8105" y="3602"/>
                </a:lnTo>
                <a:lnTo>
                  <a:pt x="8105" y="3602"/>
                </a:lnTo>
                <a:lnTo>
                  <a:pt x="8106" y="3602"/>
                </a:lnTo>
                <a:lnTo>
                  <a:pt x="8107" y="3602"/>
                </a:lnTo>
                <a:lnTo>
                  <a:pt x="8107" y="3601"/>
                </a:lnTo>
                <a:lnTo>
                  <a:pt x="8108" y="3601"/>
                </a:lnTo>
                <a:lnTo>
                  <a:pt x="8109" y="3601"/>
                </a:lnTo>
                <a:lnTo>
                  <a:pt x="8109" y="3600"/>
                </a:lnTo>
                <a:lnTo>
                  <a:pt x="8110" y="3600"/>
                </a:lnTo>
                <a:lnTo>
                  <a:pt x="8110" y="3601"/>
                </a:lnTo>
                <a:lnTo>
                  <a:pt x="8111" y="3601"/>
                </a:lnTo>
                <a:lnTo>
                  <a:pt x="8112" y="3601"/>
                </a:lnTo>
                <a:lnTo>
                  <a:pt x="8112" y="3602"/>
                </a:lnTo>
                <a:lnTo>
                  <a:pt x="8113" y="3602"/>
                </a:lnTo>
                <a:lnTo>
                  <a:pt x="8114" y="3602"/>
                </a:lnTo>
                <a:lnTo>
                  <a:pt x="8114" y="3602"/>
                </a:lnTo>
                <a:lnTo>
                  <a:pt x="8115" y="3602"/>
                </a:lnTo>
                <a:lnTo>
                  <a:pt x="8116" y="3602"/>
                </a:lnTo>
                <a:lnTo>
                  <a:pt x="8116" y="3602"/>
                </a:lnTo>
                <a:lnTo>
                  <a:pt x="8117" y="3602"/>
                </a:lnTo>
                <a:lnTo>
                  <a:pt x="8118" y="3601"/>
                </a:lnTo>
                <a:lnTo>
                  <a:pt x="8118" y="3601"/>
                </a:lnTo>
                <a:lnTo>
                  <a:pt x="8119" y="3601"/>
                </a:lnTo>
                <a:lnTo>
                  <a:pt x="8119" y="3602"/>
                </a:lnTo>
                <a:lnTo>
                  <a:pt x="8120" y="3602"/>
                </a:lnTo>
                <a:lnTo>
                  <a:pt x="8120" y="3602"/>
                </a:lnTo>
                <a:lnTo>
                  <a:pt x="8121" y="3602"/>
                </a:lnTo>
                <a:lnTo>
                  <a:pt x="8122" y="3602"/>
                </a:lnTo>
                <a:lnTo>
                  <a:pt x="8122" y="3602"/>
                </a:lnTo>
                <a:lnTo>
                  <a:pt x="8123" y="3602"/>
                </a:lnTo>
                <a:lnTo>
                  <a:pt x="8123" y="3602"/>
                </a:lnTo>
                <a:lnTo>
                  <a:pt x="8124" y="3602"/>
                </a:lnTo>
                <a:lnTo>
                  <a:pt x="8125" y="3602"/>
                </a:lnTo>
                <a:lnTo>
                  <a:pt x="8125" y="3602"/>
                </a:lnTo>
                <a:lnTo>
                  <a:pt x="8126" y="3601"/>
                </a:lnTo>
                <a:lnTo>
                  <a:pt x="8127" y="3601"/>
                </a:lnTo>
                <a:lnTo>
                  <a:pt x="8127" y="3602"/>
                </a:lnTo>
                <a:lnTo>
                  <a:pt x="8128" y="3602"/>
                </a:lnTo>
                <a:lnTo>
                  <a:pt x="8129" y="3602"/>
                </a:lnTo>
                <a:lnTo>
                  <a:pt x="8129" y="3602"/>
                </a:lnTo>
                <a:lnTo>
                  <a:pt x="8130" y="3602"/>
                </a:lnTo>
                <a:lnTo>
                  <a:pt x="8130" y="3602"/>
                </a:lnTo>
                <a:lnTo>
                  <a:pt x="8131" y="3601"/>
                </a:lnTo>
                <a:lnTo>
                  <a:pt x="8132" y="3601"/>
                </a:lnTo>
                <a:lnTo>
                  <a:pt x="8132" y="3601"/>
                </a:lnTo>
                <a:lnTo>
                  <a:pt x="8133" y="3601"/>
                </a:lnTo>
                <a:lnTo>
                  <a:pt x="8134" y="3601"/>
                </a:lnTo>
                <a:lnTo>
                  <a:pt x="8134" y="3601"/>
                </a:lnTo>
                <a:lnTo>
                  <a:pt x="8135" y="3601"/>
                </a:lnTo>
                <a:lnTo>
                  <a:pt x="8136" y="3601"/>
                </a:lnTo>
                <a:lnTo>
                  <a:pt x="8136" y="3600"/>
                </a:lnTo>
                <a:lnTo>
                  <a:pt x="8137" y="3600"/>
                </a:lnTo>
                <a:lnTo>
                  <a:pt x="8137" y="3600"/>
                </a:lnTo>
                <a:lnTo>
                  <a:pt x="8138" y="3600"/>
                </a:lnTo>
                <a:lnTo>
                  <a:pt x="8139" y="3600"/>
                </a:lnTo>
                <a:lnTo>
                  <a:pt x="8139" y="3600"/>
                </a:lnTo>
                <a:lnTo>
                  <a:pt x="8140" y="3600"/>
                </a:lnTo>
                <a:lnTo>
                  <a:pt x="8140" y="3599"/>
                </a:lnTo>
                <a:lnTo>
                  <a:pt x="8141" y="3599"/>
                </a:lnTo>
                <a:lnTo>
                  <a:pt x="8141" y="3599"/>
                </a:lnTo>
                <a:lnTo>
                  <a:pt x="8142" y="3599"/>
                </a:lnTo>
                <a:lnTo>
                  <a:pt x="8143" y="3599"/>
                </a:lnTo>
                <a:lnTo>
                  <a:pt x="8143" y="3599"/>
                </a:lnTo>
                <a:lnTo>
                  <a:pt x="8144" y="3599"/>
                </a:lnTo>
                <a:lnTo>
                  <a:pt x="8145" y="3598"/>
                </a:lnTo>
                <a:lnTo>
                  <a:pt x="8145" y="3598"/>
                </a:lnTo>
                <a:lnTo>
                  <a:pt x="8146" y="3598"/>
                </a:lnTo>
                <a:lnTo>
                  <a:pt x="8147" y="3598"/>
                </a:lnTo>
                <a:lnTo>
                  <a:pt x="8147" y="3598"/>
                </a:lnTo>
                <a:lnTo>
                  <a:pt x="8148" y="3598"/>
                </a:lnTo>
                <a:lnTo>
                  <a:pt x="8149" y="3598"/>
                </a:lnTo>
                <a:lnTo>
                  <a:pt x="8149" y="3598"/>
                </a:lnTo>
                <a:lnTo>
                  <a:pt x="8150" y="3598"/>
                </a:lnTo>
                <a:lnTo>
                  <a:pt x="8150" y="3598"/>
                </a:lnTo>
                <a:lnTo>
                  <a:pt x="8151" y="3597"/>
                </a:lnTo>
                <a:lnTo>
                  <a:pt x="8152" y="3597"/>
                </a:lnTo>
                <a:lnTo>
                  <a:pt x="8152" y="3597"/>
                </a:lnTo>
                <a:lnTo>
                  <a:pt x="8153" y="3596"/>
                </a:lnTo>
                <a:lnTo>
                  <a:pt x="8154" y="3596"/>
                </a:lnTo>
                <a:lnTo>
                  <a:pt x="8154" y="3596"/>
                </a:lnTo>
                <a:lnTo>
                  <a:pt x="8155" y="3596"/>
                </a:lnTo>
                <a:lnTo>
                  <a:pt x="8155" y="3596"/>
                </a:lnTo>
                <a:lnTo>
                  <a:pt x="8156" y="3595"/>
                </a:lnTo>
                <a:lnTo>
                  <a:pt x="8157" y="3595"/>
                </a:lnTo>
                <a:lnTo>
                  <a:pt x="8157" y="3595"/>
                </a:lnTo>
                <a:lnTo>
                  <a:pt x="8158" y="3595"/>
                </a:lnTo>
                <a:lnTo>
                  <a:pt x="8158" y="3595"/>
                </a:lnTo>
                <a:lnTo>
                  <a:pt x="8159" y="3595"/>
                </a:lnTo>
                <a:lnTo>
                  <a:pt x="8159" y="3594"/>
                </a:lnTo>
                <a:lnTo>
                  <a:pt x="8160" y="3594"/>
                </a:lnTo>
                <a:lnTo>
                  <a:pt x="8161" y="3594"/>
                </a:lnTo>
                <a:lnTo>
                  <a:pt x="8161" y="3594"/>
                </a:lnTo>
                <a:lnTo>
                  <a:pt x="8162" y="3594"/>
                </a:lnTo>
                <a:lnTo>
                  <a:pt x="8163" y="3594"/>
                </a:lnTo>
                <a:lnTo>
                  <a:pt x="8163" y="3594"/>
                </a:lnTo>
                <a:lnTo>
                  <a:pt x="8164" y="3594"/>
                </a:lnTo>
                <a:lnTo>
                  <a:pt x="8165" y="3594"/>
                </a:lnTo>
                <a:lnTo>
                  <a:pt x="8165" y="3594"/>
                </a:lnTo>
                <a:lnTo>
                  <a:pt x="8166" y="3594"/>
                </a:lnTo>
                <a:lnTo>
                  <a:pt x="8167" y="3594"/>
                </a:lnTo>
                <a:lnTo>
                  <a:pt x="8167" y="3594"/>
                </a:lnTo>
                <a:lnTo>
                  <a:pt x="8168" y="3595"/>
                </a:lnTo>
                <a:lnTo>
                  <a:pt x="8169" y="3594"/>
                </a:lnTo>
                <a:lnTo>
                  <a:pt x="8169" y="3594"/>
                </a:lnTo>
                <a:lnTo>
                  <a:pt x="8170" y="3594"/>
                </a:lnTo>
                <a:lnTo>
                  <a:pt x="8170" y="3594"/>
                </a:lnTo>
                <a:lnTo>
                  <a:pt x="8171" y="3594"/>
                </a:lnTo>
                <a:lnTo>
                  <a:pt x="8172" y="3594"/>
                </a:lnTo>
                <a:lnTo>
                  <a:pt x="8172" y="3593"/>
                </a:lnTo>
                <a:lnTo>
                  <a:pt x="8173" y="3593"/>
                </a:lnTo>
                <a:lnTo>
                  <a:pt x="8173" y="3593"/>
                </a:lnTo>
                <a:lnTo>
                  <a:pt x="8174" y="3593"/>
                </a:lnTo>
                <a:lnTo>
                  <a:pt x="8175" y="3592"/>
                </a:lnTo>
                <a:lnTo>
                  <a:pt x="8175" y="3592"/>
                </a:lnTo>
                <a:lnTo>
                  <a:pt x="8176" y="3592"/>
                </a:lnTo>
                <a:lnTo>
                  <a:pt x="8176" y="3592"/>
                </a:lnTo>
                <a:lnTo>
                  <a:pt x="8177" y="3592"/>
                </a:lnTo>
                <a:lnTo>
                  <a:pt x="8178" y="3592"/>
                </a:lnTo>
                <a:lnTo>
                  <a:pt x="8178" y="3592"/>
                </a:lnTo>
                <a:lnTo>
                  <a:pt x="8179" y="3591"/>
                </a:lnTo>
                <a:lnTo>
                  <a:pt x="8179" y="3591"/>
                </a:lnTo>
                <a:lnTo>
                  <a:pt x="8180" y="3591"/>
                </a:lnTo>
                <a:lnTo>
                  <a:pt x="8181" y="3591"/>
                </a:lnTo>
                <a:lnTo>
                  <a:pt x="8181" y="3591"/>
                </a:lnTo>
                <a:lnTo>
                  <a:pt x="8182" y="3591"/>
                </a:lnTo>
                <a:lnTo>
                  <a:pt x="8183" y="3591"/>
                </a:lnTo>
                <a:lnTo>
                  <a:pt x="8183" y="3592"/>
                </a:lnTo>
                <a:lnTo>
                  <a:pt x="8184" y="3591"/>
                </a:lnTo>
                <a:lnTo>
                  <a:pt x="8185" y="3592"/>
                </a:lnTo>
                <a:lnTo>
                  <a:pt x="8185" y="3591"/>
                </a:lnTo>
                <a:lnTo>
                  <a:pt x="8186" y="3591"/>
                </a:lnTo>
                <a:lnTo>
                  <a:pt x="8187" y="3591"/>
                </a:lnTo>
                <a:lnTo>
                  <a:pt x="8187" y="3591"/>
                </a:lnTo>
                <a:lnTo>
                  <a:pt x="8188" y="3590"/>
                </a:lnTo>
                <a:lnTo>
                  <a:pt x="8188" y="3590"/>
                </a:lnTo>
                <a:lnTo>
                  <a:pt x="8189" y="3589"/>
                </a:lnTo>
                <a:lnTo>
                  <a:pt x="8190" y="3589"/>
                </a:lnTo>
                <a:lnTo>
                  <a:pt x="8190" y="3590"/>
                </a:lnTo>
                <a:lnTo>
                  <a:pt x="8191" y="3590"/>
                </a:lnTo>
                <a:lnTo>
                  <a:pt x="8191" y="3590"/>
                </a:lnTo>
                <a:lnTo>
                  <a:pt x="8192" y="3590"/>
                </a:lnTo>
                <a:lnTo>
                  <a:pt x="8193" y="3590"/>
                </a:lnTo>
                <a:lnTo>
                  <a:pt x="8193" y="3590"/>
                </a:lnTo>
                <a:lnTo>
                  <a:pt x="8194" y="3590"/>
                </a:lnTo>
                <a:lnTo>
                  <a:pt x="8194" y="3589"/>
                </a:lnTo>
                <a:lnTo>
                  <a:pt x="8195" y="3589"/>
                </a:lnTo>
                <a:lnTo>
                  <a:pt x="8196" y="3589"/>
                </a:lnTo>
                <a:lnTo>
                  <a:pt x="8196" y="3589"/>
                </a:lnTo>
                <a:lnTo>
                  <a:pt x="8197" y="3589"/>
                </a:lnTo>
                <a:lnTo>
                  <a:pt x="8198" y="3589"/>
                </a:lnTo>
                <a:lnTo>
                  <a:pt x="8198" y="3589"/>
                </a:lnTo>
                <a:lnTo>
                  <a:pt x="8199" y="3588"/>
                </a:lnTo>
                <a:lnTo>
                  <a:pt x="8200" y="3587"/>
                </a:lnTo>
                <a:lnTo>
                  <a:pt x="8200" y="3587"/>
                </a:lnTo>
                <a:lnTo>
                  <a:pt x="8201" y="3587"/>
                </a:lnTo>
                <a:lnTo>
                  <a:pt x="8201" y="3587"/>
                </a:lnTo>
                <a:lnTo>
                  <a:pt x="8202" y="3587"/>
                </a:lnTo>
                <a:lnTo>
                  <a:pt x="8203" y="3587"/>
                </a:lnTo>
                <a:lnTo>
                  <a:pt x="8203" y="3587"/>
                </a:lnTo>
                <a:lnTo>
                  <a:pt x="8204" y="3586"/>
                </a:lnTo>
                <a:lnTo>
                  <a:pt x="8205" y="3586"/>
                </a:lnTo>
                <a:lnTo>
                  <a:pt x="8205" y="3586"/>
                </a:lnTo>
                <a:lnTo>
                  <a:pt x="8206" y="3585"/>
                </a:lnTo>
                <a:lnTo>
                  <a:pt x="8207" y="3585"/>
                </a:lnTo>
                <a:lnTo>
                  <a:pt x="8207" y="3586"/>
                </a:lnTo>
                <a:lnTo>
                  <a:pt x="8208" y="3586"/>
                </a:lnTo>
                <a:lnTo>
                  <a:pt x="8208" y="3585"/>
                </a:lnTo>
                <a:lnTo>
                  <a:pt x="8209" y="3585"/>
                </a:lnTo>
                <a:lnTo>
                  <a:pt x="8209" y="3585"/>
                </a:lnTo>
                <a:lnTo>
                  <a:pt x="8210" y="3584"/>
                </a:lnTo>
                <a:lnTo>
                  <a:pt x="8211" y="3584"/>
                </a:lnTo>
                <a:lnTo>
                  <a:pt x="8211" y="3585"/>
                </a:lnTo>
                <a:lnTo>
                  <a:pt x="8212" y="3585"/>
                </a:lnTo>
                <a:lnTo>
                  <a:pt x="8212" y="3585"/>
                </a:lnTo>
                <a:lnTo>
                  <a:pt x="8213" y="3585"/>
                </a:lnTo>
                <a:lnTo>
                  <a:pt x="8214" y="3585"/>
                </a:lnTo>
                <a:lnTo>
                  <a:pt x="8214" y="3584"/>
                </a:lnTo>
                <a:lnTo>
                  <a:pt x="8215" y="3584"/>
                </a:lnTo>
                <a:lnTo>
                  <a:pt x="8216" y="3583"/>
                </a:lnTo>
                <a:lnTo>
                  <a:pt x="8216" y="3582"/>
                </a:lnTo>
                <a:lnTo>
                  <a:pt x="8217" y="3583"/>
                </a:lnTo>
                <a:lnTo>
                  <a:pt x="8218" y="3583"/>
                </a:lnTo>
                <a:lnTo>
                  <a:pt x="8218" y="3584"/>
                </a:lnTo>
                <a:lnTo>
                  <a:pt x="8219" y="3584"/>
                </a:lnTo>
                <a:lnTo>
                  <a:pt x="8220" y="3584"/>
                </a:lnTo>
                <a:lnTo>
                  <a:pt x="8220" y="3583"/>
                </a:lnTo>
                <a:lnTo>
                  <a:pt x="8221" y="3582"/>
                </a:lnTo>
                <a:lnTo>
                  <a:pt x="8221" y="3582"/>
                </a:lnTo>
                <a:lnTo>
                  <a:pt x="8222" y="3582"/>
                </a:lnTo>
                <a:lnTo>
                  <a:pt x="8223" y="3582"/>
                </a:lnTo>
                <a:lnTo>
                  <a:pt x="8223" y="3582"/>
                </a:lnTo>
                <a:lnTo>
                  <a:pt x="8224" y="3582"/>
                </a:lnTo>
                <a:lnTo>
                  <a:pt x="8225" y="3582"/>
                </a:lnTo>
                <a:lnTo>
                  <a:pt x="8225" y="3582"/>
                </a:lnTo>
                <a:lnTo>
                  <a:pt x="8226" y="3581"/>
                </a:lnTo>
                <a:lnTo>
                  <a:pt x="8226" y="3580"/>
                </a:lnTo>
                <a:lnTo>
                  <a:pt x="8227" y="3581"/>
                </a:lnTo>
                <a:lnTo>
                  <a:pt x="8227" y="3581"/>
                </a:lnTo>
                <a:lnTo>
                  <a:pt x="8228" y="3581"/>
                </a:lnTo>
                <a:lnTo>
                  <a:pt x="8229" y="3580"/>
                </a:lnTo>
                <a:lnTo>
                  <a:pt x="8229" y="3580"/>
                </a:lnTo>
                <a:lnTo>
                  <a:pt x="8230" y="3580"/>
                </a:lnTo>
                <a:lnTo>
                  <a:pt x="8230" y="3579"/>
                </a:lnTo>
                <a:lnTo>
                  <a:pt x="8231" y="3579"/>
                </a:lnTo>
                <a:lnTo>
                  <a:pt x="8232" y="3579"/>
                </a:lnTo>
                <a:lnTo>
                  <a:pt x="8232" y="3579"/>
                </a:lnTo>
                <a:lnTo>
                  <a:pt x="8233" y="3580"/>
                </a:lnTo>
                <a:lnTo>
                  <a:pt x="8234" y="3579"/>
                </a:lnTo>
                <a:lnTo>
                  <a:pt x="8234" y="3579"/>
                </a:lnTo>
                <a:lnTo>
                  <a:pt x="8235" y="3579"/>
                </a:lnTo>
                <a:lnTo>
                  <a:pt x="8236" y="3578"/>
                </a:lnTo>
                <a:lnTo>
                  <a:pt x="8236" y="3578"/>
                </a:lnTo>
                <a:lnTo>
                  <a:pt x="8237" y="3577"/>
                </a:lnTo>
                <a:lnTo>
                  <a:pt x="8238" y="3577"/>
                </a:lnTo>
                <a:lnTo>
                  <a:pt x="8238" y="3577"/>
                </a:lnTo>
                <a:lnTo>
                  <a:pt x="8239" y="3577"/>
                </a:lnTo>
                <a:lnTo>
                  <a:pt x="8240" y="3577"/>
                </a:lnTo>
                <a:lnTo>
                  <a:pt x="8240" y="3576"/>
                </a:lnTo>
                <a:lnTo>
                  <a:pt x="8241" y="3576"/>
                </a:lnTo>
                <a:lnTo>
                  <a:pt x="8241" y="3576"/>
                </a:lnTo>
                <a:lnTo>
                  <a:pt x="8242" y="3576"/>
                </a:lnTo>
                <a:lnTo>
                  <a:pt x="8243" y="3576"/>
                </a:lnTo>
                <a:lnTo>
                  <a:pt x="8243" y="3575"/>
                </a:lnTo>
                <a:lnTo>
                  <a:pt x="8244" y="3575"/>
                </a:lnTo>
                <a:lnTo>
                  <a:pt x="8244" y="3575"/>
                </a:lnTo>
                <a:lnTo>
                  <a:pt x="8245" y="3574"/>
                </a:lnTo>
                <a:lnTo>
                  <a:pt x="8246" y="3574"/>
                </a:lnTo>
                <a:lnTo>
                  <a:pt x="8246" y="3574"/>
                </a:lnTo>
                <a:lnTo>
                  <a:pt x="8247" y="3574"/>
                </a:lnTo>
                <a:lnTo>
                  <a:pt x="8247" y="3574"/>
                </a:lnTo>
                <a:lnTo>
                  <a:pt x="8248" y="3574"/>
                </a:lnTo>
                <a:lnTo>
                  <a:pt x="8249" y="3574"/>
                </a:lnTo>
                <a:lnTo>
                  <a:pt x="8249" y="3516"/>
                </a:lnTo>
                <a:lnTo>
                  <a:pt x="8250" y="3446"/>
                </a:lnTo>
                <a:lnTo>
                  <a:pt x="8250" y="3393"/>
                </a:lnTo>
                <a:lnTo>
                  <a:pt x="8251" y="3358"/>
                </a:lnTo>
                <a:lnTo>
                  <a:pt x="8252" y="3330"/>
                </a:lnTo>
                <a:lnTo>
                  <a:pt x="8252" y="3303"/>
                </a:lnTo>
                <a:lnTo>
                  <a:pt x="8253" y="3275"/>
                </a:lnTo>
                <a:lnTo>
                  <a:pt x="8254" y="3245"/>
                </a:lnTo>
                <a:lnTo>
                  <a:pt x="8254" y="3215"/>
                </a:lnTo>
                <a:lnTo>
                  <a:pt x="8255" y="3186"/>
                </a:lnTo>
                <a:lnTo>
                  <a:pt x="8256" y="3159"/>
                </a:lnTo>
                <a:lnTo>
                  <a:pt x="8256" y="3130"/>
                </a:lnTo>
                <a:lnTo>
                  <a:pt x="8257" y="3103"/>
                </a:lnTo>
                <a:lnTo>
                  <a:pt x="8258" y="3076"/>
                </a:lnTo>
                <a:lnTo>
                  <a:pt x="8258" y="3049"/>
                </a:lnTo>
                <a:lnTo>
                  <a:pt x="8259" y="3023"/>
                </a:lnTo>
                <a:lnTo>
                  <a:pt x="8259" y="2997"/>
                </a:lnTo>
                <a:lnTo>
                  <a:pt x="8260" y="2972"/>
                </a:lnTo>
                <a:lnTo>
                  <a:pt x="8261" y="2946"/>
                </a:lnTo>
                <a:lnTo>
                  <a:pt x="8261" y="2920"/>
                </a:lnTo>
                <a:lnTo>
                  <a:pt x="8262" y="2895"/>
                </a:lnTo>
                <a:lnTo>
                  <a:pt x="8262" y="2870"/>
                </a:lnTo>
                <a:lnTo>
                  <a:pt x="8263" y="2845"/>
                </a:lnTo>
                <a:lnTo>
                  <a:pt x="8264" y="2821"/>
                </a:lnTo>
                <a:lnTo>
                  <a:pt x="8264" y="2796"/>
                </a:lnTo>
                <a:lnTo>
                  <a:pt x="8265" y="2772"/>
                </a:lnTo>
                <a:lnTo>
                  <a:pt x="8265" y="2747"/>
                </a:lnTo>
                <a:lnTo>
                  <a:pt x="8266" y="2722"/>
                </a:lnTo>
                <a:lnTo>
                  <a:pt x="8267" y="2697"/>
                </a:lnTo>
                <a:lnTo>
                  <a:pt x="8267" y="2675"/>
                </a:lnTo>
                <a:lnTo>
                  <a:pt x="8268" y="2652"/>
                </a:lnTo>
                <a:lnTo>
                  <a:pt x="8269" y="2629"/>
                </a:lnTo>
                <a:lnTo>
                  <a:pt x="8269" y="2606"/>
                </a:lnTo>
                <a:lnTo>
                  <a:pt x="8270" y="2584"/>
                </a:lnTo>
                <a:lnTo>
                  <a:pt x="8270" y="2561"/>
                </a:lnTo>
                <a:lnTo>
                  <a:pt x="8271" y="2539"/>
                </a:lnTo>
                <a:lnTo>
                  <a:pt x="8272" y="2516"/>
                </a:lnTo>
                <a:lnTo>
                  <a:pt x="8272" y="2494"/>
                </a:lnTo>
                <a:lnTo>
                  <a:pt x="8273" y="2473"/>
                </a:lnTo>
                <a:lnTo>
                  <a:pt x="8274" y="2451"/>
                </a:lnTo>
                <a:lnTo>
                  <a:pt x="8274" y="2486"/>
                </a:lnTo>
                <a:lnTo>
                  <a:pt x="8275" y="2525"/>
                </a:lnTo>
                <a:lnTo>
                  <a:pt x="8276" y="2556"/>
                </a:lnTo>
                <a:lnTo>
                  <a:pt x="8276" y="2578"/>
                </a:lnTo>
                <a:lnTo>
                  <a:pt x="8277" y="2593"/>
                </a:lnTo>
                <a:lnTo>
                  <a:pt x="8277" y="2608"/>
                </a:lnTo>
                <a:lnTo>
                  <a:pt x="8278" y="2623"/>
                </a:lnTo>
                <a:lnTo>
                  <a:pt x="8279" y="2639"/>
                </a:lnTo>
                <a:lnTo>
                  <a:pt x="8279" y="2656"/>
                </a:lnTo>
                <a:lnTo>
                  <a:pt x="8280" y="2672"/>
                </a:lnTo>
                <a:lnTo>
                  <a:pt x="8280" y="2688"/>
                </a:lnTo>
                <a:lnTo>
                  <a:pt x="8281" y="2702"/>
                </a:lnTo>
                <a:lnTo>
                  <a:pt x="8282" y="2717"/>
                </a:lnTo>
                <a:lnTo>
                  <a:pt x="8282" y="2731"/>
                </a:lnTo>
                <a:lnTo>
                  <a:pt x="8283" y="2744"/>
                </a:lnTo>
                <a:lnTo>
                  <a:pt x="8283" y="2757"/>
                </a:lnTo>
                <a:lnTo>
                  <a:pt x="8284" y="2770"/>
                </a:lnTo>
                <a:lnTo>
                  <a:pt x="8285" y="2782"/>
                </a:lnTo>
                <a:lnTo>
                  <a:pt x="8285" y="2795"/>
                </a:lnTo>
                <a:lnTo>
                  <a:pt x="8286" y="2807"/>
                </a:lnTo>
                <a:lnTo>
                  <a:pt x="8287" y="2819"/>
                </a:lnTo>
                <a:lnTo>
                  <a:pt x="8287" y="2831"/>
                </a:lnTo>
                <a:lnTo>
                  <a:pt x="8288" y="2842"/>
                </a:lnTo>
                <a:lnTo>
                  <a:pt x="8289" y="2853"/>
                </a:lnTo>
                <a:lnTo>
                  <a:pt x="8289" y="2865"/>
                </a:lnTo>
                <a:lnTo>
                  <a:pt x="8290" y="2875"/>
                </a:lnTo>
                <a:lnTo>
                  <a:pt x="8290" y="2886"/>
                </a:lnTo>
                <a:lnTo>
                  <a:pt x="8291" y="2897"/>
                </a:lnTo>
                <a:lnTo>
                  <a:pt x="8292" y="2907"/>
                </a:lnTo>
                <a:lnTo>
                  <a:pt x="8292" y="2917"/>
                </a:lnTo>
                <a:lnTo>
                  <a:pt x="8293" y="2928"/>
                </a:lnTo>
                <a:lnTo>
                  <a:pt x="8294" y="2937"/>
                </a:lnTo>
                <a:lnTo>
                  <a:pt x="8294" y="2947"/>
                </a:lnTo>
                <a:lnTo>
                  <a:pt x="8295" y="2956"/>
                </a:lnTo>
                <a:lnTo>
                  <a:pt x="8295" y="2966"/>
                </a:lnTo>
                <a:lnTo>
                  <a:pt x="8296" y="2975"/>
                </a:lnTo>
                <a:lnTo>
                  <a:pt x="8297" y="2984"/>
                </a:lnTo>
                <a:lnTo>
                  <a:pt x="8297" y="2994"/>
                </a:lnTo>
                <a:lnTo>
                  <a:pt x="8298" y="3002"/>
                </a:lnTo>
                <a:lnTo>
                  <a:pt x="8298" y="3011"/>
                </a:lnTo>
                <a:lnTo>
                  <a:pt x="8299" y="3020"/>
                </a:lnTo>
                <a:lnTo>
                  <a:pt x="8300" y="3028"/>
                </a:lnTo>
                <a:lnTo>
                  <a:pt x="8300" y="3037"/>
                </a:lnTo>
                <a:lnTo>
                  <a:pt x="8301" y="3045"/>
                </a:lnTo>
                <a:lnTo>
                  <a:pt x="8301" y="3052"/>
                </a:lnTo>
                <a:lnTo>
                  <a:pt x="8302" y="3060"/>
                </a:lnTo>
                <a:lnTo>
                  <a:pt x="8303" y="3069"/>
                </a:lnTo>
                <a:lnTo>
                  <a:pt x="8303" y="3077"/>
                </a:lnTo>
                <a:lnTo>
                  <a:pt x="8304" y="3084"/>
                </a:lnTo>
                <a:lnTo>
                  <a:pt x="8305" y="3092"/>
                </a:lnTo>
                <a:lnTo>
                  <a:pt x="8305" y="3100"/>
                </a:lnTo>
                <a:lnTo>
                  <a:pt x="8306" y="3107"/>
                </a:lnTo>
                <a:lnTo>
                  <a:pt x="8307" y="3114"/>
                </a:lnTo>
                <a:lnTo>
                  <a:pt x="8307" y="3121"/>
                </a:lnTo>
                <a:lnTo>
                  <a:pt x="8308" y="3127"/>
                </a:lnTo>
                <a:lnTo>
                  <a:pt x="8309" y="3135"/>
                </a:lnTo>
                <a:lnTo>
                  <a:pt x="8309" y="3142"/>
                </a:lnTo>
                <a:lnTo>
                  <a:pt x="8310" y="3149"/>
                </a:lnTo>
                <a:lnTo>
                  <a:pt x="8310" y="3155"/>
                </a:lnTo>
                <a:lnTo>
                  <a:pt x="8311" y="3162"/>
                </a:lnTo>
                <a:lnTo>
                  <a:pt x="8312" y="3168"/>
                </a:lnTo>
                <a:lnTo>
                  <a:pt x="8312" y="3174"/>
                </a:lnTo>
                <a:lnTo>
                  <a:pt x="8313" y="3180"/>
                </a:lnTo>
                <a:lnTo>
                  <a:pt x="8314" y="3186"/>
                </a:lnTo>
                <a:lnTo>
                  <a:pt x="8314" y="3192"/>
                </a:lnTo>
                <a:lnTo>
                  <a:pt x="8315" y="3198"/>
                </a:lnTo>
                <a:lnTo>
                  <a:pt x="8315" y="3203"/>
                </a:lnTo>
                <a:lnTo>
                  <a:pt x="8316" y="3208"/>
                </a:lnTo>
                <a:lnTo>
                  <a:pt x="8316" y="3215"/>
                </a:lnTo>
                <a:lnTo>
                  <a:pt x="8317" y="3221"/>
                </a:lnTo>
                <a:lnTo>
                  <a:pt x="8318" y="3226"/>
                </a:lnTo>
                <a:lnTo>
                  <a:pt x="8318" y="3232"/>
                </a:lnTo>
                <a:lnTo>
                  <a:pt x="8319" y="3237"/>
                </a:lnTo>
                <a:lnTo>
                  <a:pt x="8320" y="3243"/>
                </a:lnTo>
                <a:lnTo>
                  <a:pt x="8320" y="3248"/>
                </a:lnTo>
                <a:lnTo>
                  <a:pt x="8321" y="3254"/>
                </a:lnTo>
                <a:lnTo>
                  <a:pt x="8321" y="3259"/>
                </a:lnTo>
                <a:lnTo>
                  <a:pt x="8322" y="3264"/>
                </a:lnTo>
                <a:lnTo>
                  <a:pt x="8323" y="3269"/>
                </a:lnTo>
                <a:lnTo>
                  <a:pt x="8323" y="3274"/>
                </a:lnTo>
                <a:lnTo>
                  <a:pt x="8324" y="3279"/>
                </a:lnTo>
                <a:lnTo>
                  <a:pt x="8325" y="3284"/>
                </a:lnTo>
                <a:lnTo>
                  <a:pt x="8325" y="3289"/>
                </a:lnTo>
                <a:lnTo>
                  <a:pt x="8326" y="3293"/>
                </a:lnTo>
                <a:lnTo>
                  <a:pt x="8327" y="3298"/>
                </a:lnTo>
                <a:lnTo>
                  <a:pt x="8327" y="3302"/>
                </a:lnTo>
                <a:lnTo>
                  <a:pt x="8328" y="3307"/>
                </a:lnTo>
                <a:lnTo>
                  <a:pt x="8329" y="3311"/>
                </a:lnTo>
                <a:lnTo>
                  <a:pt x="8329" y="3314"/>
                </a:lnTo>
                <a:lnTo>
                  <a:pt x="8330" y="3318"/>
                </a:lnTo>
                <a:lnTo>
                  <a:pt x="8330" y="3323"/>
                </a:lnTo>
                <a:lnTo>
                  <a:pt x="8331" y="3328"/>
                </a:lnTo>
                <a:lnTo>
                  <a:pt x="8332" y="3332"/>
                </a:lnTo>
                <a:lnTo>
                  <a:pt x="8332" y="3336"/>
                </a:lnTo>
                <a:lnTo>
                  <a:pt x="8333" y="3340"/>
                </a:lnTo>
                <a:lnTo>
                  <a:pt x="8333" y="3344"/>
                </a:lnTo>
                <a:lnTo>
                  <a:pt x="8334" y="3348"/>
                </a:lnTo>
                <a:lnTo>
                  <a:pt x="8334" y="3352"/>
                </a:lnTo>
                <a:lnTo>
                  <a:pt x="8335" y="3355"/>
                </a:lnTo>
                <a:lnTo>
                  <a:pt x="8336" y="3359"/>
                </a:lnTo>
                <a:lnTo>
                  <a:pt x="8336" y="3362"/>
                </a:lnTo>
                <a:lnTo>
                  <a:pt x="8337" y="3366"/>
                </a:lnTo>
                <a:lnTo>
                  <a:pt x="8338" y="3369"/>
                </a:lnTo>
                <a:lnTo>
                  <a:pt x="8338" y="3373"/>
                </a:lnTo>
                <a:lnTo>
                  <a:pt x="8339" y="3376"/>
                </a:lnTo>
                <a:lnTo>
                  <a:pt x="8340" y="3380"/>
                </a:lnTo>
                <a:lnTo>
                  <a:pt x="8340" y="3383"/>
                </a:lnTo>
                <a:lnTo>
                  <a:pt x="8341" y="3387"/>
                </a:lnTo>
                <a:lnTo>
                  <a:pt x="8341" y="3390"/>
                </a:lnTo>
                <a:lnTo>
                  <a:pt x="8342" y="3393"/>
                </a:lnTo>
                <a:lnTo>
                  <a:pt x="8343" y="3396"/>
                </a:lnTo>
                <a:lnTo>
                  <a:pt x="8343" y="3399"/>
                </a:lnTo>
                <a:lnTo>
                  <a:pt x="8344" y="3402"/>
                </a:lnTo>
                <a:lnTo>
                  <a:pt x="8345" y="3405"/>
                </a:lnTo>
                <a:lnTo>
                  <a:pt x="8345" y="3409"/>
                </a:lnTo>
                <a:lnTo>
                  <a:pt x="8346" y="3411"/>
                </a:lnTo>
                <a:lnTo>
                  <a:pt x="8347" y="3414"/>
                </a:lnTo>
                <a:lnTo>
                  <a:pt x="8347" y="3417"/>
                </a:lnTo>
                <a:lnTo>
                  <a:pt x="8348" y="3420"/>
                </a:lnTo>
                <a:lnTo>
                  <a:pt x="8348" y="3422"/>
                </a:lnTo>
                <a:lnTo>
                  <a:pt x="8349" y="3424"/>
                </a:lnTo>
                <a:lnTo>
                  <a:pt x="8350" y="3427"/>
                </a:lnTo>
                <a:lnTo>
                  <a:pt x="8350" y="3430"/>
                </a:lnTo>
                <a:lnTo>
                  <a:pt x="8351" y="3432"/>
                </a:lnTo>
                <a:lnTo>
                  <a:pt x="8351" y="3435"/>
                </a:lnTo>
                <a:lnTo>
                  <a:pt x="8352" y="3438"/>
                </a:lnTo>
                <a:lnTo>
                  <a:pt x="8353" y="3440"/>
                </a:lnTo>
                <a:lnTo>
                  <a:pt x="8353" y="3443"/>
                </a:lnTo>
                <a:lnTo>
                  <a:pt x="8354" y="3445"/>
                </a:lnTo>
                <a:lnTo>
                  <a:pt x="8354" y="3447"/>
                </a:lnTo>
                <a:lnTo>
                  <a:pt x="8355" y="3450"/>
                </a:lnTo>
                <a:lnTo>
                  <a:pt x="8356" y="3452"/>
                </a:lnTo>
                <a:lnTo>
                  <a:pt x="8356" y="3454"/>
                </a:lnTo>
                <a:lnTo>
                  <a:pt x="8357" y="3456"/>
                </a:lnTo>
                <a:lnTo>
                  <a:pt x="8358" y="3458"/>
                </a:lnTo>
                <a:lnTo>
                  <a:pt x="8358" y="3461"/>
                </a:lnTo>
                <a:lnTo>
                  <a:pt x="8359" y="3463"/>
                </a:lnTo>
                <a:lnTo>
                  <a:pt x="8360" y="3466"/>
                </a:lnTo>
                <a:lnTo>
                  <a:pt x="8360" y="3468"/>
                </a:lnTo>
                <a:lnTo>
                  <a:pt x="8361" y="3470"/>
                </a:lnTo>
                <a:lnTo>
                  <a:pt x="8361" y="3473"/>
                </a:lnTo>
                <a:lnTo>
                  <a:pt x="8362" y="3475"/>
                </a:lnTo>
                <a:lnTo>
                  <a:pt x="8363" y="3477"/>
                </a:lnTo>
                <a:lnTo>
                  <a:pt x="8363" y="3479"/>
                </a:lnTo>
                <a:lnTo>
                  <a:pt x="8364" y="3481"/>
                </a:lnTo>
                <a:lnTo>
                  <a:pt x="8365" y="3483"/>
                </a:lnTo>
                <a:lnTo>
                  <a:pt x="8365" y="3484"/>
                </a:lnTo>
                <a:lnTo>
                  <a:pt x="8366" y="3486"/>
                </a:lnTo>
                <a:lnTo>
                  <a:pt x="8366" y="3488"/>
                </a:lnTo>
                <a:lnTo>
                  <a:pt x="8367" y="3489"/>
                </a:lnTo>
                <a:lnTo>
                  <a:pt x="8368" y="3490"/>
                </a:lnTo>
                <a:lnTo>
                  <a:pt x="8368" y="3493"/>
                </a:lnTo>
                <a:lnTo>
                  <a:pt x="8369" y="3495"/>
                </a:lnTo>
                <a:lnTo>
                  <a:pt x="8369" y="3497"/>
                </a:lnTo>
                <a:lnTo>
                  <a:pt x="8370" y="3498"/>
                </a:lnTo>
                <a:lnTo>
                  <a:pt x="8371" y="3500"/>
                </a:lnTo>
                <a:lnTo>
                  <a:pt x="8371" y="3502"/>
                </a:lnTo>
                <a:lnTo>
                  <a:pt x="8372" y="3503"/>
                </a:lnTo>
                <a:lnTo>
                  <a:pt x="8372" y="3505"/>
                </a:lnTo>
                <a:lnTo>
                  <a:pt x="8373" y="3507"/>
                </a:lnTo>
                <a:lnTo>
                  <a:pt x="8374" y="3508"/>
                </a:lnTo>
                <a:lnTo>
                  <a:pt x="8374" y="3510"/>
                </a:lnTo>
                <a:lnTo>
                  <a:pt x="8375" y="3512"/>
                </a:lnTo>
                <a:lnTo>
                  <a:pt x="8376" y="3513"/>
                </a:lnTo>
                <a:lnTo>
                  <a:pt x="8376" y="3515"/>
                </a:lnTo>
                <a:lnTo>
                  <a:pt x="8377" y="3516"/>
                </a:lnTo>
                <a:lnTo>
                  <a:pt x="8378" y="3518"/>
                </a:lnTo>
                <a:lnTo>
                  <a:pt x="8378" y="3520"/>
                </a:lnTo>
                <a:lnTo>
                  <a:pt x="8379" y="3521"/>
                </a:lnTo>
                <a:lnTo>
                  <a:pt x="8380" y="3523"/>
                </a:lnTo>
                <a:lnTo>
                  <a:pt x="8380" y="3525"/>
                </a:lnTo>
                <a:lnTo>
                  <a:pt x="8381" y="3526"/>
                </a:lnTo>
                <a:lnTo>
                  <a:pt x="8381" y="3527"/>
                </a:lnTo>
                <a:lnTo>
                  <a:pt x="8382" y="3529"/>
                </a:lnTo>
                <a:lnTo>
                  <a:pt x="8383" y="3530"/>
                </a:lnTo>
                <a:lnTo>
                  <a:pt x="8383" y="3531"/>
                </a:lnTo>
                <a:lnTo>
                  <a:pt x="8384" y="3532"/>
                </a:lnTo>
                <a:lnTo>
                  <a:pt x="8384" y="3533"/>
                </a:lnTo>
                <a:lnTo>
                  <a:pt x="8385" y="3535"/>
                </a:lnTo>
                <a:lnTo>
                  <a:pt x="8386" y="3536"/>
                </a:lnTo>
                <a:lnTo>
                  <a:pt x="8386" y="3537"/>
                </a:lnTo>
                <a:lnTo>
                  <a:pt x="8387" y="3538"/>
                </a:lnTo>
                <a:lnTo>
                  <a:pt x="8387" y="3539"/>
                </a:lnTo>
                <a:lnTo>
                  <a:pt x="8388" y="3541"/>
                </a:lnTo>
                <a:lnTo>
                  <a:pt x="8389" y="3542"/>
                </a:lnTo>
                <a:lnTo>
                  <a:pt x="8389" y="3543"/>
                </a:lnTo>
                <a:lnTo>
                  <a:pt x="8390" y="3544"/>
                </a:lnTo>
                <a:lnTo>
                  <a:pt x="8391" y="3545"/>
                </a:lnTo>
                <a:lnTo>
                  <a:pt x="8391" y="3546"/>
                </a:lnTo>
                <a:lnTo>
                  <a:pt x="8392" y="3547"/>
                </a:lnTo>
                <a:lnTo>
                  <a:pt x="8392" y="3547"/>
                </a:lnTo>
                <a:lnTo>
                  <a:pt x="8393" y="3548"/>
                </a:lnTo>
                <a:lnTo>
                  <a:pt x="8394" y="3549"/>
                </a:lnTo>
                <a:lnTo>
                  <a:pt x="8394" y="3551"/>
                </a:lnTo>
                <a:lnTo>
                  <a:pt x="8395" y="3552"/>
                </a:lnTo>
                <a:lnTo>
                  <a:pt x="8396" y="3552"/>
                </a:lnTo>
                <a:lnTo>
                  <a:pt x="8396" y="3553"/>
                </a:lnTo>
                <a:lnTo>
                  <a:pt x="8397" y="3554"/>
                </a:lnTo>
                <a:lnTo>
                  <a:pt x="8398" y="3556"/>
                </a:lnTo>
                <a:lnTo>
                  <a:pt x="8398" y="3557"/>
                </a:lnTo>
                <a:lnTo>
                  <a:pt x="8399" y="3558"/>
                </a:lnTo>
                <a:lnTo>
                  <a:pt x="8400" y="3558"/>
                </a:lnTo>
                <a:lnTo>
                  <a:pt x="8400" y="3559"/>
                </a:lnTo>
                <a:lnTo>
                  <a:pt x="8401" y="3560"/>
                </a:lnTo>
                <a:lnTo>
                  <a:pt x="8401" y="3561"/>
                </a:lnTo>
                <a:lnTo>
                  <a:pt x="8402" y="3562"/>
                </a:lnTo>
                <a:lnTo>
                  <a:pt x="8402" y="3563"/>
                </a:lnTo>
                <a:lnTo>
                  <a:pt x="8403" y="3564"/>
                </a:lnTo>
                <a:lnTo>
                  <a:pt x="8404" y="3565"/>
                </a:lnTo>
                <a:lnTo>
                  <a:pt x="8404" y="3566"/>
                </a:lnTo>
                <a:lnTo>
                  <a:pt x="8405" y="3566"/>
                </a:lnTo>
                <a:lnTo>
                  <a:pt x="8405" y="3566"/>
                </a:lnTo>
                <a:lnTo>
                  <a:pt x="8406" y="3567"/>
                </a:lnTo>
                <a:lnTo>
                  <a:pt x="8407" y="3567"/>
                </a:lnTo>
                <a:lnTo>
                  <a:pt x="8407" y="3569"/>
                </a:lnTo>
                <a:lnTo>
                  <a:pt x="8408" y="3569"/>
                </a:lnTo>
                <a:lnTo>
                  <a:pt x="8409" y="3570"/>
                </a:lnTo>
                <a:lnTo>
                  <a:pt x="8409" y="3571"/>
                </a:lnTo>
                <a:lnTo>
                  <a:pt x="8410" y="3572"/>
                </a:lnTo>
                <a:lnTo>
                  <a:pt x="8411" y="3573"/>
                </a:lnTo>
                <a:lnTo>
                  <a:pt x="8411" y="3573"/>
                </a:lnTo>
                <a:lnTo>
                  <a:pt x="8412" y="3574"/>
                </a:lnTo>
                <a:lnTo>
                  <a:pt x="8412" y="3574"/>
                </a:lnTo>
                <a:lnTo>
                  <a:pt x="8413" y="3575"/>
                </a:lnTo>
                <a:lnTo>
                  <a:pt x="8414" y="3575"/>
                </a:lnTo>
                <a:lnTo>
                  <a:pt x="8414" y="3575"/>
                </a:lnTo>
                <a:lnTo>
                  <a:pt x="8415" y="3576"/>
                </a:lnTo>
                <a:lnTo>
                  <a:pt x="8416" y="3577"/>
                </a:lnTo>
                <a:lnTo>
                  <a:pt x="8416" y="3578"/>
                </a:lnTo>
                <a:lnTo>
                  <a:pt x="8417" y="3579"/>
                </a:lnTo>
                <a:lnTo>
                  <a:pt x="8418" y="3580"/>
                </a:lnTo>
                <a:lnTo>
                  <a:pt x="8418" y="3580"/>
                </a:lnTo>
                <a:lnTo>
                  <a:pt x="8419" y="3580"/>
                </a:lnTo>
                <a:lnTo>
                  <a:pt x="8419" y="3581"/>
                </a:lnTo>
                <a:lnTo>
                  <a:pt x="8420" y="3581"/>
                </a:lnTo>
                <a:lnTo>
                  <a:pt x="8421" y="3582"/>
                </a:lnTo>
                <a:lnTo>
                  <a:pt x="8421" y="3582"/>
                </a:lnTo>
                <a:lnTo>
                  <a:pt x="8422" y="3583"/>
                </a:lnTo>
                <a:lnTo>
                  <a:pt x="8422" y="3583"/>
                </a:lnTo>
                <a:lnTo>
                  <a:pt x="8423" y="3584"/>
                </a:lnTo>
                <a:lnTo>
                  <a:pt x="8423" y="3584"/>
                </a:lnTo>
                <a:lnTo>
                  <a:pt x="8424" y="3585"/>
                </a:lnTo>
                <a:lnTo>
                  <a:pt x="8425" y="3585"/>
                </a:lnTo>
                <a:lnTo>
                  <a:pt x="8425" y="3586"/>
                </a:lnTo>
                <a:lnTo>
                  <a:pt x="8426" y="3587"/>
                </a:lnTo>
                <a:lnTo>
                  <a:pt x="8427" y="3587"/>
                </a:lnTo>
                <a:lnTo>
                  <a:pt x="8427" y="3587"/>
                </a:lnTo>
                <a:lnTo>
                  <a:pt x="8428" y="3587"/>
                </a:lnTo>
                <a:lnTo>
                  <a:pt x="8429" y="3588"/>
                </a:lnTo>
                <a:lnTo>
                  <a:pt x="8429" y="3589"/>
                </a:lnTo>
                <a:lnTo>
                  <a:pt x="8430" y="3589"/>
                </a:lnTo>
                <a:lnTo>
                  <a:pt x="8431" y="3589"/>
                </a:lnTo>
                <a:lnTo>
                  <a:pt x="8431" y="3590"/>
                </a:lnTo>
                <a:lnTo>
                  <a:pt x="8432" y="3590"/>
                </a:lnTo>
                <a:lnTo>
                  <a:pt x="8432" y="3590"/>
                </a:lnTo>
                <a:lnTo>
                  <a:pt x="8433" y="3590"/>
                </a:lnTo>
                <a:lnTo>
                  <a:pt x="8434" y="3591"/>
                </a:lnTo>
                <a:lnTo>
                  <a:pt x="8434" y="3591"/>
                </a:lnTo>
                <a:lnTo>
                  <a:pt x="8435" y="3591"/>
                </a:lnTo>
                <a:lnTo>
                  <a:pt x="8436" y="3592"/>
                </a:lnTo>
                <a:lnTo>
                  <a:pt x="8436" y="3593"/>
                </a:lnTo>
                <a:lnTo>
                  <a:pt x="8437" y="3593"/>
                </a:lnTo>
                <a:lnTo>
                  <a:pt x="8437" y="3593"/>
                </a:lnTo>
                <a:lnTo>
                  <a:pt x="8438" y="3593"/>
                </a:lnTo>
                <a:lnTo>
                  <a:pt x="8439" y="3593"/>
                </a:lnTo>
                <a:lnTo>
                  <a:pt x="8439" y="3594"/>
                </a:lnTo>
                <a:lnTo>
                  <a:pt x="8440" y="3594"/>
                </a:lnTo>
                <a:lnTo>
                  <a:pt x="8440" y="3595"/>
                </a:lnTo>
                <a:lnTo>
                  <a:pt x="8441" y="3595"/>
                </a:lnTo>
                <a:lnTo>
                  <a:pt x="8441" y="3595"/>
                </a:lnTo>
                <a:lnTo>
                  <a:pt x="8442" y="3595"/>
                </a:lnTo>
                <a:lnTo>
                  <a:pt x="8443" y="3595"/>
                </a:lnTo>
                <a:lnTo>
                  <a:pt x="8443" y="3595"/>
                </a:lnTo>
                <a:lnTo>
                  <a:pt x="8444" y="3595"/>
                </a:lnTo>
                <a:lnTo>
                  <a:pt x="8445" y="3596"/>
                </a:lnTo>
                <a:lnTo>
                  <a:pt x="8445" y="3596"/>
                </a:lnTo>
                <a:lnTo>
                  <a:pt x="8446" y="3596"/>
                </a:lnTo>
                <a:lnTo>
                  <a:pt x="8447" y="3596"/>
                </a:lnTo>
                <a:lnTo>
                  <a:pt x="8447" y="3596"/>
                </a:lnTo>
                <a:lnTo>
                  <a:pt x="8448" y="3596"/>
                </a:lnTo>
                <a:lnTo>
                  <a:pt x="8449" y="3597"/>
                </a:lnTo>
                <a:lnTo>
                  <a:pt x="8449" y="3596"/>
                </a:lnTo>
                <a:lnTo>
                  <a:pt x="8450" y="3596"/>
                </a:lnTo>
                <a:lnTo>
                  <a:pt x="8451" y="3597"/>
                </a:lnTo>
                <a:lnTo>
                  <a:pt x="8451" y="3597"/>
                </a:lnTo>
                <a:lnTo>
                  <a:pt x="8452" y="3596"/>
                </a:lnTo>
                <a:lnTo>
                  <a:pt x="8452" y="3597"/>
                </a:lnTo>
                <a:lnTo>
                  <a:pt x="8453" y="3597"/>
                </a:lnTo>
                <a:lnTo>
                  <a:pt x="8454" y="3597"/>
                </a:lnTo>
                <a:lnTo>
                  <a:pt x="8454" y="3598"/>
                </a:lnTo>
                <a:lnTo>
                  <a:pt x="8455" y="3598"/>
                </a:lnTo>
                <a:lnTo>
                  <a:pt x="8455" y="3598"/>
                </a:lnTo>
                <a:lnTo>
                  <a:pt x="8456" y="3599"/>
                </a:lnTo>
                <a:lnTo>
                  <a:pt x="8457" y="3599"/>
                </a:lnTo>
                <a:lnTo>
                  <a:pt x="8457" y="3599"/>
                </a:lnTo>
                <a:lnTo>
                  <a:pt x="8458" y="3600"/>
                </a:lnTo>
                <a:lnTo>
                  <a:pt x="8458" y="3600"/>
                </a:lnTo>
                <a:lnTo>
                  <a:pt x="8459" y="3600"/>
                </a:lnTo>
                <a:lnTo>
                  <a:pt x="8460" y="3600"/>
                </a:lnTo>
                <a:lnTo>
                  <a:pt x="8460" y="3600"/>
                </a:lnTo>
                <a:lnTo>
                  <a:pt x="8461" y="3600"/>
                </a:lnTo>
                <a:lnTo>
                  <a:pt x="8461" y="3600"/>
                </a:lnTo>
                <a:lnTo>
                  <a:pt x="8462" y="3600"/>
                </a:lnTo>
                <a:lnTo>
                  <a:pt x="8463" y="3600"/>
                </a:lnTo>
                <a:lnTo>
                  <a:pt x="8463" y="3601"/>
                </a:lnTo>
                <a:lnTo>
                  <a:pt x="8464" y="3601"/>
                </a:lnTo>
                <a:lnTo>
                  <a:pt x="8465" y="3601"/>
                </a:lnTo>
                <a:lnTo>
                  <a:pt x="8465" y="3602"/>
                </a:lnTo>
                <a:lnTo>
                  <a:pt x="8466" y="3602"/>
                </a:lnTo>
                <a:lnTo>
                  <a:pt x="8467" y="3601"/>
                </a:lnTo>
                <a:lnTo>
                  <a:pt x="8467" y="3602"/>
                </a:lnTo>
                <a:lnTo>
                  <a:pt x="8468" y="3601"/>
                </a:lnTo>
                <a:lnTo>
                  <a:pt x="8469" y="3602"/>
                </a:lnTo>
                <a:lnTo>
                  <a:pt x="8469" y="3602"/>
                </a:lnTo>
                <a:lnTo>
                  <a:pt x="8470" y="3602"/>
                </a:lnTo>
                <a:lnTo>
                  <a:pt x="8471" y="3602"/>
                </a:lnTo>
                <a:lnTo>
                  <a:pt x="8471" y="3602"/>
                </a:lnTo>
                <a:lnTo>
                  <a:pt x="8472" y="3602"/>
                </a:lnTo>
                <a:lnTo>
                  <a:pt x="8472" y="3603"/>
                </a:lnTo>
                <a:lnTo>
                  <a:pt x="8473" y="3603"/>
                </a:lnTo>
                <a:lnTo>
                  <a:pt x="8473" y="3603"/>
                </a:lnTo>
                <a:lnTo>
                  <a:pt x="8474" y="3602"/>
                </a:lnTo>
                <a:lnTo>
                  <a:pt x="8475" y="3602"/>
                </a:lnTo>
                <a:lnTo>
                  <a:pt x="8475" y="3602"/>
                </a:lnTo>
                <a:lnTo>
                  <a:pt x="8476" y="3602"/>
                </a:lnTo>
                <a:lnTo>
                  <a:pt x="8476" y="3602"/>
                </a:lnTo>
                <a:lnTo>
                  <a:pt x="8477" y="3602"/>
                </a:lnTo>
                <a:lnTo>
                  <a:pt x="8478" y="3602"/>
                </a:lnTo>
                <a:lnTo>
                  <a:pt x="8478" y="3602"/>
                </a:lnTo>
                <a:lnTo>
                  <a:pt x="8479" y="3603"/>
                </a:lnTo>
                <a:lnTo>
                  <a:pt x="8480" y="3603"/>
                </a:lnTo>
                <a:lnTo>
                  <a:pt x="8480" y="3603"/>
                </a:lnTo>
                <a:lnTo>
                  <a:pt x="8481" y="3602"/>
                </a:lnTo>
                <a:lnTo>
                  <a:pt x="8481" y="3602"/>
                </a:lnTo>
                <a:lnTo>
                  <a:pt x="8482" y="3602"/>
                </a:lnTo>
                <a:lnTo>
                  <a:pt x="8483" y="3602"/>
                </a:lnTo>
                <a:lnTo>
                  <a:pt x="8483" y="3602"/>
                </a:lnTo>
                <a:lnTo>
                  <a:pt x="8484" y="3602"/>
                </a:lnTo>
                <a:lnTo>
                  <a:pt x="8485" y="3602"/>
                </a:lnTo>
                <a:lnTo>
                  <a:pt x="8485" y="3602"/>
                </a:lnTo>
                <a:lnTo>
                  <a:pt x="8486" y="3602"/>
                </a:lnTo>
                <a:lnTo>
                  <a:pt x="8487" y="3601"/>
                </a:lnTo>
                <a:lnTo>
                  <a:pt x="8487" y="3601"/>
                </a:lnTo>
                <a:lnTo>
                  <a:pt x="8488" y="3601"/>
                </a:lnTo>
                <a:lnTo>
                  <a:pt x="8489" y="3601"/>
                </a:lnTo>
                <a:lnTo>
                  <a:pt x="8489" y="3600"/>
                </a:lnTo>
                <a:lnTo>
                  <a:pt x="8490" y="3601"/>
                </a:lnTo>
                <a:lnTo>
                  <a:pt x="8490" y="3600"/>
                </a:lnTo>
                <a:lnTo>
                  <a:pt x="8491" y="3601"/>
                </a:lnTo>
                <a:lnTo>
                  <a:pt x="8491" y="3600"/>
                </a:lnTo>
                <a:lnTo>
                  <a:pt x="8492" y="3600"/>
                </a:lnTo>
                <a:lnTo>
                  <a:pt x="8493" y="3600"/>
                </a:lnTo>
                <a:lnTo>
                  <a:pt x="8493" y="3600"/>
                </a:lnTo>
                <a:lnTo>
                  <a:pt x="8494" y="3600"/>
                </a:lnTo>
                <a:lnTo>
                  <a:pt x="8494" y="3600"/>
                </a:lnTo>
                <a:lnTo>
                  <a:pt x="8495" y="3600"/>
                </a:lnTo>
                <a:lnTo>
                  <a:pt x="8496" y="3600"/>
                </a:lnTo>
                <a:lnTo>
                  <a:pt x="8496" y="3600"/>
                </a:lnTo>
                <a:lnTo>
                  <a:pt x="8497" y="3599"/>
                </a:lnTo>
                <a:lnTo>
                  <a:pt x="8498" y="3599"/>
                </a:lnTo>
                <a:lnTo>
                  <a:pt x="8498" y="3599"/>
                </a:lnTo>
                <a:lnTo>
                  <a:pt x="8499" y="3600"/>
                </a:lnTo>
                <a:lnTo>
                  <a:pt x="8500" y="3600"/>
                </a:lnTo>
                <a:lnTo>
                  <a:pt x="8500" y="3600"/>
                </a:lnTo>
                <a:lnTo>
                  <a:pt x="8501" y="3600"/>
                </a:lnTo>
                <a:lnTo>
                  <a:pt x="8501" y="3600"/>
                </a:lnTo>
                <a:lnTo>
                  <a:pt x="8502" y="3600"/>
                </a:lnTo>
                <a:lnTo>
                  <a:pt x="8503" y="3600"/>
                </a:lnTo>
                <a:lnTo>
                  <a:pt x="8503" y="3600"/>
                </a:lnTo>
                <a:lnTo>
                  <a:pt x="8504" y="3600"/>
                </a:lnTo>
                <a:lnTo>
                  <a:pt x="8505" y="3601"/>
                </a:lnTo>
                <a:lnTo>
                  <a:pt x="8505" y="3601"/>
                </a:lnTo>
                <a:lnTo>
                  <a:pt x="8506" y="3601"/>
                </a:lnTo>
                <a:lnTo>
                  <a:pt x="8507" y="3602"/>
                </a:lnTo>
                <a:lnTo>
                  <a:pt x="8507" y="3602"/>
                </a:lnTo>
                <a:lnTo>
                  <a:pt x="8508" y="3602"/>
                </a:lnTo>
                <a:lnTo>
                  <a:pt x="8508" y="3601"/>
                </a:lnTo>
                <a:lnTo>
                  <a:pt x="8509" y="3601"/>
                </a:lnTo>
                <a:lnTo>
                  <a:pt x="8509" y="3601"/>
                </a:lnTo>
                <a:lnTo>
                  <a:pt x="8510" y="3602"/>
                </a:lnTo>
                <a:lnTo>
                  <a:pt x="8511" y="3602"/>
                </a:lnTo>
                <a:lnTo>
                  <a:pt x="8511" y="3602"/>
                </a:lnTo>
                <a:lnTo>
                  <a:pt x="8512" y="3602"/>
                </a:lnTo>
                <a:lnTo>
                  <a:pt x="8512" y="3602"/>
                </a:lnTo>
                <a:lnTo>
                  <a:pt x="8513" y="3601"/>
                </a:lnTo>
                <a:lnTo>
                  <a:pt x="8514" y="3601"/>
                </a:lnTo>
                <a:lnTo>
                  <a:pt x="8514" y="3601"/>
                </a:lnTo>
                <a:lnTo>
                  <a:pt x="8515" y="3601"/>
                </a:lnTo>
                <a:lnTo>
                  <a:pt x="8516" y="3601"/>
                </a:lnTo>
                <a:lnTo>
                  <a:pt x="8516" y="3601"/>
                </a:lnTo>
                <a:lnTo>
                  <a:pt x="8517" y="3602"/>
                </a:lnTo>
                <a:lnTo>
                  <a:pt x="8518" y="3602"/>
                </a:lnTo>
                <a:lnTo>
                  <a:pt x="8518" y="3602"/>
                </a:lnTo>
                <a:lnTo>
                  <a:pt x="8519" y="3602"/>
                </a:lnTo>
                <a:lnTo>
                  <a:pt x="8520" y="3601"/>
                </a:lnTo>
                <a:lnTo>
                  <a:pt x="8520" y="3601"/>
                </a:lnTo>
                <a:lnTo>
                  <a:pt x="8521" y="3600"/>
                </a:lnTo>
                <a:lnTo>
                  <a:pt x="8521" y="3600"/>
                </a:lnTo>
                <a:lnTo>
                  <a:pt x="8522" y="3600"/>
                </a:lnTo>
                <a:lnTo>
                  <a:pt x="8523" y="3600"/>
                </a:lnTo>
                <a:lnTo>
                  <a:pt x="8523" y="3600"/>
                </a:lnTo>
                <a:lnTo>
                  <a:pt x="8524" y="3600"/>
                </a:lnTo>
                <a:lnTo>
                  <a:pt x="8525" y="3600"/>
                </a:lnTo>
                <a:lnTo>
                  <a:pt x="8525" y="3599"/>
                </a:lnTo>
                <a:lnTo>
                  <a:pt x="8526" y="3599"/>
                </a:lnTo>
                <a:lnTo>
                  <a:pt x="8526" y="3599"/>
                </a:lnTo>
                <a:lnTo>
                  <a:pt x="8527" y="3599"/>
                </a:lnTo>
                <a:lnTo>
                  <a:pt x="8528" y="3599"/>
                </a:lnTo>
                <a:lnTo>
                  <a:pt x="8528" y="3599"/>
                </a:lnTo>
                <a:lnTo>
                  <a:pt x="8529" y="3599"/>
                </a:lnTo>
                <a:lnTo>
                  <a:pt x="8529" y="3599"/>
                </a:lnTo>
                <a:lnTo>
                  <a:pt x="8530" y="3599"/>
                </a:lnTo>
                <a:lnTo>
                  <a:pt x="8531" y="3599"/>
                </a:lnTo>
                <a:lnTo>
                  <a:pt x="8531" y="3598"/>
                </a:lnTo>
                <a:lnTo>
                  <a:pt x="8532" y="3598"/>
                </a:lnTo>
                <a:lnTo>
                  <a:pt x="8532" y="3597"/>
                </a:lnTo>
                <a:lnTo>
                  <a:pt x="8533" y="3597"/>
                </a:lnTo>
                <a:lnTo>
                  <a:pt x="8534" y="3597"/>
                </a:lnTo>
                <a:lnTo>
                  <a:pt x="8534" y="3597"/>
                </a:lnTo>
                <a:lnTo>
                  <a:pt x="8535" y="3597"/>
                </a:lnTo>
                <a:lnTo>
                  <a:pt x="8536" y="3597"/>
                </a:lnTo>
                <a:lnTo>
                  <a:pt x="8536" y="3596"/>
                </a:lnTo>
                <a:lnTo>
                  <a:pt x="8537" y="3597"/>
                </a:lnTo>
                <a:lnTo>
                  <a:pt x="8538" y="3597"/>
                </a:lnTo>
                <a:lnTo>
                  <a:pt x="8538" y="3597"/>
                </a:lnTo>
                <a:lnTo>
                  <a:pt x="8539" y="3597"/>
                </a:lnTo>
                <a:lnTo>
                  <a:pt x="8540" y="3598"/>
                </a:lnTo>
                <a:lnTo>
                  <a:pt x="8540" y="3597"/>
                </a:lnTo>
                <a:lnTo>
                  <a:pt x="8541" y="3596"/>
                </a:lnTo>
                <a:lnTo>
                  <a:pt x="8541" y="3597"/>
                </a:lnTo>
                <a:lnTo>
                  <a:pt x="8542" y="3596"/>
                </a:lnTo>
                <a:lnTo>
                  <a:pt x="8543" y="3596"/>
                </a:lnTo>
                <a:lnTo>
                  <a:pt x="8543" y="3596"/>
                </a:lnTo>
                <a:lnTo>
                  <a:pt x="8544" y="3596"/>
                </a:lnTo>
                <a:lnTo>
                  <a:pt x="8544" y="3595"/>
                </a:lnTo>
                <a:lnTo>
                  <a:pt x="8545" y="3595"/>
                </a:lnTo>
                <a:lnTo>
                  <a:pt x="8546" y="3595"/>
                </a:lnTo>
                <a:lnTo>
                  <a:pt x="8546" y="3595"/>
                </a:lnTo>
                <a:lnTo>
                  <a:pt x="8547" y="3595"/>
                </a:lnTo>
                <a:lnTo>
                  <a:pt x="8547" y="3595"/>
                </a:lnTo>
                <a:lnTo>
                  <a:pt x="8548" y="3595"/>
                </a:lnTo>
                <a:lnTo>
                  <a:pt x="8549" y="3594"/>
                </a:lnTo>
                <a:lnTo>
                  <a:pt x="8549" y="3594"/>
                </a:lnTo>
                <a:lnTo>
                  <a:pt x="8550" y="3595"/>
                </a:lnTo>
                <a:lnTo>
                  <a:pt x="8551" y="3595"/>
                </a:lnTo>
                <a:lnTo>
                  <a:pt x="8551" y="3595"/>
                </a:lnTo>
                <a:lnTo>
                  <a:pt x="8552" y="3594"/>
                </a:lnTo>
                <a:lnTo>
                  <a:pt x="8552" y="3594"/>
                </a:lnTo>
                <a:lnTo>
                  <a:pt x="8553" y="3593"/>
                </a:lnTo>
                <a:lnTo>
                  <a:pt x="8554" y="3594"/>
                </a:lnTo>
                <a:lnTo>
                  <a:pt x="8554" y="3594"/>
                </a:lnTo>
                <a:lnTo>
                  <a:pt x="8555" y="3593"/>
                </a:lnTo>
                <a:lnTo>
                  <a:pt x="8556" y="3593"/>
                </a:lnTo>
                <a:lnTo>
                  <a:pt x="8556" y="3593"/>
                </a:lnTo>
                <a:lnTo>
                  <a:pt x="8557" y="3592"/>
                </a:lnTo>
                <a:lnTo>
                  <a:pt x="8558" y="3591"/>
                </a:lnTo>
                <a:lnTo>
                  <a:pt x="8558" y="3591"/>
                </a:lnTo>
                <a:lnTo>
                  <a:pt x="8559" y="3592"/>
                </a:lnTo>
                <a:lnTo>
                  <a:pt x="8559" y="3592"/>
                </a:lnTo>
                <a:lnTo>
                  <a:pt x="8560" y="3591"/>
                </a:lnTo>
                <a:lnTo>
                  <a:pt x="8561" y="3591"/>
                </a:lnTo>
                <a:lnTo>
                  <a:pt x="8561" y="3591"/>
                </a:lnTo>
                <a:lnTo>
                  <a:pt x="8562" y="3591"/>
                </a:lnTo>
                <a:lnTo>
                  <a:pt x="8562" y="3590"/>
                </a:lnTo>
                <a:lnTo>
                  <a:pt x="8563" y="3590"/>
                </a:lnTo>
                <a:lnTo>
                  <a:pt x="8564" y="3590"/>
                </a:lnTo>
                <a:lnTo>
                  <a:pt x="8564" y="3590"/>
                </a:lnTo>
                <a:lnTo>
                  <a:pt x="8565" y="3590"/>
                </a:lnTo>
                <a:lnTo>
                  <a:pt x="8565" y="3590"/>
                </a:lnTo>
                <a:lnTo>
                  <a:pt x="8566" y="3590"/>
                </a:lnTo>
                <a:lnTo>
                  <a:pt x="8567" y="3589"/>
                </a:lnTo>
                <a:lnTo>
                  <a:pt x="8567" y="3589"/>
                </a:lnTo>
                <a:lnTo>
                  <a:pt x="8568" y="3589"/>
                </a:lnTo>
                <a:lnTo>
                  <a:pt x="8569" y="3589"/>
                </a:lnTo>
                <a:lnTo>
                  <a:pt x="8569" y="3589"/>
                </a:lnTo>
                <a:lnTo>
                  <a:pt x="8570" y="3589"/>
                </a:lnTo>
                <a:lnTo>
                  <a:pt x="8571" y="3589"/>
                </a:lnTo>
                <a:lnTo>
                  <a:pt x="8571" y="3589"/>
                </a:lnTo>
                <a:lnTo>
                  <a:pt x="8572" y="3589"/>
                </a:lnTo>
                <a:lnTo>
                  <a:pt x="8572" y="3589"/>
                </a:lnTo>
                <a:lnTo>
                  <a:pt x="8573" y="3588"/>
                </a:lnTo>
                <a:lnTo>
                  <a:pt x="8574" y="3588"/>
                </a:lnTo>
                <a:lnTo>
                  <a:pt x="8574" y="3588"/>
                </a:lnTo>
                <a:lnTo>
                  <a:pt x="8575" y="3589"/>
                </a:lnTo>
                <a:lnTo>
                  <a:pt x="8576" y="3588"/>
                </a:lnTo>
                <a:lnTo>
                  <a:pt x="8576" y="3588"/>
                </a:lnTo>
                <a:lnTo>
                  <a:pt x="8577" y="3587"/>
                </a:lnTo>
                <a:lnTo>
                  <a:pt x="8577" y="3587"/>
                </a:lnTo>
                <a:lnTo>
                  <a:pt x="8578" y="3587"/>
                </a:lnTo>
                <a:lnTo>
                  <a:pt x="8579" y="3587"/>
                </a:lnTo>
                <a:lnTo>
                  <a:pt x="8579" y="3587"/>
                </a:lnTo>
                <a:lnTo>
                  <a:pt x="8580" y="3587"/>
                </a:lnTo>
                <a:lnTo>
                  <a:pt x="8580" y="3587"/>
                </a:lnTo>
                <a:lnTo>
                  <a:pt x="8581" y="3587"/>
                </a:lnTo>
                <a:lnTo>
                  <a:pt x="8582" y="3587"/>
                </a:lnTo>
                <a:lnTo>
                  <a:pt x="8582" y="3586"/>
                </a:lnTo>
                <a:lnTo>
                  <a:pt x="8583" y="3586"/>
                </a:lnTo>
                <a:lnTo>
                  <a:pt x="8583" y="3586"/>
                </a:lnTo>
                <a:lnTo>
                  <a:pt x="8584" y="3585"/>
                </a:lnTo>
                <a:lnTo>
                  <a:pt x="8585" y="3586"/>
                </a:lnTo>
                <a:lnTo>
                  <a:pt x="8585" y="3586"/>
                </a:lnTo>
                <a:lnTo>
                  <a:pt x="8586" y="3586"/>
                </a:lnTo>
                <a:lnTo>
                  <a:pt x="8587" y="3586"/>
                </a:lnTo>
                <a:lnTo>
                  <a:pt x="8587" y="3586"/>
                </a:lnTo>
                <a:lnTo>
                  <a:pt x="8588" y="3586"/>
                </a:lnTo>
                <a:lnTo>
                  <a:pt x="8589" y="3586"/>
                </a:lnTo>
                <a:lnTo>
                  <a:pt x="8589" y="3586"/>
                </a:lnTo>
                <a:lnTo>
                  <a:pt x="8590" y="3587"/>
                </a:lnTo>
                <a:lnTo>
                  <a:pt x="8591" y="3587"/>
                </a:lnTo>
                <a:lnTo>
                  <a:pt x="8591" y="3587"/>
                </a:lnTo>
                <a:lnTo>
                  <a:pt x="8592" y="3587"/>
                </a:lnTo>
                <a:lnTo>
                  <a:pt x="8592" y="3586"/>
                </a:lnTo>
                <a:lnTo>
                  <a:pt x="8593" y="3586"/>
                </a:lnTo>
                <a:lnTo>
                  <a:pt x="8594" y="3586"/>
                </a:lnTo>
                <a:lnTo>
                  <a:pt x="8594" y="3586"/>
                </a:lnTo>
                <a:lnTo>
                  <a:pt x="8595" y="3586"/>
                </a:lnTo>
                <a:lnTo>
                  <a:pt x="8596" y="3585"/>
                </a:lnTo>
                <a:lnTo>
                  <a:pt x="8596" y="3585"/>
                </a:lnTo>
                <a:lnTo>
                  <a:pt x="8597" y="3585"/>
                </a:lnTo>
                <a:lnTo>
                  <a:pt x="8597" y="3585"/>
                </a:lnTo>
                <a:lnTo>
                  <a:pt x="8598" y="3584"/>
                </a:lnTo>
                <a:lnTo>
                  <a:pt x="8598" y="3585"/>
                </a:lnTo>
                <a:lnTo>
                  <a:pt x="8599" y="3585"/>
                </a:lnTo>
                <a:lnTo>
                  <a:pt x="8600" y="3584"/>
                </a:lnTo>
                <a:lnTo>
                  <a:pt x="8600" y="3584"/>
                </a:lnTo>
                <a:lnTo>
                  <a:pt x="8601" y="3584"/>
                </a:lnTo>
                <a:lnTo>
                  <a:pt x="8602" y="3584"/>
                </a:lnTo>
                <a:lnTo>
                  <a:pt x="8602" y="3584"/>
                </a:lnTo>
                <a:lnTo>
                  <a:pt x="8603" y="3583"/>
                </a:lnTo>
                <a:lnTo>
                  <a:pt x="8603" y="3583"/>
                </a:lnTo>
                <a:lnTo>
                  <a:pt x="8604" y="3582"/>
                </a:lnTo>
                <a:lnTo>
                  <a:pt x="8605" y="3583"/>
                </a:lnTo>
                <a:lnTo>
                  <a:pt x="8605" y="3583"/>
                </a:lnTo>
                <a:lnTo>
                  <a:pt x="8606" y="3582"/>
                </a:lnTo>
                <a:lnTo>
                  <a:pt x="8607" y="3582"/>
                </a:lnTo>
                <a:lnTo>
                  <a:pt x="8607" y="3582"/>
                </a:lnTo>
                <a:lnTo>
                  <a:pt x="8608" y="3581"/>
                </a:lnTo>
                <a:lnTo>
                  <a:pt x="8609" y="3581"/>
                </a:lnTo>
                <a:lnTo>
                  <a:pt x="8609" y="3581"/>
                </a:lnTo>
                <a:lnTo>
                  <a:pt x="8610" y="3580"/>
                </a:lnTo>
                <a:lnTo>
                  <a:pt x="8611" y="3580"/>
                </a:lnTo>
                <a:lnTo>
                  <a:pt x="8611" y="3580"/>
                </a:lnTo>
                <a:lnTo>
                  <a:pt x="8612" y="3579"/>
                </a:lnTo>
                <a:lnTo>
                  <a:pt x="8612" y="3578"/>
                </a:lnTo>
                <a:lnTo>
                  <a:pt x="8613" y="3578"/>
                </a:lnTo>
                <a:lnTo>
                  <a:pt x="8614" y="3578"/>
                </a:lnTo>
                <a:lnTo>
                  <a:pt x="8614" y="3578"/>
                </a:lnTo>
                <a:lnTo>
                  <a:pt x="8615" y="3578"/>
                </a:lnTo>
                <a:lnTo>
                  <a:pt x="8615" y="3578"/>
                </a:lnTo>
                <a:lnTo>
                  <a:pt x="8616" y="3578"/>
                </a:lnTo>
                <a:lnTo>
                  <a:pt x="8616" y="3578"/>
                </a:lnTo>
                <a:lnTo>
                  <a:pt x="8617" y="3578"/>
                </a:lnTo>
                <a:lnTo>
                  <a:pt x="8618" y="3578"/>
                </a:lnTo>
                <a:lnTo>
                  <a:pt x="8618" y="3578"/>
                </a:lnTo>
                <a:lnTo>
                  <a:pt x="8619" y="3577"/>
                </a:lnTo>
                <a:lnTo>
                  <a:pt x="8620" y="3577"/>
                </a:lnTo>
                <a:lnTo>
                  <a:pt x="8620" y="3576"/>
                </a:lnTo>
                <a:lnTo>
                  <a:pt x="8621" y="3576"/>
                </a:lnTo>
                <a:lnTo>
                  <a:pt x="8622" y="3576"/>
                </a:lnTo>
                <a:lnTo>
                  <a:pt x="8622" y="3576"/>
                </a:lnTo>
                <a:lnTo>
                  <a:pt x="8623" y="3517"/>
                </a:lnTo>
                <a:lnTo>
                  <a:pt x="8623" y="3447"/>
                </a:lnTo>
                <a:lnTo>
                  <a:pt x="8624" y="3394"/>
                </a:lnTo>
                <a:lnTo>
                  <a:pt x="8625" y="3358"/>
                </a:lnTo>
                <a:lnTo>
                  <a:pt x="8625" y="3331"/>
                </a:lnTo>
                <a:lnTo>
                  <a:pt x="8626" y="3305"/>
                </a:lnTo>
                <a:lnTo>
                  <a:pt x="8627" y="3276"/>
                </a:lnTo>
                <a:lnTo>
                  <a:pt x="8627" y="3247"/>
                </a:lnTo>
                <a:lnTo>
                  <a:pt x="8628" y="3217"/>
                </a:lnTo>
                <a:lnTo>
                  <a:pt x="8629" y="3187"/>
                </a:lnTo>
                <a:lnTo>
                  <a:pt x="8629" y="3158"/>
                </a:lnTo>
                <a:lnTo>
                  <a:pt x="8630" y="3129"/>
                </a:lnTo>
                <a:lnTo>
                  <a:pt x="8630" y="3103"/>
                </a:lnTo>
                <a:lnTo>
                  <a:pt x="8631" y="3076"/>
                </a:lnTo>
                <a:lnTo>
                  <a:pt x="8632" y="3050"/>
                </a:lnTo>
                <a:lnTo>
                  <a:pt x="8632" y="3025"/>
                </a:lnTo>
                <a:lnTo>
                  <a:pt x="8633" y="3000"/>
                </a:lnTo>
                <a:lnTo>
                  <a:pt x="8633" y="2974"/>
                </a:lnTo>
                <a:lnTo>
                  <a:pt x="8634" y="2949"/>
                </a:lnTo>
                <a:lnTo>
                  <a:pt x="8635" y="2924"/>
                </a:lnTo>
                <a:lnTo>
                  <a:pt x="8635" y="2900"/>
                </a:lnTo>
                <a:lnTo>
                  <a:pt x="8636" y="2876"/>
                </a:lnTo>
                <a:lnTo>
                  <a:pt x="8636" y="2851"/>
                </a:lnTo>
                <a:lnTo>
                  <a:pt x="8637" y="2827"/>
                </a:lnTo>
                <a:lnTo>
                  <a:pt x="8638" y="2803"/>
                </a:lnTo>
                <a:lnTo>
                  <a:pt x="8638" y="2779"/>
                </a:lnTo>
                <a:lnTo>
                  <a:pt x="8639" y="2755"/>
                </a:lnTo>
                <a:lnTo>
                  <a:pt x="8640" y="2731"/>
                </a:lnTo>
                <a:lnTo>
                  <a:pt x="8640" y="2708"/>
                </a:lnTo>
                <a:lnTo>
                  <a:pt x="8641" y="2684"/>
                </a:lnTo>
                <a:lnTo>
                  <a:pt x="8642" y="2661"/>
                </a:lnTo>
                <a:lnTo>
                  <a:pt x="8642" y="2636"/>
                </a:lnTo>
                <a:lnTo>
                  <a:pt x="8643" y="2613"/>
                </a:lnTo>
                <a:lnTo>
                  <a:pt x="8643" y="2590"/>
                </a:lnTo>
                <a:lnTo>
                  <a:pt x="8644" y="2568"/>
                </a:lnTo>
                <a:lnTo>
                  <a:pt x="8645" y="2545"/>
                </a:lnTo>
                <a:lnTo>
                  <a:pt x="8645" y="2523"/>
                </a:lnTo>
                <a:lnTo>
                  <a:pt x="8646" y="2500"/>
                </a:lnTo>
                <a:lnTo>
                  <a:pt x="8647" y="2477"/>
                </a:lnTo>
                <a:lnTo>
                  <a:pt x="8647" y="2455"/>
                </a:lnTo>
                <a:lnTo>
                  <a:pt x="8648" y="2490"/>
                </a:lnTo>
                <a:lnTo>
                  <a:pt x="8648" y="2528"/>
                </a:lnTo>
                <a:lnTo>
                  <a:pt x="8649" y="2559"/>
                </a:lnTo>
                <a:lnTo>
                  <a:pt x="8650" y="2581"/>
                </a:lnTo>
                <a:lnTo>
                  <a:pt x="8650" y="2596"/>
                </a:lnTo>
                <a:lnTo>
                  <a:pt x="8651" y="2611"/>
                </a:lnTo>
                <a:lnTo>
                  <a:pt x="8651" y="2627"/>
                </a:lnTo>
                <a:lnTo>
                  <a:pt x="8652" y="2644"/>
                </a:lnTo>
                <a:lnTo>
                  <a:pt x="8653" y="2660"/>
                </a:lnTo>
                <a:lnTo>
                  <a:pt x="8653" y="2677"/>
                </a:lnTo>
                <a:lnTo>
                  <a:pt x="8654" y="2692"/>
                </a:lnTo>
                <a:lnTo>
                  <a:pt x="8654" y="2706"/>
                </a:lnTo>
                <a:lnTo>
                  <a:pt x="8655" y="2720"/>
                </a:lnTo>
                <a:lnTo>
                  <a:pt x="8656" y="2733"/>
                </a:lnTo>
                <a:lnTo>
                  <a:pt x="8656" y="2747"/>
                </a:lnTo>
                <a:lnTo>
                  <a:pt x="8657" y="2761"/>
                </a:lnTo>
                <a:lnTo>
                  <a:pt x="8658" y="2773"/>
                </a:lnTo>
                <a:lnTo>
                  <a:pt x="8658" y="2786"/>
                </a:lnTo>
                <a:lnTo>
                  <a:pt x="8659" y="2797"/>
                </a:lnTo>
                <a:lnTo>
                  <a:pt x="8660" y="2809"/>
                </a:lnTo>
                <a:lnTo>
                  <a:pt x="8660" y="2821"/>
                </a:lnTo>
                <a:lnTo>
                  <a:pt x="8661" y="2832"/>
                </a:lnTo>
                <a:lnTo>
                  <a:pt x="8662" y="2843"/>
                </a:lnTo>
                <a:lnTo>
                  <a:pt x="8662" y="2854"/>
                </a:lnTo>
                <a:lnTo>
                  <a:pt x="8663" y="2866"/>
                </a:lnTo>
                <a:lnTo>
                  <a:pt x="8663" y="2877"/>
                </a:lnTo>
                <a:lnTo>
                  <a:pt x="8664" y="2887"/>
                </a:lnTo>
                <a:lnTo>
                  <a:pt x="8665" y="2898"/>
                </a:lnTo>
                <a:lnTo>
                  <a:pt x="8665" y="2909"/>
                </a:lnTo>
                <a:lnTo>
                  <a:pt x="8666" y="2919"/>
                </a:lnTo>
                <a:lnTo>
                  <a:pt x="8666" y="2928"/>
                </a:lnTo>
                <a:lnTo>
                  <a:pt x="8667" y="2938"/>
                </a:lnTo>
                <a:lnTo>
                  <a:pt x="8668" y="2948"/>
                </a:lnTo>
                <a:lnTo>
                  <a:pt x="8668" y="2958"/>
                </a:lnTo>
                <a:lnTo>
                  <a:pt x="8669" y="2967"/>
                </a:lnTo>
                <a:lnTo>
                  <a:pt x="8669" y="2977"/>
                </a:lnTo>
                <a:lnTo>
                  <a:pt x="8670" y="2986"/>
                </a:lnTo>
                <a:lnTo>
                  <a:pt x="8671" y="2995"/>
                </a:lnTo>
                <a:lnTo>
                  <a:pt x="8671" y="3004"/>
                </a:lnTo>
                <a:lnTo>
                  <a:pt x="8672" y="3012"/>
                </a:lnTo>
                <a:lnTo>
                  <a:pt x="8672" y="3021"/>
                </a:lnTo>
                <a:lnTo>
                  <a:pt x="8673" y="3030"/>
                </a:lnTo>
                <a:lnTo>
                  <a:pt x="8674" y="3039"/>
                </a:lnTo>
                <a:lnTo>
                  <a:pt x="8674" y="3047"/>
                </a:lnTo>
                <a:lnTo>
                  <a:pt x="8675" y="3055"/>
                </a:lnTo>
                <a:lnTo>
                  <a:pt x="8676" y="3063"/>
                </a:lnTo>
                <a:lnTo>
                  <a:pt x="8676" y="3071"/>
                </a:lnTo>
                <a:lnTo>
                  <a:pt x="8677" y="3078"/>
                </a:lnTo>
                <a:lnTo>
                  <a:pt x="8678" y="3085"/>
                </a:lnTo>
                <a:lnTo>
                  <a:pt x="8678" y="3093"/>
                </a:lnTo>
                <a:lnTo>
                  <a:pt x="8679" y="3100"/>
                </a:lnTo>
                <a:lnTo>
                  <a:pt x="8680" y="3108"/>
                </a:lnTo>
                <a:lnTo>
                  <a:pt x="8680" y="3115"/>
                </a:lnTo>
                <a:lnTo>
                  <a:pt x="8681" y="3122"/>
                </a:lnTo>
                <a:lnTo>
                  <a:pt x="8682" y="3129"/>
                </a:lnTo>
                <a:lnTo>
                  <a:pt x="8682" y="3136"/>
                </a:lnTo>
                <a:lnTo>
                  <a:pt x="8683" y="3143"/>
                </a:lnTo>
                <a:lnTo>
                  <a:pt x="8683" y="3149"/>
                </a:lnTo>
                <a:lnTo>
                  <a:pt x="8684" y="3157"/>
                </a:lnTo>
                <a:lnTo>
                  <a:pt x="8684" y="3163"/>
                </a:lnTo>
                <a:lnTo>
                  <a:pt x="8685" y="3170"/>
                </a:lnTo>
                <a:lnTo>
                  <a:pt x="8686" y="3176"/>
                </a:lnTo>
                <a:lnTo>
                  <a:pt x="8686" y="3182"/>
                </a:lnTo>
                <a:lnTo>
                  <a:pt x="8687" y="3188"/>
                </a:lnTo>
                <a:lnTo>
                  <a:pt x="8687" y="3194"/>
                </a:lnTo>
                <a:lnTo>
                  <a:pt x="8688" y="3201"/>
                </a:lnTo>
                <a:lnTo>
                  <a:pt x="8689" y="3206"/>
                </a:lnTo>
                <a:lnTo>
                  <a:pt x="8689" y="3212"/>
                </a:lnTo>
                <a:lnTo>
                  <a:pt x="8690" y="3218"/>
                </a:lnTo>
                <a:lnTo>
                  <a:pt x="8691" y="3223"/>
                </a:lnTo>
                <a:lnTo>
                  <a:pt x="8691" y="3229"/>
                </a:lnTo>
                <a:lnTo>
                  <a:pt x="8692" y="3235"/>
                </a:lnTo>
                <a:lnTo>
                  <a:pt x="8692" y="3240"/>
                </a:lnTo>
                <a:lnTo>
                  <a:pt x="8693" y="3245"/>
                </a:lnTo>
                <a:lnTo>
                  <a:pt x="8694" y="3250"/>
                </a:lnTo>
                <a:lnTo>
                  <a:pt x="8694" y="3256"/>
                </a:lnTo>
                <a:lnTo>
                  <a:pt x="8695" y="3260"/>
                </a:lnTo>
                <a:lnTo>
                  <a:pt x="8696" y="3265"/>
                </a:lnTo>
                <a:lnTo>
                  <a:pt x="8696" y="3270"/>
                </a:lnTo>
                <a:lnTo>
                  <a:pt x="8697" y="3275"/>
                </a:lnTo>
                <a:lnTo>
                  <a:pt x="8698" y="3280"/>
                </a:lnTo>
                <a:lnTo>
                  <a:pt x="8698" y="3285"/>
                </a:lnTo>
                <a:lnTo>
                  <a:pt x="8699" y="3290"/>
                </a:lnTo>
                <a:lnTo>
                  <a:pt x="8700" y="3295"/>
                </a:lnTo>
                <a:lnTo>
                  <a:pt x="8700" y="3300"/>
                </a:lnTo>
                <a:lnTo>
                  <a:pt x="8701" y="3304"/>
                </a:lnTo>
                <a:lnTo>
                  <a:pt x="8701" y="3308"/>
                </a:lnTo>
                <a:lnTo>
                  <a:pt x="8702" y="3312"/>
                </a:lnTo>
                <a:lnTo>
                  <a:pt x="8703" y="3316"/>
                </a:lnTo>
                <a:lnTo>
                  <a:pt x="8703" y="3321"/>
                </a:lnTo>
                <a:lnTo>
                  <a:pt x="8704" y="3325"/>
                </a:lnTo>
                <a:lnTo>
                  <a:pt x="8704" y="3329"/>
                </a:lnTo>
                <a:lnTo>
                  <a:pt x="8705" y="3333"/>
                </a:lnTo>
                <a:lnTo>
                  <a:pt x="8705" y="3338"/>
                </a:lnTo>
                <a:lnTo>
                  <a:pt x="8706" y="3343"/>
                </a:lnTo>
                <a:lnTo>
                  <a:pt x="8707" y="3347"/>
                </a:lnTo>
                <a:lnTo>
                  <a:pt x="8707" y="3351"/>
                </a:lnTo>
                <a:lnTo>
                  <a:pt x="8708" y="3355"/>
                </a:lnTo>
                <a:lnTo>
                  <a:pt x="8709" y="3359"/>
                </a:lnTo>
                <a:lnTo>
                  <a:pt x="8709" y="3363"/>
                </a:lnTo>
                <a:lnTo>
                  <a:pt x="8710" y="3366"/>
                </a:lnTo>
                <a:lnTo>
                  <a:pt x="8711" y="3369"/>
                </a:lnTo>
                <a:lnTo>
                  <a:pt x="8711" y="3373"/>
                </a:lnTo>
                <a:lnTo>
                  <a:pt x="8712" y="3376"/>
                </a:lnTo>
                <a:lnTo>
                  <a:pt x="8712" y="3379"/>
                </a:lnTo>
                <a:lnTo>
                  <a:pt x="8713" y="3383"/>
                </a:lnTo>
                <a:lnTo>
                  <a:pt x="8714" y="3386"/>
                </a:lnTo>
                <a:lnTo>
                  <a:pt x="8714" y="3389"/>
                </a:lnTo>
                <a:lnTo>
                  <a:pt x="8715" y="3393"/>
                </a:lnTo>
                <a:lnTo>
                  <a:pt x="8716" y="3396"/>
                </a:lnTo>
                <a:lnTo>
                  <a:pt x="8716" y="3399"/>
                </a:lnTo>
                <a:lnTo>
                  <a:pt x="8717" y="3402"/>
                </a:lnTo>
                <a:lnTo>
                  <a:pt x="8718" y="3405"/>
                </a:lnTo>
                <a:lnTo>
                  <a:pt x="8718" y="3408"/>
                </a:lnTo>
                <a:lnTo>
                  <a:pt x="8719" y="3411"/>
                </a:lnTo>
                <a:lnTo>
                  <a:pt x="8719" y="3414"/>
                </a:lnTo>
                <a:lnTo>
                  <a:pt x="8720" y="3417"/>
                </a:lnTo>
                <a:lnTo>
                  <a:pt x="8721" y="3419"/>
                </a:lnTo>
                <a:lnTo>
                  <a:pt x="8721" y="3422"/>
                </a:lnTo>
                <a:lnTo>
                  <a:pt x="8722" y="3425"/>
                </a:lnTo>
                <a:lnTo>
                  <a:pt x="8722" y="3428"/>
                </a:lnTo>
                <a:lnTo>
                  <a:pt x="8723" y="3430"/>
                </a:lnTo>
                <a:lnTo>
                  <a:pt x="8723" y="3433"/>
                </a:lnTo>
                <a:lnTo>
                  <a:pt x="8724" y="3435"/>
                </a:lnTo>
                <a:lnTo>
                  <a:pt x="8725" y="3438"/>
                </a:lnTo>
                <a:lnTo>
                  <a:pt x="8725" y="3440"/>
                </a:lnTo>
                <a:lnTo>
                  <a:pt x="8726" y="3443"/>
                </a:lnTo>
                <a:lnTo>
                  <a:pt x="8727" y="3446"/>
                </a:lnTo>
                <a:lnTo>
                  <a:pt x="8727" y="3448"/>
                </a:lnTo>
                <a:lnTo>
                  <a:pt x="8728" y="3450"/>
                </a:lnTo>
                <a:lnTo>
                  <a:pt x="8729" y="3453"/>
                </a:lnTo>
                <a:lnTo>
                  <a:pt x="8729" y="3455"/>
                </a:lnTo>
                <a:lnTo>
                  <a:pt x="8730" y="3457"/>
                </a:lnTo>
                <a:lnTo>
                  <a:pt x="8731" y="3460"/>
                </a:lnTo>
                <a:lnTo>
                  <a:pt x="8731" y="3462"/>
                </a:lnTo>
                <a:lnTo>
                  <a:pt x="8732" y="3464"/>
                </a:lnTo>
                <a:lnTo>
                  <a:pt x="8732" y="3466"/>
                </a:lnTo>
                <a:lnTo>
                  <a:pt x="8733" y="3469"/>
                </a:lnTo>
                <a:lnTo>
                  <a:pt x="8734" y="3471"/>
                </a:lnTo>
                <a:lnTo>
                  <a:pt x="8734" y="3473"/>
                </a:lnTo>
                <a:lnTo>
                  <a:pt x="8735" y="3475"/>
                </a:lnTo>
                <a:lnTo>
                  <a:pt x="8736" y="3477"/>
                </a:lnTo>
                <a:lnTo>
                  <a:pt x="8736" y="3479"/>
                </a:lnTo>
                <a:lnTo>
                  <a:pt x="8737" y="3481"/>
                </a:lnTo>
                <a:lnTo>
                  <a:pt x="8737" y="3483"/>
                </a:lnTo>
                <a:lnTo>
                  <a:pt x="8738" y="3485"/>
                </a:lnTo>
                <a:lnTo>
                  <a:pt x="8739" y="3487"/>
                </a:lnTo>
                <a:lnTo>
                  <a:pt x="8739" y="3489"/>
                </a:lnTo>
                <a:lnTo>
                  <a:pt x="8740" y="3490"/>
                </a:lnTo>
                <a:lnTo>
                  <a:pt x="8740" y="3492"/>
                </a:lnTo>
                <a:lnTo>
                  <a:pt x="8741" y="3494"/>
                </a:lnTo>
                <a:lnTo>
                  <a:pt x="8742" y="3496"/>
                </a:lnTo>
                <a:lnTo>
                  <a:pt x="8742" y="3497"/>
                </a:lnTo>
                <a:lnTo>
                  <a:pt x="8743" y="3499"/>
                </a:lnTo>
                <a:lnTo>
                  <a:pt x="8743" y="3501"/>
                </a:lnTo>
                <a:lnTo>
                  <a:pt x="8744" y="3502"/>
                </a:lnTo>
                <a:lnTo>
                  <a:pt x="8745" y="3504"/>
                </a:lnTo>
                <a:lnTo>
                  <a:pt x="8745" y="3505"/>
                </a:lnTo>
                <a:lnTo>
                  <a:pt x="8746" y="3507"/>
                </a:lnTo>
                <a:lnTo>
                  <a:pt x="8747" y="3508"/>
                </a:lnTo>
                <a:lnTo>
                  <a:pt x="8747" y="3509"/>
                </a:lnTo>
                <a:lnTo>
                  <a:pt x="8748" y="3510"/>
                </a:lnTo>
                <a:lnTo>
                  <a:pt x="8749" y="3512"/>
                </a:lnTo>
                <a:lnTo>
                  <a:pt x="8749" y="3514"/>
                </a:lnTo>
                <a:lnTo>
                  <a:pt x="8750" y="3516"/>
                </a:lnTo>
                <a:lnTo>
                  <a:pt x="8751" y="3517"/>
                </a:lnTo>
                <a:lnTo>
                  <a:pt x="8751" y="3518"/>
                </a:lnTo>
                <a:lnTo>
                  <a:pt x="8752" y="3519"/>
                </a:lnTo>
                <a:lnTo>
                  <a:pt x="8753" y="3521"/>
                </a:lnTo>
                <a:lnTo>
                  <a:pt x="8753" y="3522"/>
                </a:lnTo>
                <a:lnTo>
                  <a:pt x="8754" y="3524"/>
                </a:lnTo>
                <a:lnTo>
                  <a:pt x="8754" y="3525"/>
                </a:lnTo>
                <a:lnTo>
                  <a:pt x="8755" y="3527"/>
                </a:lnTo>
                <a:lnTo>
                  <a:pt x="8755" y="3528"/>
                </a:lnTo>
                <a:lnTo>
                  <a:pt x="8756" y="3529"/>
                </a:lnTo>
                <a:lnTo>
                  <a:pt x="8757" y="3530"/>
                </a:lnTo>
                <a:lnTo>
                  <a:pt x="8757" y="3531"/>
                </a:lnTo>
                <a:lnTo>
                  <a:pt x="8758" y="3532"/>
                </a:lnTo>
                <a:lnTo>
                  <a:pt x="8758" y="3533"/>
                </a:lnTo>
                <a:lnTo>
                  <a:pt x="8759" y="3535"/>
                </a:lnTo>
                <a:lnTo>
                  <a:pt x="8760" y="3537"/>
                </a:lnTo>
                <a:lnTo>
                  <a:pt x="8760" y="3538"/>
                </a:lnTo>
                <a:lnTo>
                  <a:pt x="8761" y="3539"/>
                </a:lnTo>
                <a:lnTo>
                  <a:pt x="8762" y="3540"/>
                </a:lnTo>
                <a:lnTo>
                  <a:pt x="8762" y="3541"/>
                </a:lnTo>
                <a:lnTo>
                  <a:pt x="8763" y="3542"/>
                </a:lnTo>
                <a:lnTo>
                  <a:pt x="8763" y="3543"/>
                </a:lnTo>
                <a:lnTo>
                  <a:pt x="8764" y="3544"/>
                </a:lnTo>
                <a:lnTo>
                  <a:pt x="8765" y="3546"/>
                </a:lnTo>
                <a:lnTo>
                  <a:pt x="8765" y="3547"/>
                </a:lnTo>
                <a:lnTo>
                  <a:pt x="8766" y="3548"/>
                </a:lnTo>
                <a:lnTo>
                  <a:pt x="8767" y="3549"/>
                </a:lnTo>
                <a:lnTo>
                  <a:pt x="8767" y="3549"/>
                </a:lnTo>
                <a:lnTo>
                  <a:pt x="8768" y="3551"/>
                </a:lnTo>
                <a:lnTo>
                  <a:pt x="8769" y="3552"/>
                </a:lnTo>
                <a:lnTo>
                  <a:pt x="8769" y="3553"/>
                </a:lnTo>
                <a:lnTo>
                  <a:pt x="8770" y="3554"/>
                </a:lnTo>
                <a:lnTo>
                  <a:pt x="8771" y="3554"/>
                </a:lnTo>
                <a:lnTo>
                  <a:pt x="8771" y="3555"/>
                </a:lnTo>
                <a:lnTo>
                  <a:pt x="8772" y="3556"/>
                </a:lnTo>
                <a:lnTo>
                  <a:pt x="8772" y="3557"/>
                </a:lnTo>
                <a:lnTo>
                  <a:pt x="8773" y="3558"/>
                </a:lnTo>
                <a:lnTo>
                  <a:pt x="8773" y="3558"/>
                </a:lnTo>
                <a:lnTo>
                  <a:pt x="8774" y="3560"/>
                </a:lnTo>
                <a:lnTo>
                  <a:pt x="8775" y="3560"/>
                </a:lnTo>
                <a:lnTo>
                  <a:pt x="8775" y="3562"/>
                </a:lnTo>
                <a:lnTo>
                  <a:pt x="8776" y="3563"/>
                </a:lnTo>
                <a:lnTo>
                  <a:pt x="8776" y="3563"/>
                </a:lnTo>
                <a:lnTo>
                  <a:pt x="8777" y="3564"/>
                </a:lnTo>
                <a:lnTo>
                  <a:pt x="8778" y="3565"/>
                </a:lnTo>
                <a:lnTo>
                  <a:pt x="8778" y="3565"/>
                </a:lnTo>
                <a:lnTo>
                  <a:pt x="8779" y="3566"/>
                </a:lnTo>
                <a:lnTo>
                  <a:pt x="8780" y="3567"/>
                </a:lnTo>
                <a:lnTo>
                  <a:pt x="8780" y="3568"/>
                </a:lnTo>
                <a:lnTo>
                  <a:pt x="8781" y="3569"/>
                </a:lnTo>
                <a:lnTo>
                  <a:pt x="8782" y="3569"/>
                </a:lnTo>
                <a:lnTo>
                  <a:pt x="8782" y="3570"/>
                </a:lnTo>
                <a:lnTo>
                  <a:pt x="8783" y="3571"/>
                </a:lnTo>
                <a:lnTo>
                  <a:pt x="8783" y="3571"/>
                </a:lnTo>
                <a:lnTo>
                  <a:pt x="8784" y="3572"/>
                </a:lnTo>
                <a:lnTo>
                  <a:pt x="8785" y="3572"/>
                </a:lnTo>
                <a:lnTo>
                  <a:pt x="8785" y="3573"/>
                </a:lnTo>
                <a:lnTo>
                  <a:pt x="8786" y="3573"/>
                </a:lnTo>
                <a:lnTo>
                  <a:pt x="8787" y="3574"/>
                </a:lnTo>
                <a:lnTo>
                  <a:pt x="8787" y="3574"/>
                </a:lnTo>
                <a:lnTo>
                  <a:pt x="8788" y="3575"/>
                </a:lnTo>
                <a:lnTo>
                  <a:pt x="8789" y="3576"/>
                </a:lnTo>
                <a:lnTo>
                  <a:pt x="8789" y="3577"/>
                </a:lnTo>
                <a:lnTo>
                  <a:pt x="8790" y="3578"/>
                </a:lnTo>
                <a:lnTo>
                  <a:pt x="8790" y="3578"/>
                </a:lnTo>
                <a:lnTo>
                  <a:pt x="8791" y="3579"/>
                </a:lnTo>
                <a:lnTo>
                  <a:pt x="8791" y="3580"/>
                </a:lnTo>
                <a:lnTo>
                  <a:pt x="8792" y="3580"/>
                </a:lnTo>
                <a:lnTo>
                  <a:pt x="8793" y="3581"/>
                </a:lnTo>
                <a:lnTo>
                  <a:pt x="8793" y="3581"/>
                </a:lnTo>
                <a:lnTo>
                  <a:pt x="8794" y="3581"/>
                </a:lnTo>
                <a:lnTo>
                  <a:pt x="8794" y="3582"/>
                </a:lnTo>
                <a:lnTo>
                  <a:pt x="8795" y="3582"/>
                </a:lnTo>
                <a:lnTo>
                  <a:pt x="8796" y="3582"/>
                </a:lnTo>
                <a:lnTo>
                  <a:pt x="8796" y="3582"/>
                </a:lnTo>
                <a:lnTo>
                  <a:pt x="8797" y="3582"/>
                </a:lnTo>
                <a:lnTo>
                  <a:pt x="8798" y="3582"/>
                </a:lnTo>
                <a:lnTo>
                  <a:pt x="8798" y="3583"/>
                </a:lnTo>
                <a:lnTo>
                  <a:pt x="8799" y="3583"/>
                </a:lnTo>
                <a:lnTo>
                  <a:pt x="8800" y="3584"/>
                </a:lnTo>
                <a:lnTo>
                  <a:pt x="8800" y="3584"/>
                </a:lnTo>
                <a:lnTo>
                  <a:pt x="8801" y="3585"/>
                </a:lnTo>
                <a:lnTo>
                  <a:pt x="8802" y="3585"/>
                </a:lnTo>
                <a:lnTo>
                  <a:pt x="8802" y="3585"/>
                </a:lnTo>
                <a:lnTo>
                  <a:pt x="8803" y="3586"/>
                </a:lnTo>
                <a:lnTo>
                  <a:pt x="8803" y="3586"/>
                </a:lnTo>
                <a:lnTo>
                  <a:pt x="8804" y="3587"/>
                </a:lnTo>
                <a:lnTo>
                  <a:pt x="8805" y="3587"/>
                </a:lnTo>
                <a:lnTo>
                  <a:pt x="8805" y="3588"/>
                </a:lnTo>
                <a:lnTo>
                  <a:pt x="8806" y="3589"/>
                </a:lnTo>
                <a:lnTo>
                  <a:pt x="8807" y="3589"/>
                </a:lnTo>
                <a:lnTo>
                  <a:pt x="8807" y="3589"/>
                </a:lnTo>
                <a:lnTo>
                  <a:pt x="8808" y="3589"/>
                </a:lnTo>
                <a:lnTo>
                  <a:pt x="8808" y="3589"/>
                </a:lnTo>
                <a:lnTo>
                  <a:pt x="8809" y="3590"/>
                </a:lnTo>
                <a:lnTo>
                  <a:pt x="8810" y="3591"/>
                </a:lnTo>
                <a:lnTo>
                  <a:pt x="8810" y="3591"/>
                </a:lnTo>
                <a:lnTo>
                  <a:pt x="8811" y="3591"/>
                </a:lnTo>
                <a:lnTo>
                  <a:pt x="8811" y="3591"/>
                </a:lnTo>
                <a:lnTo>
                  <a:pt x="8812" y="3591"/>
                </a:lnTo>
                <a:lnTo>
                  <a:pt x="8813" y="3591"/>
                </a:lnTo>
                <a:lnTo>
                  <a:pt x="8813" y="3591"/>
                </a:lnTo>
                <a:lnTo>
                  <a:pt x="8814" y="3591"/>
                </a:lnTo>
                <a:lnTo>
                  <a:pt x="8814" y="3591"/>
                </a:lnTo>
                <a:lnTo>
                  <a:pt x="8815" y="3591"/>
                </a:lnTo>
                <a:lnTo>
                  <a:pt x="8816" y="3591"/>
                </a:lnTo>
                <a:lnTo>
                  <a:pt x="8816" y="3592"/>
                </a:lnTo>
                <a:lnTo>
                  <a:pt x="8817" y="3592"/>
                </a:lnTo>
                <a:lnTo>
                  <a:pt x="8818" y="3592"/>
                </a:lnTo>
                <a:lnTo>
                  <a:pt x="8818" y="3592"/>
                </a:lnTo>
                <a:lnTo>
                  <a:pt x="8819" y="3592"/>
                </a:lnTo>
                <a:lnTo>
                  <a:pt x="8820" y="3593"/>
                </a:lnTo>
                <a:lnTo>
                  <a:pt x="8820" y="3593"/>
                </a:lnTo>
                <a:lnTo>
                  <a:pt x="8821" y="3593"/>
                </a:lnTo>
                <a:lnTo>
                  <a:pt x="8822" y="3594"/>
                </a:lnTo>
                <a:lnTo>
                  <a:pt x="8822" y="3594"/>
                </a:lnTo>
                <a:lnTo>
                  <a:pt x="8823" y="3594"/>
                </a:lnTo>
                <a:lnTo>
                  <a:pt x="8823" y="3594"/>
                </a:lnTo>
                <a:lnTo>
                  <a:pt x="8824" y="3594"/>
                </a:lnTo>
                <a:lnTo>
                  <a:pt x="8825" y="3593"/>
                </a:lnTo>
                <a:lnTo>
                  <a:pt x="8825" y="3593"/>
                </a:lnTo>
                <a:lnTo>
                  <a:pt x="8826" y="3593"/>
                </a:lnTo>
                <a:lnTo>
                  <a:pt x="8826" y="3594"/>
                </a:lnTo>
                <a:lnTo>
                  <a:pt x="8827" y="3594"/>
                </a:lnTo>
                <a:lnTo>
                  <a:pt x="8828" y="3594"/>
                </a:lnTo>
                <a:lnTo>
                  <a:pt x="8828" y="3595"/>
                </a:lnTo>
                <a:lnTo>
                  <a:pt x="8829" y="3595"/>
                </a:lnTo>
                <a:lnTo>
                  <a:pt x="8829" y="3595"/>
                </a:lnTo>
                <a:lnTo>
                  <a:pt x="8830" y="3595"/>
                </a:lnTo>
                <a:lnTo>
                  <a:pt x="8831" y="3596"/>
                </a:lnTo>
                <a:lnTo>
                  <a:pt x="8831" y="3596"/>
                </a:lnTo>
                <a:lnTo>
                  <a:pt x="8832" y="3596"/>
                </a:lnTo>
                <a:lnTo>
                  <a:pt x="8833" y="3596"/>
                </a:lnTo>
                <a:lnTo>
                  <a:pt x="8833" y="3596"/>
                </a:lnTo>
                <a:lnTo>
                  <a:pt x="8834" y="3596"/>
                </a:lnTo>
                <a:lnTo>
                  <a:pt x="8834" y="3596"/>
                </a:lnTo>
                <a:lnTo>
                  <a:pt x="8835" y="3596"/>
                </a:lnTo>
                <a:lnTo>
                  <a:pt x="8836" y="3596"/>
                </a:lnTo>
                <a:lnTo>
                  <a:pt x="8836" y="3596"/>
                </a:lnTo>
                <a:lnTo>
                  <a:pt x="8837" y="3596"/>
                </a:lnTo>
                <a:lnTo>
                  <a:pt x="8838" y="3595"/>
                </a:lnTo>
                <a:lnTo>
                  <a:pt x="8838" y="3595"/>
                </a:lnTo>
                <a:lnTo>
                  <a:pt x="8839" y="3596"/>
                </a:lnTo>
                <a:lnTo>
                  <a:pt x="8840" y="3596"/>
                </a:lnTo>
                <a:lnTo>
                  <a:pt x="8840" y="3596"/>
                </a:lnTo>
                <a:lnTo>
                  <a:pt x="8841" y="3596"/>
                </a:lnTo>
                <a:lnTo>
                  <a:pt x="8841" y="3597"/>
                </a:lnTo>
                <a:lnTo>
                  <a:pt x="8842" y="3597"/>
                </a:lnTo>
                <a:lnTo>
                  <a:pt x="8843" y="3597"/>
                </a:lnTo>
                <a:lnTo>
                  <a:pt x="8843" y="3597"/>
                </a:lnTo>
                <a:lnTo>
                  <a:pt x="8844" y="3597"/>
                </a:lnTo>
                <a:lnTo>
                  <a:pt x="8844" y="3597"/>
                </a:lnTo>
                <a:lnTo>
                  <a:pt x="8845" y="3597"/>
                </a:lnTo>
                <a:lnTo>
                  <a:pt x="8846" y="3597"/>
                </a:lnTo>
                <a:lnTo>
                  <a:pt x="8846" y="3597"/>
                </a:lnTo>
                <a:lnTo>
                  <a:pt x="8847" y="3598"/>
                </a:lnTo>
                <a:lnTo>
                  <a:pt x="8847" y="3597"/>
                </a:lnTo>
                <a:lnTo>
                  <a:pt x="8848" y="3597"/>
                </a:lnTo>
                <a:lnTo>
                  <a:pt x="8849" y="3597"/>
                </a:lnTo>
                <a:lnTo>
                  <a:pt x="8849" y="3597"/>
                </a:lnTo>
                <a:lnTo>
                  <a:pt x="8850" y="3597"/>
                </a:lnTo>
                <a:lnTo>
                  <a:pt x="8851" y="3597"/>
                </a:lnTo>
                <a:lnTo>
                  <a:pt x="8851" y="3597"/>
                </a:lnTo>
                <a:lnTo>
                  <a:pt x="8852" y="3597"/>
                </a:lnTo>
                <a:lnTo>
                  <a:pt x="8853" y="3597"/>
                </a:lnTo>
                <a:lnTo>
                  <a:pt x="8853" y="3598"/>
                </a:lnTo>
                <a:lnTo>
                  <a:pt x="8854" y="3598"/>
                </a:lnTo>
                <a:lnTo>
                  <a:pt x="8854" y="3597"/>
                </a:lnTo>
                <a:lnTo>
                  <a:pt x="8855" y="3597"/>
                </a:lnTo>
                <a:lnTo>
                  <a:pt x="8856" y="3598"/>
                </a:lnTo>
                <a:lnTo>
                  <a:pt x="8856" y="3598"/>
                </a:lnTo>
                <a:lnTo>
                  <a:pt x="8857" y="3598"/>
                </a:lnTo>
                <a:lnTo>
                  <a:pt x="8858" y="3598"/>
                </a:lnTo>
                <a:lnTo>
                  <a:pt x="8858" y="3598"/>
                </a:lnTo>
                <a:lnTo>
                  <a:pt x="8859" y="3598"/>
                </a:lnTo>
                <a:lnTo>
                  <a:pt x="8859" y="3598"/>
                </a:lnTo>
                <a:lnTo>
                  <a:pt x="8860" y="3598"/>
                </a:lnTo>
                <a:lnTo>
                  <a:pt x="8861" y="3598"/>
                </a:lnTo>
                <a:lnTo>
                  <a:pt x="8861" y="3597"/>
                </a:lnTo>
                <a:lnTo>
                  <a:pt x="8862" y="3597"/>
                </a:lnTo>
                <a:lnTo>
                  <a:pt x="8862" y="3597"/>
                </a:lnTo>
                <a:lnTo>
                  <a:pt x="8863" y="3597"/>
                </a:lnTo>
                <a:lnTo>
                  <a:pt x="8864" y="3597"/>
                </a:lnTo>
                <a:lnTo>
                  <a:pt x="8864" y="3597"/>
                </a:lnTo>
                <a:lnTo>
                  <a:pt x="8865" y="3598"/>
                </a:lnTo>
                <a:lnTo>
                  <a:pt x="8865" y="3598"/>
                </a:lnTo>
                <a:lnTo>
                  <a:pt x="8866" y="3597"/>
                </a:lnTo>
                <a:lnTo>
                  <a:pt x="8867" y="3597"/>
                </a:lnTo>
                <a:lnTo>
                  <a:pt x="8867" y="3596"/>
                </a:lnTo>
                <a:lnTo>
                  <a:pt x="8868" y="3597"/>
                </a:lnTo>
                <a:lnTo>
                  <a:pt x="8869" y="3597"/>
                </a:lnTo>
                <a:lnTo>
                  <a:pt x="8869" y="3597"/>
                </a:lnTo>
                <a:lnTo>
                  <a:pt x="8870" y="3597"/>
                </a:lnTo>
                <a:lnTo>
                  <a:pt x="8871" y="3597"/>
                </a:lnTo>
                <a:lnTo>
                  <a:pt x="8871" y="3596"/>
                </a:lnTo>
                <a:lnTo>
                  <a:pt x="8872" y="3596"/>
                </a:lnTo>
                <a:lnTo>
                  <a:pt x="8873" y="3596"/>
                </a:lnTo>
                <a:lnTo>
                  <a:pt x="8873" y="3596"/>
                </a:lnTo>
                <a:lnTo>
                  <a:pt x="8874" y="3596"/>
                </a:lnTo>
                <a:lnTo>
                  <a:pt x="8874" y="3597"/>
                </a:lnTo>
                <a:lnTo>
                  <a:pt x="8875" y="3597"/>
                </a:lnTo>
                <a:lnTo>
                  <a:pt x="8876" y="3597"/>
                </a:lnTo>
                <a:lnTo>
                  <a:pt x="8876" y="3596"/>
                </a:lnTo>
                <a:lnTo>
                  <a:pt x="8877" y="3596"/>
                </a:lnTo>
                <a:lnTo>
                  <a:pt x="8878" y="3596"/>
                </a:lnTo>
                <a:lnTo>
                  <a:pt x="8878" y="3596"/>
                </a:lnTo>
                <a:lnTo>
                  <a:pt x="8879" y="3596"/>
                </a:lnTo>
                <a:lnTo>
                  <a:pt x="8879" y="3596"/>
                </a:lnTo>
                <a:lnTo>
                  <a:pt x="8880" y="3595"/>
                </a:lnTo>
                <a:lnTo>
                  <a:pt x="8880" y="3595"/>
                </a:lnTo>
                <a:lnTo>
                  <a:pt x="8881" y="3595"/>
                </a:lnTo>
                <a:lnTo>
                  <a:pt x="8882" y="3596"/>
                </a:lnTo>
                <a:lnTo>
                  <a:pt x="8882" y="3596"/>
                </a:lnTo>
                <a:lnTo>
                  <a:pt x="8883" y="3596"/>
                </a:lnTo>
                <a:lnTo>
                  <a:pt x="8883" y="3596"/>
                </a:lnTo>
                <a:lnTo>
                  <a:pt x="8884" y="3596"/>
                </a:lnTo>
                <a:lnTo>
                  <a:pt x="8885" y="3595"/>
                </a:lnTo>
                <a:lnTo>
                  <a:pt x="8885" y="3595"/>
                </a:lnTo>
                <a:lnTo>
                  <a:pt x="8886" y="3595"/>
                </a:lnTo>
                <a:lnTo>
                  <a:pt x="8887" y="3595"/>
                </a:lnTo>
                <a:lnTo>
                  <a:pt x="8887" y="3595"/>
                </a:lnTo>
                <a:lnTo>
                  <a:pt x="8888" y="3596"/>
                </a:lnTo>
                <a:lnTo>
                  <a:pt x="8889" y="3596"/>
                </a:lnTo>
                <a:lnTo>
                  <a:pt x="8889" y="3596"/>
                </a:lnTo>
                <a:lnTo>
                  <a:pt x="8890" y="3596"/>
                </a:lnTo>
                <a:lnTo>
                  <a:pt x="8891" y="3596"/>
                </a:lnTo>
                <a:lnTo>
                  <a:pt x="8891" y="3596"/>
                </a:lnTo>
                <a:lnTo>
                  <a:pt x="8892" y="3595"/>
                </a:lnTo>
                <a:lnTo>
                  <a:pt x="8893" y="3595"/>
                </a:lnTo>
                <a:lnTo>
                  <a:pt x="8893" y="3595"/>
                </a:lnTo>
                <a:lnTo>
                  <a:pt x="8894" y="3595"/>
                </a:lnTo>
                <a:lnTo>
                  <a:pt x="8894" y="3595"/>
                </a:lnTo>
                <a:lnTo>
                  <a:pt x="8895" y="3595"/>
                </a:lnTo>
                <a:lnTo>
                  <a:pt x="8896" y="3595"/>
                </a:lnTo>
                <a:lnTo>
                  <a:pt x="8896" y="3594"/>
                </a:lnTo>
                <a:lnTo>
                  <a:pt x="8897" y="3594"/>
                </a:lnTo>
                <a:lnTo>
                  <a:pt x="8897" y="3593"/>
                </a:lnTo>
                <a:lnTo>
                  <a:pt x="8898" y="3593"/>
                </a:lnTo>
                <a:lnTo>
                  <a:pt x="8898" y="3593"/>
                </a:lnTo>
                <a:lnTo>
                  <a:pt x="8899" y="3594"/>
                </a:lnTo>
                <a:lnTo>
                  <a:pt x="8900" y="3594"/>
                </a:lnTo>
                <a:lnTo>
                  <a:pt x="8900" y="3594"/>
                </a:lnTo>
                <a:lnTo>
                  <a:pt x="8901" y="3594"/>
                </a:lnTo>
                <a:lnTo>
                  <a:pt x="8902" y="3594"/>
                </a:lnTo>
                <a:lnTo>
                  <a:pt x="8902" y="3594"/>
                </a:lnTo>
                <a:lnTo>
                  <a:pt x="8903" y="3594"/>
                </a:lnTo>
                <a:lnTo>
                  <a:pt x="8903" y="3594"/>
                </a:lnTo>
                <a:lnTo>
                  <a:pt x="8904" y="3594"/>
                </a:lnTo>
                <a:lnTo>
                  <a:pt x="8905" y="3595"/>
                </a:lnTo>
                <a:lnTo>
                  <a:pt x="8905" y="3595"/>
                </a:lnTo>
                <a:lnTo>
                  <a:pt x="8906" y="3595"/>
                </a:lnTo>
                <a:lnTo>
                  <a:pt x="8907" y="3595"/>
                </a:lnTo>
                <a:lnTo>
                  <a:pt x="8907" y="3594"/>
                </a:lnTo>
                <a:lnTo>
                  <a:pt x="8908" y="3594"/>
                </a:lnTo>
                <a:lnTo>
                  <a:pt x="8909" y="3594"/>
                </a:lnTo>
                <a:lnTo>
                  <a:pt x="8909" y="3594"/>
                </a:lnTo>
                <a:lnTo>
                  <a:pt x="8910" y="3594"/>
                </a:lnTo>
                <a:lnTo>
                  <a:pt x="8911" y="3594"/>
                </a:lnTo>
                <a:lnTo>
                  <a:pt x="8911" y="3593"/>
                </a:lnTo>
                <a:lnTo>
                  <a:pt x="8912" y="3593"/>
                </a:lnTo>
                <a:lnTo>
                  <a:pt x="8912" y="3593"/>
                </a:lnTo>
                <a:lnTo>
                  <a:pt x="8913" y="3593"/>
                </a:lnTo>
                <a:lnTo>
                  <a:pt x="8914" y="3592"/>
                </a:lnTo>
                <a:lnTo>
                  <a:pt x="8914" y="3592"/>
                </a:lnTo>
                <a:lnTo>
                  <a:pt x="8915" y="3592"/>
                </a:lnTo>
                <a:lnTo>
                  <a:pt x="8915" y="3591"/>
                </a:lnTo>
                <a:lnTo>
                  <a:pt x="8916" y="3591"/>
                </a:lnTo>
                <a:lnTo>
                  <a:pt x="8917" y="3591"/>
                </a:lnTo>
                <a:lnTo>
                  <a:pt x="8917" y="3591"/>
                </a:lnTo>
                <a:lnTo>
                  <a:pt x="8918" y="3591"/>
                </a:lnTo>
                <a:lnTo>
                  <a:pt x="8918" y="3591"/>
                </a:lnTo>
                <a:lnTo>
                  <a:pt x="8919" y="3591"/>
                </a:lnTo>
                <a:lnTo>
                  <a:pt x="8920" y="3591"/>
                </a:lnTo>
                <a:lnTo>
                  <a:pt x="8920" y="3591"/>
                </a:lnTo>
                <a:lnTo>
                  <a:pt x="8921" y="3591"/>
                </a:lnTo>
                <a:lnTo>
                  <a:pt x="8922" y="3591"/>
                </a:lnTo>
                <a:lnTo>
                  <a:pt x="8922" y="3591"/>
                </a:lnTo>
                <a:lnTo>
                  <a:pt x="8923" y="3590"/>
                </a:lnTo>
                <a:lnTo>
                  <a:pt x="8924" y="3589"/>
                </a:lnTo>
                <a:lnTo>
                  <a:pt x="8924" y="3589"/>
                </a:lnTo>
                <a:lnTo>
                  <a:pt x="8925" y="3589"/>
                </a:lnTo>
                <a:lnTo>
                  <a:pt x="8925" y="3589"/>
                </a:lnTo>
                <a:lnTo>
                  <a:pt x="8926" y="3589"/>
                </a:lnTo>
                <a:lnTo>
                  <a:pt x="8927" y="3589"/>
                </a:lnTo>
                <a:lnTo>
                  <a:pt x="8927" y="3589"/>
                </a:lnTo>
                <a:lnTo>
                  <a:pt x="8928" y="3589"/>
                </a:lnTo>
                <a:lnTo>
                  <a:pt x="8929" y="3589"/>
                </a:lnTo>
                <a:lnTo>
                  <a:pt x="8929" y="3589"/>
                </a:lnTo>
                <a:lnTo>
                  <a:pt x="8930" y="3589"/>
                </a:lnTo>
                <a:lnTo>
                  <a:pt x="8930" y="3589"/>
                </a:lnTo>
                <a:lnTo>
                  <a:pt x="8931" y="3589"/>
                </a:lnTo>
                <a:lnTo>
                  <a:pt x="8932" y="3588"/>
                </a:lnTo>
                <a:lnTo>
                  <a:pt x="8932" y="3588"/>
                </a:lnTo>
                <a:lnTo>
                  <a:pt x="8933" y="3588"/>
                </a:lnTo>
                <a:lnTo>
                  <a:pt x="8933" y="3588"/>
                </a:lnTo>
                <a:lnTo>
                  <a:pt x="8934" y="3588"/>
                </a:lnTo>
                <a:lnTo>
                  <a:pt x="8935" y="3588"/>
                </a:lnTo>
                <a:lnTo>
                  <a:pt x="8935" y="3588"/>
                </a:lnTo>
                <a:lnTo>
                  <a:pt x="8936" y="3588"/>
                </a:lnTo>
                <a:lnTo>
                  <a:pt x="8936" y="3588"/>
                </a:lnTo>
                <a:lnTo>
                  <a:pt x="8937" y="3588"/>
                </a:lnTo>
                <a:lnTo>
                  <a:pt x="8938" y="3588"/>
                </a:lnTo>
                <a:lnTo>
                  <a:pt x="8938" y="3588"/>
                </a:lnTo>
                <a:lnTo>
                  <a:pt x="8939" y="3587"/>
                </a:lnTo>
                <a:lnTo>
                  <a:pt x="8940" y="3587"/>
                </a:lnTo>
                <a:lnTo>
                  <a:pt x="8940" y="3586"/>
                </a:lnTo>
                <a:lnTo>
                  <a:pt x="8941" y="3586"/>
                </a:lnTo>
                <a:lnTo>
                  <a:pt x="8942" y="3586"/>
                </a:lnTo>
                <a:lnTo>
                  <a:pt x="8942" y="3586"/>
                </a:lnTo>
                <a:lnTo>
                  <a:pt x="8943" y="3586"/>
                </a:lnTo>
                <a:lnTo>
                  <a:pt x="8944" y="3586"/>
                </a:lnTo>
                <a:lnTo>
                  <a:pt x="8944" y="3585"/>
                </a:lnTo>
                <a:lnTo>
                  <a:pt x="8945" y="3585"/>
                </a:lnTo>
                <a:lnTo>
                  <a:pt x="8945" y="3585"/>
                </a:lnTo>
                <a:lnTo>
                  <a:pt x="8946" y="3585"/>
                </a:lnTo>
                <a:lnTo>
                  <a:pt x="8947" y="3585"/>
                </a:lnTo>
                <a:lnTo>
                  <a:pt x="8947" y="3585"/>
                </a:lnTo>
                <a:lnTo>
                  <a:pt x="8948" y="3584"/>
                </a:lnTo>
                <a:lnTo>
                  <a:pt x="8948" y="3584"/>
                </a:lnTo>
                <a:lnTo>
                  <a:pt x="8949" y="3584"/>
                </a:lnTo>
                <a:lnTo>
                  <a:pt x="8950" y="3583"/>
                </a:lnTo>
                <a:lnTo>
                  <a:pt x="8950" y="3583"/>
                </a:lnTo>
                <a:lnTo>
                  <a:pt x="8951" y="3583"/>
                </a:lnTo>
                <a:lnTo>
                  <a:pt x="8951" y="3582"/>
                </a:lnTo>
                <a:lnTo>
                  <a:pt x="8952" y="3582"/>
                </a:lnTo>
                <a:lnTo>
                  <a:pt x="8953" y="3582"/>
                </a:lnTo>
                <a:lnTo>
                  <a:pt x="8953" y="3582"/>
                </a:lnTo>
                <a:lnTo>
                  <a:pt x="8954" y="3582"/>
                </a:lnTo>
                <a:lnTo>
                  <a:pt x="8954" y="3582"/>
                </a:lnTo>
                <a:lnTo>
                  <a:pt x="8955" y="3582"/>
                </a:lnTo>
                <a:lnTo>
                  <a:pt x="8956" y="3581"/>
                </a:lnTo>
                <a:lnTo>
                  <a:pt x="8956" y="3581"/>
                </a:lnTo>
                <a:lnTo>
                  <a:pt x="8957" y="3581"/>
                </a:lnTo>
                <a:lnTo>
                  <a:pt x="8958" y="3580"/>
                </a:lnTo>
                <a:lnTo>
                  <a:pt x="8958" y="3580"/>
                </a:lnTo>
                <a:lnTo>
                  <a:pt x="8959" y="3580"/>
                </a:lnTo>
                <a:lnTo>
                  <a:pt x="8960" y="3580"/>
                </a:lnTo>
                <a:lnTo>
                  <a:pt x="8960" y="3580"/>
                </a:lnTo>
                <a:lnTo>
                  <a:pt x="8961" y="3579"/>
                </a:lnTo>
                <a:lnTo>
                  <a:pt x="8962" y="3579"/>
                </a:lnTo>
                <a:lnTo>
                  <a:pt x="8962" y="3579"/>
                </a:lnTo>
                <a:lnTo>
                  <a:pt x="8963" y="3579"/>
                </a:lnTo>
                <a:lnTo>
                  <a:pt x="8964" y="3579"/>
                </a:lnTo>
                <a:lnTo>
                  <a:pt x="8964" y="3579"/>
                </a:lnTo>
                <a:lnTo>
                  <a:pt x="8965" y="3579"/>
                </a:lnTo>
                <a:lnTo>
                  <a:pt x="8965" y="3578"/>
                </a:lnTo>
                <a:lnTo>
                  <a:pt x="8966" y="3578"/>
                </a:lnTo>
                <a:lnTo>
                  <a:pt x="8966" y="3577"/>
                </a:lnTo>
                <a:lnTo>
                  <a:pt x="8967" y="3577"/>
                </a:lnTo>
                <a:lnTo>
                  <a:pt x="8968" y="3577"/>
                </a:lnTo>
                <a:lnTo>
                  <a:pt x="8968" y="3577"/>
                </a:lnTo>
                <a:lnTo>
                  <a:pt x="8969" y="3578"/>
                </a:lnTo>
                <a:lnTo>
                  <a:pt x="8969" y="3578"/>
                </a:lnTo>
                <a:lnTo>
                  <a:pt x="8970" y="3578"/>
                </a:lnTo>
                <a:lnTo>
                  <a:pt x="8971" y="3578"/>
                </a:lnTo>
                <a:lnTo>
                  <a:pt x="8971" y="3577"/>
                </a:lnTo>
                <a:lnTo>
                  <a:pt x="8972" y="3577"/>
                </a:lnTo>
                <a:lnTo>
                  <a:pt x="8973" y="3576"/>
                </a:lnTo>
                <a:lnTo>
                  <a:pt x="8973" y="3576"/>
                </a:lnTo>
                <a:lnTo>
                  <a:pt x="8974" y="3576"/>
                </a:lnTo>
                <a:lnTo>
                  <a:pt x="8974" y="3576"/>
                </a:lnTo>
                <a:lnTo>
                  <a:pt x="8975" y="3576"/>
                </a:lnTo>
                <a:lnTo>
                  <a:pt x="8976" y="3577"/>
                </a:lnTo>
                <a:lnTo>
                  <a:pt x="8976" y="3577"/>
                </a:lnTo>
                <a:lnTo>
                  <a:pt x="8977" y="3576"/>
                </a:lnTo>
                <a:lnTo>
                  <a:pt x="8978" y="3576"/>
                </a:lnTo>
                <a:lnTo>
                  <a:pt x="8978" y="3576"/>
                </a:lnTo>
                <a:lnTo>
                  <a:pt x="8979" y="3575"/>
                </a:lnTo>
                <a:lnTo>
                  <a:pt x="8980" y="3575"/>
                </a:lnTo>
                <a:lnTo>
                  <a:pt x="8980" y="3574"/>
                </a:lnTo>
                <a:lnTo>
                  <a:pt x="8981" y="3574"/>
                </a:lnTo>
                <a:lnTo>
                  <a:pt x="8982" y="3575"/>
                </a:lnTo>
                <a:lnTo>
                  <a:pt x="8982" y="3574"/>
                </a:lnTo>
                <a:lnTo>
                  <a:pt x="8983" y="3574"/>
                </a:lnTo>
                <a:lnTo>
                  <a:pt x="8983" y="3574"/>
                </a:lnTo>
                <a:lnTo>
                  <a:pt x="8984" y="3574"/>
                </a:lnTo>
                <a:lnTo>
                  <a:pt x="8985" y="3574"/>
                </a:lnTo>
                <a:lnTo>
                  <a:pt x="8985" y="3575"/>
                </a:lnTo>
                <a:lnTo>
                  <a:pt x="8986" y="3574"/>
                </a:lnTo>
                <a:lnTo>
                  <a:pt x="8986" y="3574"/>
                </a:lnTo>
                <a:lnTo>
                  <a:pt x="8987" y="3574"/>
                </a:lnTo>
                <a:lnTo>
                  <a:pt x="8987" y="3573"/>
                </a:lnTo>
                <a:lnTo>
                  <a:pt x="8988" y="3573"/>
                </a:lnTo>
                <a:lnTo>
                  <a:pt x="8989" y="3573"/>
                </a:lnTo>
                <a:lnTo>
                  <a:pt x="8989" y="3573"/>
                </a:lnTo>
                <a:lnTo>
                  <a:pt x="8990" y="3573"/>
                </a:lnTo>
                <a:lnTo>
                  <a:pt x="8991" y="3573"/>
                </a:lnTo>
                <a:lnTo>
                  <a:pt x="8991" y="3572"/>
                </a:lnTo>
                <a:lnTo>
                  <a:pt x="8992" y="3572"/>
                </a:lnTo>
                <a:lnTo>
                  <a:pt x="8993" y="3572"/>
                </a:lnTo>
                <a:lnTo>
                  <a:pt x="8993" y="3572"/>
                </a:lnTo>
                <a:lnTo>
                  <a:pt x="8994" y="3572"/>
                </a:lnTo>
                <a:lnTo>
                  <a:pt x="8994" y="3571"/>
                </a:lnTo>
                <a:lnTo>
                  <a:pt x="8995" y="3571"/>
                </a:lnTo>
                <a:lnTo>
                  <a:pt x="8996" y="3571"/>
                </a:lnTo>
                <a:lnTo>
                  <a:pt x="8996" y="3513"/>
                </a:lnTo>
                <a:lnTo>
                  <a:pt x="8997" y="3442"/>
                </a:lnTo>
                <a:lnTo>
                  <a:pt x="8998" y="3389"/>
                </a:lnTo>
                <a:lnTo>
                  <a:pt x="8998" y="3353"/>
                </a:lnTo>
                <a:lnTo>
                  <a:pt x="8999" y="3325"/>
                </a:lnTo>
                <a:lnTo>
                  <a:pt x="9000" y="3299"/>
                </a:lnTo>
                <a:lnTo>
                  <a:pt x="9000" y="3271"/>
                </a:lnTo>
                <a:lnTo>
                  <a:pt x="9001" y="3242"/>
                </a:lnTo>
                <a:lnTo>
                  <a:pt x="9001" y="3212"/>
                </a:lnTo>
                <a:lnTo>
                  <a:pt x="9002" y="3183"/>
                </a:lnTo>
                <a:lnTo>
                  <a:pt x="9003" y="3155"/>
                </a:lnTo>
                <a:lnTo>
                  <a:pt x="9003" y="3127"/>
                </a:lnTo>
                <a:lnTo>
                  <a:pt x="9004" y="3101"/>
                </a:lnTo>
                <a:lnTo>
                  <a:pt x="9004" y="3075"/>
                </a:lnTo>
                <a:lnTo>
                  <a:pt x="9005" y="3048"/>
                </a:lnTo>
                <a:lnTo>
                  <a:pt x="9005" y="3022"/>
                </a:lnTo>
                <a:lnTo>
                  <a:pt x="9006" y="2996"/>
                </a:lnTo>
                <a:lnTo>
                  <a:pt x="9007" y="2970"/>
                </a:lnTo>
                <a:lnTo>
                  <a:pt x="9007" y="2943"/>
                </a:lnTo>
                <a:lnTo>
                  <a:pt x="9008" y="2917"/>
                </a:lnTo>
                <a:lnTo>
                  <a:pt x="9009" y="2891"/>
                </a:lnTo>
                <a:lnTo>
                  <a:pt x="9009" y="2867"/>
                </a:lnTo>
                <a:lnTo>
                  <a:pt x="9010" y="2842"/>
                </a:lnTo>
                <a:lnTo>
                  <a:pt x="9011" y="2816"/>
                </a:lnTo>
                <a:lnTo>
                  <a:pt x="9011" y="2791"/>
                </a:lnTo>
                <a:lnTo>
                  <a:pt x="9012" y="2767"/>
                </a:lnTo>
                <a:lnTo>
                  <a:pt x="9013" y="2742"/>
                </a:lnTo>
                <a:lnTo>
                  <a:pt x="9013" y="2718"/>
                </a:lnTo>
                <a:lnTo>
                  <a:pt x="9014" y="2694"/>
                </a:lnTo>
                <a:lnTo>
                  <a:pt x="9014" y="2670"/>
                </a:lnTo>
                <a:lnTo>
                  <a:pt x="9015" y="2647"/>
                </a:lnTo>
                <a:lnTo>
                  <a:pt x="9016" y="2624"/>
                </a:lnTo>
                <a:lnTo>
                  <a:pt x="9016" y="2600"/>
                </a:lnTo>
                <a:lnTo>
                  <a:pt x="9017" y="2578"/>
                </a:lnTo>
                <a:lnTo>
                  <a:pt x="9018" y="2555"/>
                </a:lnTo>
                <a:lnTo>
                  <a:pt x="9018" y="2533"/>
                </a:lnTo>
                <a:lnTo>
                  <a:pt x="9019" y="2510"/>
                </a:lnTo>
                <a:lnTo>
                  <a:pt x="9019" y="2487"/>
                </a:lnTo>
                <a:lnTo>
                  <a:pt x="9020" y="2464"/>
                </a:lnTo>
                <a:lnTo>
                  <a:pt x="9021" y="2442"/>
                </a:lnTo>
                <a:lnTo>
                  <a:pt x="9021" y="2477"/>
                </a:lnTo>
                <a:lnTo>
                  <a:pt x="9022" y="2515"/>
                </a:lnTo>
                <a:lnTo>
                  <a:pt x="9022" y="2547"/>
                </a:lnTo>
                <a:lnTo>
                  <a:pt x="9023" y="2568"/>
                </a:lnTo>
                <a:lnTo>
                  <a:pt x="9024" y="2584"/>
                </a:lnTo>
                <a:lnTo>
                  <a:pt x="9024" y="2599"/>
                </a:lnTo>
                <a:lnTo>
                  <a:pt x="9025" y="2615"/>
                </a:lnTo>
                <a:lnTo>
                  <a:pt x="9025" y="2631"/>
                </a:lnTo>
                <a:lnTo>
                  <a:pt x="9026" y="2649"/>
                </a:lnTo>
                <a:lnTo>
                  <a:pt x="9027" y="2666"/>
                </a:lnTo>
                <a:lnTo>
                  <a:pt x="9027" y="2681"/>
                </a:lnTo>
                <a:lnTo>
                  <a:pt x="9028" y="2696"/>
                </a:lnTo>
                <a:lnTo>
                  <a:pt x="9029" y="2710"/>
                </a:lnTo>
                <a:lnTo>
                  <a:pt x="9029" y="2723"/>
                </a:lnTo>
                <a:lnTo>
                  <a:pt x="9030" y="2736"/>
                </a:lnTo>
                <a:lnTo>
                  <a:pt x="9031" y="2749"/>
                </a:lnTo>
                <a:lnTo>
                  <a:pt x="9031" y="2761"/>
                </a:lnTo>
                <a:lnTo>
                  <a:pt x="9032" y="2774"/>
                </a:lnTo>
                <a:lnTo>
                  <a:pt x="9033" y="2787"/>
                </a:lnTo>
                <a:lnTo>
                  <a:pt x="9033" y="2798"/>
                </a:lnTo>
                <a:lnTo>
                  <a:pt x="9034" y="2810"/>
                </a:lnTo>
                <a:lnTo>
                  <a:pt x="9034" y="2822"/>
                </a:lnTo>
                <a:lnTo>
                  <a:pt x="9035" y="2834"/>
                </a:lnTo>
                <a:lnTo>
                  <a:pt x="9036" y="2845"/>
                </a:lnTo>
                <a:lnTo>
                  <a:pt x="9036" y="2856"/>
                </a:lnTo>
                <a:lnTo>
                  <a:pt x="9037" y="2867"/>
                </a:lnTo>
                <a:lnTo>
                  <a:pt x="9037" y="2878"/>
                </a:lnTo>
                <a:lnTo>
                  <a:pt x="9038" y="2890"/>
                </a:lnTo>
                <a:lnTo>
                  <a:pt x="9039" y="2900"/>
                </a:lnTo>
                <a:lnTo>
                  <a:pt x="9039" y="2911"/>
                </a:lnTo>
                <a:lnTo>
                  <a:pt x="9040" y="2920"/>
                </a:lnTo>
                <a:lnTo>
                  <a:pt x="9040" y="2931"/>
                </a:lnTo>
                <a:lnTo>
                  <a:pt x="9041" y="2941"/>
                </a:lnTo>
                <a:lnTo>
                  <a:pt x="9042" y="2950"/>
                </a:lnTo>
                <a:lnTo>
                  <a:pt x="9042" y="2960"/>
                </a:lnTo>
                <a:lnTo>
                  <a:pt x="9043" y="2969"/>
                </a:lnTo>
                <a:lnTo>
                  <a:pt x="9044" y="2979"/>
                </a:lnTo>
                <a:lnTo>
                  <a:pt x="9044" y="2988"/>
                </a:lnTo>
                <a:lnTo>
                  <a:pt x="9045" y="2996"/>
                </a:lnTo>
                <a:lnTo>
                  <a:pt x="9045" y="3005"/>
                </a:lnTo>
                <a:lnTo>
                  <a:pt x="9046" y="3014"/>
                </a:lnTo>
                <a:lnTo>
                  <a:pt x="9047" y="3023"/>
                </a:lnTo>
                <a:lnTo>
                  <a:pt x="9047" y="3030"/>
                </a:lnTo>
                <a:lnTo>
                  <a:pt x="9048" y="3039"/>
                </a:lnTo>
                <a:lnTo>
                  <a:pt x="9049" y="3047"/>
                </a:lnTo>
                <a:lnTo>
                  <a:pt x="9049" y="3055"/>
                </a:lnTo>
                <a:lnTo>
                  <a:pt x="9050" y="3062"/>
                </a:lnTo>
                <a:lnTo>
                  <a:pt x="9051" y="3070"/>
                </a:lnTo>
                <a:lnTo>
                  <a:pt x="9051" y="3077"/>
                </a:lnTo>
                <a:lnTo>
                  <a:pt x="9052" y="3085"/>
                </a:lnTo>
                <a:lnTo>
                  <a:pt x="9053" y="3093"/>
                </a:lnTo>
                <a:lnTo>
                  <a:pt x="9053" y="3100"/>
                </a:lnTo>
                <a:lnTo>
                  <a:pt x="9054" y="3107"/>
                </a:lnTo>
                <a:lnTo>
                  <a:pt x="9054" y="3115"/>
                </a:lnTo>
                <a:lnTo>
                  <a:pt x="9055" y="3122"/>
                </a:lnTo>
                <a:lnTo>
                  <a:pt x="9055" y="3129"/>
                </a:lnTo>
                <a:lnTo>
                  <a:pt x="9056" y="3136"/>
                </a:lnTo>
                <a:lnTo>
                  <a:pt x="9057" y="3144"/>
                </a:lnTo>
                <a:lnTo>
                  <a:pt x="9057" y="3150"/>
                </a:lnTo>
                <a:lnTo>
                  <a:pt x="9058" y="3156"/>
                </a:lnTo>
                <a:lnTo>
                  <a:pt x="9058" y="3162"/>
                </a:lnTo>
                <a:lnTo>
                  <a:pt x="9059" y="3169"/>
                </a:lnTo>
                <a:lnTo>
                  <a:pt x="9060" y="3175"/>
                </a:lnTo>
                <a:lnTo>
                  <a:pt x="9060" y="3182"/>
                </a:lnTo>
                <a:lnTo>
                  <a:pt x="9061" y="3188"/>
                </a:lnTo>
                <a:lnTo>
                  <a:pt x="9062" y="3193"/>
                </a:lnTo>
                <a:lnTo>
                  <a:pt x="9062" y="3199"/>
                </a:lnTo>
                <a:lnTo>
                  <a:pt x="9063" y="3205"/>
                </a:lnTo>
                <a:lnTo>
                  <a:pt x="9064" y="3211"/>
                </a:lnTo>
                <a:lnTo>
                  <a:pt x="9064" y="3217"/>
                </a:lnTo>
                <a:lnTo>
                  <a:pt x="9065" y="3223"/>
                </a:lnTo>
                <a:lnTo>
                  <a:pt x="9065" y="3228"/>
                </a:lnTo>
                <a:lnTo>
                  <a:pt x="9066" y="3234"/>
                </a:lnTo>
                <a:lnTo>
                  <a:pt x="9067" y="3239"/>
                </a:lnTo>
                <a:lnTo>
                  <a:pt x="9067" y="3243"/>
                </a:lnTo>
                <a:lnTo>
                  <a:pt x="9068" y="3248"/>
                </a:lnTo>
                <a:lnTo>
                  <a:pt x="9069" y="3254"/>
                </a:lnTo>
                <a:lnTo>
                  <a:pt x="9069" y="3258"/>
                </a:lnTo>
                <a:lnTo>
                  <a:pt x="9070" y="3263"/>
                </a:lnTo>
                <a:lnTo>
                  <a:pt x="9071" y="3269"/>
                </a:lnTo>
                <a:lnTo>
                  <a:pt x="9071" y="3274"/>
                </a:lnTo>
                <a:lnTo>
                  <a:pt x="9072" y="3279"/>
                </a:lnTo>
                <a:lnTo>
                  <a:pt x="9072" y="3283"/>
                </a:lnTo>
                <a:lnTo>
                  <a:pt x="9073" y="3288"/>
                </a:lnTo>
                <a:lnTo>
                  <a:pt x="9073" y="3293"/>
                </a:lnTo>
                <a:lnTo>
                  <a:pt x="9074" y="3298"/>
                </a:lnTo>
                <a:lnTo>
                  <a:pt x="9075" y="3302"/>
                </a:lnTo>
                <a:lnTo>
                  <a:pt x="9075" y="3306"/>
                </a:lnTo>
                <a:lnTo>
                  <a:pt x="9076" y="3310"/>
                </a:lnTo>
                <a:lnTo>
                  <a:pt x="9076" y="3314"/>
                </a:lnTo>
                <a:lnTo>
                  <a:pt x="9077" y="3318"/>
                </a:lnTo>
                <a:lnTo>
                  <a:pt x="9078" y="3323"/>
                </a:lnTo>
                <a:lnTo>
                  <a:pt x="9078" y="3327"/>
                </a:lnTo>
                <a:lnTo>
                  <a:pt x="9079" y="3331"/>
                </a:lnTo>
                <a:lnTo>
                  <a:pt x="9080" y="3335"/>
                </a:lnTo>
                <a:lnTo>
                  <a:pt x="9080" y="3339"/>
                </a:lnTo>
                <a:lnTo>
                  <a:pt x="9081" y="3343"/>
                </a:lnTo>
                <a:lnTo>
                  <a:pt x="9082" y="3347"/>
                </a:lnTo>
                <a:lnTo>
                  <a:pt x="9082" y="3351"/>
                </a:lnTo>
                <a:lnTo>
                  <a:pt x="9083" y="3355"/>
                </a:lnTo>
                <a:lnTo>
                  <a:pt x="9084" y="3358"/>
                </a:lnTo>
                <a:lnTo>
                  <a:pt x="9084" y="3362"/>
                </a:lnTo>
                <a:lnTo>
                  <a:pt x="9085" y="3365"/>
                </a:lnTo>
                <a:lnTo>
                  <a:pt x="9085" y="3369"/>
                </a:lnTo>
                <a:lnTo>
                  <a:pt x="9086" y="3372"/>
                </a:lnTo>
                <a:lnTo>
                  <a:pt x="9087" y="3376"/>
                </a:lnTo>
                <a:lnTo>
                  <a:pt x="9087" y="3379"/>
                </a:lnTo>
                <a:lnTo>
                  <a:pt x="9088" y="3383"/>
                </a:lnTo>
                <a:lnTo>
                  <a:pt x="9089" y="3386"/>
                </a:lnTo>
                <a:lnTo>
                  <a:pt x="9089" y="3389"/>
                </a:lnTo>
                <a:lnTo>
                  <a:pt x="9090" y="3393"/>
                </a:lnTo>
                <a:lnTo>
                  <a:pt x="9090" y="3395"/>
                </a:lnTo>
                <a:lnTo>
                  <a:pt x="9091" y="3399"/>
                </a:lnTo>
                <a:lnTo>
                  <a:pt x="9092" y="3402"/>
                </a:lnTo>
                <a:lnTo>
                  <a:pt x="9092" y="3405"/>
                </a:lnTo>
                <a:lnTo>
                  <a:pt x="9093" y="3408"/>
                </a:lnTo>
                <a:lnTo>
                  <a:pt x="9093" y="3411"/>
                </a:lnTo>
                <a:lnTo>
                  <a:pt x="9094" y="3414"/>
                </a:lnTo>
                <a:lnTo>
                  <a:pt x="9094" y="3417"/>
                </a:lnTo>
                <a:lnTo>
                  <a:pt x="9095" y="3419"/>
                </a:lnTo>
                <a:lnTo>
                  <a:pt x="9096" y="3422"/>
                </a:lnTo>
                <a:lnTo>
                  <a:pt x="9096" y="3425"/>
                </a:lnTo>
                <a:lnTo>
                  <a:pt x="9097" y="3428"/>
                </a:lnTo>
                <a:lnTo>
                  <a:pt x="9098" y="3431"/>
                </a:lnTo>
                <a:lnTo>
                  <a:pt x="9098" y="3433"/>
                </a:lnTo>
                <a:lnTo>
                  <a:pt x="9099" y="3436"/>
                </a:lnTo>
                <a:lnTo>
                  <a:pt x="9100" y="3439"/>
                </a:lnTo>
                <a:lnTo>
                  <a:pt x="9100" y="3442"/>
                </a:lnTo>
                <a:lnTo>
                  <a:pt x="9101" y="3444"/>
                </a:lnTo>
                <a:lnTo>
                  <a:pt x="9102" y="3447"/>
                </a:lnTo>
                <a:lnTo>
                  <a:pt x="9102" y="3450"/>
                </a:lnTo>
                <a:lnTo>
                  <a:pt x="9103" y="3452"/>
                </a:lnTo>
                <a:lnTo>
                  <a:pt x="9104" y="3455"/>
                </a:lnTo>
                <a:lnTo>
                  <a:pt x="9104" y="3457"/>
                </a:lnTo>
                <a:lnTo>
                  <a:pt x="9105" y="3459"/>
                </a:lnTo>
                <a:lnTo>
                  <a:pt x="9105" y="3461"/>
                </a:lnTo>
                <a:lnTo>
                  <a:pt x="9106" y="3464"/>
                </a:lnTo>
                <a:lnTo>
                  <a:pt x="9107" y="3466"/>
                </a:lnTo>
                <a:lnTo>
                  <a:pt x="9107" y="3468"/>
                </a:lnTo>
                <a:lnTo>
                  <a:pt x="9108" y="3470"/>
                </a:lnTo>
                <a:lnTo>
                  <a:pt x="9108" y="3472"/>
                </a:lnTo>
                <a:lnTo>
                  <a:pt x="9109" y="3475"/>
                </a:lnTo>
                <a:lnTo>
                  <a:pt x="9110" y="3477"/>
                </a:lnTo>
                <a:lnTo>
                  <a:pt x="9110" y="3479"/>
                </a:lnTo>
                <a:lnTo>
                  <a:pt x="9111" y="3481"/>
                </a:lnTo>
                <a:lnTo>
                  <a:pt x="9111" y="3483"/>
                </a:lnTo>
                <a:lnTo>
                  <a:pt x="9112" y="3485"/>
                </a:lnTo>
                <a:lnTo>
                  <a:pt x="9113" y="3487"/>
                </a:lnTo>
                <a:lnTo>
                  <a:pt x="9113" y="3489"/>
                </a:lnTo>
                <a:lnTo>
                  <a:pt x="9114" y="3491"/>
                </a:lnTo>
                <a:lnTo>
                  <a:pt x="9115" y="3493"/>
                </a:lnTo>
                <a:lnTo>
                  <a:pt x="9115" y="3494"/>
                </a:lnTo>
                <a:lnTo>
                  <a:pt x="9116" y="3496"/>
                </a:lnTo>
                <a:lnTo>
                  <a:pt x="9116" y="3497"/>
                </a:lnTo>
                <a:lnTo>
                  <a:pt x="9117" y="3500"/>
                </a:lnTo>
                <a:lnTo>
                  <a:pt x="9118" y="3501"/>
                </a:lnTo>
                <a:lnTo>
                  <a:pt x="9118" y="3502"/>
                </a:lnTo>
                <a:lnTo>
                  <a:pt x="9119" y="3504"/>
                </a:lnTo>
                <a:lnTo>
                  <a:pt x="9120" y="3506"/>
                </a:lnTo>
                <a:lnTo>
                  <a:pt x="9120" y="3507"/>
                </a:lnTo>
                <a:lnTo>
                  <a:pt x="9121" y="3509"/>
                </a:lnTo>
                <a:lnTo>
                  <a:pt x="9122" y="3511"/>
                </a:lnTo>
                <a:lnTo>
                  <a:pt x="9122" y="3513"/>
                </a:lnTo>
                <a:lnTo>
                  <a:pt x="9123" y="3515"/>
                </a:lnTo>
                <a:lnTo>
                  <a:pt x="9123" y="3516"/>
                </a:lnTo>
                <a:lnTo>
                  <a:pt x="9124" y="3518"/>
                </a:lnTo>
                <a:lnTo>
                  <a:pt x="9125" y="3520"/>
                </a:lnTo>
                <a:lnTo>
                  <a:pt x="9125" y="3521"/>
                </a:lnTo>
                <a:lnTo>
                  <a:pt x="9126" y="3522"/>
                </a:lnTo>
                <a:lnTo>
                  <a:pt x="9126" y="3523"/>
                </a:lnTo>
                <a:lnTo>
                  <a:pt x="9127" y="3525"/>
                </a:lnTo>
                <a:lnTo>
                  <a:pt x="9128" y="3527"/>
                </a:lnTo>
                <a:lnTo>
                  <a:pt x="9128" y="3528"/>
                </a:lnTo>
                <a:lnTo>
                  <a:pt x="9129" y="3529"/>
                </a:lnTo>
                <a:lnTo>
                  <a:pt x="9129" y="3530"/>
                </a:lnTo>
                <a:lnTo>
                  <a:pt x="9130" y="3532"/>
                </a:lnTo>
                <a:lnTo>
                  <a:pt x="9131" y="3533"/>
                </a:lnTo>
                <a:lnTo>
                  <a:pt x="9131" y="3535"/>
                </a:lnTo>
                <a:lnTo>
                  <a:pt x="9132" y="3536"/>
                </a:lnTo>
                <a:lnTo>
                  <a:pt x="9133" y="3537"/>
                </a:lnTo>
                <a:lnTo>
                  <a:pt x="9133" y="3538"/>
                </a:lnTo>
                <a:lnTo>
                  <a:pt x="9134" y="3540"/>
                </a:lnTo>
                <a:lnTo>
                  <a:pt x="9135" y="3541"/>
                </a:lnTo>
                <a:lnTo>
                  <a:pt x="9135" y="3542"/>
                </a:lnTo>
                <a:lnTo>
                  <a:pt x="9136" y="3543"/>
                </a:lnTo>
                <a:lnTo>
                  <a:pt x="9136" y="3545"/>
                </a:lnTo>
                <a:lnTo>
                  <a:pt x="9137" y="3545"/>
                </a:lnTo>
                <a:lnTo>
                  <a:pt x="9138" y="3546"/>
                </a:lnTo>
                <a:lnTo>
                  <a:pt x="9138" y="3547"/>
                </a:lnTo>
                <a:lnTo>
                  <a:pt x="9139" y="3548"/>
                </a:lnTo>
                <a:lnTo>
                  <a:pt x="9140" y="3548"/>
                </a:lnTo>
                <a:lnTo>
                  <a:pt x="9140" y="3549"/>
                </a:lnTo>
                <a:lnTo>
                  <a:pt x="9141" y="3550"/>
                </a:lnTo>
                <a:lnTo>
                  <a:pt x="9142" y="3552"/>
                </a:lnTo>
                <a:lnTo>
                  <a:pt x="9142" y="3552"/>
                </a:lnTo>
                <a:lnTo>
                  <a:pt x="9143" y="3553"/>
                </a:lnTo>
                <a:lnTo>
                  <a:pt x="9143" y="3554"/>
                </a:lnTo>
                <a:lnTo>
                  <a:pt x="9144" y="3555"/>
                </a:lnTo>
                <a:lnTo>
                  <a:pt x="9144" y="3556"/>
                </a:lnTo>
                <a:lnTo>
                  <a:pt x="9145" y="3557"/>
                </a:lnTo>
                <a:lnTo>
                  <a:pt x="9146" y="3558"/>
                </a:lnTo>
                <a:lnTo>
                  <a:pt x="9146" y="3559"/>
                </a:lnTo>
                <a:lnTo>
                  <a:pt x="9147" y="3560"/>
                </a:lnTo>
                <a:lnTo>
                  <a:pt x="9147" y="3561"/>
                </a:lnTo>
                <a:lnTo>
                  <a:pt x="9148" y="3561"/>
                </a:lnTo>
                <a:lnTo>
                  <a:pt x="9149" y="3562"/>
                </a:lnTo>
                <a:lnTo>
                  <a:pt x="9149" y="3562"/>
                </a:lnTo>
                <a:lnTo>
                  <a:pt x="9150" y="3563"/>
                </a:lnTo>
                <a:lnTo>
                  <a:pt x="9151" y="3564"/>
                </a:lnTo>
                <a:lnTo>
                  <a:pt x="9151" y="3565"/>
                </a:lnTo>
                <a:lnTo>
                  <a:pt x="9152" y="3566"/>
                </a:lnTo>
                <a:lnTo>
                  <a:pt x="9153" y="3567"/>
                </a:lnTo>
                <a:lnTo>
                  <a:pt x="9153" y="3567"/>
                </a:lnTo>
                <a:lnTo>
                  <a:pt x="9154" y="3568"/>
                </a:lnTo>
                <a:lnTo>
                  <a:pt x="9155" y="3569"/>
                </a:lnTo>
                <a:lnTo>
                  <a:pt x="9155" y="3569"/>
                </a:lnTo>
                <a:lnTo>
                  <a:pt x="9156" y="3570"/>
                </a:lnTo>
                <a:lnTo>
                  <a:pt x="9156" y="3570"/>
                </a:lnTo>
                <a:lnTo>
                  <a:pt x="9157" y="3570"/>
                </a:lnTo>
                <a:lnTo>
                  <a:pt x="9158" y="3571"/>
                </a:lnTo>
                <a:lnTo>
                  <a:pt x="9158" y="3572"/>
                </a:lnTo>
                <a:lnTo>
                  <a:pt x="9159" y="3572"/>
                </a:lnTo>
                <a:lnTo>
                  <a:pt x="9160" y="3573"/>
                </a:lnTo>
                <a:lnTo>
                  <a:pt x="9160" y="3573"/>
                </a:lnTo>
                <a:lnTo>
                  <a:pt x="9161" y="3574"/>
                </a:lnTo>
                <a:lnTo>
                  <a:pt x="9161" y="3575"/>
                </a:lnTo>
                <a:lnTo>
                  <a:pt x="9162" y="3575"/>
                </a:lnTo>
                <a:lnTo>
                  <a:pt x="9162" y="3576"/>
                </a:lnTo>
                <a:lnTo>
                  <a:pt x="9163" y="3577"/>
                </a:lnTo>
                <a:lnTo>
                  <a:pt x="9164" y="3578"/>
                </a:lnTo>
                <a:lnTo>
                  <a:pt x="9164" y="3578"/>
                </a:lnTo>
                <a:lnTo>
                  <a:pt x="9165" y="3579"/>
                </a:lnTo>
                <a:lnTo>
                  <a:pt x="9165" y="3579"/>
                </a:lnTo>
                <a:lnTo>
                  <a:pt x="9166" y="3580"/>
                </a:lnTo>
                <a:lnTo>
                  <a:pt x="9167" y="3580"/>
                </a:lnTo>
                <a:lnTo>
                  <a:pt x="9167" y="3581"/>
                </a:lnTo>
                <a:lnTo>
                  <a:pt x="9168" y="3582"/>
                </a:lnTo>
                <a:lnTo>
                  <a:pt x="9169" y="3582"/>
                </a:lnTo>
                <a:lnTo>
                  <a:pt x="9169" y="3582"/>
                </a:lnTo>
                <a:lnTo>
                  <a:pt x="9170" y="3583"/>
                </a:lnTo>
                <a:lnTo>
                  <a:pt x="9171" y="3583"/>
                </a:lnTo>
                <a:lnTo>
                  <a:pt x="9171" y="3584"/>
                </a:lnTo>
                <a:lnTo>
                  <a:pt x="9172" y="3584"/>
                </a:lnTo>
                <a:lnTo>
                  <a:pt x="9173" y="3584"/>
                </a:lnTo>
                <a:lnTo>
                  <a:pt x="9173" y="3585"/>
                </a:lnTo>
                <a:lnTo>
                  <a:pt x="9174" y="3585"/>
                </a:lnTo>
                <a:lnTo>
                  <a:pt x="9175" y="3585"/>
                </a:lnTo>
                <a:lnTo>
                  <a:pt x="9175" y="3585"/>
                </a:lnTo>
                <a:lnTo>
                  <a:pt x="9176" y="3586"/>
                </a:lnTo>
                <a:lnTo>
                  <a:pt x="9176" y="3586"/>
                </a:lnTo>
                <a:lnTo>
                  <a:pt x="9177" y="3587"/>
                </a:lnTo>
                <a:lnTo>
                  <a:pt x="9178" y="3587"/>
                </a:lnTo>
                <a:lnTo>
                  <a:pt x="9178" y="3588"/>
                </a:lnTo>
                <a:lnTo>
                  <a:pt x="9179" y="3588"/>
                </a:lnTo>
                <a:lnTo>
                  <a:pt x="9179" y="3589"/>
                </a:lnTo>
                <a:lnTo>
                  <a:pt x="9180" y="3589"/>
                </a:lnTo>
                <a:lnTo>
                  <a:pt x="9180" y="3589"/>
                </a:lnTo>
                <a:lnTo>
                  <a:pt x="9181" y="3589"/>
                </a:lnTo>
                <a:lnTo>
                  <a:pt x="9182" y="3590"/>
                </a:lnTo>
                <a:lnTo>
                  <a:pt x="9182" y="3590"/>
                </a:lnTo>
                <a:lnTo>
                  <a:pt x="9183" y="3589"/>
                </a:lnTo>
                <a:lnTo>
                  <a:pt x="9184" y="3589"/>
                </a:lnTo>
                <a:lnTo>
                  <a:pt x="9184" y="3590"/>
                </a:lnTo>
                <a:lnTo>
                  <a:pt x="9185" y="3590"/>
                </a:lnTo>
                <a:lnTo>
                  <a:pt x="9185" y="3591"/>
                </a:lnTo>
                <a:lnTo>
                  <a:pt x="9186" y="3591"/>
                </a:lnTo>
                <a:lnTo>
                  <a:pt x="9187" y="3591"/>
                </a:lnTo>
                <a:lnTo>
                  <a:pt x="9187" y="3591"/>
                </a:lnTo>
                <a:lnTo>
                  <a:pt x="9188" y="3591"/>
                </a:lnTo>
                <a:lnTo>
                  <a:pt x="9189" y="3591"/>
                </a:lnTo>
                <a:lnTo>
                  <a:pt x="9189" y="3591"/>
                </a:lnTo>
                <a:lnTo>
                  <a:pt x="9190" y="3591"/>
                </a:lnTo>
                <a:lnTo>
                  <a:pt x="9191" y="3592"/>
                </a:lnTo>
                <a:lnTo>
                  <a:pt x="9191" y="3593"/>
                </a:lnTo>
                <a:lnTo>
                  <a:pt x="9192" y="3593"/>
                </a:lnTo>
                <a:lnTo>
                  <a:pt x="9193" y="3593"/>
                </a:lnTo>
                <a:lnTo>
                  <a:pt x="9193" y="3594"/>
                </a:lnTo>
                <a:lnTo>
                  <a:pt x="9194" y="3594"/>
                </a:lnTo>
                <a:lnTo>
                  <a:pt x="9194" y="3593"/>
                </a:lnTo>
                <a:lnTo>
                  <a:pt x="9195" y="3593"/>
                </a:lnTo>
                <a:lnTo>
                  <a:pt x="9196" y="3594"/>
                </a:lnTo>
                <a:lnTo>
                  <a:pt x="9196" y="3595"/>
                </a:lnTo>
                <a:lnTo>
                  <a:pt x="9197" y="3595"/>
                </a:lnTo>
                <a:lnTo>
                  <a:pt x="9197" y="3595"/>
                </a:lnTo>
                <a:lnTo>
                  <a:pt x="9198" y="3595"/>
                </a:lnTo>
                <a:lnTo>
                  <a:pt x="9199" y="3595"/>
                </a:lnTo>
                <a:lnTo>
                  <a:pt x="9199" y="3595"/>
                </a:lnTo>
                <a:lnTo>
                  <a:pt x="9200" y="3595"/>
                </a:lnTo>
                <a:lnTo>
                  <a:pt x="9200" y="3596"/>
                </a:lnTo>
                <a:lnTo>
                  <a:pt x="9201" y="3596"/>
                </a:lnTo>
                <a:lnTo>
                  <a:pt x="9202" y="3596"/>
                </a:lnTo>
                <a:lnTo>
                  <a:pt x="9202" y="3597"/>
                </a:lnTo>
                <a:lnTo>
                  <a:pt x="9203" y="3597"/>
                </a:lnTo>
                <a:lnTo>
                  <a:pt x="9204" y="3597"/>
                </a:lnTo>
                <a:lnTo>
                  <a:pt x="9204" y="3597"/>
                </a:lnTo>
                <a:lnTo>
                  <a:pt x="9205" y="3597"/>
                </a:lnTo>
                <a:lnTo>
                  <a:pt x="9205" y="3597"/>
                </a:lnTo>
                <a:lnTo>
                  <a:pt x="9206" y="3597"/>
                </a:lnTo>
                <a:lnTo>
                  <a:pt x="9207" y="3597"/>
                </a:lnTo>
                <a:lnTo>
                  <a:pt x="9207" y="3597"/>
                </a:lnTo>
                <a:lnTo>
                  <a:pt x="9208" y="3598"/>
                </a:lnTo>
                <a:lnTo>
                  <a:pt x="9209" y="3598"/>
                </a:lnTo>
                <a:lnTo>
                  <a:pt x="9209" y="3598"/>
                </a:lnTo>
                <a:lnTo>
                  <a:pt x="9210" y="3598"/>
                </a:lnTo>
                <a:lnTo>
                  <a:pt x="9211" y="3598"/>
                </a:lnTo>
                <a:lnTo>
                  <a:pt x="9211" y="3599"/>
                </a:lnTo>
                <a:lnTo>
                  <a:pt x="9212" y="3599"/>
                </a:lnTo>
                <a:lnTo>
                  <a:pt x="9212" y="3598"/>
                </a:lnTo>
                <a:lnTo>
                  <a:pt x="9213" y="3599"/>
                </a:lnTo>
                <a:lnTo>
                  <a:pt x="9214" y="3599"/>
                </a:lnTo>
                <a:lnTo>
                  <a:pt x="9214" y="3599"/>
                </a:lnTo>
                <a:lnTo>
                  <a:pt x="9215" y="3599"/>
                </a:lnTo>
                <a:lnTo>
                  <a:pt x="9215" y="3600"/>
                </a:lnTo>
                <a:lnTo>
                  <a:pt x="9216" y="3600"/>
                </a:lnTo>
                <a:lnTo>
                  <a:pt x="9217" y="3600"/>
                </a:lnTo>
                <a:lnTo>
                  <a:pt x="9217" y="3600"/>
                </a:lnTo>
                <a:lnTo>
                  <a:pt x="9218" y="3600"/>
                </a:lnTo>
                <a:lnTo>
                  <a:pt x="9218" y="3600"/>
                </a:lnTo>
                <a:lnTo>
                  <a:pt x="9219" y="3600"/>
                </a:lnTo>
                <a:lnTo>
                  <a:pt x="9220" y="3600"/>
                </a:lnTo>
                <a:lnTo>
                  <a:pt x="9220" y="3600"/>
                </a:lnTo>
                <a:lnTo>
                  <a:pt x="9221" y="3600"/>
                </a:lnTo>
                <a:lnTo>
                  <a:pt x="9222" y="3600"/>
                </a:lnTo>
                <a:lnTo>
                  <a:pt x="9222" y="3600"/>
                </a:lnTo>
                <a:lnTo>
                  <a:pt x="9223" y="3600"/>
                </a:lnTo>
                <a:lnTo>
                  <a:pt x="9224" y="3600"/>
                </a:lnTo>
                <a:lnTo>
                  <a:pt x="9224" y="3600"/>
                </a:lnTo>
                <a:lnTo>
                  <a:pt x="9225" y="3600"/>
                </a:lnTo>
                <a:lnTo>
                  <a:pt x="9225" y="3600"/>
                </a:lnTo>
                <a:lnTo>
                  <a:pt x="9226" y="3600"/>
                </a:lnTo>
                <a:lnTo>
                  <a:pt x="9227" y="3601"/>
                </a:lnTo>
                <a:lnTo>
                  <a:pt x="9227" y="3601"/>
                </a:lnTo>
                <a:lnTo>
                  <a:pt x="9228" y="3601"/>
                </a:lnTo>
                <a:lnTo>
                  <a:pt x="9229" y="3600"/>
                </a:lnTo>
                <a:lnTo>
                  <a:pt x="9229" y="3601"/>
                </a:lnTo>
                <a:lnTo>
                  <a:pt x="9230" y="3602"/>
                </a:lnTo>
                <a:lnTo>
                  <a:pt x="9230" y="3602"/>
                </a:lnTo>
                <a:lnTo>
                  <a:pt x="9231" y="3602"/>
                </a:lnTo>
                <a:lnTo>
                  <a:pt x="9232" y="3602"/>
                </a:lnTo>
                <a:lnTo>
                  <a:pt x="9232" y="3602"/>
                </a:lnTo>
                <a:lnTo>
                  <a:pt x="9233" y="3602"/>
                </a:lnTo>
                <a:lnTo>
                  <a:pt x="9233" y="3602"/>
                </a:lnTo>
                <a:lnTo>
                  <a:pt x="9234" y="3602"/>
                </a:lnTo>
                <a:lnTo>
                  <a:pt x="9235" y="3603"/>
                </a:lnTo>
                <a:lnTo>
                  <a:pt x="9235" y="3603"/>
                </a:lnTo>
                <a:lnTo>
                  <a:pt x="9236" y="3603"/>
                </a:lnTo>
                <a:lnTo>
                  <a:pt x="9236" y="3603"/>
                </a:lnTo>
                <a:lnTo>
                  <a:pt x="9237" y="3603"/>
                </a:lnTo>
                <a:lnTo>
                  <a:pt x="9238" y="3602"/>
                </a:lnTo>
                <a:lnTo>
                  <a:pt x="9238" y="3602"/>
                </a:lnTo>
                <a:lnTo>
                  <a:pt x="9239" y="3602"/>
                </a:lnTo>
                <a:lnTo>
                  <a:pt x="9240" y="3602"/>
                </a:lnTo>
                <a:lnTo>
                  <a:pt x="9240" y="3602"/>
                </a:lnTo>
                <a:lnTo>
                  <a:pt x="9241" y="3602"/>
                </a:lnTo>
                <a:lnTo>
                  <a:pt x="9242" y="3602"/>
                </a:lnTo>
                <a:lnTo>
                  <a:pt x="9242" y="3602"/>
                </a:lnTo>
                <a:lnTo>
                  <a:pt x="9243" y="3602"/>
                </a:lnTo>
                <a:lnTo>
                  <a:pt x="9244" y="3602"/>
                </a:lnTo>
                <a:lnTo>
                  <a:pt x="9244" y="3602"/>
                </a:lnTo>
                <a:lnTo>
                  <a:pt x="9245" y="3602"/>
                </a:lnTo>
                <a:lnTo>
                  <a:pt x="9245" y="3602"/>
                </a:lnTo>
                <a:lnTo>
                  <a:pt x="9246" y="3601"/>
                </a:lnTo>
                <a:lnTo>
                  <a:pt x="9247" y="3601"/>
                </a:lnTo>
                <a:lnTo>
                  <a:pt x="9247" y="3602"/>
                </a:lnTo>
                <a:lnTo>
                  <a:pt x="9248" y="3601"/>
                </a:lnTo>
                <a:lnTo>
                  <a:pt x="9249" y="3602"/>
                </a:lnTo>
                <a:lnTo>
                  <a:pt x="9249" y="3602"/>
                </a:lnTo>
                <a:lnTo>
                  <a:pt x="9250" y="3602"/>
                </a:lnTo>
                <a:lnTo>
                  <a:pt x="9250" y="3602"/>
                </a:lnTo>
                <a:lnTo>
                  <a:pt x="9251" y="3602"/>
                </a:lnTo>
                <a:lnTo>
                  <a:pt x="9251" y="3601"/>
                </a:lnTo>
                <a:lnTo>
                  <a:pt x="9252" y="3602"/>
                </a:lnTo>
                <a:lnTo>
                  <a:pt x="9253" y="3602"/>
                </a:lnTo>
                <a:lnTo>
                  <a:pt x="9253" y="3601"/>
                </a:lnTo>
                <a:lnTo>
                  <a:pt x="9254" y="3601"/>
                </a:lnTo>
                <a:lnTo>
                  <a:pt x="9255" y="3601"/>
                </a:lnTo>
                <a:lnTo>
                  <a:pt x="9255" y="3601"/>
                </a:lnTo>
                <a:lnTo>
                  <a:pt x="9256" y="3601"/>
                </a:lnTo>
                <a:lnTo>
                  <a:pt x="9256" y="3601"/>
                </a:lnTo>
                <a:lnTo>
                  <a:pt x="9257" y="3600"/>
                </a:lnTo>
                <a:lnTo>
                  <a:pt x="9258" y="3600"/>
                </a:lnTo>
                <a:lnTo>
                  <a:pt x="9258" y="3600"/>
                </a:lnTo>
                <a:lnTo>
                  <a:pt x="9259" y="3600"/>
                </a:lnTo>
                <a:lnTo>
                  <a:pt x="9260" y="3600"/>
                </a:lnTo>
                <a:lnTo>
                  <a:pt x="9260" y="3600"/>
                </a:lnTo>
                <a:lnTo>
                  <a:pt x="9261" y="3600"/>
                </a:lnTo>
                <a:lnTo>
                  <a:pt x="9262" y="3600"/>
                </a:lnTo>
                <a:lnTo>
                  <a:pt x="9262" y="3599"/>
                </a:lnTo>
                <a:lnTo>
                  <a:pt x="9263" y="3599"/>
                </a:lnTo>
                <a:lnTo>
                  <a:pt x="9264" y="3599"/>
                </a:lnTo>
                <a:lnTo>
                  <a:pt x="9264" y="3599"/>
                </a:lnTo>
                <a:lnTo>
                  <a:pt x="9265" y="3598"/>
                </a:lnTo>
                <a:lnTo>
                  <a:pt x="9265" y="3598"/>
                </a:lnTo>
                <a:lnTo>
                  <a:pt x="9266" y="3598"/>
                </a:lnTo>
                <a:lnTo>
                  <a:pt x="9267" y="3599"/>
                </a:lnTo>
                <a:lnTo>
                  <a:pt x="9267" y="3598"/>
                </a:lnTo>
                <a:lnTo>
                  <a:pt x="9268" y="3598"/>
                </a:lnTo>
                <a:lnTo>
                  <a:pt x="9268" y="3598"/>
                </a:lnTo>
                <a:lnTo>
                  <a:pt x="9269" y="3598"/>
                </a:lnTo>
                <a:lnTo>
                  <a:pt x="9269" y="3597"/>
                </a:lnTo>
                <a:lnTo>
                  <a:pt x="9270" y="3597"/>
                </a:lnTo>
                <a:lnTo>
                  <a:pt x="9271" y="3597"/>
                </a:lnTo>
                <a:lnTo>
                  <a:pt x="9271" y="3597"/>
                </a:lnTo>
                <a:lnTo>
                  <a:pt x="9272" y="3597"/>
                </a:lnTo>
                <a:lnTo>
                  <a:pt x="9273" y="3597"/>
                </a:lnTo>
                <a:lnTo>
                  <a:pt x="9273" y="3597"/>
                </a:lnTo>
                <a:lnTo>
                  <a:pt x="9274" y="3597"/>
                </a:lnTo>
                <a:lnTo>
                  <a:pt x="9275" y="3597"/>
                </a:lnTo>
                <a:lnTo>
                  <a:pt x="9275" y="3597"/>
                </a:lnTo>
                <a:lnTo>
                  <a:pt x="9276" y="3597"/>
                </a:lnTo>
                <a:lnTo>
                  <a:pt x="9276" y="3596"/>
                </a:lnTo>
                <a:lnTo>
                  <a:pt x="9277" y="3597"/>
                </a:lnTo>
                <a:lnTo>
                  <a:pt x="9278" y="3597"/>
                </a:lnTo>
                <a:lnTo>
                  <a:pt x="9278" y="3597"/>
                </a:lnTo>
                <a:lnTo>
                  <a:pt x="9279" y="3596"/>
                </a:lnTo>
                <a:lnTo>
                  <a:pt x="9280" y="3596"/>
                </a:lnTo>
                <a:lnTo>
                  <a:pt x="9280" y="3596"/>
                </a:lnTo>
                <a:lnTo>
                  <a:pt x="9281" y="3595"/>
                </a:lnTo>
                <a:lnTo>
                  <a:pt x="9282" y="3595"/>
                </a:lnTo>
                <a:lnTo>
                  <a:pt x="9282" y="3596"/>
                </a:lnTo>
                <a:lnTo>
                  <a:pt x="9283" y="3595"/>
                </a:lnTo>
                <a:lnTo>
                  <a:pt x="9283" y="3595"/>
                </a:lnTo>
                <a:lnTo>
                  <a:pt x="9284" y="3595"/>
                </a:lnTo>
                <a:lnTo>
                  <a:pt x="9285" y="3595"/>
                </a:lnTo>
                <a:lnTo>
                  <a:pt x="9285" y="3595"/>
                </a:lnTo>
                <a:lnTo>
                  <a:pt x="9286" y="3594"/>
                </a:lnTo>
                <a:lnTo>
                  <a:pt x="9286" y="3594"/>
                </a:lnTo>
                <a:lnTo>
                  <a:pt x="9287" y="3594"/>
                </a:lnTo>
                <a:lnTo>
                  <a:pt x="9287" y="3594"/>
                </a:lnTo>
                <a:lnTo>
                  <a:pt x="9288" y="3594"/>
                </a:lnTo>
                <a:lnTo>
                  <a:pt x="9289" y="3593"/>
                </a:lnTo>
                <a:lnTo>
                  <a:pt x="9289" y="3594"/>
                </a:lnTo>
                <a:lnTo>
                  <a:pt x="9290" y="3593"/>
                </a:lnTo>
                <a:lnTo>
                  <a:pt x="9291" y="3593"/>
                </a:lnTo>
                <a:lnTo>
                  <a:pt x="9291" y="3593"/>
                </a:lnTo>
                <a:lnTo>
                  <a:pt x="9292" y="3593"/>
                </a:lnTo>
                <a:lnTo>
                  <a:pt x="9293" y="3593"/>
                </a:lnTo>
                <a:lnTo>
                  <a:pt x="9293" y="3593"/>
                </a:lnTo>
                <a:lnTo>
                  <a:pt x="9294" y="3593"/>
                </a:lnTo>
                <a:lnTo>
                  <a:pt x="9295" y="3592"/>
                </a:lnTo>
                <a:lnTo>
                  <a:pt x="9295" y="3592"/>
                </a:lnTo>
                <a:lnTo>
                  <a:pt x="9296" y="3592"/>
                </a:lnTo>
                <a:lnTo>
                  <a:pt x="9296" y="3591"/>
                </a:lnTo>
                <a:lnTo>
                  <a:pt x="9297" y="3591"/>
                </a:lnTo>
                <a:lnTo>
                  <a:pt x="9298" y="3591"/>
                </a:lnTo>
                <a:lnTo>
                  <a:pt x="9298" y="3591"/>
                </a:lnTo>
                <a:lnTo>
                  <a:pt x="9299" y="3591"/>
                </a:lnTo>
                <a:lnTo>
                  <a:pt x="9300" y="3591"/>
                </a:lnTo>
                <a:lnTo>
                  <a:pt x="9300" y="3591"/>
                </a:lnTo>
                <a:lnTo>
                  <a:pt x="9301" y="3590"/>
                </a:lnTo>
                <a:lnTo>
                  <a:pt x="9301" y="3590"/>
                </a:lnTo>
                <a:lnTo>
                  <a:pt x="9302" y="3590"/>
                </a:lnTo>
                <a:lnTo>
                  <a:pt x="9303" y="3591"/>
                </a:lnTo>
                <a:lnTo>
                  <a:pt x="9303" y="3591"/>
                </a:lnTo>
                <a:lnTo>
                  <a:pt x="9304" y="3590"/>
                </a:lnTo>
                <a:lnTo>
                  <a:pt x="9304" y="3589"/>
                </a:lnTo>
                <a:lnTo>
                  <a:pt x="9305" y="3589"/>
                </a:lnTo>
                <a:lnTo>
                  <a:pt x="9306" y="3589"/>
                </a:lnTo>
                <a:lnTo>
                  <a:pt x="9306" y="3589"/>
                </a:lnTo>
                <a:lnTo>
                  <a:pt x="9307" y="3589"/>
                </a:lnTo>
                <a:lnTo>
                  <a:pt x="9307" y="3589"/>
                </a:lnTo>
                <a:lnTo>
                  <a:pt x="9308" y="3589"/>
                </a:lnTo>
                <a:lnTo>
                  <a:pt x="9309" y="3589"/>
                </a:lnTo>
                <a:lnTo>
                  <a:pt x="9309" y="3588"/>
                </a:lnTo>
                <a:lnTo>
                  <a:pt x="9310" y="3588"/>
                </a:lnTo>
                <a:lnTo>
                  <a:pt x="9311" y="3587"/>
                </a:lnTo>
                <a:lnTo>
                  <a:pt x="9311" y="3588"/>
                </a:lnTo>
                <a:lnTo>
                  <a:pt x="9312" y="3587"/>
                </a:lnTo>
                <a:lnTo>
                  <a:pt x="9313" y="3587"/>
                </a:lnTo>
                <a:lnTo>
                  <a:pt x="9313" y="3587"/>
                </a:lnTo>
                <a:lnTo>
                  <a:pt x="9314" y="3588"/>
                </a:lnTo>
                <a:lnTo>
                  <a:pt x="9315" y="3588"/>
                </a:lnTo>
                <a:lnTo>
                  <a:pt x="9315" y="3587"/>
                </a:lnTo>
                <a:lnTo>
                  <a:pt x="9316" y="3587"/>
                </a:lnTo>
                <a:lnTo>
                  <a:pt x="9316" y="3586"/>
                </a:lnTo>
                <a:lnTo>
                  <a:pt x="9317" y="3586"/>
                </a:lnTo>
                <a:lnTo>
                  <a:pt x="9318" y="3586"/>
                </a:lnTo>
                <a:lnTo>
                  <a:pt x="9318" y="3586"/>
                </a:lnTo>
                <a:lnTo>
                  <a:pt x="9319" y="3587"/>
                </a:lnTo>
                <a:lnTo>
                  <a:pt x="9319" y="3587"/>
                </a:lnTo>
                <a:lnTo>
                  <a:pt x="9320" y="3587"/>
                </a:lnTo>
                <a:lnTo>
                  <a:pt x="9321" y="3586"/>
                </a:lnTo>
                <a:lnTo>
                  <a:pt x="9321" y="3586"/>
                </a:lnTo>
                <a:lnTo>
                  <a:pt x="9322" y="3586"/>
                </a:lnTo>
                <a:lnTo>
                  <a:pt x="9322" y="3587"/>
                </a:lnTo>
                <a:lnTo>
                  <a:pt x="9323" y="3586"/>
                </a:lnTo>
                <a:lnTo>
                  <a:pt x="9324" y="3586"/>
                </a:lnTo>
                <a:lnTo>
                  <a:pt x="9324" y="3586"/>
                </a:lnTo>
                <a:lnTo>
                  <a:pt x="9325" y="3586"/>
                </a:lnTo>
                <a:lnTo>
                  <a:pt x="9326" y="3586"/>
                </a:lnTo>
                <a:lnTo>
                  <a:pt x="9326" y="3586"/>
                </a:lnTo>
                <a:lnTo>
                  <a:pt x="9327" y="3586"/>
                </a:lnTo>
                <a:lnTo>
                  <a:pt x="9327" y="3585"/>
                </a:lnTo>
                <a:lnTo>
                  <a:pt x="9328" y="3585"/>
                </a:lnTo>
                <a:lnTo>
                  <a:pt x="9329" y="3585"/>
                </a:lnTo>
                <a:lnTo>
                  <a:pt x="9329" y="3584"/>
                </a:lnTo>
                <a:lnTo>
                  <a:pt x="9330" y="3584"/>
                </a:lnTo>
                <a:lnTo>
                  <a:pt x="9331" y="3584"/>
                </a:lnTo>
                <a:lnTo>
                  <a:pt x="9331" y="3583"/>
                </a:lnTo>
                <a:lnTo>
                  <a:pt x="9332" y="3583"/>
                </a:lnTo>
                <a:lnTo>
                  <a:pt x="9333" y="3582"/>
                </a:lnTo>
                <a:lnTo>
                  <a:pt x="9333" y="3582"/>
                </a:lnTo>
                <a:lnTo>
                  <a:pt x="9334" y="3582"/>
                </a:lnTo>
                <a:lnTo>
                  <a:pt x="9335" y="3582"/>
                </a:lnTo>
                <a:lnTo>
                  <a:pt x="9335" y="3582"/>
                </a:lnTo>
                <a:lnTo>
                  <a:pt x="9336" y="3582"/>
                </a:lnTo>
                <a:lnTo>
                  <a:pt x="9336" y="3582"/>
                </a:lnTo>
                <a:lnTo>
                  <a:pt x="9337" y="3582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608719" y="10142058"/>
            <a:ext cx="5767956" cy="2259747"/>
            <a:chOff x="20421600" y="9839351"/>
            <a:chExt cx="5767956" cy="2259747"/>
          </a:xfrm>
        </p:grpSpPr>
        <p:sp>
          <p:nvSpPr>
            <p:cNvPr id="1729" name="Line 71"/>
            <p:cNvSpPr>
              <a:spLocks noChangeShapeType="1"/>
            </p:cNvSpPr>
            <p:nvPr/>
          </p:nvSpPr>
          <p:spPr bwMode="auto">
            <a:xfrm>
              <a:off x="20426607" y="11516126"/>
              <a:ext cx="58836" cy="0"/>
            </a:xfrm>
            <a:prstGeom prst="line">
              <a:avLst/>
            </a:prstGeom>
            <a:noFill/>
            <a:ln w="6350" cap="flat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Line 72"/>
            <p:cNvSpPr>
              <a:spLocks noChangeShapeType="1"/>
            </p:cNvSpPr>
            <p:nvPr/>
          </p:nvSpPr>
          <p:spPr bwMode="auto">
            <a:xfrm>
              <a:off x="20426607" y="10981248"/>
              <a:ext cx="58836" cy="0"/>
            </a:xfrm>
            <a:prstGeom prst="line">
              <a:avLst/>
            </a:prstGeom>
            <a:noFill/>
            <a:ln w="6350" cap="flat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Line 73"/>
            <p:cNvSpPr>
              <a:spLocks noChangeShapeType="1"/>
            </p:cNvSpPr>
            <p:nvPr/>
          </p:nvSpPr>
          <p:spPr bwMode="auto">
            <a:xfrm>
              <a:off x="20426607" y="10447019"/>
              <a:ext cx="58836" cy="0"/>
            </a:xfrm>
            <a:prstGeom prst="line">
              <a:avLst/>
            </a:prstGeom>
            <a:noFill/>
            <a:ln w="6350" cap="flat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Line 74"/>
            <p:cNvSpPr>
              <a:spLocks noChangeShapeType="1"/>
            </p:cNvSpPr>
            <p:nvPr/>
          </p:nvSpPr>
          <p:spPr bwMode="auto">
            <a:xfrm>
              <a:off x="20426607" y="9912791"/>
              <a:ext cx="58836" cy="0"/>
            </a:xfrm>
            <a:prstGeom prst="line">
              <a:avLst/>
            </a:prstGeom>
            <a:noFill/>
            <a:ln w="6350" cap="flat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Line 77"/>
            <p:cNvSpPr>
              <a:spLocks noChangeShapeType="1"/>
            </p:cNvSpPr>
            <p:nvPr/>
          </p:nvSpPr>
          <p:spPr bwMode="auto">
            <a:xfrm flipH="1">
              <a:off x="26131346" y="12050354"/>
              <a:ext cx="58210" cy="0"/>
            </a:xfrm>
            <a:prstGeom prst="line">
              <a:avLst/>
            </a:prstGeom>
            <a:noFill/>
            <a:ln w="6350" cap="flat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Freeform 91"/>
            <p:cNvSpPr>
              <a:spLocks noEditPoints="1"/>
            </p:cNvSpPr>
            <p:nvPr/>
          </p:nvSpPr>
          <p:spPr bwMode="auto">
            <a:xfrm>
              <a:off x="20421600" y="9893943"/>
              <a:ext cx="126435" cy="2190856"/>
            </a:xfrm>
            <a:custGeom>
              <a:avLst/>
              <a:gdLst>
                <a:gd name="T0" fmla="*/ 3 w 202"/>
                <a:gd name="T1" fmla="*/ 3312 h 3371"/>
                <a:gd name="T2" fmla="*/ 11 w 202"/>
                <a:gd name="T3" fmla="*/ 3332 h 3371"/>
                <a:gd name="T4" fmla="*/ 29 w 202"/>
                <a:gd name="T5" fmla="*/ 3314 h 3371"/>
                <a:gd name="T6" fmla="*/ 14 w 202"/>
                <a:gd name="T7" fmla="*/ 3321 h 3371"/>
                <a:gd name="T8" fmla="*/ 21 w 202"/>
                <a:gd name="T9" fmla="*/ 3343 h 3371"/>
                <a:gd name="T10" fmla="*/ 33 w 202"/>
                <a:gd name="T11" fmla="*/ 3292 h 3371"/>
                <a:gd name="T12" fmla="*/ 44 w 202"/>
                <a:gd name="T13" fmla="*/ 3327 h 3371"/>
                <a:gd name="T14" fmla="*/ 47 w 202"/>
                <a:gd name="T15" fmla="*/ 3313 h 3371"/>
                <a:gd name="T16" fmla="*/ 34 w 202"/>
                <a:gd name="T17" fmla="*/ 3363 h 3371"/>
                <a:gd name="T18" fmla="*/ 36 w 202"/>
                <a:gd name="T19" fmla="*/ 3245 h 3371"/>
                <a:gd name="T20" fmla="*/ 37 w 202"/>
                <a:gd name="T21" fmla="*/ 3032 h 3371"/>
                <a:gd name="T22" fmla="*/ 38 w 202"/>
                <a:gd name="T23" fmla="*/ 2743 h 3371"/>
                <a:gd name="T24" fmla="*/ 38 w 202"/>
                <a:gd name="T25" fmla="*/ 2529 h 3371"/>
                <a:gd name="T26" fmla="*/ 38 w 202"/>
                <a:gd name="T27" fmla="*/ 2290 h 3371"/>
                <a:gd name="T28" fmla="*/ 39 w 202"/>
                <a:gd name="T29" fmla="*/ 2026 h 3371"/>
                <a:gd name="T30" fmla="*/ 56 w 202"/>
                <a:gd name="T31" fmla="*/ 1724 h 3371"/>
                <a:gd name="T32" fmla="*/ 57 w 202"/>
                <a:gd name="T33" fmla="*/ 1435 h 3371"/>
                <a:gd name="T34" fmla="*/ 41 w 202"/>
                <a:gd name="T35" fmla="*/ 1196 h 3371"/>
                <a:gd name="T36" fmla="*/ 58 w 202"/>
                <a:gd name="T37" fmla="*/ 983 h 3371"/>
                <a:gd name="T38" fmla="*/ 59 w 202"/>
                <a:gd name="T39" fmla="*/ 719 h 3371"/>
                <a:gd name="T40" fmla="*/ 61 w 202"/>
                <a:gd name="T41" fmla="*/ 430 h 3371"/>
                <a:gd name="T42" fmla="*/ 45 w 202"/>
                <a:gd name="T43" fmla="*/ 340 h 3371"/>
                <a:gd name="T44" fmla="*/ 46 w 202"/>
                <a:gd name="T45" fmla="*/ 430 h 3371"/>
                <a:gd name="T46" fmla="*/ 63 w 202"/>
                <a:gd name="T47" fmla="*/ 216 h 3371"/>
                <a:gd name="T48" fmla="*/ 58 w 202"/>
                <a:gd name="T49" fmla="*/ 43 h 3371"/>
                <a:gd name="T50" fmla="*/ 70 w 202"/>
                <a:gd name="T51" fmla="*/ 11 h 3371"/>
                <a:gd name="T52" fmla="*/ 65 w 202"/>
                <a:gd name="T53" fmla="*/ 9 h 3371"/>
                <a:gd name="T54" fmla="*/ 61 w 202"/>
                <a:gd name="T55" fmla="*/ 81 h 3371"/>
                <a:gd name="T56" fmla="*/ 65 w 202"/>
                <a:gd name="T57" fmla="*/ 291 h 3371"/>
                <a:gd name="T58" fmla="*/ 67 w 202"/>
                <a:gd name="T59" fmla="*/ 374 h 3371"/>
                <a:gd name="T60" fmla="*/ 69 w 202"/>
                <a:gd name="T61" fmla="*/ 501 h 3371"/>
                <a:gd name="T62" fmla="*/ 74 w 202"/>
                <a:gd name="T63" fmla="*/ 689 h 3371"/>
                <a:gd name="T64" fmla="*/ 78 w 202"/>
                <a:gd name="T65" fmla="*/ 823 h 3371"/>
                <a:gd name="T66" fmla="*/ 82 w 202"/>
                <a:gd name="T67" fmla="*/ 998 h 3371"/>
                <a:gd name="T68" fmla="*/ 102 w 202"/>
                <a:gd name="T69" fmla="*/ 1094 h 3371"/>
                <a:gd name="T70" fmla="*/ 88 w 202"/>
                <a:gd name="T71" fmla="*/ 1160 h 3371"/>
                <a:gd name="T72" fmla="*/ 111 w 202"/>
                <a:gd name="T73" fmla="*/ 1317 h 3371"/>
                <a:gd name="T74" fmla="*/ 116 w 202"/>
                <a:gd name="T75" fmla="*/ 1398 h 3371"/>
                <a:gd name="T76" fmla="*/ 118 w 202"/>
                <a:gd name="T77" fmla="*/ 1447 h 3371"/>
                <a:gd name="T78" fmla="*/ 106 w 202"/>
                <a:gd name="T79" fmla="*/ 1498 h 3371"/>
                <a:gd name="T80" fmla="*/ 108 w 202"/>
                <a:gd name="T81" fmla="*/ 1552 h 3371"/>
                <a:gd name="T82" fmla="*/ 130 w 202"/>
                <a:gd name="T83" fmla="*/ 1701 h 3371"/>
                <a:gd name="T84" fmla="*/ 124 w 202"/>
                <a:gd name="T85" fmla="*/ 1724 h 3371"/>
                <a:gd name="T86" fmla="*/ 120 w 202"/>
                <a:gd name="T87" fmla="*/ 1801 h 3371"/>
                <a:gd name="T88" fmla="*/ 122 w 202"/>
                <a:gd name="T89" fmla="*/ 1839 h 3371"/>
                <a:gd name="T90" fmla="*/ 128 w 202"/>
                <a:gd name="T91" fmla="*/ 1931 h 3371"/>
                <a:gd name="T92" fmla="*/ 149 w 202"/>
                <a:gd name="T93" fmla="*/ 2017 h 3371"/>
                <a:gd name="T94" fmla="*/ 153 w 202"/>
                <a:gd name="T95" fmla="*/ 2069 h 3371"/>
                <a:gd name="T96" fmla="*/ 156 w 202"/>
                <a:gd name="T97" fmla="*/ 2084 h 3371"/>
                <a:gd name="T98" fmla="*/ 160 w 202"/>
                <a:gd name="T99" fmla="*/ 2154 h 3371"/>
                <a:gd name="T100" fmla="*/ 146 w 202"/>
                <a:gd name="T101" fmla="*/ 2215 h 3371"/>
                <a:gd name="T102" fmla="*/ 151 w 202"/>
                <a:gd name="T103" fmla="*/ 2265 h 3371"/>
                <a:gd name="T104" fmla="*/ 169 w 202"/>
                <a:gd name="T105" fmla="*/ 2330 h 3371"/>
                <a:gd name="T106" fmla="*/ 158 w 202"/>
                <a:gd name="T107" fmla="*/ 2324 h 3371"/>
                <a:gd name="T108" fmla="*/ 161 w 202"/>
                <a:gd name="T109" fmla="*/ 2380 h 3371"/>
                <a:gd name="T110" fmla="*/ 163 w 202"/>
                <a:gd name="T111" fmla="*/ 2392 h 3371"/>
                <a:gd name="T112" fmla="*/ 169 w 202"/>
                <a:gd name="T113" fmla="*/ 2462 h 3371"/>
                <a:gd name="T114" fmla="*/ 173 w 202"/>
                <a:gd name="T115" fmla="*/ 2506 h 3371"/>
                <a:gd name="T116" fmla="*/ 176 w 202"/>
                <a:gd name="T117" fmla="*/ 2546 h 3371"/>
                <a:gd name="T118" fmla="*/ 180 w 202"/>
                <a:gd name="T119" fmla="*/ 2602 h 3371"/>
                <a:gd name="T120" fmla="*/ 199 w 202"/>
                <a:gd name="T121" fmla="*/ 2633 h 3371"/>
                <a:gd name="T122" fmla="*/ 1 w 202"/>
                <a:gd name="T123" fmla="*/ 3288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3371">
                  <a:moveTo>
                    <a:pt x="1" y="3301"/>
                  </a:moveTo>
                  <a:lnTo>
                    <a:pt x="2" y="3310"/>
                  </a:lnTo>
                  <a:lnTo>
                    <a:pt x="2" y="3323"/>
                  </a:lnTo>
                  <a:lnTo>
                    <a:pt x="2" y="3324"/>
                  </a:lnTo>
                  <a:lnTo>
                    <a:pt x="3" y="3327"/>
                  </a:lnTo>
                  <a:lnTo>
                    <a:pt x="19" y="3325"/>
                  </a:lnTo>
                  <a:lnTo>
                    <a:pt x="19" y="3322"/>
                  </a:lnTo>
                  <a:lnTo>
                    <a:pt x="11" y="3323"/>
                  </a:lnTo>
                  <a:lnTo>
                    <a:pt x="19" y="3322"/>
                  </a:lnTo>
                  <a:lnTo>
                    <a:pt x="18" y="3309"/>
                  </a:lnTo>
                  <a:lnTo>
                    <a:pt x="18" y="3300"/>
                  </a:lnTo>
                  <a:lnTo>
                    <a:pt x="1" y="3301"/>
                  </a:lnTo>
                  <a:close/>
                  <a:moveTo>
                    <a:pt x="20" y="3317"/>
                  </a:moveTo>
                  <a:lnTo>
                    <a:pt x="20" y="3312"/>
                  </a:lnTo>
                  <a:lnTo>
                    <a:pt x="21" y="3294"/>
                  </a:lnTo>
                  <a:lnTo>
                    <a:pt x="13" y="3294"/>
                  </a:lnTo>
                  <a:lnTo>
                    <a:pt x="4" y="3294"/>
                  </a:lnTo>
                  <a:lnTo>
                    <a:pt x="5" y="3310"/>
                  </a:lnTo>
                  <a:lnTo>
                    <a:pt x="21" y="3310"/>
                  </a:lnTo>
                  <a:lnTo>
                    <a:pt x="22" y="3297"/>
                  </a:lnTo>
                  <a:lnTo>
                    <a:pt x="5" y="3297"/>
                  </a:lnTo>
                  <a:lnTo>
                    <a:pt x="5" y="3309"/>
                  </a:lnTo>
                  <a:lnTo>
                    <a:pt x="13" y="3309"/>
                  </a:lnTo>
                  <a:lnTo>
                    <a:pt x="21" y="3309"/>
                  </a:lnTo>
                  <a:lnTo>
                    <a:pt x="21" y="3294"/>
                  </a:lnTo>
                  <a:lnTo>
                    <a:pt x="4" y="3294"/>
                  </a:lnTo>
                  <a:lnTo>
                    <a:pt x="3" y="3312"/>
                  </a:lnTo>
                  <a:lnTo>
                    <a:pt x="3" y="3316"/>
                  </a:lnTo>
                  <a:lnTo>
                    <a:pt x="20" y="3317"/>
                  </a:lnTo>
                  <a:close/>
                  <a:moveTo>
                    <a:pt x="5" y="3294"/>
                  </a:moveTo>
                  <a:lnTo>
                    <a:pt x="6" y="3304"/>
                  </a:lnTo>
                  <a:lnTo>
                    <a:pt x="7" y="3311"/>
                  </a:lnTo>
                  <a:lnTo>
                    <a:pt x="7" y="3315"/>
                  </a:lnTo>
                  <a:lnTo>
                    <a:pt x="24" y="3315"/>
                  </a:lnTo>
                  <a:lnTo>
                    <a:pt x="24" y="3311"/>
                  </a:lnTo>
                  <a:lnTo>
                    <a:pt x="7" y="3309"/>
                  </a:lnTo>
                  <a:lnTo>
                    <a:pt x="7" y="3313"/>
                  </a:lnTo>
                  <a:lnTo>
                    <a:pt x="16" y="3314"/>
                  </a:lnTo>
                  <a:lnTo>
                    <a:pt x="24" y="3313"/>
                  </a:lnTo>
                  <a:lnTo>
                    <a:pt x="23" y="3309"/>
                  </a:lnTo>
                  <a:lnTo>
                    <a:pt x="23" y="3303"/>
                  </a:lnTo>
                  <a:lnTo>
                    <a:pt x="22" y="3293"/>
                  </a:lnTo>
                  <a:lnTo>
                    <a:pt x="5" y="3294"/>
                  </a:lnTo>
                  <a:close/>
                  <a:moveTo>
                    <a:pt x="25" y="3311"/>
                  </a:moveTo>
                  <a:lnTo>
                    <a:pt x="25" y="3311"/>
                  </a:lnTo>
                  <a:lnTo>
                    <a:pt x="17" y="3309"/>
                  </a:lnTo>
                  <a:lnTo>
                    <a:pt x="9" y="3311"/>
                  </a:lnTo>
                  <a:lnTo>
                    <a:pt x="10" y="3314"/>
                  </a:lnTo>
                  <a:lnTo>
                    <a:pt x="26" y="3314"/>
                  </a:lnTo>
                  <a:lnTo>
                    <a:pt x="27" y="3312"/>
                  </a:lnTo>
                  <a:lnTo>
                    <a:pt x="27" y="3309"/>
                  </a:lnTo>
                  <a:lnTo>
                    <a:pt x="19" y="3307"/>
                  </a:lnTo>
                  <a:lnTo>
                    <a:pt x="11" y="3307"/>
                  </a:lnTo>
                  <a:lnTo>
                    <a:pt x="11" y="3332"/>
                  </a:lnTo>
                  <a:lnTo>
                    <a:pt x="12" y="3344"/>
                  </a:lnTo>
                  <a:lnTo>
                    <a:pt x="29" y="3344"/>
                  </a:lnTo>
                  <a:lnTo>
                    <a:pt x="29" y="3337"/>
                  </a:lnTo>
                  <a:lnTo>
                    <a:pt x="12" y="3337"/>
                  </a:lnTo>
                  <a:lnTo>
                    <a:pt x="12" y="3343"/>
                  </a:lnTo>
                  <a:lnTo>
                    <a:pt x="20" y="3344"/>
                  </a:lnTo>
                  <a:lnTo>
                    <a:pt x="29" y="3343"/>
                  </a:lnTo>
                  <a:lnTo>
                    <a:pt x="28" y="3331"/>
                  </a:lnTo>
                  <a:lnTo>
                    <a:pt x="27" y="3307"/>
                  </a:lnTo>
                  <a:lnTo>
                    <a:pt x="11" y="3305"/>
                  </a:lnTo>
                  <a:lnTo>
                    <a:pt x="11" y="3307"/>
                  </a:lnTo>
                  <a:lnTo>
                    <a:pt x="10" y="3309"/>
                  </a:lnTo>
                  <a:lnTo>
                    <a:pt x="18" y="3312"/>
                  </a:lnTo>
                  <a:lnTo>
                    <a:pt x="26" y="3310"/>
                  </a:lnTo>
                  <a:lnTo>
                    <a:pt x="25" y="3307"/>
                  </a:lnTo>
                  <a:lnTo>
                    <a:pt x="9" y="3308"/>
                  </a:lnTo>
                  <a:lnTo>
                    <a:pt x="9" y="3309"/>
                  </a:lnTo>
                  <a:lnTo>
                    <a:pt x="25" y="3311"/>
                  </a:lnTo>
                  <a:close/>
                  <a:moveTo>
                    <a:pt x="29" y="3325"/>
                  </a:moveTo>
                  <a:lnTo>
                    <a:pt x="29" y="3315"/>
                  </a:lnTo>
                  <a:lnTo>
                    <a:pt x="21" y="3315"/>
                  </a:lnTo>
                  <a:lnTo>
                    <a:pt x="13" y="3315"/>
                  </a:lnTo>
                  <a:lnTo>
                    <a:pt x="13" y="3324"/>
                  </a:lnTo>
                  <a:lnTo>
                    <a:pt x="14" y="3331"/>
                  </a:lnTo>
                  <a:lnTo>
                    <a:pt x="31" y="3329"/>
                  </a:lnTo>
                  <a:lnTo>
                    <a:pt x="30" y="3323"/>
                  </a:lnTo>
                  <a:lnTo>
                    <a:pt x="29" y="3314"/>
                  </a:lnTo>
                  <a:lnTo>
                    <a:pt x="13" y="3314"/>
                  </a:lnTo>
                  <a:lnTo>
                    <a:pt x="13" y="3324"/>
                  </a:lnTo>
                  <a:lnTo>
                    <a:pt x="29" y="3325"/>
                  </a:lnTo>
                  <a:close/>
                  <a:moveTo>
                    <a:pt x="31" y="3322"/>
                  </a:moveTo>
                  <a:lnTo>
                    <a:pt x="31" y="3316"/>
                  </a:lnTo>
                  <a:lnTo>
                    <a:pt x="23" y="3316"/>
                  </a:lnTo>
                  <a:lnTo>
                    <a:pt x="14" y="3316"/>
                  </a:lnTo>
                  <a:lnTo>
                    <a:pt x="15" y="3332"/>
                  </a:lnTo>
                  <a:lnTo>
                    <a:pt x="32" y="3332"/>
                  </a:lnTo>
                  <a:lnTo>
                    <a:pt x="33" y="3315"/>
                  </a:lnTo>
                  <a:lnTo>
                    <a:pt x="24" y="3314"/>
                  </a:lnTo>
                  <a:lnTo>
                    <a:pt x="16" y="3315"/>
                  </a:lnTo>
                  <a:lnTo>
                    <a:pt x="16" y="3327"/>
                  </a:lnTo>
                  <a:lnTo>
                    <a:pt x="33" y="3327"/>
                  </a:lnTo>
                  <a:lnTo>
                    <a:pt x="33" y="3326"/>
                  </a:lnTo>
                  <a:lnTo>
                    <a:pt x="16" y="3325"/>
                  </a:lnTo>
                  <a:lnTo>
                    <a:pt x="16" y="3326"/>
                  </a:lnTo>
                  <a:lnTo>
                    <a:pt x="25" y="3326"/>
                  </a:lnTo>
                  <a:lnTo>
                    <a:pt x="33" y="3326"/>
                  </a:lnTo>
                  <a:lnTo>
                    <a:pt x="33" y="3314"/>
                  </a:lnTo>
                  <a:lnTo>
                    <a:pt x="16" y="3314"/>
                  </a:lnTo>
                  <a:lnTo>
                    <a:pt x="15" y="3331"/>
                  </a:lnTo>
                  <a:lnTo>
                    <a:pt x="23" y="3331"/>
                  </a:lnTo>
                  <a:lnTo>
                    <a:pt x="32" y="3331"/>
                  </a:lnTo>
                  <a:lnTo>
                    <a:pt x="31" y="3316"/>
                  </a:lnTo>
                  <a:lnTo>
                    <a:pt x="14" y="3316"/>
                  </a:lnTo>
                  <a:lnTo>
                    <a:pt x="14" y="3321"/>
                  </a:lnTo>
                  <a:lnTo>
                    <a:pt x="31" y="3322"/>
                  </a:lnTo>
                  <a:close/>
                  <a:moveTo>
                    <a:pt x="18" y="3323"/>
                  </a:moveTo>
                  <a:lnTo>
                    <a:pt x="18" y="3323"/>
                  </a:lnTo>
                  <a:lnTo>
                    <a:pt x="34" y="3324"/>
                  </a:lnTo>
                  <a:lnTo>
                    <a:pt x="35" y="3321"/>
                  </a:lnTo>
                  <a:lnTo>
                    <a:pt x="27" y="3320"/>
                  </a:lnTo>
                  <a:lnTo>
                    <a:pt x="18" y="3320"/>
                  </a:lnTo>
                  <a:lnTo>
                    <a:pt x="19" y="3337"/>
                  </a:lnTo>
                  <a:lnTo>
                    <a:pt x="36" y="3337"/>
                  </a:lnTo>
                  <a:lnTo>
                    <a:pt x="36" y="3333"/>
                  </a:lnTo>
                  <a:lnTo>
                    <a:pt x="19" y="3332"/>
                  </a:lnTo>
                  <a:lnTo>
                    <a:pt x="19" y="3336"/>
                  </a:lnTo>
                  <a:lnTo>
                    <a:pt x="27" y="3336"/>
                  </a:lnTo>
                  <a:lnTo>
                    <a:pt x="36" y="3336"/>
                  </a:lnTo>
                  <a:lnTo>
                    <a:pt x="35" y="3319"/>
                  </a:lnTo>
                  <a:lnTo>
                    <a:pt x="18" y="3318"/>
                  </a:lnTo>
                  <a:lnTo>
                    <a:pt x="18" y="3321"/>
                  </a:lnTo>
                  <a:lnTo>
                    <a:pt x="26" y="3323"/>
                  </a:lnTo>
                  <a:lnTo>
                    <a:pt x="34" y="3322"/>
                  </a:lnTo>
                  <a:lnTo>
                    <a:pt x="34" y="3321"/>
                  </a:lnTo>
                  <a:lnTo>
                    <a:pt x="18" y="3323"/>
                  </a:lnTo>
                  <a:close/>
                  <a:moveTo>
                    <a:pt x="36" y="3320"/>
                  </a:moveTo>
                  <a:lnTo>
                    <a:pt x="36" y="3320"/>
                  </a:lnTo>
                  <a:lnTo>
                    <a:pt x="28" y="3319"/>
                  </a:lnTo>
                  <a:lnTo>
                    <a:pt x="20" y="3320"/>
                  </a:lnTo>
                  <a:lnTo>
                    <a:pt x="20" y="3327"/>
                  </a:lnTo>
                  <a:lnTo>
                    <a:pt x="21" y="3343"/>
                  </a:lnTo>
                  <a:lnTo>
                    <a:pt x="22" y="3349"/>
                  </a:lnTo>
                  <a:lnTo>
                    <a:pt x="38" y="3349"/>
                  </a:lnTo>
                  <a:lnTo>
                    <a:pt x="39" y="3329"/>
                  </a:lnTo>
                  <a:lnTo>
                    <a:pt x="22" y="3328"/>
                  </a:lnTo>
                  <a:lnTo>
                    <a:pt x="22" y="3348"/>
                  </a:lnTo>
                  <a:lnTo>
                    <a:pt x="30" y="3349"/>
                  </a:lnTo>
                  <a:lnTo>
                    <a:pt x="38" y="3347"/>
                  </a:lnTo>
                  <a:lnTo>
                    <a:pt x="38" y="3342"/>
                  </a:lnTo>
                  <a:lnTo>
                    <a:pt x="37" y="3327"/>
                  </a:lnTo>
                  <a:lnTo>
                    <a:pt x="36" y="3318"/>
                  </a:lnTo>
                  <a:lnTo>
                    <a:pt x="20" y="3319"/>
                  </a:lnTo>
                  <a:lnTo>
                    <a:pt x="20" y="3320"/>
                  </a:lnTo>
                  <a:lnTo>
                    <a:pt x="36" y="3320"/>
                  </a:lnTo>
                  <a:close/>
                  <a:moveTo>
                    <a:pt x="39" y="3316"/>
                  </a:moveTo>
                  <a:lnTo>
                    <a:pt x="40" y="3310"/>
                  </a:lnTo>
                  <a:lnTo>
                    <a:pt x="31" y="3310"/>
                  </a:lnTo>
                  <a:lnTo>
                    <a:pt x="23" y="3310"/>
                  </a:lnTo>
                  <a:lnTo>
                    <a:pt x="23" y="3329"/>
                  </a:lnTo>
                  <a:lnTo>
                    <a:pt x="40" y="3329"/>
                  </a:lnTo>
                  <a:lnTo>
                    <a:pt x="40" y="3310"/>
                  </a:lnTo>
                  <a:lnTo>
                    <a:pt x="23" y="3310"/>
                  </a:lnTo>
                  <a:lnTo>
                    <a:pt x="22" y="3315"/>
                  </a:lnTo>
                  <a:lnTo>
                    <a:pt x="39" y="3316"/>
                  </a:lnTo>
                  <a:close/>
                  <a:moveTo>
                    <a:pt x="40" y="3325"/>
                  </a:moveTo>
                  <a:lnTo>
                    <a:pt x="41" y="3323"/>
                  </a:lnTo>
                  <a:lnTo>
                    <a:pt x="41" y="3293"/>
                  </a:lnTo>
                  <a:lnTo>
                    <a:pt x="33" y="3292"/>
                  </a:lnTo>
                  <a:lnTo>
                    <a:pt x="25" y="3293"/>
                  </a:lnTo>
                  <a:lnTo>
                    <a:pt x="25" y="3310"/>
                  </a:lnTo>
                  <a:lnTo>
                    <a:pt x="42" y="3310"/>
                  </a:lnTo>
                  <a:lnTo>
                    <a:pt x="41" y="3292"/>
                  </a:lnTo>
                  <a:lnTo>
                    <a:pt x="25" y="3292"/>
                  </a:lnTo>
                  <a:lnTo>
                    <a:pt x="24" y="3322"/>
                  </a:lnTo>
                  <a:lnTo>
                    <a:pt x="24" y="3325"/>
                  </a:lnTo>
                  <a:lnTo>
                    <a:pt x="40" y="3325"/>
                  </a:lnTo>
                  <a:close/>
                  <a:moveTo>
                    <a:pt x="25" y="3323"/>
                  </a:moveTo>
                  <a:lnTo>
                    <a:pt x="25" y="3331"/>
                  </a:lnTo>
                  <a:lnTo>
                    <a:pt x="42" y="3333"/>
                  </a:lnTo>
                  <a:lnTo>
                    <a:pt x="42" y="3331"/>
                  </a:lnTo>
                  <a:lnTo>
                    <a:pt x="42" y="3329"/>
                  </a:lnTo>
                  <a:lnTo>
                    <a:pt x="43" y="3314"/>
                  </a:lnTo>
                  <a:lnTo>
                    <a:pt x="26" y="3314"/>
                  </a:lnTo>
                  <a:lnTo>
                    <a:pt x="26" y="3329"/>
                  </a:lnTo>
                  <a:lnTo>
                    <a:pt x="34" y="3329"/>
                  </a:lnTo>
                  <a:lnTo>
                    <a:pt x="26" y="3327"/>
                  </a:lnTo>
                  <a:lnTo>
                    <a:pt x="25" y="3329"/>
                  </a:lnTo>
                  <a:lnTo>
                    <a:pt x="34" y="3331"/>
                  </a:lnTo>
                  <a:lnTo>
                    <a:pt x="42" y="3331"/>
                  </a:lnTo>
                  <a:lnTo>
                    <a:pt x="42" y="3323"/>
                  </a:lnTo>
                  <a:lnTo>
                    <a:pt x="25" y="3323"/>
                  </a:lnTo>
                  <a:close/>
                  <a:moveTo>
                    <a:pt x="27" y="3324"/>
                  </a:moveTo>
                  <a:lnTo>
                    <a:pt x="27" y="3340"/>
                  </a:lnTo>
                  <a:lnTo>
                    <a:pt x="44" y="3340"/>
                  </a:lnTo>
                  <a:lnTo>
                    <a:pt x="44" y="3327"/>
                  </a:lnTo>
                  <a:lnTo>
                    <a:pt x="36" y="3326"/>
                  </a:lnTo>
                  <a:lnTo>
                    <a:pt x="28" y="3327"/>
                  </a:lnTo>
                  <a:lnTo>
                    <a:pt x="28" y="3332"/>
                  </a:lnTo>
                  <a:lnTo>
                    <a:pt x="29" y="3337"/>
                  </a:lnTo>
                  <a:lnTo>
                    <a:pt x="30" y="3341"/>
                  </a:lnTo>
                  <a:lnTo>
                    <a:pt x="46" y="3340"/>
                  </a:lnTo>
                  <a:lnTo>
                    <a:pt x="46" y="3334"/>
                  </a:lnTo>
                  <a:lnTo>
                    <a:pt x="30" y="3333"/>
                  </a:lnTo>
                  <a:lnTo>
                    <a:pt x="29" y="3340"/>
                  </a:lnTo>
                  <a:lnTo>
                    <a:pt x="38" y="3340"/>
                  </a:lnTo>
                  <a:lnTo>
                    <a:pt x="46" y="3338"/>
                  </a:lnTo>
                  <a:lnTo>
                    <a:pt x="45" y="3334"/>
                  </a:lnTo>
                  <a:lnTo>
                    <a:pt x="45" y="3330"/>
                  </a:lnTo>
                  <a:lnTo>
                    <a:pt x="44" y="3325"/>
                  </a:lnTo>
                  <a:lnTo>
                    <a:pt x="28" y="3326"/>
                  </a:lnTo>
                  <a:lnTo>
                    <a:pt x="27" y="3340"/>
                  </a:lnTo>
                  <a:lnTo>
                    <a:pt x="35" y="3340"/>
                  </a:lnTo>
                  <a:lnTo>
                    <a:pt x="44" y="3340"/>
                  </a:lnTo>
                  <a:lnTo>
                    <a:pt x="43" y="3323"/>
                  </a:lnTo>
                  <a:lnTo>
                    <a:pt x="27" y="3324"/>
                  </a:lnTo>
                  <a:close/>
                  <a:moveTo>
                    <a:pt x="47" y="3321"/>
                  </a:moveTo>
                  <a:lnTo>
                    <a:pt x="47" y="3314"/>
                  </a:lnTo>
                  <a:lnTo>
                    <a:pt x="38" y="3314"/>
                  </a:lnTo>
                  <a:lnTo>
                    <a:pt x="30" y="3314"/>
                  </a:lnTo>
                  <a:lnTo>
                    <a:pt x="31" y="3332"/>
                  </a:lnTo>
                  <a:lnTo>
                    <a:pt x="47" y="3331"/>
                  </a:lnTo>
                  <a:lnTo>
                    <a:pt x="47" y="3313"/>
                  </a:lnTo>
                  <a:lnTo>
                    <a:pt x="30" y="3313"/>
                  </a:lnTo>
                  <a:lnTo>
                    <a:pt x="30" y="3321"/>
                  </a:lnTo>
                  <a:lnTo>
                    <a:pt x="47" y="3321"/>
                  </a:lnTo>
                  <a:close/>
                  <a:moveTo>
                    <a:pt x="31" y="3344"/>
                  </a:moveTo>
                  <a:lnTo>
                    <a:pt x="31" y="3346"/>
                  </a:lnTo>
                  <a:lnTo>
                    <a:pt x="47" y="3347"/>
                  </a:lnTo>
                  <a:lnTo>
                    <a:pt x="48" y="3335"/>
                  </a:lnTo>
                  <a:lnTo>
                    <a:pt x="40" y="3334"/>
                  </a:lnTo>
                  <a:lnTo>
                    <a:pt x="31" y="3334"/>
                  </a:lnTo>
                  <a:lnTo>
                    <a:pt x="32" y="3371"/>
                  </a:lnTo>
                  <a:lnTo>
                    <a:pt x="49" y="3370"/>
                  </a:lnTo>
                  <a:lnTo>
                    <a:pt x="48" y="3334"/>
                  </a:lnTo>
                  <a:lnTo>
                    <a:pt x="31" y="3334"/>
                  </a:lnTo>
                  <a:lnTo>
                    <a:pt x="31" y="3346"/>
                  </a:lnTo>
                  <a:lnTo>
                    <a:pt x="39" y="3346"/>
                  </a:lnTo>
                  <a:lnTo>
                    <a:pt x="47" y="3346"/>
                  </a:lnTo>
                  <a:lnTo>
                    <a:pt x="47" y="3344"/>
                  </a:lnTo>
                  <a:lnTo>
                    <a:pt x="31" y="3344"/>
                  </a:lnTo>
                  <a:close/>
                  <a:moveTo>
                    <a:pt x="49" y="3366"/>
                  </a:moveTo>
                  <a:lnTo>
                    <a:pt x="49" y="3356"/>
                  </a:lnTo>
                  <a:lnTo>
                    <a:pt x="50" y="3341"/>
                  </a:lnTo>
                  <a:lnTo>
                    <a:pt x="33" y="3340"/>
                  </a:lnTo>
                  <a:lnTo>
                    <a:pt x="33" y="3356"/>
                  </a:lnTo>
                  <a:lnTo>
                    <a:pt x="32" y="3366"/>
                  </a:lnTo>
                  <a:lnTo>
                    <a:pt x="49" y="3366"/>
                  </a:lnTo>
                  <a:close/>
                  <a:moveTo>
                    <a:pt x="33" y="3329"/>
                  </a:moveTo>
                  <a:lnTo>
                    <a:pt x="34" y="3363"/>
                  </a:lnTo>
                  <a:lnTo>
                    <a:pt x="51" y="3363"/>
                  </a:lnTo>
                  <a:lnTo>
                    <a:pt x="51" y="3353"/>
                  </a:lnTo>
                  <a:lnTo>
                    <a:pt x="43" y="3353"/>
                  </a:lnTo>
                  <a:lnTo>
                    <a:pt x="51" y="3356"/>
                  </a:lnTo>
                  <a:lnTo>
                    <a:pt x="51" y="3355"/>
                  </a:lnTo>
                  <a:lnTo>
                    <a:pt x="52" y="3351"/>
                  </a:lnTo>
                  <a:lnTo>
                    <a:pt x="52" y="3346"/>
                  </a:lnTo>
                  <a:lnTo>
                    <a:pt x="35" y="3346"/>
                  </a:lnTo>
                  <a:lnTo>
                    <a:pt x="35" y="3351"/>
                  </a:lnTo>
                  <a:lnTo>
                    <a:pt x="43" y="3351"/>
                  </a:lnTo>
                  <a:lnTo>
                    <a:pt x="36" y="3348"/>
                  </a:lnTo>
                  <a:lnTo>
                    <a:pt x="35" y="3349"/>
                  </a:lnTo>
                  <a:lnTo>
                    <a:pt x="34" y="3352"/>
                  </a:lnTo>
                  <a:lnTo>
                    <a:pt x="34" y="3362"/>
                  </a:lnTo>
                  <a:lnTo>
                    <a:pt x="42" y="3363"/>
                  </a:lnTo>
                  <a:lnTo>
                    <a:pt x="51" y="3362"/>
                  </a:lnTo>
                  <a:lnTo>
                    <a:pt x="50" y="3329"/>
                  </a:lnTo>
                  <a:lnTo>
                    <a:pt x="33" y="3329"/>
                  </a:lnTo>
                  <a:close/>
                  <a:moveTo>
                    <a:pt x="52" y="3333"/>
                  </a:moveTo>
                  <a:lnTo>
                    <a:pt x="52" y="3308"/>
                  </a:lnTo>
                  <a:lnTo>
                    <a:pt x="36" y="3308"/>
                  </a:lnTo>
                  <a:lnTo>
                    <a:pt x="35" y="3333"/>
                  </a:lnTo>
                  <a:lnTo>
                    <a:pt x="52" y="3333"/>
                  </a:lnTo>
                  <a:close/>
                  <a:moveTo>
                    <a:pt x="52" y="3296"/>
                  </a:moveTo>
                  <a:lnTo>
                    <a:pt x="53" y="3275"/>
                  </a:lnTo>
                  <a:lnTo>
                    <a:pt x="53" y="3245"/>
                  </a:lnTo>
                  <a:lnTo>
                    <a:pt x="36" y="3245"/>
                  </a:lnTo>
                  <a:lnTo>
                    <a:pt x="36" y="3275"/>
                  </a:lnTo>
                  <a:lnTo>
                    <a:pt x="36" y="3296"/>
                  </a:lnTo>
                  <a:lnTo>
                    <a:pt x="52" y="3296"/>
                  </a:lnTo>
                  <a:close/>
                  <a:moveTo>
                    <a:pt x="53" y="3233"/>
                  </a:moveTo>
                  <a:lnTo>
                    <a:pt x="53" y="3208"/>
                  </a:lnTo>
                  <a:lnTo>
                    <a:pt x="36" y="3208"/>
                  </a:lnTo>
                  <a:lnTo>
                    <a:pt x="36" y="3233"/>
                  </a:lnTo>
                  <a:lnTo>
                    <a:pt x="53" y="3233"/>
                  </a:lnTo>
                  <a:close/>
                  <a:moveTo>
                    <a:pt x="53" y="3195"/>
                  </a:moveTo>
                  <a:lnTo>
                    <a:pt x="53" y="3145"/>
                  </a:lnTo>
                  <a:lnTo>
                    <a:pt x="36" y="3145"/>
                  </a:lnTo>
                  <a:lnTo>
                    <a:pt x="36" y="3195"/>
                  </a:lnTo>
                  <a:lnTo>
                    <a:pt x="53" y="3195"/>
                  </a:lnTo>
                  <a:close/>
                  <a:moveTo>
                    <a:pt x="53" y="3132"/>
                  </a:moveTo>
                  <a:lnTo>
                    <a:pt x="53" y="3107"/>
                  </a:lnTo>
                  <a:lnTo>
                    <a:pt x="36" y="3107"/>
                  </a:lnTo>
                  <a:lnTo>
                    <a:pt x="36" y="3132"/>
                  </a:lnTo>
                  <a:lnTo>
                    <a:pt x="53" y="3132"/>
                  </a:lnTo>
                  <a:close/>
                  <a:moveTo>
                    <a:pt x="53" y="3094"/>
                  </a:moveTo>
                  <a:lnTo>
                    <a:pt x="53" y="3044"/>
                  </a:lnTo>
                  <a:lnTo>
                    <a:pt x="37" y="3044"/>
                  </a:lnTo>
                  <a:lnTo>
                    <a:pt x="36" y="3094"/>
                  </a:lnTo>
                  <a:lnTo>
                    <a:pt x="53" y="3094"/>
                  </a:lnTo>
                  <a:close/>
                  <a:moveTo>
                    <a:pt x="53" y="3032"/>
                  </a:moveTo>
                  <a:lnTo>
                    <a:pt x="54" y="3006"/>
                  </a:lnTo>
                  <a:lnTo>
                    <a:pt x="37" y="3006"/>
                  </a:lnTo>
                  <a:lnTo>
                    <a:pt x="37" y="3032"/>
                  </a:lnTo>
                  <a:lnTo>
                    <a:pt x="53" y="3032"/>
                  </a:lnTo>
                  <a:close/>
                  <a:moveTo>
                    <a:pt x="54" y="2994"/>
                  </a:moveTo>
                  <a:lnTo>
                    <a:pt x="54" y="2972"/>
                  </a:lnTo>
                  <a:lnTo>
                    <a:pt x="54" y="2944"/>
                  </a:lnTo>
                  <a:lnTo>
                    <a:pt x="37" y="2944"/>
                  </a:lnTo>
                  <a:lnTo>
                    <a:pt x="37" y="2972"/>
                  </a:lnTo>
                  <a:lnTo>
                    <a:pt x="37" y="2994"/>
                  </a:lnTo>
                  <a:lnTo>
                    <a:pt x="54" y="2994"/>
                  </a:lnTo>
                  <a:close/>
                  <a:moveTo>
                    <a:pt x="54" y="2931"/>
                  </a:moveTo>
                  <a:lnTo>
                    <a:pt x="54" y="2906"/>
                  </a:lnTo>
                  <a:lnTo>
                    <a:pt x="37" y="2906"/>
                  </a:lnTo>
                  <a:lnTo>
                    <a:pt x="37" y="2931"/>
                  </a:lnTo>
                  <a:lnTo>
                    <a:pt x="54" y="2931"/>
                  </a:lnTo>
                  <a:close/>
                  <a:moveTo>
                    <a:pt x="54" y="2893"/>
                  </a:moveTo>
                  <a:lnTo>
                    <a:pt x="54" y="2843"/>
                  </a:lnTo>
                  <a:lnTo>
                    <a:pt x="37" y="2843"/>
                  </a:lnTo>
                  <a:lnTo>
                    <a:pt x="37" y="2893"/>
                  </a:lnTo>
                  <a:lnTo>
                    <a:pt x="54" y="2893"/>
                  </a:lnTo>
                  <a:close/>
                  <a:moveTo>
                    <a:pt x="54" y="2831"/>
                  </a:moveTo>
                  <a:lnTo>
                    <a:pt x="54" y="2805"/>
                  </a:lnTo>
                  <a:lnTo>
                    <a:pt x="38" y="2805"/>
                  </a:lnTo>
                  <a:lnTo>
                    <a:pt x="37" y="2831"/>
                  </a:lnTo>
                  <a:lnTo>
                    <a:pt x="54" y="2831"/>
                  </a:lnTo>
                  <a:close/>
                  <a:moveTo>
                    <a:pt x="54" y="2793"/>
                  </a:moveTo>
                  <a:lnTo>
                    <a:pt x="54" y="2759"/>
                  </a:lnTo>
                  <a:lnTo>
                    <a:pt x="54" y="2743"/>
                  </a:lnTo>
                  <a:lnTo>
                    <a:pt x="38" y="2743"/>
                  </a:lnTo>
                  <a:lnTo>
                    <a:pt x="38" y="2759"/>
                  </a:lnTo>
                  <a:lnTo>
                    <a:pt x="38" y="2793"/>
                  </a:lnTo>
                  <a:lnTo>
                    <a:pt x="54" y="2793"/>
                  </a:lnTo>
                  <a:close/>
                  <a:moveTo>
                    <a:pt x="54" y="2730"/>
                  </a:moveTo>
                  <a:lnTo>
                    <a:pt x="54" y="2705"/>
                  </a:lnTo>
                  <a:lnTo>
                    <a:pt x="38" y="2705"/>
                  </a:lnTo>
                  <a:lnTo>
                    <a:pt x="38" y="2730"/>
                  </a:lnTo>
                  <a:lnTo>
                    <a:pt x="54" y="2730"/>
                  </a:lnTo>
                  <a:close/>
                  <a:moveTo>
                    <a:pt x="54" y="2692"/>
                  </a:moveTo>
                  <a:lnTo>
                    <a:pt x="54" y="2642"/>
                  </a:lnTo>
                  <a:lnTo>
                    <a:pt x="38" y="2642"/>
                  </a:lnTo>
                  <a:lnTo>
                    <a:pt x="38" y="2692"/>
                  </a:lnTo>
                  <a:lnTo>
                    <a:pt x="54" y="2692"/>
                  </a:lnTo>
                  <a:close/>
                  <a:moveTo>
                    <a:pt x="54" y="2629"/>
                  </a:moveTo>
                  <a:lnTo>
                    <a:pt x="54" y="2604"/>
                  </a:lnTo>
                  <a:lnTo>
                    <a:pt x="38" y="2604"/>
                  </a:lnTo>
                  <a:lnTo>
                    <a:pt x="38" y="2629"/>
                  </a:lnTo>
                  <a:lnTo>
                    <a:pt x="54" y="2629"/>
                  </a:lnTo>
                  <a:close/>
                  <a:moveTo>
                    <a:pt x="55" y="2592"/>
                  </a:moveTo>
                  <a:lnTo>
                    <a:pt x="55" y="2541"/>
                  </a:lnTo>
                  <a:lnTo>
                    <a:pt x="38" y="2541"/>
                  </a:lnTo>
                  <a:lnTo>
                    <a:pt x="38" y="2592"/>
                  </a:lnTo>
                  <a:lnTo>
                    <a:pt x="55" y="2592"/>
                  </a:lnTo>
                  <a:close/>
                  <a:moveTo>
                    <a:pt x="55" y="2529"/>
                  </a:moveTo>
                  <a:lnTo>
                    <a:pt x="55" y="2504"/>
                  </a:lnTo>
                  <a:lnTo>
                    <a:pt x="38" y="2504"/>
                  </a:lnTo>
                  <a:lnTo>
                    <a:pt x="38" y="2529"/>
                  </a:lnTo>
                  <a:lnTo>
                    <a:pt x="55" y="2529"/>
                  </a:lnTo>
                  <a:close/>
                  <a:moveTo>
                    <a:pt x="55" y="2491"/>
                  </a:moveTo>
                  <a:lnTo>
                    <a:pt x="55" y="2466"/>
                  </a:lnTo>
                  <a:lnTo>
                    <a:pt x="55" y="2441"/>
                  </a:lnTo>
                  <a:lnTo>
                    <a:pt x="38" y="2441"/>
                  </a:lnTo>
                  <a:lnTo>
                    <a:pt x="38" y="2466"/>
                  </a:lnTo>
                  <a:lnTo>
                    <a:pt x="38" y="2491"/>
                  </a:lnTo>
                  <a:lnTo>
                    <a:pt x="55" y="2491"/>
                  </a:lnTo>
                  <a:close/>
                  <a:moveTo>
                    <a:pt x="55" y="2428"/>
                  </a:moveTo>
                  <a:lnTo>
                    <a:pt x="55" y="2403"/>
                  </a:lnTo>
                  <a:lnTo>
                    <a:pt x="38" y="2403"/>
                  </a:lnTo>
                  <a:lnTo>
                    <a:pt x="38" y="2428"/>
                  </a:lnTo>
                  <a:lnTo>
                    <a:pt x="55" y="2428"/>
                  </a:lnTo>
                  <a:close/>
                  <a:moveTo>
                    <a:pt x="55" y="2391"/>
                  </a:moveTo>
                  <a:lnTo>
                    <a:pt x="55" y="2340"/>
                  </a:lnTo>
                  <a:lnTo>
                    <a:pt x="38" y="2340"/>
                  </a:lnTo>
                  <a:lnTo>
                    <a:pt x="38" y="2391"/>
                  </a:lnTo>
                  <a:lnTo>
                    <a:pt x="55" y="2391"/>
                  </a:lnTo>
                  <a:close/>
                  <a:moveTo>
                    <a:pt x="55" y="2328"/>
                  </a:moveTo>
                  <a:lnTo>
                    <a:pt x="55" y="2303"/>
                  </a:lnTo>
                  <a:lnTo>
                    <a:pt x="38" y="2303"/>
                  </a:lnTo>
                  <a:lnTo>
                    <a:pt x="38" y="2328"/>
                  </a:lnTo>
                  <a:lnTo>
                    <a:pt x="55" y="2328"/>
                  </a:lnTo>
                  <a:close/>
                  <a:moveTo>
                    <a:pt x="55" y="2290"/>
                  </a:moveTo>
                  <a:lnTo>
                    <a:pt x="55" y="2240"/>
                  </a:lnTo>
                  <a:lnTo>
                    <a:pt x="39" y="2240"/>
                  </a:lnTo>
                  <a:lnTo>
                    <a:pt x="38" y="2290"/>
                  </a:lnTo>
                  <a:lnTo>
                    <a:pt x="55" y="2290"/>
                  </a:lnTo>
                  <a:close/>
                  <a:moveTo>
                    <a:pt x="55" y="2227"/>
                  </a:moveTo>
                  <a:lnTo>
                    <a:pt x="55" y="2202"/>
                  </a:lnTo>
                  <a:lnTo>
                    <a:pt x="39" y="2202"/>
                  </a:lnTo>
                  <a:lnTo>
                    <a:pt x="39" y="2227"/>
                  </a:lnTo>
                  <a:lnTo>
                    <a:pt x="55" y="2227"/>
                  </a:lnTo>
                  <a:close/>
                  <a:moveTo>
                    <a:pt x="55" y="2189"/>
                  </a:moveTo>
                  <a:lnTo>
                    <a:pt x="56" y="2139"/>
                  </a:lnTo>
                  <a:lnTo>
                    <a:pt x="39" y="2139"/>
                  </a:lnTo>
                  <a:lnTo>
                    <a:pt x="39" y="2189"/>
                  </a:lnTo>
                  <a:lnTo>
                    <a:pt x="55" y="2189"/>
                  </a:lnTo>
                  <a:close/>
                  <a:moveTo>
                    <a:pt x="56" y="2127"/>
                  </a:moveTo>
                  <a:lnTo>
                    <a:pt x="56" y="2106"/>
                  </a:lnTo>
                  <a:lnTo>
                    <a:pt x="56" y="2101"/>
                  </a:lnTo>
                  <a:lnTo>
                    <a:pt x="39" y="2101"/>
                  </a:lnTo>
                  <a:lnTo>
                    <a:pt x="39" y="2106"/>
                  </a:lnTo>
                  <a:lnTo>
                    <a:pt x="39" y="2127"/>
                  </a:lnTo>
                  <a:lnTo>
                    <a:pt x="56" y="2127"/>
                  </a:lnTo>
                  <a:close/>
                  <a:moveTo>
                    <a:pt x="56" y="2089"/>
                  </a:moveTo>
                  <a:lnTo>
                    <a:pt x="56" y="2039"/>
                  </a:lnTo>
                  <a:lnTo>
                    <a:pt x="39" y="2039"/>
                  </a:lnTo>
                  <a:lnTo>
                    <a:pt x="39" y="2089"/>
                  </a:lnTo>
                  <a:lnTo>
                    <a:pt x="56" y="2089"/>
                  </a:lnTo>
                  <a:close/>
                  <a:moveTo>
                    <a:pt x="56" y="2026"/>
                  </a:moveTo>
                  <a:lnTo>
                    <a:pt x="56" y="2001"/>
                  </a:lnTo>
                  <a:lnTo>
                    <a:pt x="39" y="2001"/>
                  </a:lnTo>
                  <a:lnTo>
                    <a:pt x="39" y="2026"/>
                  </a:lnTo>
                  <a:lnTo>
                    <a:pt x="56" y="2026"/>
                  </a:lnTo>
                  <a:close/>
                  <a:moveTo>
                    <a:pt x="56" y="1988"/>
                  </a:moveTo>
                  <a:lnTo>
                    <a:pt x="56" y="1938"/>
                  </a:lnTo>
                  <a:lnTo>
                    <a:pt x="39" y="1938"/>
                  </a:lnTo>
                  <a:lnTo>
                    <a:pt x="39" y="1988"/>
                  </a:lnTo>
                  <a:lnTo>
                    <a:pt x="56" y="1988"/>
                  </a:lnTo>
                  <a:close/>
                  <a:moveTo>
                    <a:pt x="56" y="1925"/>
                  </a:moveTo>
                  <a:lnTo>
                    <a:pt x="56" y="1900"/>
                  </a:lnTo>
                  <a:lnTo>
                    <a:pt x="39" y="1900"/>
                  </a:lnTo>
                  <a:lnTo>
                    <a:pt x="39" y="1925"/>
                  </a:lnTo>
                  <a:lnTo>
                    <a:pt x="56" y="1925"/>
                  </a:lnTo>
                  <a:close/>
                  <a:moveTo>
                    <a:pt x="56" y="1888"/>
                  </a:moveTo>
                  <a:lnTo>
                    <a:pt x="56" y="1838"/>
                  </a:lnTo>
                  <a:lnTo>
                    <a:pt x="39" y="1838"/>
                  </a:lnTo>
                  <a:lnTo>
                    <a:pt x="39" y="1888"/>
                  </a:lnTo>
                  <a:lnTo>
                    <a:pt x="56" y="1888"/>
                  </a:lnTo>
                  <a:close/>
                  <a:moveTo>
                    <a:pt x="56" y="1825"/>
                  </a:moveTo>
                  <a:lnTo>
                    <a:pt x="56" y="1800"/>
                  </a:lnTo>
                  <a:lnTo>
                    <a:pt x="40" y="1800"/>
                  </a:lnTo>
                  <a:lnTo>
                    <a:pt x="40" y="1825"/>
                  </a:lnTo>
                  <a:lnTo>
                    <a:pt x="56" y="1825"/>
                  </a:lnTo>
                  <a:close/>
                  <a:moveTo>
                    <a:pt x="56" y="1787"/>
                  </a:moveTo>
                  <a:lnTo>
                    <a:pt x="56" y="1737"/>
                  </a:lnTo>
                  <a:lnTo>
                    <a:pt x="40" y="1737"/>
                  </a:lnTo>
                  <a:lnTo>
                    <a:pt x="40" y="1787"/>
                  </a:lnTo>
                  <a:lnTo>
                    <a:pt x="56" y="1787"/>
                  </a:lnTo>
                  <a:close/>
                  <a:moveTo>
                    <a:pt x="56" y="1724"/>
                  </a:moveTo>
                  <a:lnTo>
                    <a:pt x="56" y="1699"/>
                  </a:lnTo>
                  <a:lnTo>
                    <a:pt x="40" y="1699"/>
                  </a:lnTo>
                  <a:lnTo>
                    <a:pt x="40" y="1724"/>
                  </a:lnTo>
                  <a:lnTo>
                    <a:pt x="56" y="1724"/>
                  </a:lnTo>
                  <a:close/>
                  <a:moveTo>
                    <a:pt x="56" y="1687"/>
                  </a:moveTo>
                  <a:lnTo>
                    <a:pt x="56" y="1636"/>
                  </a:lnTo>
                  <a:lnTo>
                    <a:pt x="40" y="1636"/>
                  </a:lnTo>
                  <a:lnTo>
                    <a:pt x="40" y="1687"/>
                  </a:lnTo>
                  <a:lnTo>
                    <a:pt x="56" y="1687"/>
                  </a:lnTo>
                  <a:close/>
                  <a:moveTo>
                    <a:pt x="56" y="1624"/>
                  </a:moveTo>
                  <a:lnTo>
                    <a:pt x="56" y="1599"/>
                  </a:lnTo>
                  <a:lnTo>
                    <a:pt x="40" y="1599"/>
                  </a:lnTo>
                  <a:lnTo>
                    <a:pt x="40" y="1624"/>
                  </a:lnTo>
                  <a:lnTo>
                    <a:pt x="56" y="1624"/>
                  </a:lnTo>
                  <a:close/>
                  <a:moveTo>
                    <a:pt x="56" y="1586"/>
                  </a:moveTo>
                  <a:lnTo>
                    <a:pt x="57" y="1536"/>
                  </a:lnTo>
                  <a:lnTo>
                    <a:pt x="40" y="1536"/>
                  </a:lnTo>
                  <a:lnTo>
                    <a:pt x="40" y="1586"/>
                  </a:lnTo>
                  <a:lnTo>
                    <a:pt x="56" y="1586"/>
                  </a:lnTo>
                  <a:close/>
                  <a:moveTo>
                    <a:pt x="57" y="1523"/>
                  </a:moveTo>
                  <a:lnTo>
                    <a:pt x="57" y="1498"/>
                  </a:lnTo>
                  <a:lnTo>
                    <a:pt x="40" y="1498"/>
                  </a:lnTo>
                  <a:lnTo>
                    <a:pt x="40" y="1523"/>
                  </a:lnTo>
                  <a:lnTo>
                    <a:pt x="57" y="1523"/>
                  </a:lnTo>
                  <a:close/>
                  <a:moveTo>
                    <a:pt x="57" y="1486"/>
                  </a:moveTo>
                  <a:lnTo>
                    <a:pt x="57" y="1451"/>
                  </a:lnTo>
                  <a:lnTo>
                    <a:pt x="57" y="1435"/>
                  </a:lnTo>
                  <a:lnTo>
                    <a:pt x="40" y="1435"/>
                  </a:lnTo>
                  <a:lnTo>
                    <a:pt x="40" y="1451"/>
                  </a:lnTo>
                  <a:lnTo>
                    <a:pt x="40" y="1486"/>
                  </a:lnTo>
                  <a:lnTo>
                    <a:pt x="57" y="1486"/>
                  </a:lnTo>
                  <a:close/>
                  <a:moveTo>
                    <a:pt x="57" y="1423"/>
                  </a:moveTo>
                  <a:lnTo>
                    <a:pt x="57" y="1398"/>
                  </a:lnTo>
                  <a:lnTo>
                    <a:pt x="40" y="1398"/>
                  </a:lnTo>
                  <a:lnTo>
                    <a:pt x="40" y="1423"/>
                  </a:lnTo>
                  <a:lnTo>
                    <a:pt x="57" y="1423"/>
                  </a:lnTo>
                  <a:close/>
                  <a:moveTo>
                    <a:pt x="57" y="1385"/>
                  </a:moveTo>
                  <a:lnTo>
                    <a:pt x="57" y="1335"/>
                  </a:lnTo>
                  <a:lnTo>
                    <a:pt x="40" y="1335"/>
                  </a:lnTo>
                  <a:lnTo>
                    <a:pt x="40" y="1385"/>
                  </a:lnTo>
                  <a:lnTo>
                    <a:pt x="57" y="1385"/>
                  </a:lnTo>
                  <a:close/>
                  <a:moveTo>
                    <a:pt x="57" y="1322"/>
                  </a:moveTo>
                  <a:lnTo>
                    <a:pt x="57" y="1297"/>
                  </a:lnTo>
                  <a:lnTo>
                    <a:pt x="40" y="1297"/>
                  </a:lnTo>
                  <a:lnTo>
                    <a:pt x="40" y="1322"/>
                  </a:lnTo>
                  <a:lnTo>
                    <a:pt x="57" y="1322"/>
                  </a:lnTo>
                  <a:close/>
                  <a:moveTo>
                    <a:pt x="57" y="1284"/>
                  </a:moveTo>
                  <a:lnTo>
                    <a:pt x="57" y="1234"/>
                  </a:lnTo>
                  <a:lnTo>
                    <a:pt x="41" y="1234"/>
                  </a:lnTo>
                  <a:lnTo>
                    <a:pt x="40" y="1284"/>
                  </a:lnTo>
                  <a:lnTo>
                    <a:pt x="57" y="1284"/>
                  </a:lnTo>
                  <a:close/>
                  <a:moveTo>
                    <a:pt x="58" y="1222"/>
                  </a:moveTo>
                  <a:lnTo>
                    <a:pt x="58" y="1196"/>
                  </a:lnTo>
                  <a:lnTo>
                    <a:pt x="41" y="1196"/>
                  </a:lnTo>
                  <a:lnTo>
                    <a:pt x="41" y="1222"/>
                  </a:lnTo>
                  <a:lnTo>
                    <a:pt x="58" y="1222"/>
                  </a:lnTo>
                  <a:close/>
                  <a:moveTo>
                    <a:pt x="58" y="1184"/>
                  </a:moveTo>
                  <a:lnTo>
                    <a:pt x="58" y="1134"/>
                  </a:lnTo>
                  <a:lnTo>
                    <a:pt x="41" y="1134"/>
                  </a:lnTo>
                  <a:lnTo>
                    <a:pt x="41" y="1184"/>
                  </a:lnTo>
                  <a:lnTo>
                    <a:pt x="58" y="1184"/>
                  </a:lnTo>
                  <a:close/>
                  <a:moveTo>
                    <a:pt x="58" y="1121"/>
                  </a:moveTo>
                  <a:lnTo>
                    <a:pt x="58" y="1096"/>
                  </a:lnTo>
                  <a:lnTo>
                    <a:pt x="41" y="1096"/>
                  </a:lnTo>
                  <a:lnTo>
                    <a:pt x="41" y="1121"/>
                  </a:lnTo>
                  <a:lnTo>
                    <a:pt x="58" y="1121"/>
                  </a:lnTo>
                  <a:close/>
                  <a:moveTo>
                    <a:pt x="58" y="1083"/>
                  </a:moveTo>
                  <a:lnTo>
                    <a:pt x="58" y="1033"/>
                  </a:lnTo>
                  <a:lnTo>
                    <a:pt x="41" y="1033"/>
                  </a:lnTo>
                  <a:lnTo>
                    <a:pt x="41" y="1083"/>
                  </a:lnTo>
                  <a:lnTo>
                    <a:pt x="58" y="1083"/>
                  </a:lnTo>
                  <a:close/>
                  <a:moveTo>
                    <a:pt x="58" y="1020"/>
                  </a:moveTo>
                  <a:lnTo>
                    <a:pt x="58" y="995"/>
                  </a:lnTo>
                  <a:lnTo>
                    <a:pt x="41" y="995"/>
                  </a:lnTo>
                  <a:lnTo>
                    <a:pt x="41" y="1020"/>
                  </a:lnTo>
                  <a:lnTo>
                    <a:pt x="58" y="1020"/>
                  </a:lnTo>
                  <a:close/>
                  <a:moveTo>
                    <a:pt x="58" y="983"/>
                  </a:moveTo>
                  <a:lnTo>
                    <a:pt x="58" y="932"/>
                  </a:lnTo>
                  <a:lnTo>
                    <a:pt x="42" y="932"/>
                  </a:lnTo>
                  <a:lnTo>
                    <a:pt x="42" y="983"/>
                  </a:lnTo>
                  <a:lnTo>
                    <a:pt x="58" y="983"/>
                  </a:lnTo>
                  <a:close/>
                  <a:moveTo>
                    <a:pt x="58" y="920"/>
                  </a:moveTo>
                  <a:lnTo>
                    <a:pt x="58" y="895"/>
                  </a:lnTo>
                  <a:lnTo>
                    <a:pt x="42" y="895"/>
                  </a:lnTo>
                  <a:lnTo>
                    <a:pt x="42" y="920"/>
                  </a:lnTo>
                  <a:lnTo>
                    <a:pt x="58" y="920"/>
                  </a:lnTo>
                  <a:close/>
                  <a:moveTo>
                    <a:pt x="58" y="882"/>
                  </a:moveTo>
                  <a:lnTo>
                    <a:pt x="59" y="850"/>
                  </a:lnTo>
                  <a:lnTo>
                    <a:pt x="59" y="832"/>
                  </a:lnTo>
                  <a:lnTo>
                    <a:pt x="42" y="832"/>
                  </a:lnTo>
                  <a:lnTo>
                    <a:pt x="42" y="850"/>
                  </a:lnTo>
                  <a:lnTo>
                    <a:pt x="42" y="882"/>
                  </a:lnTo>
                  <a:lnTo>
                    <a:pt x="58" y="882"/>
                  </a:lnTo>
                  <a:close/>
                  <a:moveTo>
                    <a:pt x="59" y="819"/>
                  </a:moveTo>
                  <a:lnTo>
                    <a:pt x="59" y="794"/>
                  </a:lnTo>
                  <a:lnTo>
                    <a:pt x="42" y="794"/>
                  </a:lnTo>
                  <a:lnTo>
                    <a:pt x="42" y="819"/>
                  </a:lnTo>
                  <a:lnTo>
                    <a:pt x="59" y="819"/>
                  </a:lnTo>
                  <a:close/>
                  <a:moveTo>
                    <a:pt x="59" y="782"/>
                  </a:moveTo>
                  <a:lnTo>
                    <a:pt x="59" y="731"/>
                  </a:lnTo>
                  <a:lnTo>
                    <a:pt x="42" y="731"/>
                  </a:lnTo>
                  <a:lnTo>
                    <a:pt x="42" y="782"/>
                  </a:lnTo>
                  <a:lnTo>
                    <a:pt x="59" y="782"/>
                  </a:lnTo>
                  <a:close/>
                  <a:moveTo>
                    <a:pt x="59" y="719"/>
                  </a:moveTo>
                  <a:lnTo>
                    <a:pt x="59" y="694"/>
                  </a:lnTo>
                  <a:lnTo>
                    <a:pt x="43" y="694"/>
                  </a:lnTo>
                  <a:lnTo>
                    <a:pt x="42" y="719"/>
                  </a:lnTo>
                  <a:lnTo>
                    <a:pt x="59" y="719"/>
                  </a:lnTo>
                  <a:close/>
                  <a:moveTo>
                    <a:pt x="59" y="681"/>
                  </a:moveTo>
                  <a:lnTo>
                    <a:pt x="59" y="679"/>
                  </a:lnTo>
                  <a:lnTo>
                    <a:pt x="60" y="631"/>
                  </a:lnTo>
                  <a:lnTo>
                    <a:pt x="43" y="631"/>
                  </a:lnTo>
                  <a:lnTo>
                    <a:pt x="43" y="679"/>
                  </a:lnTo>
                  <a:lnTo>
                    <a:pt x="43" y="681"/>
                  </a:lnTo>
                  <a:lnTo>
                    <a:pt x="59" y="681"/>
                  </a:lnTo>
                  <a:close/>
                  <a:moveTo>
                    <a:pt x="60" y="618"/>
                  </a:moveTo>
                  <a:lnTo>
                    <a:pt x="60" y="593"/>
                  </a:lnTo>
                  <a:lnTo>
                    <a:pt x="43" y="593"/>
                  </a:lnTo>
                  <a:lnTo>
                    <a:pt x="43" y="618"/>
                  </a:lnTo>
                  <a:lnTo>
                    <a:pt x="60" y="618"/>
                  </a:lnTo>
                  <a:close/>
                  <a:moveTo>
                    <a:pt x="60" y="581"/>
                  </a:moveTo>
                  <a:lnTo>
                    <a:pt x="60" y="552"/>
                  </a:lnTo>
                  <a:lnTo>
                    <a:pt x="60" y="530"/>
                  </a:lnTo>
                  <a:lnTo>
                    <a:pt x="43" y="530"/>
                  </a:lnTo>
                  <a:lnTo>
                    <a:pt x="43" y="552"/>
                  </a:lnTo>
                  <a:lnTo>
                    <a:pt x="43" y="581"/>
                  </a:lnTo>
                  <a:lnTo>
                    <a:pt x="60" y="581"/>
                  </a:lnTo>
                  <a:close/>
                  <a:moveTo>
                    <a:pt x="60" y="518"/>
                  </a:moveTo>
                  <a:lnTo>
                    <a:pt x="60" y="493"/>
                  </a:lnTo>
                  <a:lnTo>
                    <a:pt x="44" y="493"/>
                  </a:lnTo>
                  <a:lnTo>
                    <a:pt x="43" y="518"/>
                  </a:lnTo>
                  <a:lnTo>
                    <a:pt x="60" y="518"/>
                  </a:lnTo>
                  <a:close/>
                  <a:moveTo>
                    <a:pt x="60" y="480"/>
                  </a:moveTo>
                  <a:lnTo>
                    <a:pt x="60" y="480"/>
                  </a:lnTo>
                  <a:lnTo>
                    <a:pt x="61" y="430"/>
                  </a:lnTo>
                  <a:lnTo>
                    <a:pt x="44" y="430"/>
                  </a:lnTo>
                  <a:lnTo>
                    <a:pt x="44" y="480"/>
                  </a:lnTo>
                  <a:lnTo>
                    <a:pt x="44" y="480"/>
                  </a:lnTo>
                  <a:lnTo>
                    <a:pt x="60" y="480"/>
                  </a:lnTo>
                  <a:close/>
                  <a:moveTo>
                    <a:pt x="61" y="417"/>
                  </a:moveTo>
                  <a:lnTo>
                    <a:pt x="61" y="408"/>
                  </a:lnTo>
                  <a:lnTo>
                    <a:pt x="61" y="392"/>
                  </a:lnTo>
                  <a:lnTo>
                    <a:pt x="45" y="392"/>
                  </a:lnTo>
                  <a:lnTo>
                    <a:pt x="44" y="408"/>
                  </a:lnTo>
                  <a:lnTo>
                    <a:pt x="44" y="417"/>
                  </a:lnTo>
                  <a:lnTo>
                    <a:pt x="61" y="417"/>
                  </a:lnTo>
                  <a:close/>
                  <a:moveTo>
                    <a:pt x="62" y="379"/>
                  </a:moveTo>
                  <a:lnTo>
                    <a:pt x="62" y="329"/>
                  </a:lnTo>
                  <a:lnTo>
                    <a:pt x="45" y="329"/>
                  </a:lnTo>
                  <a:lnTo>
                    <a:pt x="45" y="379"/>
                  </a:lnTo>
                  <a:lnTo>
                    <a:pt x="62" y="379"/>
                  </a:lnTo>
                  <a:close/>
                  <a:moveTo>
                    <a:pt x="62" y="317"/>
                  </a:moveTo>
                  <a:lnTo>
                    <a:pt x="62" y="309"/>
                  </a:lnTo>
                  <a:lnTo>
                    <a:pt x="53" y="309"/>
                  </a:lnTo>
                  <a:lnTo>
                    <a:pt x="45" y="309"/>
                  </a:lnTo>
                  <a:lnTo>
                    <a:pt x="45" y="327"/>
                  </a:lnTo>
                  <a:lnTo>
                    <a:pt x="62" y="327"/>
                  </a:lnTo>
                  <a:lnTo>
                    <a:pt x="62" y="309"/>
                  </a:lnTo>
                  <a:lnTo>
                    <a:pt x="45" y="309"/>
                  </a:lnTo>
                  <a:lnTo>
                    <a:pt x="45" y="317"/>
                  </a:lnTo>
                  <a:lnTo>
                    <a:pt x="62" y="317"/>
                  </a:lnTo>
                  <a:close/>
                  <a:moveTo>
                    <a:pt x="45" y="340"/>
                  </a:moveTo>
                  <a:lnTo>
                    <a:pt x="45" y="390"/>
                  </a:lnTo>
                  <a:lnTo>
                    <a:pt x="62" y="390"/>
                  </a:lnTo>
                  <a:lnTo>
                    <a:pt x="62" y="339"/>
                  </a:lnTo>
                  <a:lnTo>
                    <a:pt x="45" y="340"/>
                  </a:lnTo>
                  <a:close/>
                  <a:moveTo>
                    <a:pt x="45" y="403"/>
                  </a:moveTo>
                  <a:lnTo>
                    <a:pt x="45" y="428"/>
                  </a:lnTo>
                  <a:lnTo>
                    <a:pt x="62" y="427"/>
                  </a:lnTo>
                  <a:lnTo>
                    <a:pt x="62" y="402"/>
                  </a:lnTo>
                  <a:lnTo>
                    <a:pt x="45" y="403"/>
                  </a:lnTo>
                  <a:close/>
                  <a:moveTo>
                    <a:pt x="45" y="440"/>
                  </a:moveTo>
                  <a:lnTo>
                    <a:pt x="45" y="491"/>
                  </a:lnTo>
                  <a:lnTo>
                    <a:pt x="62" y="490"/>
                  </a:lnTo>
                  <a:lnTo>
                    <a:pt x="62" y="440"/>
                  </a:lnTo>
                  <a:lnTo>
                    <a:pt x="45" y="440"/>
                  </a:lnTo>
                  <a:close/>
                  <a:moveTo>
                    <a:pt x="45" y="503"/>
                  </a:moveTo>
                  <a:lnTo>
                    <a:pt x="46" y="528"/>
                  </a:lnTo>
                  <a:lnTo>
                    <a:pt x="62" y="528"/>
                  </a:lnTo>
                  <a:lnTo>
                    <a:pt x="62" y="503"/>
                  </a:lnTo>
                  <a:lnTo>
                    <a:pt x="45" y="503"/>
                  </a:lnTo>
                  <a:close/>
                  <a:moveTo>
                    <a:pt x="62" y="518"/>
                  </a:moveTo>
                  <a:lnTo>
                    <a:pt x="63" y="467"/>
                  </a:lnTo>
                  <a:lnTo>
                    <a:pt x="46" y="467"/>
                  </a:lnTo>
                  <a:lnTo>
                    <a:pt x="46" y="518"/>
                  </a:lnTo>
                  <a:lnTo>
                    <a:pt x="62" y="518"/>
                  </a:lnTo>
                  <a:close/>
                  <a:moveTo>
                    <a:pt x="63" y="455"/>
                  </a:moveTo>
                  <a:lnTo>
                    <a:pt x="63" y="430"/>
                  </a:lnTo>
                  <a:lnTo>
                    <a:pt x="46" y="430"/>
                  </a:lnTo>
                  <a:lnTo>
                    <a:pt x="46" y="455"/>
                  </a:lnTo>
                  <a:lnTo>
                    <a:pt x="63" y="455"/>
                  </a:lnTo>
                  <a:close/>
                  <a:moveTo>
                    <a:pt x="63" y="417"/>
                  </a:moveTo>
                  <a:lnTo>
                    <a:pt x="63" y="367"/>
                  </a:lnTo>
                  <a:lnTo>
                    <a:pt x="46" y="367"/>
                  </a:lnTo>
                  <a:lnTo>
                    <a:pt x="46" y="417"/>
                  </a:lnTo>
                  <a:lnTo>
                    <a:pt x="63" y="417"/>
                  </a:lnTo>
                  <a:close/>
                  <a:moveTo>
                    <a:pt x="63" y="354"/>
                  </a:moveTo>
                  <a:lnTo>
                    <a:pt x="63" y="329"/>
                  </a:lnTo>
                  <a:lnTo>
                    <a:pt x="46" y="329"/>
                  </a:lnTo>
                  <a:lnTo>
                    <a:pt x="46" y="354"/>
                  </a:lnTo>
                  <a:lnTo>
                    <a:pt x="63" y="354"/>
                  </a:lnTo>
                  <a:close/>
                  <a:moveTo>
                    <a:pt x="63" y="317"/>
                  </a:moveTo>
                  <a:lnTo>
                    <a:pt x="63" y="266"/>
                  </a:lnTo>
                  <a:lnTo>
                    <a:pt x="46" y="266"/>
                  </a:lnTo>
                  <a:lnTo>
                    <a:pt x="46" y="317"/>
                  </a:lnTo>
                  <a:lnTo>
                    <a:pt x="63" y="317"/>
                  </a:lnTo>
                  <a:close/>
                  <a:moveTo>
                    <a:pt x="63" y="254"/>
                  </a:moveTo>
                  <a:lnTo>
                    <a:pt x="63" y="229"/>
                  </a:lnTo>
                  <a:lnTo>
                    <a:pt x="46" y="229"/>
                  </a:lnTo>
                  <a:lnTo>
                    <a:pt x="46" y="254"/>
                  </a:lnTo>
                  <a:lnTo>
                    <a:pt x="63" y="254"/>
                  </a:lnTo>
                  <a:close/>
                  <a:moveTo>
                    <a:pt x="63" y="216"/>
                  </a:moveTo>
                  <a:lnTo>
                    <a:pt x="63" y="166"/>
                  </a:lnTo>
                  <a:lnTo>
                    <a:pt x="47" y="166"/>
                  </a:lnTo>
                  <a:lnTo>
                    <a:pt x="46" y="216"/>
                  </a:lnTo>
                  <a:lnTo>
                    <a:pt x="63" y="216"/>
                  </a:lnTo>
                  <a:close/>
                  <a:moveTo>
                    <a:pt x="63" y="153"/>
                  </a:moveTo>
                  <a:lnTo>
                    <a:pt x="63" y="143"/>
                  </a:lnTo>
                  <a:lnTo>
                    <a:pt x="64" y="128"/>
                  </a:lnTo>
                  <a:lnTo>
                    <a:pt x="47" y="128"/>
                  </a:lnTo>
                  <a:lnTo>
                    <a:pt x="47" y="143"/>
                  </a:lnTo>
                  <a:lnTo>
                    <a:pt x="47" y="153"/>
                  </a:lnTo>
                  <a:lnTo>
                    <a:pt x="63" y="153"/>
                  </a:lnTo>
                  <a:close/>
                  <a:moveTo>
                    <a:pt x="64" y="116"/>
                  </a:moveTo>
                  <a:lnTo>
                    <a:pt x="64" y="113"/>
                  </a:lnTo>
                  <a:lnTo>
                    <a:pt x="56" y="113"/>
                  </a:lnTo>
                  <a:lnTo>
                    <a:pt x="64" y="114"/>
                  </a:lnTo>
                  <a:lnTo>
                    <a:pt x="65" y="109"/>
                  </a:lnTo>
                  <a:lnTo>
                    <a:pt x="65" y="108"/>
                  </a:lnTo>
                  <a:lnTo>
                    <a:pt x="65" y="74"/>
                  </a:lnTo>
                  <a:lnTo>
                    <a:pt x="66" y="66"/>
                  </a:lnTo>
                  <a:lnTo>
                    <a:pt x="49" y="65"/>
                  </a:lnTo>
                  <a:lnTo>
                    <a:pt x="49" y="73"/>
                  </a:lnTo>
                  <a:lnTo>
                    <a:pt x="48" y="108"/>
                  </a:lnTo>
                  <a:lnTo>
                    <a:pt x="56" y="108"/>
                  </a:lnTo>
                  <a:lnTo>
                    <a:pt x="48" y="107"/>
                  </a:lnTo>
                  <a:lnTo>
                    <a:pt x="48" y="112"/>
                  </a:lnTo>
                  <a:lnTo>
                    <a:pt x="47" y="113"/>
                  </a:lnTo>
                  <a:lnTo>
                    <a:pt x="47" y="115"/>
                  </a:lnTo>
                  <a:lnTo>
                    <a:pt x="64" y="116"/>
                  </a:lnTo>
                  <a:close/>
                  <a:moveTo>
                    <a:pt x="66" y="53"/>
                  </a:moveTo>
                  <a:lnTo>
                    <a:pt x="66" y="43"/>
                  </a:lnTo>
                  <a:lnTo>
                    <a:pt x="58" y="43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7" y="29"/>
                  </a:lnTo>
                  <a:lnTo>
                    <a:pt x="67" y="28"/>
                  </a:lnTo>
                  <a:lnTo>
                    <a:pt x="51" y="27"/>
                  </a:lnTo>
                  <a:lnTo>
                    <a:pt x="51" y="29"/>
                  </a:lnTo>
                  <a:lnTo>
                    <a:pt x="50" y="38"/>
                  </a:lnTo>
                  <a:lnTo>
                    <a:pt x="58" y="39"/>
                  </a:lnTo>
                  <a:lnTo>
                    <a:pt x="50" y="38"/>
                  </a:lnTo>
                  <a:lnTo>
                    <a:pt x="49" y="42"/>
                  </a:lnTo>
                  <a:lnTo>
                    <a:pt x="49" y="43"/>
                  </a:lnTo>
                  <a:lnTo>
                    <a:pt x="49" y="53"/>
                  </a:lnTo>
                  <a:lnTo>
                    <a:pt x="66" y="53"/>
                  </a:lnTo>
                  <a:close/>
                  <a:moveTo>
                    <a:pt x="68" y="15"/>
                  </a:moveTo>
                  <a:lnTo>
                    <a:pt x="68" y="4"/>
                  </a:lnTo>
                  <a:lnTo>
                    <a:pt x="60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0" y="2"/>
                  </a:lnTo>
                  <a:lnTo>
                    <a:pt x="52" y="4"/>
                  </a:lnTo>
                  <a:lnTo>
                    <a:pt x="53" y="6"/>
                  </a:lnTo>
                  <a:lnTo>
                    <a:pt x="61" y="4"/>
                  </a:lnTo>
                  <a:lnTo>
                    <a:pt x="53" y="4"/>
                  </a:lnTo>
                  <a:lnTo>
                    <a:pt x="53" y="25"/>
                  </a:lnTo>
                  <a:lnTo>
                    <a:pt x="70" y="25"/>
                  </a:lnTo>
                  <a:lnTo>
                    <a:pt x="70" y="11"/>
                  </a:lnTo>
                  <a:lnTo>
                    <a:pt x="54" y="11"/>
                  </a:lnTo>
                  <a:lnTo>
                    <a:pt x="53" y="24"/>
                  </a:lnTo>
                  <a:lnTo>
                    <a:pt x="62" y="25"/>
                  </a:lnTo>
                  <a:lnTo>
                    <a:pt x="70" y="24"/>
                  </a:lnTo>
                  <a:lnTo>
                    <a:pt x="69" y="4"/>
                  </a:lnTo>
                  <a:lnTo>
                    <a:pt x="69" y="2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15"/>
                  </a:lnTo>
                  <a:lnTo>
                    <a:pt x="68" y="15"/>
                  </a:lnTo>
                  <a:close/>
                  <a:moveTo>
                    <a:pt x="54" y="5"/>
                  </a:moveTo>
                  <a:lnTo>
                    <a:pt x="54" y="10"/>
                  </a:lnTo>
                  <a:lnTo>
                    <a:pt x="55" y="21"/>
                  </a:lnTo>
                  <a:lnTo>
                    <a:pt x="55" y="30"/>
                  </a:lnTo>
                  <a:lnTo>
                    <a:pt x="72" y="29"/>
                  </a:lnTo>
                  <a:lnTo>
                    <a:pt x="72" y="20"/>
                  </a:lnTo>
                  <a:lnTo>
                    <a:pt x="71" y="9"/>
                  </a:lnTo>
                  <a:lnTo>
                    <a:pt x="71" y="4"/>
                  </a:lnTo>
                  <a:lnTo>
                    <a:pt x="54" y="5"/>
                  </a:lnTo>
                  <a:close/>
                  <a:moveTo>
                    <a:pt x="56" y="42"/>
                  </a:moveTo>
                  <a:lnTo>
                    <a:pt x="56" y="46"/>
                  </a:lnTo>
                  <a:lnTo>
                    <a:pt x="73" y="46"/>
                  </a:lnTo>
                  <a:lnTo>
                    <a:pt x="73" y="20"/>
                  </a:lnTo>
                  <a:lnTo>
                    <a:pt x="74" y="10"/>
                  </a:lnTo>
                  <a:lnTo>
                    <a:pt x="65" y="9"/>
                  </a:lnTo>
                  <a:lnTo>
                    <a:pt x="73" y="11"/>
                  </a:lnTo>
                  <a:lnTo>
                    <a:pt x="74" y="8"/>
                  </a:lnTo>
                  <a:lnTo>
                    <a:pt x="66" y="6"/>
                  </a:lnTo>
                  <a:lnTo>
                    <a:pt x="58" y="7"/>
                  </a:lnTo>
                  <a:lnTo>
                    <a:pt x="58" y="13"/>
                  </a:lnTo>
                  <a:lnTo>
                    <a:pt x="75" y="12"/>
                  </a:lnTo>
                  <a:lnTo>
                    <a:pt x="74" y="5"/>
                  </a:lnTo>
                  <a:lnTo>
                    <a:pt x="58" y="5"/>
                  </a:lnTo>
                  <a:lnTo>
                    <a:pt x="57" y="8"/>
                  </a:lnTo>
                  <a:lnTo>
                    <a:pt x="57" y="9"/>
                  </a:lnTo>
                  <a:lnTo>
                    <a:pt x="56" y="20"/>
                  </a:lnTo>
                  <a:lnTo>
                    <a:pt x="56" y="46"/>
                  </a:lnTo>
                  <a:lnTo>
                    <a:pt x="64" y="46"/>
                  </a:lnTo>
                  <a:lnTo>
                    <a:pt x="73" y="46"/>
                  </a:lnTo>
                  <a:lnTo>
                    <a:pt x="72" y="42"/>
                  </a:lnTo>
                  <a:lnTo>
                    <a:pt x="56" y="42"/>
                  </a:lnTo>
                  <a:close/>
                  <a:moveTo>
                    <a:pt x="58" y="26"/>
                  </a:moveTo>
                  <a:lnTo>
                    <a:pt x="59" y="31"/>
                  </a:lnTo>
                  <a:lnTo>
                    <a:pt x="60" y="38"/>
                  </a:lnTo>
                  <a:lnTo>
                    <a:pt x="60" y="51"/>
                  </a:lnTo>
                  <a:lnTo>
                    <a:pt x="76" y="50"/>
                  </a:lnTo>
                  <a:lnTo>
                    <a:pt x="76" y="37"/>
                  </a:lnTo>
                  <a:lnTo>
                    <a:pt x="75" y="30"/>
                  </a:lnTo>
                  <a:lnTo>
                    <a:pt x="75" y="25"/>
                  </a:lnTo>
                  <a:lnTo>
                    <a:pt x="58" y="26"/>
                  </a:lnTo>
                  <a:close/>
                  <a:moveTo>
                    <a:pt x="60" y="63"/>
                  </a:moveTo>
                  <a:lnTo>
                    <a:pt x="61" y="81"/>
                  </a:lnTo>
                  <a:lnTo>
                    <a:pt x="61" y="104"/>
                  </a:lnTo>
                  <a:lnTo>
                    <a:pt x="62" y="113"/>
                  </a:lnTo>
                  <a:lnTo>
                    <a:pt x="78" y="113"/>
                  </a:lnTo>
                  <a:lnTo>
                    <a:pt x="78" y="104"/>
                  </a:lnTo>
                  <a:lnTo>
                    <a:pt x="77" y="80"/>
                  </a:lnTo>
                  <a:lnTo>
                    <a:pt x="77" y="63"/>
                  </a:lnTo>
                  <a:lnTo>
                    <a:pt x="60" y="63"/>
                  </a:lnTo>
                  <a:close/>
                  <a:moveTo>
                    <a:pt x="62" y="126"/>
                  </a:moveTo>
                  <a:lnTo>
                    <a:pt x="62" y="151"/>
                  </a:lnTo>
                  <a:lnTo>
                    <a:pt x="79" y="151"/>
                  </a:lnTo>
                  <a:lnTo>
                    <a:pt x="78" y="126"/>
                  </a:lnTo>
                  <a:lnTo>
                    <a:pt x="62" y="126"/>
                  </a:lnTo>
                  <a:close/>
                  <a:moveTo>
                    <a:pt x="63" y="149"/>
                  </a:moveTo>
                  <a:lnTo>
                    <a:pt x="63" y="187"/>
                  </a:lnTo>
                  <a:lnTo>
                    <a:pt x="63" y="200"/>
                  </a:lnTo>
                  <a:lnTo>
                    <a:pt x="80" y="199"/>
                  </a:lnTo>
                  <a:lnTo>
                    <a:pt x="80" y="187"/>
                  </a:lnTo>
                  <a:lnTo>
                    <a:pt x="79" y="149"/>
                  </a:lnTo>
                  <a:lnTo>
                    <a:pt x="63" y="149"/>
                  </a:lnTo>
                  <a:close/>
                  <a:moveTo>
                    <a:pt x="63" y="212"/>
                  </a:moveTo>
                  <a:lnTo>
                    <a:pt x="63" y="237"/>
                  </a:lnTo>
                  <a:lnTo>
                    <a:pt x="80" y="237"/>
                  </a:lnTo>
                  <a:lnTo>
                    <a:pt x="80" y="212"/>
                  </a:lnTo>
                  <a:lnTo>
                    <a:pt x="63" y="212"/>
                  </a:lnTo>
                  <a:close/>
                  <a:moveTo>
                    <a:pt x="64" y="250"/>
                  </a:moveTo>
                  <a:lnTo>
                    <a:pt x="64" y="281"/>
                  </a:lnTo>
                  <a:lnTo>
                    <a:pt x="65" y="291"/>
                  </a:lnTo>
                  <a:lnTo>
                    <a:pt x="65" y="298"/>
                  </a:lnTo>
                  <a:lnTo>
                    <a:pt x="74" y="297"/>
                  </a:lnTo>
                  <a:lnTo>
                    <a:pt x="65" y="297"/>
                  </a:lnTo>
                  <a:lnTo>
                    <a:pt x="65" y="300"/>
                  </a:lnTo>
                  <a:lnTo>
                    <a:pt x="82" y="300"/>
                  </a:lnTo>
                  <a:lnTo>
                    <a:pt x="82" y="297"/>
                  </a:lnTo>
                  <a:lnTo>
                    <a:pt x="82" y="296"/>
                  </a:lnTo>
                  <a:lnTo>
                    <a:pt x="82" y="289"/>
                  </a:lnTo>
                  <a:lnTo>
                    <a:pt x="81" y="280"/>
                  </a:lnTo>
                  <a:lnTo>
                    <a:pt x="81" y="249"/>
                  </a:lnTo>
                  <a:lnTo>
                    <a:pt x="64" y="250"/>
                  </a:lnTo>
                  <a:close/>
                  <a:moveTo>
                    <a:pt x="66" y="312"/>
                  </a:moveTo>
                  <a:lnTo>
                    <a:pt x="66" y="337"/>
                  </a:lnTo>
                  <a:lnTo>
                    <a:pt x="83" y="337"/>
                  </a:lnTo>
                  <a:lnTo>
                    <a:pt x="82" y="312"/>
                  </a:lnTo>
                  <a:lnTo>
                    <a:pt x="66" y="312"/>
                  </a:lnTo>
                  <a:close/>
                  <a:moveTo>
                    <a:pt x="66" y="350"/>
                  </a:moveTo>
                  <a:lnTo>
                    <a:pt x="66" y="353"/>
                  </a:lnTo>
                  <a:lnTo>
                    <a:pt x="67" y="381"/>
                  </a:lnTo>
                  <a:lnTo>
                    <a:pt x="83" y="382"/>
                  </a:lnTo>
                  <a:lnTo>
                    <a:pt x="84" y="376"/>
                  </a:lnTo>
                  <a:lnTo>
                    <a:pt x="76" y="375"/>
                  </a:lnTo>
                  <a:lnTo>
                    <a:pt x="67" y="375"/>
                  </a:lnTo>
                  <a:lnTo>
                    <a:pt x="67" y="389"/>
                  </a:lnTo>
                  <a:lnTo>
                    <a:pt x="84" y="389"/>
                  </a:lnTo>
                  <a:lnTo>
                    <a:pt x="84" y="375"/>
                  </a:lnTo>
                  <a:lnTo>
                    <a:pt x="67" y="374"/>
                  </a:lnTo>
                  <a:lnTo>
                    <a:pt x="67" y="380"/>
                  </a:lnTo>
                  <a:lnTo>
                    <a:pt x="75" y="381"/>
                  </a:lnTo>
                  <a:lnTo>
                    <a:pt x="83" y="381"/>
                  </a:lnTo>
                  <a:lnTo>
                    <a:pt x="83" y="352"/>
                  </a:lnTo>
                  <a:lnTo>
                    <a:pt x="83" y="350"/>
                  </a:lnTo>
                  <a:lnTo>
                    <a:pt x="66" y="350"/>
                  </a:lnTo>
                  <a:close/>
                  <a:moveTo>
                    <a:pt x="68" y="402"/>
                  </a:moveTo>
                  <a:lnTo>
                    <a:pt x="68" y="427"/>
                  </a:lnTo>
                  <a:lnTo>
                    <a:pt x="85" y="427"/>
                  </a:lnTo>
                  <a:lnTo>
                    <a:pt x="84" y="402"/>
                  </a:lnTo>
                  <a:lnTo>
                    <a:pt x="68" y="402"/>
                  </a:lnTo>
                  <a:close/>
                  <a:moveTo>
                    <a:pt x="68" y="440"/>
                  </a:moveTo>
                  <a:lnTo>
                    <a:pt x="68" y="440"/>
                  </a:lnTo>
                  <a:lnTo>
                    <a:pt x="82" y="446"/>
                  </a:lnTo>
                  <a:lnTo>
                    <a:pt x="83" y="445"/>
                  </a:lnTo>
                  <a:lnTo>
                    <a:pt x="77" y="439"/>
                  </a:lnTo>
                  <a:lnTo>
                    <a:pt x="69" y="440"/>
                  </a:lnTo>
                  <a:lnTo>
                    <a:pt x="69" y="488"/>
                  </a:lnTo>
                  <a:lnTo>
                    <a:pt x="86" y="488"/>
                  </a:lnTo>
                  <a:lnTo>
                    <a:pt x="85" y="439"/>
                  </a:lnTo>
                  <a:lnTo>
                    <a:pt x="71" y="434"/>
                  </a:lnTo>
                  <a:lnTo>
                    <a:pt x="71" y="434"/>
                  </a:lnTo>
                  <a:lnTo>
                    <a:pt x="76" y="440"/>
                  </a:lnTo>
                  <a:lnTo>
                    <a:pt x="85" y="440"/>
                  </a:lnTo>
                  <a:lnTo>
                    <a:pt x="85" y="440"/>
                  </a:lnTo>
                  <a:lnTo>
                    <a:pt x="68" y="440"/>
                  </a:lnTo>
                  <a:close/>
                  <a:moveTo>
                    <a:pt x="69" y="501"/>
                  </a:moveTo>
                  <a:lnTo>
                    <a:pt x="69" y="502"/>
                  </a:lnTo>
                  <a:lnTo>
                    <a:pt x="70" y="512"/>
                  </a:lnTo>
                  <a:lnTo>
                    <a:pt x="70" y="526"/>
                  </a:lnTo>
                  <a:lnTo>
                    <a:pt x="87" y="526"/>
                  </a:lnTo>
                  <a:lnTo>
                    <a:pt x="87" y="511"/>
                  </a:lnTo>
                  <a:lnTo>
                    <a:pt x="86" y="501"/>
                  </a:lnTo>
                  <a:lnTo>
                    <a:pt x="86" y="501"/>
                  </a:lnTo>
                  <a:lnTo>
                    <a:pt x="69" y="501"/>
                  </a:lnTo>
                  <a:close/>
                  <a:moveTo>
                    <a:pt x="70" y="539"/>
                  </a:moveTo>
                  <a:lnTo>
                    <a:pt x="71" y="561"/>
                  </a:lnTo>
                  <a:lnTo>
                    <a:pt x="71" y="589"/>
                  </a:lnTo>
                  <a:lnTo>
                    <a:pt x="88" y="588"/>
                  </a:lnTo>
                  <a:lnTo>
                    <a:pt x="87" y="561"/>
                  </a:lnTo>
                  <a:lnTo>
                    <a:pt x="87" y="538"/>
                  </a:lnTo>
                  <a:lnTo>
                    <a:pt x="70" y="539"/>
                  </a:lnTo>
                  <a:close/>
                  <a:moveTo>
                    <a:pt x="71" y="601"/>
                  </a:moveTo>
                  <a:lnTo>
                    <a:pt x="71" y="619"/>
                  </a:lnTo>
                  <a:lnTo>
                    <a:pt x="72" y="627"/>
                  </a:lnTo>
                  <a:lnTo>
                    <a:pt x="89" y="626"/>
                  </a:lnTo>
                  <a:lnTo>
                    <a:pt x="88" y="618"/>
                  </a:lnTo>
                  <a:lnTo>
                    <a:pt x="88" y="601"/>
                  </a:lnTo>
                  <a:lnTo>
                    <a:pt x="71" y="601"/>
                  </a:lnTo>
                  <a:close/>
                  <a:moveTo>
                    <a:pt x="73" y="639"/>
                  </a:moveTo>
                  <a:lnTo>
                    <a:pt x="73" y="641"/>
                  </a:lnTo>
                  <a:lnTo>
                    <a:pt x="73" y="663"/>
                  </a:lnTo>
                  <a:lnTo>
                    <a:pt x="74" y="672"/>
                  </a:lnTo>
                  <a:lnTo>
                    <a:pt x="74" y="689"/>
                  </a:lnTo>
                  <a:lnTo>
                    <a:pt x="91" y="689"/>
                  </a:lnTo>
                  <a:lnTo>
                    <a:pt x="91" y="671"/>
                  </a:lnTo>
                  <a:lnTo>
                    <a:pt x="90" y="662"/>
                  </a:lnTo>
                  <a:lnTo>
                    <a:pt x="89" y="640"/>
                  </a:lnTo>
                  <a:lnTo>
                    <a:pt x="89" y="639"/>
                  </a:lnTo>
                  <a:lnTo>
                    <a:pt x="73" y="639"/>
                  </a:lnTo>
                  <a:close/>
                  <a:moveTo>
                    <a:pt x="74" y="702"/>
                  </a:moveTo>
                  <a:lnTo>
                    <a:pt x="74" y="725"/>
                  </a:lnTo>
                  <a:lnTo>
                    <a:pt x="91" y="727"/>
                  </a:lnTo>
                  <a:lnTo>
                    <a:pt x="91" y="725"/>
                  </a:lnTo>
                  <a:lnTo>
                    <a:pt x="75" y="720"/>
                  </a:lnTo>
                  <a:lnTo>
                    <a:pt x="74" y="723"/>
                  </a:lnTo>
                  <a:lnTo>
                    <a:pt x="83" y="725"/>
                  </a:lnTo>
                  <a:lnTo>
                    <a:pt x="91" y="725"/>
                  </a:lnTo>
                  <a:lnTo>
                    <a:pt x="91" y="702"/>
                  </a:lnTo>
                  <a:lnTo>
                    <a:pt x="74" y="702"/>
                  </a:lnTo>
                  <a:close/>
                  <a:moveTo>
                    <a:pt x="75" y="735"/>
                  </a:moveTo>
                  <a:lnTo>
                    <a:pt x="76" y="754"/>
                  </a:lnTo>
                  <a:lnTo>
                    <a:pt x="76" y="785"/>
                  </a:lnTo>
                  <a:lnTo>
                    <a:pt x="93" y="785"/>
                  </a:lnTo>
                  <a:lnTo>
                    <a:pt x="92" y="754"/>
                  </a:lnTo>
                  <a:lnTo>
                    <a:pt x="92" y="735"/>
                  </a:lnTo>
                  <a:lnTo>
                    <a:pt x="75" y="735"/>
                  </a:lnTo>
                  <a:close/>
                  <a:moveTo>
                    <a:pt x="76" y="798"/>
                  </a:moveTo>
                  <a:lnTo>
                    <a:pt x="77" y="806"/>
                  </a:lnTo>
                  <a:lnTo>
                    <a:pt x="78" y="821"/>
                  </a:lnTo>
                  <a:lnTo>
                    <a:pt x="78" y="823"/>
                  </a:lnTo>
                  <a:lnTo>
                    <a:pt x="94" y="823"/>
                  </a:lnTo>
                  <a:lnTo>
                    <a:pt x="94" y="821"/>
                  </a:lnTo>
                  <a:lnTo>
                    <a:pt x="94" y="805"/>
                  </a:lnTo>
                  <a:lnTo>
                    <a:pt x="93" y="797"/>
                  </a:lnTo>
                  <a:lnTo>
                    <a:pt x="76" y="798"/>
                  </a:lnTo>
                  <a:close/>
                  <a:moveTo>
                    <a:pt x="78" y="835"/>
                  </a:moveTo>
                  <a:lnTo>
                    <a:pt x="78" y="858"/>
                  </a:lnTo>
                  <a:lnTo>
                    <a:pt x="79" y="886"/>
                  </a:lnTo>
                  <a:lnTo>
                    <a:pt x="95" y="885"/>
                  </a:lnTo>
                  <a:lnTo>
                    <a:pt x="95" y="858"/>
                  </a:lnTo>
                  <a:lnTo>
                    <a:pt x="94" y="835"/>
                  </a:lnTo>
                  <a:lnTo>
                    <a:pt x="78" y="835"/>
                  </a:lnTo>
                  <a:close/>
                  <a:moveTo>
                    <a:pt x="79" y="899"/>
                  </a:moveTo>
                  <a:lnTo>
                    <a:pt x="79" y="899"/>
                  </a:lnTo>
                  <a:lnTo>
                    <a:pt x="80" y="923"/>
                  </a:lnTo>
                  <a:lnTo>
                    <a:pt x="97" y="923"/>
                  </a:lnTo>
                  <a:lnTo>
                    <a:pt x="96" y="898"/>
                  </a:lnTo>
                  <a:lnTo>
                    <a:pt x="96" y="898"/>
                  </a:lnTo>
                  <a:lnTo>
                    <a:pt x="79" y="899"/>
                  </a:lnTo>
                  <a:close/>
                  <a:moveTo>
                    <a:pt x="81" y="936"/>
                  </a:moveTo>
                  <a:lnTo>
                    <a:pt x="81" y="956"/>
                  </a:lnTo>
                  <a:lnTo>
                    <a:pt x="82" y="986"/>
                  </a:lnTo>
                  <a:lnTo>
                    <a:pt x="98" y="986"/>
                  </a:lnTo>
                  <a:lnTo>
                    <a:pt x="98" y="956"/>
                  </a:lnTo>
                  <a:lnTo>
                    <a:pt x="97" y="935"/>
                  </a:lnTo>
                  <a:lnTo>
                    <a:pt x="81" y="936"/>
                  </a:lnTo>
                  <a:close/>
                  <a:moveTo>
                    <a:pt x="82" y="998"/>
                  </a:moveTo>
                  <a:lnTo>
                    <a:pt x="82" y="1009"/>
                  </a:lnTo>
                  <a:lnTo>
                    <a:pt x="82" y="1024"/>
                  </a:lnTo>
                  <a:lnTo>
                    <a:pt x="99" y="1026"/>
                  </a:lnTo>
                  <a:lnTo>
                    <a:pt x="99" y="1025"/>
                  </a:lnTo>
                  <a:lnTo>
                    <a:pt x="83" y="1021"/>
                  </a:lnTo>
                  <a:lnTo>
                    <a:pt x="83" y="1021"/>
                  </a:lnTo>
                  <a:lnTo>
                    <a:pt x="91" y="1024"/>
                  </a:lnTo>
                  <a:lnTo>
                    <a:pt x="99" y="1023"/>
                  </a:lnTo>
                  <a:lnTo>
                    <a:pt x="98" y="1009"/>
                  </a:lnTo>
                  <a:lnTo>
                    <a:pt x="98" y="998"/>
                  </a:lnTo>
                  <a:lnTo>
                    <a:pt x="82" y="998"/>
                  </a:lnTo>
                  <a:close/>
                  <a:moveTo>
                    <a:pt x="83" y="1031"/>
                  </a:moveTo>
                  <a:lnTo>
                    <a:pt x="83" y="1068"/>
                  </a:lnTo>
                  <a:lnTo>
                    <a:pt x="84" y="1069"/>
                  </a:lnTo>
                  <a:lnTo>
                    <a:pt x="85" y="1072"/>
                  </a:lnTo>
                  <a:lnTo>
                    <a:pt x="93" y="1070"/>
                  </a:lnTo>
                  <a:lnTo>
                    <a:pt x="84" y="1070"/>
                  </a:lnTo>
                  <a:lnTo>
                    <a:pt x="85" y="1082"/>
                  </a:lnTo>
                  <a:lnTo>
                    <a:pt x="101" y="1081"/>
                  </a:lnTo>
                  <a:lnTo>
                    <a:pt x="101" y="1070"/>
                  </a:lnTo>
                  <a:lnTo>
                    <a:pt x="101" y="1068"/>
                  </a:lnTo>
                  <a:lnTo>
                    <a:pt x="100" y="1065"/>
                  </a:lnTo>
                  <a:lnTo>
                    <a:pt x="92" y="1067"/>
                  </a:lnTo>
                  <a:lnTo>
                    <a:pt x="100" y="1067"/>
                  </a:lnTo>
                  <a:lnTo>
                    <a:pt x="100" y="1031"/>
                  </a:lnTo>
                  <a:lnTo>
                    <a:pt x="83" y="1031"/>
                  </a:lnTo>
                  <a:close/>
                  <a:moveTo>
                    <a:pt x="102" y="1094"/>
                  </a:moveTo>
                  <a:lnTo>
                    <a:pt x="102" y="1077"/>
                  </a:lnTo>
                  <a:lnTo>
                    <a:pt x="94" y="1076"/>
                  </a:lnTo>
                  <a:lnTo>
                    <a:pt x="85" y="1076"/>
                  </a:lnTo>
                  <a:lnTo>
                    <a:pt x="86" y="1085"/>
                  </a:lnTo>
                  <a:lnTo>
                    <a:pt x="102" y="1084"/>
                  </a:lnTo>
                  <a:lnTo>
                    <a:pt x="102" y="1076"/>
                  </a:lnTo>
                  <a:lnTo>
                    <a:pt x="85" y="1076"/>
                  </a:lnTo>
                  <a:lnTo>
                    <a:pt x="85" y="1093"/>
                  </a:lnTo>
                  <a:lnTo>
                    <a:pt x="102" y="1094"/>
                  </a:lnTo>
                  <a:close/>
                  <a:moveTo>
                    <a:pt x="86" y="1097"/>
                  </a:moveTo>
                  <a:lnTo>
                    <a:pt x="86" y="1105"/>
                  </a:lnTo>
                  <a:lnTo>
                    <a:pt x="87" y="1133"/>
                  </a:lnTo>
                  <a:lnTo>
                    <a:pt x="87" y="1134"/>
                  </a:lnTo>
                  <a:lnTo>
                    <a:pt x="87" y="1139"/>
                  </a:lnTo>
                  <a:lnTo>
                    <a:pt x="96" y="1138"/>
                  </a:lnTo>
                  <a:lnTo>
                    <a:pt x="87" y="1138"/>
                  </a:lnTo>
                  <a:lnTo>
                    <a:pt x="88" y="1147"/>
                  </a:lnTo>
                  <a:lnTo>
                    <a:pt x="104" y="1147"/>
                  </a:lnTo>
                  <a:lnTo>
                    <a:pt x="104" y="1137"/>
                  </a:lnTo>
                  <a:lnTo>
                    <a:pt x="104" y="1136"/>
                  </a:lnTo>
                  <a:lnTo>
                    <a:pt x="103" y="1132"/>
                  </a:lnTo>
                  <a:lnTo>
                    <a:pt x="95" y="1133"/>
                  </a:lnTo>
                  <a:lnTo>
                    <a:pt x="103" y="1133"/>
                  </a:lnTo>
                  <a:lnTo>
                    <a:pt x="103" y="1105"/>
                  </a:lnTo>
                  <a:lnTo>
                    <a:pt x="103" y="1097"/>
                  </a:lnTo>
                  <a:lnTo>
                    <a:pt x="86" y="1097"/>
                  </a:lnTo>
                  <a:close/>
                  <a:moveTo>
                    <a:pt x="88" y="1160"/>
                  </a:moveTo>
                  <a:lnTo>
                    <a:pt x="89" y="1185"/>
                  </a:lnTo>
                  <a:lnTo>
                    <a:pt x="105" y="1185"/>
                  </a:lnTo>
                  <a:lnTo>
                    <a:pt x="105" y="1160"/>
                  </a:lnTo>
                  <a:lnTo>
                    <a:pt x="88" y="1160"/>
                  </a:lnTo>
                  <a:close/>
                  <a:moveTo>
                    <a:pt x="89" y="1197"/>
                  </a:moveTo>
                  <a:lnTo>
                    <a:pt x="90" y="1203"/>
                  </a:lnTo>
                  <a:lnTo>
                    <a:pt x="91" y="1227"/>
                  </a:lnTo>
                  <a:lnTo>
                    <a:pt x="91" y="1240"/>
                  </a:lnTo>
                  <a:lnTo>
                    <a:pt x="92" y="1247"/>
                  </a:lnTo>
                  <a:lnTo>
                    <a:pt x="108" y="1246"/>
                  </a:lnTo>
                  <a:lnTo>
                    <a:pt x="108" y="1240"/>
                  </a:lnTo>
                  <a:lnTo>
                    <a:pt x="107" y="1226"/>
                  </a:lnTo>
                  <a:lnTo>
                    <a:pt x="107" y="1202"/>
                  </a:lnTo>
                  <a:lnTo>
                    <a:pt x="106" y="1196"/>
                  </a:lnTo>
                  <a:lnTo>
                    <a:pt x="89" y="1197"/>
                  </a:lnTo>
                  <a:close/>
                  <a:moveTo>
                    <a:pt x="92" y="1259"/>
                  </a:moveTo>
                  <a:lnTo>
                    <a:pt x="92" y="1284"/>
                  </a:lnTo>
                  <a:lnTo>
                    <a:pt x="109" y="1284"/>
                  </a:lnTo>
                  <a:lnTo>
                    <a:pt x="109" y="1259"/>
                  </a:lnTo>
                  <a:lnTo>
                    <a:pt x="92" y="1259"/>
                  </a:lnTo>
                  <a:close/>
                  <a:moveTo>
                    <a:pt x="109" y="1283"/>
                  </a:moveTo>
                  <a:lnTo>
                    <a:pt x="110" y="1275"/>
                  </a:lnTo>
                  <a:lnTo>
                    <a:pt x="102" y="1275"/>
                  </a:lnTo>
                  <a:lnTo>
                    <a:pt x="93" y="1275"/>
                  </a:lnTo>
                  <a:lnTo>
                    <a:pt x="94" y="1301"/>
                  </a:lnTo>
                  <a:lnTo>
                    <a:pt x="94" y="1317"/>
                  </a:lnTo>
                  <a:lnTo>
                    <a:pt x="111" y="1317"/>
                  </a:lnTo>
                  <a:lnTo>
                    <a:pt x="110" y="1300"/>
                  </a:lnTo>
                  <a:lnTo>
                    <a:pt x="110" y="1275"/>
                  </a:lnTo>
                  <a:lnTo>
                    <a:pt x="93" y="1274"/>
                  </a:lnTo>
                  <a:lnTo>
                    <a:pt x="93" y="1282"/>
                  </a:lnTo>
                  <a:lnTo>
                    <a:pt x="109" y="1283"/>
                  </a:lnTo>
                  <a:close/>
                  <a:moveTo>
                    <a:pt x="112" y="1326"/>
                  </a:moveTo>
                  <a:lnTo>
                    <a:pt x="112" y="1319"/>
                  </a:lnTo>
                  <a:lnTo>
                    <a:pt x="104" y="1318"/>
                  </a:lnTo>
                  <a:lnTo>
                    <a:pt x="96" y="1319"/>
                  </a:lnTo>
                  <a:lnTo>
                    <a:pt x="96" y="1332"/>
                  </a:lnTo>
                  <a:lnTo>
                    <a:pt x="96" y="1336"/>
                  </a:lnTo>
                  <a:lnTo>
                    <a:pt x="113" y="1336"/>
                  </a:lnTo>
                  <a:lnTo>
                    <a:pt x="113" y="1332"/>
                  </a:lnTo>
                  <a:lnTo>
                    <a:pt x="112" y="1318"/>
                  </a:lnTo>
                  <a:lnTo>
                    <a:pt x="96" y="1317"/>
                  </a:lnTo>
                  <a:lnTo>
                    <a:pt x="95" y="1325"/>
                  </a:lnTo>
                  <a:lnTo>
                    <a:pt x="112" y="1326"/>
                  </a:lnTo>
                  <a:close/>
                  <a:moveTo>
                    <a:pt x="97" y="1348"/>
                  </a:moveTo>
                  <a:lnTo>
                    <a:pt x="97" y="1370"/>
                  </a:lnTo>
                  <a:lnTo>
                    <a:pt x="98" y="1373"/>
                  </a:lnTo>
                  <a:lnTo>
                    <a:pt x="98" y="1375"/>
                  </a:lnTo>
                  <a:lnTo>
                    <a:pt x="99" y="1376"/>
                  </a:lnTo>
                  <a:lnTo>
                    <a:pt x="107" y="1373"/>
                  </a:lnTo>
                  <a:lnTo>
                    <a:pt x="99" y="1374"/>
                  </a:lnTo>
                  <a:lnTo>
                    <a:pt x="99" y="1390"/>
                  </a:lnTo>
                  <a:lnTo>
                    <a:pt x="100" y="1399"/>
                  </a:lnTo>
                  <a:lnTo>
                    <a:pt x="116" y="1398"/>
                  </a:lnTo>
                  <a:lnTo>
                    <a:pt x="116" y="1390"/>
                  </a:lnTo>
                  <a:lnTo>
                    <a:pt x="115" y="1373"/>
                  </a:lnTo>
                  <a:lnTo>
                    <a:pt x="115" y="1370"/>
                  </a:lnTo>
                  <a:lnTo>
                    <a:pt x="114" y="1369"/>
                  </a:lnTo>
                  <a:lnTo>
                    <a:pt x="113" y="1367"/>
                  </a:lnTo>
                  <a:lnTo>
                    <a:pt x="106" y="1370"/>
                  </a:lnTo>
                  <a:lnTo>
                    <a:pt x="114" y="1370"/>
                  </a:lnTo>
                  <a:lnTo>
                    <a:pt x="114" y="1348"/>
                  </a:lnTo>
                  <a:lnTo>
                    <a:pt x="97" y="1348"/>
                  </a:lnTo>
                  <a:close/>
                  <a:moveTo>
                    <a:pt x="100" y="1411"/>
                  </a:moveTo>
                  <a:lnTo>
                    <a:pt x="100" y="1415"/>
                  </a:lnTo>
                  <a:lnTo>
                    <a:pt x="100" y="1436"/>
                  </a:lnTo>
                  <a:lnTo>
                    <a:pt x="117" y="1436"/>
                  </a:lnTo>
                  <a:lnTo>
                    <a:pt x="116" y="1414"/>
                  </a:lnTo>
                  <a:lnTo>
                    <a:pt x="116" y="1411"/>
                  </a:lnTo>
                  <a:lnTo>
                    <a:pt x="100" y="1411"/>
                  </a:lnTo>
                  <a:close/>
                  <a:moveTo>
                    <a:pt x="100" y="1449"/>
                  </a:moveTo>
                  <a:lnTo>
                    <a:pt x="100" y="1449"/>
                  </a:lnTo>
                  <a:lnTo>
                    <a:pt x="117" y="1449"/>
                  </a:lnTo>
                  <a:lnTo>
                    <a:pt x="118" y="1426"/>
                  </a:lnTo>
                  <a:lnTo>
                    <a:pt x="109" y="1425"/>
                  </a:lnTo>
                  <a:lnTo>
                    <a:pt x="101" y="1426"/>
                  </a:lnTo>
                  <a:lnTo>
                    <a:pt x="102" y="1449"/>
                  </a:lnTo>
                  <a:lnTo>
                    <a:pt x="102" y="1450"/>
                  </a:lnTo>
                  <a:lnTo>
                    <a:pt x="102" y="1453"/>
                  </a:lnTo>
                  <a:lnTo>
                    <a:pt x="119" y="1450"/>
                  </a:lnTo>
                  <a:lnTo>
                    <a:pt x="118" y="1447"/>
                  </a:lnTo>
                  <a:lnTo>
                    <a:pt x="110" y="1449"/>
                  </a:lnTo>
                  <a:lnTo>
                    <a:pt x="118" y="1448"/>
                  </a:lnTo>
                  <a:lnTo>
                    <a:pt x="118" y="1425"/>
                  </a:lnTo>
                  <a:lnTo>
                    <a:pt x="101" y="1425"/>
                  </a:lnTo>
                  <a:lnTo>
                    <a:pt x="100" y="1449"/>
                  </a:lnTo>
                  <a:lnTo>
                    <a:pt x="109" y="1449"/>
                  </a:lnTo>
                  <a:lnTo>
                    <a:pt x="117" y="1449"/>
                  </a:lnTo>
                  <a:lnTo>
                    <a:pt x="117" y="1449"/>
                  </a:lnTo>
                  <a:lnTo>
                    <a:pt x="100" y="1449"/>
                  </a:lnTo>
                  <a:close/>
                  <a:moveTo>
                    <a:pt x="103" y="1464"/>
                  </a:moveTo>
                  <a:lnTo>
                    <a:pt x="103" y="1480"/>
                  </a:lnTo>
                  <a:lnTo>
                    <a:pt x="120" y="1480"/>
                  </a:lnTo>
                  <a:lnTo>
                    <a:pt x="120" y="1469"/>
                  </a:lnTo>
                  <a:lnTo>
                    <a:pt x="103" y="1469"/>
                  </a:lnTo>
                  <a:lnTo>
                    <a:pt x="103" y="1479"/>
                  </a:lnTo>
                  <a:lnTo>
                    <a:pt x="111" y="1479"/>
                  </a:lnTo>
                  <a:lnTo>
                    <a:pt x="120" y="1479"/>
                  </a:lnTo>
                  <a:lnTo>
                    <a:pt x="119" y="1464"/>
                  </a:lnTo>
                  <a:lnTo>
                    <a:pt x="103" y="1464"/>
                  </a:lnTo>
                  <a:close/>
                  <a:moveTo>
                    <a:pt x="104" y="1470"/>
                  </a:moveTo>
                  <a:lnTo>
                    <a:pt x="104" y="1478"/>
                  </a:lnTo>
                  <a:lnTo>
                    <a:pt x="105" y="1486"/>
                  </a:lnTo>
                  <a:lnTo>
                    <a:pt x="120" y="1490"/>
                  </a:lnTo>
                  <a:lnTo>
                    <a:pt x="120" y="1489"/>
                  </a:lnTo>
                  <a:lnTo>
                    <a:pt x="114" y="1484"/>
                  </a:lnTo>
                  <a:lnTo>
                    <a:pt x="105" y="1484"/>
                  </a:lnTo>
                  <a:lnTo>
                    <a:pt x="106" y="1498"/>
                  </a:lnTo>
                  <a:lnTo>
                    <a:pt x="106" y="1519"/>
                  </a:lnTo>
                  <a:lnTo>
                    <a:pt x="123" y="1519"/>
                  </a:lnTo>
                  <a:lnTo>
                    <a:pt x="123" y="1498"/>
                  </a:lnTo>
                  <a:lnTo>
                    <a:pt x="122" y="1484"/>
                  </a:lnTo>
                  <a:lnTo>
                    <a:pt x="107" y="1478"/>
                  </a:lnTo>
                  <a:lnTo>
                    <a:pt x="107" y="1479"/>
                  </a:lnTo>
                  <a:lnTo>
                    <a:pt x="113" y="1485"/>
                  </a:lnTo>
                  <a:lnTo>
                    <a:pt x="122" y="1484"/>
                  </a:lnTo>
                  <a:lnTo>
                    <a:pt x="121" y="1477"/>
                  </a:lnTo>
                  <a:lnTo>
                    <a:pt x="121" y="1470"/>
                  </a:lnTo>
                  <a:lnTo>
                    <a:pt x="104" y="1470"/>
                  </a:lnTo>
                  <a:close/>
                  <a:moveTo>
                    <a:pt x="107" y="1531"/>
                  </a:moveTo>
                  <a:lnTo>
                    <a:pt x="107" y="1546"/>
                  </a:lnTo>
                  <a:lnTo>
                    <a:pt x="123" y="1546"/>
                  </a:lnTo>
                  <a:lnTo>
                    <a:pt x="124" y="1538"/>
                  </a:lnTo>
                  <a:lnTo>
                    <a:pt x="116" y="1538"/>
                  </a:lnTo>
                  <a:lnTo>
                    <a:pt x="107" y="1538"/>
                  </a:lnTo>
                  <a:lnTo>
                    <a:pt x="107" y="1540"/>
                  </a:lnTo>
                  <a:lnTo>
                    <a:pt x="124" y="1539"/>
                  </a:lnTo>
                  <a:lnTo>
                    <a:pt x="124" y="1537"/>
                  </a:lnTo>
                  <a:lnTo>
                    <a:pt x="107" y="1537"/>
                  </a:lnTo>
                  <a:lnTo>
                    <a:pt x="107" y="1545"/>
                  </a:lnTo>
                  <a:lnTo>
                    <a:pt x="115" y="1546"/>
                  </a:lnTo>
                  <a:lnTo>
                    <a:pt x="123" y="1546"/>
                  </a:lnTo>
                  <a:lnTo>
                    <a:pt x="123" y="1531"/>
                  </a:lnTo>
                  <a:lnTo>
                    <a:pt x="107" y="1531"/>
                  </a:lnTo>
                  <a:close/>
                  <a:moveTo>
                    <a:pt x="108" y="1552"/>
                  </a:moveTo>
                  <a:lnTo>
                    <a:pt x="109" y="1572"/>
                  </a:lnTo>
                  <a:lnTo>
                    <a:pt x="109" y="1592"/>
                  </a:lnTo>
                  <a:lnTo>
                    <a:pt x="110" y="1603"/>
                  </a:lnTo>
                  <a:lnTo>
                    <a:pt x="126" y="1602"/>
                  </a:lnTo>
                  <a:lnTo>
                    <a:pt x="126" y="1591"/>
                  </a:lnTo>
                  <a:lnTo>
                    <a:pt x="125" y="1572"/>
                  </a:lnTo>
                  <a:lnTo>
                    <a:pt x="125" y="1552"/>
                  </a:lnTo>
                  <a:lnTo>
                    <a:pt x="108" y="1552"/>
                  </a:lnTo>
                  <a:close/>
                  <a:moveTo>
                    <a:pt x="111" y="1615"/>
                  </a:moveTo>
                  <a:lnTo>
                    <a:pt x="111" y="1630"/>
                  </a:lnTo>
                  <a:lnTo>
                    <a:pt x="112" y="1639"/>
                  </a:lnTo>
                  <a:lnTo>
                    <a:pt x="112" y="1640"/>
                  </a:lnTo>
                  <a:lnTo>
                    <a:pt x="129" y="1640"/>
                  </a:lnTo>
                  <a:lnTo>
                    <a:pt x="128" y="1638"/>
                  </a:lnTo>
                  <a:lnTo>
                    <a:pt x="128" y="1629"/>
                  </a:lnTo>
                  <a:lnTo>
                    <a:pt x="127" y="1614"/>
                  </a:lnTo>
                  <a:lnTo>
                    <a:pt x="111" y="1615"/>
                  </a:lnTo>
                  <a:close/>
                  <a:moveTo>
                    <a:pt x="116" y="1659"/>
                  </a:moveTo>
                  <a:lnTo>
                    <a:pt x="116" y="1659"/>
                  </a:lnTo>
                  <a:lnTo>
                    <a:pt x="121" y="1653"/>
                  </a:lnTo>
                  <a:lnTo>
                    <a:pt x="113" y="1654"/>
                  </a:lnTo>
                  <a:lnTo>
                    <a:pt x="114" y="1657"/>
                  </a:lnTo>
                  <a:lnTo>
                    <a:pt x="122" y="1655"/>
                  </a:lnTo>
                  <a:lnTo>
                    <a:pt x="114" y="1656"/>
                  </a:lnTo>
                  <a:lnTo>
                    <a:pt x="114" y="1698"/>
                  </a:lnTo>
                  <a:lnTo>
                    <a:pt x="129" y="1702"/>
                  </a:lnTo>
                  <a:lnTo>
                    <a:pt x="130" y="1701"/>
                  </a:lnTo>
                  <a:lnTo>
                    <a:pt x="123" y="1697"/>
                  </a:lnTo>
                  <a:lnTo>
                    <a:pt x="115" y="1697"/>
                  </a:lnTo>
                  <a:lnTo>
                    <a:pt x="115" y="1700"/>
                  </a:lnTo>
                  <a:lnTo>
                    <a:pt x="132" y="1700"/>
                  </a:lnTo>
                  <a:lnTo>
                    <a:pt x="131" y="1696"/>
                  </a:lnTo>
                  <a:lnTo>
                    <a:pt x="116" y="1692"/>
                  </a:lnTo>
                  <a:lnTo>
                    <a:pt x="116" y="1693"/>
                  </a:lnTo>
                  <a:lnTo>
                    <a:pt x="123" y="1698"/>
                  </a:lnTo>
                  <a:lnTo>
                    <a:pt x="131" y="1698"/>
                  </a:lnTo>
                  <a:lnTo>
                    <a:pt x="130" y="1655"/>
                  </a:lnTo>
                  <a:lnTo>
                    <a:pt x="130" y="1654"/>
                  </a:lnTo>
                  <a:lnTo>
                    <a:pt x="129" y="1651"/>
                  </a:lnTo>
                  <a:lnTo>
                    <a:pt x="127" y="1646"/>
                  </a:lnTo>
                  <a:lnTo>
                    <a:pt x="126" y="1646"/>
                  </a:lnTo>
                  <a:lnTo>
                    <a:pt x="116" y="1659"/>
                  </a:lnTo>
                  <a:close/>
                  <a:moveTo>
                    <a:pt x="115" y="1713"/>
                  </a:moveTo>
                  <a:lnTo>
                    <a:pt x="115" y="1724"/>
                  </a:lnTo>
                  <a:lnTo>
                    <a:pt x="132" y="1724"/>
                  </a:lnTo>
                  <a:lnTo>
                    <a:pt x="133" y="1714"/>
                  </a:lnTo>
                  <a:lnTo>
                    <a:pt x="124" y="1714"/>
                  </a:lnTo>
                  <a:lnTo>
                    <a:pt x="116" y="1714"/>
                  </a:lnTo>
                  <a:lnTo>
                    <a:pt x="116" y="1718"/>
                  </a:lnTo>
                  <a:lnTo>
                    <a:pt x="133" y="1717"/>
                  </a:lnTo>
                  <a:lnTo>
                    <a:pt x="133" y="1713"/>
                  </a:lnTo>
                  <a:lnTo>
                    <a:pt x="116" y="1713"/>
                  </a:lnTo>
                  <a:lnTo>
                    <a:pt x="115" y="1723"/>
                  </a:lnTo>
                  <a:lnTo>
                    <a:pt x="124" y="1724"/>
                  </a:lnTo>
                  <a:lnTo>
                    <a:pt x="132" y="1724"/>
                  </a:lnTo>
                  <a:lnTo>
                    <a:pt x="132" y="1713"/>
                  </a:lnTo>
                  <a:lnTo>
                    <a:pt x="115" y="1713"/>
                  </a:lnTo>
                  <a:close/>
                  <a:moveTo>
                    <a:pt x="117" y="1731"/>
                  </a:moveTo>
                  <a:lnTo>
                    <a:pt x="118" y="1739"/>
                  </a:lnTo>
                  <a:lnTo>
                    <a:pt x="118" y="1773"/>
                  </a:lnTo>
                  <a:lnTo>
                    <a:pt x="135" y="1774"/>
                  </a:lnTo>
                  <a:lnTo>
                    <a:pt x="136" y="1768"/>
                  </a:lnTo>
                  <a:lnTo>
                    <a:pt x="127" y="1767"/>
                  </a:lnTo>
                  <a:lnTo>
                    <a:pt x="119" y="1767"/>
                  </a:lnTo>
                  <a:lnTo>
                    <a:pt x="119" y="1769"/>
                  </a:lnTo>
                  <a:lnTo>
                    <a:pt x="136" y="1768"/>
                  </a:lnTo>
                  <a:lnTo>
                    <a:pt x="136" y="1767"/>
                  </a:lnTo>
                  <a:lnTo>
                    <a:pt x="119" y="1766"/>
                  </a:lnTo>
                  <a:lnTo>
                    <a:pt x="118" y="1772"/>
                  </a:lnTo>
                  <a:lnTo>
                    <a:pt x="127" y="1773"/>
                  </a:lnTo>
                  <a:lnTo>
                    <a:pt x="135" y="1773"/>
                  </a:lnTo>
                  <a:lnTo>
                    <a:pt x="134" y="1739"/>
                  </a:lnTo>
                  <a:lnTo>
                    <a:pt x="134" y="1730"/>
                  </a:lnTo>
                  <a:lnTo>
                    <a:pt x="117" y="1731"/>
                  </a:lnTo>
                  <a:close/>
                  <a:moveTo>
                    <a:pt x="120" y="1781"/>
                  </a:moveTo>
                  <a:lnTo>
                    <a:pt x="120" y="1786"/>
                  </a:lnTo>
                  <a:lnTo>
                    <a:pt x="120" y="1801"/>
                  </a:lnTo>
                  <a:lnTo>
                    <a:pt x="137" y="1801"/>
                  </a:lnTo>
                  <a:lnTo>
                    <a:pt x="137" y="1796"/>
                  </a:lnTo>
                  <a:lnTo>
                    <a:pt x="120" y="1796"/>
                  </a:lnTo>
                  <a:lnTo>
                    <a:pt x="120" y="1801"/>
                  </a:lnTo>
                  <a:lnTo>
                    <a:pt x="129" y="1801"/>
                  </a:lnTo>
                  <a:lnTo>
                    <a:pt x="137" y="1801"/>
                  </a:lnTo>
                  <a:lnTo>
                    <a:pt x="136" y="1786"/>
                  </a:lnTo>
                  <a:lnTo>
                    <a:pt x="136" y="1781"/>
                  </a:lnTo>
                  <a:lnTo>
                    <a:pt x="120" y="1781"/>
                  </a:lnTo>
                  <a:close/>
                  <a:moveTo>
                    <a:pt x="138" y="1784"/>
                  </a:moveTo>
                  <a:lnTo>
                    <a:pt x="138" y="1780"/>
                  </a:lnTo>
                  <a:lnTo>
                    <a:pt x="129" y="1779"/>
                  </a:lnTo>
                  <a:lnTo>
                    <a:pt x="121" y="1780"/>
                  </a:lnTo>
                  <a:lnTo>
                    <a:pt x="122" y="1806"/>
                  </a:lnTo>
                  <a:lnTo>
                    <a:pt x="122" y="1826"/>
                  </a:lnTo>
                  <a:lnTo>
                    <a:pt x="139" y="1826"/>
                  </a:lnTo>
                  <a:lnTo>
                    <a:pt x="138" y="1806"/>
                  </a:lnTo>
                  <a:lnTo>
                    <a:pt x="138" y="1779"/>
                  </a:lnTo>
                  <a:lnTo>
                    <a:pt x="121" y="1779"/>
                  </a:lnTo>
                  <a:lnTo>
                    <a:pt x="121" y="1783"/>
                  </a:lnTo>
                  <a:lnTo>
                    <a:pt x="138" y="1784"/>
                  </a:lnTo>
                  <a:close/>
                  <a:moveTo>
                    <a:pt x="122" y="1839"/>
                  </a:moveTo>
                  <a:lnTo>
                    <a:pt x="123" y="1860"/>
                  </a:lnTo>
                  <a:lnTo>
                    <a:pt x="140" y="1860"/>
                  </a:lnTo>
                  <a:lnTo>
                    <a:pt x="140" y="1856"/>
                  </a:lnTo>
                  <a:lnTo>
                    <a:pt x="123" y="1855"/>
                  </a:lnTo>
                  <a:lnTo>
                    <a:pt x="123" y="1859"/>
                  </a:lnTo>
                  <a:lnTo>
                    <a:pt x="131" y="1860"/>
                  </a:lnTo>
                  <a:lnTo>
                    <a:pt x="140" y="1859"/>
                  </a:lnTo>
                  <a:lnTo>
                    <a:pt x="139" y="1838"/>
                  </a:lnTo>
                  <a:lnTo>
                    <a:pt x="122" y="1839"/>
                  </a:lnTo>
                  <a:close/>
                  <a:moveTo>
                    <a:pt x="140" y="1843"/>
                  </a:moveTo>
                  <a:lnTo>
                    <a:pt x="141" y="1836"/>
                  </a:lnTo>
                  <a:lnTo>
                    <a:pt x="133" y="1836"/>
                  </a:lnTo>
                  <a:lnTo>
                    <a:pt x="124" y="1836"/>
                  </a:lnTo>
                  <a:lnTo>
                    <a:pt x="125" y="1880"/>
                  </a:lnTo>
                  <a:lnTo>
                    <a:pt x="142" y="1879"/>
                  </a:lnTo>
                  <a:lnTo>
                    <a:pt x="141" y="1836"/>
                  </a:lnTo>
                  <a:lnTo>
                    <a:pt x="124" y="1836"/>
                  </a:lnTo>
                  <a:lnTo>
                    <a:pt x="123" y="1842"/>
                  </a:lnTo>
                  <a:lnTo>
                    <a:pt x="140" y="1843"/>
                  </a:lnTo>
                  <a:close/>
                  <a:moveTo>
                    <a:pt x="125" y="1892"/>
                  </a:moveTo>
                  <a:lnTo>
                    <a:pt x="125" y="1917"/>
                  </a:lnTo>
                  <a:lnTo>
                    <a:pt x="142" y="1917"/>
                  </a:lnTo>
                  <a:lnTo>
                    <a:pt x="142" y="1892"/>
                  </a:lnTo>
                  <a:lnTo>
                    <a:pt x="125" y="1892"/>
                  </a:lnTo>
                  <a:close/>
                  <a:moveTo>
                    <a:pt x="142" y="1925"/>
                  </a:moveTo>
                  <a:lnTo>
                    <a:pt x="143" y="1896"/>
                  </a:lnTo>
                  <a:lnTo>
                    <a:pt x="134" y="1896"/>
                  </a:lnTo>
                  <a:lnTo>
                    <a:pt x="126" y="1896"/>
                  </a:lnTo>
                  <a:lnTo>
                    <a:pt x="127" y="1918"/>
                  </a:lnTo>
                  <a:lnTo>
                    <a:pt x="143" y="1917"/>
                  </a:lnTo>
                  <a:lnTo>
                    <a:pt x="143" y="1896"/>
                  </a:lnTo>
                  <a:lnTo>
                    <a:pt x="126" y="1896"/>
                  </a:lnTo>
                  <a:lnTo>
                    <a:pt x="125" y="1925"/>
                  </a:lnTo>
                  <a:lnTo>
                    <a:pt x="142" y="1925"/>
                  </a:lnTo>
                  <a:close/>
                  <a:moveTo>
                    <a:pt x="128" y="1930"/>
                  </a:moveTo>
                  <a:lnTo>
                    <a:pt x="128" y="1931"/>
                  </a:lnTo>
                  <a:lnTo>
                    <a:pt x="145" y="1931"/>
                  </a:lnTo>
                  <a:lnTo>
                    <a:pt x="145" y="1917"/>
                  </a:lnTo>
                  <a:lnTo>
                    <a:pt x="137" y="1916"/>
                  </a:lnTo>
                  <a:lnTo>
                    <a:pt x="129" y="1917"/>
                  </a:lnTo>
                  <a:lnTo>
                    <a:pt x="129" y="1927"/>
                  </a:lnTo>
                  <a:lnTo>
                    <a:pt x="146" y="1926"/>
                  </a:lnTo>
                  <a:lnTo>
                    <a:pt x="145" y="1916"/>
                  </a:lnTo>
                  <a:lnTo>
                    <a:pt x="129" y="1916"/>
                  </a:lnTo>
                  <a:lnTo>
                    <a:pt x="128" y="1930"/>
                  </a:lnTo>
                  <a:lnTo>
                    <a:pt x="136" y="1931"/>
                  </a:lnTo>
                  <a:lnTo>
                    <a:pt x="145" y="1930"/>
                  </a:lnTo>
                  <a:lnTo>
                    <a:pt x="145" y="1929"/>
                  </a:lnTo>
                  <a:lnTo>
                    <a:pt x="128" y="1930"/>
                  </a:lnTo>
                  <a:close/>
                  <a:moveTo>
                    <a:pt x="129" y="1939"/>
                  </a:moveTo>
                  <a:lnTo>
                    <a:pt x="130" y="1953"/>
                  </a:lnTo>
                  <a:lnTo>
                    <a:pt x="130" y="1967"/>
                  </a:lnTo>
                  <a:lnTo>
                    <a:pt x="131" y="1979"/>
                  </a:lnTo>
                  <a:lnTo>
                    <a:pt x="131" y="1990"/>
                  </a:lnTo>
                  <a:lnTo>
                    <a:pt x="148" y="1989"/>
                  </a:lnTo>
                  <a:lnTo>
                    <a:pt x="148" y="1979"/>
                  </a:lnTo>
                  <a:lnTo>
                    <a:pt x="147" y="1966"/>
                  </a:lnTo>
                  <a:lnTo>
                    <a:pt x="147" y="1952"/>
                  </a:lnTo>
                  <a:lnTo>
                    <a:pt x="146" y="1938"/>
                  </a:lnTo>
                  <a:lnTo>
                    <a:pt x="129" y="1939"/>
                  </a:lnTo>
                  <a:close/>
                  <a:moveTo>
                    <a:pt x="132" y="2002"/>
                  </a:moveTo>
                  <a:lnTo>
                    <a:pt x="132" y="2017"/>
                  </a:lnTo>
                  <a:lnTo>
                    <a:pt x="149" y="2017"/>
                  </a:lnTo>
                  <a:lnTo>
                    <a:pt x="149" y="2008"/>
                  </a:lnTo>
                  <a:lnTo>
                    <a:pt x="133" y="2008"/>
                  </a:lnTo>
                  <a:lnTo>
                    <a:pt x="132" y="2017"/>
                  </a:lnTo>
                  <a:lnTo>
                    <a:pt x="141" y="2017"/>
                  </a:lnTo>
                  <a:lnTo>
                    <a:pt x="149" y="2017"/>
                  </a:lnTo>
                  <a:lnTo>
                    <a:pt x="149" y="2001"/>
                  </a:lnTo>
                  <a:lnTo>
                    <a:pt x="132" y="2002"/>
                  </a:lnTo>
                  <a:close/>
                  <a:moveTo>
                    <a:pt x="149" y="1995"/>
                  </a:moveTo>
                  <a:lnTo>
                    <a:pt x="149" y="1971"/>
                  </a:lnTo>
                  <a:lnTo>
                    <a:pt x="141" y="1971"/>
                  </a:lnTo>
                  <a:lnTo>
                    <a:pt x="133" y="1971"/>
                  </a:lnTo>
                  <a:lnTo>
                    <a:pt x="133" y="1996"/>
                  </a:lnTo>
                  <a:lnTo>
                    <a:pt x="150" y="1996"/>
                  </a:lnTo>
                  <a:lnTo>
                    <a:pt x="149" y="1970"/>
                  </a:lnTo>
                  <a:lnTo>
                    <a:pt x="133" y="1970"/>
                  </a:lnTo>
                  <a:lnTo>
                    <a:pt x="133" y="1995"/>
                  </a:lnTo>
                  <a:lnTo>
                    <a:pt x="149" y="1995"/>
                  </a:lnTo>
                  <a:close/>
                  <a:moveTo>
                    <a:pt x="134" y="2009"/>
                  </a:moveTo>
                  <a:lnTo>
                    <a:pt x="135" y="2029"/>
                  </a:lnTo>
                  <a:lnTo>
                    <a:pt x="135" y="2034"/>
                  </a:lnTo>
                  <a:lnTo>
                    <a:pt x="152" y="2034"/>
                  </a:lnTo>
                  <a:lnTo>
                    <a:pt x="151" y="2029"/>
                  </a:lnTo>
                  <a:lnTo>
                    <a:pt x="151" y="2008"/>
                  </a:lnTo>
                  <a:lnTo>
                    <a:pt x="134" y="2009"/>
                  </a:lnTo>
                  <a:close/>
                  <a:moveTo>
                    <a:pt x="135" y="2046"/>
                  </a:moveTo>
                  <a:lnTo>
                    <a:pt x="136" y="2068"/>
                  </a:lnTo>
                  <a:lnTo>
                    <a:pt x="153" y="2069"/>
                  </a:lnTo>
                  <a:lnTo>
                    <a:pt x="153" y="2057"/>
                  </a:lnTo>
                  <a:lnTo>
                    <a:pt x="145" y="2056"/>
                  </a:lnTo>
                  <a:lnTo>
                    <a:pt x="136" y="2057"/>
                  </a:lnTo>
                  <a:lnTo>
                    <a:pt x="137" y="2065"/>
                  </a:lnTo>
                  <a:lnTo>
                    <a:pt x="154" y="2065"/>
                  </a:lnTo>
                  <a:lnTo>
                    <a:pt x="154" y="2057"/>
                  </a:lnTo>
                  <a:lnTo>
                    <a:pt x="146" y="2057"/>
                  </a:lnTo>
                  <a:lnTo>
                    <a:pt x="138" y="2057"/>
                  </a:lnTo>
                  <a:lnTo>
                    <a:pt x="138" y="2058"/>
                  </a:lnTo>
                  <a:lnTo>
                    <a:pt x="154" y="2057"/>
                  </a:lnTo>
                  <a:lnTo>
                    <a:pt x="154" y="2056"/>
                  </a:lnTo>
                  <a:lnTo>
                    <a:pt x="138" y="2056"/>
                  </a:lnTo>
                  <a:lnTo>
                    <a:pt x="137" y="2063"/>
                  </a:lnTo>
                  <a:lnTo>
                    <a:pt x="145" y="2064"/>
                  </a:lnTo>
                  <a:lnTo>
                    <a:pt x="154" y="2063"/>
                  </a:lnTo>
                  <a:lnTo>
                    <a:pt x="153" y="2056"/>
                  </a:lnTo>
                  <a:lnTo>
                    <a:pt x="136" y="2056"/>
                  </a:lnTo>
                  <a:lnTo>
                    <a:pt x="136" y="2068"/>
                  </a:lnTo>
                  <a:lnTo>
                    <a:pt x="144" y="2068"/>
                  </a:lnTo>
                  <a:lnTo>
                    <a:pt x="153" y="2068"/>
                  </a:lnTo>
                  <a:lnTo>
                    <a:pt x="152" y="2046"/>
                  </a:lnTo>
                  <a:lnTo>
                    <a:pt x="135" y="2046"/>
                  </a:lnTo>
                  <a:close/>
                  <a:moveTo>
                    <a:pt x="138" y="2071"/>
                  </a:moveTo>
                  <a:lnTo>
                    <a:pt x="139" y="2084"/>
                  </a:lnTo>
                  <a:lnTo>
                    <a:pt x="139" y="2096"/>
                  </a:lnTo>
                  <a:lnTo>
                    <a:pt x="156" y="2096"/>
                  </a:lnTo>
                  <a:lnTo>
                    <a:pt x="156" y="2084"/>
                  </a:lnTo>
                  <a:lnTo>
                    <a:pt x="155" y="2070"/>
                  </a:lnTo>
                  <a:lnTo>
                    <a:pt x="138" y="2071"/>
                  </a:lnTo>
                  <a:close/>
                  <a:moveTo>
                    <a:pt x="140" y="2109"/>
                  </a:moveTo>
                  <a:lnTo>
                    <a:pt x="140" y="2114"/>
                  </a:lnTo>
                  <a:lnTo>
                    <a:pt x="156" y="2116"/>
                  </a:lnTo>
                  <a:lnTo>
                    <a:pt x="157" y="2113"/>
                  </a:lnTo>
                  <a:lnTo>
                    <a:pt x="149" y="2111"/>
                  </a:lnTo>
                  <a:lnTo>
                    <a:pt x="140" y="2112"/>
                  </a:lnTo>
                  <a:lnTo>
                    <a:pt x="141" y="2119"/>
                  </a:lnTo>
                  <a:lnTo>
                    <a:pt x="142" y="2137"/>
                  </a:lnTo>
                  <a:lnTo>
                    <a:pt x="142" y="2153"/>
                  </a:lnTo>
                  <a:lnTo>
                    <a:pt x="159" y="2153"/>
                  </a:lnTo>
                  <a:lnTo>
                    <a:pt x="158" y="2137"/>
                  </a:lnTo>
                  <a:lnTo>
                    <a:pt x="158" y="2118"/>
                  </a:lnTo>
                  <a:lnTo>
                    <a:pt x="157" y="2111"/>
                  </a:lnTo>
                  <a:lnTo>
                    <a:pt x="140" y="2109"/>
                  </a:lnTo>
                  <a:lnTo>
                    <a:pt x="140" y="2112"/>
                  </a:lnTo>
                  <a:lnTo>
                    <a:pt x="148" y="2114"/>
                  </a:lnTo>
                  <a:lnTo>
                    <a:pt x="156" y="2114"/>
                  </a:lnTo>
                  <a:lnTo>
                    <a:pt x="156" y="2108"/>
                  </a:lnTo>
                  <a:lnTo>
                    <a:pt x="140" y="2109"/>
                  </a:lnTo>
                  <a:close/>
                  <a:moveTo>
                    <a:pt x="159" y="2156"/>
                  </a:moveTo>
                  <a:lnTo>
                    <a:pt x="160" y="2143"/>
                  </a:lnTo>
                  <a:lnTo>
                    <a:pt x="151" y="2142"/>
                  </a:lnTo>
                  <a:lnTo>
                    <a:pt x="143" y="2143"/>
                  </a:lnTo>
                  <a:lnTo>
                    <a:pt x="143" y="2154"/>
                  </a:lnTo>
                  <a:lnTo>
                    <a:pt x="160" y="2154"/>
                  </a:lnTo>
                  <a:lnTo>
                    <a:pt x="160" y="2142"/>
                  </a:lnTo>
                  <a:lnTo>
                    <a:pt x="143" y="2142"/>
                  </a:lnTo>
                  <a:lnTo>
                    <a:pt x="142" y="2156"/>
                  </a:lnTo>
                  <a:lnTo>
                    <a:pt x="159" y="2156"/>
                  </a:lnTo>
                  <a:close/>
                  <a:moveTo>
                    <a:pt x="143" y="2167"/>
                  </a:moveTo>
                  <a:lnTo>
                    <a:pt x="144" y="2204"/>
                  </a:lnTo>
                  <a:lnTo>
                    <a:pt x="161" y="2204"/>
                  </a:lnTo>
                  <a:lnTo>
                    <a:pt x="161" y="2191"/>
                  </a:lnTo>
                  <a:lnTo>
                    <a:pt x="144" y="2191"/>
                  </a:lnTo>
                  <a:lnTo>
                    <a:pt x="144" y="2204"/>
                  </a:lnTo>
                  <a:lnTo>
                    <a:pt x="153" y="2204"/>
                  </a:lnTo>
                  <a:lnTo>
                    <a:pt x="161" y="2204"/>
                  </a:lnTo>
                  <a:lnTo>
                    <a:pt x="160" y="2166"/>
                  </a:lnTo>
                  <a:lnTo>
                    <a:pt x="143" y="2167"/>
                  </a:lnTo>
                  <a:close/>
                  <a:moveTo>
                    <a:pt x="161" y="2179"/>
                  </a:moveTo>
                  <a:lnTo>
                    <a:pt x="162" y="2170"/>
                  </a:lnTo>
                  <a:lnTo>
                    <a:pt x="153" y="2170"/>
                  </a:lnTo>
                  <a:lnTo>
                    <a:pt x="145" y="2170"/>
                  </a:lnTo>
                  <a:lnTo>
                    <a:pt x="145" y="2186"/>
                  </a:lnTo>
                  <a:lnTo>
                    <a:pt x="162" y="2186"/>
                  </a:lnTo>
                  <a:lnTo>
                    <a:pt x="162" y="2170"/>
                  </a:lnTo>
                  <a:lnTo>
                    <a:pt x="145" y="2170"/>
                  </a:lnTo>
                  <a:lnTo>
                    <a:pt x="145" y="2179"/>
                  </a:lnTo>
                  <a:lnTo>
                    <a:pt x="161" y="2179"/>
                  </a:lnTo>
                  <a:close/>
                  <a:moveTo>
                    <a:pt x="145" y="2199"/>
                  </a:moveTo>
                  <a:lnTo>
                    <a:pt x="145" y="2206"/>
                  </a:lnTo>
                  <a:lnTo>
                    <a:pt x="146" y="2215"/>
                  </a:lnTo>
                  <a:lnTo>
                    <a:pt x="147" y="2226"/>
                  </a:lnTo>
                  <a:lnTo>
                    <a:pt x="163" y="2226"/>
                  </a:lnTo>
                  <a:lnTo>
                    <a:pt x="164" y="2215"/>
                  </a:lnTo>
                  <a:lnTo>
                    <a:pt x="156" y="2214"/>
                  </a:lnTo>
                  <a:lnTo>
                    <a:pt x="147" y="2214"/>
                  </a:lnTo>
                  <a:lnTo>
                    <a:pt x="147" y="2225"/>
                  </a:lnTo>
                  <a:lnTo>
                    <a:pt x="164" y="2225"/>
                  </a:lnTo>
                  <a:lnTo>
                    <a:pt x="164" y="2214"/>
                  </a:lnTo>
                  <a:lnTo>
                    <a:pt x="147" y="2213"/>
                  </a:lnTo>
                  <a:lnTo>
                    <a:pt x="147" y="2226"/>
                  </a:lnTo>
                  <a:lnTo>
                    <a:pt x="155" y="2226"/>
                  </a:lnTo>
                  <a:lnTo>
                    <a:pt x="163" y="2226"/>
                  </a:lnTo>
                  <a:lnTo>
                    <a:pt x="163" y="2214"/>
                  </a:lnTo>
                  <a:lnTo>
                    <a:pt x="162" y="2205"/>
                  </a:lnTo>
                  <a:lnTo>
                    <a:pt x="162" y="2198"/>
                  </a:lnTo>
                  <a:lnTo>
                    <a:pt x="145" y="2199"/>
                  </a:lnTo>
                  <a:close/>
                  <a:moveTo>
                    <a:pt x="147" y="2238"/>
                  </a:moveTo>
                  <a:lnTo>
                    <a:pt x="148" y="2263"/>
                  </a:lnTo>
                  <a:lnTo>
                    <a:pt x="165" y="2263"/>
                  </a:lnTo>
                  <a:lnTo>
                    <a:pt x="164" y="2237"/>
                  </a:lnTo>
                  <a:lnTo>
                    <a:pt x="147" y="2238"/>
                  </a:lnTo>
                  <a:close/>
                  <a:moveTo>
                    <a:pt x="166" y="2264"/>
                  </a:moveTo>
                  <a:lnTo>
                    <a:pt x="166" y="2239"/>
                  </a:lnTo>
                  <a:lnTo>
                    <a:pt x="158" y="2239"/>
                  </a:lnTo>
                  <a:lnTo>
                    <a:pt x="150" y="2239"/>
                  </a:lnTo>
                  <a:lnTo>
                    <a:pt x="150" y="2257"/>
                  </a:lnTo>
                  <a:lnTo>
                    <a:pt x="151" y="2265"/>
                  </a:lnTo>
                  <a:lnTo>
                    <a:pt x="167" y="2264"/>
                  </a:lnTo>
                  <a:lnTo>
                    <a:pt x="167" y="2256"/>
                  </a:lnTo>
                  <a:lnTo>
                    <a:pt x="166" y="2239"/>
                  </a:lnTo>
                  <a:lnTo>
                    <a:pt x="150" y="2239"/>
                  </a:lnTo>
                  <a:lnTo>
                    <a:pt x="149" y="2264"/>
                  </a:lnTo>
                  <a:lnTo>
                    <a:pt x="166" y="2264"/>
                  </a:lnTo>
                  <a:close/>
                  <a:moveTo>
                    <a:pt x="151" y="2277"/>
                  </a:moveTo>
                  <a:lnTo>
                    <a:pt x="151" y="2291"/>
                  </a:lnTo>
                  <a:lnTo>
                    <a:pt x="166" y="2296"/>
                  </a:lnTo>
                  <a:lnTo>
                    <a:pt x="167" y="2294"/>
                  </a:lnTo>
                  <a:lnTo>
                    <a:pt x="160" y="2290"/>
                  </a:lnTo>
                  <a:lnTo>
                    <a:pt x="151" y="2290"/>
                  </a:lnTo>
                  <a:lnTo>
                    <a:pt x="152" y="2301"/>
                  </a:lnTo>
                  <a:lnTo>
                    <a:pt x="169" y="2300"/>
                  </a:lnTo>
                  <a:lnTo>
                    <a:pt x="168" y="2289"/>
                  </a:lnTo>
                  <a:lnTo>
                    <a:pt x="153" y="2285"/>
                  </a:lnTo>
                  <a:lnTo>
                    <a:pt x="153" y="2286"/>
                  </a:lnTo>
                  <a:lnTo>
                    <a:pt x="159" y="2290"/>
                  </a:lnTo>
                  <a:lnTo>
                    <a:pt x="167" y="2290"/>
                  </a:lnTo>
                  <a:lnTo>
                    <a:pt x="167" y="2277"/>
                  </a:lnTo>
                  <a:lnTo>
                    <a:pt x="151" y="2277"/>
                  </a:lnTo>
                  <a:close/>
                  <a:moveTo>
                    <a:pt x="170" y="2301"/>
                  </a:moveTo>
                  <a:lnTo>
                    <a:pt x="170" y="2301"/>
                  </a:lnTo>
                  <a:lnTo>
                    <a:pt x="162" y="2300"/>
                  </a:lnTo>
                  <a:lnTo>
                    <a:pt x="153" y="2300"/>
                  </a:lnTo>
                  <a:lnTo>
                    <a:pt x="154" y="2325"/>
                  </a:lnTo>
                  <a:lnTo>
                    <a:pt x="169" y="2330"/>
                  </a:lnTo>
                  <a:lnTo>
                    <a:pt x="169" y="2329"/>
                  </a:lnTo>
                  <a:lnTo>
                    <a:pt x="171" y="2325"/>
                  </a:lnTo>
                  <a:lnTo>
                    <a:pt x="172" y="2312"/>
                  </a:lnTo>
                  <a:lnTo>
                    <a:pt x="163" y="2312"/>
                  </a:lnTo>
                  <a:lnTo>
                    <a:pt x="155" y="2312"/>
                  </a:lnTo>
                  <a:lnTo>
                    <a:pt x="156" y="2324"/>
                  </a:lnTo>
                  <a:lnTo>
                    <a:pt x="173" y="2323"/>
                  </a:lnTo>
                  <a:lnTo>
                    <a:pt x="172" y="2312"/>
                  </a:lnTo>
                  <a:lnTo>
                    <a:pt x="155" y="2312"/>
                  </a:lnTo>
                  <a:lnTo>
                    <a:pt x="154" y="2324"/>
                  </a:lnTo>
                  <a:lnTo>
                    <a:pt x="163" y="2324"/>
                  </a:lnTo>
                  <a:lnTo>
                    <a:pt x="156" y="2319"/>
                  </a:lnTo>
                  <a:lnTo>
                    <a:pt x="156" y="2320"/>
                  </a:lnTo>
                  <a:lnTo>
                    <a:pt x="162" y="2325"/>
                  </a:lnTo>
                  <a:lnTo>
                    <a:pt x="171" y="2325"/>
                  </a:lnTo>
                  <a:lnTo>
                    <a:pt x="170" y="2299"/>
                  </a:lnTo>
                  <a:lnTo>
                    <a:pt x="153" y="2299"/>
                  </a:lnTo>
                  <a:lnTo>
                    <a:pt x="153" y="2299"/>
                  </a:lnTo>
                  <a:lnTo>
                    <a:pt x="170" y="2301"/>
                  </a:lnTo>
                  <a:close/>
                  <a:moveTo>
                    <a:pt x="173" y="2324"/>
                  </a:moveTo>
                  <a:lnTo>
                    <a:pt x="173" y="2323"/>
                  </a:lnTo>
                  <a:lnTo>
                    <a:pt x="165" y="2322"/>
                  </a:lnTo>
                  <a:lnTo>
                    <a:pt x="156" y="2323"/>
                  </a:lnTo>
                  <a:lnTo>
                    <a:pt x="157" y="2336"/>
                  </a:lnTo>
                  <a:lnTo>
                    <a:pt x="174" y="2336"/>
                  </a:lnTo>
                  <a:lnTo>
                    <a:pt x="174" y="2325"/>
                  </a:lnTo>
                  <a:lnTo>
                    <a:pt x="158" y="2324"/>
                  </a:lnTo>
                  <a:lnTo>
                    <a:pt x="157" y="2335"/>
                  </a:lnTo>
                  <a:lnTo>
                    <a:pt x="165" y="2336"/>
                  </a:lnTo>
                  <a:lnTo>
                    <a:pt x="174" y="2335"/>
                  </a:lnTo>
                  <a:lnTo>
                    <a:pt x="173" y="2322"/>
                  </a:lnTo>
                  <a:lnTo>
                    <a:pt x="156" y="2322"/>
                  </a:lnTo>
                  <a:lnTo>
                    <a:pt x="156" y="2323"/>
                  </a:lnTo>
                  <a:lnTo>
                    <a:pt x="173" y="2324"/>
                  </a:lnTo>
                  <a:close/>
                  <a:moveTo>
                    <a:pt x="158" y="2336"/>
                  </a:moveTo>
                  <a:lnTo>
                    <a:pt x="158" y="2367"/>
                  </a:lnTo>
                  <a:lnTo>
                    <a:pt x="175" y="2369"/>
                  </a:lnTo>
                  <a:lnTo>
                    <a:pt x="176" y="2365"/>
                  </a:lnTo>
                  <a:lnTo>
                    <a:pt x="167" y="2363"/>
                  </a:lnTo>
                  <a:lnTo>
                    <a:pt x="159" y="2364"/>
                  </a:lnTo>
                  <a:lnTo>
                    <a:pt x="159" y="2378"/>
                  </a:lnTo>
                  <a:lnTo>
                    <a:pt x="176" y="2378"/>
                  </a:lnTo>
                  <a:lnTo>
                    <a:pt x="176" y="2363"/>
                  </a:lnTo>
                  <a:lnTo>
                    <a:pt x="159" y="2362"/>
                  </a:lnTo>
                  <a:lnTo>
                    <a:pt x="158" y="2366"/>
                  </a:lnTo>
                  <a:lnTo>
                    <a:pt x="167" y="2367"/>
                  </a:lnTo>
                  <a:lnTo>
                    <a:pt x="175" y="2367"/>
                  </a:lnTo>
                  <a:lnTo>
                    <a:pt x="174" y="2336"/>
                  </a:lnTo>
                  <a:lnTo>
                    <a:pt x="158" y="2336"/>
                  </a:lnTo>
                  <a:close/>
                  <a:moveTo>
                    <a:pt x="176" y="2389"/>
                  </a:moveTo>
                  <a:lnTo>
                    <a:pt x="177" y="2385"/>
                  </a:lnTo>
                  <a:lnTo>
                    <a:pt x="178" y="2381"/>
                  </a:lnTo>
                  <a:lnTo>
                    <a:pt x="169" y="2380"/>
                  </a:lnTo>
                  <a:lnTo>
                    <a:pt x="161" y="2380"/>
                  </a:lnTo>
                  <a:lnTo>
                    <a:pt x="161" y="2397"/>
                  </a:lnTo>
                  <a:lnTo>
                    <a:pt x="178" y="2397"/>
                  </a:lnTo>
                  <a:lnTo>
                    <a:pt x="178" y="2380"/>
                  </a:lnTo>
                  <a:lnTo>
                    <a:pt x="161" y="2379"/>
                  </a:lnTo>
                  <a:lnTo>
                    <a:pt x="160" y="2383"/>
                  </a:lnTo>
                  <a:lnTo>
                    <a:pt x="160" y="2387"/>
                  </a:lnTo>
                  <a:lnTo>
                    <a:pt x="176" y="2389"/>
                  </a:lnTo>
                  <a:close/>
                  <a:moveTo>
                    <a:pt x="179" y="2408"/>
                  </a:moveTo>
                  <a:lnTo>
                    <a:pt x="180" y="2393"/>
                  </a:lnTo>
                  <a:lnTo>
                    <a:pt x="171" y="2393"/>
                  </a:lnTo>
                  <a:lnTo>
                    <a:pt x="163" y="2393"/>
                  </a:lnTo>
                  <a:lnTo>
                    <a:pt x="163" y="2419"/>
                  </a:lnTo>
                  <a:lnTo>
                    <a:pt x="176" y="2426"/>
                  </a:lnTo>
                  <a:lnTo>
                    <a:pt x="176" y="2426"/>
                  </a:lnTo>
                  <a:lnTo>
                    <a:pt x="181" y="2419"/>
                  </a:lnTo>
                  <a:lnTo>
                    <a:pt x="181" y="2415"/>
                  </a:lnTo>
                  <a:lnTo>
                    <a:pt x="182" y="2412"/>
                  </a:lnTo>
                  <a:lnTo>
                    <a:pt x="165" y="2410"/>
                  </a:lnTo>
                  <a:lnTo>
                    <a:pt x="165" y="2413"/>
                  </a:lnTo>
                  <a:lnTo>
                    <a:pt x="164" y="2417"/>
                  </a:lnTo>
                  <a:lnTo>
                    <a:pt x="172" y="2418"/>
                  </a:lnTo>
                  <a:lnTo>
                    <a:pt x="169" y="2411"/>
                  </a:lnTo>
                  <a:lnTo>
                    <a:pt x="168" y="2411"/>
                  </a:lnTo>
                  <a:lnTo>
                    <a:pt x="172" y="2418"/>
                  </a:lnTo>
                  <a:lnTo>
                    <a:pt x="180" y="2418"/>
                  </a:lnTo>
                  <a:lnTo>
                    <a:pt x="180" y="2392"/>
                  </a:lnTo>
                  <a:lnTo>
                    <a:pt x="163" y="2392"/>
                  </a:lnTo>
                  <a:lnTo>
                    <a:pt x="162" y="2408"/>
                  </a:lnTo>
                  <a:lnTo>
                    <a:pt x="179" y="2408"/>
                  </a:lnTo>
                  <a:close/>
                  <a:moveTo>
                    <a:pt x="165" y="2419"/>
                  </a:moveTo>
                  <a:lnTo>
                    <a:pt x="166" y="2424"/>
                  </a:lnTo>
                  <a:lnTo>
                    <a:pt x="182" y="2424"/>
                  </a:lnTo>
                  <a:lnTo>
                    <a:pt x="183" y="2418"/>
                  </a:lnTo>
                  <a:lnTo>
                    <a:pt x="175" y="2418"/>
                  </a:lnTo>
                  <a:lnTo>
                    <a:pt x="167" y="2418"/>
                  </a:lnTo>
                  <a:lnTo>
                    <a:pt x="167" y="2432"/>
                  </a:lnTo>
                  <a:lnTo>
                    <a:pt x="184" y="2432"/>
                  </a:lnTo>
                  <a:lnTo>
                    <a:pt x="183" y="2418"/>
                  </a:lnTo>
                  <a:lnTo>
                    <a:pt x="167" y="2417"/>
                  </a:lnTo>
                  <a:lnTo>
                    <a:pt x="166" y="2423"/>
                  </a:lnTo>
                  <a:lnTo>
                    <a:pt x="174" y="2424"/>
                  </a:lnTo>
                  <a:lnTo>
                    <a:pt x="183" y="2423"/>
                  </a:lnTo>
                  <a:lnTo>
                    <a:pt x="182" y="2418"/>
                  </a:lnTo>
                  <a:lnTo>
                    <a:pt x="165" y="2419"/>
                  </a:lnTo>
                  <a:close/>
                  <a:moveTo>
                    <a:pt x="167" y="2444"/>
                  </a:moveTo>
                  <a:lnTo>
                    <a:pt x="167" y="2452"/>
                  </a:lnTo>
                  <a:lnTo>
                    <a:pt x="168" y="2456"/>
                  </a:lnTo>
                  <a:lnTo>
                    <a:pt x="169" y="2457"/>
                  </a:lnTo>
                  <a:lnTo>
                    <a:pt x="176" y="2453"/>
                  </a:lnTo>
                  <a:lnTo>
                    <a:pt x="168" y="2456"/>
                  </a:lnTo>
                  <a:lnTo>
                    <a:pt x="169" y="2458"/>
                  </a:lnTo>
                  <a:lnTo>
                    <a:pt x="177" y="2456"/>
                  </a:lnTo>
                  <a:lnTo>
                    <a:pt x="168" y="2457"/>
                  </a:lnTo>
                  <a:lnTo>
                    <a:pt x="169" y="2462"/>
                  </a:lnTo>
                  <a:lnTo>
                    <a:pt x="170" y="2468"/>
                  </a:lnTo>
                  <a:lnTo>
                    <a:pt x="170" y="2475"/>
                  </a:lnTo>
                  <a:lnTo>
                    <a:pt x="171" y="2493"/>
                  </a:lnTo>
                  <a:lnTo>
                    <a:pt x="171" y="2495"/>
                  </a:lnTo>
                  <a:lnTo>
                    <a:pt x="187" y="2494"/>
                  </a:lnTo>
                  <a:lnTo>
                    <a:pt x="187" y="2493"/>
                  </a:lnTo>
                  <a:lnTo>
                    <a:pt x="187" y="2475"/>
                  </a:lnTo>
                  <a:lnTo>
                    <a:pt x="186" y="2466"/>
                  </a:lnTo>
                  <a:lnTo>
                    <a:pt x="185" y="2460"/>
                  </a:lnTo>
                  <a:lnTo>
                    <a:pt x="185" y="2455"/>
                  </a:lnTo>
                  <a:lnTo>
                    <a:pt x="185" y="2453"/>
                  </a:lnTo>
                  <a:lnTo>
                    <a:pt x="184" y="2451"/>
                  </a:lnTo>
                  <a:lnTo>
                    <a:pt x="184" y="2450"/>
                  </a:lnTo>
                  <a:lnTo>
                    <a:pt x="183" y="2449"/>
                  </a:lnTo>
                  <a:lnTo>
                    <a:pt x="175" y="2452"/>
                  </a:lnTo>
                  <a:lnTo>
                    <a:pt x="184" y="2452"/>
                  </a:lnTo>
                  <a:lnTo>
                    <a:pt x="184" y="2444"/>
                  </a:lnTo>
                  <a:lnTo>
                    <a:pt x="167" y="2444"/>
                  </a:lnTo>
                  <a:close/>
                  <a:moveTo>
                    <a:pt x="171" y="2507"/>
                  </a:moveTo>
                  <a:lnTo>
                    <a:pt x="171" y="2532"/>
                  </a:lnTo>
                  <a:lnTo>
                    <a:pt x="188" y="2532"/>
                  </a:lnTo>
                  <a:lnTo>
                    <a:pt x="188" y="2507"/>
                  </a:lnTo>
                  <a:lnTo>
                    <a:pt x="171" y="2507"/>
                  </a:lnTo>
                  <a:close/>
                  <a:moveTo>
                    <a:pt x="189" y="2526"/>
                  </a:moveTo>
                  <a:lnTo>
                    <a:pt x="189" y="2506"/>
                  </a:lnTo>
                  <a:lnTo>
                    <a:pt x="181" y="2506"/>
                  </a:lnTo>
                  <a:lnTo>
                    <a:pt x="173" y="2506"/>
                  </a:lnTo>
                  <a:lnTo>
                    <a:pt x="173" y="2536"/>
                  </a:lnTo>
                  <a:lnTo>
                    <a:pt x="190" y="2536"/>
                  </a:lnTo>
                  <a:lnTo>
                    <a:pt x="189" y="2506"/>
                  </a:lnTo>
                  <a:lnTo>
                    <a:pt x="173" y="2506"/>
                  </a:lnTo>
                  <a:lnTo>
                    <a:pt x="172" y="2526"/>
                  </a:lnTo>
                  <a:lnTo>
                    <a:pt x="189" y="2526"/>
                  </a:lnTo>
                  <a:close/>
                  <a:moveTo>
                    <a:pt x="191" y="2525"/>
                  </a:moveTo>
                  <a:lnTo>
                    <a:pt x="191" y="2521"/>
                  </a:lnTo>
                  <a:lnTo>
                    <a:pt x="182" y="2520"/>
                  </a:lnTo>
                  <a:lnTo>
                    <a:pt x="174" y="2521"/>
                  </a:lnTo>
                  <a:lnTo>
                    <a:pt x="174" y="2537"/>
                  </a:lnTo>
                  <a:lnTo>
                    <a:pt x="191" y="2538"/>
                  </a:lnTo>
                  <a:lnTo>
                    <a:pt x="192" y="2534"/>
                  </a:lnTo>
                  <a:lnTo>
                    <a:pt x="184" y="2533"/>
                  </a:lnTo>
                  <a:lnTo>
                    <a:pt x="175" y="2533"/>
                  </a:lnTo>
                  <a:lnTo>
                    <a:pt x="175" y="2534"/>
                  </a:lnTo>
                  <a:lnTo>
                    <a:pt x="192" y="2533"/>
                  </a:lnTo>
                  <a:lnTo>
                    <a:pt x="192" y="2533"/>
                  </a:lnTo>
                  <a:lnTo>
                    <a:pt x="175" y="2532"/>
                  </a:lnTo>
                  <a:lnTo>
                    <a:pt x="174" y="2536"/>
                  </a:lnTo>
                  <a:lnTo>
                    <a:pt x="183" y="2537"/>
                  </a:lnTo>
                  <a:lnTo>
                    <a:pt x="191" y="2537"/>
                  </a:lnTo>
                  <a:lnTo>
                    <a:pt x="191" y="2520"/>
                  </a:lnTo>
                  <a:lnTo>
                    <a:pt x="174" y="2520"/>
                  </a:lnTo>
                  <a:lnTo>
                    <a:pt x="174" y="2524"/>
                  </a:lnTo>
                  <a:lnTo>
                    <a:pt x="191" y="2525"/>
                  </a:lnTo>
                  <a:close/>
                  <a:moveTo>
                    <a:pt x="176" y="2546"/>
                  </a:moveTo>
                  <a:lnTo>
                    <a:pt x="176" y="2552"/>
                  </a:lnTo>
                  <a:lnTo>
                    <a:pt x="176" y="2565"/>
                  </a:lnTo>
                  <a:lnTo>
                    <a:pt x="177" y="2573"/>
                  </a:lnTo>
                  <a:lnTo>
                    <a:pt x="183" y="2580"/>
                  </a:lnTo>
                  <a:lnTo>
                    <a:pt x="184" y="2580"/>
                  </a:lnTo>
                  <a:lnTo>
                    <a:pt x="194" y="2574"/>
                  </a:lnTo>
                  <a:lnTo>
                    <a:pt x="195" y="2569"/>
                  </a:lnTo>
                  <a:lnTo>
                    <a:pt x="196" y="2561"/>
                  </a:lnTo>
                  <a:lnTo>
                    <a:pt x="187" y="2561"/>
                  </a:lnTo>
                  <a:lnTo>
                    <a:pt x="179" y="2561"/>
                  </a:lnTo>
                  <a:lnTo>
                    <a:pt x="180" y="2572"/>
                  </a:lnTo>
                  <a:lnTo>
                    <a:pt x="196" y="2572"/>
                  </a:lnTo>
                  <a:lnTo>
                    <a:pt x="196" y="2560"/>
                  </a:lnTo>
                  <a:lnTo>
                    <a:pt x="179" y="2560"/>
                  </a:lnTo>
                  <a:lnTo>
                    <a:pt x="178" y="2567"/>
                  </a:lnTo>
                  <a:lnTo>
                    <a:pt x="178" y="2571"/>
                  </a:lnTo>
                  <a:lnTo>
                    <a:pt x="186" y="2572"/>
                  </a:lnTo>
                  <a:lnTo>
                    <a:pt x="189" y="2564"/>
                  </a:lnTo>
                  <a:lnTo>
                    <a:pt x="188" y="2564"/>
                  </a:lnTo>
                  <a:lnTo>
                    <a:pt x="185" y="2572"/>
                  </a:lnTo>
                  <a:lnTo>
                    <a:pt x="194" y="2572"/>
                  </a:lnTo>
                  <a:lnTo>
                    <a:pt x="193" y="2565"/>
                  </a:lnTo>
                  <a:lnTo>
                    <a:pt x="193" y="2551"/>
                  </a:lnTo>
                  <a:lnTo>
                    <a:pt x="192" y="2545"/>
                  </a:lnTo>
                  <a:lnTo>
                    <a:pt x="176" y="2546"/>
                  </a:lnTo>
                  <a:close/>
                  <a:moveTo>
                    <a:pt x="180" y="2585"/>
                  </a:moveTo>
                  <a:lnTo>
                    <a:pt x="180" y="2602"/>
                  </a:lnTo>
                  <a:lnTo>
                    <a:pt x="197" y="2603"/>
                  </a:lnTo>
                  <a:lnTo>
                    <a:pt x="198" y="2597"/>
                  </a:lnTo>
                  <a:lnTo>
                    <a:pt x="189" y="2596"/>
                  </a:lnTo>
                  <a:lnTo>
                    <a:pt x="181" y="2596"/>
                  </a:lnTo>
                  <a:lnTo>
                    <a:pt x="181" y="2598"/>
                  </a:lnTo>
                  <a:lnTo>
                    <a:pt x="198" y="2598"/>
                  </a:lnTo>
                  <a:lnTo>
                    <a:pt x="198" y="2596"/>
                  </a:lnTo>
                  <a:lnTo>
                    <a:pt x="181" y="2595"/>
                  </a:lnTo>
                  <a:lnTo>
                    <a:pt x="180" y="2601"/>
                  </a:lnTo>
                  <a:lnTo>
                    <a:pt x="189" y="2602"/>
                  </a:lnTo>
                  <a:lnTo>
                    <a:pt x="197" y="2602"/>
                  </a:lnTo>
                  <a:lnTo>
                    <a:pt x="196" y="2584"/>
                  </a:lnTo>
                  <a:lnTo>
                    <a:pt x="180" y="2585"/>
                  </a:lnTo>
                  <a:close/>
                  <a:moveTo>
                    <a:pt x="181" y="2611"/>
                  </a:moveTo>
                  <a:lnTo>
                    <a:pt x="182" y="2616"/>
                  </a:lnTo>
                  <a:lnTo>
                    <a:pt x="182" y="2639"/>
                  </a:lnTo>
                  <a:lnTo>
                    <a:pt x="199" y="2640"/>
                  </a:lnTo>
                  <a:lnTo>
                    <a:pt x="199" y="2634"/>
                  </a:lnTo>
                  <a:lnTo>
                    <a:pt x="191" y="2633"/>
                  </a:lnTo>
                  <a:lnTo>
                    <a:pt x="183" y="2634"/>
                  </a:lnTo>
                  <a:lnTo>
                    <a:pt x="183" y="2642"/>
                  </a:lnTo>
                  <a:lnTo>
                    <a:pt x="184" y="2648"/>
                  </a:lnTo>
                  <a:lnTo>
                    <a:pt x="184" y="2650"/>
                  </a:lnTo>
                  <a:lnTo>
                    <a:pt x="201" y="2650"/>
                  </a:lnTo>
                  <a:lnTo>
                    <a:pt x="201" y="2647"/>
                  </a:lnTo>
                  <a:lnTo>
                    <a:pt x="200" y="2640"/>
                  </a:lnTo>
                  <a:lnTo>
                    <a:pt x="199" y="2633"/>
                  </a:lnTo>
                  <a:lnTo>
                    <a:pt x="183" y="2632"/>
                  </a:lnTo>
                  <a:lnTo>
                    <a:pt x="182" y="2638"/>
                  </a:lnTo>
                  <a:lnTo>
                    <a:pt x="191" y="2638"/>
                  </a:lnTo>
                  <a:lnTo>
                    <a:pt x="199" y="2638"/>
                  </a:lnTo>
                  <a:lnTo>
                    <a:pt x="198" y="2616"/>
                  </a:lnTo>
                  <a:lnTo>
                    <a:pt x="198" y="2610"/>
                  </a:lnTo>
                  <a:lnTo>
                    <a:pt x="181" y="2611"/>
                  </a:lnTo>
                  <a:close/>
                  <a:moveTo>
                    <a:pt x="184" y="2663"/>
                  </a:moveTo>
                  <a:lnTo>
                    <a:pt x="185" y="2665"/>
                  </a:lnTo>
                  <a:lnTo>
                    <a:pt x="201" y="2666"/>
                  </a:lnTo>
                  <a:lnTo>
                    <a:pt x="202" y="2659"/>
                  </a:lnTo>
                  <a:lnTo>
                    <a:pt x="193" y="2658"/>
                  </a:lnTo>
                  <a:lnTo>
                    <a:pt x="185" y="2660"/>
                  </a:lnTo>
                  <a:lnTo>
                    <a:pt x="186" y="2664"/>
                  </a:lnTo>
                  <a:lnTo>
                    <a:pt x="202" y="2662"/>
                  </a:lnTo>
                  <a:lnTo>
                    <a:pt x="202" y="2657"/>
                  </a:lnTo>
                  <a:lnTo>
                    <a:pt x="185" y="2658"/>
                  </a:lnTo>
                  <a:lnTo>
                    <a:pt x="185" y="2664"/>
                  </a:lnTo>
                  <a:lnTo>
                    <a:pt x="193" y="2665"/>
                  </a:lnTo>
                  <a:lnTo>
                    <a:pt x="201" y="2664"/>
                  </a:lnTo>
                  <a:lnTo>
                    <a:pt x="201" y="2662"/>
                  </a:lnTo>
                  <a:lnTo>
                    <a:pt x="184" y="2663"/>
                  </a:lnTo>
                  <a:close/>
                  <a:moveTo>
                    <a:pt x="17" y="3316"/>
                  </a:moveTo>
                  <a:lnTo>
                    <a:pt x="18" y="3277"/>
                  </a:lnTo>
                  <a:lnTo>
                    <a:pt x="9" y="3277"/>
                  </a:lnTo>
                  <a:lnTo>
                    <a:pt x="1" y="3277"/>
                  </a:lnTo>
                  <a:lnTo>
                    <a:pt x="1" y="3288"/>
                  </a:lnTo>
                  <a:lnTo>
                    <a:pt x="18" y="3288"/>
                  </a:lnTo>
                  <a:lnTo>
                    <a:pt x="18" y="3276"/>
                  </a:lnTo>
                  <a:lnTo>
                    <a:pt x="1" y="3277"/>
                  </a:lnTo>
                  <a:lnTo>
                    <a:pt x="0" y="3316"/>
                  </a:lnTo>
                  <a:lnTo>
                    <a:pt x="17" y="33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Freeform 92"/>
            <p:cNvSpPr>
              <a:spLocks noEditPoints="1"/>
            </p:cNvSpPr>
            <p:nvPr/>
          </p:nvSpPr>
          <p:spPr bwMode="auto">
            <a:xfrm>
              <a:off x="20655691" y="9839351"/>
              <a:ext cx="126435" cy="2249348"/>
            </a:xfrm>
            <a:custGeom>
              <a:avLst/>
              <a:gdLst>
                <a:gd name="T0" fmla="*/ 12 w 202"/>
                <a:gd name="T1" fmla="*/ 3364 h 3461"/>
                <a:gd name="T2" fmla="*/ 25 w 202"/>
                <a:gd name="T3" fmla="*/ 3395 h 3461"/>
                <a:gd name="T4" fmla="*/ 10 w 202"/>
                <a:gd name="T5" fmla="*/ 3401 h 3461"/>
                <a:gd name="T6" fmla="*/ 21 w 202"/>
                <a:gd name="T7" fmla="*/ 3393 h 3461"/>
                <a:gd name="T8" fmla="*/ 16 w 202"/>
                <a:gd name="T9" fmla="*/ 3396 h 3461"/>
                <a:gd name="T10" fmla="*/ 38 w 202"/>
                <a:gd name="T11" fmla="*/ 3422 h 3461"/>
                <a:gd name="T12" fmla="*/ 24 w 202"/>
                <a:gd name="T13" fmla="*/ 3432 h 3461"/>
                <a:gd name="T14" fmla="*/ 27 w 202"/>
                <a:gd name="T15" fmla="*/ 3434 h 3461"/>
                <a:gd name="T16" fmla="*/ 30 w 202"/>
                <a:gd name="T17" fmla="*/ 3448 h 3461"/>
                <a:gd name="T18" fmla="*/ 35 w 202"/>
                <a:gd name="T19" fmla="*/ 3455 h 3461"/>
                <a:gd name="T20" fmla="*/ 53 w 202"/>
                <a:gd name="T21" fmla="*/ 3339 h 3461"/>
                <a:gd name="T22" fmla="*/ 54 w 202"/>
                <a:gd name="T23" fmla="*/ 3037 h 3461"/>
                <a:gd name="T24" fmla="*/ 55 w 202"/>
                <a:gd name="T25" fmla="*/ 2786 h 3461"/>
                <a:gd name="T26" fmla="*/ 38 w 202"/>
                <a:gd name="T27" fmla="*/ 2509 h 3461"/>
                <a:gd name="T28" fmla="*/ 39 w 202"/>
                <a:gd name="T29" fmla="*/ 2295 h 3461"/>
                <a:gd name="T30" fmla="*/ 56 w 202"/>
                <a:gd name="T31" fmla="*/ 1944 h 3461"/>
                <a:gd name="T32" fmla="*/ 56 w 202"/>
                <a:gd name="T33" fmla="*/ 1730 h 3461"/>
                <a:gd name="T34" fmla="*/ 57 w 202"/>
                <a:gd name="T35" fmla="*/ 1428 h 3461"/>
                <a:gd name="T36" fmla="*/ 57 w 202"/>
                <a:gd name="T37" fmla="*/ 1139 h 3461"/>
                <a:gd name="T38" fmla="*/ 57 w 202"/>
                <a:gd name="T39" fmla="*/ 925 h 3461"/>
                <a:gd name="T40" fmla="*/ 58 w 202"/>
                <a:gd name="T41" fmla="*/ 624 h 3461"/>
                <a:gd name="T42" fmla="*/ 59 w 202"/>
                <a:gd name="T43" fmla="*/ 351 h 3461"/>
                <a:gd name="T44" fmla="*/ 44 w 202"/>
                <a:gd name="T45" fmla="*/ 184 h 3461"/>
                <a:gd name="T46" fmla="*/ 63 w 202"/>
                <a:gd name="T47" fmla="*/ 0 h 3461"/>
                <a:gd name="T48" fmla="*/ 51 w 202"/>
                <a:gd name="T49" fmla="*/ 29 h 3461"/>
                <a:gd name="T50" fmla="*/ 53 w 202"/>
                <a:gd name="T51" fmla="*/ 72 h 3461"/>
                <a:gd name="T52" fmla="*/ 73 w 202"/>
                <a:gd name="T53" fmla="*/ 147 h 3461"/>
                <a:gd name="T54" fmla="*/ 77 w 202"/>
                <a:gd name="T55" fmla="*/ 270 h 3461"/>
                <a:gd name="T56" fmla="*/ 64 w 202"/>
                <a:gd name="T57" fmla="*/ 489 h 3461"/>
                <a:gd name="T58" fmla="*/ 68 w 202"/>
                <a:gd name="T59" fmla="*/ 671 h 3461"/>
                <a:gd name="T60" fmla="*/ 88 w 202"/>
                <a:gd name="T61" fmla="*/ 841 h 3461"/>
                <a:gd name="T62" fmla="*/ 90 w 202"/>
                <a:gd name="T63" fmla="*/ 899 h 3461"/>
                <a:gd name="T64" fmla="*/ 93 w 202"/>
                <a:gd name="T65" fmla="*/ 1040 h 3461"/>
                <a:gd name="T66" fmla="*/ 79 w 202"/>
                <a:gd name="T67" fmla="*/ 1123 h 3461"/>
                <a:gd name="T68" fmla="*/ 84 w 202"/>
                <a:gd name="T69" fmla="*/ 1304 h 3461"/>
                <a:gd name="T70" fmla="*/ 86 w 202"/>
                <a:gd name="T71" fmla="*/ 1356 h 3461"/>
                <a:gd name="T72" fmla="*/ 92 w 202"/>
                <a:gd name="T73" fmla="*/ 1537 h 3461"/>
                <a:gd name="T74" fmla="*/ 97 w 202"/>
                <a:gd name="T75" fmla="*/ 1616 h 3461"/>
                <a:gd name="T76" fmla="*/ 101 w 202"/>
                <a:gd name="T77" fmla="*/ 1691 h 3461"/>
                <a:gd name="T78" fmla="*/ 120 w 202"/>
                <a:gd name="T79" fmla="*/ 1780 h 3461"/>
                <a:gd name="T80" fmla="*/ 106 w 202"/>
                <a:gd name="T81" fmla="*/ 1827 h 3461"/>
                <a:gd name="T82" fmla="*/ 113 w 202"/>
                <a:gd name="T83" fmla="*/ 1920 h 3461"/>
                <a:gd name="T84" fmla="*/ 114 w 202"/>
                <a:gd name="T85" fmla="*/ 1989 h 3461"/>
                <a:gd name="T86" fmla="*/ 134 w 202"/>
                <a:gd name="T87" fmla="*/ 2039 h 3461"/>
                <a:gd name="T88" fmla="*/ 132 w 202"/>
                <a:gd name="T89" fmla="*/ 2154 h 3461"/>
                <a:gd name="T90" fmla="*/ 141 w 202"/>
                <a:gd name="T91" fmla="*/ 2193 h 3461"/>
                <a:gd name="T92" fmla="*/ 130 w 202"/>
                <a:gd name="T93" fmla="*/ 2306 h 3461"/>
                <a:gd name="T94" fmla="*/ 133 w 202"/>
                <a:gd name="T95" fmla="*/ 2330 h 3461"/>
                <a:gd name="T96" fmla="*/ 136 w 202"/>
                <a:gd name="T97" fmla="*/ 2406 h 3461"/>
                <a:gd name="T98" fmla="*/ 139 w 202"/>
                <a:gd name="T99" fmla="*/ 2441 h 3461"/>
                <a:gd name="T100" fmla="*/ 157 w 202"/>
                <a:gd name="T101" fmla="*/ 2473 h 3461"/>
                <a:gd name="T102" fmla="*/ 163 w 202"/>
                <a:gd name="T103" fmla="*/ 2588 h 3461"/>
                <a:gd name="T104" fmla="*/ 154 w 202"/>
                <a:gd name="T105" fmla="*/ 2642 h 3461"/>
                <a:gd name="T106" fmla="*/ 171 w 202"/>
                <a:gd name="T107" fmla="*/ 2645 h 3461"/>
                <a:gd name="T108" fmla="*/ 168 w 202"/>
                <a:gd name="T109" fmla="*/ 2731 h 3461"/>
                <a:gd name="T110" fmla="*/ 164 w 202"/>
                <a:gd name="T111" fmla="*/ 2764 h 3461"/>
                <a:gd name="T112" fmla="*/ 164 w 202"/>
                <a:gd name="T113" fmla="*/ 2777 h 3461"/>
                <a:gd name="T114" fmla="*/ 185 w 202"/>
                <a:gd name="T115" fmla="*/ 2805 h 3461"/>
                <a:gd name="T116" fmla="*/ 173 w 202"/>
                <a:gd name="T117" fmla="*/ 2865 h 3461"/>
                <a:gd name="T118" fmla="*/ 185 w 202"/>
                <a:gd name="T119" fmla="*/ 2888 h 3461"/>
                <a:gd name="T120" fmla="*/ 197 w 202"/>
                <a:gd name="T121" fmla="*/ 2975 h 3461"/>
                <a:gd name="T122" fmla="*/ 192 w 202"/>
                <a:gd name="T123" fmla="*/ 2948 h 3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3461">
                  <a:moveTo>
                    <a:pt x="18" y="3411"/>
                  </a:moveTo>
                  <a:lnTo>
                    <a:pt x="18" y="3386"/>
                  </a:lnTo>
                  <a:lnTo>
                    <a:pt x="1" y="3386"/>
                  </a:lnTo>
                  <a:lnTo>
                    <a:pt x="1" y="3411"/>
                  </a:lnTo>
                  <a:lnTo>
                    <a:pt x="18" y="3411"/>
                  </a:lnTo>
                  <a:close/>
                  <a:moveTo>
                    <a:pt x="18" y="3374"/>
                  </a:moveTo>
                  <a:lnTo>
                    <a:pt x="18" y="3360"/>
                  </a:lnTo>
                  <a:lnTo>
                    <a:pt x="10" y="3360"/>
                  </a:lnTo>
                  <a:lnTo>
                    <a:pt x="2" y="3360"/>
                  </a:lnTo>
                  <a:lnTo>
                    <a:pt x="2" y="3396"/>
                  </a:lnTo>
                  <a:lnTo>
                    <a:pt x="19" y="3396"/>
                  </a:lnTo>
                  <a:lnTo>
                    <a:pt x="18" y="3359"/>
                  </a:lnTo>
                  <a:lnTo>
                    <a:pt x="2" y="3360"/>
                  </a:lnTo>
                  <a:lnTo>
                    <a:pt x="1" y="3373"/>
                  </a:lnTo>
                  <a:lnTo>
                    <a:pt x="18" y="3374"/>
                  </a:lnTo>
                  <a:close/>
                  <a:moveTo>
                    <a:pt x="19" y="3386"/>
                  </a:moveTo>
                  <a:lnTo>
                    <a:pt x="20" y="3369"/>
                  </a:lnTo>
                  <a:lnTo>
                    <a:pt x="11" y="3369"/>
                  </a:lnTo>
                  <a:lnTo>
                    <a:pt x="3" y="3369"/>
                  </a:lnTo>
                  <a:lnTo>
                    <a:pt x="3" y="3377"/>
                  </a:lnTo>
                  <a:lnTo>
                    <a:pt x="20" y="3376"/>
                  </a:lnTo>
                  <a:lnTo>
                    <a:pt x="20" y="3368"/>
                  </a:lnTo>
                  <a:lnTo>
                    <a:pt x="3" y="3368"/>
                  </a:lnTo>
                  <a:lnTo>
                    <a:pt x="2" y="3385"/>
                  </a:lnTo>
                  <a:lnTo>
                    <a:pt x="19" y="3386"/>
                  </a:lnTo>
                  <a:close/>
                  <a:moveTo>
                    <a:pt x="20" y="3389"/>
                  </a:moveTo>
                  <a:lnTo>
                    <a:pt x="21" y="3364"/>
                  </a:lnTo>
                  <a:lnTo>
                    <a:pt x="12" y="3364"/>
                  </a:lnTo>
                  <a:lnTo>
                    <a:pt x="4" y="3364"/>
                  </a:lnTo>
                  <a:lnTo>
                    <a:pt x="5" y="3388"/>
                  </a:lnTo>
                  <a:lnTo>
                    <a:pt x="21" y="3389"/>
                  </a:lnTo>
                  <a:lnTo>
                    <a:pt x="22" y="3387"/>
                  </a:lnTo>
                  <a:lnTo>
                    <a:pt x="5" y="3386"/>
                  </a:lnTo>
                  <a:lnTo>
                    <a:pt x="5" y="3388"/>
                  </a:lnTo>
                  <a:lnTo>
                    <a:pt x="13" y="3388"/>
                  </a:lnTo>
                  <a:lnTo>
                    <a:pt x="21" y="3388"/>
                  </a:lnTo>
                  <a:lnTo>
                    <a:pt x="21" y="3364"/>
                  </a:lnTo>
                  <a:lnTo>
                    <a:pt x="4" y="3364"/>
                  </a:lnTo>
                  <a:lnTo>
                    <a:pt x="4" y="3389"/>
                  </a:lnTo>
                  <a:lnTo>
                    <a:pt x="20" y="3389"/>
                  </a:lnTo>
                  <a:close/>
                  <a:moveTo>
                    <a:pt x="6" y="3378"/>
                  </a:moveTo>
                  <a:lnTo>
                    <a:pt x="6" y="3386"/>
                  </a:lnTo>
                  <a:lnTo>
                    <a:pt x="7" y="3398"/>
                  </a:lnTo>
                  <a:lnTo>
                    <a:pt x="7" y="3403"/>
                  </a:lnTo>
                  <a:lnTo>
                    <a:pt x="23" y="3403"/>
                  </a:lnTo>
                  <a:lnTo>
                    <a:pt x="23" y="3398"/>
                  </a:lnTo>
                  <a:lnTo>
                    <a:pt x="23" y="3385"/>
                  </a:lnTo>
                  <a:lnTo>
                    <a:pt x="22" y="3377"/>
                  </a:lnTo>
                  <a:lnTo>
                    <a:pt x="6" y="3378"/>
                  </a:lnTo>
                  <a:close/>
                  <a:moveTo>
                    <a:pt x="7" y="3416"/>
                  </a:moveTo>
                  <a:lnTo>
                    <a:pt x="7" y="3423"/>
                  </a:lnTo>
                  <a:lnTo>
                    <a:pt x="24" y="3423"/>
                  </a:lnTo>
                  <a:lnTo>
                    <a:pt x="24" y="3394"/>
                  </a:lnTo>
                  <a:lnTo>
                    <a:pt x="16" y="3394"/>
                  </a:lnTo>
                  <a:lnTo>
                    <a:pt x="24" y="3396"/>
                  </a:lnTo>
                  <a:lnTo>
                    <a:pt x="25" y="3395"/>
                  </a:lnTo>
                  <a:lnTo>
                    <a:pt x="25" y="3393"/>
                  </a:lnTo>
                  <a:lnTo>
                    <a:pt x="26" y="3385"/>
                  </a:lnTo>
                  <a:lnTo>
                    <a:pt x="17" y="3384"/>
                  </a:lnTo>
                  <a:lnTo>
                    <a:pt x="9" y="3384"/>
                  </a:lnTo>
                  <a:lnTo>
                    <a:pt x="9" y="3389"/>
                  </a:lnTo>
                  <a:lnTo>
                    <a:pt x="26" y="3388"/>
                  </a:lnTo>
                  <a:lnTo>
                    <a:pt x="26" y="3384"/>
                  </a:lnTo>
                  <a:lnTo>
                    <a:pt x="9" y="3384"/>
                  </a:lnTo>
                  <a:lnTo>
                    <a:pt x="8" y="3391"/>
                  </a:lnTo>
                  <a:lnTo>
                    <a:pt x="17" y="3392"/>
                  </a:lnTo>
                  <a:lnTo>
                    <a:pt x="9" y="3389"/>
                  </a:lnTo>
                  <a:lnTo>
                    <a:pt x="8" y="3391"/>
                  </a:lnTo>
                  <a:lnTo>
                    <a:pt x="8" y="3394"/>
                  </a:lnTo>
                  <a:lnTo>
                    <a:pt x="7" y="3422"/>
                  </a:lnTo>
                  <a:lnTo>
                    <a:pt x="15" y="3423"/>
                  </a:lnTo>
                  <a:lnTo>
                    <a:pt x="24" y="3422"/>
                  </a:lnTo>
                  <a:lnTo>
                    <a:pt x="24" y="3415"/>
                  </a:lnTo>
                  <a:lnTo>
                    <a:pt x="7" y="3416"/>
                  </a:lnTo>
                  <a:close/>
                  <a:moveTo>
                    <a:pt x="10" y="3401"/>
                  </a:moveTo>
                  <a:lnTo>
                    <a:pt x="10" y="3412"/>
                  </a:lnTo>
                  <a:lnTo>
                    <a:pt x="26" y="3412"/>
                  </a:lnTo>
                  <a:lnTo>
                    <a:pt x="27" y="3398"/>
                  </a:lnTo>
                  <a:lnTo>
                    <a:pt x="10" y="3398"/>
                  </a:lnTo>
                  <a:lnTo>
                    <a:pt x="10" y="3412"/>
                  </a:lnTo>
                  <a:lnTo>
                    <a:pt x="18" y="3412"/>
                  </a:lnTo>
                  <a:lnTo>
                    <a:pt x="26" y="3412"/>
                  </a:lnTo>
                  <a:lnTo>
                    <a:pt x="26" y="3401"/>
                  </a:lnTo>
                  <a:lnTo>
                    <a:pt x="10" y="3401"/>
                  </a:lnTo>
                  <a:close/>
                  <a:moveTo>
                    <a:pt x="27" y="3385"/>
                  </a:moveTo>
                  <a:lnTo>
                    <a:pt x="27" y="3377"/>
                  </a:lnTo>
                  <a:lnTo>
                    <a:pt x="19" y="3377"/>
                  </a:lnTo>
                  <a:lnTo>
                    <a:pt x="10" y="3377"/>
                  </a:lnTo>
                  <a:lnTo>
                    <a:pt x="11" y="3418"/>
                  </a:lnTo>
                  <a:lnTo>
                    <a:pt x="28" y="3418"/>
                  </a:lnTo>
                  <a:lnTo>
                    <a:pt x="27" y="3377"/>
                  </a:lnTo>
                  <a:lnTo>
                    <a:pt x="10" y="3377"/>
                  </a:lnTo>
                  <a:lnTo>
                    <a:pt x="10" y="3385"/>
                  </a:lnTo>
                  <a:lnTo>
                    <a:pt x="27" y="3385"/>
                  </a:lnTo>
                  <a:close/>
                  <a:moveTo>
                    <a:pt x="11" y="3431"/>
                  </a:moveTo>
                  <a:lnTo>
                    <a:pt x="11" y="3434"/>
                  </a:lnTo>
                  <a:lnTo>
                    <a:pt x="21" y="3442"/>
                  </a:lnTo>
                  <a:lnTo>
                    <a:pt x="22" y="3442"/>
                  </a:lnTo>
                  <a:lnTo>
                    <a:pt x="28" y="3434"/>
                  </a:lnTo>
                  <a:lnTo>
                    <a:pt x="29" y="3411"/>
                  </a:lnTo>
                  <a:lnTo>
                    <a:pt x="12" y="3411"/>
                  </a:lnTo>
                  <a:lnTo>
                    <a:pt x="11" y="3433"/>
                  </a:lnTo>
                  <a:lnTo>
                    <a:pt x="20" y="3433"/>
                  </a:lnTo>
                  <a:lnTo>
                    <a:pt x="18" y="3425"/>
                  </a:lnTo>
                  <a:lnTo>
                    <a:pt x="18" y="3425"/>
                  </a:lnTo>
                  <a:lnTo>
                    <a:pt x="19" y="3433"/>
                  </a:lnTo>
                  <a:lnTo>
                    <a:pt x="28" y="3433"/>
                  </a:lnTo>
                  <a:lnTo>
                    <a:pt x="28" y="3431"/>
                  </a:lnTo>
                  <a:lnTo>
                    <a:pt x="11" y="3431"/>
                  </a:lnTo>
                  <a:close/>
                  <a:moveTo>
                    <a:pt x="29" y="3399"/>
                  </a:moveTo>
                  <a:lnTo>
                    <a:pt x="30" y="3394"/>
                  </a:lnTo>
                  <a:lnTo>
                    <a:pt x="21" y="3393"/>
                  </a:lnTo>
                  <a:lnTo>
                    <a:pt x="13" y="3393"/>
                  </a:lnTo>
                  <a:lnTo>
                    <a:pt x="13" y="3433"/>
                  </a:lnTo>
                  <a:lnTo>
                    <a:pt x="30" y="3433"/>
                  </a:lnTo>
                  <a:lnTo>
                    <a:pt x="30" y="3428"/>
                  </a:lnTo>
                  <a:lnTo>
                    <a:pt x="13" y="3428"/>
                  </a:lnTo>
                  <a:lnTo>
                    <a:pt x="13" y="3433"/>
                  </a:lnTo>
                  <a:lnTo>
                    <a:pt x="22" y="3433"/>
                  </a:lnTo>
                  <a:lnTo>
                    <a:pt x="30" y="3433"/>
                  </a:lnTo>
                  <a:lnTo>
                    <a:pt x="30" y="3393"/>
                  </a:lnTo>
                  <a:lnTo>
                    <a:pt x="13" y="3393"/>
                  </a:lnTo>
                  <a:lnTo>
                    <a:pt x="13" y="3398"/>
                  </a:lnTo>
                  <a:lnTo>
                    <a:pt x="29" y="3399"/>
                  </a:lnTo>
                  <a:close/>
                  <a:moveTo>
                    <a:pt x="31" y="3416"/>
                  </a:moveTo>
                  <a:lnTo>
                    <a:pt x="31" y="3405"/>
                  </a:lnTo>
                  <a:lnTo>
                    <a:pt x="31" y="3392"/>
                  </a:lnTo>
                  <a:lnTo>
                    <a:pt x="23" y="3392"/>
                  </a:lnTo>
                  <a:lnTo>
                    <a:pt x="15" y="3392"/>
                  </a:lnTo>
                  <a:lnTo>
                    <a:pt x="15" y="3394"/>
                  </a:lnTo>
                  <a:lnTo>
                    <a:pt x="31" y="3393"/>
                  </a:lnTo>
                  <a:lnTo>
                    <a:pt x="31" y="3391"/>
                  </a:lnTo>
                  <a:lnTo>
                    <a:pt x="15" y="3391"/>
                  </a:lnTo>
                  <a:lnTo>
                    <a:pt x="14" y="3405"/>
                  </a:lnTo>
                  <a:lnTo>
                    <a:pt x="14" y="3415"/>
                  </a:lnTo>
                  <a:lnTo>
                    <a:pt x="31" y="3416"/>
                  </a:lnTo>
                  <a:close/>
                  <a:moveTo>
                    <a:pt x="32" y="3404"/>
                  </a:moveTo>
                  <a:lnTo>
                    <a:pt x="33" y="3396"/>
                  </a:lnTo>
                  <a:lnTo>
                    <a:pt x="24" y="3395"/>
                  </a:lnTo>
                  <a:lnTo>
                    <a:pt x="16" y="3396"/>
                  </a:lnTo>
                  <a:lnTo>
                    <a:pt x="17" y="3407"/>
                  </a:lnTo>
                  <a:lnTo>
                    <a:pt x="17" y="3420"/>
                  </a:lnTo>
                  <a:lnTo>
                    <a:pt x="34" y="3420"/>
                  </a:lnTo>
                  <a:lnTo>
                    <a:pt x="34" y="3403"/>
                  </a:lnTo>
                  <a:lnTo>
                    <a:pt x="18" y="3402"/>
                  </a:lnTo>
                  <a:lnTo>
                    <a:pt x="17" y="3420"/>
                  </a:lnTo>
                  <a:lnTo>
                    <a:pt x="26" y="3420"/>
                  </a:lnTo>
                  <a:lnTo>
                    <a:pt x="34" y="3420"/>
                  </a:lnTo>
                  <a:lnTo>
                    <a:pt x="33" y="3406"/>
                  </a:lnTo>
                  <a:lnTo>
                    <a:pt x="33" y="3395"/>
                  </a:lnTo>
                  <a:lnTo>
                    <a:pt x="16" y="3395"/>
                  </a:lnTo>
                  <a:lnTo>
                    <a:pt x="15" y="3403"/>
                  </a:lnTo>
                  <a:lnTo>
                    <a:pt x="32" y="3404"/>
                  </a:lnTo>
                  <a:close/>
                  <a:moveTo>
                    <a:pt x="18" y="3402"/>
                  </a:moveTo>
                  <a:lnTo>
                    <a:pt x="19" y="3414"/>
                  </a:lnTo>
                  <a:lnTo>
                    <a:pt x="19" y="3427"/>
                  </a:lnTo>
                  <a:lnTo>
                    <a:pt x="35" y="3426"/>
                  </a:lnTo>
                  <a:lnTo>
                    <a:pt x="35" y="3414"/>
                  </a:lnTo>
                  <a:lnTo>
                    <a:pt x="35" y="3401"/>
                  </a:lnTo>
                  <a:lnTo>
                    <a:pt x="18" y="3402"/>
                  </a:lnTo>
                  <a:close/>
                  <a:moveTo>
                    <a:pt x="36" y="3427"/>
                  </a:moveTo>
                  <a:lnTo>
                    <a:pt x="36" y="3402"/>
                  </a:lnTo>
                  <a:lnTo>
                    <a:pt x="28" y="3402"/>
                  </a:lnTo>
                  <a:lnTo>
                    <a:pt x="20" y="3403"/>
                  </a:lnTo>
                  <a:lnTo>
                    <a:pt x="20" y="3413"/>
                  </a:lnTo>
                  <a:lnTo>
                    <a:pt x="21" y="3422"/>
                  </a:lnTo>
                  <a:lnTo>
                    <a:pt x="37" y="3424"/>
                  </a:lnTo>
                  <a:lnTo>
                    <a:pt x="38" y="3422"/>
                  </a:lnTo>
                  <a:lnTo>
                    <a:pt x="30" y="3420"/>
                  </a:lnTo>
                  <a:lnTo>
                    <a:pt x="37" y="3423"/>
                  </a:lnTo>
                  <a:lnTo>
                    <a:pt x="38" y="3422"/>
                  </a:lnTo>
                  <a:lnTo>
                    <a:pt x="39" y="3420"/>
                  </a:lnTo>
                  <a:lnTo>
                    <a:pt x="31" y="3417"/>
                  </a:lnTo>
                  <a:lnTo>
                    <a:pt x="23" y="3417"/>
                  </a:lnTo>
                  <a:lnTo>
                    <a:pt x="23" y="3418"/>
                  </a:lnTo>
                  <a:lnTo>
                    <a:pt x="39" y="3417"/>
                  </a:lnTo>
                  <a:lnTo>
                    <a:pt x="39" y="3417"/>
                  </a:lnTo>
                  <a:lnTo>
                    <a:pt x="24" y="3413"/>
                  </a:lnTo>
                  <a:lnTo>
                    <a:pt x="23" y="3415"/>
                  </a:lnTo>
                  <a:lnTo>
                    <a:pt x="22" y="3416"/>
                  </a:lnTo>
                  <a:lnTo>
                    <a:pt x="22" y="3417"/>
                  </a:lnTo>
                  <a:lnTo>
                    <a:pt x="21" y="3419"/>
                  </a:lnTo>
                  <a:lnTo>
                    <a:pt x="29" y="3422"/>
                  </a:lnTo>
                  <a:lnTo>
                    <a:pt x="38" y="3421"/>
                  </a:lnTo>
                  <a:lnTo>
                    <a:pt x="37" y="3412"/>
                  </a:lnTo>
                  <a:lnTo>
                    <a:pt x="36" y="3402"/>
                  </a:lnTo>
                  <a:lnTo>
                    <a:pt x="20" y="3402"/>
                  </a:lnTo>
                  <a:lnTo>
                    <a:pt x="19" y="3426"/>
                  </a:lnTo>
                  <a:lnTo>
                    <a:pt x="36" y="3427"/>
                  </a:lnTo>
                  <a:close/>
                  <a:moveTo>
                    <a:pt x="23" y="3431"/>
                  </a:moveTo>
                  <a:lnTo>
                    <a:pt x="23" y="3440"/>
                  </a:lnTo>
                  <a:lnTo>
                    <a:pt x="40" y="3440"/>
                  </a:lnTo>
                  <a:lnTo>
                    <a:pt x="41" y="3428"/>
                  </a:lnTo>
                  <a:lnTo>
                    <a:pt x="32" y="3428"/>
                  </a:lnTo>
                  <a:lnTo>
                    <a:pt x="24" y="3428"/>
                  </a:lnTo>
                  <a:lnTo>
                    <a:pt x="24" y="3432"/>
                  </a:lnTo>
                  <a:lnTo>
                    <a:pt x="41" y="3431"/>
                  </a:lnTo>
                  <a:lnTo>
                    <a:pt x="41" y="3427"/>
                  </a:lnTo>
                  <a:lnTo>
                    <a:pt x="24" y="3427"/>
                  </a:lnTo>
                  <a:lnTo>
                    <a:pt x="23" y="3439"/>
                  </a:lnTo>
                  <a:lnTo>
                    <a:pt x="32" y="3439"/>
                  </a:lnTo>
                  <a:lnTo>
                    <a:pt x="40" y="3439"/>
                  </a:lnTo>
                  <a:lnTo>
                    <a:pt x="40" y="3430"/>
                  </a:lnTo>
                  <a:lnTo>
                    <a:pt x="23" y="3431"/>
                  </a:lnTo>
                  <a:close/>
                  <a:moveTo>
                    <a:pt x="24" y="3444"/>
                  </a:moveTo>
                  <a:lnTo>
                    <a:pt x="25" y="3445"/>
                  </a:lnTo>
                  <a:lnTo>
                    <a:pt x="41" y="3445"/>
                  </a:lnTo>
                  <a:lnTo>
                    <a:pt x="42" y="3409"/>
                  </a:lnTo>
                  <a:lnTo>
                    <a:pt x="42" y="3397"/>
                  </a:lnTo>
                  <a:lnTo>
                    <a:pt x="34" y="3396"/>
                  </a:lnTo>
                  <a:lnTo>
                    <a:pt x="26" y="3397"/>
                  </a:lnTo>
                  <a:lnTo>
                    <a:pt x="26" y="3398"/>
                  </a:lnTo>
                  <a:lnTo>
                    <a:pt x="42" y="3398"/>
                  </a:lnTo>
                  <a:lnTo>
                    <a:pt x="42" y="3396"/>
                  </a:lnTo>
                  <a:lnTo>
                    <a:pt x="26" y="3396"/>
                  </a:lnTo>
                  <a:lnTo>
                    <a:pt x="25" y="3408"/>
                  </a:lnTo>
                  <a:lnTo>
                    <a:pt x="25" y="3445"/>
                  </a:lnTo>
                  <a:lnTo>
                    <a:pt x="33" y="3445"/>
                  </a:lnTo>
                  <a:lnTo>
                    <a:pt x="41" y="3444"/>
                  </a:lnTo>
                  <a:lnTo>
                    <a:pt x="41" y="3444"/>
                  </a:lnTo>
                  <a:lnTo>
                    <a:pt x="24" y="3444"/>
                  </a:lnTo>
                  <a:close/>
                  <a:moveTo>
                    <a:pt x="26" y="3411"/>
                  </a:moveTo>
                  <a:lnTo>
                    <a:pt x="26" y="3418"/>
                  </a:lnTo>
                  <a:lnTo>
                    <a:pt x="27" y="3434"/>
                  </a:lnTo>
                  <a:lnTo>
                    <a:pt x="27" y="3436"/>
                  </a:lnTo>
                  <a:lnTo>
                    <a:pt x="44" y="3435"/>
                  </a:lnTo>
                  <a:lnTo>
                    <a:pt x="44" y="3433"/>
                  </a:lnTo>
                  <a:lnTo>
                    <a:pt x="43" y="3418"/>
                  </a:lnTo>
                  <a:lnTo>
                    <a:pt x="43" y="3410"/>
                  </a:lnTo>
                  <a:lnTo>
                    <a:pt x="26" y="3411"/>
                  </a:lnTo>
                  <a:close/>
                  <a:moveTo>
                    <a:pt x="44" y="3444"/>
                  </a:moveTo>
                  <a:lnTo>
                    <a:pt x="45" y="3431"/>
                  </a:lnTo>
                  <a:lnTo>
                    <a:pt x="37" y="3430"/>
                  </a:lnTo>
                  <a:lnTo>
                    <a:pt x="28" y="3431"/>
                  </a:lnTo>
                  <a:lnTo>
                    <a:pt x="29" y="3444"/>
                  </a:lnTo>
                  <a:lnTo>
                    <a:pt x="46" y="3444"/>
                  </a:lnTo>
                  <a:lnTo>
                    <a:pt x="46" y="3428"/>
                  </a:lnTo>
                  <a:lnTo>
                    <a:pt x="38" y="3428"/>
                  </a:lnTo>
                  <a:lnTo>
                    <a:pt x="30" y="3428"/>
                  </a:lnTo>
                  <a:lnTo>
                    <a:pt x="30" y="3434"/>
                  </a:lnTo>
                  <a:lnTo>
                    <a:pt x="46" y="3434"/>
                  </a:lnTo>
                  <a:lnTo>
                    <a:pt x="46" y="3428"/>
                  </a:lnTo>
                  <a:lnTo>
                    <a:pt x="30" y="3428"/>
                  </a:lnTo>
                  <a:lnTo>
                    <a:pt x="29" y="3444"/>
                  </a:lnTo>
                  <a:lnTo>
                    <a:pt x="37" y="3444"/>
                  </a:lnTo>
                  <a:lnTo>
                    <a:pt x="46" y="3444"/>
                  </a:lnTo>
                  <a:lnTo>
                    <a:pt x="45" y="3430"/>
                  </a:lnTo>
                  <a:lnTo>
                    <a:pt x="28" y="3430"/>
                  </a:lnTo>
                  <a:lnTo>
                    <a:pt x="28" y="3444"/>
                  </a:lnTo>
                  <a:lnTo>
                    <a:pt x="44" y="3444"/>
                  </a:lnTo>
                  <a:close/>
                  <a:moveTo>
                    <a:pt x="30" y="3447"/>
                  </a:moveTo>
                  <a:lnTo>
                    <a:pt x="30" y="3448"/>
                  </a:lnTo>
                  <a:lnTo>
                    <a:pt x="47" y="3450"/>
                  </a:lnTo>
                  <a:lnTo>
                    <a:pt x="48" y="3446"/>
                  </a:lnTo>
                  <a:lnTo>
                    <a:pt x="48" y="3442"/>
                  </a:lnTo>
                  <a:lnTo>
                    <a:pt x="40" y="3441"/>
                  </a:lnTo>
                  <a:lnTo>
                    <a:pt x="31" y="3441"/>
                  </a:lnTo>
                  <a:lnTo>
                    <a:pt x="32" y="3458"/>
                  </a:lnTo>
                  <a:lnTo>
                    <a:pt x="49" y="3457"/>
                  </a:lnTo>
                  <a:lnTo>
                    <a:pt x="48" y="3441"/>
                  </a:lnTo>
                  <a:lnTo>
                    <a:pt x="31" y="3440"/>
                  </a:lnTo>
                  <a:lnTo>
                    <a:pt x="31" y="3443"/>
                  </a:lnTo>
                  <a:lnTo>
                    <a:pt x="30" y="3447"/>
                  </a:lnTo>
                  <a:lnTo>
                    <a:pt x="39" y="3448"/>
                  </a:lnTo>
                  <a:lnTo>
                    <a:pt x="47" y="3448"/>
                  </a:lnTo>
                  <a:lnTo>
                    <a:pt x="47" y="3446"/>
                  </a:lnTo>
                  <a:lnTo>
                    <a:pt x="30" y="3447"/>
                  </a:lnTo>
                  <a:close/>
                  <a:moveTo>
                    <a:pt x="49" y="3461"/>
                  </a:moveTo>
                  <a:lnTo>
                    <a:pt x="50" y="3454"/>
                  </a:lnTo>
                  <a:lnTo>
                    <a:pt x="50" y="3435"/>
                  </a:lnTo>
                  <a:lnTo>
                    <a:pt x="42" y="3435"/>
                  </a:lnTo>
                  <a:lnTo>
                    <a:pt x="34" y="3437"/>
                  </a:lnTo>
                  <a:lnTo>
                    <a:pt x="35" y="3439"/>
                  </a:lnTo>
                  <a:lnTo>
                    <a:pt x="42" y="3436"/>
                  </a:lnTo>
                  <a:lnTo>
                    <a:pt x="34" y="3436"/>
                  </a:lnTo>
                  <a:lnTo>
                    <a:pt x="35" y="3455"/>
                  </a:lnTo>
                  <a:lnTo>
                    <a:pt x="51" y="3455"/>
                  </a:lnTo>
                  <a:lnTo>
                    <a:pt x="51" y="3452"/>
                  </a:lnTo>
                  <a:lnTo>
                    <a:pt x="35" y="3451"/>
                  </a:lnTo>
                  <a:lnTo>
                    <a:pt x="35" y="3455"/>
                  </a:lnTo>
                  <a:lnTo>
                    <a:pt x="43" y="3455"/>
                  </a:lnTo>
                  <a:lnTo>
                    <a:pt x="51" y="3455"/>
                  </a:lnTo>
                  <a:lnTo>
                    <a:pt x="51" y="3436"/>
                  </a:lnTo>
                  <a:lnTo>
                    <a:pt x="50" y="3433"/>
                  </a:lnTo>
                  <a:lnTo>
                    <a:pt x="50" y="3431"/>
                  </a:lnTo>
                  <a:lnTo>
                    <a:pt x="33" y="3434"/>
                  </a:lnTo>
                  <a:lnTo>
                    <a:pt x="33" y="3453"/>
                  </a:lnTo>
                  <a:lnTo>
                    <a:pt x="32" y="3460"/>
                  </a:lnTo>
                  <a:lnTo>
                    <a:pt x="49" y="3461"/>
                  </a:lnTo>
                  <a:close/>
                  <a:moveTo>
                    <a:pt x="51" y="3439"/>
                  </a:moveTo>
                  <a:lnTo>
                    <a:pt x="52" y="3417"/>
                  </a:lnTo>
                  <a:lnTo>
                    <a:pt x="52" y="3414"/>
                  </a:lnTo>
                  <a:lnTo>
                    <a:pt x="35" y="3414"/>
                  </a:lnTo>
                  <a:lnTo>
                    <a:pt x="35" y="3417"/>
                  </a:lnTo>
                  <a:lnTo>
                    <a:pt x="35" y="3439"/>
                  </a:lnTo>
                  <a:lnTo>
                    <a:pt x="51" y="3439"/>
                  </a:lnTo>
                  <a:close/>
                  <a:moveTo>
                    <a:pt x="52" y="3402"/>
                  </a:moveTo>
                  <a:lnTo>
                    <a:pt x="53" y="3362"/>
                  </a:lnTo>
                  <a:lnTo>
                    <a:pt x="53" y="3351"/>
                  </a:lnTo>
                  <a:lnTo>
                    <a:pt x="36" y="3351"/>
                  </a:lnTo>
                  <a:lnTo>
                    <a:pt x="36" y="3362"/>
                  </a:lnTo>
                  <a:lnTo>
                    <a:pt x="35" y="3401"/>
                  </a:lnTo>
                  <a:lnTo>
                    <a:pt x="52" y="3402"/>
                  </a:lnTo>
                  <a:close/>
                  <a:moveTo>
                    <a:pt x="53" y="3339"/>
                  </a:moveTo>
                  <a:lnTo>
                    <a:pt x="53" y="3314"/>
                  </a:lnTo>
                  <a:lnTo>
                    <a:pt x="36" y="3314"/>
                  </a:lnTo>
                  <a:lnTo>
                    <a:pt x="36" y="3339"/>
                  </a:lnTo>
                  <a:lnTo>
                    <a:pt x="53" y="3339"/>
                  </a:lnTo>
                  <a:close/>
                  <a:moveTo>
                    <a:pt x="53" y="3301"/>
                  </a:moveTo>
                  <a:lnTo>
                    <a:pt x="53" y="3251"/>
                  </a:lnTo>
                  <a:lnTo>
                    <a:pt x="36" y="3251"/>
                  </a:lnTo>
                  <a:lnTo>
                    <a:pt x="36" y="3301"/>
                  </a:lnTo>
                  <a:lnTo>
                    <a:pt x="53" y="3301"/>
                  </a:lnTo>
                  <a:close/>
                  <a:moveTo>
                    <a:pt x="53" y="3238"/>
                  </a:moveTo>
                  <a:lnTo>
                    <a:pt x="53" y="3227"/>
                  </a:lnTo>
                  <a:lnTo>
                    <a:pt x="53" y="3213"/>
                  </a:lnTo>
                  <a:lnTo>
                    <a:pt x="37" y="3213"/>
                  </a:lnTo>
                  <a:lnTo>
                    <a:pt x="37" y="3227"/>
                  </a:lnTo>
                  <a:lnTo>
                    <a:pt x="37" y="3238"/>
                  </a:lnTo>
                  <a:lnTo>
                    <a:pt x="53" y="3238"/>
                  </a:lnTo>
                  <a:close/>
                  <a:moveTo>
                    <a:pt x="53" y="3200"/>
                  </a:moveTo>
                  <a:lnTo>
                    <a:pt x="53" y="3150"/>
                  </a:lnTo>
                  <a:lnTo>
                    <a:pt x="37" y="3150"/>
                  </a:lnTo>
                  <a:lnTo>
                    <a:pt x="37" y="3200"/>
                  </a:lnTo>
                  <a:lnTo>
                    <a:pt x="53" y="3200"/>
                  </a:lnTo>
                  <a:close/>
                  <a:moveTo>
                    <a:pt x="53" y="3138"/>
                  </a:moveTo>
                  <a:lnTo>
                    <a:pt x="53" y="3112"/>
                  </a:lnTo>
                  <a:lnTo>
                    <a:pt x="37" y="3112"/>
                  </a:lnTo>
                  <a:lnTo>
                    <a:pt x="37" y="3138"/>
                  </a:lnTo>
                  <a:lnTo>
                    <a:pt x="53" y="3138"/>
                  </a:lnTo>
                  <a:close/>
                  <a:moveTo>
                    <a:pt x="53" y="3100"/>
                  </a:moveTo>
                  <a:lnTo>
                    <a:pt x="54" y="3050"/>
                  </a:lnTo>
                  <a:lnTo>
                    <a:pt x="37" y="3050"/>
                  </a:lnTo>
                  <a:lnTo>
                    <a:pt x="37" y="3100"/>
                  </a:lnTo>
                  <a:lnTo>
                    <a:pt x="53" y="3100"/>
                  </a:lnTo>
                  <a:close/>
                  <a:moveTo>
                    <a:pt x="54" y="3037"/>
                  </a:moveTo>
                  <a:lnTo>
                    <a:pt x="54" y="3026"/>
                  </a:lnTo>
                  <a:lnTo>
                    <a:pt x="54" y="3012"/>
                  </a:lnTo>
                  <a:lnTo>
                    <a:pt x="37" y="3012"/>
                  </a:lnTo>
                  <a:lnTo>
                    <a:pt x="37" y="3026"/>
                  </a:lnTo>
                  <a:lnTo>
                    <a:pt x="37" y="3037"/>
                  </a:lnTo>
                  <a:lnTo>
                    <a:pt x="54" y="3037"/>
                  </a:lnTo>
                  <a:close/>
                  <a:moveTo>
                    <a:pt x="54" y="2999"/>
                  </a:moveTo>
                  <a:lnTo>
                    <a:pt x="54" y="2949"/>
                  </a:lnTo>
                  <a:lnTo>
                    <a:pt x="37" y="2949"/>
                  </a:lnTo>
                  <a:lnTo>
                    <a:pt x="37" y="2999"/>
                  </a:lnTo>
                  <a:lnTo>
                    <a:pt x="54" y="2999"/>
                  </a:lnTo>
                  <a:close/>
                  <a:moveTo>
                    <a:pt x="54" y="2937"/>
                  </a:moveTo>
                  <a:lnTo>
                    <a:pt x="54" y="2911"/>
                  </a:lnTo>
                  <a:lnTo>
                    <a:pt x="37" y="2911"/>
                  </a:lnTo>
                  <a:lnTo>
                    <a:pt x="37" y="2937"/>
                  </a:lnTo>
                  <a:lnTo>
                    <a:pt x="54" y="2937"/>
                  </a:lnTo>
                  <a:close/>
                  <a:moveTo>
                    <a:pt x="54" y="2899"/>
                  </a:moveTo>
                  <a:lnTo>
                    <a:pt x="54" y="2849"/>
                  </a:lnTo>
                  <a:lnTo>
                    <a:pt x="37" y="2849"/>
                  </a:lnTo>
                  <a:lnTo>
                    <a:pt x="37" y="2899"/>
                  </a:lnTo>
                  <a:lnTo>
                    <a:pt x="54" y="2899"/>
                  </a:lnTo>
                  <a:close/>
                  <a:moveTo>
                    <a:pt x="54" y="2836"/>
                  </a:moveTo>
                  <a:lnTo>
                    <a:pt x="54" y="2811"/>
                  </a:lnTo>
                  <a:lnTo>
                    <a:pt x="38" y="2811"/>
                  </a:lnTo>
                  <a:lnTo>
                    <a:pt x="38" y="2836"/>
                  </a:lnTo>
                  <a:lnTo>
                    <a:pt x="54" y="2836"/>
                  </a:lnTo>
                  <a:close/>
                  <a:moveTo>
                    <a:pt x="54" y="2798"/>
                  </a:moveTo>
                  <a:lnTo>
                    <a:pt x="55" y="2786"/>
                  </a:lnTo>
                  <a:lnTo>
                    <a:pt x="55" y="2748"/>
                  </a:lnTo>
                  <a:lnTo>
                    <a:pt x="38" y="2748"/>
                  </a:lnTo>
                  <a:lnTo>
                    <a:pt x="38" y="2786"/>
                  </a:lnTo>
                  <a:lnTo>
                    <a:pt x="38" y="2798"/>
                  </a:lnTo>
                  <a:lnTo>
                    <a:pt x="54" y="2798"/>
                  </a:lnTo>
                  <a:close/>
                  <a:moveTo>
                    <a:pt x="55" y="2735"/>
                  </a:moveTo>
                  <a:lnTo>
                    <a:pt x="55" y="2710"/>
                  </a:lnTo>
                  <a:lnTo>
                    <a:pt x="38" y="2710"/>
                  </a:lnTo>
                  <a:lnTo>
                    <a:pt x="38" y="2735"/>
                  </a:lnTo>
                  <a:lnTo>
                    <a:pt x="55" y="2735"/>
                  </a:lnTo>
                  <a:close/>
                  <a:moveTo>
                    <a:pt x="55" y="2698"/>
                  </a:moveTo>
                  <a:lnTo>
                    <a:pt x="55" y="2647"/>
                  </a:lnTo>
                  <a:lnTo>
                    <a:pt x="38" y="2647"/>
                  </a:lnTo>
                  <a:lnTo>
                    <a:pt x="38" y="2698"/>
                  </a:lnTo>
                  <a:lnTo>
                    <a:pt x="55" y="2698"/>
                  </a:lnTo>
                  <a:close/>
                  <a:moveTo>
                    <a:pt x="55" y="2635"/>
                  </a:moveTo>
                  <a:lnTo>
                    <a:pt x="55" y="2610"/>
                  </a:lnTo>
                  <a:lnTo>
                    <a:pt x="38" y="2610"/>
                  </a:lnTo>
                  <a:lnTo>
                    <a:pt x="38" y="2635"/>
                  </a:lnTo>
                  <a:lnTo>
                    <a:pt x="55" y="2635"/>
                  </a:lnTo>
                  <a:close/>
                  <a:moveTo>
                    <a:pt x="55" y="2597"/>
                  </a:moveTo>
                  <a:lnTo>
                    <a:pt x="55" y="2547"/>
                  </a:lnTo>
                  <a:lnTo>
                    <a:pt x="38" y="2547"/>
                  </a:lnTo>
                  <a:lnTo>
                    <a:pt x="38" y="2597"/>
                  </a:lnTo>
                  <a:lnTo>
                    <a:pt x="55" y="2597"/>
                  </a:lnTo>
                  <a:close/>
                  <a:moveTo>
                    <a:pt x="55" y="2534"/>
                  </a:moveTo>
                  <a:lnTo>
                    <a:pt x="55" y="2509"/>
                  </a:lnTo>
                  <a:lnTo>
                    <a:pt x="38" y="2509"/>
                  </a:lnTo>
                  <a:lnTo>
                    <a:pt x="38" y="2534"/>
                  </a:lnTo>
                  <a:lnTo>
                    <a:pt x="55" y="2534"/>
                  </a:lnTo>
                  <a:close/>
                  <a:moveTo>
                    <a:pt x="55" y="2497"/>
                  </a:moveTo>
                  <a:lnTo>
                    <a:pt x="55" y="2475"/>
                  </a:lnTo>
                  <a:lnTo>
                    <a:pt x="55" y="2446"/>
                  </a:lnTo>
                  <a:lnTo>
                    <a:pt x="39" y="2446"/>
                  </a:lnTo>
                  <a:lnTo>
                    <a:pt x="38" y="2475"/>
                  </a:lnTo>
                  <a:lnTo>
                    <a:pt x="38" y="2497"/>
                  </a:lnTo>
                  <a:lnTo>
                    <a:pt x="55" y="2497"/>
                  </a:lnTo>
                  <a:close/>
                  <a:moveTo>
                    <a:pt x="55" y="2434"/>
                  </a:moveTo>
                  <a:lnTo>
                    <a:pt x="55" y="2409"/>
                  </a:lnTo>
                  <a:lnTo>
                    <a:pt x="39" y="2409"/>
                  </a:lnTo>
                  <a:lnTo>
                    <a:pt x="39" y="2434"/>
                  </a:lnTo>
                  <a:lnTo>
                    <a:pt x="55" y="2434"/>
                  </a:lnTo>
                  <a:close/>
                  <a:moveTo>
                    <a:pt x="55" y="2396"/>
                  </a:moveTo>
                  <a:lnTo>
                    <a:pt x="55" y="2346"/>
                  </a:lnTo>
                  <a:lnTo>
                    <a:pt x="39" y="2346"/>
                  </a:lnTo>
                  <a:lnTo>
                    <a:pt x="39" y="2396"/>
                  </a:lnTo>
                  <a:lnTo>
                    <a:pt x="55" y="2396"/>
                  </a:lnTo>
                  <a:close/>
                  <a:moveTo>
                    <a:pt x="55" y="2333"/>
                  </a:moveTo>
                  <a:lnTo>
                    <a:pt x="55" y="2308"/>
                  </a:lnTo>
                  <a:lnTo>
                    <a:pt x="39" y="2308"/>
                  </a:lnTo>
                  <a:lnTo>
                    <a:pt x="39" y="2333"/>
                  </a:lnTo>
                  <a:lnTo>
                    <a:pt x="55" y="2333"/>
                  </a:lnTo>
                  <a:close/>
                  <a:moveTo>
                    <a:pt x="55" y="2295"/>
                  </a:moveTo>
                  <a:lnTo>
                    <a:pt x="55" y="2245"/>
                  </a:lnTo>
                  <a:lnTo>
                    <a:pt x="39" y="2245"/>
                  </a:lnTo>
                  <a:lnTo>
                    <a:pt x="39" y="2295"/>
                  </a:lnTo>
                  <a:lnTo>
                    <a:pt x="55" y="2295"/>
                  </a:lnTo>
                  <a:close/>
                  <a:moveTo>
                    <a:pt x="56" y="2233"/>
                  </a:moveTo>
                  <a:lnTo>
                    <a:pt x="56" y="2207"/>
                  </a:lnTo>
                  <a:lnTo>
                    <a:pt x="39" y="2207"/>
                  </a:lnTo>
                  <a:lnTo>
                    <a:pt x="39" y="2233"/>
                  </a:lnTo>
                  <a:lnTo>
                    <a:pt x="56" y="2233"/>
                  </a:lnTo>
                  <a:close/>
                  <a:moveTo>
                    <a:pt x="56" y="2195"/>
                  </a:moveTo>
                  <a:lnTo>
                    <a:pt x="56" y="2145"/>
                  </a:lnTo>
                  <a:lnTo>
                    <a:pt x="39" y="2145"/>
                  </a:lnTo>
                  <a:lnTo>
                    <a:pt x="39" y="2195"/>
                  </a:lnTo>
                  <a:lnTo>
                    <a:pt x="56" y="2195"/>
                  </a:lnTo>
                  <a:close/>
                  <a:moveTo>
                    <a:pt x="56" y="2132"/>
                  </a:moveTo>
                  <a:lnTo>
                    <a:pt x="56" y="2107"/>
                  </a:lnTo>
                  <a:lnTo>
                    <a:pt x="39" y="2107"/>
                  </a:lnTo>
                  <a:lnTo>
                    <a:pt x="39" y="2132"/>
                  </a:lnTo>
                  <a:lnTo>
                    <a:pt x="56" y="2132"/>
                  </a:lnTo>
                  <a:close/>
                  <a:moveTo>
                    <a:pt x="56" y="2094"/>
                  </a:moveTo>
                  <a:lnTo>
                    <a:pt x="56" y="2044"/>
                  </a:lnTo>
                  <a:lnTo>
                    <a:pt x="39" y="2044"/>
                  </a:lnTo>
                  <a:lnTo>
                    <a:pt x="39" y="2094"/>
                  </a:lnTo>
                  <a:lnTo>
                    <a:pt x="56" y="2094"/>
                  </a:lnTo>
                  <a:close/>
                  <a:moveTo>
                    <a:pt x="56" y="2031"/>
                  </a:moveTo>
                  <a:lnTo>
                    <a:pt x="56" y="2006"/>
                  </a:lnTo>
                  <a:lnTo>
                    <a:pt x="39" y="2006"/>
                  </a:lnTo>
                  <a:lnTo>
                    <a:pt x="39" y="2031"/>
                  </a:lnTo>
                  <a:lnTo>
                    <a:pt x="56" y="2031"/>
                  </a:lnTo>
                  <a:close/>
                  <a:moveTo>
                    <a:pt x="56" y="1994"/>
                  </a:moveTo>
                  <a:lnTo>
                    <a:pt x="56" y="1944"/>
                  </a:lnTo>
                  <a:lnTo>
                    <a:pt x="39" y="1944"/>
                  </a:lnTo>
                  <a:lnTo>
                    <a:pt x="39" y="1994"/>
                  </a:lnTo>
                  <a:lnTo>
                    <a:pt x="56" y="1994"/>
                  </a:lnTo>
                  <a:close/>
                  <a:moveTo>
                    <a:pt x="56" y="1931"/>
                  </a:moveTo>
                  <a:lnTo>
                    <a:pt x="56" y="1906"/>
                  </a:lnTo>
                  <a:lnTo>
                    <a:pt x="39" y="1906"/>
                  </a:lnTo>
                  <a:lnTo>
                    <a:pt x="39" y="1931"/>
                  </a:lnTo>
                  <a:lnTo>
                    <a:pt x="56" y="1931"/>
                  </a:lnTo>
                  <a:close/>
                  <a:moveTo>
                    <a:pt x="56" y="1893"/>
                  </a:moveTo>
                  <a:lnTo>
                    <a:pt x="56" y="1843"/>
                  </a:lnTo>
                  <a:lnTo>
                    <a:pt x="39" y="1843"/>
                  </a:lnTo>
                  <a:lnTo>
                    <a:pt x="39" y="1893"/>
                  </a:lnTo>
                  <a:lnTo>
                    <a:pt x="56" y="1893"/>
                  </a:lnTo>
                  <a:close/>
                  <a:moveTo>
                    <a:pt x="56" y="1830"/>
                  </a:moveTo>
                  <a:lnTo>
                    <a:pt x="56" y="1805"/>
                  </a:lnTo>
                  <a:lnTo>
                    <a:pt x="39" y="1805"/>
                  </a:lnTo>
                  <a:lnTo>
                    <a:pt x="39" y="1830"/>
                  </a:lnTo>
                  <a:lnTo>
                    <a:pt x="56" y="1830"/>
                  </a:lnTo>
                  <a:close/>
                  <a:moveTo>
                    <a:pt x="56" y="1793"/>
                  </a:moveTo>
                  <a:lnTo>
                    <a:pt x="56" y="1742"/>
                  </a:lnTo>
                  <a:lnTo>
                    <a:pt x="39" y="1742"/>
                  </a:lnTo>
                  <a:lnTo>
                    <a:pt x="39" y="1793"/>
                  </a:lnTo>
                  <a:lnTo>
                    <a:pt x="56" y="1793"/>
                  </a:lnTo>
                  <a:close/>
                  <a:moveTo>
                    <a:pt x="56" y="1730"/>
                  </a:moveTo>
                  <a:lnTo>
                    <a:pt x="56" y="1705"/>
                  </a:lnTo>
                  <a:lnTo>
                    <a:pt x="39" y="1705"/>
                  </a:lnTo>
                  <a:lnTo>
                    <a:pt x="39" y="1730"/>
                  </a:lnTo>
                  <a:lnTo>
                    <a:pt x="56" y="1730"/>
                  </a:lnTo>
                  <a:close/>
                  <a:moveTo>
                    <a:pt x="56" y="1692"/>
                  </a:moveTo>
                  <a:lnTo>
                    <a:pt x="56" y="1650"/>
                  </a:lnTo>
                  <a:lnTo>
                    <a:pt x="56" y="1642"/>
                  </a:lnTo>
                  <a:lnTo>
                    <a:pt x="40" y="1642"/>
                  </a:lnTo>
                  <a:lnTo>
                    <a:pt x="40" y="1650"/>
                  </a:lnTo>
                  <a:lnTo>
                    <a:pt x="40" y="1692"/>
                  </a:lnTo>
                  <a:lnTo>
                    <a:pt x="56" y="1692"/>
                  </a:lnTo>
                  <a:close/>
                  <a:moveTo>
                    <a:pt x="56" y="1629"/>
                  </a:moveTo>
                  <a:lnTo>
                    <a:pt x="56" y="1604"/>
                  </a:lnTo>
                  <a:lnTo>
                    <a:pt x="40" y="1604"/>
                  </a:lnTo>
                  <a:lnTo>
                    <a:pt x="40" y="1629"/>
                  </a:lnTo>
                  <a:lnTo>
                    <a:pt x="56" y="1629"/>
                  </a:lnTo>
                  <a:close/>
                  <a:moveTo>
                    <a:pt x="57" y="1592"/>
                  </a:moveTo>
                  <a:lnTo>
                    <a:pt x="57" y="1541"/>
                  </a:lnTo>
                  <a:lnTo>
                    <a:pt x="40" y="1541"/>
                  </a:lnTo>
                  <a:lnTo>
                    <a:pt x="40" y="1592"/>
                  </a:lnTo>
                  <a:lnTo>
                    <a:pt x="57" y="1592"/>
                  </a:lnTo>
                  <a:close/>
                  <a:moveTo>
                    <a:pt x="57" y="1529"/>
                  </a:moveTo>
                  <a:lnTo>
                    <a:pt x="57" y="1504"/>
                  </a:lnTo>
                  <a:lnTo>
                    <a:pt x="40" y="1504"/>
                  </a:lnTo>
                  <a:lnTo>
                    <a:pt x="40" y="1529"/>
                  </a:lnTo>
                  <a:lnTo>
                    <a:pt x="57" y="1529"/>
                  </a:lnTo>
                  <a:close/>
                  <a:moveTo>
                    <a:pt x="57" y="1491"/>
                  </a:moveTo>
                  <a:lnTo>
                    <a:pt x="57" y="1441"/>
                  </a:lnTo>
                  <a:lnTo>
                    <a:pt x="40" y="1441"/>
                  </a:lnTo>
                  <a:lnTo>
                    <a:pt x="40" y="1491"/>
                  </a:lnTo>
                  <a:lnTo>
                    <a:pt x="57" y="1491"/>
                  </a:lnTo>
                  <a:close/>
                  <a:moveTo>
                    <a:pt x="57" y="1428"/>
                  </a:moveTo>
                  <a:lnTo>
                    <a:pt x="57" y="1403"/>
                  </a:lnTo>
                  <a:lnTo>
                    <a:pt x="40" y="1403"/>
                  </a:lnTo>
                  <a:lnTo>
                    <a:pt x="40" y="1428"/>
                  </a:lnTo>
                  <a:lnTo>
                    <a:pt x="57" y="1428"/>
                  </a:lnTo>
                  <a:close/>
                  <a:moveTo>
                    <a:pt x="57" y="1390"/>
                  </a:moveTo>
                  <a:lnTo>
                    <a:pt x="57" y="1340"/>
                  </a:lnTo>
                  <a:lnTo>
                    <a:pt x="40" y="1340"/>
                  </a:lnTo>
                  <a:lnTo>
                    <a:pt x="40" y="1390"/>
                  </a:lnTo>
                  <a:lnTo>
                    <a:pt x="57" y="1390"/>
                  </a:lnTo>
                  <a:close/>
                  <a:moveTo>
                    <a:pt x="57" y="1328"/>
                  </a:moveTo>
                  <a:lnTo>
                    <a:pt x="57" y="1302"/>
                  </a:lnTo>
                  <a:lnTo>
                    <a:pt x="40" y="1302"/>
                  </a:lnTo>
                  <a:lnTo>
                    <a:pt x="40" y="1328"/>
                  </a:lnTo>
                  <a:lnTo>
                    <a:pt x="57" y="1328"/>
                  </a:lnTo>
                  <a:close/>
                  <a:moveTo>
                    <a:pt x="57" y="1290"/>
                  </a:moveTo>
                  <a:lnTo>
                    <a:pt x="57" y="1240"/>
                  </a:lnTo>
                  <a:lnTo>
                    <a:pt x="40" y="1240"/>
                  </a:lnTo>
                  <a:lnTo>
                    <a:pt x="40" y="1290"/>
                  </a:lnTo>
                  <a:lnTo>
                    <a:pt x="57" y="1290"/>
                  </a:lnTo>
                  <a:close/>
                  <a:moveTo>
                    <a:pt x="57" y="1227"/>
                  </a:moveTo>
                  <a:lnTo>
                    <a:pt x="57" y="1224"/>
                  </a:lnTo>
                  <a:lnTo>
                    <a:pt x="57" y="1202"/>
                  </a:lnTo>
                  <a:lnTo>
                    <a:pt x="40" y="1202"/>
                  </a:lnTo>
                  <a:lnTo>
                    <a:pt x="40" y="1224"/>
                  </a:lnTo>
                  <a:lnTo>
                    <a:pt x="40" y="1227"/>
                  </a:lnTo>
                  <a:lnTo>
                    <a:pt x="57" y="1227"/>
                  </a:lnTo>
                  <a:close/>
                  <a:moveTo>
                    <a:pt x="57" y="1189"/>
                  </a:moveTo>
                  <a:lnTo>
                    <a:pt x="57" y="1139"/>
                  </a:lnTo>
                  <a:lnTo>
                    <a:pt x="41" y="1139"/>
                  </a:lnTo>
                  <a:lnTo>
                    <a:pt x="40" y="1189"/>
                  </a:lnTo>
                  <a:lnTo>
                    <a:pt x="57" y="1189"/>
                  </a:lnTo>
                  <a:close/>
                  <a:moveTo>
                    <a:pt x="57" y="1126"/>
                  </a:moveTo>
                  <a:lnTo>
                    <a:pt x="57" y="1101"/>
                  </a:lnTo>
                  <a:lnTo>
                    <a:pt x="41" y="1101"/>
                  </a:lnTo>
                  <a:lnTo>
                    <a:pt x="41" y="1126"/>
                  </a:lnTo>
                  <a:lnTo>
                    <a:pt x="57" y="1126"/>
                  </a:lnTo>
                  <a:close/>
                  <a:moveTo>
                    <a:pt x="57" y="1089"/>
                  </a:moveTo>
                  <a:lnTo>
                    <a:pt x="57" y="1038"/>
                  </a:lnTo>
                  <a:lnTo>
                    <a:pt x="41" y="1038"/>
                  </a:lnTo>
                  <a:lnTo>
                    <a:pt x="41" y="1089"/>
                  </a:lnTo>
                  <a:lnTo>
                    <a:pt x="57" y="1089"/>
                  </a:lnTo>
                  <a:close/>
                  <a:moveTo>
                    <a:pt x="57" y="1026"/>
                  </a:moveTo>
                  <a:lnTo>
                    <a:pt x="57" y="1001"/>
                  </a:lnTo>
                  <a:lnTo>
                    <a:pt x="41" y="1001"/>
                  </a:lnTo>
                  <a:lnTo>
                    <a:pt x="41" y="1026"/>
                  </a:lnTo>
                  <a:lnTo>
                    <a:pt x="57" y="1026"/>
                  </a:lnTo>
                  <a:close/>
                  <a:moveTo>
                    <a:pt x="57" y="988"/>
                  </a:moveTo>
                  <a:lnTo>
                    <a:pt x="57" y="938"/>
                  </a:lnTo>
                  <a:lnTo>
                    <a:pt x="41" y="938"/>
                  </a:lnTo>
                  <a:lnTo>
                    <a:pt x="41" y="988"/>
                  </a:lnTo>
                  <a:lnTo>
                    <a:pt x="57" y="988"/>
                  </a:lnTo>
                  <a:close/>
                  <a:moveTo>
                    <a:pt x="57" y="925"/>
                  </a:moveTo>
                  <a:lnTo>
                    <a:pt x="57" y="900"/>
                  </a:lnTo>
                  <a:lnTo>
                    <a:pt x="41" y="900"/>
                  </a:lnTo>
                  <a:lnTo>
                    <a:pt x="41" y="925"/>
                  </a:lnTo>
                  <a:lnTo>
                    <a:pt x="57" y="925"/>
                  </a:lnTo>
                  <a:close/>
                  <a:moveTo>
                    <a:pt x="57" y="888"/>
                  </a:moveTo>
                  <a:lnTo>
                    <a:pt x="57" y="887"/>
                  </a:lnTo>
                  <a:lnTo>
                    <a:pt x="58" y="837"/>
                  </a:lnTo>
                  <a:lnTo>
                    <a:pt x="41" y="837"/>
                  </a:lnTo>
                  <a:lnTo>
                    <a:pt x="41" y="887"/>
                  </a:lnTo>
                  <a:lnTo>
                    <a:pt x="41" y="888"/>
                  </a:lnTo>
                  <a:lnTo>
                    <a:pt x="57" y="888"/>
                  </a:lnTo>
                  <a:close/>
                  <a:moveTo>
                    <a:pt x="58" y="825"/>
                  </a:moveTo>
                  <a:lnTo>
                    <a:pt x="58" y="800"/>
                  </a:lnTo>
                  <a:lnTo>
                    <a:pt x="41" y="800"/>
                  </a:lnTo>
                  <a:lnTo>
                    <a:pt x="41" y="825"/>
                  </a:lnTo>
                  <a:lnTo>
                    <a:pt x="58" y="825"/>
                  </a:lnTo>
                  <a:close/>
                  <a:moveTo>
                    <a:pt x="58" y="787"/>
                  </a:moveTo>
                  <a:lnTo>
                    <a:pt x="58" y="737"/>
                  </a:lnTo>
                  <a:lnTo>
                    <a:pt x="41" y="737"/>
                  </a:lnTo>
                  <a:lnTo>
                    <a:pt x="41" y="787"/>
                  </a:lnTo>
                  <a:lnTo>
                    <a:pt x="58" y="787"/>
                  </a:lnTo>
                  <a:close/>
                  <a:moveTo>
                    <a:pt x="58" y="724"/>
                  </a:moveTo>
                  <a:lnTo>
                    <a:pt x="58" y="699"/>
                  </a:lnTo>
                  <a:lnTo>
                    <a:pt x="41" y="699"/>
                  </a:lnTo>
                  <a:lnTo>
                    <a:pt x="41" y="724"/>
                  </a:lnTo>
                  <a:lnTo>
                    <a:pt x="58" y="724"/>
                  </a:lnTo>
                  <a:close/>
                  <a:moveTo>
                    <a:pt x="58" y="687"/>
                  </a:moveTo>
                  <a:lnTo>
                    <a:pt x="58" y="636"/>
                  </a:lnTo>
                  <a:lnTo>
                    <a:pt x="41" y="636"/>
                  </a:lnTo>
                  <a:lnTo>
                    <a:pt x="41" y="687"/>
                  </a:lnTo>
                  <a:lnTo>
                    <a:pt x="58" y="687"/>
                  </a:lnTo>
                  <a:close/>
                  <a:moveTo>
                    <a:pt x="58" y="624"/>
                  </a:moveTo>
                  <a:lnTo>
                    <a:pt x="58" y="599"/>
                  </a:lnTo>
                  <a:lnTo>
                    <a:pt x="42" y="599"/>
                  </a:lnTo>
                  <a:lnTo>
                    <a:pt x="41" y="624"/>
                  </a:lnTo>
                  <a:lnTo>
                    <a:pt x="58" y="624"/>
                  </a:lnTo>
                  <a:close/>
                  <a:moveTo>
                    <a:pt x="59" y="586"/>
                  </a:moveTo>
                  <a:lnTo>
                    <a:pt x="59" y="536"/>
                  </a:lnTo>
                  <a:lnTo>
                    <a:pt x="42" y="536"/>
                  </a:lnTo>
                  <a:lnTo>
                    <a:pt x="42" y="586"/>
                  </a:lnTo>
                  <a:lnTo>
                    <a:pt x="59" y="586"/>
                  </a:lnTo>
                  <a:close/>
                  <a:moveTo>
                    <a:pt x="59" y="523"/>
                  </a:moveTo>
                  <a:lnTo>
                    <a:pt x="59" y="498"/>
                  </a:lnTo>
                  <a:lnTo>
                    <a:pt x="42" y="498"/>
                  </a:lnTo>
                  <a:lnTo>
                    <a:pt x="42" y="523"/>
                  </a:lnTo>
                  <a:lnTo>
                    <a:pt x="59" y="523"/>
                  </a:lnTo>
                  <a:close/>
                  <a:moveTo>
                    <a:pt x="59" y="485"/>
                  </a:moveTo>
                  <a:lnTo>
                    <a:pt x="59" y="482"/>
                  </a:lnTo>
                  <a:lnTo>
                    <a:pt x="59" y="435"/>
                  </a:lnTo>
                  <a:lnTo>
                    <a:pt x="42" y="435"/>
                  </a:lnTo>
                  <a:lnTo>
                    <a:pt x="42" y="482"/>
                  </a:lnTo>
                  <a:lnTo>
                    <a:pt x="42" y="485"/>
                  </a:lnTo>
                  <a:lnTo>
                    <a:pt x="59" y="485"/>
                  </a:lnTo>
                  <a:close/>
                  <a:moveTo>
                    <a:pt x="59" y="423"/>
                  </a:moveTo>
                  <a:lnTo>
                    <a:pt x="59" y="397"/>
                  </a:lnTo>
                  <a:lnTo>
                    <a:pt x="42" y="397"/>
                  </a:lnTo>
                  <a:lnTo>
                    <a:pt x="42" y="423"/>
                  </a:lnTo>
                  <a:lnTo>
                    <a:pt x="59" y="423"/>
                  </a:lnTo>
                  <a:close/>
                  <a:moveTo>
                    <a:pt x="59" y="385"/>
                  </a:moveTo>
                  <a:lnTo>
                    <a:pt x="59" y="351"/>
                  </a:lnTo>
                  <a:lnTo>
                    <a:pt x="60" y="335"/>
                  </a:lnTo>
                  <a:lnTo>
                    <a:pt x="43" y="335"/>
                  </a:lnTo>
                  <a:lnTo>
                    <a:pt x="43" y="351"/>
                  </a:lnTo>
                  <a:lnTo>
                    <a:pt x="42" y="385"/>
                  </a:lnTo>
                  <a:lnTo>
                    <a:pt x="59" y="385"/>
                  </a:lnTo>
                  <a:close/>
                  <a:moveTo>
                    <a:pt x="60" y="322"/>
                  </a:moveTo>
                  <a:lnTo>
                    <a:pt x="60" y="297"/>
                  </a:lnTo>
                  <a:lnTo>
                    <a:pt x="43" y="297"/>
                  </a:lnTo>
                  <a:lnTo>
                    <a:pt x="43" y="322"/>
                  </a:lnTo>
                  <a:lnTo>
                    <a:pt x="60" y="322"/>
                  </a:lnTo>
                  <a:close/>
                  <a:moveTo>
                    <a:pt x="60" y="284"/>
                  </a:moveTo>
                  <a:lnTo>
                    <a:pt x="60" y="269"/>
                  </a:lnTo>
                  <a:lnTo>
                    <a:pt x="61" y="234"/>
                  </a:lnTo>
                  <a:lnTo>
                    <a:pt x="44" y="234"/>
                  </a:lnTo>
                  <a:lnTo>
                    <a:pt x="43" y="268"/>
                  </a:lnTo>
                  <a:lnTo>
                    <a:pt x="43" y="284"/>
                  </a:lnTo>
                  <a:lnTo>
                    <a:pt x="60" y="284"/>
                  </a:lnTo>
                  <a:close/>
                  <a:moveTo>
                    <a:pt x="61" y="221"/>
                  </a:moveTo>
                  <a:lnTo>
                    <a:pt x="61" y="202"/>
                  </a:lnTo>
                  <a:lnTo>
                    <a:pt x="61" y="196"/>
                  </a:lnTo>
                  <a:lnTo>
                    <a:pt x="44" y="196"/>
                  </a:lnTo>
                  <a:lnTo>
                    <a:pt x="44" y="202"/>
                  </a:lnTo>
                  <a:lnTo>
                    <a:pt x="44" y="221"/>
                  </a:lnTo>
                  <a:lnTo>
                    <a:pt x="61" y="221"/>
                  </a:lnTo>
                  <a:close/>
                  <a:moveTo>
                    <a:pt x="61" y="184"/>
                  </a:moveTo>
                  <a:lnTo>
                    <a:pt x="61" y="133"/>
                  </a:lnTo>
                  <a:lnTo>
                    <a:pt x="44" y="133"/>
                  </a:lnTo>
                  <a:lnTo>
                    <a:pt x="44" y="184"/>
                  </a:lnTo>
                  <a:lnTo>
                    <a:pt x="61" y="184"/>
                  </a:lnTo>
                  <a:close/>
                  <a:moveTo>
                    <a:pt x="61" y="121"/>
                  </a:moveTo>
                  <a:lnTo>
                    <a:pt x="62" y="96"/>
                  </a:lnTo>
                  <a:lnTo>
                    <a:pt x="45" y="96"/>
                  </a:lnTo>
                  <a:lnTo>
                    <a:pt x="45" y="121"/>
                  </a:lnTo>
                  <a:lnTo>
                    <a:pt x="61" y="121"/>
                  </a:lnTo>
                  <a:close/>
                  <a:moveTo>
                    <a:pt x="62" y="83"/>
                  </a:moveTo>
                  <a:lnTo>
                    <a:pt x="62" y="42"/>
                  </a:lnTo>
                  <a:lnTo>
                    <a:pt x="53" y="42"/>
                  </a:lnTo>
                  <a:lnTo>
                    <a:pt x="62" y="43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2" y="33"/>
                  </a:lnTo>
                  <a:lnTo>
                    <a:pt x="46" y="33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46" y="36"/>
                  </a:lnTo>
                  <a:lnTo>
                    <a:pt x="45" y="40"/>
                  </a:lnTo>
                  <a:lnTo>
                    <a:pt x="45" y="42"/>
                  </a:lnTo>
                  <a:lnTo>
                    <a:pt x="45" y="83"/>
                  </a:lnTo>
                  <a:lnTo>
                    <a:pt x="62" y="83"/>
                  </a:lnTo>
                  <a:close/>
                  <a:moveTo>
                    <a:pt x="63" y="20"/>
                  </a:moveTo>
                  <a:lnTo>
                    <a:pt x="63" y="1"/>
                  </a:lnTo>
                  <a:lnTo>
                    <a:pt x="55" y="0"/>
                  </a:lnTo>
                  <a:lnTo>
                    <a:pt x="46" y="1"/>
                  </a:lnTo>
                  <a:lnTo>
                    <a:pt x="46" y="6"/>
                  </a:lnTo>
                  <a:lnTo>
                    <a:pt x="63" y="5"/>
                  </a:lnTo>
                  <a:lnTo>
                    <a:pt x="63" y="0"/>
                  </a:lnTo>
                  <a:lnTo>
                    <a:pt x="46" y="0"/>
                  </a:lnTo>
                  <a:lnTo>
                    <a:pt x="46" y="20"/>
                  </a:lnTo>
                  <a:lnTo>
                    <a:pt x="63" y="20"/>
                  </a:lnTo>
                  <a:close/>
                  <a:moveTo>
                    <a:pt x="47" y="18"/>
                  </a:moveTo>
                  <a:lnTo>
                    <a:pt x="47" y="23"/>
                  </a:lnTo>
                  <a:lnTo>
                    <a:pt x="64" y="23"/>
                  </a:lnTo>
                  <a:lnTo>
                    <a:pt x="64" y="15"/>
                  </a:lnTo>
                  <a:lnTo>
                    <a:pt x="65" y="5"/>
                  </a:lnTo>
                  <a:lnTo>
                    <a:pt x="57" y="4"/>
                  </a:lnTo>
                  <a:lnTo>
                    <a:pt x="48" y="5"/>
                  </a:lnTo>
                  <a:lnTo>
                    <a:pt x="49" y="18"/>
                  </a:lnTo>
                  <a:lnTo>
                    <a:pt x="66" y="17"/>
                  </a:lnTo>
                  <a:lnTo>
                    <a:pt x="66" y="4"/>
                  </a:lnTo>
                  <a:lnTo>
                    <a:pt x="50" y="3"/>
                  </a:lnTo>
                  <a:lnTo>
                    <a:pt x="49" y="17"/>
                  </a:lnTo>
                  <a:lnTo>
                    <a:pt x="57" y="17"/>
                  </a:lnTo>
                  <a:lnTo>
                    <a:pt x="66" y="17"/>
                  </a:lnTo>
                  <a:lnTo>
                    <a:pt x="65" y="3"/>
                  </a:lnTo>
                  <a:lnTo>
                    <a:pt x="48" y="3"/>
                  </a:lnTo>
                  <a:lnTo>
                    <a:pt x="48" y="14"/>
                  </a:lnTo>
                  <a:lnTo>
                    <a:pt x="47" y="22"/>
                  </a:lnTo>
                  <a:lnTo>
                    <a:pt x="55" y="23"/>
                  </a:lnTo>
                  <a:lnTo>
                    <a:pt x="64" y="23"/>
                  </a:lnTo>
                  <a:lnTo>
                    <a:pt x="64" y="18"/>
                  </a:lnTo>
                  <a:lnTo>
                    <a:pt x="47" y="18"/>
                  </a:lnTo>
                  <a:close/>
                  <a:moveTo>
                    <a:pt x="50" y="4"/>
                  </a:moveTo>
                  <a:lnTo>
                    <a:pt x="50" y="7"/>
                  </a:lnTo>
                  <a:lnTo>
                    <a:pt x="51" y="29"/>
                  </a:lnTo>
                  <a:lnTo>
                    <a:pt x="67" y="29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50" y="4"/>
                  </a:lnTo>
                  <a:close/>
                  <a:moveTo>
                    <a:pt x="51" y="42"/>
                  </a:moveTo>
                  <a:lnTo>
                    <a:pt x="51" y="42"/>
                  </a:lnTo>
                  <a:lnTo>
                    <a:pt x="68" y="42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1" y="14"/>
                  </a:lnTo>
                  <a:lnTo>
                    <a:pt x="52" y="34"/>
                  </a:lnTo>
                  <a:lnTo>
                    <a:pt x="52" y="35"/>
                  </a:lnTo>
                  <a:lnTo>
                    <a:pt x="69" y="35"/>
                  </a:lnTo>
                  <a:lnTo>
                    <a:pt x="69" y="33"/>
                  </a:lnTo>
                  <a:lnTo>
                    <a:pt x="68" y="13"/>
                  </a:lnTo>
                  <a:lnTo>
                    <a:pt x="51" y="13"/>
                  </a:lnTo>
                  <a:lnTo>
                    <a:pt x="51" y="42"/>
                  </a:lnTo>
                  <a:lnTo>
                    <a:pt x="59" y="42"/>
                  </a:lnTo>
                  <a:lnTo>
                    <a:pt x="68" y="42"/>
                  </a:lnTo>
                  <a:lnTo>
                    <a:pt x="68" y="41"/>
                  </a:lnTo>
                  <a:lnTo>
                    <a:pt x="51" y="42"/>
                  </a:lnTo>
                  <a:close/>
                  <a:moveTo>
                    <a:pt x="52" y="48"/>
                  </a:moveTo>
                  <a:lnTo>
                    <a:pt x="53" y="62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2" y="62"/>
                  </a:lnTo>
                  <a:lnTo>
                    <a:pt x="53" y="62"/>
                  </a:lnTo>
                  <a:lnTo>
                    <a:pt x="53" y="72"/>
                  </a:lnTo>
                  <a:lnTo>
                    <a:pt x="70" y="71"/>
                  </a:lnTo>
                  <a:lnTo>
                    <a:pt x="70" y="62"/>
                  </a:lnTo>
                  <a:lnTo>
                    <a:pt x="59" y="54"/>
                  </a:lnTo>
                  <a:lnTo>
                    <a:pt x="58" y="55"/>
                  </a:lnTo>
                  <a:lnTo>
                    <a:pt x="61" y="62"/>
                  </a:lnTo>
                  <a:lnTo>
                    <a:pt x="70" y="62"/>
                  </a:lnTo>
                  <a:lnTo>
                    <a:pt x="69" y="47"/>
                  </a:lnTo>
                  <a:lnTo>
                    <a:pt x="52" y="48"/>
                  </a:lnTo>
                  <a:close/>
                  <a:moveTo>
                    <a:pt x="54" y="86"/>
                  </a:moveTo>
                  <a:lnTo>
                    <a:pt x="55" y="87"/>
                  </a:lnTo>
                  <a:lnTo>
                    <a:pt x="63" y="86"/>
                  </a:lnTo>
                  <a:lnTo>
                    <a:pt x="55" y="86"/>
                  </a:lnTo>
                  <a:lnTo>
                    <a:pt x="55" y="113"/>
                  </a:lnTo>
                  <a:lnTo>
                    <a:pt x="56" y="133"/>
                  </a:lnTo>
                  <a:lnTo>
                    <a:pt x="56" y="135"/>
                  </a:lnTo>
                  <a:lnTo>
                    <a:pt x="73" y="134"/>
                  </a:lnTo>
                  <a:lnTo>
                    <a:pt x="73" y="133"/>
                  </a:lnTo>
                  <a:lnTo>
                    <a:pt x="72" y="113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1" y="83"/>
                  </a:lnTo>
                  <a:lnTo>
                    <a:pt x="54" y="86"/>
                  </a:lnTo>
                  <a:close/>
                  <a:moveTo>
                    <a:pt x="56" y="147"/>
                  </a:moveTo>
                  <a:lnTo>
                    <a:pt x="56" y="164"/>
                  </a:lnTo>
                  <a:lnTo>
                    <a:pt x="57" y="172"/>
                  </a:lnTo>
                  <a:lnTo>
                    <a:pt x="73" y="172"/>
                  </a:lnTo>
                  <a:lnTo>
                    <a:pt x="73" y="164"/>
                  </a:lnTo>
                  <a:lnTo>
                    <a:pt x="73" y="147"/>
                  </a:lnTo>
                  <a:lnTo>
                    <a:pt x="56" y="147"/>
                  </a:lnTo>
                  <a:close/>
                  <a:moveTo>
                    <a:pt x="57" y="185"/>
                  </a:moveTo>
                  <a:lnTo>
                    <a:pt x="57" y="195"/>
                  </a:lnTo>
                  <a:lnTo>
                    <a:pt x="58" y="235"/>
                  </a:lnTo>
                  <a:lnTo>
                    <a:pt x="74" y="235"/>
                  </a:lnTo>
                  <a:lnTo>
                    <a:pt x="74" y="195"/>
                  </a:lnTo>
                  <a:lnTo>
                    <a:pt x="73" y="185"/>
                  </a:lnTo>
                  <a:lnTo>
                    <a:pt x="57" y="185"/>
                  </a:lnTo>
                  <a:close/>
                  <a:moveTo>
                    <a:pt x="75" y="224"/>
                  </a:moveTo>
                  <a:lnTo>
                    <a:pt x="75" y="208"/>
                  </a:lnTo>
                  <a:lnTo>
                    <a:pt x="75" y="199"/>
                  </a:lnTo>
                  <a:lnTo>
                    <a:pt x="59" y="198"/>
                  </a:lnTo>
                  <a:lnTo>
                    <a:pt x="58" y="208"/>
                  </a:lnTo>
                  <a:lnTo>
                    <a:pt x="58" y="223"/>
                  </a:lnTo>
                  <a:lnTo>
                    <a:pt x="75" y="224"/>
                  </a:lnTo>
                  <a:close/>
                  <a:moveTo>
                    <a:pt x="59" y="187"/>
                  </a:moveTo>
                  <a:lnTo>
                    <a:pt x="59" y="234"/>
                  </a:lnTo>
                  <a:lnTo>
                    <a:pt x="60" y="238"/>
                  </a:lnTo>
                  <a:lnTo>
                    <a:pt x="76" y="237"/>
                  </a:lnTo>
                  <a:lnTo>
                    <a:pt x="76" y="234"/>
                  </a:lnTo>
                  <a:lnTo>
                    <a:pt x="76" y="187"/>
                  </a:lnTo>
                  <a:lnTo>
                    <a:pt x="59" y="187"/>
                  </a:lnTo>
                  <a:close/>
                  <a:moveTo>
                    <a:pt x="60" y="250"/>
                  </a:moveTo>
                  <a:lnTo>
                    <a:pt x="60" y="258"/>
                  </a:lnTo>
                  <a:lnTo>
                    <a:pt x="61" y="270"/>
                  </a:lnTo>
                  <a:lnTo>
                    <a:pt x="61" y="275"/>
                  </a:lnTo>
                  <a:lnTo>
                    <a:pt x="77" y="275"/>
                  </a:lnTo>
                  <a:lnTo>
                    <a:pt x="77" y="270"/>
                  </a:lnTo>
                  <a:lnTo>
                    <a:pt x="77" y="258"/>
                  </a:lnTo>
                  <a:lnTo>
                    <a:pt x="77" y="250"/>
                  </a:lnTo>
                  <a:lnTo>
                    <a:pt x="60" y="250"/>
                  </a:lnTo>
                  <a:close/>
                  <a:moveTo>
                    <a:pt x="61" y="288"/>
                  </a:moveTo>
                  <a:lnTo>
                    <a:pt x="61" y="338"/>
                  </a:lnTo>
                  <a:lnTo>
                    <a:pt x="78" y="338"/>
                  </a:lnTo>
                  <a:lnTo>
                    <a:pt x="78" y="287"/>
                  </a:lnTo>
                  <a:lnTo>
                    <a:pt x="61" y="288"/>
                  </a:lnTo>
                  <a:close/>
                  <a:moveTo>
                    <a:pt x="62" y="351"/>
                  </a:moveTo>
                  <a:lnTo>
                    <a:pt x="62" y="376"/>
                  </a:lnTo>
                  <a:lnTo>
                    <a:pt x="79" y="375"/>
                  </a:lnTo>
                  <a:lnTo>
                    <a:pt x="79" y="350"/>
                  </a:lnTo>
                  <a:lnTo>
                    <a:pt x="62" y="351"/>
                  </a:lnTo>
                  <a:close/>
                  <a:moveTo>
                    <a:pt x="62" y="388"/>
                  </a:moveTo>
                  <a:lnTo>
                    <a:pt x="62" y="412"/>
                  </a:lnTo>
                  <a:lnTo>
                    <a:pt x="63" y="439"/>
                  </a:lnTo>
                  <a:lnTo>
                    <a:pt x="80" y="438"/>
                  </a:lnTo>
                  <a:lnTo>
                    <a:pt x="79" y="412"/>
                  </a:lnTo>
                  <a:lnTo>
                    <a:pt x="79" y="388"/>
                  </a:lnTo>
                  <a:lnTo>
                    <a:pt x="62" y="388"/>
                  </a:lnTo>
                  <a:close/>
                  <a:moveTo>
                    <a:pt x="63" y="451"/>
                  </a:moveTo>
                  <a:lnTo>
                    <a:pt x="63" y="466"/>
                  </a:lnTo>
                  <a:lnTo>
                    <a:pt x="64" y="476"/>
                  </a:lnTo>
                  <a:lnTo>
                    <a:pt x="80" y="476"/>
                  </a:lnTo>
                  <a:lnTo>
                    <a:pt x="80" y="466"/>
                  </a:lnTo>
                  <a:lnTo>
                    <a:pt x="80" y="451"/>
                  </a:lnTo>
                  <a:lnTo>
                    <a:pt x="63" y="451"/>
                  </a:lnTo>
                  <a:close/>
                  <a:moveTo>
                    <a:pt x="64" y="489"/>
                  </a:moveTo>
                  <a:lnTo>
                    <a:pt x="64" y="490"/>
                  </a:lnTo>
                  <a:lnTo>
                    <a:pt x="64" y="524"/>
                  </a:lnTo>
                  <a:lnTo>
                    <a:pt x="65" y="539"/>
                  </a:lnTo>
                  <a:lnTo>
                    <a:pt x="81" y="539"/>
                  </a:lnTo>
                  <a:lnTo>
                    <a:pt x="81" y="524"/>
                  </a:lnTo>
                  <a:lnTo>
                    <a:pt x="81" y="490"/>
                  </a:lnTo>
                  <a:lnTo>
                    <a:pt x="81" y="489"/>
                  </a:lnTo>
                  <a:lnTo>
                    <a:pt x="64" y="489"/>
                  </a:lnTo>
                  <a:close/>
                  <a:moveTo>
                    <a:pt x="65" y="552"/>
                  </a:moveTo>
                  <a:lnTo>
                    <a:pt x="65" y="566"/>
                  </a:lnTo>
                  <a:lnTo>
                    <a:pt x="66" y="577"/>
                  </a:lnTo>
                  <a:lnTo>
                    <a:pt x="82" y="576"/>
                  </a:lnTo>
                  <a:lnTo>
                    <a:pt x="82" y="566"/>
                  </a:lnTo>
                  <a:lnTo>
                    <a:pt x="82" y="551"/>
                  </a:lnTo>
                  <a:lnTo>
                    <a:pt x="65" y="552"/>
                  </a:lnTo>
                  <a:close/>
                  <a:moveTo>
                    <a:pt x="66" y="590"/>
                  </a:moveTo>
                  <a:lnTo>
                    <a:pt x="66" y="616"/>
                  </a:lnTo>
                  <a:lnTo>
                    <a:pt x="67" y="626"/>
                  </a:lnTo>
                  <a:lnTo>
                    <a:pt x="67" y="639"/>
                  </a:lnTo>
                  <a:lnTo>
                    <a:pt x="84" y="639"/>
                  </a:lnTo>
                  <a:lnTo>
                    <a:pt x="84" y="626"/>
                  </a:lnTo>
                  <a:lnTo>
                    <a:pt x="83" y="615"/>
                  </a:lnTo>
                  <a:lnTo>
                    <a:pt x="82" y="589"/>
                  </a:lnTo>
                  <a:lnTo>
                    <a:pt x="66" y="590"/>
                  </a:lnTo>
                  <a:close/>
                  <a:moveTo>
                    <a:pt x="67" y="652"/>
                  </a:moveTo>
                  <a:lnTo>
                    <a:pt x="68" y="667"/>
                  </a:lnTo>
                  <a:lnTo>
                    <a:pt x="68" y="668"/>
                  </a:lnTo>
                  <a:lnTo>
                    <a:pt x="68" y="671"/>
                  </a:lnTo>
                  <a:lnTo>
                    <a:pt x="77" y="670"/>
                  </a:lnTo>
                  <a:lnTo>
                    <a:pt x="68" y="670"/>
                  </a:lnTo>
                  <a:lnTo>
                    <a:pt x="68" y="677"/>
                  </a:lnTo>
                  <a:lnTo>
                    <a:pt x="85" y="677"/>
                  </a:lnTo>
                  <a:lnTo>
                    <a:pt x="85" y="669"/>
                  </a:lnTo>
                  <a:lnTo>
                    <a:pt x="85" y="668"/>
                  </a:lnTo>
                  <a:lnTo>
                    <a:pt x="84" y="665"/>
                  </a:lnTo>
                  <a:lnTo>
                    <a:pt x="76" y="667"/>
                  </a:lnTo>
                  <a:lnTo>
                    <a:pt x="84" y="667"/>
                  </a:lnTo>
                  <a:lnTo>
                    <a:pt x="84" y="652"/>
                  </a:lnTo>
                  <a:lnTo>
                    <a:pt x="67" y="652"/>
                  </a:lnTo>
                  <a:close/>
                  <a:moveTo>
                    <a:pt x="68" y="690"/>
                  </a:moveTo>
                  <a:lnTo>
                    <a:pt x="69" y="727"/>
                  </a:lnTo>
                  <a:lnTo>
                    <a:pt x="69" y="740"/>
                  </a:lnTo>
                  <a:lnTo>
                    <a:pt x="86" y="740"/>
                  </a:lnTo>
                  <a:lnTo>
                    <a:pt x="86" y="727"/>
                  </a:lnTo>
                  <a:lnTo>
                    <a:pt x="85" y="690"/>
                  </a:lnTo>
                  <a:lnTo>
                    <a:pt x="68" y="690"/>
                  </a:lnTo>
                  <a:close/>
                  <a:moveTo>
                    <a:pt x="70" y="753"/>
                  </a:moveTo>
                  <a:lnTo>
                    <a:pt x="70" y="778"/>
                  </a:lnTo>
                  <a:lnTo>
                    <a:pt x="86" y="778"/>
                  </a:lnTo>
                  <a:lnTo>
                    <a:pt x="86" y="753"/>
                  </a:lnTo>
                  <a:lnTo>
                    <a:pt x="70" y="753"/>
                  </a:lnTo>
                  <a:close/>
                  <a:moveTo>
                    <a:pt x="70" y="790"/>
                  </a:moveTo>
                  <a:lnTo>
                    <a:pt x="70" y="804"/>
                  </a:lnTo>
                  <a:lnTo>
                    <a:pt x="71" y="822"/>
                  </a:lnTo>
                  <a:lnTo>
                    <a:pt x="71" y="841"/>
                  </a:lnTo>
                  <a:lnTo>
                    <a:pt x="88" y="841"/>
                  </a:lnTo>
                  <a:lnTo>
                    <a:pt x="88" y="821"/>
                  </a:lnTo>
                  <a:lnTo>
                    <a:pt x="87" y="804"/>
                  </a:lnTo>
                  <a:lnTo>
                    <a:pt x="87" y="790"/>
                  </a:lnTo>
                  <a:lnTo>
                    <a:pt x="70" y="790"/>
                  </a:lnTo>
                  <a:close/>
                  <a:moveTo>
                    <a:pt x="71" y="853"/>
                  </a:moveTo>
                  <a:lnTo>
                    <a:pt x="71" y="858"/>
                  </a:lnTo>
                  <a:lnTo>
                    <a:pt x="88" y="860"/>
                  </a:lnTo>
                  <a:lnTo>
                    <a:pt x="88" y="857"/>
                  </a:lnTo>
                  <a:lnTo>
                    <a:pt x="80" y="855"/>
                  </a:lnTo>
                  <a:lnTo>
                    <a:pt x="72" y="855"/>
                  </a:lnTo>
                  <a:lnTo>
                    <a:pt x="72" y="872"/>
                  </a:lnTo>
                  <a:lnTo>
                    <a:pt x="89" y="872"/>
                  </a:lnTo>
                  <a:lnTo>
                    <a:pt x="89" y="855"/>
                  </a:lnTo>
                  <a:lnTo>
                    <a:pt x="72" y="853"/>
                  </a:lnTo>
                  <a:lnTo>
                    <a:pt x="71" y="857"/>
                  </a:lnTo>
                  <a:lnTo>
                    <a:pt x="80" y="858"/>
                  </a:lnTo>
                  <a:lnTo>
                    <a:pt x="88" y="858"/>
                  </a:lnTo>
                  <a:lnTo>
                    <a:pt x="88" y="853"/>
                  </a:lnTo>
                  <a:lnTo>
                    <a:pt x="71" y="853"/>
                  </a:lnTo>
                  <a:close/>
                  <a:moveTo>
                    <a:pt x="72" y="884"/>
                  </a:moveTo>
                  <a:lnTo>
                    <a:pt x="73" y="901"/>
                  </a:lnTo>
                  <a:lnTo>
                    <a:pt x="89" y="903"/>
                  </a:lnTo>
                  <a:lnTo>
                    <a:pt x="90" y="901"/>
                  </a:lnTo>
                  <a:lnTo>
                    <a:pt x="82" y="899"/>
                  </a:lnTo>
                  <a:lnTo>
                    <a:pt x="73" y="899"/>
                  </a:lnTo>
                  <a:lnTo>
                    <a:pt x="73" y="930"/>
                  </a:lnTo>
                  <a:lnTo>
                    <a:pt x="90" y="929"/>
                  </a:lnTo>
                  <a:lnTo>
                    <a:pt x="90" y="899"/>
                  </a:lnTo>
                  <a:lnTo>
                    <a:pt x="73" y="897"/>
                  </a:lnTo>
                  <a:lnTo>
                    <a:pt x="73" y="899"/>
                  </a:lnTo>
                  <a:lnTo>
                    <a:pt x="81" y="901"/>
                  </a:lnTo>
                  <a:lnTo>
                    <a:pt x="89" y="901"/>
                  </a:lnTo>
                  <a:lnTo>
                    <a:pt x="89" y="884"/>
                  </a:lnTo>
                  <a:lnTo>
                    <a:pt x="72" y="884"/>
                  </a:lnTo>
                  <a:close/>
                  <a:moveTo>
                    <a:pt x="74" y="942"/>
                  </a:moveTo>
                  <a:lnTo>
                    <a:pt x="74" y="949"/>
                  </a:lnTo>
                  <a:lnTo>
                    <a:pt x="74" y="967"/>
                  </a:lnTo>
                  <a:lnTo>
                    <a:pt x="91" y="967"/>
                  </a:lnTo>
                  <a:lnTo>
                    <a:pt x="91" y="948"/>
                  </a:lnTo>
                  <a:lnTo>
                    <a:pt x="90" y="942"/>
                  </a:lnTo>
                  <a:lnTo>
                    <a:pt x="74" y="942"/>
                  </a:lnTo>
                  <a:close/>
                  <a:moveTo>
                    <a:pt x="91" y="974"/>
                  </a:moveTo>
                  <a:lnTo>
                    <a:pt x="92" y="972"/>
                  </a:lnTo>
                  <a:lnTo>
                    <a:pt x="83" y="971"/>
                  </a:lnTo>
                  <a:lnTo>
                    <a:pt x="75" y="972"/>
                  </a:lnTo>
                  <a:lnTo>
                    <a:pt x="76" y="1004"/>
                  </a:lnTo>
                  <a:lnTo>
                    <a:pt x="76" y="1020"/>
                  </a:lnTo>
                  <a:lnTo>
                    <a:pt x="93" y="1020"/>
                  </a:lnTo>
                  <a:lnTo>
                    <a:pt x="92" y="1004"/>
                  </a:lnTo>
                  <a:lnTo>
                    <a:pt x="92" y="971"/>
                  </a:lnTo>
                  <a:lnTo>
                    <a:pt x="75" y="970"/>
                  </a:lnTo>
                  <a:lnTo>
                    <a:pt x="75" y="972"/>
                  </a:lnTo>
                  <a:lnTo>
                    <a:pt x="91" y="974"/>
                  </a:lnTo>
                  <a:close/>
                  <a:moveTo>
                    <a:pt x="76" y="1033"/>
                  </a:moveTo>
                  <a:lnTo>
                    <a:pt x="76" y="1039"/>
                  </a:lnTo>
                  <a:lnTo>
                    <a:pt x="93" y="1040"/>
                  </a:lnTo>
                  <a:lnTo>
                    <a:pt x="93" y="1034"/>
                  </a:lnTo>
                  <a:lnTo>
                    <a:pt x="85" y="1033"/>
                  </a:lnTo>
                  <a:lnTo>
                    <a:pt x="77" y="1033"/>
                  </a:lnTo>
                  <a:lnTo>
                    <a:pt x="77" y="1048"/>
                  </a:lnTo>
                  <a:lnTo>
                    <a:pt x="94" y="1047"/>
                  </a:lnTo>
                  <a:lnTo>
                    <a:pt x="94" y="1033"/>
                  </a:lnTo>
                  <a:lnTo>
                    <a:pt x="77" y="1032"/>
                  </a:lnTo>
                  <a:lnTo>
                    <a:pt x="76" y="1038"/>
                  </a:lnTo>
                  <a:lnTo>
                    <a:pt x="85" y="1039"/>
                  </a:lnTo>
                  <a:lnTo>
                    <a:pt x="93" y="1038"/>
                  </a:lnTo>
                  <a:lnTo>
                    <a:pt x="93" y="1033"/>
                  </a:lnTo>
                  <a:lnTo>
                    <a:pt x="76" y="1033"/>
                  </a:lnTo>
                  <a:close/>
                  <a:moveTo>
                    <a:pt x="77" y="1060"/>
                  </a:moveTo>
                  <a:lnTo>
                    <a:pt x="77" y="1082"/>
                  </a:lnTo>
                  <a:lnTo>
                    <a:pt x="78" y="1095"/>
                  </a:lnTo>
                  <a:lnTo>
                    <a:pt x="79" y="1110"/>
                  </a:lnTo>
                  <a:lnTo>
                    <a:pt x="95" y="1110"/>
                  </a:lnTo>
                  <a:lnTo>
                    <a:pt x="95" y="1095"/>
                  </a:lnTo>
                  <a:lnTo>
                    <a:pt x="94" y="1081"/>
                  </a:lnTo>
                  <a:lnTo>
                    <a:pt x="94" y="1060"/>
                  </a:lnTo>
                  <a:lnTo>
                    <a:pt x="77" y="1060"/>
                  </a:lnTo>
                  <a:close/>
                  <a:moveTo>
                    <a:pt x="79" y="1123"/>
                  </a:moveTo>
                  <a:lnTo>
                    <a:pt x="79" y="1138"/>
                  </a:lnTo>
                  <a:lnTo>
                    <a:pt x="80" y="1148"/>
                  </a:lnTo>
                  <a:lnTo>
                    <a:pt x="97" y="1148"/>
                  </a:lnTo>
                  <a:lnTo>
                    <a:pt x="96" y="1138"/>
                  </a:lnTo>
                  <a:lnTo>
                    <a:pt x="96" y="1122"/>
                  </a:lnTo>
                  <a:lnTo>
                    <a:pt x="79" y="1123"/>
                  </a:lnTo>
                  <a:close/>
                  <a:moveTo>
                    <a:pt x="97" y="1162"/>
                  </a:moveTo>
                  <a:lnTo>
                    <a:pt x="97" y="1159"/>
                  </a:lnTo>
                  <a:lnTo>
                    <a:pt x="89" y="1158"/>
                  </a:lnTo>
                  <a:lnTo>
                    <a:pt x="81" y="1158"/>
                  </a:lnTo>
                  <a:lnTo>
                    <a:pt x="81" y="1205"/>
                  </a:lnTo>
                  <a:lnTo>
                    <a:pt x="98" y="1205"/>
                  </a:lnTo>
                  <a:lnTo>
                    <a:pt x="97" y="1158"/>
                  </a:lnTo>
                  <a:lnTo>
                    <a:pt x="81" y="1156"/>
                  </a:lnTo>
                  <a:lnTo>
                    <a:pt x="80" y="1158"/>
                  </a:lnTo>
                  <a:lnTo>
                    <a:pt x="97" y="1162"/>
                  </a:lnTo>
                  <a:close/>
                  <a:moveTo>
                    <a:pt x="81" y="1218"/>
                  </a:moveTo>
                  <a:lnTo>
                    <a:pt x="82" y="1235"/>
                  </a:lnTo>
                  <a:lnTo>
                    <a:pt x="85" y="1242"/>
                  </a:lnTo>
                  <a:lnTo>
                    <a:pt x="86" y="1242"/>
                  </a:lnTo>
                  <a:lnTo>
                    <a:pt x="91" y="1235"/>
                  </a:lnTo>
                  <a:lnTo>
                    <a:pt x="82" y="1235"/>
                  </a:lnTo>
                  <a:lnTo>
                    <a:pt x="83" y="1243"/>
                  </a:lnTo>
                  <a:lnTo>
                    <a:pt x="99" y="1242"/>
                  </a:lnTo>
                  <a:lnTo>
                    <a:pt x="99" y="1235"/>
                  </a:lnTo>
                  <a:lnTo>
                    <a:pt x="96" y="1228"/>
                  </a:lnTo>
                  <a:lnTo>
                    <a:pt x="95" y="1228"/>
                  </a:lnTo>
                  <a:lnTo>
                    <a:pt x="90" y="1234"/>
                  </a:lnTo>
                  <a:lnTo>
                    <a:pt x="99" y="1234"/>
                  </a:lnTo>
                  <a:lnTo>
                    <a:pt x="98" y="1218"/>
                  </a:lnTo>
                  <a:lnTo>
                    <a:pt x="81" y="1218"/>
                  </a:lnTo>
                  <a:close/>
                  <a:moveTo>
                    <a:pt x="83" y="1255"/>
                  </a:moveTo>
                  <a:lnTo>
                    <a:pt x="83" y="1267"/>
                  </a:lnTo>
                  <a:lnTo>
                    <a:pt x="84" y="1304"/>
                  </a:lnTo>
                  <a:lnTo>
                    <a:pt x="84" y="1306"/>
                  </a:lnTo>
                  <a:lnTo>
                    <a:pt x="101" y="1305"/>
                  </a:lnTo>
                  <a:lnTo>
                    <a:pt x="101" y="1304"/>
                  </a:lnTo>
                  <a:lnTo>
                    <a:pt x="100" y="1267"/>
                  </a:lnTo>
                  <a:lnTo>
                    <a:pt x="100" y="1255"/>
                  </a:lnTo>
                  <a:lnTo>
                    <a:pt x="83" y="1255"/>
                  </a:lnTo>
                  <a:close/>
                  <a:moveTo>
                    <a:pt x="84" y="1318"/>
                  </a:moveTo>
                  <a:lnTo>
                    <a:pt x="84" y="1322"/>
                  </a:lnTo>
                  <a:lnTo>
                    <a:pt x="85" y="1343"/>
                  </a:lnTo>
                  <a:lnTo>
                    <a:pt x="102" y="1343"/>
                  </a:lnTo>
                  <a:lnTo>
                    <a:pt x="101" y="1321"/>
                  </a:lnTo>
                  <a:lnTo>
                    <a:pt x="101" y="1318"/>
                  </a:lnTo>
                  <a:lnTo>
                    <a:pt x="84" y="1318"/>
                  </a:lnTo>
                  <a:close/>
                  <a:moveTo>
                    <a:pt x="86" y="1356"/>
                  </a:moveTo>
                  <a:lnTo>
                    <a:pt x="86" y="1378"/>
                  </a:lnTo>
                  <a:lnTo>
                    <a:pt x="103" y="1378"/>
                  </a:lnTo>
                  <a:lnTo>
                    <a:pt x="104" y="1360"/>
                  </a:lnTo>
                  <a:lnTo>
                    <a:pt x="95" y="1360"/>
                  </a:lnTo>
                  <a:lnTo>
                    <a:pt x="87" y="1360"/>
                  </a:lnTo>
                  <a:lnTo>
                    <a:pt x="87" y="1370"/>
                  </a:lnTo>
                  <a:lnTo>
                    <a:pt x="104" y="1370"/>
                  </a:lnTo>
                  <a:lnTo>
                    <a:pt x="104" y="1360"/>
                  </a:lnTo>
                  <a:lnTo>
                    <a:pt x="87" y="1360"/>
                  </a:lnTo>
                  <a:lnTo>
                    <a:pt x="86" y="1378"/>
                  </a:lnTo>
                  <a:lnTo>
                    <a:pt x="95" y="1378"/>
                  </a:lnTo>
                  <a:lnTo>
                    <a:pt x="103" y="1378"/>
                  </a:lnTo>
                  <a:lnTo>
                    <a:pt x="102" y="1355"/>
                  </a:lnTo>
                  <a:lnTo>
                    <a:pt x="86" y="1356"/>
                  </a:lnTo>
                  <a:close/>
                  <a:moveTo>
                    <a:pt x="87" y="1383"/>
                  </a:moveTo>
                  <a:lnTo>
                    <a:pt x="88" y="1389"/>
                  </a:lnTo>
                  <a:lnTo>
                    <a:pt x="88" y="1408"/>
                  </a:lnTo>
                  <a:lnTo>
                    <a:pt x="105" y="1407"/>
                  </a:lnTo>
                  <a:lnTo>
                    <a:pt x="104" y="1388"/>
                  </a:lnTo>
                  <a:lnTo>
                    <a:pt x="104" y="1382"/>
                  </a:lnTo>
                  <a:lnTo>
                    <a:pt x="87" y="1383"/>
                  </a:lnTo>
                  <a:close/>
                  <a:moveTo>
                    <a:pt x="88" y="1420"/>
                  </a:moveTo>
                  <a:lnTo>
                    <a:pt x="89" y="1440"/>
                  </a:lnTo>
                  <a:lnTo>
                    <a:pt x="89" y="1471"/>
                  </a:lnTo>
                  <a:lnTo>
                    <a:pt x="106" y="1470"/>
                  </a:lnTo>
                  <a:lnTo>
                    <a:pt x="106" y="1439"/>
                  </a:lnTo>
                  <a:lnTo>
                    <a:pt x="105" y="1420"/>
                  </a:lnTo>
                  <a:lnTo>
                    <a:pt x="88" y="1420"/>
                  </a:lnTo>
                  <a:close/>
                  <a:moveTo>
                    <a:pt x="106" y="1479"/>
                  </a:moveTo>
                  <a:lnTo>
                    <a:pt x="107" y="1464"/>
                  </a:lnTo>
                  <a:lnTo>
                    <a:pt x="99" y="1464"/>
                  </a:lnTo>
                  <a:lnTo>
                    <a:pt x="90" y="1464"/>
                  </a:lnTo>
                  <a:lnTo>
                    <a:pt x="90" y="1474"/>
                  </a:lnTo>
                  <a:lnTo>
                    <a:pt x="107" y="1474"/>
                  </a:lnTo>
                  <a:lnTo>
                    <a:pt x="107" y="1463"/>
                  </a:lnTo>
                  <a:lnTo>
                    <a:pt x="90" y="1463"/>
                  </a:lnTo>
                  <a:lnTo>
                    <a:pt x="90" y="1479"/>
                  </a:lnTo>
                  <a:lnTo>
                    <a:pt x="106" y="1479"/>
                  </a:lnTo>
                  <a:close/>
                  <a:moveTo>
                    <a:pt x="91" y="1487"/>
                  </a:moveTo>
                  <a:lnTo>
                    <a:pt x="91" y="1490"/>
                  </a:lnTo>
                  <a:lnTo>
                    <a:pt x="92" y="1518"/>
                  </a:lnTo>
                  <a:lnTo>
                    <a:pt x="92" y="1537"/>
                  </a:lnTo>
                  <a:lnTo>
                    <a:pt x="109" y="1537"/>
                  </a:lnTo>
                  <a:lnTo>
                    <a:pt x="109" y="1518"/>
                  </a:lnTo>
                  <a:lnTo>
                    <a:pt x="108" y="1489"/>
                  </a:lnTo>
                  <a:lnTo>
                    <a:pt x="108" y="1486"/>
                  </a:lnTo>
                  <a:lnTo>
                    <a:pt x="91" y="1487"/>
                  </a:lnTo>
                  <a:close/>
                  <a:moveTo>
                    <a:pt x="109" y="1549"/>
                  </a:moveTo>
                  <a:lnTo>
                    <a:pt x="110" y="1547"/>
                  </a:lnTo>
                  <a:lnTo>
                    <a:pt x="101" y="1545"/>
                  </a:lnTo>
                  <a:lnTo>
                    <a:pt x="93" y="1546"/>
                  </a:lnTo>
                  <a:lnTo>
                    <a:pt x="94" y="1557"/>
                  </a:lnTo>
                  <a:lnTo>
                    <a:pt x="94" y="1568"/>
                  </a:lnTo>
                  <a:lnTo>
                    <a:pt x="111" y="1568"/>
                  </a:lnTo>
                  <a:lnTo>
                    <a:pt x="110" y="1556"/>
                  </a:lnTo>
                  <a:lnTo>
                    <a:pt x="110" y="1545"/>
                  </a:lnTo>
                  <a:lnTo>
                    <a:pt x="93" y="1544"/>
                  </a:lnTo>
                  <a:lnTo>
                    <a:pt x="93" y="1546"/>
                  </a:lnTo>
                  <a:lnTo>
                    <a:pt x="109" y="1549"/>
                  </a:lnTo>
                  <a:close/>
                  <a:moveTo>
                    <a:pt x="95" y="1581"/>
                  </a:moveTo>
                  <a:lnTo>
                    <a:pt x="95" y="1587"/>
                  </a:lnTo>
                  <a:lnTo>
                    <a:pt x="95" y="1621"/>
                  </a:lnTo>
                  <a:lnTo>
                    <a:pt x="112" y="1623"/>
                  </a:lnTo>
                  <a:lnTo>
                    <a:pt x="112" y="1622"/>
                  </a:lnTo>
                  <a:lnTo>
                    <a:pt x="113" y="1619"/>
                  </a:lnTo>
                  <a:lnTo>
                    <a:pt x="113" y="1611"/>
                  </a:lnTo>
                  <a:lnTo>
                    <a:pt x="97" y="1610"/>
                  </a:lnTo>
                  <a:lnTo>
                    <a:pt x="96" y="1618"/>
                  </a:lnTo>
                  <a:lnTo>
                    <a:pt x="104" y="1619"/>
                  </a:lnTo>
                  <a:lnTo>
                    <a:pt x="97" y="1616"/>
                  </a:lnTo>
                  <a:lnTo>
                    <a:pt x="96" y="1618"/>
                  </a:lnTo>
                  <a:lnTo>
                    <a:pt x="104" y="1621"/>
                  </a:lnTo>
                  <a:lnTo>
                    <a:pt x="112" y="1621"/>
                  </a:lnTo>
                  <a:lnTo>
                    <a:pt x="112" y="1586"/>
                  </a:lnTo>
                  <a:lnTo>
                    <a:pt x="111" y="1580"/>
                  </a:lnTo>
                  <a:lnTo>
                    <a:pt x="95" y="1581"/>
                  </a:lnTo>
                  <a:close/>
                  <a:moveTo>
                    <a:pt x="97" y="1622"/>
                  </a:moveTo>
                  <a:lnTo>
                    <a:pt x="97" y="1639"/>
                  </a:lnTo>
                  <a:lnTo>
                    <a:pt x="114" y="1641"/>
                  </a:lnTo>
                  <a:lnTo>
                    <a:pt x="115" y="1638"/>
                  </a:lnTo>
                  <a:lnTo>
                    <a:pt x="106" y="1636"/>
                  </a:lnTo>
                  <a:lnTo>
                    <a:pt x="98" y="1637"/>
                  </a:lnTo>
                  <a:lnTo>
                    <a:pt x="98" y="1642"/>
                  </a:lnTo>
                  <a:lnTo>
                    <a:pt x="115" y="1641"/>
                  </a:lnTo>
                  <a:lnTo>
                    <a:pt x="115" y="1636"/>
                  </a:lnTo>
                  <a:lnTo>
                    <a:pt x="98" y="1634"/>
                  </a:lnTo>
                  <a:lnTo>
                    <a:pt x="98" y="1637"/>
                  </a:lnTo>
                  <a:lnTo>
                    <a:pt x="106" y="1639"/>
                  </a:lnTo>
                  <a:lnTo>
                    <a:pt x="114" y="1639"/>
                  </a:lnTo>
                  <a:lnTo>
                    <a:pt x="114" y="1622"/>
                  </a:lnTo>
                  <a:lnTo>
                    <a:pt x="97" y="1622"/>
                  </a:lnTo>
                  <a:close/>
                  <a:moveTo>
                    <a:pt x="99" y="1654"/>
                  </a:moveTo>
                  <a:lnTo>
                    <a:pt x="99" y="1673"/>
                  </a:lnTo>
                  <a:lnTo>
                    <a:pt x="100" y="1693"/>
                  </a:lnTo>
                  <a:lnTo>
                    <a:pt x="117" y="1695"/>
                  </a:lnTo>
                  <a:lnTo>
                    <a:pt x="117" y="1692"/>
                  </a:lnTo>
                  <a:lnTo>
                    <a:pt x="109" y="1690"/>
                  </a:lnTo>
                  <a:lnTo>
                    <a:pt x="101" y="1691"/>
                  </a:lnTo>
                  <a:lnTo>
                    <a:pt x="101" y="1700"/>
                  </a:lnTo>
                  <a:lnTo>
                    <a:pt x="117" y="1700"/>
                  </a:lnTo>
                  <a:lnTo>
                    <a:pt x="117" y="1690"/>
                  </a:lnTo>
                  <a:lnTo>
                    <a:pt x="101" y="1688"/>
                  </a:lnTo>
                  <a:lnTo>
                    <a:pt x="100" y="1691"/>
                  </a:lnTo>
                  <a:lnTo>
                    <a:pt x="108" y="1693"/>
                  </a:lnTo>
                  <a:lnTo>
                    <a:pt x="117" y="1693"/>
                  </a:lnTo>
                  <a:lnTo>
                    <a:pt x="116" y="1672"/>
                  </a:lnTo>
                  <a:lnTo>
                    <a:pt x="115" y="1654"/>
                  </a:lnTo>
                  <a:lnTo>
                    <a:pt x="99" y="1654"/>
                  </a:lnTo>
                  <a:close/>
                  <a:moveTo>
                    <a:pt x="101" y="1712"/>
                  </a:moveTo>
                  <a:lnTo>
                    <a:pt x="101" y="1726"/>
                  </a:lnTo>
                  <a:lnTo>
                    <a:pt x="102" y="1738"/>
                  </a:lnTo>
                  <a:lnTo>
                    <a:pt x="119" y="1737"/>
                  </a:lnTo>
                  <a:lnTo>
                    <a:pt x="118" y="1725"/>
                  </a:lnTo>
                  <a:lnTo>
                    <a:pt x="118" y="1712"/>
                  </a:lnTo>
                  <a:lnTo>
                    <a:pt x="101" y="1712"/>
                  </a:lnTo>
                  <a:close/>
                  <a:moveTo>
                    <a:pt x="119" y="1736"/>
                  </a:moveTo>
                  <a:lnTo>
                    <a:pt x="119" y="1735"/>
                  </a:lnTo>
                  <a:lnTo>
                    <a:pt x="111" y="1734"/>
                  </a:lnTo>
                  <a:lnTo>
                    <a:pt x="102" y="1734"/>
                  </a:lnTo>
                  <a:lnTo>
                    <a:pt x="103" y="1780"/>
                  </a:lnTo>
                  <a:lnTo>
                    <a:pt x="120" y="1781"/>
                  </a:lnTo>
                  <a:lnTo>
                    <a:pt x="120" y="1778"/>
                  </a:lnTo>
                  <a:lnTo>
                    <a:pt x="104" y="1775"/>
                  </a:lnTo>
                  <a:lnTo>
                    <a:pt x="103" y="1778"/>
                  </a:lnTo>
                  <a:lnTo>
                    <a:pt x="111" y="1780"/>
                  </a:lnTo>
                  <a:lnTo>
                    <a:pt x="120" y="1780"/>
                  </a:lnTo>
                  <a:lnTo>
                    <a:pt x="119" y="1734"/>
                  </a:lnTo>
                  <a:lnTo>
                    <a:pt x="102" y="1733"/>
                  </a:lnTo>
                  <a:lnTo>
                    <a:pt x="102" y="1735"/>
                  </a:lnTo>
                  <a:lnTo>
                    <a:pt x="119" y="1736"/>
                  </a:lnTo>
                  <a:close/>
                  <a:moveTo>
                    <a:pt x="104" y="1789"/>
                  </a:moveTo>
                  <a:lnTo>
                    <a:pt x="105" y="1814"/>
                  </a:lnTo>
                  <a:lnTo>
                    <a:pt x="122" y="1814"/>
                  </a:lnTo>
                  <a:lnTo>
                    <a:pt x="121" y="1789"/>
                  </a:lnTo>
                  <a:lnTo>
                    <a:pt x="104" y="1789"/>
                  </a:lnTo>
                  <a:close/>
                  <a:moveTo>
                    <a:pt x="106" y="1827"/>
                  </a:moveTo>
                  <a:lnTo>
                    <a:pt x="106" y="1828"/>
                  </a:lnTo>
                  <a:lnTo>
                    <a:pt x="106" y="1846"/>
                  </a:lnTo>
                  <a:lnTo>
                    <a:pt x="107" y="1854"/>
                  </a:lnTo>
                  <a:lnTo>
                    <a:pt x="124" y="1854"/>
                  </a:lnTo>
                  <a:lnTo>
                    <a:pt x="124" y="1837"/>
                  </a:lnTo>
                  <a:lnTo>
                    <a:pt x="116" y="1837"/>
                  </a:lnTo>
                  <a:lnTo>
                    <a:pt x="108" y="1837"/>
                  </a:lnTo>
                  <a:lnTo>
                    <a:pt x="108" y="1844"/>
                  </a:lnTo>
                  <a:lnTo>
                    <a:pt x="124" y="1844"/>
                  </a:lnTo>
                  <a:lnTo>
                    <a:pt x="124" y="1837"/>
                  </a:lnTo>
                  <a:lnTo>
                    <a:pt x="108" y="1837"/>
                  </a:lnTo>
                  <a:lnTo>
                    <a:pt x="107" y="1853"/>
                  </a:lnTo>
                  <a:lnTo>
                    <a:pt x="115" y="1854"/>
                  </a:lnTo>
                  <a:lnTo>
                    <a:pt x="124" y="1853"/>
                  </a:lnTo>
                  <a:lnTo>
                    <a:pt x="123" y="1845"/>
                  </a:lnTo>
                  <a:lnTo>
                    <a:pt x="122" y="1827"/>
                  </a:lnTo>
                  <a:lnTo>
                    <a:pt x="122" y="1826"/>
                  </a:lnTo>
                  <a:lnTo>
                    <a:pt x="106" y="1827"/>
                  </a:lnTo>
                  <a:close/>
                  <a:moveTo>
                    <a:pt x="108" y="1856"/>
                  </a:moveTo>
                  <a:lnTo>
                    <a:pt x="108" y="1873"/>
                  </a:lnTo>
                  <a:lnTo>
                    <a:pt x="108" y="1874"/>
                  </a:lnTo>
                  <a:lnTo>
                    <a:pt x="109" y="1878"/>
                  </a:lnTo>
                  <a:lnTo>
                    <a:pt x="117" y="1876"/>
                  </a:lnTo>
                  <a:lnTo>
                    <a:pt x="109" y="1877"/>
                  </a:lnTo>
                  <a:lnTo>
                    <a:pt x="109" y="1882"/>
                  </a:lnTo>
                  <a:lnTo>
                    <a:pt x="126" y="1881"/>
                  </a:lnTo>
                  <a:lnTo>
                    <a:pt x="125" y="1875"/>
                  </a:lnTo>
                  <a:lnTo>
                    <a:pt x="125" y="1874"/>
                  </a:lnTo>
                  <a:lnTo>
                    <a:pt x="124" y="1871"/>
                  </a:lnTo>
                  <a:lnTo>
                    <a:pt x="117" y="1873"/>
                  </a:lnTo>
                  <a:lnTo>
                    <a:pt x="125" y="1872"/>
                  </a:lnTo>
                  <a:lnTo>
                    <a:pt x="124" y="1856"/>
                  </a:lnTo>
                  <a:lnTo>
                    <a:pt x="108" y="1856"/>
                  </a:lnTo>
                  <a:close/>
                  <a:moveTo>
                    <a:pt x="110" y="1894"/>
                  </a:moveTo>
                  <a:lnTo>
                    <a:pt x="110" y="1905"/>
                  </a:lnTo>
                  <a:lnTo>
                    <a:pt x="111" y="1920"/>
                  </a:lnTo>
                  <a:lnTo>
                    <a:pt x="126" y="1923"/>
                  </a:lnTo>
                  <a:lnTo>
                    <a:pt x="127" y="1922"/>
                  </a:lnTo>
                  <a:lnTo>
                    <a:pt x="119" y="1918"/>
                  </a:lnTo>
                  <a:lnTo>
                    <a:pt x="114" y="1925"/>
                  </a:lnTo>
                  <a:lnTo>
                    <a:pt x="115" y="1925"/>
                  </a:lnTo>
                  <a:lnTo>
                    <a:pt x="128" y="1920"/>
                  </a:lnTo>
                  <a:lnTo>
                    <a:pt x="129" y="1917"/>
                  </a:lnTo>
                  <a:lnTo>
                    <a:pt x="121" y="1915"/>
                  </a:lnTo>
                  <a:lnTo>
                    <a:pt x="113" y="1918"/>
                  </a:lnTo>
                  <a:lnTo>
                    <a:pt x="113" y="1920"/>
                  </a:lnTo>
                  <a:lnTo>
                    <a:pt x="121" y="1918"/>
                  </a:lnTo>
                  <a:lnTo>
                    <a:pt x="113" y="1918"/>
                  </a:lnTo>
                  <a:lnTo>
                    <a:pt x="113" y="1934"/>
                  </a:lnTo>
                  <a:lnTo>
                    <a:pt x="130" y="1934"/>
                  </a:lnTo>
                  <a:lnTo>
                    <a:pt x="130" y="1918"/>
                  </a:lnTo>
                  <a:lnTo>
                    <a:pt x="130" y="1916"/>
                  </a:lnTo>
                  <a:lnTo>
                    <a:pt x="129" y="1913"/>
                  </a:lnTo>
                  <a:lnTo>
                    <a:pt x="113" y="1914"/>
                  </a:lnTo>
                  <a:lnTo>
                    <a:pt x="112" y="1917"/>
                  </a:lnTo>
                  <a:lnTo>
                    <a:pt x="120" y="1919"/>
                  </a:lnTo>
                  <a:lnTo>
                    <a:pt x="125" y="1912"/>
                  </a:lnTo>
                  <a:lnTo>
                    <a:pt x="125" y="1912"/>
                  </a:lnTo>
                  <a:lnTo>
                    <a:pt x="112" y="1914"/>
                  </a:lnTo>
                  <a:lnTo>
                    <a:pt x="111" y="1916"/>
                  </a:lnTo>
                  <a:lnTo>
                    <a:pt x="119" y="1920"/>
                  </a:lnTo>
                  <a:lnTo>
                    <a:pt x="127" y="1919"/>
                  </a:lnTo>
                  <a:lnTo>
                    <a:pt x="127" y="1905"/>
                  </a:lnTo>
                  <a:lnTo>
                    <a:pt x="126" y="1894"/>
                  </a:lnTo>
                  <a:lnTo>
                    <a:pt x="110" y="1894"/>
                  </a:lnTo>
                  <a:close/>
                  <a:moveTo>
                    <a:pt x="113" y="1947"/>
                  </a:moveTo>
                  <a:lnTo>
                    <a:pt x="114" y="1958"/>
                  </a:lnTo>
                  <a:lnTo>
                    <a:pt x="114" y="1972"/>
                  </a:lnTo>
                  <a:lnTo>
                    <a:pt x="131" y="1972"/>
                  </a:lnTo>
                  <a:lnTo>
                    <a:pt x="130" y="1958"/>
                  </a:lnTo>
                  <a:lnTo>
                    <a:pt x="130" y="1947"/>
                  </a:lnTo>
                  <a:lnTo>
                    <a:pt x="113" y="1947"/>
                  </a:lnTo>
                  <a:close/>
                  <a:moveTo>
                    <a:pt x="114" y="1985"/>
                  </a:moveTo>
                  <a:lnTo>
                    <a:pt x="114" y="1989"/>
                  </a:lnTo>
                  <a:lnTo>
                    <a:pt x="131" y="1990"/>
                  </a:lnTo>
                  <a:lnTo>
                    <a:pt x="131" y="1983"/>
                  </a:lnTo>
                  <a:lnTo>
                    <a:pt x="123" y="1982"/>
                  </a:lnTo>
                  <a:lnTo>
                    <a:pt x="115" y="1982"/>
                  </a:lnTo>
                  <a:lnTo>
                    <a:pt x="115" y="2005"/>
                  </a:lnTo>
                  <a:lnTo>
                    <a:pt x="131" y="2008"/>
                  </a:lnTo>
                  <a:lnTo>
                    <a:pt x="132" y="2007"/>
                  </a:lnTo>
                  <a:lnTo>
                    <a:pt x="124" y="2003"/>
                  </a:lnTo>
                  <a:lnTo>
                    <a:pt x="116" y="2004"/>
                  </a:lnTo>
                  <a:lnTo>
                    <a:pt x="117" y="2018"/>
                  </a:lnTo>
                  <a:lnTo>
                    <a:pt x="133" y="2018"/>
                  </a:lnTo>
                  <a:lnTo>
                    <a:pt x="133" y="2003"/>
                  </a:lnTo>
                  <a:lnTo>
                    <a:pt x="117" y="2000"/>
                  </a:lnTo>
                  <a:lnTo>
                    <a:pt x="116" y="2001"/>
                  </a:lnTo>
                  <a:lnTo>
                    <a:pt x="124" y="2005"/>
                  </a:lnTo>
                  <a:lnTo>
                    <a:pt x="132" y="2004"/>
                  </a:lnTo>
                  <a:lnTo>
                    <a:pt x="131" y="1982"/>
                  </a:lnTo>
                  <a:lnTo>
                    <a:pt x="115" y="1982"/>
                  </a:lnTo>
                  <a:lnTo>
                    <a:pt x="114" y="1989"/>
                  </a:lnTo>
                  <a:lnTo>
                    <a:pt x="122" y="1989"/>
                  </a:lnTo>
                  <a:lnTo>
                    <a:pt x="131" y="1989"/>
                  </a:lnTo>
                  <a:lnTo>
                    <a:pt x="131" y="1984"/>
                  </a:lnTo>
                  <a:lnTo>
                    <a:pt x="114" y="1985"/>
                  </a:lnTo>
                  <a:close/>
                  <a:moveTo>
                    <a:pt x="117" y="2031"/>
                  </a:moveTo>
                  <a:lnTo>
                    <a:pt x="117" y="2039"/>
                  </a:lnTo>
                  <a:lnTo>
                    <a:pt x="118" y="2056"/>
                  </a:lnTo>
                  <a:lnTo>
                    <a:pt x="134" y="2055"/>
                  </a:lnTo>
                  <a:lnTo>
                    <a:pt x="134" y="2039"/>
                  </a:lnTo>
                  <a:lnTo>
                    <a:pt x="134" y="2030"/>
                  </a:lnTo>
                  <a:lnTo>
                    <a:pt x="117" y="2031"/>
                  </a:lnTo>
                  <a:close/>
                  <a:moveTo>
                    <a:pt x="118" y="2068"/>
                  </a:moveTo>
                  <a:lnTo>
                    <a:pt x="118" y="2087"/>
                  </a:lnTo>
                  <a:lnTo>
                    <a:pt x="119" y="2099"/>
                  </a:lnTo>
                  <a:lnTo>
                    <a:pt x="119" y="2119"/>
                  </a:lnTo>
                  <a:lnTo>
                    <a:pt x="136" y="2118"/>
                  </a:lnTo>
                  <a:lnTo>
                    <a:pt x="135" y="2098"/>
                  </a:lnTo>
                  <a:lnTo>
                    <a:pt x="135" y="2087"/>
                  </a:lnTo>
                  <a:lnTo>
                    <a:pt x="135" y="2068"/>
                  </a:lnTo>
                  <a:lnTo>
                    <a:pt x="118" y="2068"/>
                  </a:lnTo>
                  <a:close/>
                  <a:moveTo>
                    <a:pt x="121" y="2132"/>
                  </a:moveTo>
                  <a:lnTo>
                    <a:pt x="121" y="2134"/>
                  </a:lnTo>
                  <a:lnTo>
                    <a:pt x="129" y="2132"/>
                  </a:lnTo>
                  <a:lnTo>
                    <a:pt x="121" y="2132"/>
                  </a:lnTo>
                  <a:lnTo>
                    <a:pt x="121" y="2150"/>
                  </a:lnTo>
                  <a:lnTo>
                    <a:pt x="122" y="2157"/>
                  </a:lnTo>
                  <a:lnTo>
                    <a:pt x="138" y="2155"/>
                  </a:lnTo>
                  <a:lnTo>
                    <a:pt x="138" y="2149"/>
                  </a:lnTo>
                  <a:lnTo>
                    <a:pt x="137" y="2132"/>
                  </a:lnTo>
                  <a:lnTo>
                    <a:pt x="137" y="2130"/>
                  </a:lnTo>
                  <a:lnTo>
                    <a:pt x="137" y="2129"/>
                  </a:lnTo>
                  <a:lnTo>
                    <a:pt x="121" y="2132"/>
                  </a:lnTo>
                  <a:close/>
                  <a:moveTo>
                    <a:pt x="122" y="2151"/>
                  </a:moveTo>
                  <a:lnTo>
                    <a:pt x="123" y="2170"/>
                  </a:lnTo>
                  <a:lnTo>
                    <a:pt x="140" y="2170"/>
                  </a:lnTo>
                  <a:lnTo>
                    <a:pt x="141" y="2154"/>
                  </a:lnTo>
                  <a:lnTo>
                    <a:pt x="132" y="2154"/>
                  </a:lnTo>
                  <a:lnTo>
                    <a:pt x="124" y="2154"/>
                  </a:lnTo>
                  <a:lnTo>
                    <a:pt x="124" y="2169"/>
                  </a:lnTo>
                  <a:lnTo>
                    <a:pt x="141" y="2168"/>
                  </a:lnTo>
                  <a:lnTo>
                    <a:pt x="141" y="2153"/>
                  </a:lnTo>
                  <a:lnTo>
                    <a:pt x="124" y="2153"/>
                  </a:lnTo>
                  <a:lnTo>
                    <a:pt x="123" y="2170"/>
                  </a:lnTo>
                  <a:lnTo>
                    <a:pt x="131" y="2170"/>
                  </a:lnTo>
                  <a:lnTo>
                    <a:pt x="140" y="2170"/>
                  </a:lnTo>
                  <a:lnTo>
                    <a:pt x="139" y="2151"/>
                  </a:lnTo>
                  <a:lnTo>
                    <a:pt x="122" y="2151"/>
                  </a:lnTo>
                  <a:close/>
                  <a:moveTo>
                    <a:pt x="124" y="2181"/>
                  </a:moveTo>
                  <a:lnTo>
                    <a:pt x="124" y="2193"/>
                  </a:lnTo>
                  <a:lnTo>
                    <a:pt x="124" y="2195"/>
                  </a:lnTo>
                  <a:lnTo>
                    <a:pt x="125" y="2198"/>
                  </a:lnTo>
                  <a:lnTo>
                    <a:pt x="142" y="2196"/>
                  </a:lnTo>
                  <a:lnTo>
                    <a:pt x="142" y="2188"/>
                  </a:lnTo>
                  <a:lnTo>
                    <a:pt x="134" y="2187"/>
                  </a:lnTo>
                  <a:lnTo>
                    <a:pt x="126" y="2188"/>
                  </a:lnTo>
                  <a:lnTo>
                    <a:pt x="126" y="2190"/>
                  </a:lnTo>
                  <a:lnTo>
                    <a:pt x="142" y="2190"/>
                  </a:lnTo>
                  <a:lnTo>
                    <a:pt x="142" y="2187"/>
                  </a:lnTo>
                  <a:lnTo>
                    <a:pt x="126" y="2187"/>
                  </a:lnTo>
                  <a:lnTo>
                    <a:pt x="125" y="2195"/>
                  </a:lnTo>
                  <a:lnTo>
                    <a:pt x="133" y="2196"/>
                  </a:lnTo>
                  <a:lnTo>
                    <a:pt x="141" y="2193"/>
                  </a:lnTo>
                  <a:lnTo>
                    <a:pt x="141" y="2191"/>
                  </a:lnTo>
                  <a:lnTo>
                    <a:pt x="133" y="2193"/>
                  </a:lnTo>
                  <a:lnTo>
                    <a:pt x="141" y="2193"/>
                  </a:lnTo>
                  <a:lnTo>
                    <a:pt x="141" y="2181"/>
                  </a:lnTo>
                  <a:lnTo>
                    <a:pt x="124" y="2181"/>
                  </a:lnTo>
                  <a:close/>
                  <a:moveTo>
                    <a:pt x="126" y="2203"/>
                  </a:moveTo>
                  <a:lnTo>
                    <a:pt x="126" y="2211"/>
                  </a:lnTo>
                  <a:lnTo>
                    <a:pt x="127" y="2237"/>
                  </a:lnTo>
                  <a:lnTo>
                    <a:pt x="127" y="2253"/>
                  </a:lnTo>
                  <a:lnTo>
                    <a:pt x="144" y="2253"/>
                  </a:lnTo>
                  <a:lnTo>
                    <a:pt x="143" y="2237"/>
                  </a:lnTo>
                  <a:lnTo>
                    <a:pt x="143" y="2211"/>
                  </a:lnTo>
                  <a:lnTo>
                    <a:pt x="142" y="2202"/>
                  </a:lnTo>
                  <a:lnTo>
                    <a:pt x="126" y="2203"/>
                  </a:lnTo>
                  <a:close/>
                  <a:moveTo>
                    <a:pt x="144" y="2251"/>
                  </a:moveTo>
                  <a:lnTo>
                    <a:pt x="145" y="2250"/>
                  </a:lnTo>
                  <a:lnTo>
                    <a:pt x="136" y="2249"/>
                  </a:lnTo>
                  <a:lnTo>
                    <a:pt x="128" y="2250"/>
                  </a:lnTo>
                  <a:lnTo>
                    <a:pt x="129" y="2273"/>
                  </a:lnTo>
                  <a:lnTo>
                    <a:pt x="145" y="2273"/>
                  </a:lnTo>
                  <a:lnTo>
                    <a:pt x="145" y="2249"/>
                  </a:lnTo>
                  <a:lnTo>
                    <a:pt x="128" y="2249"/>
                  </a:lnTo>
                  <a:lnTo>
                    <a:pt x="128" y="2250"/>
                  </a:lnTo>
                  <a:lnTo>
                    <a:pt x="144" y="2251"/>
                  </a:lnTo>
                  <a:close/>
                  <a:moveTo>
                    <a:pt x="129" y="2286"/>
                  </a:moveTo>
                  <a:lnTo>
                    <a:pt x="129" y="2287"/>
                  </a:lnTo>
                  <a:lnTo>
                    <a:pt x="130" y="2304"/>
                  </a:lnTo>
                  <a:lnTo>
                    <a:pt x="130" y="2305"/>
                  </a:lnTo>
                  <a:lnTo>
                    <a:pt x="131" y="2308"/>
                  </a:lnTo>
                  <a:lnTo>
                    <a:pt x="139" y="2306"/>
                  </a:lnTo>
                  <a:lnTo>
                    <a:pt x="130" y="2306"/>
                  </a:lnTo>
                  <a:lnTo>
                    <a:pt x="131" y="2331"/>
                  </a:lnTo>
                  <a:lnTo>
                    <a:pt x="148" y="2331"/>
                  </a:lnTo>
                  <a:lnTo>
                    <a:pt x="148" y="2325"/>
                  </a:lnTo>
                  <a:lnTo>
                    <a:pt x="131" y="2325"/>
                  </a:lnTo>
                  <a:lnTo>
                    <a:pt x="131" y="2330"/>
                  </a:lnTo>
                  <a:lnTo>
                    <a:pt x="139" y="2330"/>
                  </a:lnTo>
                  <a:lnTo>
                    <a:pt x="148" y="2330"/>
                  </a:lnTo>
                  <a:lnTo>
                    <a:pt x="147" y="2306"/>
                  </a:lnTo>
                  <a:lnTo>
                    <a:pt x="147" y="2304"/>
                  </a:lnTo>
                  <a:lnTo>
                    <a:pt x="146" y="2301"/>
                  </a:lnTo>
                  <a:lnTo>
                    <a:pt x="138" y="2303"/>
                  </a:lnTo>
                  <a:lnTo>
                    <a:pt x="146" y="2303"/>
                  </a:lnTo>
                  <a:lnTo>
                    <a:pt x="146" y="2287"/>
                  </a:lnTo>
                  <a:lnTo>
                    <a:pt x="146" y="2286"/>
                  </a:lnTo>
                  <a:lnTo>
                    <a:pt x="129" y="2286"/>
                  </a:lnTo>
                  <a:close/>
                  <a:moveTo>
                    <a:pt x="148" y="2312"/>
                  </a:moveTo>
                  <a:lnTo>
                    <a:pt x="148" y="2303"/>
                  </a:lnTo>
                  <a:lnTo>
                    <a:pt x="140" y="2302"/>
                  </a:lnTo>
                  <a:lnTo>
                    <a:pt x="132" y="2303"/>
                  </a:lnTo>
                  <a:lnTo>
                    <a:pt x="132" y="2312"/>
                  </a:lnTo>
                  <a:lnTo>
                    <a:pt x="132" y="2317"/>
                  </a:lnTo>
                  <a:lnTo>
                    <a:pt x="149" y="2317"/>
                  </a:lnTo>
                  <a:lnTo>
                    <a:pt x="149" y="2312"/>
                  </a:lnTo>
                  <a:lnTo>
                    <a:pt x="148" y="2302"/>
                  </a:lnTo>
                  <a:lnTo>
                    <a:pt x="132" y="2302"/>
                  </a:lnTo>
                  <a:lnTo>
                    <a:pt x="131" y="2312"/>
                  </a:lnTo>
                  <a:lnTo>
                    <a:pt x="148" y="2312"/>
                  </a:lnTo>
                  <a:close/>
                  <a:moveTo>
                    <a:pt x="133" y="2330"/>
                  </a:moveTo>
                  <a:lnTo>
                    <a:pt x="133" y="2345"/>
                  </a:lnTo>
                  <a:lnTo>
                    <a:pt x="134" y="2349"/>
                  </a:lnTo>
                  <a:lnTo>
                    <a:pt x="135" y="2350"/>
                  </a:lnTo>
                  <a:lnTo>
                    <a:pt x="142" y="2346"/>
                  </a:lnTo>
                  <a:lnTo>
                    <a:pt x="134" y="2347"/>
                  </a:lnTo>
                  <a:lnTo>
                    <a:pt x="134" y="2351"/>
                  </a:lnTo>
                  <a:lnTo>
                    <a:pt x="151" y="2351"/>
                  </a:lnTo>
                  <a:lnTo>
                    <a:pt x="151" y="2345"/>
                  </a:lnTo>
                  <a:lnTo>
                    <a:pt x="143" y="2344"/>
                  </a:lnTo>
                  <a:lnTo>
                    <a:pt x="135" y="2344"/>
                  </a:lnTo>
                  <a:lnTo>
                    <a:pt x="135" y="2367"/>
                  </a:lnTo>
                  <a:lnTo>
                    <a:pt x="152" y="2367"/>
                  </a:lnTo>
                  <a:lnTo>
                    <a:pt x="151" y="2343"/>
                  </a:lnTo>
                  <a:lnTo>
                    <a:pt x="135" y="2343"/>
                  </a:lnTo>
                  <a:lnTo>
                    <a:pt x="134" y="2349"/>
                  </a:lnTo>
                  <a:lnTo>
                    <a:pt x="142" y="2350"/>
                  </a:lnTo>
                  <a:lnTo>
                    <a:pt x="151" y="2348"/>
                  </a:lnTo>
                  <a:lnTo>
                    <a:pt x="150" y="2345"/>
                  </a:lnTo>
                  <a:lnTo>
                    <a:pt x="149" y="2342"/>
                  </a:lnTo>
                  <a:lnTo>
                    <a:pt x="149" y="2341"/>
                  </a:lnTo>
                  <a:lnTo>
                    <a:pt x="141" y="2345"/>
                  </a:lnTo>
                  <a:lnTo>
                    <a:pt x="150" y="2345"/>
                  </a:lnTo>
                  <a:lnTo>
                    <a:pt x="150" y="2330"/>
                  </a:lnTo>
                  <a:lnTo>
                    <a:pt x="133" y="2330"/>
                  </a:lnTo>
                  <a:close/>
                  <a:moveTo>
                    <a:pt x="135" y="2380"/>
                  </a:moveTo>
                  <a:lnTo>
                    <a:pt x="135" y="2399"/>
                  </a:lnTo>
                  <a:lnTo>
                    <a:pt x="135" y="2400"/>
                  </a:lnTo>
                  <a:lnTo>
                    <a:pt x="136" y="2406"/>
                  </a:lnTo>
                  <a:lnTo>
                    <a:pt x="153" y="2404"/>
                  </a:lnTo>
                  <a:lnTo>
                    <a:pt x="152" y="2398"/>
                  </a:lnTo>
                  <a:lnTo>
                    <a:pt x="144" y="2399"/>
                  </a:lnTo>
                  <a:lnTo>
                    <a:pt x="152" y="2399"/>
                  </a:lnTo>
                  <a:lnTo>
                    <a:pt x="152" y="2380"/>
                  </a:lnTo>
                  <a:lnTo>
                    <a:pt x="135" y="2380"/>
                  </a:lnTo>
                  <a:close/>
                  <a:moveTo>
                    <a:pt x="137" y="2418"/>
                  </a:moveTo>
                  <a:lnTo>
                    <a:pt x="137" y="2424"/>
                  </a:lnTo>
                  <a:lnTo>
                    <a:pt x="146" y="2422"/>
                  </a:lnTo>
                  <a:lnTo>
                    <a:pt x="137" y="2423"/>
                  </a:lnTo>
                  <a:lnTo>
                    <a:pt x="138" y="2444"/>
                  </a:lnTo>
                  <a:lnTo>
                    <a:pt x="155" y="2444"/>
                  </a:lnTo>
                  <a:lnTo>
                    <a:pt x="155" y="2422"/>
                  </a:lnTo>
                  <a:lnTo>
                    <a:pt x="147" y="2422"/>
                  </a:lnTo>
                  <a:lnTo>
                    <a:pt x="139" y="2422"/>
                  </a:lnTo>
                  <a:lnTo>
                    <a:pt x="139" y="2423"/>
                  </a:lnTo>
                  <a:lnTo>
                    <a:pt x="155" y="2423"/>
                  </a:lnTo>
                  <a:lnTo>
                    <a:pt x="155" y="2421"/>
                  </a:lnTo>
                  <a:lnTo>
                    <a:pt x="139" y="2422"/>
                  </a:lnTo>
                  <a:lnTo>
                    <a:pt x="138" y="2444"/>
                  </a:lnTo>
                  <a:lnTo>
                    <a:pt x="146" y="2444"/>
                  </a:lnTo>
                  <a:lnTo>
                    <a:pt x="155" y="2444"/>
                  </a:lnTo>
                  <a:lnTo>
                    <a:pt x="154" y="2422"/>
                  </a:lnTo>
                  <a:lnTo>
                    <a:pt x="154" y="2422"/>
                  </a:lnTo>
                  <a:lnTo>
                    <a:pt x="153" y="2417"/>
                  </a:lnTo>
                  <a:lnTo>
                    <a:pt x="137" y="2418"/>
                  </a:lnTo>
                  <a:close/>
                  <a:moveTo>
                    <a:pt x="139" y="2436"/>
                  </a:moveTo>
                  <a:lnTo>
                    <a:pt x="139" y="2441"/>
                  </a:lnTo>
                  <a:lnTo>
                    <a:pt x="140" y="2453"/>
                  </a:lnTo>
                  <a:lnTo>
                    <a:pt x="140" y="2461"/>
                  </a:lnTo>
                  <a:lnTo>
                    <a:pt x="157" y="2460"/>
                  </a:lnTo>
                  <a:lnTo>
                    <a:pt x="157" y="2453"/>
                  </a:lnTo>
                  <a:lnTo>
                    <a:pt x="156" y="2441"/>
                  </a:lnTo>
                  <a:lnTo>
                    <a:pt x="156" y="2435"/>
                  </a:lnTo>
                  <a:lnTo>
                    <a:pt x="139" y="2436"/>
                  </a:lnTo>
                  <a:close/>
                  <a:moveTo>
                    <a:pt x="141" y="2473"/>
                  </a:moveTo>
                  <a:lnTo>
                    <a:pt x="141" y="2475"/>
                  </a:lnTo>
                  <a:lnTo>
                    <a:pt x="141" y="2478"/>
                  </a:lnTo>
                  <a:lnTo>
                    <a:pt x="142" y="2479"/>
                  </a:lnTo>
                  <a:lnTo>
                    <a:pt x="158" y="2477"/>
                  </a:lnTo>
                  <a:lnTo>
                    <a:pt x="159" y="2463"/>
                  </a:lnTo>
                  <a:lnTo>
                    <a:pt x="150" y="2462"/>
                  </a:lnTo>
                  <a:lnTo>
                    <a:pt x="142" y="2463"/>
                  </a:lnTo>
                  <a:lnTo>
                    <a:pt x="142" y="2479"/>
                  </a:lnTo>
                  <a:lnTo>
                    <a:pt x="143" y="2496"/>
                  </a:lnTo>
                  <a:lnTo>
                    <a:pt x="160" y="2495"/>
                  </a:lnTo>
                  <a:lnTo>
                    <a:pt x="159" y="2479"/>
                  </a:lnTo>
                  <a:lnTo>
                    <a:pt x="159" y="2462"/>
                  </a:lnTo>
                  <a:lnTo>
                    <a:pt x="142" y="2462"/>
                  </a:lnTo>
                  <a:lnTo>
                    <a:pt x="141" y="2476"/>
                  </a:lnTo>
                  <a:lnTo>
                    <a:pt x="150" y="2476"/>
                  </a:lnTo>
                  <a:lnTo>
                    <a:pt x="157" y="2473"/>
                  </a:lnTo>
                  <a:lnTo>
                    <a:pt x="157" y="2471"/>
                  </a:lnTo>
                  <a:lnTo>
                    <a:pt x="149" y="2475"/>
                  </a:lnTo>
                  <a:lnTo>
                    <a:pt x="157" y="2475"/>
                  </a:lnTo>
                  <a:lnTo>
                    <a:pt x="157" y="2473"/>
                  </a:lnTo>
                  <a:lnTo>
                    <a:pt x="141" y="2473"/>
                  </a:lnTo>
                  <a:close/>
                  <a:moveTo>
                    <a:pt x="144" y="2495"/>
                  </a:moveTo>
                  <a:lnTo>
                    <a:pt x="144" y="2516"/>
                  </a:lnTo>
                  <a:lnTo>
                    <a:pt x="144" y="2517"/>
                  </a:lnTo>
                  <a:lnTo>
                    <a:pt x="144" y="2521"/>
                  </a:lnTo>
                  <a:lnTo>
                    <a:pt x="161" y="2519"/>
                  </a:lnTo>
                  <a:lnTo>
                    <a:pt x="161" y="2515"/>
                  </a:lnTo>
                  <a:lnTo>
                    <a:pt x="153" y="2516"/>
                  </a:lnTo>
                  <a:lnTo>
                    <a:pt x="161" y="2516"/>
                  </a:lnTo>
                  <a:lnTo>
                    <a:pt x="161" y="2495"/>
                  </a:lnTo>
                  <a:lnTo>
                    <a:pt x="144" y="2495"/>
                  </a:lnTo>
                  <a:close/>
                  <a:moveTo>
                    <a:pt x="146" y="2533"/>
                  </a:moveTo>
                  <a:lnTo>
                    <a:pt x="146" y="2541"/>
                  </a:lnTo>
                  <a:lnTo>
                    <a:pt x="147" y="2548"/>
                  </a:lnTo>
                  <a:lnTo>
                    <a:pt x="147" y="2573"/>
                  </a:lnTo>
                  <a:lnTo>
                    <a:pt x="164" y="2573"/>
                  </a:lnTo>
                  <a:lnTo>
                    <a:pt x="164" y="2563"/>
                  </a:lnTo>
                  <a:lnTo>
                    <a:pt x="148" y="2562"/>
                  </a:lnTo>
                  <a:lnTo>
                    <a:pt x="147" y="2572"/>
                  </a:lnTo>
                  <a:lnTo>
                    <a:pt x="156" y="2573"/>
                  </a:lnTo>
                  <a:lnTo>
                    <a:pt x="164" y="2572"/>
                  </a:lnTo>
                  <a:lnTo>
                    <a:pt x="163" y="2547"/>
                  </a:lnTo>
                  <a:lnTo>
                    <a:pt x="163" y="2539"/>
                  </a:lnTo>
                  <a:lnTo>
                    <a:pt x="162" y="2532"/>
                  </a:lnTo>
                  <a:lnTo>
                    <a:pt x="146" y="2533"/>
                  </a:lnTo>
                  <a:close/>
                  <a:moveTo>
                    <a:pt x="149" y="2569"/>
                  </a:moveTo>
                  <a:lnTo>
                    <a:pt x="149" y="2582"/>
                  </a:lnTo>
                  <a:lnTo>
                    <a:pt x="163" y="2588"/>
                  </a:lnTo>
                  <a:lnTo>
                    <a:pt x="164" y="2588"/>
                  </a:lnTo>
                  <a:lnTo>
                    <a:pt x="158" y="2581"/>
                  </a:lnTo>
                  <a:lnTo>
                    <a:pt x="150" y="2582"/>
                  </a:lnTo>
                  <a:lnTo>
                    <a:pt x="150" y="2593"/>
                  </a:lnTo>
                  <a:lnTo>
                    <a:pt x="167" y="2592"/>
                  </a:lnTo>
                  <a:lnTo>
                    <a:pt x="166" y="2581"/>
                  </a:lnTo>
                  <a:lnTo>
                    <a:pt x="153" y="2575"/>
                  </a:lnTo>
                  <a:lnTo>
                    <a:pt x="152" y="2576"/>
                  </a:lnTo>
                  <a:lnTo>
                    <a:pt x="157" y="2582"/>
                  </a:lnTo>
                  <a:lnTo>
                    <a:pt x="166" y="2582"/>
                  </a:lnTo>
                  <a:lnTo>
                    <a:pt x="166" y="2569"/>
                  </a:lnTo>
                  <a:lnTo>
                    <a:pt x="149" y="2569"/>
                  </a:lnTo>
                  <a:close/>
                  <a:moveTo>
                    <a:pt x="151" y="2606"/>
                  </a:moveTo>
                  <a:lnTo>
                    <a:pt x="151" y="2620"/>
                  </a:lnTo>
                  <a:lnTo>
                    <a:pt x="152" y="2632"/>
                  </a:lnTo>
                  <a:lnTo>
                    <a:pt x="153" y="2639"/>
                  </a:lnTo>
                  <a:lnTo>
                    <a:pt x="170" y="2638"/>
                  </a:lnTo>
                  <a:lnTo>
                    <a:pt x="170" y="2621"/>
                  </a:lnTo>
                  <a:lnTo>
                    <a:pt x="153" y="2620"/>
                  </a:lnTo>
                  <a:lnTo>
                    <a:pt x="153" y="2638"/>
                  </a:lnTo>
                  <a:lnTo>
                    <a:pt x="161" y="2638"/>
                  </a:lnTo>
                  <a:lnTo>
                    <a:pt x="170" y="2637"/>
                  </a:lnTo>
                  <a:lnTo>
                    <a:pt x="169" y="2631"/>
                  </a:lnTo>
                  <a:lnTo>
                    <a:pt x="168" y="2619"/>
                  </a:lnTo>
                  <a:lnTo>
                    <a:pt x="168" y="2605"/>
                  </a:lnTo>
                  <a:lnTo>
                    <a:pt x="151" y="2606"/>
                  </a:lnTo>
                  <a:close/>
                  <a:moveTo>
                    <a:pt x="153" y="2617"/>
                  </a:moveTo>
                  <a:lnTo>
                    <a:pt x="154" y="2642"/>
                  </a:lnTo>
                  <a:lnTo>
                    <a:pt x="171" y="2642"/>
                  </a:lnTo>
                  <a:lnTo>
                    <a:pt x="170" y="2617"/>
                  </a:lnTo>
                  <a:lnTo>
                    <a:pt x="153" y="2617"/>
                  </a:lnTo>
                  <a:close/>
                  <a:moveTo>
                    <a:pt x="171" y="2645"/>
                  </a:moveTo>
                  <a:lnTo>
                    <a:pt x="172" y="2634"/>
                  </a:lnTo>
                  <a:lnTo>
                    <a:pt x="163" y="2634"/>
                  </a:lnTo>
                  <a:lnTo>
                    <a:pt x="155" y="2634"/>
                  </a:lnTo>
                  <a:lnTo>
                    <a:pt x="155" y="2665"/>
                  </a:lnTo>
                  <a:lnTo>
                    <a:pt x="156" y="2669"/>
                  </a:lnTo>
                  <a:lnTo>
                    <a:pt x="157" y="2670"/>
                  </a:lnTo>
                  <a:lnTo>
                    <a:pt x="164" y="2666"/>
                  </a:lnTo>
                  <a:lnTo>
                    <a:pt x="156" y="2668"/>
                  </a:lnTo>
                  <a:lnTo>
                    <a:pt x="157" y="2671"/>
                  </a:lnTo>
                  <a:lnTo>
                    <a:pt x="165" y="2669"/>
                  </a:lnTo>
                  <a:lnTo>
                    <a:pt x="157" y="2671"/>
                  </a:lnTo>
                  <a:lnTo>
                    <a:pt x="157" y="2674"/>
                  </a:lnTo>
                  <a:lnTo>
                    <a:pt x="173" y="2672"/>
                  </a:lnTo>
                  <a:lnTo>
                    <a:pt x="173" y="2669"/>
                  </a:lnTo>
                  <a:lnTo>
                    <a:pt x="173" y="2668"/>
                  </a:lnTo>
                  <a:lnTo>
                    <a:pt x="173" y="2665"/>
                  </a:lnTo>
                  <a:lnTo>
                    <a:pt x="172" y="2662"/>
                  </a:lnTo>
                  <a:lnTo>
                    <a:pt x="171" y="2661"/>
                  </a:lnTo>
                  <a:lnTo>
                    <a:pt x="164" y="2665"/>
                  </a:lnTo>
                  <a:lnTo>
                    <a:pt x="172" y="2665"/>
                  </a:lnTo>
                  <a:lnTo>
                    <a:pt x="172" y="2634"/>
                  </a:lnTo>
                  <a:lnTo>
                    <a:pt x="155" y="2633"/>
                  </a:lnTo>
                  <a:lnTo>
                    <a:pt x="154" y="2644"/>
                  </a:lnTo>
                  <a:lnTo>
                    <a:pt x="171" y="2645"/>
                  </a:lnTo>
                  <a:close/>
                  <a:moveTo>
                    <a:pt x="157" y="2686"/>
                  </a:moveTo>
                  <a:lnTo>
                    <a:pt x="158" y="2697"/>
                  </a:lnTo>
                  <a:lnTo>
                    <a:pt x="158" y="2711"/>
                  </a:lnTo>
                  <a:lnTo>
                    <a:pt x="175" y="2710"/>
                  </a:lnTo>
                  <a:lnTo>
                    <a:pt x="175" y="2697"/>
                  </a:lnTo>
                  <a:lnTo>
                    <a:pt x="174" y="2685"/>
                  </a:lnTo>
                  <a:lnTo>
                    <a:pt x="157" y="2686"/>
                  </a:lnTo>
                  <a:close/>
                  <a:moveTo>
                    <a:pt x="158" y="2723"/>
                  </a:moveTo>
                  <a:lnTo>
                    <a:pt x="159" y="2733"/>
                  </a:lnTo>
                  <a:lnTo>
                    <a:pt x="175" y="2735"/>
                  </a:lnTo>
                  <a:lnTo>
                    <a:pt x="175" y="2733"/>
                  </a:lnTo>
                  <a:lnTo>
                    <a:pt x="176" y="2731"/>
                  </a:lnTo>
                  <a:lnTo>
                    <a:pt x="177" y="2714"/>
                  </a:lnTo>
                  <a:lnTo>
                    <a:pt x="177" y="2709"/>
                  </a:lnTo>
                  <a:lnTo>
                    <a:pt x="169" y="2708"/>
                  </a:lnTo>
                  <a:lnTo>
                    <a:pt x="161" y="2709"/>
                  </a:lnTo>
                  <a:lnTo>
                    <a:pt x="161" y="2714"/>
                  </a:lnTo>
                  <a:lnTo>
                    <a:pt x="169" y="2713"/>
                  </a:lnTo>
                  <a:lnTo>
                    <a:pt x="161" y="2713"/>
                  </a:lnTo>
                  <a:lnTo>
                    <a:pt x="161" y="2724"/>
                  </a:lnTo>
                  <a:lnTo>
                    <a:pt x="178" y="2724"/>
                  </a:lnTo>
                  <a:lnTo>
                    <a:pt x="178" y="2712"/>
                  </a:lnTo>
                  <a:lnTo>
                    <a:pt x="178" y="2711"/>
                  </a:lnTo>
                  <a:lnTo>
                    <a:pt x="177" y="2707"/>
                  </a:lnTo>
                  <a:lnTo>
                    <a:pt x="161" y="2707"/>
                  </a:lnTo>
                  <a:lnTo>
                    <a:pt x="160" y="2713"/>
                  </a:lnTo>
                  <a:lnTo>
                    <a:pt x="159" y="2730"/>
                  </a:lnTo>
                  <a:lnTo>
                    <a:pt x="168" y="2731"/>
                  </a:lnTo>
                  <a:lnTo>
                    <a:pt x="159" y="2728"/>
                  </a:lnTo>
                  <a:lnTo>
                    <a:pt x="159" y="2730"/>
                  </a:lnTo>
                  <a:lnTo>
                    <a:pt x="167" y="2733"/>
                  </a:lnTo>
                  <a:lnTo>
                    <a:pt x="175" y="2732"/>
                  </a:lnTo>
                  <a:lnTo>
                    <a:pt x="175" y="2723"/>
                  </a:lnTo>
                  <a:lnTo>
                    <a:pt x="158" y="2723"/>
                  </a:lnTo>
                  <a:close/>
                  <a:moveTo>
                    <a:pt x="161" y="2737"/>
                  </a:moveTo>
                  <a:lnTo>
                    <a:pt x="162" y="2748"/>
                  </a:lnTo>
                  <a:lnTo>
                    <a:pt x="178" y="2748"/>
                  </a:lnTo>
                  <a:lnTo>
                    <a:pt x="179" y="2735"/>
                  </a:lnTo>
                  <a:lnTo>
                    <a:pt x="162" y="2735"/>
                  </a:lnTo>
                  <a:lnTo>
                    <a:pt x="162" y="2748"/>
                  </a:lnTo>
                  <a:lnTo>
                    <a:pt x="170" y="2748"/>
                  </a:lnTo>
                  <a:lnTo>
                    <a:pt x="178" y="2748"/>
                  </a:lnTo>
                  <a:lnTo>
                    <a:pt x="178" y="2737"/>
                  </a:lnTo>
                  <a:lnTo>
                    <a:pt x="161" y="2737"/>
                  </a:lnTo>
                  <a:close/>
                  <a:moveTo>
                    <a:pt x="179" y="2722"/>
                  </a:moveTo>
                  <a:lnTo>
                    <a:pt x="179" y="2718"/>
                  </a:lnTo>
                  <a:lnTo>
                    <a:pt x="171" y="2718"/>
                  </a:lnTo>
                  <a:lnTo>
                    <a:pt x="162" y="2718"/>
                  </a:lnTo>
                  <a:lnTo>
                    <a:pt x="163" y="2746"/>
                  </a:lnTo>
                  <a:lnTo>
                    <a:pt x="163" y="2748"/>
                  </a:lnTo>
                  <a:lnTo>
                    <a:pt x="164" y="2750"/>
                  </a:lnTo>
                  <a:lnTo>
                    <a:pt x="164" y="2751"/>
                  </a:lnTo>
                  <a:lnTo>
                    <a:pt x="164" y="2752"/>
                  </a:lnTo>
                  <a:lnTo>
                    <a:pt x="172" y="2750"/>
                  </a:lnTo>
                  <a:lnTo>
                    <a:pt x="164" y="2750"/>
                  </a:lnTo>
                  <a:lnTo>
                    <a:pt x="164" y="2764"/>
                  </a:lnTo>
                  <a:lnTo>
                    <a:pt x="181" y="2764"/>
                  </a:lnTo>
                  <a:lnTo>
                    <a:pt x="181" y="2749"/>
                  </a:lnTo>
                  <a:lnTo>
                    <a:pt x="180" y="2746"/>
                  </a:lnTo>
                  <a:lnTo>
                    <a:pt x="180" y="2745"/>
                  </a:lnTo>
                  <a:lnTo>
                    <a:pt x="172" y="2748"/>
                  </a:lnTo>
                  <a:lnTo>
                    <a:pt x="180" y="2746"/>
                  </a:lnTo>
                  <a:lnTo>
                    <a:pt x="179" y="2743"/>
                  </a:lnTo>
                  <a:lnTo>
                    <a:pt x="171" y="2746"/>
                  </a:lnTo>
                  <a:lnTo>
                    <a:pt x="180" y="2745"/>
                  </a:lnTo>
                  <a:lnTo>
                    <a:pt x="179" y="2718"/>
                  </a:lnTo>
                  <a:lnTo>
                    <a:pt x="162" y="2718"/>
                  </a:lnTo>
                  <a:lnTo>
                    <a:pt x="162" y="2722"/>
                  </a:lnTo>
                  <a:lnTo>
                    <a:pt x="179" y="2722"/>
                  </a:lnTo>
                  <a:close/>
                  <a:moveTo>
                    <a:pt x="164" y="2777"/>
                  </a:moveTo>
                  <a:lnTo>
                    <a:pt x="165" y="2784"/>
                  </a:lnTo>
                  <a:lnTo>
                    <a:pt x="181" y="2786"/>
                  </a:lnTo>
                  <a:lnTo>
                    <a:pt x="182" y="2784"/>
                  </a:lnTo>
                  <a:lnTo>
                    <a:pt x="174" y="2782"/>
                  </a:lnTo>
                  <a:lnTo>
                    <a:pt x="165" y="2782"/>
                  </a:lnTo>
                  <a:lnTo>
                    <a:pt x="166" y="2797"/>
                  </a:lnTo>
                  <a:lnTo>
                    <a:pt x="182" y="2797"/>
                  </a:lnTo>
                  <a:lnTo>
                    <a:pt x="182" y="2781"/>
                  </a:lnTo>
                  <a:lnTo>
                    <a:pt x="166" y="2779"/>
                  </a:lnTo>
                  <a:lnTo>
                    <a:pt x="165" y="2782"/>
                  </a:lnTo>
                  <a:lnTo>
                    <a:pt x="173" y="2784"/>
                  </a:lnTo>
                  <a:lnTo>
                    <a:pt x="181" y="2784"/>
                  </a:lnTo>
                  <a:lnTo>
                    <a:pt x="181" y="2776"/>
                  </a:lnTo>
                  <a:lnTo>
                    <a:pt x="164" y="2777"/>
                  </a:lnTo>
                  <a:close/>
                  <a:moveTo>
                    <a:pt x="166" y="2810"/>
                  </a:moveTo>
                  <a:lnTo>
                    <a:pt x="166" y="2819"/>
                  </a:lnTo>
                  <a:lnTo>
                    <a:pt x="182" y="2819"/>
                  </a:lnTo>
                  <a:lnTo>
                    <a:pt x="183" y="2779"/>
                  </a:lnTo>
                  <a:lnTo>
                    <a:pt x="166" y="2779"/>
                  </a:lnTo>
                  <a:lnTo>
                    <a:pt x="166" y="2819"/>
                  </a:lnTo>
                  <a:lnTo>
                    <a:pt x="174" y="2819"/>
                  </a:lnTo>
                  <a:lnTo>
                    <a:pt x="182" y="2819"/>
                  </a:lnTo>
                  <a:lnTo>
                    <a:pt x="182" y="2809"/>
                  </a:lnTo>
                  <a:lnTo>
                    <a:pt x="166" y="2810"/>
                  </a:lnTo>
                  <a:close/>
                  <a:moveTo>
                    <a:pt x="166" y="2768"/>
                  </a:moveTo>
                  <a:lnTo>
                    <a:pt x="167" y="2787"/>
                  </a:lnTo>
                  <a:lnTo>
                    <a:pt x="168" y="2794"/>
                  </a:lnTo>
                  <a:lnTo>
                    <a:pt x="184" y="2792"/>
                  </a:lnTo>
                  <a:lnTo>
                    <a:pt x="184" y="2786"/>
                  </a:lnTo>
                  <a:lnTo>
                    <a:pt x="183" y="2768"/>
                  </a:lnTo>
                  <a:lnTo>
                    <a:pt x="166" y="2768"/>
                  </a:lnTo>
                  <a:close/>
                  <a:moveTo>
                    <a:pt x="168" y="2806"/>
                  </a:moveTo>
                  <a:lnTo>
                    <a:pt x="168" y="2817"/>
                  </a:lnTo>
                  <a:lnTo>
                    <a:pt x="169" y="2839"/>
                  </a:lnTo>
                  <a:lnTo>
                    <a:pt x="186" y="2839"/>
                  </a:lnTo>
                  <a:lnTo>
                    <a:pt x="186" y="2823"/>
                  </a:lnTo>
                  <a:lnTo>
                    <a:pt x="170" y="2823"/>
                  </a:lnTo>
                  <a:lnTo>
                    <a:pt x="169" y="2839"/>
                  </a:lnTo>
                  <a:lnTo>
                    <a:pt x="177" y="2839"/>
                  </a:lnTo>
                  <a:lnTo>
                    <a:pt x="186" y="2839"/>
                  </a:lnTo>
                  <a:lnTo>
                    <a:pt x="185" y="2816"/>
                  </a:lnTo>
                  <a:lnTo>
                    <a:pt x="185" y="2805"/>
                  </a:lnTo>
                  <a:lnTo>
                    <a:pt x="168" y="2806"/>
                  </a:lnTo>
                  <a:close/>
                  <a:moveTo>
                    <a:pt x="186" y="2811"/>
                  </a:moveTo>
                  <a:lnTo>
                    <a:pt x="187" y="2798"/>
                  </a:lnTo>
                  <a:lnTo>
                    <a:pt x="179" y="2797"/>
                  </a:lnTo>
                  <a:lnTo>
                    <a:pt x="170" y="2797"/>
                  </a:lnTo>
                  <a:lnTo>
                    <a:pt x="170" y="2810"/>
                  </a:lnTo>
                  <a:lnTo>
                    <a:pt x="187" y="2809"/>
                  </a:lnTo>
                  <a:lnTo>
                    <a:pt x="187" y="2797"/>
                  </a:lnTo>
                  <a:lnTo>
                    <a:pt x="170" y="2797"/>
                  </a:lnTo>
                  <a:lnTo>
                    <a:pt x="170" y="2810"/>
                  </a:lnTo>
                  <a:lnTo>
                    <a:pt x="186" y="2811"/>
                  </a:lnTo>
                  <a:close/>
                  <a:moveTo>
                    <a:pt x="171" y="2822"/>
                  </a:moveTo>
                  <a:lnTo>
                    <a:pt x="171" y="2850"/>
                  </a:lnTo>
                  <a:lnTo>
                    <a:pt x="172" y="2872"/>
                  </a:lnTo>
                  <a:lnTo>
                    <a:pt x="188" y="2872"/>
                  </a:lnTo>
                  <a:lnTo>
                    <a:pt x="188" y="2850"/>
                  </a:lnTo>
                  <a:lnTo>
                    <a:pt x="187" y="2822"/>
                  </a:lnTo>
                  <a:lnTo>
                    <a:pt x="171" y="2822"/>
                  </a:lnTo>
                  <a:close/>
                  <a:moveTo>
                    <a:pt x="173" y="2874"/>
                  </a:moveTo>
                  <a:lnTo>
                    <a:pt x="174" y="2874"/>
                  </a:lnTo>
                  <a:lnTo>
                    <a:pt x="190" y="2872"/>
                  </a:lnTo>
                  <a:lnTo>
                    <a:pt x="190" y="2867"/>
                  </a:lnTo>
                  <a:lnTo>
                    <a:pt x="182" y="2866"/>
                  </a:lnTo>
                  <a:lnTo>
                    <a:pt x="173" y="2866"/>
                  </a:lnTo>
                  <a:lnTo>
                    <a:pt x="174" y="2886"/>
                  </a:lnTo>
                  <a:lnTo>
                    <a:pt x="191" y="2885"/>
                  </a:lnTo>
                  <a:lnTo>
                    <a:pt x="190" y="2866"/>
                  </a:lnTo>
                  <a:lnTo>
                    <a:pt x="173" y="2865"/>
                  </a:lnTo>
                  <a:lnTo>
                    <a:pt x="173" y="2869"/>
                  </a:lnTo>
                  <a:lnTo>
                    <a:pt x="181" y="2871"/>
                  </a:lnTo>
                  <a:lnTo>
                    <a:pt x="188" y="2867"/>
                  </a:lnTo>
                  <a:lnTo>
                    <a:pt x="188" y="2865"/>
                  </a:lnTo>
                  <a:lnTo>
                    <a:pt x="173" y="2874"/>
                  </a:lnTo>
                  <a:close/>
                  <a:moveTo>
                    <a:pt x="174" y="2898"/>
                  </a:moveTo>
                  <a:lnTo>
                    <a:pt x="175" y="2915"/>
                  </a:lnTo>
                  <a:lnTo>
                    <a:pt x="192" y="2915"/>
                  </a:lnTo>
                  <a:lnTo>
                    <a:pt x="192" y="2885"/>
                  </a:lnTo>
                  <a:lnTo>
                    <a:pt x="184" y="2885"/>
                  </a:lnTo>
                  <a:lnTo>
                    <a:pt x="175" y="2885"/>
                  </a:lnTo>
                  <a:lnTo>
                    <a:pt x="175" y="2891"/>
                  </a:lnTo>
                  <a:lnTo>
                    <a:pt x="192" y="2890"/>
                  </a:lnTo>
                  <a:lnTo>
                    <a:pt x="192" y="2885"/>
                  </a:lnTo>
                  <a:lnTo>
                    <a:pt x="175" y="2885"/>
                  </a:lnTo>
                  <a:lnTo>
                    <a:pt x="175" y="2914"/>
                  </a:lnTo>
                  <a:lnTo>
                    <a:pt x="183" y="2914"/>
                  </a:lnTo>
                  <a:lnTo>
                    <a:pt x="192" y="2914"/>
                  </a:lnTo>
                  <a:lnTo>
                    <a:pt x="191" y="2898"/>
                  </a:lnTo>
                  <a:lnTo>
                    <a:pt x="174" y="2898"/>
                  </a:lnTo>
                  <a:close/>
                  <a:moveTo>
                    <a:pt x="175" y="2903"/>
                  </a:moveTo>
                  <a:lnTo>
                    <a:pt x="176" y="2928"/>
                  </a:lnTo>
                  <a:lnTo>
                    <a:pt x="193" y="2928"/>
                  </a:lnTo>
                  <a:lnTo>
                    <a:pt x="192" y="2903"/>
                  </a:lnTo>
                  <a:lnTo>
                    <a:pt x="175" y="2903"/>
                  </a:lnTo>
                  <a:close/>
                  <a:moveTo>
                    <a:pt x="193" y="2922"/>
                  </a:moveTo>
                  <a:lnTo>
                    <a:pt x="193" y="2888"/>
                  </a:lnTo>
                  <a:lnTo>
                    <a:pt x="185" y="2888"/>
                  </a:lnTo>
                  <a:lnTo>
                    <a:pt x="177" y="2888"/>
                  </a:lnTo>
                  <a:lnTo>
                    <a:pt x="177" y="2902"/>
                  </a:lnTo>
                  <a:lnTo>
                    <a:pt x="177" y="2904"/>
                  </a:lnTo>
                  <a:lnTo>
                    <a:pt x="194" y="2904"/>
                  </a:lnTo>
                  <a:lnTo>
                    <a:pt x="194" y="2902"/>
                  </a:lnTo>
                  <a:lnTo>
                    <a:pt x="193" y="2887"/>
                  </a:lnTo>
                  <a:lnTo>
                    <a:pt x="177" y="2887"/>
                  </a:lnTo>
                  <a:lnTo>
                    <a:pt x="176" y="2922"/>
                  </a:lnTo>
                  <a:lnTo>
                    <a:pt x="193" y="2922"/>
                  </a:lnTo>
                  <a:close/>
                  <a:moveTo>
                    <a:pt x="177" y="2916"/>
                  </a:moveTo>
                  <a:lnTo>
                    <a:pt x="178" y="2928"/>
                  </a:lnTo>
                  <a:lnTo>
                    <a:pt x="178" y="2929"/>
                  </a:lnTo>
                  <a:lnTo>
                    <a:pt x="179" y="2934"/>
                  </a:lnTo>
                  <a:lnTo>
                    <a:pt x="187" y="2933"/>
                  </a:lnTo>
                  <a:lnTo>
                    <a:pt x="179" y="2934"/>
                  </a:lnTo>
                  <a:lnTo>
                    <a:pt x="179" y="2942"/>
                  </a:lnTo>
                  <a:lnTo>
                    <a:pt x="195" y="2941"/>
                  </a:lnTo>
                  <a:lnTo>
                    <a:pt x="195" y="2933"/>
                  </a:lnTo>
                  <a:lnTo>
                    <a:pt x="195" y="2932"/>
                  </a:lnTo>
                  <a:lnTo>
                    <a:pt x="194" y="2927"/>
                  </a:lnTo>
                  <a:lnTo>
                    <a:pt x="186" y="2928"/>
                  </a:lnTo>
                  <a:lnTo>
                    <a:pt x="195" y="2928"/>
                  </a:lnTo>
                  <a:lnTo>
                    <a:pt x="194" y="2916"/>
                  </a:lnTo>
                  <a:lnTo>
                    <a:pt x="177" y="2916"/>
                  </a:lnTo>
                  <a:close/>
                  <a:moveTo>
                    <a:pt x="179" y="2955"/>
                  </a:moveTo>
                  <a:lnTo>
                    <a:pt x="180" y="2958"/>
                  </a:lnTo>
                  <a:lnTo>
                    <a:pt x="180" y="2975"/>
                  </a:lnTo>
                  <a:lnTo>
                    <a:pt x="197" y="2975"/>
                  </a:lnTo>
                  <a:lnTo>
                    <a:pt x="198" y="2961"/>
                  </a:lnTo>
                  <a:lnTo>
                    <a:pt x="189" y="2960"/>
                  </a:lnTo>
                  <a:lnTo>
                    <a:pt x="181" y="2961"/>
                  </a:lnTo>
                  <a:lnTo>
                    <a:pt x="182" y="2970"/>
                  </a:lnTo>
                  <a:lnTo>
                    <a:pt x="182" y="2977"/>
                  </a:lnTo>
                  <a:lnTo>
                    <a:pt x="199" y="2976"/>
                  </a:lnTo>
                  <a:lnTo>
                    <a:pt x="198" y="2968"/>
                  </a:lnTo>
                  <a:lnTo>
                    <a:pt x="198" y="2960"/>
                  </a:lnTo>
                  <a:lnTo>
                    <a:pt x="181" y="2960"/>
                  </a:lnTo>
                  <a:lnTo>
                    <a:pt x="180" y="2974"/>
                  </a:lnTo>
                  <a:lnTo>
                    <a:pt x="189" y="2974"/>
                  </a:lnTo>
                  <a:lnTo>
                    <a:pt x="197" y="2974"/>
                  </a:lnTo>
                  <a:lnTo>
                    <a:pt x="196" y="2957"/>
                  </a:lnTo>
                  <a:lnTo>
                    <a:pt x="196" y="2953"/>
                  </a:lnTo>
                  <a:lnTo>
                    <a:pt x="179" y="2955"/>
                  </a:lnTo>
                  <a:close/>
                  <a:moveTo>
                    <a:pt x="182" y="2989"/>
                  </a:moveTo>
                  <a:lnTo>
                    <a:pt x="183" y="3002"/>
                  </a:lnTo>
                  <a:lnTo>
                    <a:pt x="199" y="3002"/>
                  </a:lnTo>
                  <a:lnTo>
                    <a:pt x="200" y="2990"/>
                  </a:lnTo>
                  <a:lnTo>
                    <a:pt x="183" y="2990"/>
                  </a:lnTo>
                  <a:lnTo>
                    <a:pt x="183" y="3002"/>
                  </a:lnTo>
                  <a:lnTo>
                    <a:pt x="191" y="3002"/>
                  </a:lnTo>
                  <a:lnTo>
                    <a:pt x="199" y="3002"/>
                  </a:lnTo>
                  <a:lnTo>
                    <a:pt x="199" y="2989"/>
                  </a:lnTo>
                  <a:lnTo>
                    <a:pt x="182" y="2989"/>
                  </a:lnTo>
                  <a:close/>
                  <a:moveTo>
                    <a:pt x="200" y="2977"/>
                  </a:moveTo>
                  <a:lnTo>
                    <a:pt x="200" y="2948"/>
                  </a:lnTo>
                  <a:lnTo>
                    <a:pt x="192" y="2948"/>
                  </a:lnTo>
                  <a:lnTo>
                    <a:pt x="183" y="2948"/>
                  </a:lnTo>
                  <a:lnTo>
                    <a:pt x="184" y="2969"/>
                  </a:lnTo>
                  <a:lnTo>
                    <a:pt x="201" y="2969"/>
                  </a:lnTo>
                  <a:lnTo>
                    <a:pt x="200" y="2948"/>
                  </a:lnTo>
                  <a:lnTo>
                    <a:pt x="183" y="2948"/>
                  </a:lnTo>
                  <a:lnTo>
                    <a:pt x="183" y="2977"/>
                  </a:lnTo>
                  <a:lnTo>
                    <a:pt x="200" y="2977"/>
                  </a:lnTo>
                  <a:close/>
                  <a:moveTo>
                    <a:pt x="185" y="2969"/>
                  </a:moveTo>
                  <a:lnTo>
                    <a:pt x="185" y="2994"/>
                  </a:lnTo>
                  <a:lnTo>
                    <a:pt x="202" y="2994"/>
                  </a:lnTo>
                  <a:lnTo>
                    <a:pt x="201" y="2969"/>
                  </a:lnTo>
                  <a:lnTo>
                    <a:pt x="185" y="2969"/>
                  </a:lnTo>
                  <a:close/>
                  <a:moveTo>
                    <a:pt x="17" y="3393"/>
                  </a:moveTo>
                  <a:lnTo>
                    <a:pt x="17" y="3373"/>
                  </a:lnTo>
                  <a:lnTo>
                    <a:pt x="9" y="3372"/>
                  </a:lnTo>
                  <a:lnTo>
                    <a:pt x="1" y="3372"/>
                  </a:lnTo>
                  <a:lnTo>
                    <a:pt x="1" y="3401"/>
                  </a:lnTo>
                  <a:lnTo>
                    <a:pt x="17" y="3401"/>
                  </a:lnTo>
                  <a:lnTo>
                    <a:pt x="17" y="3372"/>
                  </a:lnTo>
                  <a:lnTo>
                    <a:pt x="1" y="3372"/>
                  </a:lnTo>
                  <a:lnTo>
                    <a:pt x="0" y="3393"/>
                  </a:lnTo>
                  <a:lnTo>
                    <a:pt x="17" y="33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Freeform 93"/>
            <p:cNvSpPr>
              <a:spLocks noEditPoints="1"/>
            </p:cNvSpPr>
            <p:nvPr/>
          </p:nvSpPr>
          <p:spPr bwMode="auto">
            <a:xfrm>
              <a:off x="20889157" y="10216300"/>
              <a:ext cx="126435" cy="1868499"/>
            </a:xfrm>
            <a:custGeom>
              <a:avLst/>
              <a:gdLst>
                <a:gd name="T0" fmla="*/ 8 w 202"/>
                <a:gd name="T1" fmla="*/ 2775 h 2875"/>
                <a:gd name="T2" fmla="*/ 12 w 202"/>
                <a:gd name="T3" fmla="*/ 2837 h 2875"/>
                <a:gd name="T4" fmla="*/ 17 w 202"/>
                <a:gd name="T5" fmla="*/ 2865 h 2875"/>
                <a:gd name="T6" fmla="*/ 36 w 202"/>
                <a:gd name="T7" fmla="*/ 2822 h 2875"/>
                <a:gd name="T8" fmla="*/ 39 w 202"/>
                <a:gd name="T9" fmla="*/ 2844 h 2875"/>
                <a:gd name="T10" fmla="*/ 42 w 202"/>
                <a:gd name="T11" fmla="*/ 2863 h 2875"/>
                <a:gd name="T12" fmla="*/ 47 w 202"/>
                <a:gd name="T13" fmla="*/ 2860 h 2875"/>
                <a:gd name="T14" fmla="*/ 31 w 202"/>
                <a:gd name="T15" fmla="*/ 2854 h 2875"/>
                <a:gd name="T16" fmla="*/ 37 w 202"/>
                <a:gd name="T17" fmla="*/ 2747 h 2875"/>
                <a:gd name="T18" fmla="*/ 55 w 202"/>
                <a:gd name="T19" fmla="*/ 2533 h 2875"/>
                <a:gd name="T20" fmla="*/ 55 w 202"/>
                <a:gd name="T21" fmla="*/ 2269 h 2875"/>
                <a:gd name="T22" fmla="*/ 39 w 202"/>
                <a:gd name="T23" fmla="*/ 1980 h 2875"/>
                <a:gd name="T24" fmla="*/ 40 w 202"/>
                <a:gd name="T25" fmla="*/ 1741 h 2875"/>
                <a:gd name="T26" fmla="*/ 40 w 202"/>
                <a:gd name="T27" fmla="*/ 1477 h 2875"/>
                <a:gd name="T28" fmla="*/ 41 w 202"/>
                <a:gd name="T29" fmla="*/ 1238 h 2875"/>
                <a:gd name="T30" fmla="*/ 41 w 202"/>
                <a:gd name="T31" fmla="*/ 975 h 2875"/>
                <a:gd name="T32" fmla="*/ 59 w 202"/>
                <a:gd name="T33" fmla="*/ 761 h 2875"/>
                <a:gd name="T34" fmla="*/ 42 w 202"/>
                <a:gd name="T35" fmla="*/ 487 h 2875"/>
                <a:gd name="T36" fmla="*/ 60 w 202"/>
                <a:gd name="T37" fmla="*/ 233 h 2875"/>
                <a:gd name="T38" fmla="*/ 46 w 202"/>
                <a:gd name="T39" fmla="*/ 52 h 2875"/>
                <a:gd name="T40" fmla="*/ 48 w 202"/>
                <a:gd name="T41" fmla="*/ 26 h 2875"/>
                <a:gd name="T42" fmla="*/ 68 w 202"/>
                <a:gd name="T43" fmla="*/ 37 h 2875"/>
                <a:gd name="T44" fmla="*/ 72 w 202"/>
                <a:gd name="T45" fmla="*/ 103 h 2875"/>
                <a:gd name="T46" fmla="*/ 59 w 202"/>
                <a:gd name="T47" fmla="*/ 258 h 2875"/>
                <a:gd name="T48" fmla="*/ 63 w 202"/>
                <a:gd name="T49" fmla="*/ 391 h 2875"/>
                <a:gd name="T50" fmla="*/ 66 w 202"/>
                <a:gd name="T51" fmla="*/ 529 h 2875"/>
                <a:gd name="T52" fmla="*/ 78 w 202"/>
                <a:gd name="T53" fmla="*/ 701 h 2875"/>
                <a:gd name="T54" fmla="*/ 72 w 202"/>
                <a:gd name="T55" fmla="*/ 829 h 2875"/>
                <a:gd name="T56" fmla="*/ 92 w 202"/>
                <a:gd name="T57" fmla="*/ 983 h 2875"/>
                <a:gd name="T58" fmla="*/ 79 w 202"/>
                <a:gd name="T59" fmla="*/ 1078 h 2875"/>
                <a:gd name="T60" fmla="*/ 97 w 202"/>
                <a:gd name="T61" fmla="*/ 1089 h 2875"/>
                <a:gd name="T62" fmla="*/ 99 w 202"/>
                <a:gd name="T63" fmla="*/ 1183 h 2875"/>
                <a:gd name="T64" fmla="*/ 103 w 202"/>
                <a:gd name="T65" fmla="*/ 1329 h 2875"/>
                <a:gd name="T66" fmla="*/ 89 w 202"/>
                <a:gd name="T67" fmla="*/ 1384 h 2875"/>
                <a:gd name="T68" fmla="*/ 108 w 202"/>
                <a:gd name="T69" fmla="*/ 1378 h 2875"/>
                <a:gd name="T70" fmla="*/ 102 w 202"/>
                <a:gd name="T71" fmla="*/ 1446 h 2875"/>
                <a:gd name="T72" fmla="*/ 97 w 202"/>
                <a:gd name="T73" fmla="*/ 1506 h 2875"/>
                <a:gd name="T74" fmla="*/ 100 w 202"/>
                <a:gd name="T75" fmla="*/ 1606 h 2875"/>
                <a:gd name="T76" fmla="*/ 106 w 202"/>
                <a:gd name="T77" fmla="*/ 1657 h 2875"/>
                <a:gd name="T78" fmla="*/ 124 w 202"/>
                <a:gd name="T79" fmla="*/ 1726 h 2875"/>
                <a:gd name="T80" fmla="*/ 128 w 202"/>
                <a:gd name="T81" fmla="*/ 1747 h 2875"/>
                <a:gd name="T82" fmla="*/ 122 w 202"/>
                <a:gd name="T83" fmla="*/ 1803 h 2875"/>
                <a:gd name="T84" fmla="*/ 118 w 202"/>
                <a:gd name="T85" fmla="*/ 1864 h 2875"/>
                <a:gd name="T86" fmla="*/ 120 w 202"/>
                <a:gd name="T87" fmla="*/ 1910 h 2875"/>
                <a:gd name="T88" fmla="*/ 126 w 202"/>
                <a:gd name="T89" fmla="*/ 1961 h 2875"/>
                <a:gd name="T90" fmla="*/ 146 w 202"/>
                <a:gd name="T91" fmla="*/ 2035 h 2875"/>
                <a:gd name="T92" fmla="*/ 141 w 202"/>
                <a:gd name="T93" fmla="*/ 2084 h 2875"/>
                <a:gd name="T94" fmla="*/ 152 w 202"/>
                <a:gd name="T95" fmla="*/ 2099 h 2875"/>
                <a:gd name="T96" fmla="*/ 149 w 202"/>
                <a:gd name="T97" fmla="*/ 2139 h 2875"/>
                <a:gd name="T98" fmla="*/ 162 w 202"/>
                <a:gd name="T99" fmla="*/ 2190 h 2875"/>
                <a:gd name="T100" fmla="*/ 167 w 202"/>
                <a:gd name="T101" fmla="*/ 2261 h 2875"/>
                <a:gd name="T102" fmla="*/ 153 w 202"/>
                <a:gd name="T103" fmla="*/ 2270 h 2875"/>
                <a:gd name="T104" fmla="*/ 155 w 202"/>
                <a:gd name="T105" fmla="*/ 2304 h 2875"/>
                <a:gd name="T106" fmla="*/ 174 w 202"/>
                <a:gd name="T107" fmla="*/ 2325 h 2875"/>
                <a:gd name="T108" fmla="*/ 178 w 202"/>
                <a:gd name="T109" fmla="*/ 2367 h 2875"/>
                <a:gd name="T110" fmla="*/ 168 w 202"/>
                <a:gd name="T111" fmla="*/ 2403 h 2875"/>
                <a:gd name="T112" fmla="*/ 187 w 202"/>
                <a:gd name="T113" fmla="*/ 2454 h 2875"/>
                <a:gd name="T114" fmla="*/ 191 w 202"/>
                <a:gd name="T115" fmla="*/ 2473 h 2875"/>
                <a:gd name="T116" fmla="*/ 177 w 202"/>
                <a:gd name="T117" fmla="*/ 2488 h 2875"/>
                <a:gd name="T118" fmla="*/ 181 w 202"/>
                <a:gd name="T119" fmla="*/ 2538 h 2875"/>
                <a:gd name="T120" fmla="*/ 183 w 202"/>
                <a:gd name="T121" fmla="*/ 2553 h 2875"/>
                <a:gd name="T122" fmla="*/ 3 w 202"/>
                <a:gd name="T123" fmla="*/ 2807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2875">
                  <a:moveTo>
                    <a:pt x="22" y="2802"/>
                  </a:moveTo>
                  <a:lnTo>
                    <a:pt x="22" y="2800"/>
                  </a:lnTo>
                  <a:lnTo>
                    <a:pt x="22" y="2799"/>
                  </a:lnTo>
                  <a:lnTo>
                    <a:pt x="22" y="2779"/>
                  </a:lnTo>
                  <a:lnTo>
                    <a:pt x="14" y="2779"/>
                  </a:lnTo>
                  <a:lnTo>
                    <a:pt x="6" y="2779"/>
                  </a:lnTo>
                  <a:lnTo>
                    <a:pt x="6" y="2783"/>
                  </a:lnTo>
                  <a:lnTo>
                    <a:pt x="23" y="2783"/>
                  </a:lnTo>
                  <a:lnTo>
                    <a:pt x="22" y="2779"/>
                  </a:lnTo>
                  <a:lnTo>
                    <a:pt x="6" y="2779"/>
                  </a:lnTo>
                  <a:lnTo>
                    <a:pt x="5" y="2799"/>
                  </a:lnTo>
                  <a:lnTo>
                    <a:pt x="13" y="2799"/>
                  </a:lnTo>
                  <a:lnTo>
                    <a:pt x="5" y="2798"/>
                  </a:lnTo>
                  <a:lnTo>
                    <a:pt x="5" y="2799"/>
                  </a:lnTo>
                  <a:lnTo>
                    <a:pt x="22" y="2802"/>
                  </a:lnTo>
                  <a:close/>
                  <a:moveTo>
                    <a:pt x="6" y="2796"/>
                  </a:moveTo>
                  <a:lnTo>
                    <a:pt x="6" y="2808"/>
                  </a:lnTo>
                  <a:lnTo>
                    <a:pt x="8" y="2812"/>
                  </a:lnTo>
                  <a:lnTo>
                    <a:pt x="8" y="2813"/>
                  </a:lnTo>
                  <a:lnTo>
                    <a:pt x="24" y="2809"/>
                  </a:lnTo>
                  <a:lnTo>
                    <a:pt x="24" y="2775"/>
                  </a:lnTo>
                  <a:lnTo>
                    <a:pt x="16" y="2775"/>
                  </a:lnTo>
                  <a:lnTo>
                    <a:pt x="8" y="2775"/>
                  </a:lnTo>
                  <a:lnTo>
                    <a:pt x="8" y="2778"/>
                  </a:lnTo>
                  <a:lnTo>
                    <a:pt x="24" y="2777"/>
                  </a:lnTo>
                  <a:lnTo>
                    <a:pt x="24" y="2775"/>
                  </a:lnTo>
                  <a:lnTo>
                    <a:pt x="8" y="2775"/>
                  </a:lnTo>
                  <a:lnTo>
                    <a:pt x="7" y="2809"/>
                  </a:lnTo>
                  <a:lnTo>
                    <a:pt x="15" y="2809"/>
                  </a:lnTo>
                  <a:lnTo>
                    <a:pt x="23" y="2805"/>
                  </a:lnTo>
                  <a:lnTo>
                    <a:pt x="22" y="2804"/>
                  </a:lnTo>
                  <a:lnTo>
                    <a:pt x="15" y="2808"/>
                  </a:lnTo>
                  <a:lnTo>
                    <a:pt x="23" y="2808"/>
                  </a:lnTo>
                  <a:lnTo>
                    <a:pt x="23" y="2795"/>
                  </a:lnTo>
                  <a:lnTo>
                    <a:pt x="6" y="2796"/>
                  </a:lnTo>
                  <a:close/>
                  <a:moveTo>
                    <a:pt x="8" y="2790"/>
                  </a:moveTo>
                  <a:lnTo>
                    <a:pt x="8" y="2815"/>
                  </a:lnTo>
                  <a:lnTo>
                    <a:pt x="25" y="2815"/>
                  </a:lnTo>
                  <a:lnTo>
                    <a:pt x="25" y="2790"/>
                  </a:lnTo>
                  <a:lnTo>
                    <a:pt x="8" y="2790"/>
                  </a:lnTo>
                  <a:close/>
                  <a:moveTo>
                    <a:pt x="14" y="2820"/>
                  </a:moveTo>
                  <a:lnTo>
                    <a:pt x="14" y="2820"/>
                  </a:lnTo>
                  <a:lnTo>
                    <a:pt x="19" y="2813"/>
                  </a:lnTo>
                  <a:lnTo>
                    <a:pt x="10" y="2813"/>
                  </a:lnTo>
                  <a:lnTo>
                    <a:pt x="11" y="2825"/>
                  </a:lnTo>
                  <a:lnTo>
                    <a:pt x="28" y="2825"/>
                  </a:lnTo>
                  <a:lnTo>
                    <a:pt x="28" y="2820"/>
                  </a:lnTo>
                  <a:lnTo>
                    <a:pt x="20" y="2819"/>
                  </a:lnTo>
                  <a:lnTo>
                    <a:pt x="11" y="2820"/>
                  </a:lnTo>
                  <a:lnTo>
                    <a:pt x="12" y="2838"/>
                  </a:lnTo>
                  <a:lnTo>
                    <a:pt x="29" y="2838"/>
                  </a:lnTo>
                  <a:lnTo>
                    <a:pt x="30" y="2822"/>
                  </a:lnTo>
                  <a:lnTo>
                    <a:pt x="13" y="2822"/>
                  </a:lnTo>
                  <a:lnTo>
                    <a:pt x="12" y="2837"/>
                  </a:lnTo>
                  <a:lnTo>
                    <a:pt x="20" y="2837"/>
                  </a:lnTo>
                  <a:lnTo>
                    <a:pt x="29" y="2837"/>
                  </a:lnTo>
                  <a:lnTo>
                    <a:pt x="28" y="2819"/>
                  </a:lnTo>
                  <a:lnTo>
                    <a:pt x="11" y="2818"/>
                  </a:lnTo>
                  <a:lnTo>
                    <a:pt x="11" y="2823"/>
                  </a:lnTo>
                  <a:lnTo>
                    <a:pt x="19" y="2824"/>
                  </a:lnTo>
                  <a:lnTo>
                    <a:pt x="28" y="2824"/>
                  </a:lnTo>
                  <a:lnTo>
                    <a:pt x="27" y="2813"/>
                  </a:lnTo>
                  <a:lnTo>
                    <a:pt x="23" y="2805"/>
                  </a:lnTo>
                  <a:lnTo>
                    <a:pt x="22" y="2805"/>
                  </a:lnTo>
                  <a:lnTo>
                    <a:pt x="14" y="2820"/>
                  </a:lnTo>
                  <a:close/>
                  <a:moveTo>
                    <a:pt x="30" y="2823"/>
                  </a:moveTo>
                  <a:lnTo>
                    <a:pt x="31" y="2812"/>
                  </a:lnTo>
                  <a:lnTo>
                    <a:pt x="22" y="2812"/>
                  </a:lnTo>
                  <a:lnTo>
                    <a:pt x="14" y="2812"/>
                  </a:lnTo>
                  <a:lnTo>
                    <a:pt x="14" y="2826"/>
                  </a:lnTo>
                  <a:lnTo>
                    <a:pt x="31" y="2826"/>
                  </a:lnTo>
                  <a:lnTo>
                    <a:pt x="31" y="2812"/>
                  </a:lnTo>
                  <a:lnTo>
                    <a:pt x="14" y="2811"/>
                  </a:lnTo>
                  <a:lnTo>
                    <a:pt x="13" y="2822"/>
                  </a:lnTo>
                  <a:lnTo>
                    <a:pt x="30" y="2823"/>
                  </a:lnTo>
                  <a:close/>
                  <a:moveTo>
                    <a:pt x="15" y="2840"/>
                  </a:moveTo>
                  <a:lnTo>
                    <a:pt x="15" y="2843"/>
                  </a:lnTo>
                  <a:lnTo>
                    <a:pt x="24" y="2842"/>
                  </a:lnTo>
                  <a:lnTo>
                    <a:pt x="15" y="2842"/>
                  </a:lnTo>
                  <a:lnTo>
                    <a:pt x="16" y="2849"/>
                  </a:lnTo>
                  <a:lnTo>
                    <a:pt x="17" y="2865"/>
                  </a:lnTo>
                  <a:lnTo>
                    <a:pt x="33" y="2865"/>
                  </a:lnTo>
                  <a:lnTo>
                    <a:pt x="34" y="2851"/>
                  </a:lnTo>
                  <a:lnTo>
                    <a:pt x="34" y="2840"/>
                  </a:lnTo>
                  <a:lnTo>
                    <a:pt x="17" y="2840"/>
                  </a:lnTo>
                  <a:lnTo>
                    <a:pt x="17" y="2851"/>
                  </a:lnTo>
                  <a:lnTo>
                    <a:pt x="17" y="2864"/>
                  </a:lnTo>
                  <a:lnTo>
                    <a:pt x="25" y="2864"/>
                  </a:lnTo>
                  <a:lnTo>
                    <a:pt x="33" y="2864"/>
                  </a:lnTo>
                  <a:lnTo>
                    <a:pt x="33" y="2848"/>
                  </a:lnTo>
                  <a:lnTo>
                    <a:pt x="32" y="2841"/>
                  </a:lnTo>
                  <a:lnTo>
                    <a:pt x="32" y="2840"/>
                  </a:lnTo>
                  <a:lnTo>
                    <a:pt x="31" y="2837"/>
                  </a:lnTo>
                  <a:lnTo>
                    <a:pt x="15" y="2840"/>
                  </a:lnTo>
                  <a:close/>
                  <a:moveTo>
                    <a:pt x="34" y="2828"/>
                  </a:moveTo>
                  <a:lnTo>
                    <a:pt x="34" y="2803"/>
                  </a:lnTo>
                  <a:lnTo>
                    <a:pt x="18" y="2803"/>
                  </a:lnTo>
                  <a:lnTo>
                    <a:pt x="17" y="2828"/>
                  </a:lnTo>
                  <a:lnTo>
                    <a:pt x="34" y="2828"/>
                  </a:lnTo>
                  <a:close/>
                  <a:moveTo>
                    <a:pt x="18" y="2814"/>
                  </a:moveTo>
                  <a:lnTo>
                    <a:pt x="18" y="2831"/>
                  </a:lnTo>
                  <a:lnTo>
                    <a:pt x="35" y="2831"/>
                  </a:lnTo>
                  <a:lnTo>
                    <a:pt x="36" y="2823"/>
                  </a:lnTo>
                  <a:lnTo>
                    <a:pt x="27" y="2822"/>
                  </a:lnTo>
                  <a:lnTo>
                    <a:pt x="19" y="2822"/>
                  </a:lnTo>
                  <a:lnTo>
                    <a:pt x="19" y="2848"/>
                  </a:lnTo>
                  <a:lnTo>
                    <a:pt x="36" y="2847"/>
                  </a:lnTo>
                  <a:lnTo>
                    <a:pt x="36" y="2822"/>
                  </a:lnTo>
                  <a:lnTo>
                    <a:pt x="19" y="2822"/>
                  </a:lnTo>
                  <a:lnTo>
                    <a:pt x="18" y="2830"/>
                  </a:lnTo>
                  <a:lnTo>
                    <a:pt x="27" y="2831"/>
                  </a:lnTo>
                  <a:lnTo>
                    <a:pt x="35" y="2831"/>
                  </a:lnTo>
                  <a:lnTo>
                    <a:pt x="35" y="2814"/>
                  </a:lnTo>
                  <a:lnTo>
                    <a:pt x="18" y="2814"/>
                  </a:lnTo>
                  <a:close/>
                  <a:moveTo>
                    <a:pt x="19" y="2860"/>
                  </a:moveTo>
                  <a:lnTo>
                    <a:pt x="20" y="2871"/>
                  </a:lnTo>
                  <a:lnTo>
                    <a:pt x="36" y="2871"/>
                  </a:lnTo>
                  <a:lnTo>
                    <a:pt x="37" y="2857"/>
                  </a:lnTo>
                  <a:lnTo>
                    <a:pt x="20" y="2857"/>
                  </a:lnTo>
                  <a:lnTo>
                    <a:pt x="20" y="2871"/>
                  </a:lnTo>
                  <a:lnTo>
                    <a:pt x="28" y="2871"/>
                  </a:lnTo>
                  <a:lnTo>
                    <a:pt x="36" y="2871"/>
                  </a:lnTo>
                  <a:lnTo>
                    <a:pt x="36" y="2860"/>
                  </a:lnTo>
                  <a:lnTo>
                    <a:pt x="19" y="2860"/>
                  </a:lnTo>
                  <a:close/>
                  <a:moveTo>
                    <a:pt x="37" y="2845"/>
                  </a:moveTo>
                  <a:lnTo>
                    <a:pt x="37" y="2840"/>
                  </a:lnTo>
                  <a:lnTo>
                    <a:pt x="28" y="2840"/>
                  </a:lnTo>
                  <a:lnTo>
                    <a:pt x="20" y="2842"/>
                  </a:lnTo>
                  <a:lnTo>
                    <a:pt x="21" y="2844"/>
                  </a:lnTo>
                  <a:lnTo>
                    <a:pt x="29" y="2842"/>
                  </a:lnTo>
                  <a:lnTo>
                    <a:pt x="21" y="2843"/>
                  </a:lnTo>
                  <a:lnTo>
                    <a:pt x="21" y="2855"/>
                  </a:lnTo>
                  <a:lnTo>
                    <a:pt x="22" y="2863"/>
                  </a:lnTo>
                  <a:lnTo>
                    <a:pt x="39" y="2863"/>
                  </a:lnTo>
                  <a:lnTo>
                    <a:pt x="39" y="2844"/>
                  </a:lnTo>
                  <a:lnTo>
                    <a:pt x="31" y="2844"/>
                  </a:lnTo>
                  <a:lnTo>
                    <a:pt x="39" y="2847"/>
                  </a:lnTo>
                  <a:lnTo>
                    <a:pt x="40" y="2844"/>
                  </a:lnTo>
                  <a:lnTo>
                    <a:pt x="31" y="2842"/>
                  </a:lnTo>
                  <a:lnTo>
                    <a:pt x="23" y="2842"/>
                  </a:lnTo>
                  <a:lnTo>
                    <a:pt x="23" y="2844"/>
                  </a:lnTo>
                  <a:lnTo>
                    <a:pt x="40" y="2843"/>
                  </a:lnTo>
                  <a:lnTo>
                    <a:pt x="40" y="2842"/>
                  </a:lnTo>
                  <a:lnTo>
                    <a:pt x="24" y="2840"/>
                  </a:lnTo>
                  <a:lnTo>
                    <a:pt x="23" y="2842"/>
                  </a:lnTo>
                  <a:lnTo>
                    <a:pt x="23" y="2844"/>
                  </a:lnTo>
                  <a:lnTo>
                    <a:pt x="22" y="2862"/>
                  </a:lnTo>
                  <a:lnTo>
                    <a:pt x="30" y="2863"/>
                  </a:lnTo>
                  <a:lnTo>
                    <a:pt x="39" y="2862"/>
                  </a:lnTo>
                  <a:lnTo>
                    <a:pt x="38" y="2854"/>
                  </a:lnTo>
                  <a:lnTo>
                    <a:pt x="37" y="2842"/>
                  </a:lnTo>
                  <a:lnTo>
                    <a:pt x="37" y="2840"/>
                  </a:lnTo>
                  <a:lnTo>
                    <a:pt x="37" y="2838"/>
                  </a:lnTo>
                  <a:lnTo>
                    <a:pt x="20" y="2839"/>
                  </a:lnTo>
                  <a:lnTo>
                    <a:pt x="20" y="2844"/>
                  </a:lnTo>
                  <a:lnTo>
                    <a:pt x="37" y="2845"/>
                  </a:lnTo>
                  <a:close/>
                  <a:moveTo>
                    <a:pt x="41" y="2853"/>
                  </a:moveTo>
                  <a:lnTo>
                    <a:pt x="42" y="2850"/>
                  </a:lnTo>
                  <a:lnTo>
                    <a:pt x="33" y="2849"/>
                  </a:lnTo>
                  <a:lnTo>
                    <a:pt x="25" y="2849"/>
                  </a:lnTo>
                  <a:lnTo>
                    <a:pt x="26" y="2860"/>
                  </a:lnTo>
                  <a:lnTo>
                    <a:pt x="42" y="2863"/>
                  </a:lnTo>
                  <a:lnTo>
                    <a:pt x="42" y="2862"/>
                  </a:lnTo>
                  <a:lnTo>
                    <a:pt x="35" y="2859"/>
                  </a:lnTo>
                  <a:lnTo>
                    <a:pt x="41" y="2864"/>
                  </a:lnTo>
                  <a:lnTo>
                    <a:pt x="42" y="2863"/>
                  </a:lnTo>
                  <a:lnTo>
                    <a:pt x="35" y="2858"/>
                  </a:lnTo>
                  <a:lnTo>
                    <a:pt x="27" y="2859"/>
                  </a:lnTo>
                  <a:lnTo>
                    <a:pt x="28" y="2863"/>
                  </a:lnTo>
                  <a:lnTo>
                    <a:pt x="44" y="2862"/>
                  </a:lnTo>
                  <a:lnTo>
                    <a:pt x="45" y="2858"/>
                  </a:lnTo>
                  <a:lnTo>
                    <a:pt x="28" y="2856"/>
                  </a:lnTo>
                  <a:lnTo>
                    <a:pt x="28" y="2860"/>
                  </a:lnTo>
                  <a:lnTo>
                    <a:pt x="36" y="2861"/>
                  </a:lnTo>
                  <a:lnTo>
                    <a:pt x="44" y="2860"/>
                  </a:lnTo>
                  <a:lnTo>
                    <a:pt x="44" y="2857"/>
                  </a:lnTo>
                  <a:lnTo>
                    <a:pt x="29" y="2853"/>
                  </a:lnTo>
                  <a:lnTo>
                    <a:pt x="28" y="2853"/>
                  </a:lnTo>
                  <a:lnTo>
                    <a:pt x="27" y="2855"/>
                  </a:lnTo>
                  <a:lnTo>
                    <a:pt x="26" y="2857"/>
                  </a:lnTo>
                  <a:lnTo>
                    <a:pt x="34" y="2860"/>
                  </a:lnTo>
                  <a:lnTo>
                    <a:pt x="42" y="2860"/>
                  </a:lnTo>
                  <a:lnTo>
                    <a:pt x="42" y="2849"/>
                  </a:lnTo>
                  <a:lnTo>
                    <a:pt x="25" y="2848"/>
                  </a:lnTo>
                  <a:lnTo>
                    <a:pt x="25" y="2851"/>
                  </a:lnTo>
                  <a:lnTo>
                    <a:pt x="41" y="2853"/>
                  </a:lnTo>
                  <a:close/>
                  <a:moveTo>
                    <a:pt x="30" y="2858"/>
                  </a:moveTo>
                  <a:lnTo>
                    <a:pt x="30" y="2859"/>
                  </a:lnTo>
                  <a:lnTo>
                    <a:pt x="47" y="2860"/>
                  </a:lnTo>
                  <a:lnTo>
                    <a:pt x="47" y="2858"/>
                  </a:lnTo>
                  <a:lnTo>
                    <a:pt x="39" y="2856"/>
                  </a:lnTo>
                  <a:lnTo>
                    <a:pt x="31" y="2856"/>
                  </a:lnTo>
                  <a:lnTo>
                    <a:pt x="31" y="2870"/>
                  </a:lnTo>
                  <a:lnTo>
                    <a:pt x="48" y="2872"/>
                  </a:lnTo>
                  <a:lnTo>
                    <a:pt x="48" y="2870"/>
                  </a:lnTo>
                  <a:lnTo>
                    <a:pt x="40" y="2867"/>
                  </a:lnTo>
                  <a:lnTo>
                    <a:pt x="36" y="2875"/>
                  </a:lnTo>
                  <a:lnTo>
                    <a:pt x="37" y="2875"/>
                  </a:lnTo>
                  <a:lnTo>
                    <a:pt x="50" y="2868"/>
                  </a:lnTo>
                  <a:lnTo>
                    <a:pt x="50" y="2848"/>
                  </a:lnTo>
                  <a:lnTo>
                    <a:pt x="42" y="2848"/>
                  </a:lnTo>
                  <a:lnTo>
                    <a:pt x="33" y="2848"/>
                  </a:lnTo>
                  <a:lnTo>
                    <a:pt x="34" y="2858"/>
                  </a:lnTo>
                  <a:lnTo>
                    <a:pt x="50" y="2857"/>
                  </a:lnTo>
                  <a:lnTo>
                    <a:pt x="50" y="2847"/>
                  </a:lnTo>
                  <a:lnTo>
                    <a:pt x="33" y="2848"/>
                  </a:lnTo>
                  <a:lnTo>
                    <a:pt x="33" y="2868"/>
                  </a:lnTo>
                  <a:lnTo>
                    <a:pt x="41" y="2868"/>
                  </a:lnTo>
                  <a:lnTo>
                    <a:pt x="45" y="2860"/>
                  </a:lnTo>
                  <a:lnTo>
                    <a:pt x="45" y="2860"/>
                  </a:lnTo>
                  <a:lnTo>
                    <a:pt x="32" y="2865"/>
                  </a:lnTo>
                  <a:lnTo>
                    <a:pt x="31" y="2868"/>
                  </a:lnTo>
                  <a:lnTo>
                    <a:pt x="40" y="2870"/>
                  </a:lnTo>
                  <a:lnTo>
                    <a:pt x="48" y="2869"/>
                  </a:lnTo>
                  <a:lnTo>
                    <a:pt x="48" y="2855"/>
                  </a:lnTo>
                  <a:lnTo>
                    <a:pt x="31" y="2854"/>
                  </a:lnTo>
                  <a:lnTo>
                    <a:pt x="30" y="2857"/>
                  </a:lnTo>
                  <a:lnTo>
                    <a:pt x="39" y="2858"/>
                  </a:lnTo>
                  <a:lnTo>
                    <a:pt x="47" y="2858"/>
                  </a:lnTo>
                  <a:lnTo>
                    <a:pt x="47" y="2857"/>
                  </a:lnTo>
                  <a:lnTo>
                    <a:pt x="30" y="2858"/>
                  </a:lnTo>
                  <a:close/>
                  <a:moveTo>
                    <a:pt x="35" y="2871"/>
                  </a:moveTo>
                  <a:lnTo>
                    <a:pt x="35" y="2873"/>
                  </a:lnTo>
                  <a:lnTo>
                    <a:pt x="52" y="2871"/>
                  </a:lnTo>
                  <a:lnTo>
                    <a:pt x="52" y="2854"/>
                  </a:lnTo>
                  <a:lnTo>
                    <a:pt x="53" y="2847"/>
                  </a:lnTo>
                  <a:lnTo>
                    <a:pt x="36" y="2847"/>
                  </a:lnTo>
                  <a:lnTo>
                    <a:pt x="36" y="2854"/>
                  </a:lnTo>
                  <a:lnTo>
                    <a:pt x="35" y="2871"/>
                  </a:lnTo>
                  <a:lnTo>
                    <a:pt x="44" y="2871"/>
                  </a:lnTo>
                  <a:lnTo>
                    <a:pt x="51" y="2869"/>
                  </a:lnTo>
                  <a:lnTo>
                    <a:pt x="51" y="2868"/>
                  </a:lnTo>
                  <a:lnTo>
                    <a:pt x="35" y="2871"/>
                  </a:lnTo>
                  <a:close/>
                  <a:moveTo>
                    <a:pt x="53" y="2835"/>
                  </a:moveTo>
                  <a:lnTo>
                    <a:pt x="53" y="2818"/>
                  </a:lnTo>
                  <a:lnTo>
                    <a:pt x="53" y="2784"/>
                  </a:lnTo>
                  <a:lnTo>
                    <a:pt x="37" y="2784"/>
                  </a:lnTo>
                  <a:lnTo>
                    <a:pt x="36" y="2818"/>
                  </a:lnTo>
                  <a:lnTo>
                    <a:pt x="36" y="2835"/>
                  </a:lnTo>
                  <a:lnTo>
                    <a:pt x="53" y="2835"/>
                  </a:lnTo>
                  <a:close/>
                  <a:moveTo>
                    <a:pt x="53" y="2772"/>
                  </a:moveTo>
                  <a:lnTo>
                    <a:pt x="53" y="2747"/>
                  </a:lnTo>
                  <a:lnTo>
                    <a:pt x="37" y="2747"/>
                  </a:lnTo>
                  <a:lnTo>
                    <a:pt x="37" y="2772"/>
                  </a:lnTo>
                  <a:lnTo>
                    <a:pt x="53" y="2772"/>
                  </a:lnTo>
                  <a:close/>
                  <a:moveTo>
                    <a:pt x="53" y="2734"/>
                  </a:moveTo>
                  <a:lnTo>
                    <a:pt x="54" y="2695"/>
                  </a:lnTo>
                  <a:lnTo>
                    <a:pt x="54" y="2684"/>
                  </a:lnTo>
                  <a:lnTo>
                    <a:pt x="37" y="2684"/>
                  </a:lnTo>
                  <a:lnTo>
                    <a:pt x="37" y="2695"/>
                  </a:lnTo>
                  <a:lnTo>
                    <a:pt x="37" y="2734"/>
                  </a:lnTo>
                  <a:lnTo>
                    <a:pt x="53" y="2734"/>
                  </a:lnTo>
                  <a:close/>
                  <a:moveTo>
                    <a:pt x="54" y="2671"/>
                  </a:moveTo>
                  <a:lnTo>
                    <a:pt x="54" y="2646"/>
                  </a:lnTo>
                  <a:lnTo>
                    <a:pt x="37" y="2646"/>
                  </a:lnTo>
                  <a:lnTo>
                    <a:pt x="37" y="2671"/>
                  </a:lnTo>
                  <a:lnTo>
                    <a:pt x="54" y="2671"/>
                  </a:lnTo>
                  <a:close/>
                  <a:moveTo>
                    <a:pt x="54" y="2633"/>
                  </a:moveTo>
                  <a:lnTo>
                    <a:pt x="54" y="2583"/>
                  </a:lnTo>
                  <a:lnTo>
                    <a:pt x="37" y="2583"/>
                  </a:lnTo>
                  <a:lnTo>
                    <a:pt x="37" y="2633"/>
                  </a:lnTo>
                  <a:lnTo>
                    <a:pt x="54" y="2633"/>
                  </a:lnTo>
                  <a:close/>
                  <a:moveTo>
                    <a:pt x="54" y="2571"/>
                  </a:moveTo>
                  <a:lnTo>
                    <a:pt x="54" y="2562"/>
                  </a:lnTo>
                  <a:lnTo>
                    <a:pt x="54" y="2545"/>
                  </a:lnTo>
                  <a:lnTo>
                    <a:pt x="38" y="2545"/>
                  </a:lnTo>
                  <a:lnTo>
                    <a:pt x="38" y="2562"/>
                  </a:lnTo>
                  <a:lnTo>
                    <a:pt x="37" y="2571"/>
                  </a:lnTo>
                  <a:lnTo>
                    <a:pt x="54" y="2571"/>
                  </a:lnTo>
                  <a:close/>
                  <a:moveTo>
                    <a:pt x="55" y="2533"/>
                  </a:moveTo>
                  <a:lnTo>
                    <a:pt x="55" y="2483"/>
                  </a:lnTo>
                  <a:lnTo>
                    <a:pt x="38" y="2483"/>
                  </a:lnTo>
                  <a:lnTo>
                    <a:pt x="38" y="2533"/>
                  </a:lnTo>
                  <a:lnTo>
                    <a:pt x="55" y="2533"/>
                  </a:lnTo>
                  <a:close/>
                  <a:moveTo>
                    <a:pt x="55" y="2470"/>
                  </a:moveTo>
                  <a:lnTo>
                    <a:pt x="55" y="2445"/>
                  </a:lnTo>
                  <a:lnTo>
                    <a:pt x="38" y="2445"/>
                  </a:lnTo>
                  <a:lnTo>
                    <a:pt x="38" y="2470"/>
                  </a:lnTo>
                  <a:lnTo>
                    <a:pt x="55" y="2470"/>
                  </a:lnTo>
                  <a:close/>
                  <a:moveTo>
                    <a:pt x="55" y="2432"/>
                  </a:moveTo>
                  <a:lnTo>
                    <a:pt x="55" y="2399"/>
                  </a:lnTo>
                  <a:lnTo>
                    <a:pt x="55" y="2382"/>
                  </a:lnTo>
                  <a:lnTo>
                    <a:pt x="38" y="2382"/>
                  </a:lnTo>
                  <a:lnTo>
                    <a:pt x="38" y="2398"/>
                  </a:lnTo>
                  <a:lnTo>
                    <a:pt x="38" y="2432"/>
                  </a:lnTo>
                  <a:lnTo>
                    <a:pt x="55" y="2432"/>
                  </a:lnTo>
                  <a:close/>
                  <a:moveTo>
                    <a:pt x="55" y="2369"/>
                  </a:moveTo>
                  <a:lnTo>
                    <a:pt x="55" y="2344"/>
                  </a:lnTo>
                  <a:lnTo>
                    <a:pt x="39" y="2344"/>
                  </a:lnTo>
                  <a:lnTo>
                    <a:pt x="38" y="2369"/>
                  </a:lnTo>
                  <a:lnTo>
                    <a:pt x="55" y="2369"/>
                  </a:lnTo>
                  <a:close/>
                  <a:moveTo>
                    <a:pt x="55" y="2332"/>
                  </a:moveTo>
                  <a:lnTo>
                    <a:pt x="55" y="2281"/>
                  </a:lnTo>
                  <a:lnTo>
                    <a:pt x="39" y="2281"/>
                  </a:lnTo>
                  <a:lnTo>
                    <a:pt x="39" y="2332"/>
                  </a:lnTo>
                  <a:lnTo>
                    <a:pt x="55" y="2332"/>
                  </a:lnTo>
                  <a:close/>
                  <a:moveTo>
                    <a:pt x="55" y="2269"/>
                  </a:moveTo>
                  <a:lnTo>
                    <a:pt x="55" y="2244"/>
                  </a:lnTo>
                  <a:lnTo>
                    <a:pt x="39" y="2244"/>
                  </a:lnTo>
                  <a:lnTo>
                    <a:pt x="39" y="2269"/>
                  </a:lnTo>
                  <a:lnTo>
                    <a:pt x="55" y="2269"/>
                  </a:lnTo>
                  <a:close/>
                  <a:moveTo>
                    <a:pt x="55" y="2231"/>
                  </a:moveTo>
                  <a:lnTo>
                    <a:pt x="55" y="2181"/>
                  </a:lnTo>
                  <a:lnTo>
                    <a:pt x="39" y="2181"/>
                  </a:lnTo>
                  <a:lnTo>
                    <a:pt x="39" y="2231"/>
                  </a:lnTo>
                  <a:lnTo>
                    <a:pt x="55" y="2231"/>
                  </a:lnTo>
                  <a:close/>
                  <a:moveTo>
                    <a:pt x="55" y="2168"/>
                  </a:moveTo>
                  <a:lnTo>
                    <a:pt x="55" y="2143"/>
                  </a:lnTo>
                  <a:lnTo>
                    <a:pt x="39" y="2143"/>
                  </a:lnTo>
                  <a:lnTo>
                    <a:pt x="39" y="2168"/>
                  </a:lnTo>
                  <a:lnTo>
                    <a:pt x="55" y="2168"/>
                  </a:lnTo>
                  <a:close/>
                  <a:moveTo>
                    <a:pt x="55" y="2131"/>
                  </a:moveTo>
                  <a:lnTo>
                    <a:pt x="56" y="2080"/>
                  </a:lnTo>
                  <a:lnTo>
                    <a:pt x="39" y="2080"/>
                  </a:lnTo>
                  <a:lnTo>
                    <a:pt x="39" y="2131"/>
                  </a:lnTo>
                  <a:lnTo>
                    <a:pt x="55" y="2131"/>
                  </a:lnTo>
                  <a:close/>
                  <a:moveTo>
                    <a:pt x="56" y="2068"/>
                  </a:moveTo>
                  <a:lnTo>
                    <a:pt x="56" y="2043"/>
                  </a:lnTo>
                  <a:lnTo>
                    <a:pt x="39" y="2043"/>
                  </a:lnTo>
                  <a:lnTo>
                    <a:pt x="39" y="2068"/>
                  </a:lnTo>
                  <a:lnTo>
                    <a:pt x="56" y="2068"/>
                  </a:lnTo>
                  <a:close/>
                  <a:moveTo>
                    <a:pt x="56" y="2030"/>
                  </a:moveTo>
                  <a:lnTo>
                    <a:pt x="56" y="1980"/>
                  </a:lnTo>
                  <a:lnTo>
                    <a:pt x="39" y="1980"/>
                  </a:lnTo>
                  <a:lnTo>
                    <a:pt x="39" y="2030"/>
                  </a:lnTo>
                  <a:lnTo>
                    <a:pt x="56" y="2030"/>
                  </a:lnTo>
                  <a:close/>
                  <a:moveTo>
                    <a:pt x="56" y="1967"/>
                  </a:moveTo>
                  <a:lnTo>
                    <a:pt x="56" y="1942"/>
                  </a:lnTo>
                  <a:lnTo>
                    <a:pt x="39" y="1942"/>
                  </a:lnTo>
                  <a:lnTo>
                    <a:pt x="39" y="1967"/>
                  </a:lnTo>
                  <a:lnTo>
                    <a:pt x="56" y="1967"/>
                  </a:lnTo>
                  <a:close/>
                  <a:moveTo>
                    <a:pt x="56" y="1930"/>
                  </a:moveTo>
                  <a:lnTo>
                    <a:pt x="56" y="1879"/>
                  </a:lnTo>
                  <a:lnTo>
                    <a:pt x="39" y="1879"/>
                  </a:lnTo>
                  <a:lnTo>
                    <a:pt x="39" y="1930"/>
                  </a:lnTo>
                  <a:lnTo>
                    <a:pt x="56" y="1930"/>
                  </a:lnTo>
                  <a:close/>
                  <a:moveTo>
                    <a:pt x="56" y="1867"/>
                  </a:moveTo>
                  <a:lnTo>
                    <a:pt x="56" y="1857"/>
                  </a:lnTo>
                  <a:lnTo>
                    <a:pt x="56" y="1842"/>
                  </a:lnTo>
                  <a:lnTo>
                    <a:pt x="39" y="1842"/>
                  </a:lnTo>
                  <a:lnTo>
                    <a:pt x="39" y="1857"/>
                  </a:lnTo>
                  <a:lnTo>
                    <a:pt x="39" y="1867"/>
                  </a:lnTo>
                  <a:lnTo>
                    <a:pt x="56" y="1867"/>
                  </a:lnTo>
                  <a:close/>
                  <a:moveTo>
                    <a:pt x="56" y="1829"/>
                  </a:moveTo>
                  <a:lnTo>
                    <a:pt x="56" y="1779"/>
                  </a:lnTo>
                  <a:lnTo>
                    <a:pt x="40" y="1779"/>
                  </a:lnTo>
                  <a:lnTo>
                    <a:pt x="40" y="1829"/>
                  </a:lnTo>
                  <a:lnTo>
                    <a:pt x="56" y="1829"/>
                  </a:lnTo>
                  <a:close/>
                  <a:moveTo>
                    <a:pt x="57" y="1766"/>
                  </a:moveTo>
                  <a:lnTo>
                    <a:pt x="57" y="1741"/>
                  </a:lnTo>
                  <a:lnTo>
                    <a:pt x="40" y="1741"/>
                  </a:lnTo>
                  <a:lnTo>
                    <a:pt x="40" y="1766"/>
                  </a:lnTo>
                  <a:lnTo>
                    <a:pt x="57" y="1766"/>
                  </a:lnTo>
                  <a:close/>
                  <a:moveTo>
                    <a:pt x="57" y="1728"/>
                  </a:moveTo>
                  <a:lnTo>
                    <a:pt x="57" y="1678"/>
                  </a:lnTo>
                  <a:lnTo>
                    <a:pt x="40" y="1678"/>
                  </a:lnTo>
                  <a:lnTo>
                    <a:pt x="40" y="1728"/>
                  </a:lnTo>
                  <a:lnTo>
                    <a:pt x="57" y="1728"/>
                  </a:lnTo>
                  <a:close/>
                  <a:moveTo>
                    <a:pt x="57" y="1666"/>
                  </a:moveTo>
                  <a:lnTo>
                    <a:pt x="57" y="1640"/>
                  </a:lnTo>
                  <a:lnTo>
                    <a:pt x="40" y="1640"/>
                  </a:lnTo>
                  <a:lnTo>
                    <a:pt x="40" y="1666"/>
                  </a:lnTo>
                  <a:lnTo>
                    <a:pt x="57" y="1666"/>
                  </a:lnTo>
                  <a:close/>
                  <a:moveTo>
                    <a:pt x="57" y="1628"/>
                  </a:moveTo>
                  <a:lnTo>
                    <a:pt x="57" y="1588"/>
                  </a:lnTo>
                  <a:lnTo>
                    <a:pt x="57" y="1578"/>
                  </a:lnTo>
                  <a:lnTo>
                    <a:pt x="40" y="1578"/>
                  </a:lnTo>
                  <a:lnTo>
                    <a:pt x="40" y="1588"/>
                  </a:lnTo>
                  <a:lnTo>
                    <a:pt x="40" y="1628"/>
                  </a:lnTo>
                  <a:lnTo>
                    <a:pt x="57" y="1628"/>
                  </a:lnTo>
                  <a:close/>
                  <a:moveTo>
                    <a:pt x="57" y="1565"/>
                  </a:moveTo>
                  <a:lnTo>
                    <a:pt x="57" y="1540"/>
                  </a:lnTo>
                  <a:lnTo>
                    <a:pt x="40" y="1540"/>
                  </a:lnTo>
                  <a:lnTo>
                    <a:pt x="40" y="1565"/>
                  </a:lnTo>
                  <a:lnTo>
                    <a:pt x="57" y="1565"/>
                  </a:lnTo>
                  <a:close/>
                  <a:moveTo>
                    <a:pt x="57" y="1527"/>
                  </a:moveTo>
                  <a:lnTo>
                    <a:pt x="57" y="1477"/>
                  </a:lnTo>
                  <a:lnTo>
                    <a:pt x="40" y="1477"/>
                  </a:lnTo>
                  <a:lnTo>
                    <a:pt x="40" y="1527"/>
                  </a:lnTo>
                  <a:lnTo>
                    <a:pt x="57" y="1527"/>
                  </a:lnTo>
                  <a:close/>
                  <a:moveTo>
                    <a:pt x="57" y="1464"/>
                  </a:moveTo>
                  <a:lnTo>
                    <a:pt x="57" y="1439"/>
                  </a:lnTo>
                  <a:lnTo>
                    <a:pt x="40" y="1439"/>
                  </a:lnTo>
                  <a:lnTo>
                    <a:pt x="40" y="1464"/>
                  </a:lnTo>
                  <a:lnTo>
                    <a:pt x="57" y="1464"/>
                  </a:lnTo>
                  <a:close/>
                  <a:moveTo>
                    <a:pt x="57" y="1427"/>
                  </a:moveTo>
                  <a:lnTo>
                    <a:pt x="57" y="1376"/>
                  </a:lnTo>
                  <a:lnTo>
                    <a:pt x="40" y="1376"/>
                  </a:lnTo>
                  <a:lnTo>
                    <a:pt x="40" y="1427"/>
                  </a:lnTo>
                  <a:lnTo>
                    <a:pt x="57" y="1427"/>
                  </a:lnTo>
                  <a:close/>
                  <a:moveTo>
                    <a:pt x="57" y="1364"/>
                  </a:moveTo>
                  <a:lnTo>
                    <a:pt x="57" y="1339"/>
                  </a:lnTo>
                  <a:lnTo>
                    <a:pt x="40" y="1339"/>
                  </a:lnTo>
                  <a:lnTo>
                    <a:pt x="40" y="1364"/>
                  </a:lnTo>
                  <a:lnTo>
                    <a:pt x="57" y="1364"/>
                  </a:lnTo>
                  <a:close/>
                  <a:moveTo>
                    <a:pt x="57" y="1326"/>
                  </a:moveTo>
                  <a:lnTo>
                    <a:pt x="57" y="1311"/>
                  </a:lnTo>
                  <a:lnTo>
                    <a:pt x="57" y="1276"/>
                  </a:lnTo>
                  <a:lnTo>
                    <a:pt x="41" y="1276"/>
                  </a:lnTo>
                  <a:lnTo>
                    <a:pt x="41" y="1311"/>
                  </a:lnTo>
                  <a:lnTo>
                    <a:pt x="40" y="1326"/>
                  </a:lnTo>
                  <a:lnTo>
                    <a:pt x="57" y="1326"/>
                  </a:lnTo>
                  <a:close/>
                  <a:moveTo>
                    <a:pt x="57" y="1263"/>
                  </a:moveTo>
                  <a:lnTo>
                    <a:pt x="58" y="1238"/>
                  </a:lnTo>
                  <a:lnTo>
                    <a:pt x="41" y="1238"/>
                  </a:lnTo>
                  <a:lnTo>
                    <a:pt x="41" y="1263"/>
                  </a:lnTo>
                  <a:lnTo>
                    <a:pt x="57" y="1263"/>
                  </a:lnTo>
                  <a:close/>
                  <a:moveTo>
                    <a:pt x="58" y="1226"/>
                  </a:moveTo>
                  <a:lnTo>
                    <a:pt x="58" y="1175"/>
                  </a:lnTo>
                  <a:lnTo>
                    <a:pt x="41" y="1175"/>
                  </a:lnTo>
                  <a:lnTo>
                    <a:pt x="41" y="1226"/>
                  </a:lnTo>
                  <a:lnTo>
                    <a:pt x="58" y="1226"/>
                  </a:lnTo>
                  <a:close/>
                  <a:moveTo>
                    <a:pt x="58" y="1163"/>
                  </a:moveTo>
                  <a:lnTo>
                    <a:pt x="58" y="1138"/>
                  </a:lnTo>
                  <a:lnTo>
                    <a:pt x="41" y="1138"/>
                  </a:lnTo>
                  <a:lnTo>
                    <a:pt x="41" y="1163"/>
                  </a:lnTo>
                  <a:lnTo>
                    <a:pt x="58" y="1163"/>
                  </a:lnTo>
                  <a:close/>
                  <a:moveTo>
                    <a:pt x="58" y="1125"/>
                  </a:moveTo>
                  <a:lnTo>
                    <a:pt x="58" y="1075"/>
                  </a:lnTo>
                  <a:lnTo>
                    <a:pt x="41" y="1075"/>
                  </a:lnTo>
                  <a:lnTo>
                    <a:pt x="41" y="1125"/>
                  </a:lnTo>
                  <a:lnTo>
                    <a:pt x="58" y="1125"/>
                  </a:lnTo>
                  <a:close/>
                  <a:moveTo>
                    <a:pt x="58" y="1062"/>
                  </a:moveTo>
                  <a:lnTo>
                    <a:pt x="58" y="1037"/>
                  </a:lnTo>
                  <a:lnTo>
                    <a:pt x="41" y="1037"/>
                  </a:lnTo>
                  <a:lnTo>
                    <a:pt x="41" y="1062"/>
                  </a:lnTo>
                  <a:lnTo>
                    <a:pt x="58" y="1062"/>
                  </a:lnTo>
                  <a:close/>
                  <a:moveTo>
                    <a:pt x="58" y="1025"/>
                  </a:moveTo>
                  <a:lnTo>
                    <a:pt x="58" y="975"/>
                  </a:lnTo>
                  <a:lnTo>
                    <a:pt x="58" y="974"/>
                  </a:lnTo>
                  <a:lnTo>
                    <a:pt x="41" y="974"/>
                  </a:lnTo>
                  <a:lnTo>
                    <a:pt x="41" y="975"/>
                  </a:lnTo>
                  <a:lnTo>
                    <a:pt x="41" y="1025"/>
                  </a:lnTo>
                  <a:lnTo>
                    <a:pt x="58" y="1025"/>
                  </a:lnTo>
                  <a:close/>
                  <a:moveTo>
                    <a:pt x="58" y="962"/>
                  </a:moveTo>
                  <a:lnTo>
                    <a:pt x="58" y="937"/>
                  </a:lnTo>
                  <a:lnTo>
                    <a:pt x="41" y="937"/>
                  </a:lnTo>
                  <a:lnTo>
                    <a:pt x="41" y="962"/>
                  </a:lnTo>
                  <a:lnTo>
                    <a:pt x="58" y="962"/>
                  </a:lnTo>
                  <a:close/>
                  <a:moveTo>
                    <a:pt x="58" y="924"/>
                  </a:moveTo>
                  <a:lnTo>
                    <a:pt x="58" y="874"/>
                  </a:lnTo>
                  <a:lnTo>
                    <a:pt x="42" y="874"/>
                  </a:lnTo>
                  <a:lnTo>
                    <a:pt x="41" y="924"/>
                  </a:lnTo>
                  <a:lnTo>
                    <a:pt x="58" y="924"/>
                  </a:lnTo>
                  <a:close/>
                  <a:moveTo>
                    <a:pt x="58" y="861"/>
                  </a:moveTo>
                  <a:lnTo>
                    <a:pt x="59" y="836"/>
                  </a:lnTo>
                  <a:lnTo>
                    <a:pt x="42" y="836"/>
                  </a:lnTo>
                  <a:lnTo>
                    <a:pt x="42" y="861"/>
                  </a:lnTo>
                  <a:lnTo>
                    <a:pt x="58" y="861"/>
                  </a:lnTo>
                  <a:close/>
                  <a:moveTo>
                    <a:pt x="59" y="823"/>
                  </a:moveTo>
                  <a:lnTo>
                    <a:pt x="59" y="773"/>
                  </a:lnTo>
                  <a:lnTo>
                    <a:pt x="42" y="773"/>
                  </a:lnTo>
                  <a:lnTo>
                    <a:pt x="42" y="823"/>
                  </a:lnTo>
                  <a:lnTo>
                    <a:pt x="59" y="823"/>
                  </a:lnTo>
                  <a:close/>
                  <a:moveTo>
                    <a:pt x="59" y="761"/>
                  </a:moveTo>
                  <a:lnTo>
                    <a:pt x="59" y="735"/>
                  </a:lnTo>
                  <a:lnTo>
                    <a:pt x="42" y="735"/>
                  </a:lnTo>
                  <a:lnTo>
                    <a:pt x="42" y="761"/>
                  </a:lnTo>
                  <a:lnTo>
                    <a:pt x="59" y="761"/>
                  </a:lnTo>
                  <a:close/>
                  <a:moveTo>
                    <a:pt x="59" y="723"/>
                  </a:moveTo>
                  <a:lnTo>
                    <a:pt x="59" y="673"/>
                  </a:lnTo>
                  <a:lnTo>
                    <a:pt x="59" y="673"/>
                  </a:lnTo>
                  <a:lnTo>
                    <a:pt x="42" y="673"/>
                  </a:lnTo>
                  <a:lnTo>
                    <a:pt x="42" y="673"/>
                  </a:lnTo>
                  <a:lnTo>
                    <a:pt x="42" y="723"/>
                  </a:lnTo>
                  <a:lnTo>
                    <a:pt x="59" y="723"/>
                  </a:lnTo>
                  <a:close/>
                  <a:moveTo>
                    <a:pt x="59" y="660"/>
                  </a:moveTo>
                  <a:lnTo>
                    <a:pt x="59" y="635"/>
                  </a:lnTo>
                  <a:lnTo>
                    <a:pt x="42" y="635"/>
                  </a:lnTo>
                  <a:lnTo>
                    <a:pt x="42" y="660"/>
                  </a:lnTo>
                  <a:lnTo>
                    <a:pt x="59" y="660"/>
                  </a:lnTo>
                  <a:close/>
                  <a:moveTo>
                    <a:pt x="59" y="622"/>
                  </a:moveTo>
                  <a:lnTo>
                    <a:pt x="59" y="572"/>
                  </a:lnTo>
                  <a:lnTo>
                    <a:pt x="42" y="572"/>
                  </a:lnTo>
                  <a:lnTo>
                    <a:pt x="42" y="622"/>
                  </a:lnTo>
                  <a:lnTo>
                    <a:pt x="59" y="622"/>
                  </a:lnTo>
                  <a:close/>
                  <a:moveTo>
                    <a:pt x="59" y="559"/>
                  </a:moveTo>
                  <a:lnTo>
                    <a:pt x="59" y="534"/>
                  </a:lnTo>
                  <a:lnTo>
                    <a:pt x="42" y="534"/>
                  </a:lnTo>
                  <a:lnTo>
                    <a:pt x="42" y="559"/>
                  </a:lnTo>
                  <a:lnTo>
                    <a:pt x="59" y="559"/>
                  </a:lnTo>
                  <a:close/>
                  <a:moveTo>
                    <a:pt x="59" y="522"/>
                  </a:moveTo>
                  <a:lnTo>
                    <a:pt x="59" y="487"/>
                  </a:lnTo>
                  <a:lnTo>
                    <a:pt x="59" y="471"/>
                  </a:lnTo>
                  <a:lnTo>
                    <a:pt x="42" y="471"/>
                  </a:lnTo>
                  <a:lnTo>
                    <a:pt x="42" y="487"/>
                  </a:lnTo>
                  <a:lnTo>
                    <a:pt x="42" y="522"/>
                  </a:lnTo>
                  <a:lnTo>
                    <a:pt x="59" y="522"/>
                  </a:lnTo>
                  <a:close/>
                  <a:moveTo>
                    <a:pt x="59" y="459"/>
                  </a:moveTo>
                  <a:lnTo>
                    <a:pt x="60" y="434"/>
                  </a:lnTo>
                  <a:lnTo>
                    <a:pt x="43" y="434"/>
                  </a:lnTo>
                  <a:lnTo>
                    <a:pt x="43" y="459"/>
                  </a:lnTo>
                  <a:lnTo>
                    <a:pt x="59" y="459"/>
                  </a:lnTo>
                  <a:close/>
                  <a:moveTo>
                    <a:pt x="60" y="421"/>
                  </a:moveTo>
                  <a:lnTo>
                    <a:pt x="60" y="371"/>
                  </a:lnTo>
                  <a:lnTo>
                    <a:pt x="43" y="371"/>
                  </a:lnTo>
                  <a:lnTo>
                    <a:pt x="43" y="421"/>
                  </a:lnTo>
                  <a:lnTo>
                    <a:pt x="60" y="421"/>
                  </a:lnTo>
                  <a:close/>
                  <a:moveTo>
                    <a:pt x="60" y="358"/>
                  </a:moveTo>
                  <a:lnTo>
                    <a:pt x="60" y="352"/>
                  </a:lnTo>
                  <a:lnTo>
                    <a:pt x="60" y="333"/>
                  </a:lnTo>
                  <a:lnTo>
                    <a:pt x="43" y="333"/>
                  </a:lnTo>
                  <a:lnTo>
                    <a:pt x="43" y="352"/>
                  </a:lnTo>
                  <a:lnTo>
                    <a:pt x="43" y="358"/>
                  </a:lnTo>
                  <a:lnTo>
                    <a:pt x="60" y="358"/>
                  </a:lnTo>
                  <a:close/>
                  <a:moveTo>
                    <a:pt x="60" y="321"/>
                  </a:moveTo>
                  <a:lnTo>
                    <a:pt x="60" y="270"/>
                  </a:lnTo>
                  <a:lnTo>
                    <a:pt x="44" y="270"/>
                  </a:lnTo>
                  <a:lnTo>
                    <a:pt x="43" y="321"/>
                  </a:lnTo>
                  <a:lnTo>
                    <a:pt x="60" y="321"/>
                  </a:lnTo>
                  <a:close/>
                  <a:moveTo>
                    <a:pt x="60" y="258"/>
                  </a:moveTo>
                  <a:lnTo>
                    <a:pt x="60" y="250"/>
                  </a:lnTo>
                  <a:lnTo>
                    <a:pt x="60" y="233"/>
                  </a:lnTo>
                  <a:lnTo>
                    <a:pt x="44" y="233"/>
                  </a:lnTo>
                  <a:lnTo>
                    <a:pt x="44" y="250"/>
                  </a:lnTo>
                  <a:lnTo>
                    <a:pt x="44" y="258"/>
                  </a:lnTo>
                  <a:lnTo>
                    <a:pt x="60" y="258"/>
                  </a:lnTo>
                  <a:close/>
                  <a:moveTo>
                    <a:pt x="61" y="220"/>
                  </a:moveTo>
                  <a:lnTo>
                    <a:pt x="61" y="170"/>
                  </a:lnTo>
                  <a:lnTo>
                    <a:pt x="44" y="170"/>
                  </a:lnTo>
                  <a:lnTo>
                    <a:pt x="44" y="220"/>
                  </a:lnTo>
                  <a:lnTo>
                    <a:pt x="61" y="220"/>
                  </a:lnTo>
                  <a:close/>
                  <a:moveTo>
                    <a:pt x="61" y="157"/>
                  </a:moveTo>
                  <a:lnTo>
                    <a:pt x="61" y="154"/>
                  </a:lnTo>
                  <a:lnTo>
                    <a:pt x="62" y="132"/>
                  </a:lnTo>
                  <a:lnTo>
                    <a:pt x="45" y="132"/>
                  </a:lnTo>
                  <a:lnTo>
                    <a:pt x="44" y="154"/>
                  </a:lnTo>
                  <a:lnTo>
                    <a:pt x="44" y="157"/>
                  </a:lnTo>
                  <a:lnTo>
                    <a:pt x="61" y="157"/>
                  </a:lnTo>
                  <a:close/>
                  <a:moveTo>
                    <a:pt x="62" y="119"/>
                  </a:moveTo>
                  <a:lnTo>
                    <a:pt x="62" y="116"/>
                  </a:lnTo>
                  <a:lnTo>
                    <a:pt x="62" y="69"/>
                  </a:lnTo>
                  <a:lnTo>
                    <a:pt x="46" y="69"/>
                  </a:lnTo>
                  <a:lnTo>
                    <a:pt x="45" y="116"/>
                  </a:lnTo>
                  <a:lnTo>
                    <a:pt x="45" y="119"/>
                  </a:lnTo>
                  <a:lnTo>
                    <a:pt x="62" y="119"/>
                  </a:lnTo>
                  <a:close/>
                  <a:moveTo>
                    <a:pt x="62" y="57"/>
                  </a:moveTo>
                  <a:lnTo>
                    <a:pt x="62" y="51"/>
                  </a:lnTo>
                  <a:lnTo>
                    <a:pt x="54" y="51"/>
                  </a:lnTo>
                  <a:lnTo>
                    <a:pt x="46" y="52"/>
                  </a:lnTo>
                  <a:lnTo>
                    <a:pt x="46" y="57"/>
                  </a:lnTo>
                  <a:lnTo>
                    <a:pt x="63" y="56"/>
                  </a:lnTo>
                  <a:lnTo>
                    <a:pt x="64" y="43"/>
                  </a:lnTo>
                  <a:lnTo>
                    <a:pt x="64" y="42"/>
                  </a:lnTo>
                  <a:lnTo>
                    <a:pt x="47" y="41"/>
                  </a:lnTo>
                  <a:lnTo>
                    <a:pt x="47" y="43"/>
                  </a:lnTo>
                  <a:lnTo>
                    <a:pt x="46" y="55"/>
                  </a:lnTo>
                  <a:lnTo>
                    <a:pt x="55" y="55"/>
                  </a:lnTo>
                  <a:lnTo>
                    <a:pt x="63" y="55"/>
                  </a:lnTo>
                  <a:lnTo>
                    <a:pt x="62" y="50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62" y="57"/>
                  </a:lnTo>
                  <a:close/>
                  <a:moveTo>
                    <a:pt x="64" y="29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22"/>
                  </a:lnTo>
                  <a:lnTo>
                    <a:pt x="65" y="21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7" y="29"/>
                  </a:lnTo>
                  <a:lnTo>
                    <a:pt x="64" y="29"/>
                  </a:lnTo>
                  <a:close/>
                  <a:moveTo>
                    <a:pt x="65" y="26"/>
                  </a:moveTo>
                  <a:lnTo>
                    <a:pt x="66" y="1"/>
                  </a:lnTo>
                  <a:lnTo>
                    <a:pt x="49" y="0"/>
                  </a:lnTo>
                  <a:lnTo>
                    <a:pt x="48" y="26"/>
                  </a:lnTo>
                  <a:lnTo>
                    <a:pt x="65" y="26"/>
                  </a:lnTo>
                  <a:close/>
                  <a:moveTo>
                    <a:pt x="49" y="13"/>
                  </a:moveTo>
                  <a:lnTo>
                    <a:pt x="50" y="20"/>
                  </a:lnTo>
                  <a:lnTo>
                    <a:pt x="66" y="2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51" y="23"/>
                  </a:lnTo>
                  <a:lnTo>
                    <a:pt x="51" y="25"/>
                  </a:lnTo>
                  <a:lnTo>
                    <a:pt x="68" y="25"/>
                  </a:lnTo>
                  <a:lnTo>
                    <a:pt x="68" y="22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50" y="19"/>
                  </a:lnTo>
                  <a:lnTo>
                    <a:pt x="58" y="19"/>
                  </a:lnTo>
                  <a:lnTo>
                    <a:pt x="66" y="19"/>
                  </a:lnTo>
                  <a:lnTo>
                    <a:pt x="66" y="13"/>
                  </a:lnTo>
                  <a:lnTo>
                    <a:pt x="49" y="13"/>
                  </a:lnTo>
                  <a:close/>
                  <a:moveTo>
                    <a:pt x="51" y="38"/>
                  </a:moveTo>
                  <a:lnTo>
                    <a:pt x="51" y="61"/>
                  </a:lnTo>
                  <a:lnTo>
                    <a:pt x="68" y="61"/>
                  </a:lnTo>
                  <a:lnTo>
                    <a:pt x="68" y="60"/>
                  </a:lnTo>
                  <a:lnTo>
                    <a:pt x="51" y="59"/>
                  </a:lnTo>
                  <a:lnTo>
                    <a:pt x="51" y="61"/>
                  </a:lnTo>
                  <a:lnTo>
                    <a:pt x="60" y="61"/>
                  </a:lnTo>
                  <a:lnTo>
                    <a:pt x="68" y="61"/>
                  </a:lnTo>
                  <a:lnTo>
                    <a:pt x="68" y="37"/>
                  </a:lnTo>
                  <a:lnTo>
                    <a:pt x="51" y="38"/>
                  </a:lnTo>
                  <a:close/>
                  <a:moveTo>
                    <a:pt x="69" y="47"/>
                  </a:moveTo>
                  <a:lnTo>
                    <a:pt x="69" y="31"/>
                  </a:lnTo>
                  <a:lnTo>
                    <a:pt x="61" y="31"/>
                  </a:lnTo>
                  <a:lnTo>
                    <a:pt x="53" y="31"/>
                  </a:lnTo>
                  <a:lnTo>
                    <a:pt x="53" y="65"/>
                  </a:lnTo>
                  <a:lnTo>
                    <a:pt x="70" y="65"/>
                  </a:lnTo>
                  <a:lnTo>
                    <a:pt x="69" y="31"/>
                  </a:lnTo>
                  <a:lnTo>
                    <a:pt x="53" y="30"/>
                  </a:lnTo>
                  <a:lnTo>
                    <a:pt x="52" y="46"/>
                  </a:lnTo>
                  <a:lnTo>
                    <a:pt x="69" y="47"/>
                  </a:lnTo>
                  <a:close/>
                  <a:moveTo>
                    <a:pt x="55" y="75"/>
                  </a:moveTo>
                  <a:lnTo>
                    <a:pt x="55" y="100"/>
                  </a:lnTo>
                  <a:lnTo>
                    <a:pt x="71" y="100"/>
                  </a:lnTo>
                  <a:lnTo>
                    <a:pt x="71" y="75"/>
                  </a:lnTo>
                  <a:lnTo>
                    <a:pt x="55" y="75"/>
                  </a:lnTo>
                  <a:close/>
                  <a:moveTo>
                    <a:pt x="72" y="110"/>
                  </a:moveTo>
                  <a:lnTo>
                    <a:pt x="72" y="103"/>
                  </a:lnTo>
                  <a:lnTo>
                    <a:pt x="64" y="103"/>
                  </a:lnTo>
                  <a:lnTo>
                    <a:pt x="56" y="103"/>
                  </a:lnTo>
                  <a:lnTo>
                    <a:pt x="56" y="126"/>
                  </a:lnTo>
                  <a:lnTo>
                    <a:pt x="57" y="134"/>
                  </a:lnTo>
                  <a:lnTo>
                    <a:pt x="57" y="147"/>
                  </a:lnTo>
                  <a:lnTo>
                    <a:pt x="74" y="147"/>
                  </a:lnTo>
                  <a:lnTo>
                    <a:pt x="73" y="134"/>
                  </a:lnTo>
                  <a:lnTo>
                    <a:pt x="73" y="125"/>
                  </a:lnTo>
                  <a:lnTo>
                    <a:pt x="72" y="103"/>
                  </a:lnTo>
                  <a:lnTo>
                    <a:pt x="56" y="102"/>
                  </a:lnTo>
                  <a:lnTo>
                    <a:pt x="55" y="108"/>
                  </a:lnTo>
                  <a:lnTo>
                    <a:pt x="72" y="110"/>
                  </a:lnTo>
                  <a:close/>
                  <a:moveTo>
                    <a:pt x="57" y="160"/>
                  </a:moveTo>
                  <a:lnTo>
                    <a:pt x="57" y="185"/>
                  </a:lnTo>
                  <a:lnTo>
                    <a:pt x="74" y="185"/>
                  </a:lnTo>
                  <a:lnTo>
                    <a:pt x="74" y="160"/>
                  </a:lnTo>
                  <a:lnTo>
                    <a:pt x="57" y="160"/>
                  </a:lnTo>
                  <a:close/>
                  <a:moveTo>
                    <a:pt x="74" y="185"/>
                  </a:moveTo>
                  <a:lnTo>
                    <a:pt x="75" y="170"/>
                  </a:lnTo>
                  <a:lnTo>
                    <a:pt x="66" y="170"/>
                  </a:lnTo>
                  <a:lnTo>
                    <a:pt x="58" y="170"/>
                  </a:lnTo>
                  <a:lnTo>
                    <a:pt x="59" y="205"/>
                  </a:lnTo>
                  <a:lnTo>
                    <a:pt x="75" y="204"/>
                  </a:lnTo>
                  <a:lnTo>
                    <a:pt x="75" y="170"/>
                  </a:lnTo>
                  <a:lnTo>
                    <a:pt x="58" y="169"/>
                  </a:lnTo>
                  <a:lnTo>
                    <a:pt x="58" y="185"/>
                  </a:lnTo>
                  <a:lnTo>
                    <a:pt x="74" y="185"/>
                  </a:lnTo>
                  <a:close/>
                  <a:moveTo>
                    <a:pt x="59" y="217"/>
                  </a:moveTo>
                  <a:lnTo>
                    <a:pt x="59" y="220"/>
                  </a:lnTo>
                  <a:lnTo>
                    <a:pt x="59" y="242"/>
                  </a:lnTo>
                  <a:lnTo>
                    <a:pt x="76" y="242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59" y="217"/>
                  </a:lnTo>
                  <a:close/>
                  <a:moveTo>
                    <a:pt x="59" y="255"/>
                  </a:moveTo>
                  <a:lnTo>
                    <a:pt x="59" y="258"/>
                  </a:lnTo>
                  <a:lnTo>
                    <a:pt x="60" y="278"/>
                  </a:lnTo>
                  <a:lnTo>
                    <a:pt x="60" y="304"/>
                  </a:lnTo>
                  <a:lnTo>
                    <a:pt x="77" y="304"/>
                  </a:lnTo>
                  <a:lnTo>
                    <a:pt x="77" y="303"/>
                  </a:lnTo>
                  <a:lnTo>
                    <a:pt x="61" y="302"/>
                  </a:lnTo>
                  <a:lnTo>
                    <a:pt x="60" y="303"/>
                  </a:lnTo>
                  <a:lnTo>
                    <a:pt x="69" y="304"/>
                  </a:lnTo>
                  <a:lnTo>
                    <a:pt x="77" y="303"/>
                  </a:lnTo>
                  <a:lnTo>
                    <a:pt x="77" y="278"/>
                  </a:lnTo>
                  <a:lnTo>
                    <a:pt x="76" y="257"/>
                  </a:lnTo>
                  <a:lnTo>
                    <a:pt x="76" y="255"/>
                  </a:lnTo>
                  <a:lnTo>
                    <a:pt x="59" y="255"/>
                  </a:lnTo>
                  <a:close/>
                  <a:moveTo>
                    <a:pt x="61" y="290"/>
                  </a:moveTo>
                  <a:lnTo>
                    <a:pt x="62" y="316"/>
                  </a:lnTo>
                  <a:lnTo>
                    <a:pt x="78" y="315"/>
                  </a:lnTo>
                  <a:lnTo>
                    <a:pt x="78" y="290"/>
                  </a:lnTo>
                  <a:lnTo>
                    <a:pt x="61" y="290"/>
                  </a:lnTo>
                  <a:close/>
                  <a:moveTo>
                    <a:pt x="62" y="328"/>
                  </a:moveTo>
                  <a:lnTo>
                    <a:pt x="62" y="334"/>
                  </a:lnTo>
                  <a:lnTo>
                    <a:pt x="62" y="375"/>
                  </a:lnTo>
                  <a:lnTo>
                    <a:pt x="62" y="378"/>
                  </a:lnTo>
                  <a:lnTo>
                    <a:pt x="79" y="378"/>
                  </a:lnTo>
                  <a:lnTo>
                    <a:pt x="79" y="375"/>
                  </a:lnTo>
                  <a:lnTo>
                    <a:pt x="79" y="333"/>
                  </a:lnTo>
                  <a:lnTo>
                    <a:pt x="79" y="328"/>
                  </a:lnTo>
                  <a:lnTo>
                    <a:pt x="62" y="328"/>
                  </a:lnTo>
                  <a:close/>
                  <a:moveTo>
                    <a:pt x="63" y="391"/>
                  </a:moveTo>
                  <a:lnTo>
                    <a:pt x="63" y="393"/>
                  </a:lnTo>
                  <a:lnTo>
                    <a:pt x="64" y="416"/>
                  </a:lnTo>
                  <a:lnTo>
                    <a:pt x="80" y="416"/>
                  </a:lnTo>
                  <a:lnTo>
                    <a:pt x="80" y="393"/>
                  </a:lnTo>
                  <a:lnTo>
                    <a:pt x="80" y="391"/>
                  </a:lnTo>
                  <a:lnTo>
                    <a:pt x="63" y="391"/>
                  </a:lnTo>
                  <a:close/>
                  <a:moveTo>
                    <a:pt x="64" y="429"/>
                  </a:moveTo>
                  <a:lnTo>
                    <a:pt x="64" y="448"/>
                  </a:lnTo>
                  <a:lnTo>
                    <a:pt x="65" y="479"/>
                  </a:lnTo>
                  <a:lnTo>
                    <a:pt x="81" y="479"/>
                  </a:lnTo>
                  <a:lnTo>
                    <a:pt x="81" y="447"/>
                  </a:lnTo>
                  <a:lnTo>
                    <a:pt x="80" y="428"/>
                  </a:lnTo>
                  <a:lnTo>
                    <a:pt x="64" y="429"/>
                  </a:lnTo>
                  <a:close/>
                  <a:moveTo>
                    <a:pt x="65" y="491"/>
                  </a:moveTo>
                  <a:lnTo>
                    <a:pt x="65" y="501"/>
                  </a:lnTo>
                  <a:lnTo>
                    <a:pt x="66" y="517"/>
                  </a:lnTo>
                  <a:lnTo>
                    <a:pt x="82" y="516"/>
                  </a:lnTo>
                  <a:lnTo>
                    <a:pt x="82" y="501"/>
                  </a:lnTo>
                  <a:lnTo>
                    <a:pt x="82" y="491"/>
                  </a:lnTo>
                  <a:lnTo>
                    <a:pt x="65" y="491"/>
                  </a:lnTo>
                  <a:close/>
                  <a:moveTo>
                    <a:pt x="66" y="529"/>
                  </a:moveTo>
                  <a:lnTo>
                    <a:pt x="66" y="561"/>
                  </a:lnTo>
                  <a:lnTo>
                    <a:pt x="66" y="579"/>
                  </a:lnTo>
                  <a:lnTo>
                    <a:pt x="83" y="579"/>
                  </a:lnTo>
                  <a:lnTo>
                    <a:pt x="83" y="561"/>
                  </a:lnTo>
                  <a:lnTo>
                    <a:pt x="82" y="529"/>
                  </a:lnTo>
                  <a:lnTo>
                    <a:pt x="66" y="529"/>
                  </a:lnTo>
                  <a:close/>
                  <a:moveTo>
                    <a:pt x="67" y="592"/>
                  </a:moveTo>
                  <a:lnTo>
                    <a:pt x="67" y="602"/>
                  </a:lnTo>
                  <a:lnTo>
                    <a:pt x="68" y="617"/>
                  </a:lnTo>
                  <a:lnTo>
                    <a:pt x="84" y="616"/>
                  </a:lnTo>
                  <a:lnTo>
                    <a:pt x="84" y="601"/>
                  </a:lnTo>
                  <a:lnTo>
                    <a:pt x="83" y="592"/>
                  </a:lnTo>
                  <a:lnTo>
                    <a:pt x="67" y="592"/>
                  </a:lnTo>
                  <a:close/>
                  <a:moveTo>
                    <a:pt x="68" y="629"/>
                  </a:moveTo>
                  <a:lnTo>
                    <a:pt x="68" y="675"/>
                  </a:lnTo>
                  <a:lnTo>
                    <a:pt x="68" y="676"/>
                  </a:lnTo>
                  <a:lnTo>
                    <a:pt x="69" y="681"/>
                  </a:lnTo>
                  <a:lnTo>
                    <a:pt x="77" y="680"/>
                  </a:lnTo>
                  <a:lnTo>
                    <a:pt x="69" y="680"/>
                  </a:lnTo>
                  <a:lnTo>
                    <a:pt x="69" y="680"/>
                  </a:lnTo>
                  <a:lnTo>
                    <a:pt x="86" y="679"/>
                  </a:lnTo>
                  <a:lnTo>
                    <a:pt x="86" y="679"/>
                  </a:lnTo>
                  <a:lnTo>
                    <a:pt x="85" y="678"/>
                  </a:lnTo>
                  <a:lnTo>
                    <a:pt x="85" y="674"/>
                  </a:lnTo>
                  <a:lnTo>
                    <a:pt x="77" y="675"/>
                  </a:lnTo>
                  <a:lnTo>
                    <a:pt x="85" y="675"/>
                  </a:lnTo>
                  <a:lnTo>
                    <a:pt x="84" y="629"/>
                  </a:lnTo>
                  <a:lnTo>
                    <a:pt x="68" y="629"/>
                  </a:lnTo>
                  <a:close/>
                  <a:moveTo>
                    <a:pt x="69" y="693"/>
                  </a:moveTo>
                  <a:lnTo>
                    <a:pt x="70" y="702"/>
                  </a:lnTo>
                  <a:lnTo>
                    <a:pt x="84" y="707"/>
                  </a:lnTo>
                  <a:lnTo>
                    <a:pt x="84" y="706"/>
                  </a:lnTo>
                  <a:lnTo>
                    <a:pt x="78" y="701"/>
                  </a:lnTo>
                  <a:lnTo>
                    <a:pt x="70" y="701"/>
                  </a:lnTo>
                  <a:lnTo>
                    <a:pt x="70" y="716"/>
                  </a:lnTo>
                  <a:lnTo>
                    <a:pt x="87" y="716"/>
                  </a:lnTo>
                  <a:lnTo>
                    <a:pt x="87" y="700"/>
                  </a:lnTo>
                  <a:lnTo>
                    <a:pt x="72" y="695"/>
                  </a:lnTo>
                  <a:lnTo>
                    <a:pt x="71" y="696"/>
                  </a:lnTo>
                  <a:lnTo>
                    <a:pt x="78" y="701"/>
                  </a:lnTo>
                  <a:lnTo>
                    <a:pt x="86" y="701"/>
                  </a:lnTo>
                  <a:lnTo>
                    <a:pt x="86" y="692"/>
                  </a:lnTo>
                  <a:lnTo>
                    <a:pt x="69" y="693"/>
                  </a:lnTo>
                  <a:close/>
                  <a:moveTo>
                    <a:pt x="70" y="728"/>
                  </a:moveTo>
                  <a:lnTo>
                    <a:pt x="71" y="741"/>
                  </a:lnTo>
                  <a:lnTo>
                    <a:pt x="71" y="779"/>
                  </a:lnTo>
                  <a:lnTo>
                    <a:pt x="88" y="779"/>
                  </a:lnTo>
                  <a:lnTo>
                    <a:pt x="87" y="741"/>
                  </a:lnTo>
                  <a:lnTo>
                    <a:pt x="87" y="728"/>
                  </a:lnTo>
                  <a:lnTo>
                    <a:pt x="70" y="728"/>
                  </a:lnTo>
                  <a:close/>
                  <a:moveTo>
                    <a:pt x="71" y="791"/>
                  </a:moveTo>
                  <a:lnTo>
                    <a:pt x="71" y="794"/>
                  </a:lnTo>
                  <a:lnTo>
                    <a:pt x="72" y="812"/>
                  </a:lnTo>
                  <a:lnTo>
                    <a:pt x="72" y="816"/>
                  </a:lnTo>
                  <a:lnTo>
                    <a:pt x="89" y="816"/>
                  </a:lnTo>
                  <a:lnTo>
                    <a:pt x="89" y="811"/>
                  </a:lnTo>
                  <a:lnTo>
                    <a:pt x="88" y="793"/>
                  </a:lnTo>
                  <a:lnTo>
                    <a:pt x="88" y="791"/>
                  </a:lnTo>
                  <a:lnTo>
                    <a:pt x="71" y="791"/>
                  </a:lnTo>
                  <a:close/>
                  <a:moveTo>
                    <a:pt x="72" y="829"/>
                  </a:moveTo>
                  <a:lnTo>
                    <a:pt x="72" y="843"/>
                  </a:lnTo>
                  <a:lnTo>
                    <a:pt x="73" y="844"/>
                  </a:lnTo>
                  <a:lnTo>
                    <a:pt x="73" y="850"/>
                  </a:lnTo>
                  <a:lnTo>
                    <a:pt x="81" y="849"/>
                  </a:lnTo>
                  <a:lnTo>
                    <a:pt x="73" y="849"/>
                  </a:lnTo>
                  <a:lnTo>
                    <a:pt x="73" y="879"/>
                  </a:lnTo>
                  <a:lnTo>
                    <a:pt x="90" y="879"/>
                  </a:lnTo>
                  <a:lnTo>
                    <a:pt x="90" y="849"/>
                  </a:lnTo>
                  <a:lnTo>
                    <a:pt x="90" y="848"/>
                  </a:lnTo>
                  <a:lnTo>
                    <a:pt x="89" y="842"/>
                  </a:lnTo>
                  <a:lnTo>
                    <a:pt x="81" y="843"/>
                  </a:lnTo>
                  <a:lnTo>
                    <a:pt x="89" y="843"/>
                  </a:lnTo>
                  <a:lnTo>
                    <a:pt x="89" y="829"/>
                  </a:lnTo>
                  <a:lnTo>
                    <a:pt x="72" y="829"/>
                  </a:lnTo>
                  <a:close/>
                  <a:moveTo>
                    <a:pt x="74" y="892"/>
                  </a:moveTo>
                  <a:lnTo>
                    <a:pt x="74" y="895"/>
                  </a:lnTo>
                  <a:lnTo>
                    <a:pt x="74" y="917"/>
                  </a:lnTo>
                  <a:lnTo>
                    <a:pt x="91" y="916"/>
                  </a:lnTo>
                  <a:lnTo>
                    <a:pt x="90" y="895"/>
                  </a:lnTo>
                  <a:lnTo>
                    <a:pt x="90" y="891"/>
                  </a:lnTo>
                  <a:lnTo>
                    <a:pt x="74" y="892"/>
                  </a:lnTo>
                  <a:close/>
                  <a:moveTo>
                    <a:pt x="75" y="930"/>
                  </a:moveTo>
                  <a:lnTo>
                    <a:pt x="75" y="934"/>
                  </a:lnTo>
                  <a:lnTo>
                    <a:pt x="75" y="949"/>
                  </a:lnTo>
                  <a:lnTo>
                    <a:pt x="76" y="962"/>
                  </a:lnTo>
                  <a:lnTo>
                    <a:pt x="77" y="978"/>
                  </a:lnTo>
                  <a:lnTo>
                    <a:pt x="92" y="983"/>
                  </a:lnTo>
                  <a:lnTo>
                    <a:pt x="92" y="982"/>
                  </a:lnTo>
                  <a:lnTo>
                    <a:pt x="86" y="977"/>
                  </a:lnTo>
                  <a:lnTo>
                    <a:pt x="77" y="977"/>
                  </a:lnTo>
                  <a:lnTo>
                    <a:pt x="77" y="978"/>
                  </a:lnTo>
                  <a:lnTo>
                    <a:pt x="94" y="978"/>
                  </a:lnTo>
                  <a:lnTo>
                    <a:pt x="94" y="977"/>
                  </a:lnTo>
                  <a:lnTo>
                    <a:pt x="79" y="972"/>
                  </a:lnTo>
                  <a:lnTo>
                    <a:pt x="79" y="973"/>
                  </a:lnTo>
                  <a:lnTo>
                    <a:pt x="85" y="978"/>
                  </a:lnTo>
                  <a:lnTo>
                    <a:pt x="93" y="977"/>
                  </a:lnTo>
                  <a:lnTo>
                    <a:pt x="93" y="962"/>
                  </a:lnTo>
                  <a:lnTo>
                    <a:pt x="92" y="948"/>
                  </a:lnTo>
                  <a:lnTo>
                    <a:pt x="91" y="933"/>
                  </a:lnTo>
                  <a:lnTo>
                    <a:pt x="91" y="929"/>
                  </a:lnTo>
                  <a:lnTo>
                    <a:pt x="75" y="930"/>
                  </a:lnTo>
                  <a:close/>
                  <a:moveTo>
                    <a:pt x="78" y="990"/>
                  </a:moveTo>
                  <a:lnTo>
                    <a:pt x="78" y="1015"/>
                  </a:lnTo>
                  <a:lnTo>
                    <a:pt x="95" y="1015"/>
                  </a:lnTo>
                  <a:lnTo>
                    <a:pt x="94" y="990"/>
                  </a:lnTo>
                  <a:lnTo>
                    <a:pt x="78" y="990"/>
                  </a:lnTo>
                  <a:close/>
                  <a:moveTo>
                    <a:pt x="78" y="1028"/>
                  </a:moveTo>
                  <a:lnTo>
                    <a:pt x="78" y="1034"/>
                  </a:lnTo>
                  <a:lnTo>
                    <a:pt x="80" y="1040"/>
                  </a:lnTo>
                  <a:lnTo>
                    <a:pt x="81" y="1040"/>
                  </a:lnTo>
                  <a:lnTo>
                    <a:pt x="87" y="1035"/>
                  </a:lnTo>
                  <a:lnTo>
                    <a:pt x="79" y="1035"/>
                  </a:lnTo>
                  <a:lnTo>
                    <a:pt x="79" y="1078"/>
                  </a:lnTo>
                  <a:lnTo>
                    <a:pt x="96" y="1078"/>
                  </a:lnTo>
                  <a:lnTo>
                    <a:pt x="95" y="1035"/>
                  </a:lnTo>
                  <a:lnTo>
                    <a:pt x="93" y="1029"/>
                  </a:lnTo>
                  <a:lnTo>
                    <a:pt x="93" y="1028"/>
                  </a:lnTo>
                  <a:lnTo>
                    <a:pt x="86" y="1034"/>
                  </a:lnTo>
                  <a:lnTo>
                    <a:pt x="95" y="1034"/>
                  </a:lnTo>
                  <a:lnTo>
                    <a:pt x="95" y="1028"/>
                  </a:lnTo>
                  <a:lnTo>
                    <a:pt x="78" y="1028"/>
                  </a:lnTo>
                  <a:close/>
                  <a:moveTo>
                    <a:pt x="79" y="1091"/>
                  </a:moveTo>
                  <a:lnTo>
                    <a:pt x="79" y="1107"/>
                  </a:lnTo>
                  <a:lnTo>
                    <a:pt x="79" y="1116"/>
                  </a:lnTo>
                  <a:lnTo>
                    <a:pt x="96" y="1116"/>
                  </a:lnTo>
                  <a:lnTo>
                    <a:pt x="96" y="1106"/>
                  </a:lnTo>
                  <a:lnTo>
                    <a:pt x="96" y="1091"/>
                  </a:lnTo>
                  <a:lnTo>
                    <a:pt x="79" y="1091"/>
                  </a:lnTo>
                  <a:close/>
                  <a:moveTo>
                    <a:pt x="80" y="1129"/>
                  </a:moveTo>
                  <a:lnTo>
                    <a:pt x="80" y="1140"/>
                  </a:lnTo>
                  <a:lnTo>
                    <a:pt x="97" y="1140"/>
                  </a:lnTo>
                  <a:lnTo>
                    <a:pt x="97" y="1102"/>
                  </a:lnTo>
                  <a:lnTo>
                    <a:pt x="80" y="1102"/>
                  </a:lnTo>
                  <a:lnTo>
                    <a:pt x="80" y="1140"/>
                  </a:lnTo>
                  <a:lnTo>
                    <a:pt x="88" y="1140"/>
                  </a:lnTo>
                  <a:lnTo>
                    <a:pt x="97" y="1140"/>
                  </a:lnTo>
                  <a:lnTo>
                    <a:pt x="97" y="1128"/>
                  </a:lnTo>
                  <a:lnTo>
                    <a:pt x="80" y="1129"/>
                  </a:lnTo>
                  <a:close/>
                  <a:moveTo>
                    <a:pt x="97" y="1090"/>
                  </a:moveTo>
                  <a:lnTo>
                    <a:pt x="97" y="1089"/>
                  </a:lnTo>
                  <a:lnTo>
                    <a:pt x="89" y="1089"/>
                  </a:lnTo>
                  <a:lnTo>
                    <a:pt x="80" y="1089"/>
                  </a:lnTo>
                  <a:lnTo>
                    <a:pt x="81" y="1114"/>
                  </a:lnTo>
                  <a:lnTo>
                    <a:pt x="98" y="1113"/>
                  </a:lnTo>
                  <a:lnTo>
                    <a:pt x="97" y="1089"/>
                  </a:lnTo>
                  <a:lnTo>
                    <a:pt x="80" y="1089"/>
                  </a:lnTo>
                  <a:lnTo>
                    <a:pt x="80" y="1090"/>
                  </a:lnTo>
                  <a:lnTo>
                    <a:pt x="97" y="1090"/>
                  </a:lnTo>
                  <a:close/>
                  <a:moveTo>
                    <a:pt x="81" y="1126"/>
                  </a:moveTo>
                  <a:lnTo>
                    <a:pt x="82" y="1171"/>
                  </a:lnTo>
                  <a:lnTo>
                    <a:pt x="98" y="1173"/>
                  </a:lnTo>
                  <a:lnTo>
                    <a:pt x="99" y="1170"/>
                  </a:lnTo>
                  <a:lnTo>
                    <a:pt x="91" y="1168"/>
                  </a:lnTo>
                  <a:lnTo>
                    <a:pt x="82" y="1168"/>
                  </a:lnTo>
                  <a:lnTo>
                    <a:pt x="82" y="1171"/>
                  </a:lnTo>
                  <a:lnTo>
                    <a:pt x="99" y="1171"/>
                  </a:lnTo>
                  <a:lnTo>
                    <a:pt x="99" y="1168"/>
                  </a:lnTo>
                  <a:lnTo>
                    <a:pt x="82" y="1166"/>
                  </a:lnTo>
                  <a:lnTo>
                    <a:pt x="82" y="1169"/>
                  </a:lnTo>
                  <a:lnTo>
                    <a:pt x="90" y="1171"/>
                  </a:lnTo>
                  <a:lnTo>
                    <a:pt x="99" y="1171"/>
                  </a:lnTo>
                  <a:lnTo>
                    <a:pt x="98" y="1126"/>
                  </a:lnTo>
                  <a:lnTo>
                    <a:pt x="81" y="1126"/>
                  </a:lnTo>
                  <a:close/>
                  <a:moveTo>
                    <a:pt x="82" y="1183"/>
                  </a:moveTo>
                  <a:lnTo>
                    <a:pt x="83" y="1208"/>
                  </a:lnTo>
                  <a:lnTo>
                    <a:pt x="100" y="1208"/>
                  </a:lnTo>
                  <a:lnTo>
                    <a:pt x="99" y="1183"/>
                  </a:lnTo>
                  <a:lnTo>
                    <a:pt x="82" y="1183"/>
                  </a:lnTo>
                  <a:close/>
                  <a:moveTo>
                    <a:pt x="84" y="1221"/>
                  </a:moveTo>
                  <a:lnTo>
                    <a:pt x="84" y="1239"/>
                  </a:lnTo>
                  <a:lnTo>
                    <a:pt x="101" y="1239"/>
                  </a:lnTo>
                  <a:lnTo>
                    <a:pt x="102" y="1217"/>
                  </a:lnTo>
                  <a:lnTo>
                    <a:pt x="93" y="1217"/>
                  </a:lnTo>
                  <a:lnTo>
                    <a:pt x="85" y="1217"/>
                  </a:lnTo>
                  <a:lnTo>
                    <a:pt x="85" y="1228"/>
                  </a:lnTo>
                  <a:lnTo>
                    <a:pt x="102" y="1228"/>
                  </a:lnTo>
                  <a:lnTo>
                    <a:pt x="102" y="1217"/>
                  </a:lnTo>
                  <a:lnTo>
                    <a:pt x="85" y="1217"/>
                  </a:lnTo>
                  <a:lnTo>
                    <a:pt x="84" y="1238"/>
                  </a:lnTo>
                  <a:lnTo>
                    <a:pt x="93" y="1238"/>
                  </a:lnTo>
                  <a:lnTo>
                    <a:pt x="101" y="1238"/>
                  </a:lnTo>
                  <a:lnTo>
                    <a:pt x="100" y="1221"/>
                  </a:lnTo>
                  <a:lnTo>
                    <a:pt x="84" y="1221"/>
                  </a:lnTo>
                  <a:close/>
                  <a:moveTo>
                    <a:pt x="85" y="1241"/>
                  </a:moveTo>
                  <a:lnTo>
                    <a:pt x="86" y="1250"/>
                  </a:lnTo>
                  <a:lnTo>
                    <a:pt x="86" y="1266"/>
                  </a:lnTo>
                  <a:lnTo>
                    <a:pt x="102" y="1266"/>
                  </a:lnTo>
                  <a:lnTo>
                    <a:pt x="102" y="1250"/>
                  </a:lnTo>
                  <a:lnTo>
                    <a:pt x="102" y="1241"/>
                  </a:lnTo>
                  <a:lnTo>
                    <a:pt x="85" y="1241"/>
                  </a:lnTo>
                  <a:close/>
                  <a:moveTo>
                    <a:pt x="86" y="1279"/>
                  </a:moveTo>
                  <a:lnTo>
                    <a:pt x="86" y="1314"/>
                  </a:lnTo>
                  <a:lnTo>
                    <a:pt x="86" y="1329"/>
                  </a:lnTo>
                  <a:lnTo>
                    <a:pt x="103" y="1329"/>
                  </a:lnTo>
                  <a:lnTo>
                    <a:pt x="103" y="1314"/>
                  </a:lnTo>
                  <a:lnTo>
                    <a:pt x="102" y="1278"/>
                  </a:lnTo>
                  <a:lnTo>
                    <a:pt x="86" y="1279"/>
                  </a:lnTo>
                  <a:close/>
                  <a:moveTo>
                    <a:pt x="104" y="1337"/>
                  </a:moveTo>
                  <a:lnTo>
                    <a:pt x="104" y="1312"/>
                  </a:lnTo>
                  <a:lnTo>
                    <a:pt x="87" y="1312"/>
                  </a:lnTo>
                  <a:lnTo>
                    <a:pt x="87" y="1337"/>
                  </a:lnTo>
                  <a:lnTo>
                    <a:pt x="104" y="1337"/>
                  </a:lnTo>
                  <a:close/>
                  <a:moveTo>
                    <a:pt x="104" y="1299"/>
                  </a:moveTo>
                  <a:lnTo>
                    <a:pt x="105" y="1290"/>
                  </a:lnTo>
                  <a:lnTo>
                    <a:pt x="96" y="1289"/>
                  </a:lnTo>
                  <a:lnTo>
                    <a:pt x="88" y="1289"/>
                  </a:lnTo>
                  <a:lnTo>
                    <a:pt x="89" y="1327"/>
                  </a:lnTo>
                  <a:lnTo>
                    <a:pt x="89" y="1329"/>
                  </a:lnTo>
                  <a:lnTo>
                    <a:pt x="105" y="1329"/>
                  </a:lnTo>
                  <a:lnTo>
                    <a:pt x="105" y="1327"/>
                  </a:lnTo>
                  <a:lnTo>
                    <a:pt x="105" y="1289"/>
                  </a:lnTo>
                  <a:lnTo>
                    <a:pt x="88" y="1289"/>
                  </a:lnTo>
                  <a:lnTo>
                    <a:pt x="88" y="1299"/>
                  </a:lnTo>
                  <a:lnTo>
                    <a:pt x="104" y="1299"/>
                  </a:lnTo>
                  <a:close/>
                  <a:moveTo>
                    <a:pt x="89" y="1342"/>
                  </a:moveTo>
                  <a:lnTo>
                    <a:pt x="89" y="1367"/>
                  </a:lnTo>
                  <a:lnTo>
                    <a:pt x="106" y="1367"/>
                  </a:lnTo>
                  <a:lnTo>
                    <a:pt x="106" y="1342"/>
                  </a:lnTo>
                  <a:lnTo>
                    <a:pt x="89" y="1342"/>
                  </a:lnTo>
                  <a:close/>
                  <a:moveTo>
                    <a:pt x="89" y="1380"/>
                  </a:moveTo>
                  <a:lnTo>
                    <a:pt x="89" y="1384"/>
                  </a:lnTo>
                  <a:lnTo>
                    <a:pt x="106" y="1384"/>
                  </a:lnTo>
                  <a:lnTo>
                    <a:pt x="107" y="1341"/>
                  </a:lnTo>
                  <a:lnTo>
                    <a:pt x="98" y="1341"/>
                  </a:lnTo>
                  <a:lnTo>
                    <a:pt x="90" y="1341"/>
                  </a:lnTo>
                  <a:lnTo>
                    <a:pt x="90" y="1343"/>
                  </a:lnTo>
                  <a:lnTo>
                    <a:pt x="107" y="1343"/>
                  </a:lnTo>
                  <a:lnTo>
                    <a:pt x="107" y="1341"/>
                  </a:lnTo>
                  <a:lnTo>
                    <a:pt x="90" y="1341"/>
                  </a:lnTo>
                  <a:lnTo>
                    <a:pt x="89" y="1384"/>
                  </a:lnTo>
                  <a:lnTo>
                    <a:pt x="98" y="1384"/>
                  </a:lnTo>
                  <a:lnTo>
                    <a:pt x="106" y="1384"/>
                  </a:lnTo>
                  <a:lnTo>
                    <a:pt x="106" y="1380"/>
                  </a:lnTo>
                  <a:lnTo>
                    <a:pt x="89" y="1380"/>
                  </a:lnTo>
                  <a:close/>
                  <a:moveTo>
                    <a:pt x="90" y="1356"/>
                  </a:moveTo>
                  <a:lnTo>
                    <a:pt x="90" y="1381"/>
                  </a:lnTo>
                  <a:lnTo>
                    <a:pt x="107" y="1381"/>
                  </a:lnTo>
                  <a:lnTo>
                    <a:pt x="107" y="1356"/>
                  </a:lnTo>
                  <a:lnTo>
                    <a:pt x="90" y="1356"/>
                  </a:lnTo>
                  <a:close/>
                  <a:moveTo>
                    <a:pt x="90" y="1394"/>
                  </a:moveTo>
                  <a:lnTo>
                    <a:pt x="91" y="1401"/>
                  </a:lnTo>
                  <a:lnTo>
                    <a:pt x="107" y="1401"/>
                  </a:lnTo>
                  <a:lnTo>
                    <a:pt x="108" y="1378"/>
                  </a:lnTo>
                  <a:lnTo>
                    <a:pt x="99" y="1378"/>
                  </a:lnTo>
                  <a:lnTo>
                    <a:pt x="91" y="1378"/>
                  </a:lnTo>
                  <a:lnTo>
                    <a:pt x="91" y="1400"/>
                  </a:lnTo>
                  <a:lnTo>
                    <a:pt x="108" y="1399"/>
                  </a:lnTo>
                  <a:lnTo>
                    <a:pt x="108" y="1378"/>
                  </a:lnTo>
                  <a:lnTo>
                    <a:pt x="91" y="1378"/>
                  </a:lnTo>
                  <a:lnTo>
                    <a:pt x="91" y="1400"/>
                  </a:lnTo>
                  <a:lnTo>
                    <a:pt x="99" y="1400"/>
                  </a:lnTo>
                  <a:lnTo>
                    <a:pt x="107" y="1400"/>
                  </a:lnTo>
                  <a:lnTo>
                    <a:pt x="107" y="1394"/>
                  </a:lnTo>
                  <a:lnTo>
                    <a:pt x="90" y="1394"/>
                  </a:lnTo>
                  <a:close/>
                  <a:moveTo>
                    <a:pt x="91" y="1412"/>
                  </a:moveTo>
                  <a:lnTo>
                    <a:pt x="92" y="1426"/>
                  </a:lnTo>
                  <a:lnTo>
                    <a:pt x="108" y="1426"/>
                  </a:lnTo>
                  <a:lnTo>
                    <a:pt x="109" y="1420"/>
                  </a:lnTo>
                  <a:lnTo>
                    <a:pt x="101" y="1419"/>
                  </a:lnTo>
                  <a:lnTo>
                    <a:pt x="92" y="1419"/>
                  </a:lnTo>
                  <a:lnTo>
                    <a:pt x="92" y="1424"/>
                  </a:lnTo>
                  <a:lnTo>
                    <a:pt x="109" y="1424"/>
                  </a:lnTo>
                  <a:lnTo>
                    <a:pt x="109" y="1419"/>
                  </a:lnTo>
                  <a:lnTo>
                    <a:pt x="92" y="1418"/>
                  </a:lnTo>
                  <a:lnTo>
                    <a:pt x="92" y="1425"/>
                  </a:lnTo>
                  <a:lnTo>
                    <a:pt x="100" y="1426"/>
                  </a:lnTo>
                  <a:lnTo>
                    <a:pt x="108" y="1426"/>
                  </a:lnTo>
                  <a:lnTo>
                    <a:pt x="108" y="1412"/>
                  </a:lnTo>
                  <a:lnTo>
                    <a:pt x="91" y="1412"/>
                  </a:lnTo>
                  <a:close/>
                  <a:moveTo>
                    <a:pt x="93" y="1437"/>
                  </a:moveTo>
                  <a:lnTo>
                    <a:pt x="93" y="1456"/>
                  </a:lnTo>
                  <a:lnTo>
                    <a:pt x="94" y="1464"/>
                  </a:lnTo>
                  <a:lnTo>
                    <a:pt x="110" y="1464"/>
                  </a:lnTo>
                  <a:lnTo>
                    <a:pt x="111" y="1446"/>
                  </a:lnTo>
                  <a:lnTo>
                    <a:pt x="102" y="1446"/>
                  </a:lnTo>
                  <a:lnTo>
                    <a:pt x="94" y="1446"/>
                  </a:lnTo>
                  <a:lnTo>
                    <a:pt x="94" y="1452"/>
                  </a:lnTo>
                  <a:lnTo>
                    <a:pt x="111" y="1452"/>
                  </a:lnTo>
                  <a:lnTo>
                    <a:pt x="111" y="1446"/>
                  </a:lnTo>
                  <a:lnTo>
                    <a:pt x="94" y="1446"/>
                  </a:lnTo>
                  <a:lnTo>
                    <a:pt x="93" y="1463"/>
                  </a:lnTo>
                  <a:lnTo>
                    <a:pt x="102" y="1463"/>
                  </a:lnTo>
                  <a:lnTo>
                    <a:pt x="110" y="1463"/>
                  </a:lnTo>
                  <a:lnTo>
                    <a:pt x="110" y="1455"/>
                  </a:lnTo>
                  <a:lnTo>
                    <a:pt x="110" y="1436"/>
                  </a:lnTo>
                  <a:lnTo>
                    <a:pt x="93" y="1437"/>
                  </a:lnTo>
                  <a:close/>
                  <a:moveTo>
                    <a:pt x="95" y="1464"/>
                  </a:moveTo>
                  <a:lnTo>
                    <a:pt x="95" y="1486"/>
                  </a:lnTo>
                  <a:lnTo>
                    <a:pt x="111" y="1487"/>
                  </a:lnTo>
                  <a:lnTo>
                    <a:pt x="112" y="1484"/>
                  </a:lnTo>
                  <a:lnTo>
                    <a:pt x="95" y="1482"/>
                  </a:lnTo>
                  <a:lnTo>
                    <a:pt x="95" y="1485"/>
                  </a:lnTo>
                  <a:lnTo>
                    <a:pt x="103" y="1486"/>
                  </a:lnTo>
                  <a:lnTo>
                    <a:pt x="111" y="1486"/>
                  </a:lnTo>
                  <a:lnTo>
                    <a:pt x="111" y="1464"/>
                  </a:lnTo>
                  <a:lnTo>
                    <a:pt x="95" y="1464"/>
                  </a:lnTo>
                  <a:close/>
                  <a:moveTo>
                    <a:pt x="96" y="1491"/>
                  </a:moveTo>
                  <a:lnTo>
                    <a:pt x="96" y="1508"/>
                  </a:lnTo>
                  <a:lnTo>
                    <a:pt x="112" y="1510"/>
                  </a:lnTo>
                  <a:lnTo>
                    <a:pt x="113" y="1508"/>
                  </a:lnTo>
                  <a:lnTo>
                    <a:pt x="105" y="1506"/>
                  </a:lnTo>
                  <a:lnTo>
                    <a:pt x="97" y="1506"/>
                  </a:lnTo>
                  <a:lnTo>
                    <a:pt x="97" y="1537"/>
                  </a:lnTo>
                  <a:lnTo>
                    <a:pt x="114" y="1537"/>
                  </a:lnTo>
                  <a:lnTo>
                    <a:pt x="113" y="1506"/>
                  </a:lnTo>
                  <a:lnTo>
                    <a:pt x="97" y="1503"/>
                  </a:lnTo>
                  <a:lnTo>
                    <a:pt x="97" y="1505"/>
                  </a:lnTo>
                  <a:lnTo>
                    <a:pt x="104" y="1508"/>
                  </a:lnTo>
                  <a:lnTo>
                    <a:pt x="113" y="1508"/>
                  </a:lnTo>
                  <a:lnTo>
                    <a:pt x="112" y="1491"/>
                  </a:lnTo>
                  <a:lnTo>
                    <a:pt x="96" y="1491"/>
                  </a:lnTo>
                  <a:close/>
                  <a:moveTo>
                    <a:pt x="115" y="1532"/>
                  </a:moveTo>
                  <a:lnTo>
                    <a:pt x="115" y="1527"/>
                  </a:lnTo>
                  <a:lnTo>
                    <a:pt x="106" y="1527"/>
                  </a:lnTo>
                  <a:lnTo>
                    <a:pt x="98" y="1527"/>
                  </a:lnTo>
                  <a:lnTo>
                    <a:pt x="99" y="1546"/>
                  </a:lnTo>
                  <a:lnTo>
                    <a:pt x="115" y="1546"/>
                  </a:lnTo>
                  <a:lnTo>
                    <a:pt x="115" y="1526"/>
                  </a:lnTo>
                  <a:lnTo>
                    <a:pt x="98" y="1526"/>
                  </a:lnTo>
                  <a:lnTo>
                    <a:pt x="98" y="1532"/>
                  </a:lnTo>
                  <a:lnTo>
                    <a:pt x="115" y="1532"/>
                  </a:lnTo>
                  <a:close/>
                  <a:moveTo>
                    <a:pt x="99" y="1559"/>
                  </a:moveTo>
                  <a:lnTo>
                    <a:pt x="99" y="1574"/>
                  </a:lnTo>
                  <a:lnTo>
                    <a:pt x="100" y="1582"/>
                  </a:lnTo>
                  <a:lnTo>
                    <a:pt x="100" y="1607"/>
                  </a:lnTo>
                  <a:lnTo>
                    <a:pt x="117" y="1607"/>
                  </a:lnTo>
                  <a:lnTo>
                    <a:pt x="117" y="1605"/>
                  </a:lnTo>
                  <a:lnTo>
                    <a:pt x="100" y="1604"/>
                  </a:lnTo>
                  <a:lnTo>
                    <a:pt x="100" y="1606"/>
                  </a:lnTo>
                  <a:lnTo>
                    <a:pt x="109" y="1606"/>
                  </a:lnTo>
                  <a:lnTo>
                    <a:pt x="117" y="1606"/>
                  </a:lnTo>
                  <a:lnTo>
                    <a:pt x="117" y="1582"/>
                  </a:lnTo>
                  <a:lnTo>
                    <a:pt x="116" y="1573"/>
                  </a:lnTo>
                  <a:lnTo>
                    <a:pt x="115" y="1558"/>
                  </a:lnTo>
                  <a:lnTo>
                    <a:pt x="99" y="1559"/>
                  </a:lnTo>
                  <a:close/>
                  <a:moveTo>
                    <a:pt x="102" y="1609"/>
                  </a:moveTo>
                  <a:lnTo>
                    <a:pt x="102" y="1612"/>
                  </a:lnTo>
                  <a:lnTo>
                    <a:pt x="111" y="1611"/>
                  </a:lnTo>
                  <a:lnTo>
                    <a:pt x="102" y="1611"/>
                  </a:lnTo>
                  <a:lnTo>
                    <a:pt x="103" y="1632"/>
                  </a:lnTo>
                  <a:lnTo>
                    <a:pt x="119" y="1632"/>
                  </a:lnTo>
                  <a:lnTo>
                    <a:pt x="119" y="1610"/>
                  </a:lnTo>
                  <a:lnTo>
                    <a:pt x="119" y="1609"/>
                  </a:lnTo>
                  <a:lnTo>
                    <a:pt x="118" y="1605"/>
                  </a:lnTo>
                  <a:lnTo>
                    <a:pt x="102" y="1609"/>
                  </a:lnTo>
                  <a:close/>
                  <a:moveTo>
                    <a:pt x="103" y="1645"/>
                  </a:moveTo>
                  <a:lnTo>
                    <a:pt x="104" y="1654"/>
                  </a:lnTo>
                  <a:lnTo>
                    <a:pt x="104" y="1657"/>
                  </a:lnTo>
                  <a:lnTo>
                    <a:pt x="105" y="1658"/>
                  </a:lnTo>
                  <a:lnTo>
                    <a:pt x="113" y="1655"/>
                  </a:lnTo>
                  <a:lnTo>
                    <a:pt x="104" y="1656"/>
                  </a:lnTo>
                  <a:lnTo>
                    <a:pt x="105" y="1665"/>
                  </a:lnTo>
                  <a:lnTo>
                    <a:pt x="122" y="1666"/>
                  </a:lnTo>
                  <a:lnTo>
                    <a:pt x="122" y="1657"/>
                  </a:lnTo>
                  <a:lnTo>
                    <a:pt x="114" y="1657"/>
                  </a:lnTo>
                  <a:lnTo>
                    <a:pt x="106" y="1657"/>
                  </a:lnTo>
                  <a:lnTo>
                    <a:pt x="106" y="1679"/>
                  </a:lnTo>
                  <a:lnTo>
                    <a:pt x="122" y="1679"/>
                  </a:lnTo>
                  <a:lnTo>
                    <a:pt x="122" y="1657"/>
                  </a:lnTo>
                  <a:lnTo>
                    <a:pt x="106" y="1656"/>
                  </a:lnTo>
                  <a:lnTo>
                    <a:pt x="105" y="1664"/>
                  </a:lnTo>
                  <a:lnTo>
                    <a:pt x="113" y="1665"/>
                  </a:lnTo>
                  <a:lnTo>
                    <a:pt x="122" y="1664"/>
                  </a:lnTo>
                  <a:lnTo>
                    <a:pt x="121" y="1655"/>
                  </a:lnTo>
                  <a:lnTo>
                    <a:pt x="120" y="1653"/>
                  </a:lnTo>
                  <a:lnTo>
                    <a:pt x="120" y="1651"/>
                  </a:lnTo>
                  <a:lnTo>
                    <a:pt x="112" y="1654"/>
                  </a:lnTo>
                  <a:lnTo>
                    <a:pt x="120" y="1653"/>
                  </a:lnTo>
                  <a:lnTo>
                    <a:pt x="120" y="1644"/>
                  </a:lnTo>
                  <a:lnTo>
                    <a:pt x="103" y="1645"/>
                  </a:lnTo>
                  <a:close/>
                  <a:moveTo>
                    <a:pt x="106" y="1691"/>
                  </a:moveTo>
                  <a:lnTo>
                    <a:pt x="106" y="1706"/>
                  </a:lnTo>
                  <a:lnTo>
                    <a:pt x="107" y="1715"/>
                  </a:lnTo>
                  <a:lnTo>
                    <a:pt x="107" y="1717"/>
                  </a:lnTo>
                  <a:lnTo>
                    <a:pt x="124" y="1716"/>
                  </a:lnTo>
                  <a:lnTo>
                    <a:pt x="123" y="1713"/>
                  </a:lnTo>
                  <a:lnTo>
                    <a:pt x="123" y="1705"/>
                  </a:lnTo>
                  <a:lnTo>
                    <a:pt x="122" y="1691"/>
                  </a:lnTo>
                  <a:lnTo>
                    <a:pt x="106" y="1691"/>
                  </a:lnTo>
                  <a:close/>
                  <a:moveTo>
                    <a:pt x="107" y="1729"/>
                  </a:moveTo>
                  <a:lnTo>
                    <a:pt x="107" y="1731"/>
                  </a:lnTo>
                  <a:lnTo>
                    <a:pt x="124" y="1732"/>
                  </a:lnTo>
                  <a:lnTo>
                    <a:pt x="124" y="1726"/>
                  </a:lnTo>
                  <a:lnTo>
                    <a:pt x="116" y="1725"/>
                  </a:lnTo>
                  <a:lnTo>
                    <a:pt x="108" y="1728"/>
                  </a:lnTo>
                  <a:lnTo>
                    <a:pt x="109" y="1730"/>
                  </a:lnTo>
                  <a:lnTo>
                    <a:pt x="117" y="1728"/>
                  </a:lnTo>
                  <a:lnTo>
                    <a:pt x="109" y="1728"/>
                  </a:lnTo>
                  <a:lnTo>
                    <a:pt x="109" y="1750"/>
                  </a:lnTo>
                  <a:lnTo>
                    <a:pt x="126" y="1751"/>
                  </a:lnTo>
                  <a:lnTo>
                    <a:pt x="126" y="1744"/>
                  </a:lnTo>
                  <a:lnTo>
                    <a:pt x="118" y="1743"/>
                  </a:lnTo>
                  <a:lnTo>
                    <a:pt x="110" y="1744"/>
                  </a:lnTo>
                  <a:lnTo>
                    <a:pt x="110" y="1756"/>
                  </a:lnTo>
                  <a:lnTo>
                    <a:pt x="127" y="1756"/>
                  </a:lnTo>
                  <a:lnTo>
                    <a:pt x="126" y="1743"/>
                  </a:lnTo>
                  <a:lnTo>
                    <a:pt x="110" y="1743"/>
                  </a:lnTo>
                  <a:lnTo>
                    <a:pt x="109" y="1749"/>
                  </a:lnTo>
                  <a:lnTo>
                    <a:pt x="117" y="1750"/>
                  </a:lnTo>
                  <a:lnTo>
                    <a:pt x="126" y="1750"/>
                  </a:lnTo>
                  <a:lnTo>
                    <a:pt x="125" y="1727"/>
                  </a:lnTo>
                  <a:lnTo>
                    <a:pt x="125" y="1725"/>
                  </a:lnTo>
                  <a:lnTo>
                    <a:pt x="124" y="1723"/>
                  </a:lnTo>
                  <a:lnTo>
                    <a:pt x="108" y="1724"/>
                  </a:lnTo>
                  <a:lnTo>
                    <a:pt x="108" y="1730"/>
                  </a:lnTo>
                  <a:lnTo>
                    <a:pt x="116" y="1730"/>
                  </a:lnTo>
                  <a:lnTo>
                    <a:pt x="124" y="1730"/>
                  </a:lnTo>
                  <a:lnTo>
                    <a:pt x="124" y="1729"/>
                  </a:lnTo>
                  <a:lnTo>
                    <a:pt x="107" y="1729"/>
                  </a:lnTo>
                  <a:close/>
                  <a:moveTo>
                    <a:pt x="128" y="1747"/>
                  </a:moveTo>
                  <a:lnTo>
                    <a:pt x="128" y="1740"/>
                  </a:lnTo>
                  <a:lnTo>
                    <a:pt x="119" y="1740"/>
                  </a:lnTo>
                  <a:lnTo>
                    <a:pt x="128" y="1741"/>
                  </a:lnTo>
                  <a:lnTo>
                    <a:pt x="128" y="1735"/>
                  </a:lnTo>
                  <a:lnTo>
                    <a:pt x="120" y="1735"/>
                  </a:lnTo>
                  <a:lnTo>
                    <a:pt x="111" y="1735"/>
                  </a:lnTo>
                  <a:lnTo>
                    <a:pt x="112" y="1748"/>
                  </a:lnTo>
                  <a:lnTo>
                    <a:pt x="129" y="1748"/>
                  </a:lnTo>
                  <a:lnTo>
                    <a:pt x="128" y="1734"/>
                  </a:lnTo>
                  <a:lnTo>
                    <a:pt x="112" y="1734"/>
                  </a:lnTo>
                  <a:lnTo>
                    <a:pt x="111" y="1739"/>
                  </a:lnTo>
                  <a:lnTo>
                    <a:pt x="111" y="1739"/>
                  </a:lnTo>
                  <a:lnTo>
                    <a:pt x="111" y="1746"/>
                  </a:lnTo>
                  <a:lnTo>
                    <a:pt x="128" y="1747"/>
                  </a:lnTo>
                  <a:close/>
                  <a:moveTo>
                    <a:pt x="112" y="1761"/>
                  </a:moveTo>
                  <a:lnTo>
                    <a:pt x="112" y="1767"/>
                  </a:lnTo>
                  <a:lnTo>
                    <a:pt x="112" y="1767"/>
                  </a:lnTo>
                  <a:lnTo>
                    <a:pt x="113" y="1774"/>
                  </a:lnTo>
                  <a:lnTo>
                    <a:pt x="113" y="1779"/>
                  </a:lnTo>
                  <a:lnTo>
                    <a:pt x="122" y="1778"/>
                  </a:lnTo>
                  <a:lnTo>
                    <a:pt x="113" y="1778"/>
                  </a:lnTo>
                  <a:lnTo>
                    <a:pt x="114" y="1803"/>
                  </a:lnTo>
                  <a:lnTo>
                    <a:pt x="131" y="1803"/>
                  </a:lnTo>
                  <a:lnTo>
                    <a:pt x="131" y="1796"/>
                  </a:lnTo>
                  <a:lnTo>
                    <a:pt x="114" y="1796"/>
                  </a:lnTo>
                  <a:lnTo>
                    <a:pt x="114" y="1803"/>
                  </a:lnTo>
                  <a:lnTo>
                    <a:pt x="122" y="1803"/>
                  </a:lnTo>
                  <a:lnTo>
                    <a:pt x="131" y="1803"/>
                  </a:lnTo>
                  <a:lnTo>
                    <a:pt x="130" y="1777"/>
                  </a:lnTo>
                  <a:lnTo>
                    <a:pt x="130" y="1776"/>
                  </a:lnTo>
                  <a:lnTo>
                    <a:pt x="130" y="1772"/>
                  </a:lnTo>
                  <a:lnTo>
                    <a:pt x="129" y="1766"/>
                  </a:lnTo>
                  <a:lnTo>
                    <a:pt x="120" y="1767"/>
                  </a:lnTo>
                  <a:lnTo>
                    <a:pt x="129" y="1767"/>
                  </a:lnTo>
                  <a:lnTo>
                    <a:pt x="129" y="1760"/>
                  </a:lnTo>
                  <a:lnTo>
                    <a:pt x="112" y="1761"/>
                  </a:lnTo>
                  <a:close/>
                  <a:moveTo>
                    <a:pt x="131" y="1784"/>
                  </a:moveTo>
                  <a:lnTo>
                    <a:pt x="131" y="1771"/>
                  </a:lnTo>
                  <a:lnTo>
                    <a:pt x="123" y="1771"/>
                  </a:lnTo>
                  <a:lnTo>
                    <a:pt x="115" y="1772"/>
                  </a:lnTo>
                  <a:lnTo>
                    <a:pt x="115" y="1783"/>
                  </a:lnTo>
                  <a:lnTo>
                    <a:pt x="115" y="1784"/>
                  </a:lnTo>
                  <a:lnTo>
                    <a:pt x="132" y="1784"/>
                  </a:lnTo>
                  <a:lnTo>
                    <a:pt x="132" y="1783"/>
                  </a:lnTo>
                  <a:lnTo>
                    <a:pt x="131" y="1771"/>
                  </a:lnTo>
                  <a:lnTo>
                    <a:pt x="115" y="1771"/>
                  </a:lnTo>
                  <a:lnTo>
                    <a:pt x="115" y="1783"/>
                  </a:lnTo>
                  <a:lnTo>
                    <a:pt x="131" y="1784"/>
                  </a:lnTo>
                  <a:close/>
                  <a:moveTo>
                    <a:pt x="115" y="1797"/>
                  </a:moveTo>
                  <a:lnTo>
                    <a:pt x="116" y="1847"/>
                  </a:lnTo>
                  <a:lnTo>
                    <a:pt x="133" y="1847"/>
                  </a:lnTo>
                  <a:lnTo>
                    <a:pt x="132" y="1796"/>
                  </a:lnTo>
                  <a:lnTo>
                    <a:pt x="115" y="1797"/>
                  </a:lnTo>
                  <a:close/>
                  <a:moveTo>
                    <a:pt x="118" y="1864"/>
                  </a:moveTo>
                  <a:lnTo>
                    <a:pt x="118" y="1865"/>
                  </a:lnTo>
                  <a:lnTo>
                    <a:pt x="133" y="1861"/>
                  </a:lnTo>
                  <a:lnTo>
                    <a:pt x="134" y="1855"/>
                  </a:lnTo>
                  <a:lnTo>
                    <a:pt x="126" y="1854"/>
                  </a:lnTo>
                  <a:lnTo>
                    <a:pt x="117" y="1854"/>
                  </a:lnTo>
                  <a:lnTo>
                    <a:pt x="118" y="1871"/>
                  </a:lnTo>
                  <a:lnTo>
                    <a:pt x="135" y="1871"/>
                  </a:lnTo>
                  <a:lnTo>
                    <a:pt x="134" y="1854"/>
                  </a:lnTo>
                  <a:lnTo>
                    <a:pt x="117" y="1853"/>
                  </a:lnTo>
                  <a:lnTo>
                    <a:pt x="117" y="1860"/>
                  </a:lnTo>
                  <a:lnTo>
                    <a:pt x="125" y="1860"/>
                  </a:lnTo>
                  <a:lnTo>
                    <a:pt x="132" y="1855"/>
                  </a:lnTo>
                  <a:lnTo>
                    <a:pt x="131" y="1855"/>
                  </a:lnTo>
                  <a:lnTo>
                    <a:pt x="118" y="1864"/>
                  </a:lnTo>
                  <a:close/>
                  <a:moveTo>
                    <a:pt x="119" y="1884"/>
                  </a:moveTo>
                  <a:lnTo>
                    <a:pt x="119" y="1905"/>
                  </a:lnTo>
                  <a:lnTo>
                    <a:pt x="119" y="1906"/>
                  </a:lnTo>
                  <a:lnTo>
                    <a:pt x="120" y="1911"/>
                  </a:lnTo>
                  <a:lnTo>
                    <a:pt x="137" y="1911"/>
                  </a:lnTo>
                  <a:lnTo>
                    <a:pt x="137" y="1896"/>
                  </a:lnTo>
                  <a:lnTo>
                    <a:pt x="129" y="1895"/>
                  </a:lnTo>
                  <a:lnTo>
                    <a:pt x="120" y="1896"/>
                  </a:lnTo>
                  <a:lnTo>
                    <a:pt x="120" y="1904"/>
                  </a:lnTo>
                  <a:lnTo>
                    <a:pt x="137" y="1904"/>
                  </a:lnTo>
                  <a:lnTo>
                    <a:pt x="137" y="1895"/>
                  </a:lnTo>
                  <a:lnTo>
                    <a:pt x="120" y="1895"/>
                  </a:lnTo>
                  <a:lnTo>
                    <a:pt x="120" y="1910"/>
                  </a:lnTo>
                  <a:lnTo>
                    <a:pt x="128" y="1910"/>
                  </a:lnTo>
                  <a:lnTo>
                    <a:pt x="137" y="1910"/>
                  </a:lnTo>
                  <a:lnTo>
                    <a:pt x="136" y="1904"/>
                  </a:lnTo>
                  <a:lnTo>
                    <a:pt x="128" y="1904"/>
                  </a:lnTo>
                  <a:lnTo>
                    <a:pt x="136" y="1904"/>
                  </a:lnTo>
                  <a:lnTo>
                    <a:pt x="135" y="1884"/>
                  </a:lnTo>
                  <a:lnTo>
                    <a:pt x="119" y="1884"/>
                  </a:lnTo>
                  <a:close/>
                  <a:moveTo>
                    <a:pt x="121" y="1917"/>
                  </a:moveTo>
                  <a:lnTo>
                    <a:pt x="122" y="1927"/>
                  </a:lnTo>
                  <a:lnTo>
                    <a:pt x="122" y="1942"/>
                  </a:lnTo>
                  <a:lnTo>
                    <a:pt x="139" y="1942"/>
                  </a:lnTo>
                  <a:lnTo>
                    <a:pt x="139" y="1926"/>
                  </a:lnTo>
                  <a:lnTo>
                    <a:pt x="138" y="1916"/>
                  </a:lnTo>
                  <a:lnTo>
                    <a:pt x="121" y="1917"/>
                  </a:lnTo>
                  <a:close/>
                  <a:moveTo>
                    <a:pt x="123" y="1941"/>
                  </a:moveTo>
                  <a:lnTo>
                    <a:pt x="124" y="1948"/>
                  </a:lnTo>
                  <a:lnTo>
                    <a:pt x="124" y="1962"/>
                  </a:lnTo>
                  <a:lnTo>
                    <a:pt x="124" y="1963"/>
                  </a:lnTo>
                  <a:lnTo>
                    <a:pt x="125" y="1967"/>
                  </a:lnTo>
                  <a:lnTo>
                    <a:pt x="140" y="1969"/>
                  </a:lnTo>
                  <a:lnTo>
                    <a:pt x="141" y="1968"/>
                  </a:lnTo>
                  <a:lnTo>
                    <a:pt x="134" y="1964"/>
                  </a:lnTo>
                  <a:lnTo>
                    <a:pt x="125" y="1964"/>
                  </a:lnTo>
                  <a:lnTo>
                    <a:pt x="126" y="1988"/>
                  </a:lnTo>
                  <a:lnTo>
                    <a:pt x="143" y="1988"/>
                  </a:lnTo>
                  <a:lnTo>
                    <a:pt x="142" y="1964"/>
                  </a:lnTo>
                  <a:lnTo>
                    <a:pt x="126" y="1961"/>
                  </a:lnTo>
                  <a:lnTo>
                    <a:pt x="126" y="1962"/>
                  </a:lnTo>
                  <a:lnTo>
                    <a:pt x="133" y="1966"/>
                  </a:lnTo>
                  <a:lnTo>
                    <a:pt x="141" y="1964"/>
                  </a:lnTo>
                  <a:lnTo>
                    <a:pt x="141" y="1961"/>
                  </a:lnTo>
                  <a:lnTo>
                    <a:pt x="133" y="1962"/>
                  </a:lnTo>
                  <a:lnTo>
                    <a:pt x="141" y="1962"/>
                  </a:lnTo>
                  <a:lnTo>
                    <a:pt x="140" y="1947"/>
                  </a:lnTo>
                  <a:lnTo>
                    <a:pt x="140" y="1941"/>
                  </a:lnTo>
                  <a:lnTo>
                    <a:pt x="123" y="1941"/>
                  </a:lnTo>
                  <a:close/>
                  <a:moveTo>
                    <a:pt x="127" y="2001"/>
                  </a:moveTo>
                  <a:lnTo>
                    <a:pt x="127" y="2005"/>
                  </a:lnTo>
                  <a:lnTo>
                    <a:pt x="144" y="2005"/>
                  </a:lnTo>
                  <a:lnTo>
                    <a:pt x="144" y="1999"/>
                  </a:lnTo>
                  <a:lnTo>
                    <a:pt x="136" y="1998"/>
                  </a:lnTo>
                  <a:lnTo>
                    <a:pt x="128" y="1998"/>
                  </a:lnTo>
                  <a:lnTo>
                    <a:pt x="128" y="2012"/>
                  </a:lnTo>
                  <a:lnTo>
                    <a:pt x="145" y="2012"/>
                  </a:lnTo>
                  <a:lnTo>
                    <a:pt x="144" y="1997"/>
                  </a:lnTo>
                  <a:lnTo>
                    <a:pt x="128" y="1997"/>
                  </a:lnTo>
                  <a:lnTo>
                    <a:pt x="127" y="2004"/>
                  </a:lnTo>
                  <a:lnTo>
                    <a:pt x="135" y="2005"/>
                  </a:lnTo>
                  <a:lnTo>
                    <a:pt x="144" y="2004"/>
                  </a:lnTo>
                  <a:lnTo>
                    <a:pt x="144" y="2000"/>
                  </a:lnTo>
                  <a:lnTo>
                    <a:pt x="127" y="2001"/>
                  </a:lnTo>
                  <a:close/>
                  <a:moveTo>
                    <a:pt x="129" y="2025"/>
                  </a:moveTo>
                  <a:lnTo>
                    <a:pt x="129" y="2035"/>
                  </a:lnTo>
                  <a:lnTo>
                    <a:pt x="146" y="2035"/>
                  </a:lnTo>
                  <a:lnTo>
                    <a:pt x="146" y="2022"/>
                  </a:lnTo>
                  <a:lnTo>
                    <a:pt x="138" y="2021"/>
                  </a:lnTo>
                  <a:lnTo>
                    <a:pt x="130" y="2023"/>
                  </a:lnTo>
                  <a:lnTo>
                    <a:pt x="131" y="2026"/>
                  </a:lnTo>
                  <a:lnTo>
                    <a:pt x="139" y="2025"/>
                  </a:lnTo>
                  <a:lnTo>
                    <a:pt x="130" y="2025"/>
                  </a:lnTo>
                  <a:lnTo>
                    <a:pt x="131" y="2040"/>
                  </a:lnTo>
                  <a:lnTo>
                    <a:pt x="131" y="2049"/>
                  </a:lnTo>
                  <a:lnTo>
                    <a:pt x="148" y="2048"/>
                  </a:lnTo>
                  <a:lnTo>
                    <a:pt x="148" y="2039"/>
                  </a:lnTo>
                  <a:lnTo>
                    <a:pt x="147" y="2024"/>
                  </a:lnTo>
                  <a:lnTo>
                    <a:pt x="147" y="2023"/>
                  </a:lnTo>
                  <a:lnTo>
                    <a:pt x="146" y="2020"/>
                  </a:lnTo>
                  <a:lnTo>
                    <a:pt x="130" y="2021"/>
                  </a:lnTo>
                  <a:lnTo>
                    <a:pt x="129" y="2034"/>
                  </a:lnTo>
                  <a:lnTo>
                    <a:pt x="137" y="2035"/>
                  </a:lnTo>
                  <a:lnTo>
                    <a:pt x="146" y="2035"/>
                  </a:lnTo>
                  <a:lnTo>
                    <a:pt x="146" y="2025"/>
                  </a:lnTo>
                  <a:lnTo>
                    <a:pt x="129" y="2025"/>
                  </a:lnTo>
                  <a:close/>
                  <a:moveTo>
                    <a:pt x="132" y="2062"/>
                  </a:moveTo>
                  <a:lnTo>
                    <a:pt x="132" y="2063"/>
                  </a:lnTo>
                  <a:lnTo>
                    <a:pt x="133" y="2084"/>
                  </a:lnTo>
                  <a:lnTo>
                    <a:pt x="150" y="2084"/>
                  </a:lnTo>
                  <a:lnTo>
                    <a:pt x="150" y="2082"/>
                  </a:lnTo>
                  <a:lnTo>
                    <a:pt x="133" y="2081"/>
                  </a:lnTo>
                  <a:lnTo>
                    <a:pt x="133" y="2083"/>
                  </a:lnTo>
                  <a:lnTo>
                    <a:pt x="141" y="2084"/>
                  </a:lnTo>
                  <a:lnTo>
                    <a:pt x="150" y="2084"/>
                  </a:lnTo>
                  <a:lnTo>
                    <a:pt x="149" y="2062"/>
                  </a:lnTo>
                  <a:lnTo>
                    <a:pt x="149" y="2061"/>
                  </a:lnTo>
                  <a:lnTo>
                    <a:pt x="132" y="2062"/>
                  </a:lnTo>
                  <a:close/>
                  <a:moveTo>
                    <a:pt x="134" y="2082"/>
                  </a:moveTo>
                  <a:lnTo>
                    <a:pt x="134" y="2096"/>
                  </a:lnTo>
                  <a:lnTo>
                    <a:pt x="151" y="2096"/>
                  </a:lnTo>
                  <a:lnTo>
                    <a:pt x="151" y="2086"/>
                  </a:lnTo>
                  <a:lnTo>
                    <a:pt x="143" y="2085"/>
                  </a:lnTo>
                  <a:lnTo>
                    <a:pt x="135" y="2085"/>
                  </a:lnTo>
                  <a:lnTo>
                    <a:pt x="135" y="2100"/>
                  </a:lnTo>
                  <a:lnTo>
                    <a:pt x="142" y="2108"/>
                  </a:lnTo>
                  <a:lnTo>
                    <a:pt x="142" y="2108"/>
                  </a:lnTo>
                  <a:lnTo>
                    <a:pt x="144" y="2100"/>
                  </a:lnTo>
                  <a:lnTo>
                    <a:pt x="136" y="2100"/>
                  </a:lnTo>
                  <a:lnTo>
                    <a:pt x="137" y="2108"/>
                  </a:lnTo>
                  <a:lnTo>
                    <a:pt x="137" y="2109"/>
                  </a:lnTo>
                  <a:lnTo>
                    <a:pt x="137" y="2112"/>
                  </a:lnTo>
                  <a:lnTo>
                    <a:pt x="154" y="2108"/>
                  </a:lnTo>
                  <a:lnTo>
                    <a:pt x="153" y="2106"/>
                  </a:lnTo>
                  <a:lnTo>
                    <a:pt x="145" y="2107"/>
                  </a:lnTo>
                  <a:lnTo>
                    <a:pt x="153" y="2107"/>
                  </a:lnTo>
                  <a:lnTo>
                    <a:pt x="153" y="2099"/>
                  </a:lnTo>
                  <a:lnTo>
                    <a:pt x="146" y="2091"/>
                  </a:lnTo>
                  <a:lnTo>
                    <a:pt x="146" y="2091"/>
                  </a:lnTo>
                  <a:lnTo>
                    <a:pt x="144" y="2100"/>
                  </a:lnTo>
                  <a:lnTo>
                    <a:pt x="152" y="2099"/>
                  </a:lnTo>
                  <a:lnTo>
                    <a:pt x="151" y="2085"/>
                  </a:lnTo>
                  <a:lnTo>
                    <a:pt x="135" y="2085"/>
                  </a:lnTo>
                  <a:lnTo>
                    <a:pt x="134" y="2095"/>
                  </a:lnTo>
                  <a:lnTo>
                    <a:pt x="142" y="2096"/>
                  </a:lnTo>
                  <a:lnTo>
                    <a:pt x="151" y="2096"/>
                  </a:lnTo>
                  <a:lnTo>
                    <a:pt x="150" y="2081"/>
                  </a:lnTo>
                  <a:lnTo>
                    <a:pt x="134" y="2082"/>
                  </a:lnTo>
                  <a:close/>
                  <a:moveTo>
                    <a:pt x="138" y="2123"/>
                  </a:moveTo>
                  <a:lnTo>
                    <a:pt x="139" y="2137"/>
                  </a:lnTo>
                  <a:lnTo>
                    <a:pt x="155" y="2137"/>
                  </a:lnTo>
                  <a:lnTo>
                    <a:pt x="156" y="2131"/>
                  </a:lnTo>
                  <a:lnTo>
                    <a:pt x="148" y="2130"/>
                  </a:lnTo>
                  <a:lnTo>
                    <a:pt x="139" y="2131"/>
                  </a:lnTo>
                  <a:lnTo>
                    <a:pt x="139" y="2136"/>
                  </a:lnTo>
                  <a:lnTo>
                    <a:pt x="156" y="2135"/>
                  </a:lnTo>
                  <a:lnTo>
                    <a:pt x="156" y="2130"/>
                  </a:lnTo>
                  <a:lnTo>
                    <a:pt x="139" y="2129"/>
                  </a:lnTo>
                  <a:lnTo>
                    <a:pt x="139" y="2136"/>
                  </a:lnTo>
                  <a:lnTo>
                    <a:pt x="147" y="2137"/>
                  </a:lnTo>
                  <a:lnTo>
                    <a:pt x="155" y="2136"/>
                  </a:lnTo>
                  <a:lnTo>
                    <a:pt x="155" y="2122"/>
                  </a:lnTo>
                  <a:lnTo>
                    <a:pt x="138" y="2123"/>
                  </a:lnTo>
                  <a:close/>
                  <a:moveTo>
                    <a:pt x="140" y="2148"/>
                  </a:moveTo>
                  <a:lnTo>
                    <a:pt x="140" y="2155"/>
                  </a:lnTo>
                  <a:lnTo>
                    <a:pt x="157" y="2155"/>
                  </a:lnTo>
                  <a:lnTo>
                    <a:pt x="158" y="2139"/>
                  </a:lnTo>
                  <a:lnTo>
                    <a:pt x="149" y="2139"/>
                  </a:lnTo>
                  <a:lnTo>
                    <a:pt x="141" y="2139"/>
                  </a:lnTo>
                  <a:lnTo>
                    <a:pt x="142" y="2158"/>
                  </a:lnTo>
                  <a:lnTo>
                    <a:pt x="142" y="2166"/>
                  </a:lnTo>
                  <a:lnTo>
                    <a:pt x="159" y="2165"/>
                  </a:lnTo>
                  <a:lnTo>
                    <a:pt x="158" y="2157"/>
                  </a:lnTo>
                  <a:lnTo>
                    <a:pt x="158" y="2138"/>
                  </a:lnTo>
                  <a:lnTo>
                    <a:pt x="141" y="2138"/>
                  </a:lnTo>
                  <a:lnTo>
                    <a:pt x="140" y="2155"/>
                  </a:lnTo>
                  <a:lnTo>
                    <a:pt x="149" y="2155"/>
                  </a:lnTo>
                  <a:lnTo>
                    <a:pt x="157" y="2155"/>
                  </a:lnTo>
                  <a:lnTo>
                    <a:pt x="157" y="2148"/>
                  </a:lnTo>
                  <a:lnTo>
                    <a:pt x="140" y="2148"/>
                  </a:lnTo>
                  <a:close/>
                  <a:moveTo>
                    <a:pt x="143" y="2172"/>
                  </a:moveTo>
                  <a:lnTo>
                    <a:pt x="143" y="2193"/>
                  </a:lnTo>
                  <a:lnTo>
                    <a:pt x="160" y="2193"/>
                  </a:lnTo>
                  <a:lnTo>
                    <a:pt x="161" y="2189"/>
                  </a:lnTo>
                  <a:lnTo>
                    <a:pt x="144" y="2187"/>
                  </a:lnTo>
                  <a:lnTo>
                    <a:pt x="143" y="2192"/>
                  </a:lnTo>
                  <a:lnTo>
                    <a:pt x="152" y="2193"/>
                  </a:lnTo>
                  <a:lnTo>
                    <a:pt x="160" y="2192"/>
                  </a:lnTo>
                  <a:lnTo>
                    <a:pt x="160" y="2172"/>
                  </a:lnTo>
                  <a:lnTo>
                    <a:pt x="143" y="2172"/>
                  </a:lnTo>
                  <a:close/>
                  <a:moveTo>
                    <a:pt x="144" y="2194"/>
                  </a:moveTo>
                  <a:lnTo>
                    <a:pt x="145" y="2211"/>
                  </a:lnTo>
                  <a:lnTo>
                    <a:pt x="161" y="2211"/>
                  </a:lnTo>
                  <a:lnTo>
                    <a:pt x="162" y="2197"/>
                  </a:lnTo>
                  <a:lnTo>
                    <a:pt x="162" y="2190"/>
                  </a:lnTo>
                  <a:lnTo>
                    <a:pt x="154" y="2190"/>
                  </a:lnTo>
                  <a:lnTo>
                    <a:pt x="146" y="2190"/>
                  </a:lnTo>
                  <a:lnTo>
                    <a:pt x="146" y="2203"/>
                  </a:lnTo>
                  <a:lnTo>
                    <a:pt x="163" y="2202"/>
                  </a:lnTo>
                  <a:lnTo>
                    <a:pt x="162" y="2190"/>
                  </a:lnTo>
                  <a:lnTo>
                    <a:pt x="146" y="2189"/>
                  </a:lnTo>
                  <a:lnTo>
                    <a:pt x="145" y="2196"/>
                  </a:lnTo>
                  <a:lnTo>
                    <a:pt x="145" y="2210"/>
                  </a:lnTo>
                  <a:lnTo>
                    <a:pt x="153" y="2210"/>
                  </a:lnTo>
                  <a:lnTo>
                    <a:pt x="161" y="2210"/>
                  </a:lnTo>
                  <a:lnTo>
                    <a:pt x="161" y="2194"/>
                  </a:lnTo>
                  <a:lnTo>
                    <a:pt x="144" y="2194"/>
                  </a:lnTo>
                  <a:close/>
                  <a:moveTo>
                    <a:pt x="147" y="2216"/>
                  </a:moveTo>
                  <a:lnTo>
                    <a:pt x="147" y="2218"/>
                  </a:lnTo>
                  <a:lnTo>
                    <a:pt x="155" y="2217"/>
                  </a:lnTo>
                  <a:lnTo>
                    <a:pt x="147" y="2217"/>
                  </a:lnTo>
                  <a:lnTo>
                    <a:pt x="148" y="2240"/>
                  </a:lnTo>
                  <a:lnTo>
                    <a:pt x="164" y="2240"/>
                  </a:lnTo>
                  <a:lnTo>
                    <a:pt x="164" y="2217"/>
                  </a:lnTo>
                  <a:lnTo>
                    <a:pt x="164" y="2216"/>
                  </a:lnTo>
                  <a:lnTo>
                    <a:pt x="164" y="2214"/>
                  </a:lnTo>
                  <a:lnTo>
                    <a:pt x="147" y="2216"/>
                  </a:lnTo>
                  <a:close/>
                  <a:moveTo>
                    <a:pt x="149" y="2253"/>
                  </a:moveTo>
                  <a:lnTo>
                    <a:pt x="149" y="2260"/>
                  </a:lnTo>
                  <a:lnTo>
                    <a:pt x="150" y="2270"/>
                  </a:lnTo>
                  <a:lnTo>
                    <a:pt x="166" y="2270"/>
                  </a:lnTo>
                  <a:lnTo>
                    <a:pt x="167" y="2261"/>
                  </a:lnTo>
                  <a:lnTo>
                    <a:pt x="159" y="2261"/>
                  </a:lnTo>
                  <a:lnTo>
                    <a:pt x="150" y="2261"/>
                  </a:lnTo>
                  <a:lnTo>
                    <a:pt x="151" y="2276"/>
                  </a:lnTo>
                  <a:lnTo>
                    <a:pt x="168" y="2276"/>
                  </a:lnTo>
                  <a:lnTo>
                    <a:pt x="168" y="2268"/>
                  </a:lnTo>
                  <a:lnTo>
                    <a:pt x="151" y="2267"/>
                  </a:lnTo>
                  <a:lnTo>
                    <a:pt x="151" y="2276"/>
                  </a:lnTo>
                  <a:lnTo>
                    <a:pt x="159" y="2276"/>
                  </a:lnTo>
                  <a:lnTo>
                    <a:pt x="168" y="2276"/>
                  </a:lnTo>
                  <a:lnTo>
                    <a:pt x="167" y="2260"/>
                  </a:lnTo>
                  <a:lnTo>
                    <a:pt x="150" y="2260"/>
                  </a:lnTo>
                  <a:lnTo>
                    <a:pt x="150" y="2269"/>
                  </a:lnTo>
                  <a:lnTo>
                    <a:pt x="158" y="2270"/>
                  </a:lnTo>
                  <a:lnTo>
                    <a:pt x="166" y="2269"/>
                  </a:lnTo>
                  <a:lnTo>
                    <a:pt x="166" y="2259"/>
                  </a:lnTo>
                  <a:lnTo>
                    <a:pt x="165" y="2252"/>
                  </a:lnTo>
                  <a:lnTo>
                    <a:pt x="149" y="2253"/>
                  </a:lnTo>
                  <a:close/>
                  <a:moveTo>
                    <a:pt x="152" y="2267"/>
                  </a:moveTo>
                  <a:lnTo>
                    <a:pt x="152" y="2276"/>
                  </a:lnTo>
                  <a:lnTo>
                    <a:pt x="169" y="2276"/>
                  </a:lnTo>
                  <a:lnTo>
                    <a:pt x="170" y="2273"/>
                  </a:lnTo>
                  <a:lnTo>
                    <a:pt x="161" y="2271"/>
                  </a:lnTo>
                  <a:lnTo>
                    <a:pt x="153" y="2272"/>
                  </a:lnTo>
                  <a:lnTo>
                    <a:pt x="153" y="2284"/>
                  </a:lnTo>
                  <a:lnTo>
                    <a:pt x="170" y="2283"/>
                  </a:lnTo>
                  <a:lnTo>
                    <a:pt x="170" y="2271"/>
                  </a:lnTo>
                  <a:lnTo>
                    <a:pt x="153" y="2270"/>
                  </a:lnTo>
                  <a:lnTo>
                    <a:pt x="152" y="2274"/>
                  </a:lnTo>
                  <a:lnTo>
                    <a:pt x="161" y="2275"/>
                  </a:lnTo>
                  <a:lnTo>
                    <a:pt x="169" y="2275"/>
                  </a:lnTo>
                  <a:lnTo>
                    <a:pt x="168" y="2266"/>
                  </a:lnTo>
                  <a:lnTo>
                    <a:pt x="152" y="2267"/>
                  </a:lnTo>
                  <a:close/>
                  <a:moveTo>
                    <a:pt x="153" y="2296"/>
                  </a:moveTo>
                  <a:lnTo>
                    <a:pt x="153" y="2302"/>
                  </a:lnTo>
                  <a:lnTo>
                    <a:pt x="153" y="2303"/>
                  </a:lnTo>
                  <a:lnTo>
                    <a:pt x="154" y="2309"/>
                  </a:lnTo>
                  <a:lnTo>
                    <a:pt x="171" y="2310"/>
                  </a:lnTo>
                  <a:lnTo>
                    <a:pt x="171" y="2307"/>
                  </a:lnTo>
                  <a:lnTo>
                    <a:pt x="163" y="2305"/>
                  </a:lnTo>
                  <a:lnTo>
                    <a:pt x="155" y="2306"/>
                  </a:lnTo>
                  <a:lnTo>
                    <a:pt x="155" y="2324"/>
                  </a:lnTo>
                  <a:lnTo>
                    <a:pt x="172" y="2324"/>
                  </a:lnTo>
                  <a:lnTo>
                    <a:pt x="173" y="2311"/>
                  </a:lnTo>
                  <a:lnTo>
                    <a:pt x="164" y="2311"/>
                  </a:lnTo>
                  <a:lnTo>
                    <a:pt x="156" y="2311"/>
                  </a:lnTo>
                  <a:lnTo>
                    <a:pt x="156" y="2316"/>
                  </a:lnTo>
                  <a:lnTo>
                    <a:pt x="173" y="2315"/>
                  </a:lnTo>
                  <a:lnTo>
                    <a:pt x="173" y="2310"/>
                  </a:lnTo>
                  <a:lnTo>
                    <a:pt x="156" y="2311"/>
                  </a:lnTo>
                  <a:lnTo>
                    <a:pt x="155" y="2323"/>
                  </a:lnTo>
                  <a:lnTo>
                    <a:pt x="164" y="2324"/>
                  </a:lnTo>
                  <a:lnTo>
                    <a:pt x="172" y="2323"/>
                  </a:lnTo>
                  <a:lnTo>
                    <a:pt x="171" y="2305"/>
                  </a:lnTo>
                  <a:lnTo>
                    <a:pt x="155" y="2304"/>
                  </a:lnTo>
                  <a:lnTo>
                    <a:pt x="154" y="2307"/>
                  </a:lnTo>
                  <a:lnTo>
                    <a:pt x="162" y="2309"/>
                  </a:lnTo>
                  <a:lnTo>
                    <a:pt x="171" y="2307"/>
                  </a:lnTo>
                  <a:lnTo>
                    <a:pt x="170" y="2302"/>
                  </a:lnTo>
                  <a:lnTo>
                    <a:pt x="162" y="2302"/>
                  </a:lnTo>
                  <a:lnTo>
                    <a:pt x="170" y="2302"/>
                  </a:lnTo>
                  <a:lnTo>
                    <a:pt x="170" y="2296"/>
                  </a:lnTo>
                  <a:lnTo>
                    <a:pt x="153" y="2296"/>
                  </a:lnTo>
                  <a:close/>
                  <a:moveTo>
                    <a:pt x="159" y="2331"/>
                  </a:moveTo>
                  <a:lnTo>
                    <a:pt x="159" y="2332"/>
                  </a:lnTo>
                  <a:lnTo>
                    <a:pt x="175" y="2330"/>
                  </a:lnTo>
                  <a:lnTo>
                    <a:pt x="176" y="2325"/>
                  </a:lnTo>
                  <a:lnTo>
                    <a:pt x="167" y="2324"/>
                  </a:lnTo>
                  <a:lnTo>
                    <a:pt x="174" y="2329"/>
                  </a:lnTo>
                  <a:lnTo>
                    <a:pt x="175" y="2328"/>
                  </a:lnTo>
                  <a:lnTo>
                    <a:pt x="168" y="2323"/>
                  </a:lnTo>
                  <a:lnTo>
                    <a:pt x="160" y="2324"/>
                  </a:lnTo>
                  <a:lnTo>
                    <a:pt x="160" y="2341"/>
                  </a:lnTo>
                  <a:lnTo>
                    <a:pt x="177" y="2341"/>
                  </a:lnTo>
                  <a:lnTo>
                    <a:pt x="176" y="2323"/>
                  </a:lnTo>
                  <a:lnTo>
                    <a:pt x="161" y="2319"/>
                  </a:lnTo>
                  <a:lnTo>
                    <a:pt x="160" y="2320"/>
                  </a:lnTo>
                  <a:lnTo>
                    <a:pt x="159" y="2323"/>
                  </a:lnTo>
                  <a:lnTo>
                    <a:pt x="159" y="2328"/>
                  </a:lnTo>
                  <a:lnTo>
                    <a:pt x="167" y="2329"/>
                  </a:lnTo>
                  <a:lnTo>
                    <a:pt x="175" y="2326"/>
                  </a:lnTo>
                  <a:lnTo>
                    <a:pt x="174" y="2325"/>
                  </a:lnTo>
                  <a:lnTo>
                    <a:pt x="159" y="2331"/>
                  </a:lnTo>
                  <a:close/>
                  <a:moveTo>
                    <a:pt x="160" y="2354"/>
                  </a:moveTo>
                  <a:lnTo>
                    <a:pt x="160" y="2361"/>
                  </a:lnTo>
                  <a:lnTo>
                    <a:pt x="162" y="2366"/>
                  </a:lnTo>
                  <a:lnTo>
                    <a:pt x="163" y="2367"/>
                  </a:lnTo>
                  <a:lnTo>
                    <a:pt x="177" y="2362"/>
                  </a:lnTo>
                  <a:lnTo>
                    <a:pt x="178" y="2356"/>
                  </a:lnTo>
                  <a:lnTo>
                    <a:pt x="170" y="2355"/>
                  </a:lnTo>
                  <a:lnTo>
                    <a:pt x="161" y="2356"/>
                  </a:lnTo>
                  <a:lnTo>
                    <a:pt x="162" y="2370"/>
                  </a:lnTo>
                  <a:lnTo>
                    <a:pt x="162" y="2373"/>
                  </a:lnTo>
                  <a:lnTo>
                    <a:pt x="163" y="2374"/>
                  </a:lnTo>
                  <a:lnTo>
                    <a:pt x="165" y="2377"/>
                  </a:lnTo>
                  <a:lnTo>
                    <a:pt x="165" y="2377"/>
                  </a:lnTo>
                  <a:lnTo>
                    <a:pt x="172" y="2372"/>
                  </a:lnTo>
                  <a:lnTo>
                    <a:pt x="163" y="2373"/>
                  </a:lnTo>
                  <a:lnTo>
                    <a:pt x="164" y="2380"/>
                  </a:lnTo>
                  <a:lnTo>
                    <a:pt x="181" y="2380"/>
                  </a:lnTo>
                  <a:lnTo>
                    <a:pt x="181" y="2375"/>
                  </a:lnTo>
                  <a:lnTo>
                    <a:pt x="182" y="2369"/>
                  </a:lnTo>
                  <a:lnTo>
                    <a:pt x="165" y="2368"/>
                  </a:lnTo>
                  <a:lnTo>
                    <a:pt x="164" y="2373"/>
                  </a:lnTo>
                  <a:lnTo>
                    <a:pt x="164" y="2379"/>
                  </a:lnTo>
                  <a:lnTo>
                    <a:pt x="172" y="2380"/>
                  </a:lnTo>
                  <a:lnTo>
                    <a:pt x="181" y="2379"/>
                  </a:lnTo>
                  <a:lnTo>
                    <a:pt x="180" y="2371"/>
                  </a:lnTo>
                  <a:lnTo>
                    <a:pt x="178" y="2367"/>
                  </a:lnTo>
                  <a:lnTo>
                    <a:pt x="177" y="2366"/>
                  </a:lnTo>
                  <a:lnTo>
                    <a:pt x="171" y="2371"/>
                  </a:lnTo>
                  <a:lnTo>
                    <a:pt x="179" y="2368"/>
                  </a:lnTo>
                  <a:lnTo>
                    <a:pt x="178" y="2367"/>
                  </a:lnTo>
                  <a:lnTo>
                    <a:pt x="170" y="2369"/>
                  </a:lnTo>
                  <a:lnTo>
                    <a:pt x="179" y="2369"/>
                  </a:lnTo>
                  <a:lnTo>
                    <a:pt x="178" y="2355"/>
                  </a:lnTo>
                  <a:lnTo>
                    <a:pt x="162" y="2355"/>
                  </a:lnTo>
                  <a:lnTo>
                    <a:pt x="161" y="2360"/>
                  </a:lnTo>
                  <a:lnTo>
                    <a:pt x="169" y="2361"/>
                  </a:lnTo>
                  <a:lnTo>
                    <a:pt x="175" y="2356"/>
                  </a:lnTo>
                  <a:lnTo>
                    <a:pt x="175" y="2355"/>
                  </a:lnTo>
                  <a:lnTo>
                    <a:pt x="169" y="2361"/>
                  </a:lnTo>
                  <a:lnTo>
                    <a:pt x="177" y="2360"/>
                  </a:lnTo>
                  <a:lnTo>
                    <a:pt x="177" y="2354"/>
                  </a:lnTo>
                  <a:lnTo>
                    <a:pt x="160" y="2354"/>
                  </a:lnTo>
                  <a:close/>
                  <a:moveTo>
                    <a:pt x="166" y="2378"/>
                  </a:moveTo>
                  <a:lnTo>
                    <a:pt x="166" y="2401"/>
                  </a:lnTo>
                  <a:lnTo>
                    <a:pt x="183" y="2401"/>
                  </a:lnTo>
                  <a:lnTo>
                    <a:pt x="183" y="2399"/>
                  </a:lnTo>
                  <a:lnTo>
                    <a:pt x="167" y="2397"/>
                  </a:lnTo>
                  <a:lnTo>
                    <a:pt x="166" y="2399"/>
                  </a:lnTo>
                  <a:lnTo>
                    <a:pt x="175" y="2401"/>
                  </a:lnTo>
                  <a:lnTo>
                    <a:pt x="183" y="2400"/>
                  </a:lnTo>
                  <a:lnTo>
                    <a:pt x="183" y="2377"/>
                  </a:lnTo>
                  <a:lnTo>
                    <a:pt x="166" y="2378"/>
                  </a:lnTo>
                  <a:close/>
                  <a:moveTo>
                    <a:pt x="168" y="2403"/>
                  </a:moveTo>
                  <a:lnTo>
                    <a:pt x="168" y="2432"/>
                  </a:lnTo>
                  <a:lnTo>
                    <a:pt x="185" y="2432"/>
                  </a:lnTo>
                  <a:lnTo>
                    <a:pt x="186" y="2416"/>
                  </a:lnTo>
                  <a:lnTo>
                    <a:pt x="177" y="2415"/>
                  </a:lnTo>
                  <a:lnTo>
                    <a:pt x="169" y="2417"/>
                  </a:lnTo>
                  <a:lnTo>
                    <a:pt x="170" y="2421"/>
                  </a:lnTo>
                  <a:lnTo>
                    <a:pt x="178" y="2420"/>
                  </a:lnTo>
                  <a:lnTo>
                    <a:pt x="170" y="2421"/>
                  </a:lnTo>
                  <a:lnTo>
                    <a:pt x="170" y="2421"/>
                  </a:lnTo>
                  <a:lnTo>
                    <a:pt x="186" y="2421"/>
                  </a:lnTo>
                  <a:lnTo>
                    <a:pt x="186" y="2420"/>
                  </a:lnTo>
                  <a:lnTo>
                    <a:pt x="186" y="2419"/>
                  </a:lnTo>
                  <a:lnTo>
                    <a:pt x="186" y="2415"/>
                  </a:lnTo>
                  <a:lnTo>
                    <a:pt x="169" y="2415"/>
                  </a:lnTo>
                  <a:lnTo>
                    <a:pt x="168" y="2431"/>
                  </a:lnTo>
                  <a:lnTo>
                    <a:pt x="177" y="2432"/>
                  </a:lnTo>
                  <a:lnTo>
                    <a:pt x="185" y="2432"/>
                  </a:lnTo>
                  <a:lnTo>
                    <a:pt x="184" y="2402"/>
                  </a:lnTo>
                  <a:lnTo>
                    <a:pt x="168" y="2403"/>
                  </a:lnTo>
                  <a:close/>
                  <a:moveTo>
                    <a:pt x="170" y="2434"/>
                  </a:moveTo>
                  <a:lnTo>
                    <a:pt x="170" y="2455"/>
                  </a:lnTo>
                  <a:lnTo>
                    <a:pt x="187" y="2455"/>
                  </a:lnTo>
                  <a:lnTo>
                    <a:pt x="187" y="2450"/>
                  </a:lnTo>
                  <a:lnTo>
                    <a:pt x="170" y="2450"/>
                  </a:lnTo>
                  <a:lnTo>
                    <a:pt x="170" y="2454"/>
                  </a:lnTo>
                  <a:lnTo>
                    <a:pt x="179" y="2454"/>
                  </a:lnTo>
                  <a:lnTo>
                    <a:pt x="187" y="2454"/>
                  </a:lnTo>
                  <a:lnTo>
                    <a:pt x="186" y="2434"/>
                  </a:lnTo>
                  <a:lnTo>
                    <a:pt x="170" y="2434"/>
                  </a:lnTo>
                  <a:close/>
                  <a:moveTo>
                    <a:pt x="188" y="2438"/>
                  </a:moveTo>
                  <a:lnTo>
                    <a:pt x="188" y="2434"/>
                  </a:lnTo>
                  <a:lnTo>
                    <a:pt x="179" y="2434"/>
                  </a:lnTo>
                  <a:lnTo>
                    <a:pt x="171" y="2434"/>
                  </a:lnTo>
                  <a:lnTo>
                    <a:pt x="171" y="2456"/>
                  </a:lnTo>
                  <a:lnTo>
                    <a:pt x="188" y="2456"/>
                  </a:lnTo>
                  <a:lnTo>
                    <a:pt x="189" y="2434"/>
                  </a:lnTo>
                  <a:lnTo>
                    <a:pt x="181" y="2434"/>
                  </a:lnTo>
                  <a:lnTo>
                    <a:pt x="172" y="2434"/>
                  </a:lnTo>
                  <a:lnTo>
                    <a:pt x="172" y="2436"/>
                  </a:lnTo>
                  <a:lnTo>
                    <a:pt x="189" y="2435"/>
                  </a:lnTo>
                  <a:lnTo>
                    <a:pt x="189" y="2433"/>
                  </a:lnTo>
                  <a:lnTo>
                    <a:pt x="172" y="2433"/>
                  </a:lnTo>
                  <a:lnTo>
                    <a:pt x="171" y="2455"/>
                  </a:lnTo>
                  <a:lnTo>
                    <a:pt x="180" y="2455"/>
                  </a:lnTo>
                  <a:lnTo>
                    <a:pt x="188" y="2455"/>
                  </a:lnTo>
                  <a:lnTo>
                    <a:pt x="188" y="2434"/>
                  </a:lnTo>
                  <a:lnTo>
                    <a:pt x="171" y="2434"/>
                  </a:lnTo>
                  <a:lnTo>
                    <a:pt x="171" y="2437"/>
                  </a:lnTo>
                  <a:lnTo>
                    <a:pt x="188" y="2438"/>
                  </a:lnTo>
                  <a:close/>
                  <a:moveTo>
                    <a:pt x="173" y="2448"/>
                  </a:moveTo>
                  <a:lnTo>
                    <a:pt x="173" y="2460"/>
                  </a:lnTo>
                  <a:lnTo>
                    <a:pt x="174" y="2468"/>
                  </a:lnTo>
                  <a:lnTo>
                    <a:pt x="175" y="2474"/>
                  </a:lnTo>
                  <a:lnTo>
                    <a:pt x="191" y="2473"/>
                  </a:lnTo>
                  <a:lnTo>
                    <a:pt x="191" y="2473"/>
                  </a:lnTo>
                  <a:lnTo>
                    <a:pt x="175" y="2473"/>
                  </a:lnTo>
                  <a:lnTo>
                    <a:pt x="175" y="2473"/>
                  </a:lnTo>
                  <a:lnTo>
                    <a:pt x="183" y="2473"/>
                  </a:lnTo>
                  <a:lnTo>
                    <a:pt x="191" y="2472"/>
                  </a:lnTo>
                  <a:lnTo>
                    <a:pt x="191" y="2466"/>
                  </a:lnTo>
                  <a:lnTo>
                    <a:pt x="190" y="2459"/>
                  </a:lnTo>
                  <a:lnTo>
                    <a:pt x="190" y="2448"/>
                  </a:lnTo>
                  <a:lnTo>
                    <a:pt x="173" y="2448"/>
                  </a:lnTo>
                  <a:close/>
                  <a:moveTo>
                    <a:pt x="191" y="2461"/>
                  </a:moveTo>
                  <a:lnTo>
                    <a:pt x="192" y="2453"/>
                  </a:lnTo>
                  <a:lnTo>
                    <a:pt x="184" y="2453"/>
                  </a:lnTo>
                  <a:lnTo>
                    <a:pt x="175" y="2454"/>
                  </a:lnTo>
                  <a:lnTo>
                    <a:pt x="176" y="2459"/>
                  </a:lnTo>
                  <a:lnTo>
                    <a:pt x="184" y="2459"/>
                  </a:lnTo>
                  <a:lnTo>
                    <a:pt x="176" y="2459"/>
                  </a:lnTo>
                  <a:lnTo>
                    <a:pt x="177" y="2478"/>
                  </a:lnTo>
                  <a:lnTo>
                    <a:pt x="177" y="2489"/>
                  </a:lnTo>
                  <a:lnTo>
                    <a:pt x="194" y="2490"/>
                  </a:lnTo>
                  <a:lnTo>
                    <a:pt x="194" y="2485"/>
                  </a:lnTo>
                  <a:lnTo>
                    <a:pt x="186" y="2484"/>
                  </a:lnTo>
                  <a:lnTo>
                    <a:pt x="178" y="2484"/>
                  </a:lnTo>
                  <a:lnTo>
                    <a:pt x="178" y="2486"/>
                  </a:lnTo>
                  <a:lnTo>
                    <a:pt x="194" y="2486"/>
                  </a:lnTo>
                  <a:lnTo>
                    <a:pt x="194" y="2484"/>
                  </a:lnTo>
                  <a:lnTo>
                    <a:pt x="178" y="2483"/>
                  </a:lnTo>
                  <a:lnTo>
                    <a:pt x="177" y="2488"/>
                  </a:lnTo>
                  <a:lnTo>
                    <a:pt x="185" y="2488"/>
                  </a:lnTo>
                  <a:lnTo>
                    <a:pt x="194" y="2488"/>
                  </a:lnTo>
                  <a:lnTo>
                    <a:pt x="193" y="2477"/>
                  </a:lnTo>
                  <a:lnTo>
                    <a:pt x="193" y="2458"/>
                  </a:lnTo>
                  <a:lnTo>
                    <a:pt x="192" y="2457"/>
                  </a:lnTo>
                  <a:lnTo>
                    <a:pt x="192" y="2452"/>
                  </a:lnTo>
                  <a:lnTo>
                    <a:pt x="175" y="2452"/>
                  </a:lnTo>
                  <a:lnTo>
                    <a:pt x="175" y="2460"/>
                  </a:lnTo>
                  <a:lnTo>
                    <a:pt x="191" y="2461"/>
                  </a:lnTo>
                  <a:close/>
                  <a:moveTo>
                    <a:pt x="178" y="2499"/>
                  </a:moveTo>
                  <a:lnTo>
                    <a:pt x="178" y="2522"/>
                  </a:lnTo>
                  <a:lnTo>
                    <a:pt x="195" y="2523"/>
                  </a:lnTo>
                  <a:lnTo>
                    <a:pt x="195" y="2522"/>
                  </a:lnTo>
                  <a:lnTo>
                    <a:pt x="179" y="2520"/>
                  </a:lnTo>
                  <a:lnTo>
                    <a:pt x="179" y="2521"/>
                  </a:lnTo>
                  <a:lnTo>
                    <a:pt x="187" y="2522"/>
                  </a:lnTo>
                  <a:lnTo>
                    <a:pt x="195" y="2522"/>
                  </a:lnTo>
                  <a:lnTo>
                    <a:pt x="195" y="2498"/>
                  </a:lnTo>
                  <a:lnTo>
                    <a:pt x="178" y="2499"/>
                  </a:lnTo>
                  <a:close/>
                  <a:moveTo>
                    <a:pt x="179" y="2529"/>
                  </a:moveTo>
                  <a:lnTo>
                    <a:pt x="179" y="2538"/>
                  </a:lnTo>
                  <a:lnTo>
                    <a:pt x="196" y="2538"/>
                  </a:lnTo>
                  <a:lnTo>
                    <a:pt x="197" y="2531"/>
                  </a:lnTo>
                  <a:lnTo>
                    <a:pt x="197" y="2523"/>
                  </a:lnTo>
                  <a:lnTo>
                    <a:pt x="189" y="2522"/>
                  </a:lnTo>
                  <a:lnTo>
                    <a:pt x="181" y="2522"/>
                  </a:lnTo>
                  <a:lnTo>
                    <a:pt x="181" y="2538"/>
                  </a:lnTo>
                  <a:lnTo>
                    <a:pt x="181" y="2539"/>
                  </a:lnTo>
                  <a:lnTo>
                    <a:pt x="182" y="2544"/>
                  </a:lnTo>
                  <a:lnTo>
                    <a:pt x="190" y="2543"/>
                  </a:lnTo>
                  <a:lnTo>
                    <a:pt x="182" y="2543"/>
                  </a:lnTo>
                  <a:lnTo>
                    <a:pt x="182" y="2548"/>
                  </a:lnTo>
                  <a:lnTo>
                    <a:pt x="199" y="2547"/>
                  </a:lnTo>
                  <a:lnTo>
                    <a:pt x="199" y="2543"/>
                  </a:lnTo>
                  <a:lnTo>
                    <a:pt x="199" y="2542"/>
                  </a:lnTo>
                  <a:lnTo>
                    <a:pt x="198" y="2537"/>
                  </a:lnTo>
                  <a:lnTo>
                    <a:pt x="190" y="2538"/>
                  </a:lnTo>
                  <a:lnTo>
                    <a:pt x="198" y="2538"/>
                  </a:lnTo>
                  <a:lnTo>
                    <a:pt x="197" y="2521"/>
                  </a:lnTo>
                  <a:lnTo>
                    <a:pt x="181" y="2521"/>
                  </a:lnTo>
                  <a:lnTo>
                    <a:pt x="180" y="2529"/>
                  </a:lnTo>
                  <a:lnTo>
                    <a:pt x="180" y="2536"/>
                  </a:lnTo>
                  <a:lnTo>
                    <a:pt x="188" y="2537"/>
                  </a:lnTo>
                  <a:lnTo>
                    <a:pt x="196" y="2537"/>
                  </a:lnTo>
                  <a:lnTo>
                    <a:pt x="196" y="2528"/>
                  </a:lnTo>
                  <a:lnTo>
                    <a:pt x="179" y="2529"/>
                  </a:lnTo>
                  <a:close/>
                  <a:moveTo>
                    <a:pt x="199" y="2561"/>
                  </a:moveTo>
                  <a:lnTo>
                    <a:pt x="200" y="2555"/>
                  </a:lnTo>
                  <a:lnTo>
                    <a:pt x="200" y="2554"/>
                  </a:lnTo>
                  <a:lnTo>
                    <a:pt x="201" y="2536"/>
                  </a:lnTo>
                  <a:lnTo>
                    <a:pt x="184" y="2535"/>
                  </a:lnTo>
                  <a:lnTo>
                    <a:pt x="183" y="2554"/>
                  </a:lnTo>
                  <a:lnTo>
                    <a:pt x="191" y="2554"/>
                  </a:lnTo>
                  <a:lnTo>
                    <a:pt x="183" y="2553"/>
                  </a:lnTo>
                  <a:lnTo>
                    <a:pt x="183" y="2560"/>
                  </a:lnTo>
                  <a:lnTo>
                    <a:pt x="199" y="2561"/>
                  </a:lnTo>
                  <a:close/>
                  <a:moveTo>
                    <a:pt x="184" y="2532"/>
                  </a:moveTo>
                  <a:lnTo>
                    <a:pt x="184" y="2547"/>
                  </a:lnTo>
                  <a:lnTo>
                    <a:pt x="185" y="2565"/>
                  </a:lnTo>
                  <a:lnTo>
                    <a:pt x="202" y="2565"/>
                  </a:lnTo>
                  <a:lnTo>
                    <a:pt x="202" y="2547"/>
                  </a:lnTo>
                  <a:lnTo>
                    <a:pt x="185" y="2546"/>
                  </a:lnTo>
                  <a:lnTo>
                    <a:pt x="185" y="2564"/>
                  </a:lnTo>
                  <a:lnTo>
                    <a:pt x="193" y="2564"/>
                  </a:lnTo>
                  <a:lnTo>
                    <a:pt x="202" y="2564"/>
                  </a:lnTo>
                  <a:lnTo>
                    <a:pt x="201" y="2547"/>
                  </a:lnTo>
                  <a:lnTo>
                    <a:pt x="201" y="2532"/>
                  </a:lnTo>
                  <a:lnTo>
                    <a:pt x="184" y="2532"/>
                  </a:lnTo>
                  <a:close/>
                  <a:moveTo>
                    <a:pt x="202" y="2534"/>
                  </a:moveTo>
                  <a:lnTo>
                    <a:pt x="202" y="2510"/>
                  </a:lnTo>
                  <a:lnTo>
                    <a:pt x="186" y="2509"/>
                  </a:lnTo>
                  <a:lnTo>
                    <a:pt x="186" y="2534"/>
                  </a:lnTo>
                  <a:lnTo>
                    <a:pt x="202" y="2534"/>
                  </a:lnTo>
                  <a:close/>
                  <a:moveTo>
                    <a:pt x="17" y="2785"/>
                  </a:moveTo>
                  <a:lnTo>
                    <a:pt x="18" y="2779"/>
                  </a:lnTo>
                  <a:lnTo>
                    <a:pt x="9" y="2778"/>
                  </a:lnTo>
                  <a:lnTo>
                    <a:pt x="1" y="2778"/>
                  </a:lnTo>
                  <a:lnTo>
                    <a:pt x="2" y="2796"/>
                  </a:lnTo>
                  <a:lnTo>
                    <a:pt x="2" y="2804"/>
                  </a:lnTo>
                  <a:lnTo>
                    <a:pt x="2" y="2805"/>
                  </a:lnTo>
                  <a:lnTo>
                    <a:pt x="3" y="2807"/>
                  </a:lnTo>
                  <a:lnTo>
                    <a:pt x="19" y="2806"/>
                  </a:lnTo>
                  <a:lnTo>
                    <a:pt x="20" y="2800"/>
                  </a:lnTo>
                  <a:lnTo>
                    <a:pt x="20" y="2792"/>
                  </a:lnTo>
                  <a:lnTo>
                    <a:pt x="12" y="2791"/>
                  </a:lnTo>
                  <a:lnTo>
                    <a:pt x="4" y="2791"/>
                  </a:lnTo>
                  <a:lnTo>
                    <a:pt x="4" y="2794"/>
                  </a:lnTo>
                  <a:lnTo>
                    <a:pt x="21" y="2793"/>
                  </a:lnTo>
                  <a:lnTo>
                    <a:pt x="21" y="2791"/>
                  </a:lnTo>
                  <a:lnTo>
                    <a:pt x="4" y="2790"/>
                  </a:lnTo>
                  <a:lnTo>
                    <a:pt x="3" y="2799"/>
                  </a:lnTo>
                  <a:lnTo>
                    <a:pt x="3" y="2804"/>
                  </a:lnTo>
                  <a:lnTo>
                    <a:pt x="11" y="2805"/>
                  </a:lnTo>
                  <a:lnTo>
                    <a:pt x="19" y="2803"/>
                  </a:lnTo>
                  <a:lnTo>
                    <a:pt x="19" y="2801"/>
                  </a:lnTo>
                  <a:lnTo>
                    <a:pt x="10" y="2803"/>
                  </a:lnTo>
                  <a:lnTo>
                    <a:pt x="19" y="2802"/>
                  </a:lnTo>
                  <a:lnTo>
                    <a:pt x="18" y="2795"/>
                  </a:lnTo>
                  <a:lnTo>
                    <a:pt x="18" y="2778"/>
                  </a:lnTo>
                  <a:lnTo>
                    <a:pt x="1" y="2777"/>
                  </a:lnTo>
                  <a:lnTo>
                    <a:pt x="0" y="2783"/>
                  </a:lnTo>
                  <a:lnTo>
                    <a:pt x="17" y="27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Freeform 94"/>
            <p:cNvSpPr>
              <a:spLocks noEditPoints="1"/>
            </p:cNvSpPr>
            <p:nvPr/>
          </p:nvSpPr>
          <p:spPr bwMode="auto">
            <a:xfrm>
              <a:off x="21123249" y="10516560"/>
              <a:ext cx="126435" cy="1566289"/>
            </a:xfrm>
            <a:custGeom>
              <a:avLst/>
              <a:gdLst>
                <a:gd name="T0" fmla="*/ 3 w 202"/>
                <a:gd name="T1" fmla="*/ 2320 h 2410"/>
                <a:gd name="T2" fmla="*/ 22 w 202"/>
                <a:gd name="T3" fmla="*/ 2356 h 2410"/>
                <a:gd name="T4" fmla="*/ 10 w 202"/>
                <a:gd name="T5" fmla="*/ 2369 h 2410"/>
                <a:gd name="T6" fmla="*/ 22 w 202"/>
                <a:gd name="T7" fmla="*/ 2358 h 2410"/>
                <a:gd name="T8" fmla="*/ 34 w 202"/>
                <a:gd name="T9" fmla="*/ 2376 h 2410"/>
                <a:gd name="T10" fmla="*/ 37 w 202"/>
                <a:gd name="T11" fmla="*/ 2394 h 2410"/>
                <a:gd name="T12" fmla="*/ 41 w 202"/>
                <a:gd name="T13" fmla="*/ 2399 h 2410"/>
                <a:gd name="T14" fmla="*/ 43 w 202"/>
                <a:gd name="T15" fmla="*/ 2382 h 2410"/>
                <a:gd name="T16" fmla="*/ 27 w 202"/>
                <a:gd name="T17" fmla="*/ 2381 h 2410"/>
                <a:gd name="T18" fmla="*/ 50 w 202"/>
                <a:gd name="T19" fmla="*/ 2378 h 2410"/>
                <a:gd name="T20" fmla="*/ 32 w 202"/>
                <a:gd name="T21" fmla="*/ 2381 h 2410"/>
                <a:gd name="T22" fmla="*/ 55 w 202"/>
                <a:gd name="T23" fmla="*/ 2140 h 2410"/>
                <a:gd name="T24" fmla="*/ 56 w 202"/>
                <a:gd name="T25" fmla="*/ 1927 h 2410"/>
                <a:gd name="T26" fmla="*/ 56 w 202"/>
                <a:gd name="T27" fmla="*/ 1656 h 2410"/>
                <a:gd name="T28" fmla="*/ 57 w 202"/>
                <a:gd name="T29" fmla="*/ 1424 h 2410"/>
                <a:gd name="T30" fmla="*/ 58 w 202"/>
                <a:gd name="T31" fmla="*/ 1223 h 2410"/>
                <a:gd name="T32" fmla="*/ 41 w 202"/>
                <a:gd name="T33" fmla="*/ 958 h 2410"/>
                <a:gd name="T34" fmla="*/ 42 w 202"/>
                <a:gd name="T35" fmla="*/ 670 h 2410"/>
                <a:gd name="T36" fmla="*/ 43 w 202"/>
                <a:gd name="T37" fmla="*/ 456 h 2410"/>
                <a:gd name="T38" fmla="*/ 61 w 202"/>
                <a:gd name="T39" fmla="*/ 167 h 2410"/>
                <a:gd name="T40" fmla="*/ 64 w 202"/>
                <a:gd name="T41" fmla="*/ 29 h 2410"/>
                <a:gd name="T42" fmla="*/ 51 w 202"/>
                <a:gd name="T43" fmla="*/ 33 h 2410"/>
                <a:gd name="T44" fmla="*/ 55 w 202"/>
                <a:gd name="T45" fmla="*/ 116 h 2410"/>
                <a:gd name="T46" fmla="*/ 57 w 202"/>
                <a:gd name="T47" fmla="*/ 183 h 2410"/>
                <a:gd name="T48" fmla="*/ 77 w 202"/>
                <a:gd name="T49" fmla="*/ 235 h 2410"/>
                <a:gd name="T50" fmla="*/ 64 w 202"/>
                <a:gd name="T51" fmla="*/ 422 h 2410"/>
                <a:gd name="T52" fmla="*/ 67 w 202"/>
                <a:gd name="T53" fmla="*/ 573 h 2410"/>
                <a:gd name="T54" fmla="*/ 70 w 202"/>
                <a:gd name="T55" fmla="*/ 685 h 2410"/>
                <a:gd name="T56" fmla="*/ 91 w 202"/>
                <a:gd name="T57" fmla="*/ 824 h 2410"/>
                <a:gd name="T58" fmla="*/ 76 w 202"/>
                <a:gd name="T59" fmla="*/ 875 h 2410"/>
                <a:gd name="T60" fmla="*/ 90 w 202"/>
                <a:gd name="T61" fmla="*/ 1019 h 2410"/>
                <a:gd name="T62" fmla="*/ 83 w 202"/>
                <a:gd name="T63" fmla="*/ 1050 h 2410"/>
                <a:gd name="T64" fmla="*/ 90 w 202"/>
                <a:gd name="T65" fmla="*/ 1165 h 2410"/>
                <a:gd name="T66" fmla="*/ 108 w 202"/>
                <a:gd name="T67" fmla="*/ 1195 h 2410"/>
                <a:gd name="T68" fmla="*/ 94 w 202"/>
                <a:gd name="T69" fmla="*/ 1264 h 2410"/>
                <a:gd name="T70" fmla="*/ 97 w 202"/>
                <a:gd name="T71" fmla="*/ 1298 h 2410"/>
                <a:gd name="T72" fmla="*/ 100 w 202"/>
                <a:gd name="T73" fmla="*/ 1397 h 2410"/>
                <a:gd name="T74" fmla="*/ 119 w 202"/>
                <a:gd name="T75" fmla="*/ 1431 h 2410"/>
                <a:gd name="T76" fmla="*/ 122 w 202"/>
                <a:gd name="T77" fmla="*/ 1459 h 2410"/>
                <a:gd name="T78" fmla="*/ 124 w 202"/>
                <a:gd name="T79" fmla="*/ 1550 h 2410"/>
                <a:gd name="T80" fmla="*/ 113 w 202"/>
                <a:gd name="T81" fmla="*/ 1592 h 2410"/>
                <a:gd name="T82" fmla="*/ 131 w 202"/>
                <a:gd name="T83" fmla="*/ 1589 h 2410"/>
                <a:gd name="T84" fmla="*/ 121 w 202"/>
                <a:gd name="T85" fmla="*/ 1695 h 2410"/>
                <a:gd name="T86" fmla="*/ 141 w 202"/>
                <a:gd name="T87" fmla="*/ 1705 h 2410"/>
                <a:gd name="T88" fmla="*/ 145 w 202"/>
                <a:gd name="T89" fmla="*/ 1759 h 2410"/>
                <a:gd name="T90" fmla="*/ 147 w 202"/>
                <a:gd name="T91" fmla="*/ 1780 h 2410"/>
                <a:gd name="T92" fmla="*/ 150 w 202"/>
                <a:gd name="T93" fmla="*/ 1834 h 2410"/>
                <a:gd name="T94" fmla="*/ 146 w 202"/>
                <a:gd name="T95" fmla="*/ 1844 h 2410"/>
                <a:gd name="T96" fmla="*/ 158 w 202"/>
                <a:gd name="T97" fmla="*/ 1869 h 2410"/>
                <a:gd name="T98" fmla="*/ 162 w 202"/>
                <a:gd name="T99" fmla="*/ 1903 h 2410"/>
                <a:gd name="T100" fmla="*/ 147 w 202"/>
                <a:gd name="T101" fmla="*/ 1940 h 2410"/>
                <a:gd name="T102" fmla="*/ 168 w 202"/>
                <a:gd name="T103" fmla="*/ 1961 h 2410"/>
                <a:gd name="T104" fmla="*/ 172 w 202"/>
                <a:gd name="T105" fmla="*/ 1997 h 2410"/>
                <a:gd name="T106" fmla="*/ 159 w 202"/>
                <a:gd name="T107" fmla="*/ 2009 h 2410"/>
                <a:gd name="T108" fmla="*/ 162 w 202"/>
                <a:gd name="T109" fmla="*/ 2046 h 2410"/>
                <a:gd name="T110" fmla="*/ 165 w 202"/>
                <a:gd name="T111" fmla="*/ 2059 h 2410"/>
                <a:gd name="T112" fmla="*/ 184 w 202"/>
                <a:gd name="T113" fmla="*/ 2057 h 2410"/>
                <a:gd name="T114" fmla="*/ 172 w 202"/>
                <a:gd name="T115" fmla="*/ 2103 h 2410"/>
                <a:gd name="T116" fmla="*/ 182 w 202"/>
                <a:gd name="T117" fmla="*/ 2107 h 2410"/>
                <a:gd name="T118" fmla="*/ 193 w 202"/>
                <a:gd name="T119" fmla="*/ 2123 h 2410"/>
                <a:gd name="T120" fmla="*/ 197 w 202"/>
                <a:gd name="T121" fmla="*/ 2122 h 2410"/>
                <a:gd name="T122" fmla="*/ 16 w 202"/>
                <a:gd name="T123" fmla="*/ 236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2410">
                  <a:moveTo>
                    <a:pt x="18" y="2297"/>
                  </a:moveTo>
                  <a:lnTo>
                    <a:pt x="18" y="2294"/>
                  </a:lnTo>
                  <a:lnTo>
                    <a:pt x="9" y="2294"/>
                  </a:lnTo>
                  <a:lnTo>
                    <a:pt x="1" y="2294"/>
                  </a:lnTo>
                  <a:lnTo>
                    <a:pt x="1" y="2316"/>
                  </a:lnTo>
                  <a:lnTo>
                    <a:pt x="2" y="2316"/>
                  </a:lnTo>
                  <a:lnTo>
                    <a:pt x="18" y="2315"/>
                  </a:lnTo>
                  <a:lnTo>
                    <a:pt x="18" y="2315"/>
                  </a:lnTo>
                  <a:lnTo>
                    <a:pt x="18" y="2293"/>
                  </a:lnTo>
                  <a:lnTo>
                    <a:pt x="1" y="2294"/>
                  </a:lnTo>
                  <a:lnTo>
                    <a:pt x="1" y="2296"/>
                  </a:lnTo>
                  <a:lnTo>
                    <a:pt x="18" y="2297"/>
                  </a:lnTo>
                  <a:close/>
                  <a:moveTo>
                    <a:pt x="2" y="2329"/>
                  </a:moveTo>
                  <a:lnTo>
                    <a:pt x="3" y="2362"/>
                  </a:lnTo>
                  <a:lnTo>
                    <a:pt x="19" y="2362"/>
                  </a:lnTo>
                  <a:lnTo>
                    <a:pt x="20" y="2345"/>
                  </a:lnTo>
                  <a:lnTo>
                    <a:pt x="3" y="2345"/>
                  </a:lnTo>
                  <a:lnTo>
                    <a:pt x="3" y="2362"/>
                  </a:lnTo>
                  <a:lnTo>
                    <a:pt x="11" y="2362"/>
                  </a:lnTo>
                  <a:lnTo>
                    <a:pt x="19" y="2362"/>
                  </a:lnTo>
                  <a:lnTo>
                    <a:pt x="19" y="2328"/>
                  </a:lnTo>
                  <a:lnTo>
                    <a:pt x="2" y="2329"/>
                  </a:lnTo>
                  <a:close/>
                  <a:moveTo>
                    <a:pt x="20" y="2333"/>
                  </a:moveTo>
                  <a:lnTo>
                    <a:pt x="20" y="2320"/>
                  </a:lnTo>
                  <a:lnTo>
                    <a:pt x="12" y="2320"/>
                  </a:lnTo>
                  <a:lnTo>
                    <a:pt x="3" y="2320"/>
                  </a:lnTo>
                  <a:lnTo>
                    <a:pt x="4" y="2331"/>
                  </a:lnTo>
                  <a:lnTo>
                    <a:pt x="4" y="2332"/>
                  </a:lnTo>
                  <a:lnTo>
                    <a:pt x="21" y="2331"/>
                  </a:lnTo>
                  <a:lnTo>
                    <a:pt x="21" y="2330"/>
                  </a:lnTo>
                  <a:lnTo>
                    <a:pt x="20" y="2319"/>
                  </a:lnTo>
                  <a:lnTo>
                    <a:pt x="3" y="2319"/>
                  </a:lnTo>
                  <a:lnTo>
                    <a:pt x="3" y="2332"/>
                  </a:lnTo>
                  <a:lnTo>
                    <a:pt x="20" y="2333"/>
                  </a:lnTo>
                  <a:close/>
                  <a:moveTo>
                    <a:pt x="5" y="2344"/>
                  </a:moveTo>
                  <a:lnTo>
                    <a:pt x="5" y="2356"/>
                  </a:lnTo>
                  <a:lnTo>
                    <a:pt x="22" y="2356"/>
                  </a:lnTo>
                  <a:lnTo>
                    <a:pt x="23" y="2345"/>
                  </a:lnTo>
                  <a:lnTo>
                    <a:pt x="14" y="2344"/>
                  </a:lnTo>
                  <a:lnTo>
                    <a:pt x="20" y="2350"/>
                  </a:lnTo>
                  <a:lnTo>
                    <a:pt x="21" y="2349"/>
                  </a:lnTo>
                  <a:lnTo>
                    <a:pt x="15" y="2343"/>
                  </a:lnTo>
                  <a:lnTo>
                    <a:pt x="7" y="2344"/>
                  </a:lnTo>
                  <a:lnTo>
                    <a:pt x="7" y="2369"/>
                  </a:lnTo>
                  <a:lnTo>
                    <a:pt x="24" y="2369"/>
                  </a:lnTo>
                  <a:lnTo>
                    <a:pt x="23" y="2343"/>
                  </a:lnTo>
                  <a:lnTo>
                    <a:pt x="9" y="2338"/>
                  </a:lnTo>
                  <a:lnTo>
                    <a:pt x="8" y="2338"/>
                  </a:lnTo>
                  <a:lnTo>
                    <a:pt x="6" y="2344"/>
                  </a:lnTo>
                  <a:lnTo>
                    <a:pt x="5" y="2356"/>
                  </a:lnTo>
                  <a:lnTo>
                    <a:pt x="14" y="2356"/>
                  </a:lnTo>
                  <a:lnTo>
                    <a:pt x="22" y="2356"/>
                  </a:lnTo>
                  <a:lnTo>
                    <a:pt x="22" y="2343"/>
                  </a:lnTo>
                  <a:lnTo>
                    <a:pt x="5" y="2344"/>
                  </a:lnTo>
                  <a:close/>
                  <a:moveTo>
                    <a:pt x="24" y="2362"/>
                  </a:moveTo>
                  <a:lnTo>
                    <a:pt x="25" y="2337"/>
                  </a:lnTo>
                  <a:lnTo>
                    <a:pt x="8" y="2337"/>
                  </a:lnTo>
                  <a:lnTo>
                    <a:pt x="7" y="2362"/>
                  </a:lnTo>
                  <a:lnTo>
                    <a:pt x="24" y="2362"/>
                  </a:lnTo>
                  <a:close/>
                  <a:moveTo>
                    <a:pt x="8" y="2349"/>
                  </a:moveTo>
                  <a:lnTo>
                    <a:pt x="8" y="2369"/>
                  </a:lnTo>
                  <a:lnTo>
                    <a:pt x="25" y="2370"/>
                  </a:lnTo>
                  <a:lnTo>
                    <a:pt x="26" y="2357"/>
                  </a:lnTo>
                  <a:lnTo>
                    <a:pt x="18" y="2357"/>
                  </a:lnTo>
                  <a:lnTo>
                    <a:pt x="9" y="2357"/>
                  </a:lnTo>
                  <a:lnTo>
                    <a:pt x="10" y="2375"/>
                  </a:lnTo>
                  <a:lnTo>
                    <a:pt x="26" y="2374"/>
                  </a:lnTo>
                  <a:lnTo>
                    <a:pt x="26" y="2357"/>
                  </a:lnTo>
                  <a:lnTo>
                    <a:pt x="9" y="2356"/>
                  </a:lnTo>
                  <a:lnTo>
                    <a:pt x="8" y="2369"/>
                  </a:lnTo>
                  <a:lnTo>
                    <a:pt x="17" y="2369"/>
                  </a:lnTo>
                  <a:lnTo>
                    <a:pt x="25" y="2369"/>
                  </a:lnTo>
                  <a:lnTo>
                    <a:pt x="25" y="2348"/>
                  </a:lnTo>
                  <a:lnTo>
                    <a:pt x="8" y="2349"/>
                  </a:lnTo>
                  <a:close/>
                  <a:moveTo>
                    <a:pt x="27" y="2369"/>
                  </a:moveTo>
                  <a:lnTo>
                    <a:pt x="27" y="2344"/>
                  </a:lnTo>
                  <a:lnTo>
                    <a:pt x="10" y="2343"/>
                  </a:lnTo>
                  <a:lnTo>
                    <a:pt x="10" y="2369"/>
                  </a:lnTo>
                  <a:lnTo>
                    <a:pt x="27" y="2369"/>
                  </a:lnTo>
                  <a:close/>
                  <a:moveTo>
                    <a:pt x="10" y="2343"/>
                  </a:moveTo>
                  <a:lnTo>
                    <a:pt x="11" y="2359"/>
                  </a:lnTo>
                  <a:lnTo>
                    <a:pt x="25" y="2365"/>
                  </a:lnTo>
                  <a:lnTo>
                    <a:pt x="26" y="2365"/>
                  </a:lnTo>
                  <a:lnTo>
                    <a:pt x="20" y="2358"/>
                  </a:lnTo>
                  <a:lnTo>
                    <a:pt x="12" y="2359"/>
                  </a:lnTo>
                  <a:lnTo>
                    <a:pt x="12" y="2376"/>
                  </a:lnTo>
                  <a:lnTo>
                    <a:pt x="12" y="2392"/>
                  </a:lnTo>
                  <a:lnTo>
                    <a:pt x="29" y="2391"/>
                  </a:lnTo>
                  <a:lnTo>
                    <a:pt x="29" y="2376"/>
                  </a:lnTo>
                  <a:lnTo>
                    <a:pt x="28" y="2358"/>
                  </a:lnTo>
                  <a:lnTo>
                    <a:pt x="14" y="2353"/>
                  </a:lnTo>
                  <a:lnTo>
                    <a:pt x="14" y="2353"/>
                  </a:lnTo>
                  <a:lnTo>
                    <a:pt x="19" y="2359"/>
                  </a:lnTo>
                  <a:lnTo>
                    <a:pt x="28" y="2359"/>
                  </a:lnTo>
                  <a:lnTo>
                    <a:pt x="27" y="2342"/>
                  </a:lnTo>
                  <a:lnTo>
                    <a:pt x="10" y="2343"/>
                  </a:lnTo>
                  <a:close/>
                  <a:moveTo>
                    <a:pt x="30" y="2397"/>
                  </a:moveTo>
                  <a:lnTo>
                    <a:pt x="30" y="2371"/>
                  </a:lnTo>
                  <a:lnTo>
                    <a:pt x="13" y="2371"/>
                  </a:lnTo>
                  <a:lnTo>
                    <a:pt x="13" y="2396"/>
                  </a:lnTo>
                  <a:lnTo>
                    <a:pt x="30" y="2397"/>
                  </a:lnTo>
                  <a:close/>
                  <a:moveTo>
                    <a:pt x="30" y="2359"/>
                  </a:moveTo>
                  <a:lnTo>
                    <a:pt x="30" y="2358"/>
                  </a:lnTo>
                  <a:lnTo>
                    <a:pt x="22" y="2358"/>
                  </a:lnTo>
                  <a:lnTo>
                    <a:pt x="29" y="2362"/>
                  </a:lnTo>
                  <a:lnTo>
                    <a:pt x="30" y="2361"/>
                  </a:lnTo>
                  <a:lnTo>
                    <a:pt x="31" y="2357"/>
                  </a:lnTo>
                  <a:lnTo>
                    <a:pt x="31" y="2348"/>
                  </a:lnTo>
                  <a:lnTo>
                    <a:pt x="23" y="2347"/>
                  </a:lnTo>
                  <a:lnTo>
                    <a:pt x="15" y="2348"/>
                  </a:lnTo>
                  <a:lnTo>
                    <a:pt x="15" y="2378"/>
                  </a:lnTo>
                  <a:lnTo>
                    <a:pt x="32" y="2379"/>
                  </a:lnTo>
                  <a:lnTo>
                    <a:pt x="32" y="2371"/>
                  </a:lnTo>
                  <a:lnTo>
                    <a:pt x="16" y="2370"/>
                  </a:lnTo>
                  <a:lnTo>
                    <a:pt x="15" y="2378"/>
                  </a:lnTo>
                  <a:lnTo>
                    <a:pt x="24" y="2378"/>
                  </a:lnTo>
                  <a:lnTo>
                    <a:pt x="32" y="2378"/>
                  </a:lnTo>
                  <a:lnTo>
                    <a:pt x="31" y="2347"/>
                  </a:lnTo>
                  <a:lnTo>
                    <a:pt x="15" y="2347"/>
                  </a:lnTo>
                  <a:lnTo>
                    <a:pt x="14" y="2356"/>
                  </a:lnTo>
                  <a:lnTo>
                    <a:pt x="23" y="2356"/>
                  </a:lnTo>
                  <a:lnTo>
                    <a:pt x="15" y="2352"/>
                  </a:lnTo>
                  <a:lnTo>
                    <a:pt x="15" y="2353"/>
                  </a:lnTo>
                  <a:lnTo>
                    <a:pt x="14" y="2358"/>
                  </a:lnTo>
                  <a:lnTo>
                    <a:pt x="14" y="2358"/>
                  </a:lnTo>
                  <a:lnTo>
                    <a:pt x="30" y="2359"/>
                  </a:lnTo>
                  <a:close/>
                  <a:moveTo>
                    <a:pt x="17" y="2382"/>
                  </a:moveTo>
                  <a:lnTo>
                    <a:pt x="17" y="2392"/>
                  </a:lnTo>
                  <a:lnTo>
                    <a:pt x="34" y="2391"/>
                  </a:lnTo>
                  <a:lnTo>
                    <a:pt x="34" y="2376"/>
                  </a:lnTo>
                  <a:lnTo>
                    <a:pt x="18" y="2376"/>
                  </a:lnTo>
                  <a:lnTo>
                    <a:pt x="17" y="2391"/>
                  </a:lnTo>
                  <a:lnTo>
                    <a:pt x="25" y="2391"/>
                  </a:lnTo>
                  <a:lnTo>
                    <a:pt x="34" y="2391"/>
                  </a:lnTo>
                  <a:lnTo>
                    <a:pt x="34" y="2381"/>
                  </a:lnTo>
                  <a:lnTo>
                    <a:pt x="17" y="2382"/>
                  </a:lnTo>
                  <a:close/>
                  <a:moveTo>
                    <a:pt x="18" y="2364"/>
                  </a:moveTo>
                  <a:lnTo>
                    <a:pt x="18" y="2380"/>
                  </a:lnTo>
                  <a:lnTo>
                    <a:pt x="35" y="2380"/>
                  </a:lnTo>
                  <a:lnTo>
                    <a:pt x="36" y="2356"/>
                  </a:lnTo>
                  <a:lnTo>
                    <a:pt x="27" y="2356"/>
                  </a:lnTo>
                  <a:lnTo>
                    <a:pt x="19" y="2356"/>
                  </a:lnTo>
                  <a:lnTo>
                    <a:pt x="19" y="2368"/>
                  </a:lnTo>
                  <a:lnTo>
                    <a:pt x="36" y="2367"/>
                  </a:lnTo>
                  <a:lnTo>
                    <a:pt x="36" y="2356"/>
                  </a:lnTo>
                  <a:lnTo>
                    <a:pt x="19" y="2356"/>
                  </a:lnTo>
                  <a:lnTo>
                    <a:pt x="18" y="2379"/>
                  </a:lnTo>
                  <a:lnTo>
                    <a:pt x="27" y="2380"/>
                  </a:lnTo>
                  <a:lnTo>
                    <a:pt x="35" y="2379"/>
                  </a:lnTo>
                  <a:lnTo>
                    <a:pt x="34" y="2364"/>
                  </a:lnTo>
                  <a:lnTo>
                    <a:pt x="18" y="2364"/>
                  </a:lnTo>
                  <a:close/>
                  <a:moveTo>
                    <a:pt x="19" y="2380"/>
                  </a:moveTo>
                  <a:lnTo>
                    <a:pt x="19" y="2389"/>
                  </a:lnTo>
                  <a:lnTo>
                    <a:pt x="20" y="2390"/>
                  </a:lnTo>
                  <a:lnTo>
                    <a:pt x="20" y="2395"/>
                  </a:lnTo>
                  <a:lnTo>
                    <a:pt x="37" y="2394"/>
                  </a:lnTo>
                  <a:lnTo>
                    <a:pt x="38" y="2383"/>
                  </a:lnTo>
                  <a:lnTo>
                    <a:pt x="29" y="2382"/>
                  </a:lnTo>
                  <a:lnTo>
                    <a:pt x="22" y="2386"/>
                  </a:lnTo>
                  <a:lnTo>
                    <a:pt x="23" y="2387"/>
                  </a:lnTo>
                  <a:lnTo>
                    <a:pt x="37" y="2379"/>
                  </a:lnTo>
                  <a:lnTo>
                    <a:pt x="37" y="2378"/>
                  </a:lnTo>
                  <a:lnTo>
                    <a:pt x="21" y="2382"/>
                  </a:lnTo>
                  <a:lnTo>
                    <a:pt x="20" y="2393"/>
                  </a:lnTo>
                  <a:lnTo>
                    <a:pt x="28" y="2393"/>
                  </a:lnTo>
                  <a:lnTo>
                    <a:pt x="37" y="2392"/>
                  </a:lnTo>
                  <a:lnTo>
                    <a:pt x="36" y="2388"/>
                  </a:lnTo>
                  <a:lnTo>
                    <a:pt x="28" y="2389"/>
                  </a:lnTo>
                  <a:lnTo>
                    <a:pt x="36" y="2389"/>
                  </a:lnTo>
                  <a:lnTo>
                    <a:pt x="36" y="2380"/>
                  </a:lnTo>
                  <a:lnTo>
                    <a:pt x="19" y="2380"/>
                  </a:lnTo>
                  <a:close/>
                  <a:moveTo>
                    <a:pt x="23" y="2386"/>
                  </a:moveTo>
                  <a:lnTo>
                    <a:pt x="23" y="2387"/>
                  </a:lnTo>
                  <a:lnTo>
                    <a:pt x="39" y="2390"/>
                  </a:lnTo>
                  <a:lnTo>
                    <a:pt x="39" y="2388"/>
                  </a:lnTo>
                  <a:lnTo>
                    <a:pt x="40" y="2386"/>
                  </a:lnTo>
                  <a:lnTo>
                    <a:pt x="41" y="2381"/>
                  </a:lnTo>
                  <a:lnTo>
                    <a:pt x="32" y="2380"/>
                  </a:lnTo>
                  <a:lnTo>
                    <a:pt x="24" y="2380"/>
                  </a:lnTo>
                  <a:lnTo>
                    <a:pt x="25" y="2410"/>
                  </a:lnTo>
                  <a:lnTo>
                    <a:pt x="41" y="2410"/>
                  </a:lnTo>
                  <a:lnTo>
                    <a:pt x="41" y="2399"/>
                  </a:lnTo>
                  <a:lnTo>
                    <a:pt x="25" y="2399"/>
                  </a:lnTo>
                  <a:lnTo>
                    <a:pt x="25" y="2410"/>
                  </a:lnTo>
                  <a:lnTo>
                    <a:pt x="33" y="2410"/>
                  </a:lnTo>
                  <a:lnTo>
                    <a:pt x="41" y="2410"/>
                  </a:lnTo>
                  <a:lnTo>
                    <a:pt x="41" y="2380"/>
                  </a:lnTo>
                  <a:lnTo>
                    <a:pt x="24" y="2379"/>
                  </a:lnTo>
                  <a:lnTo>
                    <a:pt x="23" y="2384"/>
                  </a:lnTo>
                  <a:lnTo>
                    <a:pt x="32" y="2385"/>
                  </a:lnTo>
                  <a:lnTo>
                    <a:pt x="24" y="2382"/>
                  </a:lnTo>
                  <a:lnTo>
                    <a:pt x="23" y="2384"/>
                  </a:lnTo>
                  <a:lnTo>
                    <a:pt x="31" y="2387"/>
                  </a:lnTo>
                  <a:lnTo>
                    <a:pt x="39" y="2386"/>
                  </a:lnTo>
                  <a:lnTo>
                    <a:pt x="39" y="2385"/>
                  </a:lnTo>
                  <a:lnTo>
                    <a:pt x="23" y="2386"/>
                  </a:lnTo>
                  <a:close/>
                  <a:moveTo>
                    <a:pt x="42" y="2387"/>
                  </a:moveTo>
                  <a:lnTo>
                    <a:pt x="42" y="2371"/>
                  </a:lnTo>
                  <a:lnTo>
                    <a:pt x="34" y="2371"/>
                  </a:lnTo>
                  <a:lnTo>
                    <a:pt x="25" y="2371"/>
                  </a:lnTo>
                  <a:lnTo>
                    <a:pt x="26" y="2381"/>
                  </a:lnTo>
                  <a:lnTo>
                    <a:pt x="42" y="2381"/>
                  </a:lnTo>
                  <a:lnTo>
                    <a:pt x="42" y="2371"/>
                  </a:lnTo>
                  <a:lnTo>
                    <a:pt x="25" y="2371"/>
                  </a:lnTo>
                  <a:lnTo>
                    <a:pt x="25" y="2386"/>
                  </a:lnTo>
                  <a:lnTo>
                    <a:pt x="42" y="2387"/>
                  </a:lnTo>
                  <a:close/>
                  <a:moveTo>
                    <a:pt x="43" y="2391"/>
                  </a:moveTo>
                  <a:lnTo>
                    <a:pt x="43" y="2382"/>
                  </a:lnTo>
                  <a:lnTo>
                    <a:pt x="35" y="2382"/>
                  </a:lnTo>
                  <a:lnTo>
                    <a:pt x="43" y="2384"/>
                  </a:lnTo>
                  <a:lnTo>
                    <a:pt x="43" y="2382"/>
                  </a:lnTo>
                  <a:lnTo>
                    <a:pt x="44" y="2381"/>
                  </a:lnTo>
                  <a:lnTo>
                    <a:pt x="45" y="2377"/>
                  </a:lnTo>
                  <a:lnTo>
                    <a:pt x="36" y="2375"/>
                  </a:lnTo>
                  <a:lnTo>
                    <a:pt x="28" y="2376"/>
                  </a:lnTo>
                  <a:lnTo>
                    <a:pt x="28" y="2391"/>
                  </a:lnTo>
                  <a:lnTo>
                    <a:pt x="45" y="2392"/>
                  </a:lnTo>
                  <a:lnTo>
                    <a:pt x="46" y="2389"/>
                  </a:lnTo>
                  <a:lnTo>
                    <a:pt x="46" y="2387"/>
                  </a:lnTo>
                  <a:lnTo>
                    <a:pt x="46" y="2371"/>
                  </a:lnTo>
                  <a:lnTo>
                    <a:pt x="29" y="2371"/>
                  </a:lnTo>
                  <a:lnTo>
                    <a:pt x="29" y="2387"/>
                  </a:lnTo>
                  <a:lnTo>
                    <a:pt x="38" y="2387"/>
                  </a:lnTo>
                  <a:lnTo>
                    <a:pt x="29" y="2386"/>
                  </a:lnTo>
                  <a:lnTo>
                    <a:pt x="28" y="2389"/>
                  </a:lnTo>
                  <a:lnTo>
                    <a:pt x="37" y="2391"/>
                  </a:lnTo>
                  <a:lnTo>
                    <a:pt x="45" y="2390"/>
                  </a:lnTo>
                  <a:lnTo>
                    <a:pt x="45" y="2375"/>
                  </a:lnTo>
                  <a:lnTo>
                    <a:pt x="28" y="2374"/>
                  </a:lnTo>
                  <a:lnTo>
                    <a:pt x="27" y="2378"/>
                  </a:lnTo>
                  <a:lnTo>
                    <a:pt x="36" y="2380"/>
                  </a:lnTo>
                  <a:lnTo>
                    <a:pt x="27" y="2377"/>
                  </a:lnTo>
                  <a:lnTo>
                    <a:pt x="27" y="2380"/>
                  </a:lnTo>
                  <a:lnTo>
                    <a:pt x="27" y="2381"/>
                  </a:lnTo>
                  <a:lnTo>
                    <a:pt x="26" y="2390"/>
                  </a:lnTo>
                  <a:lnTo>
                    <a:pt x="43" y="2391"/>
                  </a:lnTo>
                  <a:close/>
                  <a:moveTo>
                    <a:pt x="30" y="2371"/>
                  </a:moveTo>
                  <a:lnTo>
                    <a:pt x="30" y="2389"/>
                  </a:lnTo>
                  <a:lnTo>
                    <a:pt x="30" y="2391"/>
                  </a:lnTo>
                  <a:lnTo>
                    <a:pt x="31" y="2393"/>
                  </a:lnTo>
                  <a:lnTo>
                    <a:pt x="48" y="2392"/>
                  </a:lnTo>
                  <a:lnTo>
                    <a:pt x="48" y="2388"/>
                  </a:lnTo>
                  <a:lnTo>
                    <a:pt x="31" y="2387"/>
                  </a:lnTo>
                  <a:lnTo>
                    <a:pt x="31" y="2391"/>
                  </a:lnTo>
                  <a:lnTo>
                    <a:pt x="39" y="2391"/>
                  </a:lnTo>
                  <a:lnTo>
                    <a:pt x="47" y="2389"/>
                  </a:lnTo>
                  <a:lnTo>
                    <a:pt x="47" y="2387"/>
                  </a:lnTo>
                  <a:lnTo>
                    <a:pt x="39" y="2389"/>
                  </a:lnTo>
                  <a:lnTo>
                    <a:pt x="47" y="2389"/>
                  </a:lnTo>
                  <a:lnTo>
                    <a:pt x="47" y="2370"/>
                  </a:lnTo>
                  <a:lnTo>
                    <a:pt x="30" y="2371"/>
                  </a:lnTo>
                  <a:close/>
                  <a:moveTo>
                    <a:pt x="32" y="2381"/>
                  </a:moveTo>
                  <a:lnTo>
                    <a:pt x="32" y="2384"/>
                  </a:lnTo>
                  <a:lnTo>
                    <a:pt x="49" y="2383"/>
                  </a:lnTo>
                  <a:lnTo>
                    <a:pt x="49" y="2362"/>
                  </a:lnTo>
                  <a:lnTo>
                    <a:pt x="41" y="2361"/>
                  </a:lnTo>
                  <a:lnTo>
                    <a:pt x="33" y="2362"/>
                  </a:lnTo>
                  <a:lnTo>
                    <a:pt x="33" y="2378"/>
                  </a:lnTo>
                  <a:lnTo>
                    <a:pt x="50" y="2380"/>
                  </a:lnTo>
                  <a:lnTo>
                    <a:pt x="50" y="2378"/>
                  </a:lnTo>
                  <a:lnTo>
                    <a:pt x="42" y="2376"/>
                  </a:lnTo>
                  <a:lnTo>
                    <a:pt x="34" y="2376"/>
                  </a:lnTo>
                  <a:lnTo>
                    <a:pt x="35" y="2382"/>
                  </a:lnTo>
                  <a:lnTo>
                    <a:pt x="50" y="2385"/>
                  </a:lnTo>
                  <a:lnTo>
                    <a:pt x="51" y="2384"/>
                  </a:lnTo>
                  <a:lnTo>
                    <a:pt x="52" y="2380"/>
                  </a:lnTo>
                  <a:lnTo>
                    <a:pt x="52" y="2380"/>
                  </a:lnTo>
                  <a:lnTo>
                    <a:pt x="35" y="2378"/>
                  </a:lnTo>
                  <a:lnTo>
                    <a:pt x="35" y="2378"/>
                  </a:lnTo>
                  <a:lnTo>
                    <a:pt x="43" y="2380"/>
                  </a:lnTo>
                  <a:lnTo>
                    <a:pt x="36" y="2375"/>
                  </a:lnTo>
                  <a:lnTo>
                    <a:pt x="36" y="2376"/>
                  </a:lnTo>
                  <a:lnTo>
                    <a:pt x="43" y="2380"/>
                  </a:lnTo>
                  <a:lnTo>
                    <a:pt x="51" y="2379"/>
                  </a:lnTo>
                  <a:lnTo>
                    <a:pt x="50" y="2375"/>
                  </a:lnTo>
                  <a:lnTo>
                    <a:pt x="34" y="2373"/>
                  </a:lnTo>
                  <a:lnTo>
                    <a:pt x="34" y="2376"/>
                  </a:lnTo>
                  <a:lnTo>
                    <a:pt x="42" y="2378"/>
                  </a:lnTo>
                  <a:lnTo>
                    <a:pt x="50" y="2378"/>
                  </a:lnTo>
                  <a:lnTo>
                    <a:pt x="49" y="2361"/>
                  </a:lnTo>
                  <a:lnTo>
                    <a:pt x="33" y="2361"/>
                  </a:lnTo>
                  <a:lnTo>
                    <a:pt x="32" y="2383"/>
                  </a:lnTo>
                  <a:lnTo>
                    <a:pt x="41" y="2383"/>
                  </a:lnTo>
                  <a:lnTo>
                    <a:pt x="49" y="2382"/>
                  </a:lnTo>
                  <a:lnTo>
                    <a:pt x="48" y="2379"/>
                  </a:lnTo>
                  <a:lnTo>
                    <a:pt x="32" y="2381"/>
                  </a:lnTo>
                  <a:close/>
                  <a:moveTo>
                    <a:pt x="53" y="2367"/>
                  </a:moveTo>
                  <a:lnTo>
                    <a:pt x="54" y="2342"/>
                  </a:lnTo>
                  <a:lnTo>
                    <a:pt x="37" y="2341"/>
                  </a:lnTo>
                  <a:lnTo>
                    <a:pt x="36" y="2366"/>
                  </a:lnTo>
                  <a:lnTo>
                    <a:pt x="53" y="2367"/>
                  </a:lnTo>
                  <a:close/>
                  <a:moveTo>
                    <a:pt x="54" y="2329"/>
                  </a:moveTo>
                  <a:lnTo>
                    <a:pt x="54" y="2321"/>
                  </a:lnTo>
                  <a:lnTo>
                    <a:pt x="54" y="2279"/>
                  </a:lnTo>
                  <a:lnTo>
                    <a:pt x="37" y="2278"/>
                  </a:lnTo>
                  <a:lnTo>
                    <a:pt x="37" y="2321"/>
                  </a:lnTo>
                  <a:lnTo>
                    <a:pt x="37" y="2329"/>
                  </a:lnTo>
                  <a:lnTo>
                    <a:pt x="54" y="2329"/>
                  </a:lnTo>
                  <a:close/>
                  <a:moveTo>
                    <a:pt x="54" y="2266"/>
                  </a:moveTo>
                  <a:lnTo>
                    <a:pt x="54" y="2241"/>
                  </a:lnTo>
                  <a:lnTo>
                    <a:pt x="38" y="2241"/>
                  </a:lnTo>
                  <a:lnTo>
                    <a:pt x="38" y="2266"/>
                  </a:lnTo>
                  <a:lnTo>
                    <a:pt x="54" y="2266"/>
                  </a:lnTo>
                  <a:close/>
                  <a:moveTo>
                    <a:pt x="54" y="2228"/>
                  </a:moveTo>
                  <a:lnTo>
                    <a:pt x="54" y="2202"/>
                  </a:lnTo>
                  <a:lnTo>
                    <a:pt x="54" y="2178"/>
                  </a:lnTo>
                  <a:lnTo>
                    <a:pt x="38" y="2178"/>
                  </a:lnTo>
                  <a:lnTo>
                    <a:pt x="38" y="2202"/>
                  </a:lnTo>
                  <a:lnTo>
                    <a:pt x="38" y="2228"/>
                  </a:lnTo>
                  <a:lnTo>
                    <a:pt x="54" y="2228"/>
                  </a:lnTo>
                  <a:close/>
                  <a:moveTo>
                    <a:pt x="55" y="2166"/>
                  </a:moveTo>
                  <a:lnTo>
                    <a:pt x="55" y="2140"/>
                  </a:lnTo>
                  <a:lnTo>
                    <a:pt x="38" y="2140"/>
                  </a:lnTo>
                  <a:lnTo>
                    <a:pt x="38" y="2165"/>
                  </a:lnTo>
                  <a:lnTo>
                    <a:pt x="55" y="2166"/>
                  </a:lnTo>
                  <a:close/>
                  <a:moveTo>
                    <a:pt x="55" y="2128"/>
                  </a:moveTo>
                  <a:lnTo>
                    <a:pt x="55" y="2078"/>
                  </a:lnTo>
                  <a:lnTo>
                    <a:pt x="38" y="2077"/>
                  </a:lnTo>
                  <a:lnTo>
                    <a:pt x="38" y="2127"/>
                  </a:lnTo>
                  <a:lnTo>
                    <a:pt x="55" y="2128"/>
                  </a:lnTo>
                  <a:close/>
                  <a:moveTo>
                    <a:pt x="55" y="2065"/>
                  </a:moveTo>
                  <a:lnTo>
                    <a:pt x="55" y="2063"/>
                  </a:lnTo>
                  <a:lnTo>
                    <a:pt x="55" y="2040"/>
                  </a:lnTo>
                  <a:lnTo>
                    <a:pt x="38" y="2039"/>
                  </a:lnTo>
                  <a:lnTo>
                    <a:pt x="38" y="2062"/>
                  </a:lnTo>
                  <a:lnTo>
                    <a:pt x="38" y="2065"/>
                  </a:lnTo>
                  <a:lnTo>
                    <a:pt x="55" y="2065"/>
                  </a:lnTo>
                  <a:close/>
                  <a:moveTo>
                    <a:pt x="55" y="2027"/>
                  </a:moveTo>
                  <a:lnTo>
                    <a:pt x="55" y="1977"/>
                  </a:lnTo>
                  <a:lnTo>
                    <a:pt x="39" y="1977"/>
                  </a:lnTo>
                  <a:lnTo>
                    <a:pt x="38" y="2027"/>
                  </a:lnTo>
                  <a:lnTo>
                    <a:pt x="55" y="2027"/>
                  </a:lnTo>
                  <a:close/>
                  <a:moveTo>
                    <a:pt x="56" y="1964"/>
                  </a:moveTo>
                  <a:lnTo>
                    <a:pt x="56" y="1939"/>
                  </a:lnTo>
                  <a:lnTo>
                    <a:pt x="39" y="1939"/>
                  </a:lnTo>
                  <a:lnTo>
                    <a:pt x="39" y="1964"/>
                  </a:lnTo>
                  <a:lnTo>
                    <a:pt x="56" y="1964"/>
                  </a:lnTo>
                  <a:close/>
                  <a:moveTo>
                    <a:pt x="56" y="1927"/>
                  </a:moveTo>
                  <a:lnTo>
                    <a:pt x="56" y="1876"/>
                  </a:lnTo>
                  <a:lnTo>
                    <a:pt x="39" y="1876"/>
                  </a:lnTo>
                  <a:lnTo>
                    <a:pt x="39" y="1926"/>
                  </a:lnTo>
                  <a:lnTo>
                    <a:pt x="56" y="1927"/>
                  </a:lnTo>
                  <a:close/>
                  <a:moveTo>
                    <a:pt x="56" y="1864"/>
                  </a:moveTo>
                  <a:lnTo>
                    <a:pt x="56" y="1839"/>
                  </a:lnTo>
                  <a:lnTo>
                    <a:pt x="39" y="1838"/>
                  </a:lnTo>
                  <a:lnTo>
                    <a:pt x="39" y="1863"/>
                  </a:lnTo>
                  <a:lnTo>
                    <a:pt x="56" y="1864"/>
                  </a:lnTo>
                  <a:close/>
                  <a:moveTo>
                    <a:pt x="56" y="1826"/>
                  </a:moveTo>
                  <a:lnTo>
                    <a:pt x="56" y="1776"/>
                  </a:lnTo>
                  <a:lnTo>
                    <a:pt x="39" y="1775"/>
                  </a:lnTo>
                  <a:lnTo>
                    <a:pt x="39" y="1826"/>
                  </a:lnTo>
                  <a:lnTo>
                    <a:pt x="56" y="1826"/>
                  </a:lnTo>
                  <a:close/>
                  <a:moveTo>
                    <a:pt x="56" y="1763"/>
                  </a:moveTo>
                  <a:lnTo>
                    <a:pt x="56" y="1738"/>
                  </a:lnTo>
                  <a:lnTo>
                    <a:pt x="39" y="1738"/>
                  </a:lnTo>
                  <a:lnTo>
                    <a:pt x="39" y="1763"/>
                  </a:lnTo>
                  <a:lnTo>
                    <a:pt x="56" y="1763"/>
                  </a:lnTo>
                  <a:close/>
                  <a:moveTo>
                    <a:pt x="56" y="1726"/>
                  </a:moveTo>
                  <a:lnTo>
                    <a:pt x="56" y="1675"/>
                  </a:lnTo>
                  <a:lnTo>
                    <a:pt x="39" y="1675"/>
                  </a:lnTo>
                  <a:lnTo>
                    <a:pt x="39" y="1725"/>
                  </a:lnTo>
                  <a:lnTo>
                    <a:pt x="56" y="1726"/>
                  </a:lnTo>
                  <a:close/>
                  <a:moveTo>
                    <a:pt x="56" y="1663"/>
                  </a:moveTo>
                  <a:lnTo>
                    <a:pt x="56" y="1656"/>
                  </a:lnTo>
                  <a:lnTo>
                    <a:pt x="56" y="1638"/>
                  </a:lnTo>
                  <a:lnTo>
                    <a:pt x="39" y="1637"/>
                  </a:lnTo>
                  <a:lnTo>
                    <a:pt x="39" y="1656"/>
                  </a:lnTo>
                  <a:lnTo>
                    <a:pt x="39" y="1662"/>
                  </a:lnTo>
                  <a:lnTo>
                    <a:pt x="56" y="1663"/>
                  </a:lnTo>
                  <a:close/>
                  <a:moveTo>
                    <a:pt x="56" y="1625"/>
                  </a:moveTo>
                  <a:lnTo>
                    <a:pt x="57" y="1575"/>
                  </a:lnTo>
                  <a:lnTo>
                    <a:pt x="40" y="1574"/>
                  </a:lnTo>
                  <a:lnTo>
                    <a:pt x="40" y="1625"/>
                  </a:lnTo>
                  <a:lnTo>
                    <a:pt x="56" y="1625"/>
                  </a:lnTo>
                  <a:close/>
                  <a:moveTo>
                    <a:pt x="57" y="1562"/>
                  </a:moveTo>
                  <a:lnTo>
                    <a:pt x="57" y="1537"/>
                  </a:lnTo>
                  <a:lnTo>
                    <a:pt x="40" y="1537"/>
                  </a:lnTo>
                  <a:lnTo>
                    <a:pt x="40" y="1562"/>
                  </a:lnTo>
                  <a:lnTo>
                    <a:pt x="57" y="1562"/>
                  </a:lnTo>
                  <a:close/>
                  <a:moveTo>
                    <a:pt x="57" y="1524"/>
                  </a:moveTo>
                  <a:lnTo>
                    <a:pt x="57" y="1474"/>
                  </a:lnTo>
                  <a:lnTo>
                    <a:pt x="40" y="1474"/>
                  </a:lnTo>
                  <a:lnTo>
                    <a:pt x="40" y="1524"/>
                  </a:lnTo>
                  <a:lnTo>
                    <a:pt x="57" y="1524"/>
                  </a:lnTo>
                  <a:close/>
                  <a:moveTo>
                    <a:pt x="57" y="1462"/>
                  </a:moveTo>
                  <a:lnTo>
                    <a:pt x="57" y="1437"/>
                  </a:lnTo>
                  <a:lnTo>
                    <a:pt x="40" y="1436"/>
                  </a:lnTo>
                  <a:lnTo>
                    <a:pt x="40" y="1461"/>
                  </a:lnTo>
                  <a:lnTo>
                    <a:pt x="57" y="1462"/>
                  </a:lnTo>
                  <a:close/>
                  <a:moveTo>
                    <a:pt x="57" y="1424"/>
                  </a:moveTo>
                  <a:lnTo>
                    <a:pt x="57" y="1374"/>
                  </a:lnTo>
                  <a:lnTo>
                    <a:pt x="40" y="1373"/>
                  </a:lnTo>
                  <a:lnTo>
                    <a:pt x="40" y="1424"/>
                  </a:lnTo>
                  <a:lnTo>
                    <a:pt x="57" y="1424"/>
                  </a:lnTo>
                  <a:close/>
                  <a:moveTo>
                    <a:pt x="57" y="1361"/>
                  </a:moveTo>
                  <a:lnTo>
                    <a:pt x="57" y="1336"/>
                  </a:lnTo>
                  <a:lnTo>
                    <a:pt x="41" y="1336"/>
                  </a:lnTo>
                  <a:lnTo>
                    <a:pt x="41" y="1361"/>
                  </a:lnTo>
                  <a:lnTo>
                    <a:pt x="57" y="1361"/>
                  </a:lnTo>
                  <a:close/>
                  <a:moveTo>
                    <a:pt x="58" y="1323"/>
                  </a:moveTo>
                  <a:lnTo>
                    <a:pt x="58" y="1273"/>
                  </a:lnTo>
                  <a:lnTo>
                    <a:pt x="41" y="1273"/>
                  </a:lnTo>
                  <a:lnTo>
                    <a:pt x="41" y="1323"/>
                  </a:lnTo>
                  <a:lnTo>
                    <a:pt x="58" y="1323"/>
                  </a:lnTo>
                  <a:close/>
                  <a:moveTo>
                    <a:pt x="58" y="1261"/>
                  </a:moveTo>
                  <a:lnTo>
                    <a:pt x="58" y="1236"/>
                  </a:lnTo>
                  <a:lnTo>
                    <a:pt x="58" y="1235"/>
                  </a:lnTo>
                  <a:lnTo>
                    <a:pt x="41" y="1235"/>
                  </a:lnTo>
                  <a:lnTo>
                    <a:pt x="41" y="1236"/>
                  </a:lnTo>
                  <a:lnTo>
                    <a:pt x="41" y="1260"/>
                  </a:lnTo>
                  <a:lnTo>
                    <a:pt x="58" y="1261"/>
                  </a:lnTo>
                  <a:close/>
                  <a:moveTo>
                    <a:pt x="58" y="1223"/>
                  </a:moveTo>
                  <a:lnTo>
                    <a:pt x="58" y="1173"/>
                  </a:lnTo>
                  <a:lnTo>
                    <a:pt x="41" y="1172"/>
                  </a:lnTo>
                  <a:lnTo>
                    <a:pt x="41" y="1222"/>
                  </a:lnTo>
                  <a:lnTo>
                    <a:pt x="58" y="1223"/>
                  </a:lnTo>
                  <a:close/>
                  <a:moveTo>
                    <a:pt x="58" y="1160"/>
                  </a:moveTo>
                  <a:lnTo>
                    <a:pt x="58" y="1135"/>
                  </a:lnTo>
                  <a:lnTo>
                    <a:pt x="41" y="1134"/>
                  </a:lnTo>
                  <a:lnTo>
                    <a:pt x="41" y="1160"/>
                  </a:lnTo>
                  <a:lnTo>
                    <a:pt x="58" y="1160"/>
                  </a:lnTo>
                  <a:close/>
                  <a:moveTo>
                    <a:pt x="58" y="1122"/>
                  </a:moveTo>
                  <a:lnTo>
                    <a:pt x="58" y="1072"/>
                  </a:lnTo>
                  <a:lnTo>
                    <a:pt x="41" y="1072"/>
                  </a:lnTo>
                  <a:lnTo>
                    <a:pt x="41" y="1122"/>
                  </a:lnTo>
                  <a:lnTo>
                    <a:pt x="58" y="1122"/>
                  </a:lnTo>
                  <a:close/>
                  <a:moveTo>
                    <a:pt x="58" y="1059"/>
                  </a:moveTo>
                  <a:lnTo>
                    <a:pt x="58" y="1034"/>
                  </a:lnTo>
                  <a:lnTo>
                    <a:pt x="41" y="1034"/>
                  </a:lnTo>
                  <a:lnTo>
                    <a:pt x="41" y="1059"/>
                  </a:lnTo>
                  <a:lnTo>
                    <a:pt x="58" y="1059"/>
                  </a:lnTo>
                  <a:close/>
                  <a:moveTo>
                    <a:pt x="58" y="1022"/>
                  </a:moveTo>
                  <a:lnTo>
                    <a:pt x="58" y="1010"/>
                  </a:lnTo>
                  <a:lnTo>
                    <a:pt x="58" y="971"/>
                  </a:lnTo>
                  <a:lnTo>
                    <a:pt x="41" y="971"/>
                  </a:lnTo>
                  <a:lnTo>
                    <a:pt x="41" y="1010"/>
                  </a:lnTo>
                  <a:lnTo>
                    <a:pt x="41" y="1021"/>
                  </a:lnTo>
                  <a:lnTo>
                    <a:pt x="58" y="1022"/>
                  </a:lnTo>
                  <a:close/>
                  <a:moveTo>
                    <a:pt x="58" y="959"/>
                  </a:moveTo>
                  <a:lnTo>
                    <a:pt x="58" y="934"/>
                  </a:lnTo>
                  <a:lnTo>
                    <a:pt x="42" y="933"/>
                  </a:lnTo>
                  <a:lnTo>
                    <a:pt x="41" y="958"/>
                  </a:lnTo>
                  <a:lnTo>
                    <a:pt x="58" y="959"/>
                  </a:lnTo>
                  <a:close/>
                  <a:moveTo>
                    <a:pt x="59" y="921"/>
                  </a:moveTo>
                  <a:lnTo>
                    <a:pt x="59" y="871"/>
                  </a:lnTo>
                  <a:lnTo>
                    <a:pt x="42" y="870"/>
                  </a:lnTo>
                  <a:lnTo>
                    <a:pt x="42" y="921"/>
                  </a:lnTo>
                  <a:lnTo>
                    <a:pt x="59" y="921"/>
                  </a:lnTo>
                  <a:close/>
                  <a:moveTo>
                    <a:pt x="59" y="858"/>
                  </a:moveTo>
                  <a:lnTo>
                    <a:pt x="59" y="836"/>
                  </a:lnTo>
                  <a:lnTo>
                    <a:pt x="59" y="833"/>
                  </a:lnTo>
                  <a:lnTo>
                    <a:pt x="42" y="833"/>
                  </a:lnTo>
                  <a:lnTo>
                    <a:pt x="42" y="836"/>
                  </a:lnTo>
                  <a:lnTo>
                    <a:pt x="42" y="858"/>
                  </a:lnTo>
                  <a:lnTo>
                    <a:pt x="59" y="858"/>
                  </a:lnTo>
                  <a:close/>
                  <a:moveTo>
                    <a:pt x="59" y="821"/>
                  </a:moveTo>
                  <a:lnTo>
                    <a:pt x="59" y="770"/>
                  </a:lnTo>
                  <a:lnTo>
                    <a:pt x="42" y="770"/>
                  </a:lnTo>
                  <a:lnTo>
                    <a:pt x="42" y="821"/>
                  </a:lnTo>
                  <a:lnTo>
                    <a:pt x="59" y="821"/>
                  </a:lnTo>
                  <a:close/>
                  <a:moveTo>
                    <a:pt x="59" y="758"/>
                  </a:moveTo>
                  <a:lnTo>
                    <a:pt x="59" y="733"/>
                  </a:lnTo>
                  <a:lnTo>
                    <a:pt x="42" y="733"/>
                  </a:lnTo>
                  <a:lnTo>
                    <a:pt x="42" y="758"/>
                  </a:lnTo>
                  <a:lnTo>
                    <a:pt x="59" y="758"/>
                  </a:lnTo>
                  <a:close/>
                  <a:moveTo>
                    <a:pt x="59" y="720"/>
                  </a:moveTo>
                  <a:lnTo>
                    <a:pt x="59" y="670"/>
                  </a:lnTo>
                  <a:lnTo>
                    <a:pt x="42" y="670"/>
                  </a:lnTo>
                  <a:lnTo>
                    <a:pt x="42" y="720"/>
                  </a:lnTo>
                  <a:lnTo>
                    <a:pt x="59" y="720"/>
                  </a:lnTo>
                  <a:close/>
                  <a:moveTo>
                    <a:pt x="59" y="657"/>
                  </a:moveTo>
                  <a:lnTo>
                    <a:pt x="59" y="632"/>
                  </a:lnTo>
                  <a:lnTo>
                    <a:pt x="43" y="632"/>
                  </a:lnTo>
                  <a:lnTo>
                    <a:pt x="43" y="657"/>
                  </a:lnTo>
                  <a:lnTo>
                    <a:pt x="59" y="657"/>
                  </a:lnTo>
                  <a:close/>
                  <a:moveTo>
                    <a:pt x="59" y="619"/>
                  </a:moveTo>
                  <a:lnTo>
                    <a:pt x="59" y="569"/>
                  </a:lnTo>
                  <a:lnTo>
                    <a:pt x="43" y="569"/>
                  </a:lnTo>
                  <a:lnTo>
                    <a:pt x="43" y="619"/>
                  </a:lnTo>
                  <a:lnTo>
                    <a:pt x="59" y="619"/>
                  </a:lnTo>
                  <a:close/>
                  <a:moveTo>
                    <a:pt x="59" y="557"/>
                  </a:moveTo>
                  <a:lnTo>
                    <a:pt x="59" y="531"/>
                  </a:lnTo>
                  <a:lnTo>
                    <a:pt x="43" y="531"/>
                  </a:lnTo>
                  <a:lnTo>
                    <a:pt x="43" y="557"/>
                  </a:lnTo>
                  <a:lnTo>
                    <a:pt x="59" y="557"/>
                  </a:lnTo>
                  <a:close/>
                  <a:moveTo>
                    <a:pt x="59" y="519"/>
                  </a:moveTo>
                  <a:lnTo>
                    <a:pt x="59" y="469"/>
                  </a:lnTo>
                  <a:lnTo>
                    <a:pt x="43" y="468"/>
                  </a:lnTo>
                  <a:lnTo>
                    <a:pt x="43" y="519"/>
                  </a:lnTo>
                  <a:lnTo>
                    <a:pt x="59" y="519"/>
                  </a:lnTo>
                  <a:close/>
                  <a:moveTo>
                    <a:pt x="60" y="456"/>
                  </a:moveTo>
                  <a:lnTo>
                    <a:pt x="60" y="431"/>
                  </a:lnTo>
                  <a:lnTo>
                    <a:pt x="43" y="431"/>
                  </a:lnTo>
                  <a:lnTo>
                    <a:pt x="43" y="456"/>
                  </a:lnTo>
                  <a:lnTo>
                    <a:pt x="60" y="456"/>
                  </a:lnTo>
                  <a:close/>
                  <a:moveTo>
                    <a:pt x="60" y="418"/>
                  </a:moveTo>
                  <a:lnTo>
                    <a:pt x="60" y="379"/>
                  </a:lnTo>
                  <a:lnTo>
                    <a:pt x="60" y="368"/>
                  </a:lnTo>
                  <a:lnTo>
                    <a:pt x="43" y="368"/>
                  </a:lnTo>
                  <a:lnTo>
                    <a:pt x="43" y="379"/>
                  </a:lnTo>
                  <a:lnTo>
                    <a:pt x="43" y="418"/>
                  </a:lnTo>
                  <a:lnTo>
                    <a:pt x="60" y="418"/>
                  </a:lnTo>
                  <a:close/>
                  <a:moveTo>
                    <a:pt x="60" y="356"/>
                  </a:moveTo>
                  <a:lnTo>
                    <a:pt x="60" y="330"/>
                  </a:lnTo>
                  <a:lnTo>
                    <a:pt x="43" y="330"/>
                  </a:lnTo>
                  <a:lnTo>
                    <a:pt x="43" y="355"/>
                  </a:lnTo>
                  <a:lnTo>
                    <a:pt x="60" y="356"/>
                  </a:lnTo>
                  <a:close/>
                  <a:moveTo>
                    <a:pt x="60" y="318"/>
                  </a:moveTo>
                  <a:lnTo>
                    <a:pt x="61" y="268"/>
                  </a:lnTo>
                  <a:lnTo>
                    <a:pt x="44" y="267"/>
                  </a:lnTo>
                  <a:lnTo>
                    <a:pt x="44" y="317"/>
                  </a:lnTo>
                  <a:lnTo>
                    <a:pt x="60" y="318"/>
                  </a:lnTo>
                  <a:close/>
                  <a:moveTo>
                    <a:pt x="61" y="255"/>
                  </a:moveTo>
                  <a:lnTo>
                    <a:pt x="61" y="230"/>
                  </a:lnTo>
                  <a:lnTo>
                    <a:pt x="44" y="229"/>
                  </a:lnTo>
                  <a:lnTo>
                    <a:pt x="44" y="255"/>
                  </a:lnTo>
                  <a:lnTo>
                    <a:pt x="61" y="255"/>
                  </a:lnTo>
                  <a:close/>
                  <a:moveTo>
                    <a:pt x="61" y="217"/>
                  </a:moveTo>
                  <a:lnTo>
                    <a:pt x="61" y="185"/>
                  </a:lnTo>
                  <a:lnTo>
                    <a:pt x="61" y="167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4" y="217"/>
                  </a:lnTo>
                  <a:lnTo>
                    <a:pt x="61" y="217"/>
                  </a:lnTo>
                  <a:close/>
                  <a:moveTo>
                    <a:pt x="61" y="154"/>
                  </a:moveTo>
                  <a:lnTo>
                    <a:pt x="62" y="129"/>
                  </a:lnTo>
                  <a:lnTo>
                    <a:pt x="45" y="129"/>
                  </a:lnTo>
                  <a:lnTo>
                    <a:pt x="45" y="154"/>
                  </a:lnTo>
                  <a:lnTo>
                    <a:pt x="61" y="154"/>
                  </a:lnTo>
                  <a:close/>
                  <a:moveTo>
                    <a:pt x="62" y="117"/>
                  </a:moveTo>
                  <a:lnTo>
                    <a:pt x="62" y="116"/>
                  </a:lnTo>
                  <a:lnTo>
                    <a:pt x="63" y="76"/>
                  </a:lnTo>
                  <a:lnTo>
                    <a:pt x="63" y="66"/>
                  </a:lnTo>
                  <a:lnTo>
                    <a:pt x="46" y="66"/>
                  </a:lnTo>
                  <a:lnTo>
                    <a:pt x="46" y="75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62" y="117"/>
                  </a:lnTo>
                  <a:close/>
                  <a:moveTo>
                    <a:pt x="63" y="54"/>
                  </a:moveTo>
                  <a:lnTo>
                    <a:pt x="63" y="29"/>
                  </a:lnTo>
                  <a:lnTo>
                    <a:pt x="47" y="28"/>
                  </a:lnTo>
                  <a:lnTo>
                    <a:pt x="46" y="53"/>
                  </a:lnTo>
                  <a:lnTo>
                    <a:pt x="63" y="54"/>
                  </a:lnTo>
                  <a:close/>
                  <a:moveTo>
                    <a:pt x="47" y="26"/>
                  </a:moveTo>
                  <a:lnTo>
                    <a:pt x="48" y="29"/>
                  </a:lnTo>
                  <a:lnTo>
                    <a:pt x="64" y="29"/>
                  </a:lnTo>
                  <a:lnTo>
                    <a:pt x="65" y="24"/>
                  </a:lnTo>
                  <a:lnTo>
                    <a:pt x="65" y="23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50" y="20"/>
                  </a:lnTo>
                  <a:lnTo>
                    <a:pt x="66" y="20"/>
                  </a:lnTo>
                  <a:lnTo>
                    <a:pt x="66" y="0"/>
                  </a:lnTo>
                  <a:lnTo>
                    <a:pt x="49" y="0"/>
                  </a:lnTo>
                  <a:lnTo>
                    <a:pt x="48" y="22"/>
                  </a:lnTo>
                  <a:lnTo>
                    <a:pt x="57" y="23"/>
                  </a:lnTo>
                  <a:lnTo>
                    <a:pt x="48" y="22"/>
                  </a:lnTo>
                  <a:lnTo>
                    <a:pt x="48" y="27"/>
                  </a:lnTo>
                  <a:lnTo>
                    <a:pt x="56" y="28"/>
                  </a:lnTo>
                  <a:lnTo>
                    <a:pt x="64" y="28"/>
                  </a:lnTo>
                  <a:lnTo>
                    <a:pt x="64" y="25"/>
                  </a:lnTo>
                  <a:lnTo>
                    <a:pt x="47" y="26"/>
                  </a:lnTo>
                  <a:close/>
                  <a:moveTo>
                    <a:pt x="51" y="33"/>
                  </a:moveTo>
                  <a:lnTo>
                    <a:pt x="51" y="42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69" y="57"/>
                  </a:lnTo>
                  <a:lnTo>
                    <a:pt x="69" y="50"/>
                  </a:lnTo>
                  <a:lnTo>
                    <a:pt x="68" y="41"/>
                  </a:lnTo>
                  <a:lnTo>
                    <a:pt x="68" y="32"/>
                  </a:lnTo>
                  <a:lnTo>
                    <a:pt x="51" y="33"/>
                  </a:lnTo>
                  <a:close/>
                  <a:moveTo>
                    <a:pt x="52" y="70"/>
                  </a:moveTo>
                  <a:lnTo>
                    <a:pt x="53" y="100"/>
                  </a:lnTo>
                  <a:lnTo>
                    <a:pt x="69" y="101"/>
                  </a:lnTo>
                  <a:lnTo>
                    <a:pt x="70" y="82"/>
                  </a:lnTo>
                  <a:lnTo>
                    <a:pt x="62" y="81"/>
                  </a:lnTo>
                  <a:lnTo>
                    <a:pt x="53" y="82"/>
                  </a:lnTo>
                  <a:lnTo>
                    <a:pt x="53" y="83"/>
                  </a:lnTo>
                  <a:lnTo>
                    <a:pt x="70" y="83"/>
                  </a:lnTo>
                  <a:lnTo>
                    <a:pt x="70" y="81"/>
                  </a:lnTo>
                  <a:lnTo>
                    <a:pt x="53" y="81"/>
                  </a:lnTo>
                  <a:lnTo>
                    <a:pt x="53" y="100"/>
                  </a:lnTo>
                  <a:lnTo>
                    <a:pt x="61" y="100"/>
                  </a:lnTo>
                  <a:lnTo>
                    <a:pt x="69" y="100"/>
                  </a:lnTo>
                  <a:lnTo>
                    <a:pt x="69" y="70"/>
                  </a:lnTo>
                  <a:lnTo>
                    <a:pt x="52" y="70"/>
                  </a:lnTo>
                  <a:close/>
                  <a:moveTo>
                    <a:pt x="54" y="96"/>
                  </a:moveTo>
                  <a:lnTo>
                    <a:pt x="54" y="97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63" y="99"/>
                  </a:lnTo>
                  <a:lnTo>
                    <a:pt x="54" y="99"/>
                  </a:lnTo>
                  <a:lnTo>
                    <a:pt x="55" y="117"/>
                  </a:lnTo>
                  <a:lnTo>
                    <a:pt x="72" y="117"/>
                  </a:lnTo>
                  <a:lnTo>
                    <a:pt x="72" y="113"/>
                  </a:lnTo>
                  <a:lnTo>
                    <a:pt x="56" y="112"/>
                  </a:lnTo>
                  <a:lnTo>
                    <a:pt x="55" y="116"/>
                  </a:lnTo>
                  <a:lnTo>
                    <a:pt x="63" y="116"/>
                  </a:lnTo>
                  <a:lnTo>
                    <a:pt x="72" y="116"/>
                  </a:lnTo>
                  <a:lnTo>
                    <a:pt x="71" y="99"/>
                  </a:lnTo>
                  <a:lnTo>
                    <a:pt x="70" y="95"/>
                  </a:lnTo>
                  <a:lnTo>
                    <a:pt x="70" y="94"/>
                  </a:lnTo>
                  <a:lnTo>
                    <a:pt x="62" y="97"/>
                  </a:lnTo>
                  <a:lnTo>
                    <a:pt x="70" y="97"/>
                  </a:lnTo>
                  <a:lnTo>
                    <a:pt x="70" y="95"/>
                  </a:lnTo>
                  <a:lnTo>
                    <a:pt x="54" y="96"/>
                  </a:lnTo>
                  <a:close/>
                  <a:moveTo>
                    <a:pt x="56" y="120"/>
                  </a:moveTo>
                  <a:lnTo>
                    <a:pt x="56" y="134"/>
                  </a:lnTo>
                  <a:lnTo>
                    <a:pt x="57" y="170"/>
                  </a:lnTo>
                  <a:lnTo>
                    <a:pt x="74" y="170"/>
                  </a:lnTo>
                  <a:lnTo>
                    <a:pt x="73" y="134"/>
                  </a:lnTo>
                  <a:lnTo>
                    <a:pt x="73" y="119"/>
                  </a:lnTo>
                  <a:lnTo>
                    <a:pt x="56" y="120"/>
                  </a:lnTo>
                  <a:close/>
                  <a:moveTo>
                    <a:pt x="57" y="183"/>
                  </a:moveTo>
                  <a:lnTo>
                    <a:pt x="58" y="206"/>
                  </a:lnTo>
                  <a:lnTo>
                    <a:pt x="74" y="206"/>
                  </a:lnTo>
                  <a:lnTo>
                    <a:pt x="74" y="204"/>
                  </a:lnTo>
                  <a:lnTo>
                    <a:pt x="58" y="203"/>
                  </a:lnTo>
                  <a:lnTo>
                    <a:pt x="58" y="205"/>
                  </a:lnTo>
                  <a:lnTo>
                    <a:pt x="66" y="205"/>
                  </a:lnTo>
                  <a:lnTo>
                    <a:pt x="74" y="205"/>
                  </a:lnTo>
                  <a:lnTo>
                    <a:pt x="74" y="182"/>
                  </a:lnTo>
                  <a:lnTo>
                    <a:pt x="57" y="183"/>
                  </a:lnTo>
                  <a:close/>
                  <a:moveTo>
                    <a:pt x="75" y="191"/>
                  </a:moveTo>
                  <a:lnTo>
                    <a:pt x="75" y="187"/>
                  </a:lnTo>
                  <a:lnTo>
                    <a:pt x="67" y="187"/>
                  </a:lnTo>
                  <a:lnTo>
                    <a:pt x="58" y="187"/>
                  </a:lnTo>
                  <a:lnTo>
                    <a:pt x="59" y="218"/>
                  </a:lnTo>
                  <a:lnTo>
                    <a:pt x="76" y="219"/>
                  </a:lnTo>
                  <a:lnTo>
                    <a:pt x="76" y="213"/>
                  </a:lnTo>
                  <a:lnTo>
                    <a:pt x="68" y="212"/>
                  </a:lnTo>
                  <a:lnTo>
                    <a:pt x="59" y="212"/>
                  </a:lnTo>
                  <a:lnTo>
                    <a:pt x="60" y="222"/>
                  </a:lnTo>
                  <a:lnTo>
                    <a:pt x="76" y="222"/>
                  </a:lnTo>
                  <a:lnTo>
                    <a:pt x="76" y="212"/>
                  </a:lnTo>
                  <a:lnTo>
                    <a:pt x="59" y="211"/>
                  </a:lnTo>
                  <a:lnTo>
                    <a:pt x="59" y="217"/>
                  </a:lnTo>
                  <a:lnTo>
                    <a:pt x="67" y="218"/>
                  </a:lnTo>
                  <a:lnTo>
                    <a:pt x="76" y="218"/>
                  </a:lnTo>
                  <a:lnTo>
                    <a:pt x="75" y="187"/>
                  </a:lnTo>
                  <a:lnTo>
                    <a:pt x="58" y="187"/>
                  </a:lnTo>
                  <a:lnTo>
                    <a:pt x="58" y="191"/>
                  </a:lnTo>
                  <a:lnTo>
                    <a:pt x="75" y="191"/>
                  </a:lnTo>
                  <a:close/>
                  <a:moveTo>
                    <a:pt x="60" y="235"/>
                  </a:moveTo>
                  <a:lnTo>
                    <a:pt x="60" y="247"/>
                  </a:lnTo>
                  <a:lnTo>
                    <a:pt x="60" y="260"/>
                  </a:lnTo>
                  <a:lnTo>
                    <a:pt x="77" y="260"/>
                  </a:lnTo>
                  <a:lnTo>
                    <a:pt x="77" y="247"/>
                  </a:lnTo>
                  <a:lnTo>
                    <a:pt x="77" y="235"/>
                  </a:lnTo>
                  <a:lnTo>
                    <a:pt x="60" y="235"/>
                  </a:lnTo>
                  <a:close/>
                  <a:moveTo>
                    <a:pt x="61" y="273"/>
                  </a:moveTo>
                  <a:lnTo>
                    <a:pt x="61" y="275"/>
                  </a:lnTo>
                  <a:lnTo>
                    <a:pt x="61" y="315"/>
                  </a:lnTo>
                  <a:lnTo>
                    <a:pt x="73" y="322"/>
                  </a:lnTo>
                  <a:lnTo>
                    <a:pt x="74" y="322"/>
                  </a:lnTo>
                  <a:lnTo>
                    <a:pt x="70" y="314"/>
                  </a:lnTo>
                  <a:lnTo>
                    <a:pt x="62" y="314"/>
                  </a:lnTo>
                  <a:lnTo>
                    <a:pt x="62" y="322"/>
                  </a:lnTo>
                  <a:lnTo>
                    <a:pt x="79" y="322"/>
                  </a:lnTo>
                  <a:lnTo>
                    <a:pt x="79" y="314"/>
                  </a:lnTo>
                  <a:lnTo>
                    <a:pt x="67" y="307"/>
                  </a:lnTo>
                  <a:lnTo>
                    <a:pt x="66" y="307"/>
                  </a:lnTo>
                  <a:lnTo>
                    <a:pt x="70" y="315"/>
                  </a:lnTo>
                  <a:lnTo>
                    <a:pt x="78" y="315"/>
                  </a:lnTo>
                  <a:lnTo>
                    <a:pt x="78" y="275"/>
                  </a:lnTo>
                  <a:lnTo>
                    <a:pt x="78" y="272"/>
                  </a:lnTo>
                  <a:lnTo>
                    <a:pt x="61" y="273"/>
                  </a:lnTo>
                  <a:close/>
                  <a:moveTo>
                    <a:pt x="62" y="335"/>
                  </a:moveTo>
                  <a:lnTo>
                    <a:pt x="63" y="360"/>
                  </a:lnTo>
                  <a:lnTo>
                    <a:pt x="79" y="359"/>
                  </a:lnTo>
                  <a:lnTo>
                    <a:pt x="79" y="334"/>
                  </a:lnTo>
                  <a:lnTo>
                    <a:pt x="62" y="335"/>
                  </a:lnTo>
                  <a:close/>
                  <a:moveTo>
                    <a:pt x="63" y="372"/>
                  </a:moveTo>
                  <a:lnTo>
                    <a:pt x="64" y="380"/>
                  </a:lnTo>
                  <a:lnTo>
                    <a:pt x="64" y="422"/>
                  </a:lnTo>
                  <a:lnTo>
                    <a:pt x="81" y="422"/>
                  </a:lnTo>
                  <a:lnTo>
                    <a:pt x="81" y="379"/>
                  </a:lnTo>
                  <a:lnTo>
                    <a:pt x="80" y="372"/>
                  </a:lnTo>
                  <a:lnTo>
                    <a:pt x="63" y="372"/>
                  </a:lnTo>
                  <a:close/>
                  <a:moveTo>
                    <a:pt x="65" y="435"/>
                  </a:moveTo>
                  <a:lnTo>
                    <a:pt x="65" y="442"/>
                  </a:lnTo>
                  <a:lnTo>
                    <a:pt x="65" y="460"/>
                  </a:lnTo>
                  <a:lnTo>
                    <a:pt x="81" y="460"/>
                  </a:lnTo>
                  <a:lnTo>
                    <a:pt x="81" y="442"/>
                  </a:lnTo>
                  <a:lnTo>
                    <a:pt x="81" y="435"/>
                  </a:lnTo>
                  <a:lnTo>
                    <a:pt x="65" y="435"/>
                  </a:lnTo>
                  <a:close/>
                  <a:moveTo>
                    <a:pt x="65" y="473"/>
                  </a:moveTo>
                  <a:lnTo>
                    <a:pt x="65" y="488"/>
                  </a:lnTo>
                  <a:lnTo>
                    <a:pt x="66" y="523"/>
                  </a:lnTo>
                  <a:lnTo>
                    <a:pt x="82" y="523"/>
                  </a:lnTo>
                  <a:lnTo>
                    <a:pt x="82" y="487"/>
                  </a:lnTo>
                  <a:lnTo>
                    <a:pt x="81" y="473"/>
                  </a:lnTo>
                  <a:lnTo>
                    <a:pt x="65" y="473"/>
                  </a:lnTo>
                  <a:close/>
                  <a:moveTo>
                    <a:pt x="67" y="536"/>
                  </a:moveTo>
                  <a:lnTo>
                    <a:pt x="67" y="541"/>
                  </a:lnTo>
                  <a:lnTo>
                    <a:pt x="67" y="561"/>
                  </a:lnTo>
                  <a:lnTo>
                    <a:pt x="84" y="561"/>
                  </a:lnTo>
                  <a:lnTo>
                    <a:pt x="84" y="541"/>
                  </a:lnTo>
                  <a:lnTo>
                    <a:pt x="83" y="535"/>
                  </a:lnTo>
                  <a:lnTo>
                    <a:pt x="67" y="536"/>
                  </a:lnTo>
                  <a:close/>
                  <a:moveTo>
                    <a:pt x="67" y="573"/>
                  </a:moveTo>
                  <a:lnTo>
                    <a:pt x="68" y="599"/>
                  </a:lnTo>
                  <a:lnTo>
                    <a:pt x="68" y="600"/>
                  </a:lnTo>
                  <a:lnTo>
                    <a:pt x="68" y="603"/>
                  </a:lnTo>
                  <a:lnTo>
                    <a:pt x="77" y="602"/>
                  </a:lnTo>
                  <a:lnTo>
                    <a:pt x="68" y="602"/>
                  </a:lnTo>
                  <a:lnTo>
                    <a:pt x="68" y="623"/>
                  </a:lnTo>
                  <a:lnTo>
                    <a:pt x="85" y="623"/>
                  </a:lnTo>
                  <a:lnTo>
                    <a:pt x="85" y="602"/>
                  </a:lnTo>
                  <a:lnTo>
                    <a:pt x="85" y="600"/>
                  </a:lnTo>
                  <a:lnTo>
                    <a:pt x="84" y="597"/>
                  </a:lnTo>
                  <a:lnTo>
                    <a:pt x="76" y="599"/>
                  </a:lnTo>
                  <a:lnTo>
                    <a:pt x="84" y="599"/>
                  </a:lnTo>
                  <a:lnTo>
                    <a:pt x="84" y="573"/>
                  </a:lnTo>
                  <a:lnTo>
                    <a:pt x="67" y="573"/>
                  </a:lnTo>
                  <a:close/>
                  <a:moveTo>
                    <a:pt x="69" y="636"/>
                  </a:moveTo>
                  <a:lnTo>
                    <a:pt x="69" y="638"/>
                  </a:lnTo>
                  <a:lnTo>
                    <a:pt x="69" y="654"/>
                  </a:lnTo>
                  <a:lnTo>
                    <a:pt x="70" y="661"/>
                  </a:lnTo>
                  <a:lnTo>
                    <a:pt x="87" y="661"/>
                  </a:lnTo>
                  <a:lnTo>
                    <a:pt x="86" y="654"/>
                  </a:lnTo>
                  <a:lnTo>
                    <a:pt x="86" y="637"/>
                  </a:lnTo>
                  <a:lnTo>
                    <a:pt x="85" y="636"/>
                  </a:lnTo>
                  <a:lnTo>
                    <a:pt x="69" y="636"/>
                  </a:lnTo>
                  <a:close/>
                  <a:moveTo>
                    <a:pt x="70" y="674"/>
                  </a:moveTo>
                  <a:lnTo>
                    <a:pt x="70" y="684"/>
                  </a:lnTo>
                  <a:lnTo>
                    <a:pt x="70" y="685"/>
                  </a:lnTo>
                  <a:lnTo>
                    <a:pt x="71" y="688"/>
                  </a:lnTo>
                  <a:lnTo>
                    <a:pt x="79" y="687"/>
                  </a:lnTo>
                  <a:lnTo>
                    <a:pt x="71" y="687"/>
                  </a:lnTo>
                  <a:lnTo>
                    <a:pt x="71" y="702"/>
                  </a:lnTo>
                  <a:lnTo>
                    <a:pt x="72" y="724"/>
                  </a:lnTo>
                  <a:lnTo>
                    <a:pt x="88" y="724"/>
                  </a:lnTo>
                  <a:lnTo>
                    <a:pt x="88" y="702"/>
                  </a:lnTo>
                  <a:lnTo>
                    <a:pt x="87" y="686"/>
                  </a:lnTo>
                  <a:lnTo>
                    <a:pt x="87" y="685"/>
                  </a:lnTo>
                  <a:lnTo>
                    <a:pt x="87" y="682"/>
                  </a:lnTo>
                  <a:lnTo>
                    <a:pt x="78" y="683"/>
                  </a:lnTo>
                  <a:lnTo>
                    <a:pt x="87" y="683"/>
                  </a:lnTo>
                  <a:lnTo>
                    <a:pt x="87" y="673"/>
                  </a:lnTo>
                  <a:lnTo>
                    <a:pt x="70" y="674"/>
                  </a:lnTo>
                  <a:close/>
                  <a:moveTo>
                    <a:pt x="72" y="737"/>
                  </a:moveTo>
                  <a:lnTo>
                    <a:pt x="72" y="745"/>
                  </a:lnTo>
                  <a:lnTo>
                    <a:pt x="73" y="762"/>
                  </a:lnTo>
                  <a:lnTo>
                    <a:pt x="90" y="761"/>
                  </a:lnTo>
                  <a:lnTo>
                    <a:pt x="89" y="744"/>
                  </a:lnTo>
                  <a:lnTo>
                    <a:pt x="89" y="736"/>
                  </a:lnTo>
                  <a:lnTo>
                    <a:pt x="72" y="737"/>
                  </a:lnTo>
                  <a:close/>
                  <a:moveTo>
                    <a:pt x="73" y="774"/>
                  </a:moveTo>
                  <a:lnTo>
                    <a:pt x="73" y="795"/>
                  </a:lnTo>
                  <a:lnTo>
                    <a:pt x="74" y="808"/>
                  </a:lnTo>
                  <a:lnTo>
                    <a:pt x="74" y="825"/>
                  </a:lnTo>
                  <a:lnTo>
                    <a:pt x="91" y="824"/>
                  </a:lnTo>
                  <a:lnTo>
                    <a:pt x="90" y="807"/>
                  </a:lnTo>
                  <a:lnTo>
                    <a:pt x="90" y="794"/>
                  </a:lnTo>
                  <a:lnTo>
                    <a:pt x="90" y="774"/>
                  </a:lnTo>
                  <a:lnTo>
                    <a:pt x="73" y="774"/>
                  </a:lnTo>
                  <a:close/>
                  <a:moveTo>
                    <a:pt x="75" y="837"/>
                  </a:moveTo>
                  <a:lnTo>
                    <a:pt x="75" y="855"/>
                  </a:lnTo>
                  <a:lnTo>
                    <a:pt x="75" y="862"/>
                  </a:lnTo>
                  <a:lnTo>
                    <a:pt x="92" y="862"/>
                  </a:lnTo>
                  <a:lnTo>
                    <a:pt x="92" y="855"/>
                  </a:lnTo>
                  <a:lnTo>
                    <a:pt x="91" y="837"/>
                  </a:lnTo>
                  <a:lnTo>
                    <a:pt x="75" y="837"/>
                  </a:lnTo>
                  <a:close/>
                  <a:moveTo>
                    <a:pt x="76" y="875"/>
                  </a:moveTo>
                  <a:lnTo>
                    <a:pt x="76" y="881"/>
                  </a:lnTo>
                  <a:lnTo>
                    <a:pt x="92" y="881"/>
                  </a:lnTo>
                  <a:lnTo>
                    <a:pt x="93" y="870"/>
                  </a:lnTo>
                  <a:lnTo>
                    <a:pt x="85" y="870"/>
                  </a:lnTo>
                  <a:lnTo>
                    <a:pt x="76" y="870"/>
                  </a:lnTo>
                  <a:lnTo>
                    <a:pt x="77" y="902"/>
                  </a:lnTo>
                  <a:lnTo>
                    <a:pt x="94" y="902"/>
                  </a:lnTo>
                  <a:lnTo>
                    <a:pt x="93" y="869"/>
                  </a:lnTo>
                  <a:lnTo>
                    <a:pt x="76" y="869"/>
                  </a:lnTo>
                  <a:lnTo>
                    <a:pt x="76" y="881"/>
                  </a:lnTo>
                  <a:lnTo>
                    <a:pt x="84" y="881"/>
                  </a:lnTo>
                  <a:lnTo>
                    <a:pt x="92" y="881"/>
                  </a:lnTo>
                  <a:lnTo>
                    <a:pt x="92" y="874"/>
                  </a:lnTo>
                  <a:lnTo>
                    <a:pt x="76" y="875"/>
                  </a:lnTo>
                  <a:close/>
                  <a:moveTo>
                    <a:pt x="78" y="914"/>
                  </a:moveTo>
                  <a:lnTo>
                    <a:pt x="78" y="937"/>
                  </a:lnTo>
                  <a:lnTo>
                    <a:pt x="78" y="940"/>
                  </a:lnTo>
                  <a:lnTo>
                    <a:pt x="95" y="939"/>
                  </a:lnTo>
                  <a:lnTo>
                    <a:pt x="95" y="937"/>
                  </a:lnTo>
                  <a:lnTo>
                    <a:pt x="94" y="914"/>
                  </a:lnTo>
                  <a:lnTo>
                    <a:pt x="78" y="914"/>
                  </a:lnTo>
                  <a:close/>
                  <a:moveTo>
                    <a:pt x="78" y="952"/>
                  </a:moveTo>
                  <a:lnTo>
                    <a:pt x="79" y="969"/>
                  </a:lnTo>
                  <a:lnTo>
                    <a:pt x="79" y="986"/>
                  </a:lnTo>
                  <a:lnTo>
                    <a:pt x="80" y="999"/>
                  </a:lnTo>
                  <a:lnTo>
                    <a:pt x="80" y="1002"/>
                  </a:lnTo>
                  <a:lnTo>
                    <a:pt x="97" y="1002"/>
                  </a:lnTo>
                  <a:lnTo>
                    <a:pt x="97" y="999"/>
                  </a:lnTo>
                  <a:lnTo>
                    <a:pt x="96" y="985"/>
                  </a:lnTo>
                  <a:lnTo>
                    <a:pt x="96" y="969"/>
                  </a:lnTo>
                  <a:lnTo>
                    <a:pt x="95" y="952"/>
                  </a:lnTo>
                  <a:lnTo>
                    <a:pt x="78" y="952"/>
                  </a:lnTo>
                  <a:close/>
                  <a:moveTo>
                    <a:pt x="81" y="1015"/>
                  </a:moveTo>
                  <a:lnTo>
                    <a:pt x="81" y="1017"/>
                  </a:lnTo>
                  <a:lnTo>
                    <a:pt x="96" y="1021"/>
                  </a:lnTo>
                  <a:lnTo>
                    <a:pt x="97" y="1020"/>
                  </a:lnTo>
                  <a:lnTo>
                    <a:pt x="90" y="1016"/>
                  </a:lnTo>
                  <a:lnTo>
                    <a:pt x="81" y="1018"/>
                  </a:lnTo>
                  <a:lnTo>
                    <a:pt x="82" y="1021"/>
                  </a:lnTo>
                  <a:lnTo>
                    <a:pt x="90" y="1019"/>
                  </a:lnTo>
                  <a:lnTo>
                    <a:pt x="82" y="1019"/>
                  </a:lnTo>
                  <a:lnTo>
                    <a:pt x="82" y="1037"/>
                  </a:lnTo>
                  <a:lnTo>
                    <a:pt x="99" y="1037"/>
                  </a:lnTo>
                  <a:lnTo>
                    <a:pt x="99" y="1019"/>
                  </a:lnTo>
                  <a:lnTo>
                    <a:pt x="98" y="1018"/>
                  </a:lnTo>
                  <a:lnTo>
                    <a:pt x="98" y="1015"/>
                  </a:lnTo>
                  <a:lnTo>
                    <a:pt x="82" y="1012"/>
                  </a:lnTo>
                  <a:lnTo>
                    <a:pt x="82" y="1013"/>
                  </a:lnTo>
                  <a:lnTo>
                    <a:pt x="89" y="1017"/>
                  </a:lnTo>
                  <a:lnTo>
                    <a:pt x="98" y="1017"/>
                  </a:lnTo>
                  <a:lnTo>
                    <a:pt x="97" y="1014"/>
                  </a:lnTo>
                  <a:lnTo>
                    <a:pt x="81" y="1015"/>
                  </a:lnTo>
                  <a:close/>
                  <a:moveTo>
                    <a:pt x="83" y="1050"/>
                  </a:moveTo>
                  <a:lnTo>
                    <a:pt x="83" y="1051"/>
                  </a:lnTo>
                  <a:lnTo>
                    <a:pt x="83" y="1072"/>
                  </a:lnTo>
                  <a:lnTo>
                    <a:pt x="84" y="1087"/>
                  </a:lnTo>
                  <a:lnTo>
                    <a:pt x="101" y="1086"/>
                  </a:lnTo>
                  <a:lnTo>
                    <a:pt x="101" y="1072"/>
                  </a:lnTo>
                  <a:lnTo>
                    <a:pt x="84" y="1072"/>
                  </a:lnTo>
                  <a:lnTo>
                    <a:pt x="84" y="1086"/>
                  </a:lnTo>
                  <a:lnTo>
                    <a:pt x="92" y="1086"/>
                  </a:lnTo>
                  <a:lnTo>
                    <a:pt x="101" y="1086"/>
                  </a:lnTo>
                  <a:lnTo>
                    <a:pt x="100" y="1071"/>
                  </a:lnTo>
                  <a:lnTo>
                    <a:pt x="99" y="1051"/>
                  </a:lnTo>
                  <a:lnTo>
                    <a:pt x="99" y="1050"/>
                  </a:lnTo>
                  <a:lnTo>
                    <a:pt x="83" y="1050"/>
                  </a:lnTo>
                  <a:close/>
                  <a:moveTo>
                    <a:pt x="101" y="1059"/>
                  </a:moveTo>
                  <a:lnTo>
                    <a:pt x="101" y="1034"/>
                  </a:lnTo>
                  <a:lnTo>
                    <a:pt x="84" y="1034"/>
                  </a:lnTo>
                  <a:lnTo>
                    <a:pt x="84" y="1059"/>
                  </a:lnTo>
                  <a:lnTo>
                    <a:pt x="101" y="1059"/>
                  </a:lnTo>
                  <a:close/>
                  <a:moveTo>
                    <a:pt x="85" y="1033"/>
                  </a:moveTo>
                  <a:lnTo>
                    <a:pt x="85" y="1065"/>
                  </a:lnTo>
                  <a:lnTo>
                    <a:pt x="86" y="1084"/>
                  </a:lnTo>
                  <a:lnTo>
                    <a:pt x="102" y="1083"/>
                  </a:lnTo>
                  <a:lnTo>
                    <a:pt x="102" y="1065"/>
                  </a:lnTo>
                  <a:lnTo>
                    <a:pt x="101" y="1033"/>
                  </a:lnTo>
                  <a:lnTo>
                    <a:pt x="85" y="1033"/>
                  </a:lnTo>
                  <a:close/>
                  <a:moveTo>
                    <a:pt x="86" y="1096"/>
                  </a:moveTo>
                  <a:lnTo>
                    <a:pt x="86" y="1116"/>
                  </a:lnTo>
                  <a:lnTo>
                    <a:pt x="103" y="1117"/>
                  </a:lnTo>
                  <a:lnTo>
                    <a:pt x="103" y="1112"/>
                  </a:lnTo>
                  <a:lnTo>
                    <a:pt x="87" y="1110"/>
                  </a:lnTo>
                  <a:lnTo>
                    <a:pt x="86" y="1115"/>
                  </a:lnTo>
                  <a:lnTo>
                    <a:pt x="95" y="1116"/>
                  </a:lnTo>
                  <a:lnTo>
                    <a:pt x="103" y="1116"/>
                  </a:lnTo>
                  <a:lnTo>
                    <a:pt x="103" y="1096"/>
                  </a:lnTo>
                  <a:lnTo>
                    <a:pt x="86" y="1096"/>
                  </a:lnTo>
                  <a:close/>
                  <a:moveTo>
                    <a:pt x="87" y="1123"/>
                  </a:moveTo>
                  <a:lnTo>
                    <a:pt x="87" y="1159"/>
                  </a:lnTo>
                  <a:lnTo>
                    <a:pt x="90" y="1164"/>
                  </a:lnTo>
                  <a:lnTo>
                    <a:pt x="90" y="1165"/>
                  </a:lnTo>
                  <a:lnTo>
                    <a:pt x="96" y="1159"/>
                  </a:lnTo>
                  <a:lnTo>
                    <a:pt x="88" y="1160"/>
                  </a:lnTo>
                  <a:lnTo>
                    <a:pt x="88" y="1174"/>
                  </a:lnTo>
                  <a:lnTo>
                    <a:pt x="105" y="1173"/>
                  </a:lnTo>
                  <a:lnTo>
                    <a:pt x="105" y="1159"/>
                  </a:lnTo>
                  <a:lnTo>
                    <a:pt x="103" y="1154"/>
                  </a:lnTo>
                  <a:lnTo>
                    <a:pt x="102" y="1153"/>
                  </a:lnTo>
                  <a:lnTo>
                    <a:pt x="96" y="1158"/>
                  </a:lnTo>
                  <a:lnTo>
                    <a:pt x="104" y="1158"/>
                  </a:lnTo>
                  <a:lnTo>
                    <a:pt x="104" y="1123"/>
                  </a:lnTo>
                  <a:lnTo>
                    <a:pt x="87" y="1123"/>
                  </a:lnTo>
                  <a:close/>
                  <a:moveTo>
                    <a:pt x="106" y="1173"/>
                  </a:moveTo>
                  <a:lnTo>
                    <a:pt x="106" y="1149"/>
                  </a:lnTo>
                  <a:lnTo>
                    <a:pt x="98" y="1149"/>
                  </a:lnTo>
                  <a:lnTo>
                    <a:pt x="89" y="1149"/>
                  </a:lnTo>
                  <a:lnTo>
                    <a:pt x="89" y="1151"/>
                  </a:lnTo>
                  <a:lnTo>
                    <a:pt x="106" y="1150"/>
                  </a:lnTo>
                  <a:lnTo>
                    <a:pt x="106" y="1149"/>
                  </a:lnTo>
                  <a:lnTo>
                    <a:pt x="89" y="1149"/>
                  </a:lnTo>
                  <a:lnTo>
                    <a:pt x="89" y="1173"/>
                  </a:lnTo>
                  <a:lnTo>
                    <a:pt x="106" y="1173"/>
                  </a:lnTo>
                  <a:close/>
                  <a:moveTo>
                    <a:pt x="90" y="1163"/>
                  </a:moveTo>
                  <a:lnTo>
                    <a:pt x="90" y="1175"/>
                  </a:lnTo>
                  <a:lnTo>
                    <a:pt x="90" y="1204"/>
                  </a:lnTo>
                  <a:lnTo>
                    <a:pt x="107" y="1204"/>
                  </a:lnTo>
                  <a:lnTo>
                    <a:pt x="108" y="1195"/>
                  </a:lnTo>
                  <a:lnTo>
                    <a:pt x="99" y="1194"/>
                  </a:lnTo>
                  <a:lnTo>
                    <a:pt x="91" y="1194"/>
                  </a:lnTo>
                  <a:lnTo>
                    <a:pt x="91" y="1195"/>
                  </a:lnTo>
                  <a:lnTo>
                    <a:pt x="108" y="1194"/>
                  </a:lnTo>
                  <a:lnTo>
                    <a:pt x="108" y="1194"/>
                  </a:lnTo>
                  <a:lnTo>
                    <a:pt x="91" y="1193"/>
                  </a:lnTo>
                  <a:lnTo>
                    <a:pt x="90" y="1203"/>
                  </a:lnTo>
                  <a:lnTo>
                    <a:pt x="99" y="1203"/>
                  </a:lnTo>
                  <a:lnTo>
                    <a:pt x="107" y="1203"/>
                  </a:lnTo>
                  <a:lnTo>
                    <a:pt x="107" y="1175"/>
                  </a:lnTo>
                  <a:lnTo>
                    <a:pt x="107" y="1163"/>
                  </a:lnTo>
                  <a:lnTo>
                    <a:pt x="90" y="1163"/>
                  </a:lnTo>
                  <a:close/>
                  <a:moveTo>
                    <a:pt x="92" y="1207"/>
                  </a:moveTo>
                  <a:lnTo>
                    <a:pt x="92" y="1215"/>
                  </a:lnTo>
                  <a:lnTo>
                    <a:pt x="92" y="1232"/>
                  </a:lnTo>
                  <a:lnTo>
                    <a:pt x="109" y="1232"/>
                  </a:lnTo>
                  <a:lnTo>
                    <a:pt x="108" y="1215"/>
                  </a:lnTo>
                  <a:lnTo>
                    <a:pt x="108" y="1207"/>
                  </a:lnTo>
                  <a:lnTo>
                    <a:pt x="92" y="1207"/>
                  </a:lnTo>
                  <a:close/>
                  <a:moveTo>
                    <a:pt x="92" y="1245"/>
                  </a:moveTo>
                  <a:lnTo>
                    <a:pt x="93" y="1259"/>
                  </a:lnTo>
                  <a:lnTo>
                    <a:pt x="94" y="1276"/>
                  </a:lnTo>
                  <a:lnTo>
                    <a:pt x="110" y="1276"/>
                  </a:lnTo>
                  <a:lnTo>
                    <a:pt x="111" y="1264"/>
                  </a:lnTo>
                  <a:lnTo>
                    <a:pt x="103" y="1263"/>
                  </a:lnTo>
                  <a:lnTo>
                    <a:pt x="94" y="1264"/>
                  </a:lnTo>
                  <a:lnTo>
                    <a:pt x="94" y="1270"/>
                  </a:lnTo>
                  <a:lnTo>
                    <a:pt x="111" y="1270"/>
                  </a:lnTo>
                  <a:lnTo>
                    <a:pt x="111" y="1263"/>
                  </a:lnTo>
                  <a:lnTo>
                    <a:pt x="94" y="1263"/>
                  </a:lnTo>
                  <a:lnTo>
                    <a:pt x="94" y="1275"/>
                  </a:lnTo>
                  <a:lnTo>
                    <a:pt x="102" y="1275"/>
                  </a:lnTo>
                  <a:lnTo>
                    <a:pt x="110" y="1275"/>
                  </a:lnTo>
                  <a:lnTo>
                    <a:pt x="110" y="1259"/>
                  </a:lnTo>
                  <a:lnTo>
                    <a:pt x="109" y="1244"/>
                  </a:lnTo>
                  <a:lnTo>
                    <a:pt x="92" y="1245"/>
                  </a:lnTo>
                  <a:close/>
                  <a:moveTo>
                    <a:pt x="95" y="1283"/>
                  </a:moveTo>
                  <a:lnTo>
                    <a:pt x="95" y="1291"/>
                  </a:lnTo>
                  <a:lnTo>
                    <a:pt x="112" y="1291"/>
                  </a:lnTo>
                  <a:lnTo>
                    <a:pt x="112" y="1274"/>
                  </a:lnTo>
                  <a:lnTo>
                    <a:pt x="95" y="1273"/>
                  </a:lnTo>
                  <a:lnTo>
                    <a:pt x="95" y="1291"/>
                  </a:lnTo>
                  <a:lnTo>
                    <a:pt x="103" y="1291"/>
                  </a:lnTo>
                  <a:lnTo>
                    <a:pt x="112" y="1291"/>
                  </a:lnTo>
                  <a:lnTo>
                    <a:pt x="112" y="1283"/>
                  </a:lnTo>
                  <a:lnTo>
                    <a:pt x="95" y="1283"/>
                  </a:lnTo>
                  <a:close/>
                  <a:moveTo>
                    <a:pt x="96" y="1264"/>
                  </a:moveTo>
                  <a:lnTo>
                    <a:pt x="96" y="1301"/>
                  </a:lnTo>
                  <a:lnTo>
                    <a:pt x="113" y="1303"/>
                  </a:lnTo>
                  <a:lnTo>
                    <a:pt x="114" y="1299"/>
                  </a:lnTo>
                  <a:lnTo>
                    <a:pt x="105" y="1298"/>
                  </a:lnTo>
                  <a:lnTo>
                    <a:pt x="97" y="1298"/>
                  </a:lnTo>
                  <a:lnTo>
                    <a:pt x="97" y="1307"/>
                  </a:lnTo>
                  <a:lnTo>
                    <a:pt x="114" y="1307"/>
                  </a:lnTo>
                  <a:lnTo>
                    <a:pt x="114" y="1297"/>
                  </a:lnTo>
                  <a:lnTo>
                    <a:pt x="97" y="1296"/>
                  </a:lnTo>
                  <a:lnTo>
                    <a:pt x="96" y="1300"/>
                  </a:lnTo>
                  <a:lnTo>
                    <a:pt x="105" y="1301"/>
                  </a:lnTo>
                  <a:lnTo>
                    <a:pt x="113" y="1301"/>
                  </a:lnTo>
                  <a:lnTo>
                    <a:pt x="112" y="1264"/>
                  </a:lnTo>
                  <a:lnTo>
                    <a:pt x="96" y="1264"/>
                  </a:lnTo>
                  <a:close/>
                  <a:moveTo>
                    <a:pt x="114" y="1318"/>
                  </a:moveTo>
                  <a:lnTo>
                    <a:pt x="115" y="1314"/>
                  </a:lnTo>
                  <a:lnTo>
                    <a:pt x="107" y="1313"/>
                  </a:lnTo>
                  <a:lnTo>
                    <a:pt x="98" y="1313"/>
                  </a:lnTo>
                  <a:lnTo>
                    <a:pt x="98" y="1335"/>
                  </a:lnTo>
                  <a:lnTo>
                    <a:pt x="115" y="1334"/>
                  </a:lnTo>
                  <a:lnTo>
                    <a:pt x="115" y="1313"/>
                  </a:lnTo>
                  <a:lnTo>
                    <a:pt x="98" y="1312"/>
                  </a:lnTo>
                  <a:lnTo>
                    <a:pt x="98" y="1316"/>
                  </a:lnTo>
                  <a:lnTo>
                    <a:pt x="114" y="1318"/>
                  </a:lnTo>
                  <a:close/>
                  <a:moveTo>
                    <a:pt x="99" y="1347"/>
                  </a:moveTo>
                  <a:lnTo>
                    <a:pt x="99" y="1361"/>
                  </a:lnTo>
                  <a:lnTo>
                    <a:pt x="100" y="1366"/>
                  </a:lnTo>
                  <a:lnTo>
                    <a:pt x="101" y="1367"/>
                  </a:lnTo>
                  <a:lnTo>
                    <a:pt x="108" y="1362"/>
                  </a:lnTo>
                  <a:lnTo>
                    <a:pt x="99" y="1362"/>
                  </a:lnTo>
                  <a:lnTo>
                    <a:pt x="100" y="1397"/>
                  </a:lnTo>
                  <a:lnTo>
                    <a:pt x="117" y="1397"/>
                  </a:lnTo>
                  <a:lnTo>
                    <a:pt x="116" y="1361"/>
                  </a:lnTo>
                  <a:lnTo>
                    <a:pt x="114" y="1357"/>
                  </a:lnTo>
                  <a:lnTo>
                    <a:pt x="114" y="1356"/>
                  </a:lnTo>
                  <a:lnTo>
                    <a:pt x="107" y="1361"/>
                  </a:lnTo>
                  <a:lnTo>
                    <a:pt x="116" y="1361"/>
                  </a:lnTo>
                  <a:lnTo>
                    <a:pt x="115" y="1347"/>
                  </a:lnTo>
                  <a:lnTo>
                    <a:pt x="99" y="1347"/>
                  </a:lnTo>
                  <a:close/>
                  <a:moveTo>
                    <a:pt x="101" y="1404"/>
                  </a:moveTo>
                  <a:lnTo>
                    <a:pt x="101" y="1429"/>
                  </a:lnTo>
                  <a:lnTo>
                    <a:pt x="118" y="1429"/>
                  </a:lnTo>
                  <a:lnTo>
                    <a:pt x="118" y="1404"/>
                  </a:lnTo>
                  <a:lnTo>
                    <a:pt x="101" y="1404"/>
                  </a:lnTo>
                  <a:close/>
                  <a:moveTo>
                    <a:pt x="118" y="1438"/>
                  </a:moveTo>
                  <a:lnTo>
                    <a:pt x="119" y="1426"/>
                  </a:lnTo>
                  <a:lnTo>
                    <a:pt x="110" y="1425"/>
                  </a:lnTo>
                  <a:lnTo>
                    <a:pt x="102" y="1426"/>
                  </a:lnTo>
                  <a:lnTo>
                    <a:pt x="103" y="1433"/>
                  </a:lnTo>
                  <a:lnTo>
                    <a:pt x="103" y="1438"/>
                  </a:lnTo>
                  <a:lnTo>
                    <a:pt x="111" y="1437"/>
                  </a:lnTo>
                  <a:lnTo>
                    <a:pt x="103" y="1437"/>
                  </a:lnTo>
                  <a:lnTo>
                    <a:pt x="104" y="1463"/>
                  </a:lnTo>
                  <a:lnTo>
                    <a:pt x="120" y="1463"/>
                  </a:lnTo>
                  <a:lnTo>
                    <a:pt x="120" y="1437"/>
                  </a:lnTo>
                  <a:lnTo>
                    <a:pt x="120" y="1436"/>
                  </a:lnTo>
                  <a:lnTo>
                    <a:pt x="119" y="1431"/>
                  </a:lnTo>
                  <a:lnTo>
                    <a:pt x="119" y="1425"/>
                  </a:lnTo>
                  <a:lnTo>
                    <a:pt x="102" y="1425"/>
                  </a:lnTo>
                  <a:lnTo>
                    <a:pt x="101" y="1437"/>
                  </a:lnTo>
                  <a:lnTo>
                    <a:pt x="118" y="1438"/>
                  </a:lnTo>
                  <a:close/>
                  <a:moveTo>
                    <a:pt x="104" y="1476"/>
                  </a:moveTo>
                  <a:lnTo>
                    <a:pt x="104" y="1494"/>
                  </a:lnTo>
                  <a:lnTo>
                    <a:pt x="121" y="1494"/>
                  </a:lnTo>
                  <a:lnTo>
                    <a:pt x="121" y="1488"/>
                  </a:lnTo>
                  <a:lnTo>
                    <a:pt x="105" y="1487"/>
                  </a:lnTo>
                  <a:lnTo>
                    <a:pt x="104" y="1494"/>
                  </a:lnTo>
                  <a:lnTo>
                    <a:pt x="113" y="1494"/>
                  </a:lnTo>
                  <a:lnTo>
                    <a:pt x="121" y="1494"/>
                  </a:lnTo>
                  <a:lnTo>
                    <a:pt x="121" y="1475"/>
                  </a:lnTo>
                  <a:lnTo>
                    <a:pt x="104" y="1476"/>
                  </a:lnTo>
                  <a:close/>
                  <a:moveTo>
                    <a:pt x="121" y="1475"/>
                  </a:moveTo>
                  <a:lnTo>
                    <a:pt x="122" y="1459"/>
                  </a:lnTo>
                  <a:lnTo>
                    <a:pt x="113" y="1459"/>
                  </a:lnTo>
                  <a:lnTo>
                    <a:pt x="105" y="1459"/>
                  </a:lnTo>
                  <a:lnTo>
                    <a:pt x="106" y="1491"/>
                  </a:lnTo>
                  <a:lnTo>
                    <a:pt x="106" y="1492"/>
                  </a:lnTo>
                  <a:lnTo>
                    <a:pt x="106" y="1495"/>
                  </a:lnTo>
                  <a:lnTo>
                    <a:pt x="123" y="1492"/>
                  </a:lnTo>
                  <a:lnTo>
                    <a:pt x="122" y="1490"/>
                  </a:lnTo>
                  <a:lnTo>
                    <a:pt x="114" y="1491"/>
                  </a:lnTo>
                  <a:lnTo>
                    <a:pt x="122" y="1491"/>
                  </a:lnTo>
                  <a:lnTo>
                    <a:pt x="122" y="1459"/>
                  </a:lnTo>
                  <a:lnTo>
                    <a:pt x="105" y="1459"/>
                  </a:lnTo>
                  <a:lnTo>
                    <a:pt x="105" y="1475"/>
                  </a:lnTo>
                  <a:lnTo>
                    <a:pt x="121" y="1475"/>
                  </a:lnTo>
                  <a:close/>
                  <a:moveTo>
                    <a:pt x="107" y="1507"/>
                  </a:moveTo>
                  <a:lnTo>
                    <a:pt x="107" y="1507"/>
                  </a:lnTo>
                  <a:lnTo>
                    <a:pt x="107" y="1523"/>
                  </a:lnTo>
                  <a:lnTo>
                    <a:pt x="124" y="1523"/>
                  </a:lnTo>
                  <a:lnTo>
                    <a:pt x="125" y="1514"/>
                  </a:lnTo>
                  <a:lnTo>
                    <a:pt x="108" y="1513"/>
                  </a:lnTo>
                  <a:lnTo>
                    <a:pt x="107" y="1522"/>
                  </a:lnTo>
                  <a:lnTo>
                    <a:pt x="116" y="1523"/>
                  </a:lnTo>
                  <a:lnTo>
                    <a:pt x="124" y="1523"/>
                  </a:lnTo>
                  <a:lnTo>
                    <a:pt x="123" y="1506"/>
                  </a:lnTo>
                  <a:lnTo>
                    <a:pt x="123" y="1506"/>
                  </a:lnTo>
                  <a:lnTo>
                    <a:pt x="107" y="1507"/>
                  </a:lnTo>
                  <a:close/>
                  <a:moveTo>
                    <a:pt x="108" y="1515"/>
                  </a:moveTo>
                  <a:lnTo>
                    <a:pt x="108" y="1554"/>
                  </a:lnTo>
                  <a:lnTo>
                    <a:pt x="110" y="1558"/>
                  </a:lnTo>
                  <a:lnTo>
                    <a:pt x="110" y="1559"/>
                  </a:lnTo>
                  <a:lnTo>
                    <a:pt x="126" y="1555"/>
                  </a:lnTo>
                  <a:lnTo>
                    <a:pt x="126" y="1545"/>
                  </a:lnTo>
                  <a:lnTo>
                    <a:pt x="110" y="1544"/>
                  </a:lnTo>
                  <a:lnTo>
                    <a:pt x="109" y="1555"/>
                  </a:lnTo>
                  <a:lnTo>
                    <a:pt x="118" y="1555"/>
                  </a:lnTo>
                  <a:lnTo>
                    <a:pt x="125" y="1551"/>
                  </a:lnTo>
                  <a:lnTo>
                    <a:pt x="124" y="1550"/>
                  </a:lnTo>
                  <a:lnTo>
                    <a:pt x="117" y="1554"/>
                  </a:lnTo>
                  <a:lnTo>
                    <a:pt x="125" y="1554"/>
                  </a:lnTo>
                  <a:lnTo>
                    <a:pt x="125" y="1515"/>
                  </a:lnTo>
                  <a:lnTo>
                    <a:pt x="108" y="1515"/>
                  </a:lnTo>
                  <a:close/>
                  <a:moveTo>
                    <a:pt x="127" y="1532"/>
                  </a:moveTo>
                  <a:lnTo>
                    <a:pt x="127" y="1522"/>
                  </a:lnTo>
                  <a:lnTo>
                    <a:pt x="119" y="1521"/>
                  </a:lnTo>
                  <a:lnTo>
                    <a:pt x="110" y="1522"/>
                  </a:lnTo>
                  <a:lnTo>
                    <a:pt x="111" y="1532"/>
                  </a:lnTo>
                  <a:lnTo>
                    <a:pt x="111" y="1536"/>
                  </a:lnTo>
                  <a:lnTo>
                    <a:pt x="128" y="1536"/>
                  </a:lnTo>
                  <a:lnTo>
                    <a:pt x="128" y="1532"/>
                  </a:lnTo>
                  <a:lnTo>
                    <a:pt x="127" y="1521"/>
                  </a:lnTo>
                  <a:lnTo>
                    <a:pt x="110" y="1521"/>
                  </a:lnTo>
                  <a:lnTo>
                    <a:pt x="110" y="1532"/>
                  </a:lnTo>
                  <a:lnTo>
                    <a:pt x="127" y="1532"/>
                  </a:lnTo>
                  <a:close/>
                  <a:moveTo>
                    <a:pt x="111" y="1548"/>
                  </a:moveTo>
                  <a:lnTo>
                    <a:pt x="112" y="1599"/>
                  </a:lnTo>
                  <a:lnTo>
                    <a:pt x="128" y="1599"/>
                  </a:lnTo>
                  <a:lnTo>
                    <a:pt x="128" y="1548"/>
                  </a:lnTo>
                  <a:lnTo>
                    <a:pt x="111" y="1548"/>
                  </a:lnTo>
                  <a:close/>
                  <a:moveTo>
                    <a:pt x="129" y="1589"/>
                  </a:moveTo>
                  <a:lnTo>
                    <a:pt x="129" y="1578"/>
                  </a:lnTo>
                  <a:lnTo>
                    <a:pt x="121" y="1578"/>
                  </a:lnTo>
                  <a:lnTo>
                    <a:pt x="112" y="1578"/>
                  </a:lnTo>
                  <a:lnTo>
                    <a:pt x="113" y="1592"/>
                  </a:lnTo>
                  <a:lnTo>
                    <a:pt x="130" y="1591"/>
                  </a:lnTo>
                  <a:lnTo>
                    <a:pt x="129" y="1578"/>
                  </a:lnTo>
                  <a:lnTo>
                    <a:pt x="112" y="1578"/>
                  </a:lnTo>
                  <a:lnTo>
                    <a:pt x="112" y="1589"/>
                  </a:lnTo>
                  <a:lnTo>
                    <a:pt x="129" y="1589"/>
                  </a:lnTo>
                  <a:close/>
                  <a:moveTo>
                    <a:pt x="130" y="1601"/>
                  </a:moveTo>
                  <a:lnTo>
                    <a:pt x="131" y="1589"/>
                  </a:lnTo>
                  <a:lnTo>
                    <a:pt x="123" y="1589"/>
                  </a:lnTo>
                  <a:lnTo>
                    <a:pt x="114" y="1589"/>
                  </a:lnTo>
                  <a:lnTo>
                    <a:pt x="115" y="1603"/>
                  </a:lnTo>
                  <a:lnTo>
                    <a:pt x="116" y="1611"/>
                  </a:lnTo>
                  <a:lnTo>
                    <a:pt x="130" y="1617"/>
                  </a:lnTo>
                  <a:lnTo>
                    <a:pt x="130" y="1616"/>
                  </a:lnTo>
                  <a:lnTo>
                    <a:pt x="125" y="1610"/>
                  </a:lnTo>
                  <a:lnTo>
                    <a:pt x="116" y="1611"/>
                  </a:lnTo>
                  <a:lnTo>
                    <a:pt x="117" y="1623"/>
                  </a:lnTo>
                  <a:lnTo>
                    <a:pt x="117" y="1625"/>
                  </a:lnTo>
                  <a:lnTo>
                    <a:pt x="134" y="1625"/>
                  </a:lnTo>
                  <a:lnTo>
                    <a:pt x="134" y="1623"/>
                  </a:lnTo>
                  <a:lnTo>
                    <a:pt x="133" y="1610"/>
                  </a:lnTo>
                  <a:lnTo>
                    <a:pt x="119" y="1604"/>
                  </a:lnTo>
                  <a:lnTo>
                    <a:pt x="118" y="1605"/>
                  </a:lnTo>
                  <a:lnTo>
                    <a:pt x="124" y="1611"/>
                  </a:lnTo>
                  <a:lnTo>
                    <a:pt x="132" y="1610"/>
                  </a:lnTo>
                  <a:lnTo>
                    <a:pt x="132" y="1602"/>
                  </a:lnTo>
                  <a:lnTo>
                    <a:pt x="131" y="1589"/>
                  </a:lnTo>
                  <a:lnTo>
                    <a:pt x="114" y="1589"/>
                  </a:lnTo>
                  <a:lnTo>
                    <a:pt x="114" y="1601"/>
                  </a:lnTo>
                  <a:lnTo>
                    <a:pt x="130" y="1601"/>
                  </a:lnTo>
                  <a:close/>
                  <a:moveTo>
                    <a:pt x="117" y="1638"/>
                  </a:moveTo>
                  <a:lnTo>
                    <a:pt x="118" y="1644"/>
                  </a:lnTo>
                  <a:lnTo>
                    <a:pt x="118" y="1660"/>
                  </a:lnTo>
                  <a:lnTo>
                    <a:pt x="118" y="1661"/>
                  </a:lnTo>
                  <a:lnTo>
                    <a:pt x="119" y="1664"/>
                  </a:lnTo>
                  <a:lnTo>
                    <a:pt x="135" y="1662"/>
                  </a:lnTo>
                  <a:lnTo>
                    <a:pt x="135" y="1658"/>
                  </a:lnTo>
                  <a:lnTo>
                    <a:pt x="127" y="1660"/>
                  </a:lnTo>
                  <a:lnTo>
                    <a:pt x="135" y="1659"/>
                  </a:lnTo>
                  <a:lnTo>
                    <a:pt x="134" y="1643"/>
                  </a:lnTo>
                  <a:lnTo>
                    <a:pt x="134" y="1638"/>
                  </a:lnTo>
                  <a:lnTo>
                    <a:pt x="117" y="1638"/>
                  </a:lnTo>
                  <a:close/>
                  <a:moveTo>
                    <a:pt x="136" y="1652"/>
                  </a:moveTo>
                  <a:lnTo>
                    <a:pt x="136" y="1651"/>
                  </a:lnTo>
                  <a:lnTo>
                    <a:pt x="128" y="1651"/>
                  </a:lnTo>
                  <a:lnTo>
                    <a:pt x="119" y="1652"/>
                  </a:lnTo>
                  <a:lnTo>
                    <a:pt x="120" y="1659"/>
                  </a:lnTo>
                  <a:lnTo>
                    <a:pt x="121" y="1677"/>
                  </a:lnTo>
                  <a:lnTo>
                    <a:pt x="121" y="1695"/>
                  </a:lnTo>
                  <a:lnTo>
                    <a:pt x="138" y="1695"/>
                  </a:lnTo>
                  <a:lnTo>
                    <a:pt x="138" y="1689"/>
                  </a:lnTo>
                  <a:lnTo>
                    <a:pt x="121" y="1689"/>
                  </a:lnTo>
                  <a:lnTo>
                    <a:pt x="121" y="1695"/>
                  </a:lnTo>
                  <a:lnTo>
                    <a:pt x="130" y="1695"/>
                  </a:lnTo>
                  <a:lnTo>
                    <a:pt x="138" y="1695"/>
                  </a:lnTo>
                  <a:lnTo>
                    <a:pt x="137" y="1676"/>
                  </a:lnTo>
                  <a:lnTo>
                    <a:pt x="137" y="1658"/>
                  </a:lnTo>
                  <a:lnTo>
                    <a:pt x="136" y="1650"/>
                  </a:lnTo>
                  <a:lnTo>
                    <a:pt x="119" y="1651"/>
                  </a:lnTo>
                  <a:lnTo>
                    <a:pt x="119" y="1651"/>
                  </a:lnTo>
                  <a:lnTo>
                    <a:pt x="136" y="1652"/>
                  </a:lnTo>
                  <a:close/>
                  <a:moveTo>
                    <a:pt x="122" y="1682"/>
                  </a:moveTo>
                  <a:lnTo>
                    <a:pt x="122" y="1699"/>
                  </a:lnTo>
                  <a:lnTo>
                    <a:pt x="139" y="1699"/>
                  </a:lnTo>
                  <a:lnTo>
                    <a:pt x="139" y="1691"/>
                  </a:lnTo>
                  <a:lnTo>
                    <a:pt x="123" y="1691"/>
                  </a:lnTo>
                  <a:lnTo>
                    <a:pt x="122" y="1698"/>
                  </a:lnTo>
                  <a:lnTo>
                    <a:pt x="131" y="1699"/>
                  </a:lnTo>
                  <a:lnTo>
                    <a:pt x="139" y="1699"/>
                  </a:lnTo>
                  <a:lnTo>
                    <a:pt x="139" y="1681"/>
                  </a:lnTo>
                  <a:lnTo>
                    <a:pt x="122" y="1682"/>
                  </a:lnTo>
                  <a:close/>
                  <a:moveTo>
                    <a:pt x="123" y="1695"/>
                  </a:moveTo>
                  <a:lnTo>
                    <a:pt x="124" y="1725"/>
                  </a:lnTo>
                  <a:lnTo>
                    <a:pt x="140" y="1725"/>
                  </a:lnTo>
                  <a:lnTo>
                    <a:pt x="141" y="1705"/>
                  </a:lnTo>
                  <a:lnTo>
                    <a:pt x="132" y="1705"/>
                  </a:lnTo>
                  <a:lnTo>
                    <a:pt x="124" y="1705"/>
                  </a:lnTo>
                  <a:lnTo>
                    <a:pt x="124" y="1706"/>
                  </a:lnTo>
                  <a:lnTo>
                    <a:pt x="141" y="1705"/>
                  </a:lnTo>
                  <a:lnTo>
                    <a:pt x="141" y="1704"/>
                  </a:lnTo>
                  <a:lnTo>
                    <a:pt x="124" y="1704"/>
                  </a:lnTo>
                  <a:lnTo>
                    <a:pt x="124" y="1724"/>
                  </a:lnTo>
                  <a:lnTo>
                    <a:pt x="132" y="1725"/>
                  </a:lnTo>
                  <a:lnTo>
                    <a:pt x="140" y="1724"/>
                  </a:lnTo>
                  <a:lnTo>
                    <a:pt x="140" y="1695"/>
                  </a:lnTo>
                  <a:lnTo>
                    <a:pt x="123" y="1695"/>
                  </a:lnTo>
                  <a:close/>
                  <a:moveTo>
                    <a:pt x="125" y="1718"/>
                  </a:moveTo>
                  <a:lnTo>
                    <a:pt x="125" y="1719"/>
                  </a:lnTo>
                  <a:lnTo>
                    <a:pt x="125" y="1743"/>
                  </a:lnTo>
                  <a:lnTo>
                    <a:pt x="142" y="1742"/>
                  </a:lnTo>
                  <a:lnTo>
                    <a:pt x="141" y="1719"/>
                  </a:lnTo>
                  <a:lnTo>
                    <a:pt x="141" y="1717"/>
                  </a:lnTo>
                  <a:lnTo>
                    <a:pt x="125" y="1718"/>
                  </a:lnTo>
                  <a:close/>
                  <a:moveTo>
                    <a:pt x="143" y="1745"/>
                  </a:moveTo>
                  <a:lnTo>
                    <a:pt x="143" y="1735"/>
                  </a:lnTo>
                  <a:lnTo>
                    <a:pt x="143" y="1728"/>
                  </a:lnTo>
                  <a:lnTo>
                    <a:pt x="135" y="1727"/>
                  </a:lnTo>
                  <a:lnTo>
                    <a:pt x="127" y="1728"/>
                  </a:lnTo>
                  <a:lnTo>
                    <a:pt x="127" y="1750"/>
                  </a:lnTo>
                  <a:lnTo>
                    <a:pt x="127" y="1752"/>
                  </a:lnTo>
                  <a:lnTo>
                    <a:pt x="128" y="1755"/>
                  </a:lnTo>
                  <a:lnTo>
                    <a:pt x="136" y="1754"/>
                  </a:lnTo>
                  <a:lnTo>
                    <a:pt x="128" y="1754"/>
                  </a:lnTo>
                  <a:lnTo>
                    <a:pt x="128" y="1760"/>
                  </a:lnTo>
                  <a:lnTo>
                    <a:pt x="145" y="1759"/>
                  </a:lnTo>
                  <a:lnTo>
                    <a:pt x="145" y="1753"/>
                  </a:lnTo>
                  <a:lnTo>
                    <a:pt x="145" y="1752"/>
                  </a:lnTo>
                  <a:lnTo>
                    <a:pt x="144" y="1749"/>
                  </a:lnTo>
                  <a:lnTo>
                    <a:pt x="136" y="1750"/>
                  </a:lnTo>
                  <a:lnTo>
                    <a:pt x="144" y="1750"/>
                  </a:lnTo>
                  <a:lnTo>
                    <a:pt x="143" y="1727"/>
                  </a:lnTo>
                  <a:lnTo>
                    <a:pt x="127" y="1727"/>
                  </a:lnTo>
                  <a:lnTo>
                    <a:pt x="126" y="1735"/>
                  </a:lnTo>
                  <a:lnTo>
                    <a:pt x="126" y="1744"/>
                  </a:lnTo>
                  <a:lnTo>
                    <a:pt x="143" y="1745"/>
                  </a:lnTo>
                  <a:close/>
                  <a:moveTo>
                    <a:pt x="128" y="1773"/>
                  </a:moveTo>
                  <a:lnTo>
                    <a:pt x="128" y="1775"/>
                  </a:lnTo>
                  <a:lnTo>
                    <a:pt x="145" y="1775"/>
                  </a:lnTo>
                  <a:lnTo>
                    <a:pt x="146" y="1759"/>
                  </a:lnTo>
                  <a:lnTo>
                    <a:pt x="138" y="1759"/>
                  </a:lnTo>
                  <a:lnTo>
                    <a:pt x="129" y="1759"/>
                  </a:lnTo>
                  <a:lnTo>
                    <a:pt x="130" y="1768"/>
                  </a:lnTo>
                  <a:lnTo>
                    <a:pt x="146" y="1767"/>
                  </a:lnTo>
                  <a:lnTo>
                    <a:pt x="146" y="1759"/>
                  </a:lnTo>
                  <a:lnTo>
                    <a:pt x="129" y="1759"/>
                  </a:lnTo>
                  <a:lnTo>
                    <a:pt x="128" y="1774"/>
                  </a:lnTo>
                  <a:lnTo>
                    <a:pt x="137" y="1774"/>
                  </a:lnTo>
                  <a:lnTo>
                    <a:pt x="145" y="1774"/>
                  </a:lnTo>
                  <a:lnTo>
                    <a:pt x="145" y="1772"/>
                  </a:lnTo>
                  <a:lnTo>
                    <a:pt x="128" y="1773"/>
                  </a:lnTo>
                  <a:close/>
                  <a:moveTo>
                    <a:pt x="147" y="1780"/>
                  </a:moveTo>
                  <a:lnTo>
                    <a:pt x="148" y="1766"/>
                  </a:lnTo>
                  <a:lnTo>
                    <a:pt x="139" y="1766"/>
                  </a:lnTo>
                  <a:lnTo>
                    <a:pt x="131" y="1766"/>
                  </a:lnTo>
                  <a:lnTo>
                    <a:pt x="132" y="1788"/>
                  </a:lnTo>
                  <a:lnTo>
                    <a:pt x="132" y="1799"/>
                  </a:lnTo>
                  <a:lnTo>
                    <a:pt x="133" y="1804"/>
                  </a:lnTo>
                  <a:lnTo>
                    <a:pt x="150" y="1802"/>
                  </a:lnTo>
                  <a:lnTo>
                    <a:pt x="149" y="1797"/>
                  </a:lnTo>
                  <a:lnTo>
                    <a:pt x="149" y="1788"/>
                  </a:lnTo>
                  <a:lnTo>
                    <a:pt x="148" y="1766"/>
                  </a:lnTo>
                  <a:lnTo>
                    <a:pt x="131" y="1766"/>
                  </a:lnTo>
                  <a:lnTo>
                    <a:pt x="130" y="1779"/>
                  </a:lnTo>
                  <a:lnTo>
                    <a:pt x="147" y="1780"/>
                  </a:lnTo>
                  <a:close/>
                  <a:moveTo>
                    <a:pt x="133" y="1816"/>
                  </a:moveTo>
                  <a:lnTo>
                    <a:pt x="134" y="1834"/>
                  </a:lnTo>
                  <a:lnTo>
                    <a:pt x="134" y="1835"/>
                  </a:lnTo>
                  <a:lnTo>
                    <a:pt x="134" y="1840"/>
                  </a:lnTo>
                  <a:lnTo>
                    <a:pt x="151" y="1839"/>
                  </a:lnTo>
                  <a:lnTo>
                    <a:pt x="151" y="1836"/>
                  </a:lnTo>
                  <a:lnTo>
                    <a:pt x="134" y="1835"/>
                  </a:lnTo>
                  <a:lnTo>
                    <a:pt x="134" y="1838"/>
                  </a:lnTo>
                  <a:lnTo>
                    <a:pt x="143" y="1838"/>
                  </a:lnTo>
                  <a:lnTo>
                    <a:pt x="151" y="1837"/>
                  </a:lnTo>
                  <a:lnTo>
                    <a:pt x="150" y="1833"/>
                  </a:lnTo>
                  <a:lnTo>
                    <a:pt x="142" y="1834"/>
                  </a:lnTo>
                  <a:lnTo>
                    <a:pt x="150" y="1834"/>
                  </a:lnTo>
                  <a:lnTo>
                    <a:pt x="150" y="1816"/>
                  </a:lnTo>
                  <a:lnTo>
                    <a:pt x="133" y="1816"/>
                  </a:lnTo>
                  <a:close/>
                  <a:moveTo>
                    <a:pt x="135" y="1831"/>
                  </a:moveTo>
                  <a:lnTo>
                    <a:pt x="136" y="1837"/>
                  </a:lnTo>
                  <a:lnTo>
                    <a:pt x="152" y="1838"/>
                  </a:lnTo>
                  <a:lnTo>
                    <a:pt x="153" y="1832"/>
                  </a:lnTo>
                  <a:lnTo>
                    <a:pt x="145" y="1831"/>
                  </a:lnTo>
                  <a:lnTo>
                    <a:pt x="136" y="1832"/>
                  </a:lnTo>
                  <a:lnTo>
                    <a:pt x="137" y="1838"/>
                  </a:lnTo>
                  <a:lnTo>
                    <a:pt x="138" y="1846"/>
                  </a:lnTo>
                  <a:lnTo>
                    <a:pt x="154" y="1849"/>
                  </a:lnTo>
                  <a:lnTo>
                    <a:pt x="154" y="1847"/>
                  </a:lnTo>
                  <a:lnTo>
                    <a:pt x="155" y="1845"/>
                  </a:lnTo>
                  <a:lnTo>
                    <a:pt x="155" y="1841"/>
                  </a:lnTo>
                  <a:lnTo>
                    <a:pt x="147" y="1840"/>
                  </a:lnTo>
                  <a:lnTo>
                    <a:pt x="139" y="1840"/>
                  </a:lnTo>
                  <a:lnTo>
                    <a:pt x="139" y="1847"/>
                  </a:lnTo>
                  <a:lnTo>
                    <a:pt x="140" y="1856"/>
                  </a:lnTo>
                  <a:lnTo>
                    <a:pt x="140" y="1858"/>
                  </a:lnTo>
                  <a:lnTo>
                    <a:pt x="157" y="1856"/>
                  </a:lnTo>
                  <a:lnTo>
                    <a:pt x="156" y="1854"/>
                  </a:lnTo>
                  <a:lnTo>
                    <a:pt x="156" y="1846"/>
                  </a:lnTo>
                  <a:lnTo>
                    <a:pt x="155" y="1839"/>
                  </a:lnTo>
                  <a:lnTo>
                    <a:pt x="139" y="1838"/>
                  </a:lnTo>
                  <a:lnTo>
                    <a:pt x="138" y="1843"/>
                  </a:lnTo>
                  <a:lnTo>
                    <a:pt x="146" y="1844"/>
                  </a:lnTo>
                  <a:lnTo>
                    <a:pt x="138" y="1841"/>
                  </a:lnTo>
                  <a:lnTo>
                    <a:pt x="138" y="1843"/>
                  </a:lnTo>
                  <a:lnTo>
                    <a:pt x="146" y="1846"/>
                  </a:lnTo>
                  <a:lnTo>
                    <a:pt x="154" y="1845"/>
                  </a:lnTo>
                  <a:lnTo>
                    <a:pt x="153" y="1837"/>
                  </a:lnTo>
                  <a:lnTo>
                    <a:pt x="153" y="1830"/>
                  </a:lnTo>
                  <a:lnTo>
                    <a:pt x="136" y="1830"/>
                  </a:lnTo>
                  <a:lnTo>
                    <a:pt x="136" y="1836"/>
                  </a:lnTo>
                  <a:lnTo>
                    <a:pt x="144" y="1837"/>
                  </a:lnTo>
                  <a:lnTo>
                    <a:pt x="152" y="1836"/>
                  </a:lnTo>
                  <a:lnTo>
                    <a:pt x="152" y="1830"/>
                  </a:lnTo>
                  <a:lnTo>
                    <a:pt x="135" y="1831"/>
                  </a:lnTo>
                  <a:close/>
                  <a:moveTo>
                    <a:pt x="141" y="1870"/>
                  </a:moveTo>
                  <a:lnTo>
                    <a:pt x="141" y="1880"/>
                  </a:lnTo>
                  <a:lnTo>
                    <a:pt x="158" y="1881"/>
                  </a:lnTo>
                  <a:lnTo>
                    <a:pt x="158" y="1879"/>
                  </a:lnTo>
                  <a:lnTo>
                    <a:pt x="150" y="1877"/>
                  </a:lnTo>
                  <a:lnTo>
                    <a:pt x="142" y="1877"/>
                  </a:lnTo>
                  <a:lnTo>
                    <a:pt x="142" y="1890"/>
                  </a:lnTo>
                  <a:lnTo>
                    <a:pt x="159" y="1889"/>
                  </a:lnTo>
                  <a:lnTo>
                    <a:pt x="158" y="1876"/>
                  </a:lnTo>
                  <a:lnTo>
                    <a:pt x="142" y="1874"/>
                  </a:lnTo>
                  <a:lnTo>
                    <a:pt x="141" y="1877"/>
                  </a:lnTo>
                  <a:lnTo>
                    <a:pt x="149" y="1879"/>
                  </a:lnTo>
                  <a:lnTo>
                    <a:pt x="158" y="1879"/>
                  </a:lnTo>
                  <a:lnTo>
                    <a:pt x="158" y="1869"/>
                  </a:lnTo>
                  <a:lnTo>
                    <a:pt x="141" y="1870"/>
                  </a:lnTo>
                  <a:close/>
                  <a:moveTo>
                    <a:pt x="142" y="1902"/>
                  </a:moveTo>
                  <a:lnTo>
                    <a:pt x="142" y="1911"/>
                  </a:lnTo>
                  <a:lnTo>
                    <a:pt x="159" y="1911"/>
                  </a:lnTo>
                  <a:lnTo>
                    <a:pt x="159" y="1869"/>
                  </a:lnTo>
                  <a:lnTo>
                    <a:pt x="143" y="1869"/>
                  </a:lnTo>
                  <a:lnTo>
                    <a:pt x="142" y="1911"/>
                  </a:lnTo>
                  <a:lnTo>
                    <a:pt x="150" y="1911"/>
                  </a:lnTo>
                  <a:lnTo>
                    <a:pt x="159" y="1911"/>
                  </a:lnTo>
                  <a:lnTo>
                    <a:pt x="159" y="1902"/>
                  </a:lnTo>
                  <a:lnTo>
                    <a:pt x="142" y="1902"/>
                  </a:lnTo>
                  <a:close/>
                  <a:moveTo>
                    <a:pt x="143" y="1864"/>
                  </a:moveTo>
                  <a:lnTo>
                    <a:pt x="143" y="1889"/>
                  </a:lnTo>
                  <a:lnTo>
                    <a:pt x="160" y="1889"/>
                  </a:lnTo>
                  <a:lnTo>
                    <a:pt x="160" y="1864"/>
                  </a:lnTo>
                  <a:lnTo>
                    <a:pt x="143" y="1864"/>
                  </a:lnTo>
                  <a:close/>
                  <a:moveTo>
                    <a:pt x="160" y="1896"/>
                  </a:moveTo>
                  <a:lnTo>
                    <a:pt x="161" y="1885"/>
                  </a:lnTo>
                  <a:lnTo>
                    <a:pt x="152" y="1884"/>
                  </a:lnTo>
                  <a:lnTo>
                    <a:pt x="151" y="1893"/>
                  </a:lnTo>
                  <a:lnTo>
                    <a:pt x="151" y="1893"/>
                  </a:lnTo>
                  <a:lnTo>
                    <a:pt x="153" y="1884"/>
                  </a:lnTo>
                  <a:lnTo>
                    <a:pt x="145" y="1885"/>
                  </a:lnTo>
                  <a:lnTo>
                    <a:pt x="145" y="1902"/>
                  </a:lnTo>
                  <a:lnTo>
                    <a:pt x="162" y="1904"/>
                  </a:lnTo>
                  <a:lnTo>
                    <a:pt x="162" y="1903"/>
                  </a:lnTo>
                  <a:lnTo>
                    <a:pt x="154" y="1900"/>
                  </a:lnTo>
                  <a:lnTo>
                    <a:pt x="146" y="1900"/>
                  </a:lnTo>
                  <a:lnTo>
                    <a:pt x="147" y="1918"/>
                  </a:lnTo>
                  <a:lnTo>
                    <a:pt x="163" y="1918"/>
                  </a:lnTo>
                  <a:lnTo>
                    <a:pt x="163" y="1900"/>
                  </a:lnTo>
                  <a:lnTo>
                    <a:pt x="147" y="1897"/>
                  </a:lnTo>
                  <a:lnTo>
                    <a:pt x="146" y="1899"/>
                  </a:lnTo>
                  <a:lnTo>
                    <a:pt x="154" y="1902"/>
                  </a:lnTo>
                  <a:lnTo>
                    <a:pt x="162" y="1902"/>
                  </a:lnTo>
                  <a:lnTo>
                    <a:pt x="161" y="1884"/>
                  </a:lnTo>
                  <a:lnTo>
                    <a:pt x="155" y="1876"/>
                  </a:lnTo>
                  <a:lnTo>
                    <a:pt x="154" y="1876"/>
                  </a:lnTo>
                  <a:lnTo>
                    <a:pt x="144" y="1884"/>
                  </a:lnTo>
                  <a:lnTo>
                    <a:pt x="144" y="1896"/>
                  </a:lnTo>
                  <a:lnTo>
                    <a:pt x="160" y="1896"/>
                  </a:lnTo>
                  <a:close/>
                  <a:moveTo>
                    <a:pt x="147" y="1931"/>
                  </a:moveTo>
                  <a:lnTo>
                    <a:pt x="147" y="1941"/>
                  </a:lnTo>
                  <a:lnTo>
                    <a:pt x="164" y="1941"/>
                  </a:lnTo>
                  <a:lnTo>
                    <a:pt x="165" y="1928"/>
                  </a:lnTo>
                  <a:lnTo>
                    <a:pt x="156" y="1928"/>
                  </a:lnTo>
                  <a:lnTo>
                    <a:pt x="148" y="1928"/>
                  </a:lnTo>
                  <a:lnTo>
                    <a:pt x="148" y="1930"/>
                  </a:lnTo>
                  <a:lnTo>
                    <a:pt x="165" y="1928"/>
                  </a:lnTo>
                  <a:lnTo>
                    <a:pt x="165" y="1927"/>
                  </a:lnTo>
                  <a:lnTo>
                    <a:pt x="148" y="1927"/>
                  </a:lnTo>
                  <a:lnTo>
                    <a:pt x="147" y="1940"/>
                  </a:lnTo>
                  <a:lnTo>
                    <a:pt x="156" y="1941"/>
                  </a:lnTo>
                  <a:lnTo>
                    <a:pt x="164" y="1940"/>
                  </a:lnTo>
                  <a:lnTo>
                    <a:pt x="163" y="1931"/>
                  </a:lnTo>
                  <a:lnTo>
                    <a:pt x="147" y="1931"/>
                  </a:lnTo>
                  <a:close/>
                  <a:moveTo>
                    <a:pt x="149" y="1942"/>
                  </a:moveTo>
                  <a:lnTo>
                    <a:pt x="149" y="1946"/>
                  </a:lnTo>
                  <a:lnTo>
                    <a:pt x="149" y="1948"/>
                  </a:lnTo>
                  <a:lnTo>
                    <a:pt x="150" y="1950"/>
                  </a:lnTo>
                  <a:lnTo>
                    <a:pt x="158" y="1948"/>
                  </a:lnTo>
                  <a:lnTo>
                    <a:pt x="150" y="1949"/>
                  </a:lnTo>
                  <a:lnTo>
                    <a:pt x="150" y="1959"/>
                  </a:lnTo>
                  <a:lnTo>
                    <a:pt x="150" y="1960"/>
                  </a:lnTo>
                  <a:lnTo>
                    <a:pt x="151" y="1964"/>
                  </a:lnTo>
                  <a:lnTo>
                    <a:pt x="159" y="1962"/>
                  </a:lnTo>
                  <a:lnTo>
                    <a:pt x="151" y="1963"/>
                  </a:lnTo>
                  <a:lnTo>
                    <a:pt x="152" y="1978"/>
                  </a:lnTo>
                  <a:lnTo>
                    <a:pt x="152" y="1992"/>
                  </a:lnTo>
                  <a:lnTo>
                    <a:pt x="169" y="1992"/>
                  </a:lnTo>
                  <a:lnTo>
                    <a:pt x="169" y="1991"/>
                  </a:lnTo>
                  <a:lnTo>
                    <a:pt x="152" y="1991"/>
                  </a:lnTo>
                  <a:lnTo>
                    <a:pt x="152" y="1991"/>
                  </a:lnTo>
                  <a:lnTo>
                    <a:pt x="161" y="1991"/>
                  </a:lnTo>
                  <a:lnTo>
                    <a:pt x="169" y="1991"/>
                  </a:lnTo>
                  <a:lnTo>
                    <a:pt x="169" y="1977"/>
                  </a:lnTo>
                  <a:lnTo>
                    <a:pt x="168" y="1962"/>
                  </a:lnTo>
                  <a:lnTo>
                    <a:pt x="168" y="1961"/>
                  </a:lnTo>
                  <a:lnTo>
                    <a:pt x="167" y="1957"/>
                  </a:lnTo>
                  <a:lnTo>
                    <a:pt x="159" y="1959"/>
                  </a:lnTo>
                  <a:lnTo>
                    <a:pt x="167" y="1958"/>
                  </a:lnTo>
                  <a:lnTo>
                    <a:pt x="167" y="1948"/>
                  </a:lnTo>
                  <a:lnTo>
                    <a:pt x="166" y="1946"/>
                  </a:lnTo>
                  <a:lnTo>
                    <a:pt x="166" y="1944"/>
                  </a:lnTo>
                  <a:lnTo>
                    <a:pt x="158" y="1946"/>
                  </a:lnTo>
                  <a:lnTo>
                    <a:pt x="166" y="1945"/>
                  </a:lnTo>
                  <a:lnTo>
                    <a:pt x="166" y="1941"/>
                  </a:lnTo>
                  <a:lnTo>
                    <a:pt x="149" y="1942"/>
                  </a:lnTo>
                  <a:close/>
                  <a:moveTo>
                    <a:pt x="169" y="1979"/>
                  </a:moveTo>
                  <a:lnTo>
                    <a:pt x="170" y="1957"/>
                  </a:lnTo>
                  <a:lnTo>
                    <a:pt x="161" y="1957"/>
                  </a:lnTo>
                  <a:lnTo>
                    <a:pt x="153" y="1957"/>
                  </a:lnTo>
                  <a:lnTo>
                    <a:pt x="153" y="1960"/>
                  </a:lnTo>
                  <a:lnTo>
                    <a:pt x="170" y="1960"/>
                  </a:lnTo>
                  <a:lnTo>
                    <a:pt x="170" y="1957"/>
                  </a:lnTo>
                  <a:lnTo>
                    <a:pt x="153" y="1957"/>
                  </a:lnTo>
                  <a:lnTo>
                    <a:pt x="152" y="1978"/>
                  </a:lnTo>
                  <a:lnTo>
                    <a:pt x="169" y="1979"/>
                  </a:lnTo>
                  <a:close/>
                  <a:moveTo>
                    <a:pt x="153" y="1973"/>
                  </a:moveTo>
                  <a:lnTo>
                    <a:pt x="154" y="1983"/>
                  </a:lnTo>
                  <a:lnTo>
                    <a:pt x="154" y="2001"/>
                  </a:lnTo>
                  <a:lnTo>
                    <a:pt x="155" y="2010"/>
                  </a:lnTo>
                  <a:lnTo>
                    <a:pt x="172" y="2010"/>
                  </a:lnTo>
                  <a:lnTo>
                    <a:pt x="172" y="1997"/>
                  </a:lnTo>
                  <a:lnTo>
                    <a:pt x="155" y="1996"/>
                  </a:lnTo>
                  <a:lnTo>
                    <a:pt x="155" y="2010"/>
                  </a:lnTo>
                  <a:lnTo>
                    <a:pt x="163" y="2010"/>
                  </a:lnTo>
                  <a:lnTo>
                    <a:pt x="172" y="2009"/>
                  </a:lnTo>
                  <a:lnTo>
                    <a:pt x="171" y="2000"/>
                  </a:lnTo>
                  <a:lnTo>
                    <a:pt x="170" y="1982"/>
                  </a:lnTo>
                  <a:lnTo>
                    <a:pt x="170" y="1972"/>
                  </a:lnTo>
                  <a:lnTo>
                    <a:pt x="153" y="1973"/>
                  </a:lnTo>
                  <a:close/>
                  <a:moveTo>
                    <a:pt x="172" y="1984"/>
                  </a:moveTo>
                  <a:lnTo>
                    <a:pt x="173" y="1978"/>
                  </a:lnTo>
                  <a:lnTo>
                    <a:pt x="164" y="1977"/>
                  </a:lnTo>
                  <a:lnTo>
                    <a:pt x="156" y="1978"/>
                  </a:lnTo>
                  <a:lnTo>
                    <a:pt x="157" y="1996"/>
                  </a:lnTo>
                  <a:lnTo>
                    <a:pt x="157" y="1996"/>
                  </a:lnTo>
                  <a:lnTo>
                    <a:pt x="173" y="1995"/>
                  </a:lnTo>
                  <a:lnTo>
                    <a:pt x="173" y="1995"/>
                  </a:lnTo>
                  <a:lnTo>
                    <a:pt x="173" y="1977"/>
                  </a:lnTo>
                  <a:lnTo>
                    <a:pt x="156" y="1977"/>
                  </a:lnTo>
                  <a:lnTo>
                    <a:pt x="156" y="1984"/>
                  </a:lnTo>
                  <a:lnTo>
                    <a:pt x="172" y="1984"/>
                  </a:lnTo>
                  <a:close/>
                  <a:moveTo>
                    <a:pt x="174" y="2003"/>
                  </a:moveTo>
                  <a:lnTo>
                    <a:pt x="174" y="2000"/>
                  </a:lnTo>
                  <a:lnTo>
                    <a:pt x="175" y="1981"/>
                  </a:lnTo>
                  <a:lnTo>
                    <a:pt x="167" y="1981"/>
                  </a:lnTo>
                  <a:lnTo>
                    <a:pt x="158" y="1981"/>
                  </a:lnTo>
                  <a:lnTo>
                    <a:pt x="159" y="2009"/>
                  </a:lnTo>
                  <a:lnTo>
                    <a:pt x="176" y="2008"/>
                  </a:lnTo>
                  <a:lnTo>
                    <a:pt x="175" y="1980"/>
                  </a:lnTo>
                  <a:lnTo>
                    <a:pt x="158" y="1980"/>
                  </a:lnTo>
                  <a:lnTo>
                    <a:pt x="158" y="1999"/>
                  </a:lnTo>
                  <a:lnTo>
                    <a:pt x="158" y="2002"/>
                  </a:lnTo>
                  <a:lnTo>
                    <a:pt x="174" y="2003"/>
                  </a:lnTo>
                  <a:close/>
                  <a:moveTo>
                    <a:pt x="176" y="2008"/>
                  </a:moveTo>
                  <a:lnTo>
                    <a:pt x="176" y="2004"/>
                  </a:lnTo>
                  <a:lnTo>
                    <a:pt x="168" y="2003"/>
                  </a:lnTo>
                  <a:lnTo>
                    <a:pt x="160" y="2003"/>
                  </a:lnTo>
                  <a:lnTo>
                    <a:pt x="160" y="2024"/>
                  </a:lnTo>
                  <a:lnTo>
                    <a:pt x="177" y="2024"/>
                  </a:lnTo>
                  <a:lnTo>
                    <a:pt x="176" y="2003"/>
                  </a:lnTo>
                  <a:lnTo>
                    <a:pt x="160" y="2003"/>
                  </a:lnTo>
                  <a:lnTo>
                    <a:pt x="159" y="2007"/>
                  </a:lnTo>
                  <a:lnTo>
                    <a:pt x="176" y="2008"/>
                  </a:lnTo>
                  <a:close/>
                  <a:moveTo>
                    <a:pt x="160" y="2037"/>
                  </a:moveTo>
                  <a:lnTo>
                    <a:pt x="160" y="2044"/>
                  </a:lnTo>
                  <a:lnTo>
                    <a:pt x="177" y="2044"/>
                  </a:lnTo>
                  <a:lnTo>
                    <a:pt x="178" y="2036"/>
                  </a:lnTo>
                  <a:lnTo>
                    <a:pt x="169" y="2036"/>
                  </a:lnTo>
                  <a:lnTo>
                    <a:pt x="161" y="2036"/>
                  </a:lnTo>
                  <a:lnTo>
                    <a:pt x="161" y="2059"/>
                  </a:lnTo>
                  <a:lnTo>
                    <a:pt x="178" y="2059"/>
                  </a:lnTo>
                  <a:lnTo>
                    <a:pt x="179" y="2047"/>
                  </a:lnTo>
                  <a:lnTo>
                    <a:pt x="162" y="2046"/>
                  </a:lnTo>
                  <a:lnTo>
                    <a:pt x="161" y="2058"/>
                  </a:lnTo>
                  <a:lnTo>
                    <a:pt x="170" y="2058"/>
                  </a:lnTo>
                  <a:lnTo>
                    <a:pt x="178" y="2058"/>
                  </a:lnTo>
                  <a:lnTo>
                    <a:pt x="178" y="2036"/>
                  </a:lnTo>
                  <a:lnTo>
                    <a:pt x="161" y="2035"/>
                  </a:lnTo>
                  <a:lnTo>
                    <a:pt x="160" y="2043"/>
                  </a:lnTo>
                  <a:lnTo>
                    <a:pt x="169" y="2044"/>
                  </a:lnTo>
                  <a:lnTo>
                    <a:pt x="177" y="2043"/>
                  </a:lnTo>
                  <a:lnTo>
                    <a:pt x="177" y="2037"/>
                  </a:lnTo>
                  <a:lnTo>
                    <a:pt x="160" y="2037"/>
                  </a:lnTo>
                  <a:close/>
                  <a:moveTo>
                    <a:pt x="179" y="2034"/>
                  </a:moveTo>
                  <a:lnTo>
                    <a:pt x="179" y="2033"/>
                  </a:lnTo>
                  <a:lnTo>
                    <a:pt x="180" y="2024"/>
                  </a:lnTo>
                  <a:lnTo>
                    <a:pt x="172" y="2023"/>
                  </a:lnTo>
                  <a:lnTo>
                    <a:pt x="163" y="2024"/>
                  </a:lnTo>
                  <a:lnTo>
                    <a:pt x="164" y="2039"/>
                  </a:lnTo>
                  <a:lnTo>
                    <a:pt x="181" y="2038"/>
                  </a:lnTo>
                  <a:lnTo>
                    <a:pt x="180" y="2023"/>
                  </a:lnTo>
                  <a:lnTo>
                    <a:pt x="163" y="2023"/>
                  </a:lnTo>
                  <a:lnTo>
                    <a:pt x="163" y="2032"/>
                  </a:lnTo>
                  <a:lnTo>
                    <a:pt x="163" y="2033"/>
                  </a:lnTo>
                  <a:lnTo>
                    <a:pt x="179" y="2034"/>
                  </a:lnTo>
                  <a:close/>
                  <a:moveTo>
                    <a:pt x="165" y="2052"/>
                  </a:moveTo>
                  <a:lnTo>
                    <a:pt x="165" y="2054"/>
                  </a:lnTo>
                  <a:lnTo>
                    <a:pt x="165" y="2055"/>
                  </a:lnTo>
                  <a:lnTo>
                    <a:pt x="165" y="2059"/>
                  </a:lnTo>
                  <a:lnTo>
                    <a:pt x="182" y="2059"/>
                  </a:lnTo>
                  <a:lnTo>
                    <a:pt x="183" y="2054"/>
                  </a:lnTo>
                  <a:lnTo>
                    <a:pt x="174" y="2053"/>
                  </a:lnTo>
                  <a:lnTo>
                    <a:pt x="166" y="2054"/>
                  </a:lnTo>
                  <a:lnTo>
                    <a:pt x="167" y="2059"/>
                  </a:lnTo>
                  <a:lnTo>
                    <a:pt x="168" y="2063"/>
                  </a:lnTo>
                  <a:lnTo>
                    <a:pt x="169" y="2064"/>
                  </a:lnTo>
                  <a:lnTo>
                    <a:pt x="176" y="2059"/>
                  </a:lnTo>
                  <a:lnTo>
                    <a:pt x="168" y="2062"/>
                  </a:lnTo>
                  <a:lnTo>
                    <a:pt x="169" y="2063"/>
                  </a:lnTo>
                  <a:lnTo>
                    <a:pt x="176" y="2060"/>
                  </a:lnTo>
                  <a:lnTo>
                    <a:pt x="168" y="2061"/>
                  </a:lnTo>
                  <a:lnTo>
                    <a:pt x="169" y="2066"/>
                  </a:lnTo>
                  <a:lnTo>
                    <a:pt x="170" y="2069"/>
                  </a:lnTo>
                  <a:lnTo>
                    <a:pt x="170" y="2070"/>
                  </a:lnTo>
                  <a:lnTo>
                    <a:pt x="178" y="2066"/>
                  </a:lnTo>
                  <a:lnTo>
                    <a:pt x="169" y="2066"/>
                  </a:lnTo>
                  <a:lnTo>
                    <a:pt x="170" y="2092"/>
                  </a:lnTo>
                  <a:lnTo>
                    <a:pt x="187" y="2091"/>
                  </a:lnTo>
                  <a:lnTo>
                    <a:pt x="186" y="2066"/>
                  </a:lnTo>
                  <a:lnTo>
                    <a:pt x="185" y="2061"/>
                  </a:lnTo>
                  <a:lnTo>
                    <a:pt x="184" y="2061"/>
                  </a:lnTo>
                  <a:lnTo>
                    <a:pt x="177" y="2065"/>
                  </a:lnTo>
                  <a:lnTo>
                    <a:pt x="185" y="2064"/>
                  </a:lnTo>
                  <a:lnTo>
                    <a:pt x="185" y="2059"/>
                  </a:lnTo>
                  <a:lnTo>
                    <a:pt x="184" y="2057"/>
                  </a:lnTo>
                  <a:lnTo>
                    <a:pt x="183" y="2056"/>
                  </a:lnTo>
                  <a:lnTo>
                    <a:pt x="182" y="2054"/>
                  </a:lnTo>
                  <a:lnTo>
                    <a:pt x="181" y="2053"/>
                  </a:lnTo>
                  <a:lnTo>
                    <a:pt x="175" y="2058"/>
                  </a:lnTo>
                  <a:lnTo>
                    <a:pt x="183" y="2057"/>
                  </a:lnTo>
                  <a:lnTo>
                    <a:pt x="183" y="2052"/>
                  </a:lnTo>
                  <a:lnTo>
                    <a:pt x="166" y="2052"/>
                  </a:lnTo>
                  <a:lnTo>
                    <a:pt x="165" y="2057"/>
                  </a:lnTo>
                  <a:lnTo>
                    <a:pt x="174" y="2058"/>
                  </a:lnTo>
                  <a:lnTo>
                    <a:pt x="182" y="2057"/>
                  </a:lnTo>
                  <a:lnTo>
                    <a:pt x="181" y="2052"/>
                  </a:lnTo>
                  <a:lnTo>
                    <a:pt x="173" y="2054"/>
                  </a:lnTo>
                  <a:lnTo>
                    <a:pt x="181" y="2053"/>
                  </a:lnTo>
                  <a:lnTo>
                    <a:pt x="181" y="2051"/>
                  </a:lnTo>
                  <a:lnTo>
                    <a:pt x="165" y="2052"/>
                  </a:lnTo>
                  <a:close/>
                  <a:moveTo>
                    <a:pt x="171" y="2085"/>
                  </a:moveTo>
                  <a:lnTo>
                    <a:pt x="172" y="2105"/>
                  </a:lnTo>
                  <a:lnTo>
                    <a:pt x="188" y="2107"/>
                  </a:lnTo>
                  <a:lnTo>
                    <a:pt x="189" y="2104"/>
                  </a:lnTo>
                  <a:lnTo>
                    <a:pt x="189" y="2102"/>
                  </a:lnTo>
                  <a:lnTo>
                    <a:pt x="189" y="2100"/>
                  </a:lnTo>
                  <a:lnTo>
                    <a:pt x="172" y="2100"/>
                  </a:lnTo>
                  <a:lnTo>
                    <a:pt x="172" y="2102"/>
                  </a:lnTo>
                  <a:lnTo>
                    <a:pt x="181" y="2102"/>
                  </a:lnTo>
                  <a:lnTo>
                    <a:pt x="172" y="2100"/>
                  </a:lnTo>
                  <a:lnTo>
                    <a:pt x="172" y="2103"/>
                  </a:lnTo>
                  <a:lnTo>
                    <a:pt x="180" y="2105"/>
                  </a:lnTo>
                  <a:lnTo>
                    <a:pt x="188" y="2104"/>
                  </a:lnTo>
                  <a:lnTo>
                    <a:pt x="188" y="2084"/>
                  </a:lnTo>
                  <a:lnTo>
                    <a:pt x="171" y="2085"/>
                  </a:lnTo>
                  <a:close/>
                  <a:moveTo>
                    <a:pt x="189" y="2087"/>
                  </a:moveTo>
                  <a:lnTo>
                    <a:pt x="190" y="2085"/>
                  </a:lnTo>
                  <a:lnTo>
                    <a:pt x="181" y="2084"/>
                  </a:lnTo>
                  <a:lnTo>
                    <a:pt x="173" y="2085"/>
                  </a:lnTo>
                  <a:lnTo>
                    <a:pt x="174" y="2111"/>
                  </a:lnTo>
                  <a:lnTo>
                    <a:pt x="190" y="2112"/>
                  </a:lnTo>
                  <a:lnTo>
                    <a:pt x="191" y="2108"/>
                  </a:lnTo>
                  <a:lnTo>
                    <a:pt x="191" y="2107"/>
                  </a:lnTo>
                  <a:lnTo>
                    <a:pt x="191" y="2094"/>
                  </a:lnTo>
                  <a:lnTo>
                    <a:pt x="183" y="2093"/>
                  </a:lnTo>
                  <a:lnTo>
                    <a:pt x="175" y="2096"/>
                  </a:lnTo>
                  <a:lnTo>
                    <a:pt x="176" y="2098"/>
                  </a:lnTo>
                  <a:lnTo>
                    <a:pt x="184" y="2095"/>
                  </a:lnTo>
                  <a:lnTo>
                    <a:pt x="175" y="2096"/>
                  </a:lnTo>
                  <a:lnTo>
                    <a:pt x="176" y="2097"/>
                  </a:lnTo>
                  <a:lnTo>
                    <a:pt x="192" y="2095"/>
                  </a:lnTo>
                  <a:lnTo>
                    <a:pt x="192" y="2094"/>
                  </a:lnTo>
                  <a:lnTo>
                    <a:pt x="192" y="2093"/>
                  </a:lnTo>
                  <a:lnTo>
                    <a:pt x="191" y="2091"/>
                  </a:lnTo>
                  <a:lnTo>
                    <a:pt x="175" y="2093"/>
                  </a:lnTo>
                  <a:lnTo>
                    <a:pt x="174" y="2107"/>
                  </a:lnTo>
                  <a:lnTo>
                    <a:pt x="182" y="2107"/>
                  </a:lnTo>
                  <a:lnTo>
                    <a:pt x="174" y="2106"/>
                  </a:lnTo>
                  <a:lnTo>
                    <a:pt x="174" y="2110"/>
                  </a:lnTo>
                  <a:lnTo>
                    <a:pt x="182" y="2111"/>
                  </a:lnTo>
                  <a:lnTo>
                    <a:pt x="190" y="2111"/>
                  </a:lnTo>
                  <a:lnTo>
                    <a:pt x="190" y="2084"/>
                  </a:lnTo>
                  <a:lnTo>
                    <a:pt x="173" y="2084"/>
                  </a:lnTo>
                  <a:lnTo>
                    <a:pt x="173" y="2087"/>
                  </a:lnTo>
                  <a:lnTo>
                    <a:pt x="189" y="2087"/>
                  </a:lnTo>
                  <a:close/>
                  <a:moveTo>
                    <a:pt x="176" y="2109"/>
                  </a:moveTo>
                  <a:lnTo>
                    <a:pt x="176" y="2124"/>
                  </a:lnTo>
                  <a:lnTo>
                    <a:pt x="193" y="2126"/>
                  </a:lnTo>
                  <a:lnTo>
                    <a:pt x="193" y="2125"/>
                  </a:lnTo>
                  <a:lnTo>
                    <a:pt x="185" y="2122"/>
                  </a:lnTo>
                  <a:lnTo>
                    <a:pt x="182" y="2129"/>
                  </a:lnTo>
                  <a:lnTo>
                    <a:pt x="183" y="2129"/>
                  </a:lnTo>
                  <a:lnTo>
                    <a:pt x="186" y="2122"/>
                  </a:lnTo>
                  <a:lnTo>
                    <a:pt x="178" y="2122"/>
                  </a:lnTo>
                  <a:lnTo>
                    <a:pt x="178" y="2130"/>
                  </a:lnTo>
                  <a:lnTo>
                    <a:pt x="195" y="2130"/>
                  </a:lnTo>
                  <a:lnTo>
                    <a:pt x="194" y="2122"/>
                  </a:lnTo>
                  <a:lnTo>
                    <a:pt x="190" y="2114"/>
                  </a:lnTo>
                  <a:lnTo>
                    <a:pt x="189" y="2114"/>
                  </a:lnTo>
                  <a:lnTo>
                    <a:pt x="178" y="2118"/>
                  </a:lnTo>
                  <a:lnTo>
                    <a:pt x="177" y="2120"/>
                  </a:lnTo>
                  <a:lnTo>
                    <a:pt x="185" y="2123"/>
                  </a:lnTo>
                  <a:lnTo>
                    <a:pt x="193" y="2123"/>
                  </a:lnTo>
                  <a:lnTo>
                    <a:pt x="193" y="2108"/>
                  </a:lnTo>
                  <a:lnTo>
                    <a:pt x="176" y="2109"/>
                  </a:lnTo>
                  <a:close/>
                  <a:moveTo>
                    <a:pt x="195" y="2135"/>
                  </a:moveTo>
                  <a:lnTo>
                    <a:pt x="196" y="2109"/>
                  </a:lnTo>
                  <a:lnTo>
                    <a:pt x="187" y="2109"/>
                  </a:lnTo>
                  <a:lnTo>
                    <a:pt x="179" y="2109"/>
                  </a:lnTo>
                  <a:lnTo>
                    <a:pt x="179" y="2133"/>
                  </a:lnTo>
                  <a:lnTo>
                    <a:pt x="196" y="2133"/>
                  </a:lnTo>
                  <a:lnTo>
                    <a:pt x="196" y="2109"/>
                  </a:lnTo>
                  <a:lnTo>
                    <a:pt x="179" y="2109"/>
                  </a:lnTo>
                  <a:lnTo>
                    <a:pt x="178" y="2134"/>
                  </a:lnTo>
                  <a:lnTo>
                    <a:pt x="195" y="2135"/>
                  </a:lnTo>
                  <a:close/>
                  <a:moveTo>
                    <a:pt x="197" y="2137"/>
                  </a:moveTo>
                  <a:lnTo>
                    <a:pt x="198" y="2126"/>
                  </a:lnTo>
                  <a:lnTo>
                    <a:pt x="189" y="2126"/>
                  </a:lnTo>
                  <a:lnTo>
                    <a:pt x="181" y="2129"/>
                  </a:lnTo>
                  <a:lnTo>
                    <a:pt x="182" y="2131"/>
                  </a:lnTo>
                  <a:lnTo>
                    <a:pt x="190" y="2127"/>
                  </a:lnTo>
                  <a:lnTo>
                    <a:pt x="181" y="2128"/>
                  </a:lnTo>
                  <a:lnTo>
                    <a:pt x="182" y="2139"/>
                  </a:lnTo>
                  <a:lnTo>
                    <a:pt x="182" y="2140"/>
                  </a:lnTo>
                  <a:lnTo>
                    <a:pt x="199" y="2140"/>
                  </a:lnTo>
                  <a:lnTo>
                    <a:pt x="199" y="2138"/>
                  </a:lnTo>
                  <a:lnTo>
                    <a:pt x="198" y="2127"/>
                  </a:lnTo>
                  <a:lnTo>
                    <a:pt x="198" y="2124"/>
                  </a:lnTo>
                  <a:lnTo>
                    <a:pt x="197" y="2122"/>
                  </a:lnTo>
                  <a:lnTo>
                    <a:pt x="181" y="2125"/>
                  </a:lnTo>
                  <a:lnTo>
                    <a:pt x="180" y="2136"/>
                  </a:lnTo>
                  <a:lnTo>
                    <a:pt x="197" y="2137"/>
                  </a:lnTo>
                  <a:close/>
                  <a:moveTo>
                    <a:pt x="183" y="2153"/>
                  </a:moveTo>
                  <a:lnTo>
                    <a:pt x="183" y="2155"/>
                  </a:lnTo>
                  <a:lnTo>
                    <a:pt x="199" y="2156"/>
                  </a:lnTo>
                  <a:lnTo>
                    <a:pt x="200" y="2142"/>
                  </a:lnTo>
                  <a:lnTo>
                    <a:pt x="192" y="2142"/>
                  </a:lnTo>
                  <a:lnTo>
                    <a:pt x="183" y="2142"/>
                  </a:lnTo>
                  <a:lnTo>
                    <a:pt x="184" y="2156"/>
                  </a:lnTo>
                  <a:lnTo>
                    <a:pt x="185" y="2176"/>
                  </a:lnTo>
                  <a:lnTo>
                    <a:pt x="201" y="2176"/>
                  </a:lnTo>
                  <a:lnTo>
                    <a:pt x="201" y="2156"/>
                  </a:lnTo>
                  <a:lnTo>
                    <a:pt x="200" y="2141"/>
                  </a:lnTo>
                  <a:lnTo>
                    <a:pt x="183" y="2141"/>
                  </a:lnTo>
                  <a:lnTo>
                    <a:pt x="183" y="2155"/>
                  </a:lnTo>
                  <a:lnTo>
                    <a:pt x="191" y="2155"/>
                  </a:lnTo>
                  <a:lnTo>
                    <a:pt x="199" y="2155"/>
                  </a:lnTo>
                  <a:lnTo>
                    <a:pt x="199" y="2152"/>
                  </a:lnTo>
                  <a:lnTo>
                    <a:pt x="183" y="2153"/>
                  </a:lnTo>
                  <a:close/>
                  <a:moveTo>
                    <a:pt x="202" y="2165"/>
                  </a:moveTo>
                  <a:lnTo>
                    <a:pt x="202" y="2164"/>
                  </a:lnTo>
                  <a:lnTo>
                    <a:pt x="185" y="2164"/>
                  </a:lnTo>
                  <a:lnTo>
                    <a:pt x="185" y="2164"/>
                  </a:lnTo>
                  <a:lnTo>
                    <a:pt x="202" y="2165"/>
                  </a:lnTo>
                  <a:close/>
                  <a:moveTo>
                    <a:pt x="16" y="2360"/>
                  </a:moveTo>
                  <a:lnTo>
                    <a:pt x="17" y="2338"/>
                  </a:lnTo>
                  <a:lnTo>
                    <a:pt x="18" y="2309"/>
                  </a:lnTo>
                  <a:lnTo>
                    <a:pt x="1" y="2309"/>
                  </a:lnTo>
                  <a:lnTo>
                    <a:pt x="0" y="2338"/>
                  </a:lnTo>
                  <a:lnTo>
                    <a:pt x="0" y="2359"/>
                  </a:lnTo>
                  <a:lnTo>
                    <a:pt x="16" y="2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Freeform 95"/>
            <p:cNvSpPr>
              <a:spLocks noEditPoints="1"/>
            </p:cNvSpPr>
            <p:nvPr/>
          </p:nvSpPr>
          <p:spPr bwMode="auto">
            <a:xfrm>
              <a:off x="21356715" y="10760927"/>
              <a:ext cx="126435" cy="1316724"/>
            </a:xfrm>
            <a:custGeom>
              <a:avLst/>
              <a:gdLst>
                <a:gd name="T0" fmla="*/ 24 w 202"/>
                <a:gd name="T1" fmla="*/ 1988 h 2026"/>
                <a:gd name="T2" fmla="*/ 27 w 202"/>
                <a:gd name="T3" fmla="*/ 1955 h 2026"/>
                <a:gd name="T4" fmla="*/ 30 w 202"/>
                <a:gd name="T5" fmla="*/ 1984 h 2026"/>
                <a:gd name="T6" fmla="*/ 34 w 202"/>
                <a:gd name="T7" fmla="*/ 2002 h 2026"/>
                <a:gd name="T8" fmla="*/ 19 w 202"/>
                <a:gd name="T9" fmla="*/ 1985 h 2026"/>
                <a:gd name="T10" fmla="*/ 22 w 202"/>
                <a:gd name="T11" fmla="*/ 1988 h 2026"/>
                <a:gd name="T12" fmla="*/ 41 w 202"/>
                <a:gd name="T13" fmla="*/ 2011 h 2026"/>
                <a:gd name="T14" fmla="*/ 45 w 202"/>
                <a:gd name="T15" fmla="*/ 2001 h 2026"/>
                <a:gd name="T16" fmla="*/ 48 w 202"/>
                <a:gd name="T17" fmla="*/ 1991 h 2026"/>
                <a:gd name="T18" fmla="*/ 41 w 202"/>
                <a:gd name="T19" fmla="*/ 2022 h 2026"/>
                <a:gd name="T20" fmla="*/ 54 w 202"/>
                <a:gd name="T21" fmla="*/ 1874 h 2026"/>
                <a:gd name="T22" fmla="*/ 38 w 202"/>
                <a:gd name="T23" fmla="*/ 1709 h 2026"/>
                <a:gd name="T24" fmla="*/ 57 w 202"/>
                <a:gd name="T25" fmla="*/ 1445 h 2026"/>
                <a:gd name="T26" fmla="*/ 57 w 202"/>
                <a:gd name="T27" fmla="*/ 1244 h 2026"/>
                <a:gd name="T28" fmla="*/ 58 w 202"/>
                <a:gd name="T29" fmla="*/ 954 h 2026"/>
                <a:gd name="T30" fmla="*/ 42 w 202"/>
                <a:gd name="T31" fmla="*/ 716 h 2026"/>
                <a:gd name="T32" fmla="*/ 60 w 202"/>
                <a:gd name="T33" fmla="*/ 452 h 2026"/>
                <a:gd name="T34" fmla="*/ 61 w 202"/>
                <a:gd name="T35" fmla="*/ 238 h 2026"/>
                <a:gd name="T36" fmla="*/ 46 w 202"/>
                <a:gd name="T37" fmla="*/ 100 h 2026"/>
                <a:gd name="T38" fmla="*/ 52 w 202"/>
                <a:gd name="T39" fmla="*/ 18 h 2026"/>
                <a:gd name="T40" fmla="*/ 55 w 202"/>
                <a:gd name="T41" fmla="*/ 96 h 2026"/>
                <a:gd name="T42" fmla="*/ 73 w 202"/>
                <a:gd name="T43" fmla="*/ 105 h 2026"/>
                <a:gd name="T44" fmla="*/ 76 w 202"/>
                <a:gd name="T45" fmla="*/ 193 h 2026"/>
                <a:gd name="T46" fmla="*/ 63 w 202"/>
                <a:gd name="T47" fmla="*/ 390 h 2026"/>
                <a:gd name="T48" fmla="*/ 82 w 202"/>
                <a:gd name="T49" fmla="*/ 444 h 2026"/>
                <a:gd name="T50" fmla="*/ 67 w 202"/>
                <a:gd name="T51" fmla="*/ 531 h 2026"/>
                <a:gd name="T52" fmla="*/ 88 w 202"/>
                <a:gd name="T53" fmla="*/ 656 h 2026"/>
                <a:gd name="T54" fmla="*/ 83 w 202"/>
                <a:gd name="T55" fmla="*/ 755 h 2026"/>
                <a:gd name="T56" fmla="*/ 93 w 202"/>
                <a:gd name="T57" fmla="*/ 812 h 2026"/>
                <a:gd name="T58" fmla="*/ 81 w 202"/>
                <a:gd name="T59" fmla="*/ 897 h 2026"/>
                <a:gd name="T60" fmla="*/ 99 w 202"/>
                <a:gd name="T61" fmla="*/ 950 h 2026"/>
                <a:gd name="T62" fmla="*/ 103 w 202"/>
                <a:gd name="T63" fmla="*/ 1051 h 2026"/>
                <a:gd name="T64" fmla="*/ 95 w 202"/>
                <a:gd name="T65" fmla="*/ 1071 h 2026"/>
                <a:gd name="T66" fmla="*/ 94 w 202"/>
                <a:gd name="T67" fmla="*/ 1149 h 2026"/>
                <a:gd name="T68" fmla="*/ 94 w 202"/>
                <a:gd name="T69" fmla="*/ 1182 h 2026"/>
                <a:gd name="T70" fmla="*/ 107 w 202"/>
                <a:gd name="T71" fmla="*/ 1238 h 2026"/>
                <a:gd name="T72" fmla="*/ 106 w 202"/>
                <a:gd name="T73" fmla="*/ 1297 h 2026"/>
                <a:gd name="T74" fmla="*/ 123 w 202"/>
                <a:gd name="T75" fmla="*/ 1330 h 2026"/>
                <a:gd name="T76" fmla="*/ 125 w 202"/>
                <a:gd name="T77" fmla="*/ 1348 h 2026"/>
                <a:gd name="T78" fmla="*/ 123 w 202"/>
                <a:gd name="T79" fmla="*/ 1372 h 2026"/>
                <a:gd name="T80" fmla="*/ 118 w 202"/>
                <a:gd name="T81" fmla="*/ 1394 h 2026"/>
                <a:gd name="T82" fmla="*/ 120 w 202"/>
                <a:gd name="T83" fmla="*/ 1444 h 2026"/>
                <a:gd name="T84" fmla="*/ 123 w 202"/>
                <a:gd name="T85" fmla="*/ 1471 h 2026"/>
                <a:gd name="T86" fmla="*/ 127 w 202"/>
                <a:gd name="T87" fmla="*/ 1479 h 2026"/>
                <a:gd name="T88" fmla="*/ 148 w 202"/>
                <a:gd name="T89" fmla="*/ 1519 h 2026"/>
                <a:gd name="T90" fmla="*/ 134 w 202"/>
                <a:gd name="T91" fmla="*/ 1554 h 2026"/>
                <a:gd name="T92" fmla="*/ 138 w 202"/>
                <a:gd name="T93" fmla="*/ 1590 h 2026"/>
                <a:gd name="T94" fmla="*/ 149 w 202"/>
                <a:gd name="T95" fmla="*/ 1573 h 2026"/>
                <a:gd name="T96" fmla="*/ 146 w 202"/>
                <a:gd name="T97" fmla="*/ 1626 h 2026"/>
                <a:gd name="T98" fmla="*/ 165 w 202"/>
                <a:gd name="T99" fmla="*/ 1664 h 2026"/>
                <a:gd name="T100" fmla="*/ 148 w 202"/>
                <a:gd name="T101" fmla="*/ 1638 h 2026"/>
                <a:gd name="T102" fmla="*/ 153 w 202"/>
                <a:gd name="T103" fmla="*/ 1660 h 2026"/>
                <a:gd name="T104" fmla="*/ 172 w 202"/>
                <a:gd name="T105" fmla="*/ 1681 h 2026"/>
                <a:gd name="T106" fmla="*/ 158 w 202"/>
                <a:gd name="T107" fmla="*/ 1698 h 2026"/>
                <a:gd name="T108" fmla="*/ 161 w 202"/>
                <a:gd name="T109" fmla="*/ 1685 h 2026"/>
                <a:gd name="T110" fmla="*/ 175 w 202"/>
                <a:gd name="T111" fmla="*/ 1739 h 2026"/>
                <a:gd name="T112" fmla="*/ 177 w 202"/>
                <a:gd name="T113" fmla="*/ 1731 h 2026"/>
                <a:gd name="T114" fmla="*/ 170 w 202"/>
                <a:gd name="T115" fmla="*/ 1759 h 2026"/>
                <a:gd name="T116" fmla="*/ 190 w 202"/>
                <a:gd name="T117" fmla="*/ 1762 h 2026"/>
                <a:gd name="T118" fmla="*/ 178 w 202"/>
                <a:gd name="T119" fmla="*/ 1779 h 2026"/>
                <a:gd name="T120" fmla="*/ 196 w 202"/>
                <a:gd name="T121" fmla="*/ 1798 h 2026"/>
                <a:gd name="T122" fmla="*/ 201 w 202"/>
                <a:gd name="T123" fmla="*/ 1829 h 2026"/>
                <a:gd name="T124" fmla="*/ 1 w 202"/>
                <a:gd name="T125" fmla="*/ 1965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2026">
                  <a:moveTo>
                    <a:pt x="20" y="1977"/>
                  </a:moveTo>
                  <a:lnTo>
                    <a:pt x="20" y="1968"/>
                  </a:lnTo>
                  <a:lnTo>
                    <a:pt x="21" y="1952"/>
                  </a:lnTo>
                  <a:lnTo>
                    <a:pt x="4" y="1952"/>
                  </a:lnTo>
                  <a:lnTo>
                    <a:pt x="3" y="1967"/>
                  </a:lnTo>
                  <a:lnTo>
                    <a:pt x="3" y="1977"/>
                  </a:lnTo>
                  <a:lnTo>
                    <a:pt x="20" y="1977"/>
                  </a:lnTo>
                  <a:close/>
                  <a:moveTo>
                    <a:pt x="4" y="1955"/>
                  </a:moveTo>
                  <a:lnTo>
                    <a:pt x="5" y="1997"/>
                  </a:lnTo>
                  <a:lnTo>
                    <a:pt x="5" y="1998"/>
                  </a:lnTo>
                  <a:lnTo>
                    <a:pt x="5" y="2002"/>
                  </a:lnTo>
                  <a:lnTo>
                    <a:pt x="22" y="2001"/>
                  </a:lnTo>
                  <a:lnTo>
                    <a:pt x="22" y="1997"/>
                  </a:lnTo>
                  <a:lnTo>
                    <a:pt x="5" y="1996"/>
                  </a:lnTo>
                  <a:lnTo>
                    <a:pt x="5" y="2000"/>
                  </a:lnTo>
                  <a:lnTo>
                    <a:pt x="14" y="2000"/>
                  </a:lnTo>
                  <a:lnTo>
                    <a:pt x="22" y="1999"/>
                  </a:lnTo>
                  <a:lnTo>
                    <a:pt x="21" y="1995"/>
                  </a:lnTo>
                  <a:lnTo>
                    <a:pt x="13" y="1997"/>
                  </a:lnTo>
                  <a:lnTo>
                    <a:pt x="21" y="1996"/>
                  </a:lnTo>
                  <a:lnTo>
                    <a:pt x="21" y="1955"/>
                  </a:lnTo>
                  <a:lnTo>
                    <a:pt x="4" y="1955"/>
                  </a:lnTo>
                  <a:close/>
                  <a:moveTo>
                    <a:pt x="6" y="1997"/>
                  </a:moveTo>
                  <a:lnTo>
                    <a:pt x="7" y="2005"/>
                  </a:lnTo>
                  <a:lnTo>
                    <a:pt x="23" y="2005"/>
                  </a:lnTo>
                  <a:lnTo>
                    <a:pt x="24" y="1988"/>
                  </a:lnTo>
                  <a:lnTo>
                    <a:pt x="7" y="1988"/>
                  </a:lnTo>
                  <a:lnTo>
                    <a:pt x="7" y="2005"/>
                  </a:lnTo>
                  <a:lnTo>
                    <a:pt x="15" y="2005"/>
                  </a:lnTo>
                  <a:lnTo>
                    <a:pt x="23" y="2004"/>
                  </a:lnTo>
                  <a:lnTo>
                    <a:pt x="23" y="1997"/>
                  </a:lnTo>
                  <a:lnTo>
                    <a:pt x="6" y="1997"/>
                  </a:lnTo>
                  <a:close/>
                  <a:moveTo>
                    <a:pt x="24" y="1977"/>
                  </a:moveTo>
                  <a:lnTo>
                    <a:pt x="25" y="1974"/>
                  </a:lnTo>
                  <a:lnTo>
                    <a:pt x="25" y="1967"/>
                  </a:lnTo>
                  <a:lnTo>
                    <a:pt x="17" y="1967"/>
                  </a:lnTo>
                  <a:lnTo>
                    <a:pt x="8" y="1967"/>
                  </a:lnTo>
                  <a:lnTo>
                    <a:pt x="9" y="1997"/>
                  </a:lnTo>
                  <a:lnTo>
                    <a:pt x="26" y="1997"/>
                  </a:lnTo>
                  <a:lnTo>
                    <a:pt x="26" y="1985"/>
                  </a:lnTo>
                  <a:lnTo>
                    <a:pt x="9" y="1984"/>
                  </a:lnTo>
                  <a:lnTo>
                    <a:pt x="9" y="1996"/>
                  </a:lnTo>
                  <a:lnTo>
                    <a:pt x="17" y="1997"/>
                  </a:lnTo>
                  <a:lnTo>
                    <a:pt x="26" y="1996"/>
                  </a:lnTo>
                  <a:lnTo>
                    <a:pt x="25" y="1967"/>
                  </a:lnTo>
                  <a:lnTo>
                    <a:pt x="8" y="1966"/>
                  </a:lnTo>
                  <a:lnTo>
                    <a:pt x="8" y="1972"/>
                  </a:lnTo>
                  <a:lnTo>
                    <a:pt x="7" y="1974"/>
                  </a:lnTo>
                  <a:lnTo>
                    <a:pt x="24" y="1977"/>
                  </a:lnTo>
                  <a:close/>
                  <a:moveTo>
                    <a:pt x="26" y="1972"/>
                  </a:moveTo>
                  <a:lnTo>
                    <a:pt x="26" y="1970"/>
                  </a:lnTo>
                  <a:lnTo>
                    <a:pt x="27" y="1955"/>
                  </a:lnTo>
                  <a:lnTo>
                    <a:pt x="19" y="1955"/>
                  </a:lnTo>
                  <a:lnTo>
                    <a:pt x="10" y="1955"/>
                  </a:lnTo>
                  <a:lnTo>
                    <a:pt x="10" y="1963"/>
                  </a:lnTo>
                  <a:lnTo>
                    <a:pt x="27" y="1962"/>
                  </a:lnTo>
                  <a:lnTo>
                    <a:pt x="27" y="1955"/>
                  </a:lnTo>
                  <a:lnTo>
                    <a:pt x="10" y="1955"/>
                  </a:lnTo>
                  <a:lnTo>
                    <a:pt x="10" y="1969"/>
                  </a:lnTo>
                  <a:lnTo>
                    <a:pt x="10" y="1972"/>
                  </a:lnTo>
                  <a:lnTo>
                    <a:pt x="26" y="1972"/>
                  </a:lnTo>
                  <a:close/>
                  <a:moveTo>
                    <a:pt x="11" y="1975"/>
                  </a:moveTo>
                  <a:lnTo>
                    <a:pt x="12" y="2009"/>
                  </a:lnTo>
                  <a:lnTo>
                    <a:pt x="28" y="2009"/>
                  </a:lnTo>
                  <a:lnTo>
                    <a:pt x="28" y="1992"/>
                  </a:lnTo>
                  <a:lnTo>
                    <a:pt x="12" y="1991"/>
                  </a:lnTo>
                  <a:lnTo>
                    <a:pt x="12" y="2008"/>
                  </a:lnTo>
                  <a:lnTo>
                    <a:pt x="20" y="2009"/>
                  </a:lnTo>
                  <a:lnTo>
                    <a:pt x="28" y="2008"/>
                  </a:lnTo>
                  <a:lnTo>
                    <a:pt x="28" y="1975"/>
                  </a:lnTo>
                  <a:lnTo>
                    <a:pt x="11" y="1975"/>
                  </a:lnTo>
                  <a:close/>
                  <a:moveTo>
                    <a:pt x="12" y="1990"/>
                  </a:moveTo>
                  <a:lnTo>
                    <a:pt x="13" y="1995"/>
                  </a:lnTo>
                  <a:lnTo>
                    <a:pt x="29" y="1995"/>
                  </a:lnTo>
                  <a:lnTo>
                    <a:pt x="30" y="1987"/>
                  </a:lnTo>
                  <a:lnTo>
                    <a:pt x="22" y="1986"/>
                  </a:lnTo>
                  <a:lnTo>
                    <a:pt x="30" y="1988"/>
                  </a:lnTo>
                  <a:lnTo>
                    <a:pt x="30" y="1984"/>
                  </a:lnTo>
                  <a:lnTo>
                    <a:pt x="22" y="1983"/>
                  </a:lnTo>
                  <a:lnTo>
                    <a:pt x="14" y="1983"/>
                  </a:lnTo>
                  <a:lnTo>
                    <a:pt x="14" y="1993"/>
                  </a:lnTo>
                  <a:lnTo>
                    <a:pt x="31" y="1992"/>
                  </a:lnTo>
                  <a:lnTo>
                    <a:pt x="31" y="1982"/>
                  </a:lnTo>
                  <a:lnTo>
                    <a:pt x="14" y="1981"/>
                  </a:lnTo>
                  <a:lnTo>
                    <a:pt x="14" y="1984"/>
                  </a:lnTo>
                  <a:lnTo>
                    <a:pt x="13" y="1985"/>
                  </a:lnTo>
                  <a:lnTo>
                    <a:pt x="13" y="1993"/>
                  </a:lnTo>
                  <a:lnTo>
                    <a:pt x="21" y="1994"/>
                  </a:lnTo>
                  <a:lnTo>
                    <a:pt x="29" y="1993"/>
                  </a:lnTo>
                  <a:lnTo>
                    <a:pt x="29" y="1989"/>
                  </a:lnTo>
                  <a:lnTo>
                    <a:pt x="12" y="1990"/>
                  </a:lnTo>
                  <a:close/>
                  <a:moveTo>
                    <a:pt x="32" y="1982"/>
                  </a:moveTo>
                  <a:lnTo>
                    <a:pt x="32" y="1977"/>
                  </a:lnTo>
                  <a:lnTo>
                    <a:pt x="23" y="1976"/>
                  </a:lnTo>
                  <a:lnTo>
                    <a:pt x="15" y="1977"/>
                  </a:lnTo>
                  <a:lnTo>
                    <a:pt x="16" y="1985"/>
                  </a:lnTo>
                  <a:lnTo>
                    <a:pt x="16" y="1986"/>
                  </a:lnTo>
                  <a:lnTo>
                    <a:pt x="17" y="1989"/>
                  </a:lnTo>
                  <a:lnTo>
                    <a:pt x="25" y="1988"/>
                  </a:lnTo>
                  <a:lnTo>
                    <a:pt x="16" y="1988"/>
                  </a:lnTo>
                  <a:lnTo>
                    <a:pt x="17" y="2001"/>
                  </a:lnTo>
                  <a:lnTo>
                    <a:pt x="20" y="2008"/>
                  </a:lnTo>
                  <a:lnTo>
                    <a:pt x="21" y="2008"/>
                  </a:lnTo>
                  <a:lnTo>
                    <a:pt x="34" y="2002"/>
                  </a:lnTo>
                  <a:lnTo>
                    <a:pt x="35" y="1983"/>
                  </a:lnTo>
                  <a:lnTo>
                    <a:pt x="18" y="1982"/>
                  </a:lnTo>
                  <a:lnTo>
                    <a:pt x="17" y="2001"/>
                  </a:lnTo>
                  <a:lnTo>
                    <a:pt x="26" y="2001"/>
                  </a:lnTo>
                  <a:lnTo>
                    <a:pt x="31" y="1995"/>
                  </a:lnTo>
                  <a:lnTo>
                    <a:pt x="31" y="1995"/>
                  </a:lnTo>
                  <a:lnTo>
                    <a:pt x="25" y="2001"/>
                  </a:lnTo>
                  <a:lnTo>
                    <a:pt x="34" y="2000"/>
                  </a:lnTo>
                  <a:lnTo>
                    <a:pt x="33" y="1988"/>
                  </a:lnTo>
                  <a:lnTo>
                    <a:pt x="33" y="1986"/>
                  </a:lnTo>
                  <a:lnTo>
                    <a:pt x="32" y="1983"/>
                  </a:lnTo>
                  <a:lnTo>
                    <a:pt x="24" y="1984"/>
                  </a:lnTo>
                  <a:lnTo>
                    <a:pt x="32" y="1984"/>
                  </a:lnTo>
                  <a:lnTo>
                    <a:pt x="32" y="1975"/>
                  </a:lnTo>
                  <a:lnTo>
                    <a:pt x="15" y="1976"/>
                  </a:lnTo>
                  <a:lnTo>
                    <a:pt x="15" y="1982"/>
                  </a:lnTo>
                  <a:lnTo>
                    <a:pt x="32" y="1982"/>
                  </a:lnTo>
                  <a:close/>
                  <a:moveTo>
                    <a:pt x="35" y="1970"/>
                  </a:moveTo>
                  <a:lnTo>
                    <a:pt x="35" y="1968"/>
                  </a:lnTo>
                  <a:lnTo>
                    <a:pt x="27" y="1968"/>
                  </a:lnTo>
                  <a:lnTo>
                    <a:pt x="18" y="1968"/>
                  </a:lnTo>
                  <a:lnTo>
                    <a:pt x="19" y="1980"/>
                  </a:lnTo>
                  <a:lnTo>
                    <a:pt x="19" y="1980"/>
                  </a:lnTo>
                  <a:lnTo>
                    <a:pt x="19" y="1986"/>
                  </a:lnTo>
                  <a:lnTo>
                    <a:pt x="28" y="1984"/>
                  </a:lnTo>
                  <a:lnTo>
                    <a:pt x="19" y="1985"/>
                  </a:lnTo>
                  <a:lnTo>
                    <a:pt x="20" y="1991"/>
                  </a:lnTo>
                  <a:lnTo>
                    <a:pt x="36" y="1990"/>
                  </a:lnTo>
                  <a:lnTo>
                    <a:pt x="36" y="1984"/>
                  </a:lnTo>
                  <a:lnTo>
                    <a:pt x="36" y="1983"/>
                  </a:lnTo>
                  <a:lnTo>
                    <a:pt x="36" y="1978"/>
                  </a:lnTo>
                  <a:lnTo>
                    <a:pt x="27" y="1980"/>
                  </a:lnTo>
                  <a:lnTo>
                    <a:pt x="36" y="1979"/>
                  </a:lnTo>
                  <a:lnTo>
                    <a:pt x="35" y="1967"/>
                  </a:lnTo>
                  <a:lnTo>
                    <a:pt x="18" y="1967"/>
                  </a:lnTo>
                  <a:lnTo>
                    <a:pt x="18" y="1970"/>
                  </a:lnTo>
                  <a:lnTo>
                    <a:pt x="35" y="1970"/>
                  </a:lnTo>
                  <a:close/>
                  <a:moveTo>
                    <a:pt x="20" y="2003"/>
                  </a:moveTo>
                  <a:lnTo>
                    <a:pt x="20" y="2008"/>
                  </a:lnTo>
                  <a:lnTo>
                    <a:pt x="37" y="2009"/>
                  </a:lnTo>
                  <a:lnTo>
                    <a:pt x="37" y="1990"/>
                  </a:lnTo>
                  <a:lnTo>
                    <a:pt x="29" y="1990"/>
                  </a:lnTo>
                  <a:lnTo>
                    <a:pt x="21" y="1991"/>
                  </a:lnTo>
                  <a:lnTo>
                    <a:pt x="21" y="2000"/>
                  </a:lnTo>
                  <a:lnTo>
                    <a:pt x="38" y="2000"/>
                  </a:lnTo>
                  <a:lnTo>
                    <a:pt x="39" y="1989"/>
                  </a:lnTo>
                  <a:lnTo>
                    <a:pt x="30" y="1989"/>
                  </a:lnTo>
                  <a:lnTo>
                    <a:pt x="22" y="1989"/>
                  </a:lnTo>
                  <a:lnTo>
                    <a:pt x="23" y="1995"/>
                  </a:lnTo>
                  <a:lnTo>
                    <a:pt x="39" y="1994"/>
                  </a:lnTo>
                  <a:lnTo>
                    <a:pt x="39" y="1988"/>
                  </a:lnTo>
                  <a:lnTo>
                    <a:pt x="22" y="1988"/>
                  </a:lnTo>
                  <a:lnTo>
                    <a:pt x="21" y="2000"/>
                  </a:lnTo>
                  <a:lnTo>
                    <a:pt x="30" y="2000"/>
                  </a:lnTo>
                  <a:lnTo>
                    <a:pt x="38" y="2000"/>
                  </a:lnTo>
                  <a:lnTo>
                    <a:pt x="37" y="1989"/>
                  </a:lnTo>
                  <a:lnTo>
                    <a:pt x="21" y="1989"/>
                  </a:lnTo>
                  <a:lnTo>
                    <a:pt x="20" y="2008"/>
                  </a:lnTo>
                  <a:lnTo>
                    <a:pt x="28" y="2008"/>
                  </a:lnTo>
                  <a:lnTo>
                    <a:pt x="37" y="2008"/>
                  </a:lnTo>
                  <a:lnTo>
                    <a:pt x="37" y="2003"/>
                  </a:lnTo>
                  <a:lnTo>
                    <a:pt x="20" y="2003"/>
                  </a:lnTo>
                  <a:close/>
                  <a:moveTo>
                    <a:pt x="40" y="1992"/>
                  </a:moveTo>
                  <a:lnTo>
                    <a:pt x="40" y="1991"/>
                  </a:lnTo>
                  <a:lnTo>
                    <a:pt x="32" y="1989"/>
                  </a:lnTo>
                  <a:lnTo>
                    <a:pt x="24" y="1989"/>
                  </a:lnTo>
                  <a:lnTo>
                    <a:pt x="25" y="2011"/>
                  </a:lnTo>
                  <a:lnTo>
                    <a:pt x="25" y="2013"/>
                  </a:lnTo>
                  <a:lnTo>
                    <a:pt x="25" y="2015"/>
                  </a:lnTo>
                  <a:lnTo>
                    <a:pt x="42" y="2013"/>
                  </a:lnTo>
                  <a:lnTo>
                    <a:pt x="42" y="2013"/>
                  </a:lnTo>
                  <a:lnTo>
                    <a:pt x="25" y="2013"/>
                  </a:lnTo>
                  <a:lnTo>
                    <a:pt x="25" y="2013"/>
                  </a:lnTo>
                  <a:lnTo>
                    <a:pt x="34" y="2013"/>
                  </a:lnTo>
                  <a:lnTo>
                    <a:pt x="42" y="2011"/>
                  </a:lnTo>
                  <a:lnTo>
                    <a:pt x="41" y="2009"/>
                  </a:lnTo>
                  <a:lnTo>
                    <a:pt x="33" y="2011"/>
                  </a:lnTo>
                  <a:lnTo>
                    <a:pt x="41" y="2011"/>
                  </a:lnTo>
                  <a:lnTo>
                    <a:pt x="41" y="1989"/>
                  </a:lnTo>
                  <a:lnTo>
                    <a:pt x="24" y="1987"/>
                  </a:lnTo>
                  <a:lnTo>
                    <a:pt x="24" y="1988"/>
                  </a:lnTo>
                  <a:lnTo>
                    <a:pt x="40" y="1992"/>
                  </a:lnTo>
                  <a:close/>
                  <a:moveTo>
                    <a:pt x="42" y="2001"/>
                  </a:moveTo>
                  <a:lnTo>
                    <a:pt x="43" y="1996"/>
                  </a:lnTo>
                  <a:lnTo>
                    <a:pt x="34" y="1996"/>
                  </a:lnTo>
                  <a:lnTo>
                    <a:pt x="26" y="1996"/>
                  </a:lnTo>
                  <a:lnTo>
                    <a:pt x="27" y="2017"/>
                  </a:lnTo>
                  <a:lnTo>
                    <a:pt x="43" y="2017"/>
                  </a:lnTo>
                  <a:lnTo>
                    <a:pt x="44" y="2000"/>
                  </a:lnTo>
                  <a:lnTo>
                    <a:pt x="36" y="2000"/>
                  </a:lnTo>
                  <a:lnTo>
                    <a:pt x="27" y="2001"/>
                  </a:lnTo>
                  <a:lnTo>
                    <a:pt x="28" y="2006"/>
                  </a:lnTo>
                  <a:lnTo>
                    <a:pt x="44" y="2008"/>
                  </a:lnTo>
                  <a:lnTo>
                    <a:pt x="44" y="2007"/>
                  </a:lnTo>
                  <a:lnTo>
                    <a:pt x="37" y="2004"/>
                  </a:lnTo>
                  <a:lnTo>
                    <a:pt x="28" y="2006"/>
                  </a:lnTo>
                  <a:lnTo>
                    <a:pt x="29" y="2008"/>
                  </a:lnTo>
                  <a:lnTo>
                    <a:pt x="46" y="2007"/>
                  </a:lnTo>
                  <a:lnTo>
                    <a:pt x="46" y="2007"/>
                  </a:lnTo>
                  <a:lnTo>
                    <a:pt x="29" y="2005"/>
                  </a:lnTo>
                  <a:lnTo>
                    <a:pt x="29" y="2005"/>
                  </a:lnTo>
                  <a:lnTo>
                    <a:pt x="37" y="2006"/>
                  </a:lnTo>
                  <a:lnTo>
                    <a:pt x="45" y="2004"/>
                  </a:lnTo>
                  <a:lnTo>
                    <a:pt x="45" y="2001"/>
                  </a:lnTo>
                  <a:lnTo>
                    <a:pt x="29" y="2000"/>
                  </a:lnTo>
                  <a:lnTo>
                    <a:pt x="28" y="2002"/>
                  </a:lnTo>
                  <a:lnTo>
                    <a:pt x="36" y="2005"/>
                  </a:lnTo>
                  <a:lnTo>
                    <a:pt x="44" y="2004"/>
                  </a:lnTo>
                  <a:lnTo>
                    <a:pt x="44" y="1999"/>
                  </a:lnTo>
                  <a:lnTo>
                    <a:pt x="27" y="2000"/>
                  </a:lnTo>
                  <a:lnTo>
                    <a:pt x="27" y="2016"/>
                  </a:lnTo>
                  <a:lnTo>
                    <a:pt x="35" y="2017"/>
                  </a:lnTo>
                  <a:lnTo>
                    <a:pt x="43" y="2016"/>
                  </a:lnTo>
                  <a:lnTo>
                    <a:pt x="43" y="1996"/>
                  </a:lnTo>
                  <a:lnTo>
                    <a:pt x="26" y="1996"/>
                  </a:lnTo>
                  <a:lnTo>
                    <a:pt x="26" y="2000"/>
                  </a:lnTo>
                  <a:lnTo>
                    <a:pt x="42" y="2001"/>
                  </a:lnTo>
                  <a:close/>
                  <a:moveTo>
                    <a:pt x="30" y="2008"/>
                  </a:moveTo>
                  <a:lnTo>
                    <a:pt x="30" y="2026"/>
                  </a:lnTo>
                  <a:lnTo>
                    <a:pt x="47" y="2025"/>
                  </a:lnTo>
                  <a:lnTo>
                    <a:pt x="47" y="2017"/>
                  </a:lnTo>
                  <a:lnTo>
                    <a:pt x="30" y="2017"/>
                  </a:lnTo>
                  <a:lnTo>
                    <a:pt x="30" y="2025"/>
                  </a:lnTo>
                  <a:lnTo>
                    <a:pt x="39" y="2025"/>
                  </a:lnTo>
                  <a:lnTo>
                    <a:pt x="47" y="2025"/>
                  </a:lnTo>
                  <a:lnTo>
                    <a:pt x="47" y="2008"/>
                  </a:lnTo>
                  <a:lnTo>
                    <a:pt x="30" y="2008"/>
                  </a:lnTo>
                  <a:close/>
                  <a:moveTo>
                    <a:pt x="47" y="2005"/>
                  </a:moveTo>
                  <a:lnTo>
                    <a:pt x="47" y="1998"/>
                  </a:lnTo>
                  <a:lnTo>
                    <a:pt x="48" y="1991"/>
                  </a:lnTo>
                  <a:lnTo>
                    <a:pt x="40" y="1990"/>
                  </a:lnTo>
                  <a:lnTo>
                    <a:pt x="31" y="1990"/>
                  </a:lnTo>
                  <a:lnTo>
                    <a:pt x="32" y="2011"/>
                  </a:lnTo>
                  <a:lnTo>
                    <a:pt x="49" y="2011"/>
                  </a:lnTo>
                  <a:lnTo>
                    <a:pt x="49" y="2000"/>
                  </a:lnTo>
                  <a:lnTo>
                    <a:pt x="41" y="2000"/>
                  </a:lnTo>
                  <a:lnTo>
                    <a:pt x="33" y="2000"/>
                  </a:lnTo>
                  <a:lnTo>
                    <a:pt x="33" y="2005"/>
                  </a:lnTo>
                  <a:lnTo>
                    <a:pt x="50" y="2004"/>
                  </a:lnTo>
                  <a:lnTo>
                    <a:pt x="49" y="2000"/>
                  </a:lnTo>
                  <a:lnTo>
                    <a:pt x="33" y="1999"/>
                  </a:lnTo>
                  <a:lnTo>
                    <a:pt x="32" y="2010"/>
                  </a:lnTo>
                  <a:lnTo>
                    <a:pt x="40" y="2011"/>
                  </a:lnTo>
                  <a:lnTo>
                    <a:pt x="49" y="2010"/>
                  </a:lnTo>
                  <a:lnTo>
                    <a:pt x="48" y="1990"/>
                  </a:lnTo>
                  <a:lnTo>
                    <a:pt x="31" y="1989"/>
                  </a:lnTo>
                  <a:lnTo>
                    <a:pt x="31" y="1997"/>
                  </a:lnTo>
                  <a:lnTo>
                    <a:pt x="30" y="2004"/>
                  </a:lnTo>
                  <a:lnTo>
                    <a:pt x="47" y="2005"/>
                  </a:lnTo>
                  <a:close/>
                  <a:moveTo>
                    <a:pt x="33" y="2017"/>
                  </a:moveTo>
                  <a:lnTo>
                    <a:pt x="33" y="2022"/>
                  </a:lnTo>
                  <a:lnTo>
                    <a:pt x="50" y="2022"/>
                  </a:lnTo>
                  <a:lnTo>
                    <a:pt x="50" y="2002"/>
                  </a:lnTo>
                  <a:lnTo>
                    <a:pt x="34" y="2002"/>
                  </a:lnTo>
                  <a:lnTo>
                    <a:pt x="33" y="2022"/>
                  </a:lnTo>
                  <a:lnTo>
                    <a:pt x="41" y="2022"/>
                  </a:lnTo>
                  <a:lnTo>
                    <a:pt x="50" y="2022"/>
                  </a:lnTo>
                  <a:lnTo>
                    <a:pt x="50" y="2017"/>
                  </a:lnTo>
                  <a:lnTo>
                    <a:pt x="33" y="2017"/>
                  </a:lnTo>
                  <a:close/>
                  <a:moveTo>
                    <a:pt x="51" y="2011"/>
                  </a:moveTo>
                  <a:lnTo>
                    <a:pt x="52" y="2000"/>
                  </a:lnTo>
                  <a:lnTo>
                    <a:pt x="52" y="1995"/>
                  </a:lnTo>
                  <a:lnTo>
                    <a:pt x="52" y="1995"/>
                  </a:lnTo>
                  <a:lnTo>
                    <a:pt x="53" y="1969"/>
                  </a:lnTo>
                  <a:lnTo>
                    <a:pt x="53" y="1960"/>
                  </a:lnTo>
                  <a:lnTo>
                    <a:pt x="37" y="1960"/>
                  </a:lnTo>
                  <a:lnTo>
                    <a:pt x="36" y="1968"/>
                  </a:lnTo>
                  <a:lnTo>
                    <a:pt x="36" y="1994"/>
                  </a:lnTo>
                  <a:lnTo>
                    <a:pt x="44" y="1995"/>
                  </a:lnTo>
                  <a:lnTo>
                    <a:pt x="36" y="1993"/>
                  </a:lnTo>
                  <a:lnTo>
                    <a:pt x="35" y="1999"/>
                  </a:lnTo>
                  <a:lnTo>
                    <a:pt x="35" y="2010"/>
                  </a:lnTo>
                  <a:lnTo>
                    <a:pt x="51" y="2011"/>
                  </a:lnTo>
                  <a:close/>
                  <a:moveTo>
                    <a:pt x="54" y="1947"/>
                  </a:moveTo>
                  <a:lnTo>
                    <a:pt x="54" y="1945"/>
                  </a:lnTo>
                  <a:lnTo>
                    <a:pt x="54" y="1922"/>
                  </a:lnTo>
                  <a:lnTo>
                    <a:pt x="37" y="1922"/>
                  </a:lnTo>
                  <a:lnTo>
                    <a:pt x="37" y="1945"/>
                  </a:lnTo>
                  <a:lnTo>
                    <a:pt x="37" y="1947"/>
                  </a:lnTo>
                  <a:lnTo>
                    <a:pt x="54" y="1947"/>
                  </a:lnTo>
                  <a:close/>
                  <a:moveTo>
                    <a:pt x="54" y="1910"/>
                  </a:moveTo>
                  <a:lnTo>
                    <a:pt x="54" y="1874"/>
                  </a:lnTo>
                  <a:lnTo>
                    <a:pt x="54" y="1859"/>
                  </a:lnTo>
                  <a:lnTo>
                    <a:pt x="37" y="1859"/>
                  </a:lnTo>
                  <a:lnTo>
                    <a:pt x="37" y="1874"/>
                  </a:lnTo>
                  <a:lnTo>
                    <a:pt x="37" y="1910"/>
                  </a:lnTo>
                  <a:lnTo>
                    <a:pt x="54" y="1910"/>
                  </a:lnTo>
                  <a:close/>
                  <a:moveTo>
                    <a:pt x="54" y="1847"/>
                  </a:moveTo>
                  <a:lnTo>
                    <a:pt x="55" y="1822"/>
                  </a:lnTo>
                  <a:lnTo>
                    <a:pt x="38" y="1822"/>
                  </a:lnTo>
                  <a:lnTo>
                    <a:pt x="38" y="1847"/>
                  </a:lnTo>
                  <a:lnTo>
                    <a:pt x="54" y="1847"/>
                  </a:lnTo>
                  <a:close/>
                  <a:moveTo>
                    <a:pt x="55" y="1809"/>
                  </a:moveTo>
                  <a:lnTo>
                    <a:pt x="55" y="1759"/>
                  </a:lnTo>
                  <a:lnTo>
                    <a:pt x="38" y="1759"/>
                  </a:lnTo>
                  <a:lnTo>
                    <a:pt x="38" y="1809"/>
                  </a:lnTo>
                  <a:lnTo>
                    <a:pt x="55" y="1809"/>
                  </a:lnTo>
                  <a:close/>
                  <a:moveTo>
                    <a:pt x="55" y="1746"/>
                  </a:moveTo>
                  <a:lnTo>
                    <a:pt x="55" y="1737"/>
                  </a:lnTo>
                  <a:lnTo>
                    <a:pt x="55" y="1721"/>
                  </a:lnTo>
                  <a:lnTo>
                    <a:pt x="38" y="1721"/>
                  </a:lnTo>
                  <a:lnTo>
                    <a:pt x="38" y="1737"/>
                  </a:lnTo>
                  <a:lnTo>
                    <a:pt x="38" y="1746"/>
                  </a:lnTo>
                  <a:lnTo>
                    <a:pt x="55" y="1746"/>
                  </a:lnTo>
                  <a:close/>
                  <a:moveTo>
                    <a:pt x="55" y="1709"/>
                  </a:moveTo>
                  <a:lnTo>
                    <a:pt x="56" y="1658"/>
                  </a:lnTo>
                  <a:lnTo>
                    <a:pt x="39" y="1658"/>
                  </a:lnTo>
                  <a:lnTo>
                    <a:pt x="38" y="1709"/>
                  </a:lnTo>
                  <a:lnTo>
                    <a:pt x="55" y="1709"/>
                  </a:lnTo>
                  <a:close/>
                  <a:moveTo>
                    <a:pt x="56" y="1646"/>
                  </a:moveTo>
                  <a:lnTo>
                    <a:pt x="56" y="1629"/>
                  </a:lnTo>
                  <a:lnTo>
                    <a:pt x="56" y="1621"/>
                  </a:lnTo>
                  <a:lnTo>
                    <a:pt x="39" y="1621"/>
                  </a:lnTo>
                  <a:lnTo>
                    <a:pt x="39" y="1629"/>
                  </a:lnTo>
                  <a:lnTo>
                    <a:pt x="39" y="1646"/>
                  </a:lnTo>
                  <a:lnTo>
                    <a:pt x="56" y="1646"/>
                  </a:lnTo>
                  <a:close/>
                  <a:moveTo>
                    <a:pt x="56" y="1608"/>
                  </a:moveTo>
                  <a:lnTo>
                    <a:pt x="56" y="1558"/>
                  </a:lnTo>
                  <a:lnTo>
                    <a:pt x="39" y="1558"/>
                  </a:lnTo>
                  <a:lnTo>
                    <a:pt x="39" y="1608"/>
                  </a:lnTo>
                  <a:lnTo>
                    <a:pt x="56" y="1608"/>
                  </a:lnTo>
                  <a:close/>
                  <a:moveTo>
                    <a:pt x="56" y="1545"/>
                  </a:moveTo>
                  <a:lnTo>
                    <a:pt x="56" y="1520"/>
                  </a:lnTo>
                  <a:lnTo>
                    <a:pt x="39" y="1520"/>
                  </a:lnTo>
                  <a:lnTo>
                    <a:pt x="39" y="1545"/>
                  </a:lnTo>
                  <a:lnTo>
                    <a:pt x="56" y="1545"/>
                  </a:lnTo>
                  <a:close/>
                  <a:moveTo>
                    <a:pt x="56" y="1508"/>
                  </a:moveTo>
                  <a:lnTo>
                    <a:pt x="56" y="1476"/>
                  </a:lnTo>
                  <a:lnTo>
                    <a:pt x="56" y="1457"/>
                  </a:lnTo>
                  <a:lnTo>
                    <a:pt x="40" y="1457"/>
                  </a:lnTo>
                  <a:lnTo>
                    <a:pt x="39" y="1476"/>
                  </a:lnTo>
                  <a:lnTo>
                    <a:pt x="39" y="1508"/>
                  </a:lnTo>
                  <a:lnTo>
                    <a:pt x="56" y="1508"/>
                  </a:lnTo>
                  <a:close/>
                  <a:moveTo>
                    <a:pt x="57" y="1445"/>
                  </a:moveTo>
                  <a:lnTo>
                    <a:pt x="57" y="1422"/>
                  </a:lnTo>
                  <a:lnTo>
                    <a:pt x="57" y="1420"/>
                  </a:lnTo>
                  <a:lnTo>
                    <a:pt x="40" y="1420"/>
                  </a:lnTo>
                  <a:lnTo>
                    <a:pt x="40" y="1422"/>
                  </a:lnTo>
                  <a:lnTo>
                    <a:pt x="40" y="1445"/>
                  </a:lnTo>
                  <a:lnTo>
                    <a:pt x="57" y="1445"/>
                  </a:lnTo>
                  <a:close/>
                  <a:moveTo>
                    <a:pt x="57" y="1407"/>
                  </a:moveTo>
                  <a:lnTo>
                    <a:pt x="57" y="1357"/>
                  </a:lnTo>
                  <a:lnTo>
                    <a:pt x="40" y="1357"/>
                  </a:lnTo>
                  <a:lnTo>
                    <a:pt x="40" y="1407"/>
                  </a:lnTo>
                  <a:lnTo>
                    <a:pt x="57" y="1407"/>
                  </a:lnTo>
                  <a:close/>
                  <a:moveTo>
                    <a:pt x="57" y="1344"/>
                  </a:moveTo>
                  <a:lnTo>
                    <a:pt x="57" y="1319"/>
                  </a:lnTo>
                  <a:lnTo>
                    <a:pt x="40" y="1319"/>
                  </a:lnTo>
                  <a:lnTo>
                    <a:pt x="40" y="1344"/>
                  </a:lnTo>
                  <a:lnTo>
                    <a:pt x="57" y="1344"/>
                  </a:lnTo>
                  <a:close/>
                  <a:moveTo>
                    <a:pt x="57" y="1306"/>
                  </a:moveTo>
                  <a:lnTo>
                    <a:pt x="57" y="1256"/>
                  </a:lnTo>
                  <a:lnTo>
                    <a:pt x="41" y="1256"/>
                  </a:lnTo>
                  <a:lnTo>
                    <a:pt x="40" y="1306"/>
                  </a:lnTo>
                  <a:lnTo>
                    <a:pt x="57" y="1306"/>
                  </a:lnTo>
                  <a:close/>
                  <a:moveTo>
                    <a:pt x="57" y="1244"/>
                  </a:moveTo>
                  <a:lnTo>
                    <a:pt x="57" y="1218"/>
                  </a:lnTo>
                  <a:lnTo>
                    <a:pt x="41" y="1218"/>
                  </a:lnTo>
                  <a:lnTo>
                    <a:pt x="41" y="1244"/>
                  </a:lnTo>
                  <a:lnTo>
                    <a:pt x="57" y="1244"/>
                  </a:lnTo>
                  <a:close/>
                  <a:moveTo>
                    <a:pt x="57" y="1206"/>
                  </a:moveTo>
                  <a:lnTo>
                    <a:pt x="57" y="1192"/>
                  </a:lnTo>
                  <a:lnTo>
                    <a:pt x="57" y="1156"/>
                  </a:lnTo>
                  <a:lnTo>
                    <a:pt x="41" y="1156"/>
                  </a:lnTo>
                  <a:lnTo>
                    <a:pt x="41" y="1192"/>
                  </a:lnTo>
                  <a:lnTo>
                    <a:pt x="41" y="1206"/>
                  </a:lnTo>
                  <a:lnTo>
                    <a:pt x="57" y="1206"/>
                  </a:lnTo>
                  <a:close/>
                  <a:moveTo>
                    <a:pt x="57" y="1143"/>
                  </a:moveTo>
                  <a:lnTo>
                    <a:pt x="58" y="1118"/>
                  </a:lnTo>
                  <a:lnTo>
                    <a:pt x="41" y="1118"/>
                  </a:lnTo>
                  <a:lnTo>
                    <a:pt x="41" y="1143"/>
                  </a:lnTo>
                  <a:lnTo>
                    <a:pt x="57" y="1143"/>
                  </a:lnTo>
                  <a:close/>
                  <a:moveTo>
                    <a:pt x="58" y="1105"/>
                  </a:moveTo>
                  <a:lnTo>
                    <a:pt x="58" y="1055"/>
                  </a:lnTo>
                  <a:lnTo>
                    <a:pt x="41" y="1055"/>
                  </a:lnTo>
                  <a:lnTo>
                    <a:pt x="41" y="1105"/>
                  </a:lnTo>
                  <a:lnTo>
                    <a:pt x="58" y="1105"/>
                  </a:lnTo>
                  <a:close/>
                  <a:moveTo>
                    <a:pt x="58" y="1042"/>
                  </a:moveTo>
                  <a:lnTo>
                    <a:pt x="58" y="1026"/>
                  </a:lnTo>
                  <a:lnTo>
                    <a:pt x="58" y="1017"/>
                  </a:lnTo>
                  <a:lnTo>
                    <a:pt x="41" y="1017"/>
                  </a:lnTo>
                  <a:lnTo>
                    <a:pt x="41" y="1026"/>
                  </a:lnTo>
                  <a:lnTo>
                    <a:pt x="41" y="1042"/>
                  </a:lnTo>
                  <a:lnTo>
                    <a:pt x="58" y="1042"/>
                  </a:lnTo>
                  <a:close/>
                  <a:moveTo>
                    <a:pt x="58" y="1005"/>
                  </a:moveTo>
                  <a:lnTo>
                    <a:pt x="58" y="954"/>
                  </a:lnTo>
                  <a:lnTo>
                    <a:pt x="41" y="954"/>
                  </a:lnTo>
                  <a:lnTo>
                    <a:pt x="41" y="1005"/>
                  </a:lnTo>
                  <a:lnTo>
                    <a:pt x="58" y="1005"/>
                  </a:lnTo>
                  <a:close/>
                  <a:moveTo>
                    <a:pt x="58" y="942"/>
                  </a:moveTo>
                  <a:lnTo>
                    <a:pt x="58" y="917"/>
                  </a:lnTo>
                  <a:lnTo>
                    <a:pt x="42" y="917"/>
                  </a:lnTo>
                  <a:lnTo>
                    <a:pt x="41" y="942"/>
                  </a:lnTo>
                  <a:lnTo>
                    <a:pt x="58" y="942"/>
                  </a:lnTo>
                  <a:close/>
                  <a:moveTo>
                    <a:pt x="58" y="904"/>
                  </a:moveTo>
                  <a:lnTo>
                    <a:pt x="59" y="854"/>
                  </a:lnTo>
                  <a:lnTo>
                    <a:pt x="42" y="854"/>
                  </a:lnTo>
                  <a:lnTo>
                    <a:pt x="42" y="904"/>
                  </a:lnTo>
                  <a:lnTo>
                    <a:pt x="58" y="904"/>
                  </a:lnTo>
                  <a:close/>
                  <a:moveTo>
                    <a:pt x="59" y="841"/>
                  </a:moveTo>
                  <a:lnTo>
                    <a:pt x="59" y="816"/>
                  </a:lnTo>
                  <a:lnTo>
                    <a:pt x="42" y="816"/>
                  </a:lnTo>
                  <a:lnTo>
                    <a:pt x="42" y="841"/>
                  </a:lnTo>
                  <a:lnTo>
                    <a:pt x="59" y="841"/>
                  </a:lnTo>
                  <a:close/>
                  <a:moveTo>
                    <a:pt x="59" y="804"/>
                  </a:moveTo>
                  <a:lnTo>
                    <a:pt x="59" y="753"/>
                  </a:lnTo>
                  <a:lnTo>
                    <a:pt x="42" y="753"/>
                  </a:lnTo>
                  <a:lnTo>
                    <a:pt x="42" y="804"/>
                  </a:lnTo>
                  <a:lnTo>
                    <a:pt x="59" y="804"/>
                  </a:lnTo>
                  <a:close/>
                  <a:moveTo>
                    <a:pt x="59" y="741"/>
                  </a:moveTo>
                  <a:lnTo>
                    <a:pt x="59" y="716"/>
                  </a:lnTo>
                  <a:lnTo>
                    <a:pt x="42" y="716"/>
                  </a:lnTo>
                  <a:lnTo>
                    <a:pt x="42" y="741"/>
                  </a:lnTo>
                  <a:lnTo>
                    <a:pt x="59" y="741"/>
                  </a:lnTo>
                  <a:close/>
                  <a:moveTo>
                    <a:pt x="59" y="703"/>
                  </a:moveTo>
                  <a:lnTo>
                    <a:pt x="59" y="653"/>
                  </a:lnTo>
                  <a:lnTo>
                    <a:pt x="43" y="653"/>
                  </a:lnTo>
                  <a:lnTo>
                    <a:pt x="42" y="703"/>
                  </a:lnTo>
                  <a:lnTo>
                    <a:pt x="59" y="703"/>
                  </a:lnTo>
                  <a:close/>
                  <a:moveTo>
                    <a:pt x="59" y="640"/>
                  </a:moveTo>
                  <a:lnTo>
                    <a:pt x="59" y="633"/>
                  </a:lnTo>
                  <a:lnTo>
                    <a:pt x="59" y="615"/>
                  </a:lnTo>
                  <a:lnTo>
                    <a:pt x="43" y="615"/>
                  </a:lnTo>
                  <a:lnTo>
                    <a:pt x="43" y="633"/>
                  </a:lnTo>
                  <a:lnTo>
                    <a:pt x="43" y="640"/>
                  </a:lnTo>
                  <a:lnTo>
                    <a:pt x="59" y="640"/>
                  </a:lnTo>
                  <a:close/>
                  <a:moveTo>
                    <a:pt x="59" y="602"/>
                  </a:moveTo>
                  <a:lnTo>
                    <a:pt x="60" y="552"/>
                  </a:lnTo>
                  <a:lnTo>
                    <a:pt x="43" y="552"/>
                  </a:lnTo>
                  <a:lnTo>
                    <a:pt x="43" y="602"/>
                  </a:lnTo>
                  <a:lnTo>
                    <a:pt x="59" y="602"/>
                  </a:lnTo>
                  <a:close/>
                  <a:moveTo>
                    <a:pt x="60" y="540"/>
                  </a:moveTo>
                  <a:lnTo>
                    <a:pt x="60" y="515"/>
                  </a:lnTo>
                  <a:lnTo>
                    <a:pt x="43" y="515"/>
                  </a:lnTo>
                  <a:lnTo>
                    <a:pt x="43" y="540"/>
                  </a:lnTo>
                  <a:lnTo>
                    <a:pt x="60" y="540"/>
                  </a:lnTo>
                  <a:close/>
                  <a:moveTo>
                    <a:pt x="60" y="502"/>
                  </a:moveTo>
                  <a:lnTo>
                    <a:pt x="60" y="452"/>
                  </a:lnTo>
                  <a:lnTo>
                    <a:pt x="43" y="452"/>
                  </a:lnTo>
                  <a:lnTo>
                    <a:pt x="43" y="502"/>
                  </a:lnTo>
                  <a:lnTo>
                    <a:pt x="60" y="502"/>
                  </a:lnTo>
                  <a:close/>
                  <a:moveTo>
                    <a:pt x="60" y="439"/>
                  </a:moveTo>
                  <a:lnTo>
                    <a:pt x="60" y="414"/>
                  </a:lnTo>
                  <a:lnTo>
                    <a:pt x="44" y="414"/>
                  </a:lnTo>
                  <a:lnTo>
                    <a:pt x="43" y="439"/>
                  </a:lnTo>
                  <a:lnTo>
                    <a:pt x="60" y="439"/>
                  </a:lnTo>
                  <a:close/>
                  <a:moveTo>
                    <a:pt x="60" y="401"/>
                  </a:moveTo>
                  <a:lnTo>
                    <a:pt x="61" y="368"/>
                  </a:lnTo>
                  <a:lnTo>
                    <a:pt x="61" y="351"/>
                  </a:lnTo>
                  <a:lnTo>
                    <a:pt x="44" y="351"/>
                  </a:lnTo>
                  <a:lnTo>
                    <a:pt x="44" y="367"/>
                  </a:lnTo>
                  <a:lnTo>
                    <a:pt x="44" y="401"/>
                  </a:lnTo>
                  <a:lnTo>
                    <a:pt x="60" y="401"/>
                  </a:lnTo>
                  <a:close/>
                  <a:moveTo>
                    <a:pt x="61" y="339"/>
                  </a:moveTo>
                  <a:lnTo>
                    <a:pt x="61" y="313"/>
                  </a:lnTo>
                  <a:lnTo>
                    <a:pt x="45" y="313"/>
                  </a:lnTo>
                  <a:lnTo>
                    <a:pt x="44" y="339"/>
                  </a:lnTo>
                  <a:lnTo>
                    <a:pt x="61" y="339"/>
                  </a:lnTo>
                  <a:close/>
                  <a:moveTo>
                    <a:pt x="61" y="301"/>
                  </a:moveTo>
                  <a:lnTo>
                    <a:pt x="61" y="251"/>
                  </a:lnTo>
                  <a:lnTo>
                    <a:pt x="45" y="251"/>
                  </a:lnTo>
                  <a:lnTo>
                    <a:pt x="45" y="301"/>
                  </a:lnTo>
                  <a:lnTo>
                    <a:pt x="61" y="301"/>
                  </a:lnTo>
                  <a:close/>
                  <a:moveTo>
                    <a:pt x="61" y="238"/>
                  </a:moveTo>
                  <a:lnTo>
                    <a:pt x="62" y="213"/>
                  </a:lnTo>
                  <a:lnTo>
                    <a:pt x="45" y="213"/>
                  </a:lnTo>
                  <a:lnTo>
                    <a:pt x="45" y="238"/>
                  </a:lnTo>
                  <a:lnTo>
                    <a:pt x="61" y="238"/>
                  </a:lnTo>
                  <a:close/>
                  <a:moveTo>
                    <a:pt x="62" y="200"/>
                  </a:moveTo>
                  <a:lnTo>
                    <a:pt x="62" y="198"/>
                  </a:lnTo>
                  <a:lnTo>
                    <a:pt x="63" y="167"/>
                  </a:lnTo>
                  <a:lnTo>
                    <a:pt x="63" y="150"/>
                  </a:lnTo>
                  <a:lnTo>
                    <a:pt x="46" y="150"/>
                  </a:lnTo>
                  <a:lnTo>
                    <a:pt x="46" y="167"/>
                  </a:lnTo>
                  <a:lnTo>
                    <a:pt x="45" y="198"/>
                  </a:lnTo>
                  <a:lnTo>
                    <a:pt x="45" y="200"/>
                  </a:lnTo>
                  <a:lnTo>
                    <a:pt x="62" y="200"/>
                  </a:lnTo>
                  <a:close/>
                  <a:moveTo>
                    <a:pt x="63" y="137"/>
                  </a:moveTo>
                  <a:lnTo>
                    <a:pt x="63" y="112"/>
                  </a:lnTo>
                  <a:lnTo>
                    <a:pt x="46" y="112"/>
                  </a:lnTo>
                  <a:lnTo>
                    <a:pt x="46" y="137"/>
                  </a:lnTo>
                  <a:lnTo>
                    <a:pt x="63" y="137"/>
                  </a:lnTo>
                  <a:close/>
                  <a:moveTo>
                    <a:pt x="63" y="100"/>
                  </a:moveTo>
                  <a:lnTo>
                    <a:pt x="63" y="93"/>
                  </a:lnTo>
                  <a:lnTo>
                    <a:pt x="64" y="56"/>
                  </a:lnTo>
                  <a:lnTo>
                    <a:pt x="64" y="50"/>
                  </a:lnTo>
                  <a:lnTo>
                    <a:pt x="47" y="49"/>
                  </a:lnTo>
                  <a:lnTo>
                    <a:pt x="47" y="56"/>
                  </a:lnTo>
                  <a:lnTo>
                    <a:pt x="46" y="93"/>
                  </a:lnTo>
                  <a:lnTo>
                    <a:pt x="46" y="100"/>
                  </a:lnTo>
                  <a:lnTo>
                    <a:pt x="63" y="100"/>
                  </a:lnTo>
                  <a:close/>
                  <a:moveTo>
                    <a:pt x="64" y="37"/>
                  </a:moveTo>
                  <a:lnTo>
                    <a:pt x="64" y="37"/>
                  </a:lnTo>
                  <a:lnTo>
                    <a:pt x="65" y="12"/>
                  </a:lnTo>
                  <a:lnTo>
                    <a:pt x="48" y="12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64" y="37"/>
                  </a:lnTo>
                  <a:close/>
                  <a:moveTo>
                    <a:pt x="66" y="3"/>
                  </a:moveTo>
                  <a:lnTo>
                    <a:pt x="66" y="0"/>
                  </a:lnTo>
                  <a:lnTo>
                    <a:pt x="58" y="0"/>
                  </a:lnTo>
                  <a:lnTo>
                    <a:pt x="49" y="0"/>
                  </a:lnTo>
                  <a:lnTo>
                    <a:pt x="50" y="32"/>
                  </a:lnTo>
                  <a:lnTo>
                    <a:pt x="67" y="32"/>
                  </a:lnTo>
                  <a:lnTo>
                    <a:pt x="67" y="26"/>
                  </a:lnTo>
                  <a:lnTo>
                    <a:pt x="59" y="25"/>
                  </a:lnTo>
                  <a:lnTo>
                    <a:pt x="67" y="28"/>
                  </a:lnTo>
                  <a:lnTo>
                    <a:pt x="67" y="27"/>
                  </a:lnTo>
                  <a:lnTo>
                    <a:pt x="68" y="25"/>
                  </a:lnTo>
                  <a:lnTo>
                    <a:pt x="68" y="20"/>
                  </a:lnTo>
                  <a:lnTo>
                    <a:pt x="60" y="19"/>
                  </a:lnTo>
                  <a:lnTo>
                    <a:pt x="52" y="20"/>
                  </a:lnTo>
                  <a:lnTo>
                    <a:pt x="52" y="23"/>
                  </a:lnTo>
                  <a:lnTo>
                    <a:pt x="69" y="22"/>
                  </a:lnTo>
                  <a:lnTo>
                    <a:pt x="68" y="19"/>
                  </a:lnTo>
                  <a:lnTo>
                    <a:pt x="52" y="18"/>
                  </a:lnTo>
                  <a:lnTo>
                    <a:pt x="51" y="22"/>
                  </a:lnTo>
                  <a:lnTo>
                    <a:pt x="59" y="24"/>
                  </a:lnTo>
                  <a:lnTo>
                    <a:pt x="52" y="20"/>
                  </a:lnTo>
                  <a:lnTo>
                    <a:pt x="51" y="22"/>
                  </a:lnTo>
                  <a:lnTo>
                    <a:pt x="51" y="24"/>
                  </a:lnTo>
                  <a:lnTo>
                    <a:pt x="50" y="31"/>
                  </a:lnTo>
                  <a:lnTo>
                    <a:pt x="58" y="31"/>
                  </a:lnTo>
                  <a:lnTo>
                    <a:pt x="67" y="31"/>
                  </a:lnTo>
                  <a:lnTo>
                    <a:pt x="66" y="0"/>
                  </a:lnTo>
                  <a:lnTo>
                    <a:pt x="49" y="0"/>
                  </a:lnTo>
                  <a:lnTo>
                    <a:pt x="49" y="2"/>
                  </a:lnTo>
                  <a:lnTo>
                    <a:pt x="66" y="3"/>
                  </a:lnTo>
                  <a:close/>
                  <a:moveTo>
                    <a:pt x="52" y="35"/>
                  </a:moveTo>
                  <a:lnTo>
                    <a:pt x="52" y="49"/>
                  </a:lnTo>
                  <a:lnTo>
                    <a:pt x="69" y="49"/>
                  </a:lnTo>
                  <a:lnTo>
                    <a:pt x="70" y="37"/>
                  </a:lnTo>
                  <a:lnTo>
                    <a:pt x="53" y="37"/>
                  </a:lnTo>
                  <a:lnTo>
                    <a:pt x="52" y="48"/>
                  </a:lnTo>
                  <a:lnTo>
                    <a:pt x="61" y="49"/>
                  </a:lnTo>
                  <a:lnTo>
                    <a:pt x="69" y="49"/>
                  </a:lnTo>
                  <a:lnTo>
                    <a:pt x="69" y="35"/>
                  </a:lnTo>
                  <a:lnTo>
                    <a:pt x="52" y="35"/>
                  </a:lnTo>
                  <a:close/>
                  <a:moveTo>
                    <a:pt x="54" y="45"/>
                  </a:moveTo>
                  <a:lnTo>
                    <a:pt x="54" y="55"/>
                  </a:lnTo>
                  <a:lnTo>
                    <a:pt x="54" y="66"/>
                  </a:lnTo>
                  <a:lnTo>
                    <a:pt x="55" y="96"/>
                  </a:lnTo>
                  <a:lnTo>
                    <a:pt x="72" y="95"/>
                  </a:lnTo>
                  <a:lnTo>
                    <a:pt x="71" y="66"/>
                  </a:lnTo>
                  <a:lnTo>
                    <a:pt x="70" y="55"/>
                  </a:lnTo>
                  <a:lnTo>
                    <a:pt x="70" y="45"/>
                  </a:lnTo>
                  <a:lnTo>
                    <a:pt x="54" y="45"/>
                  </a:lnTo>
                  <a:close/>
                  <a:moveTo>
                    <a:pt x="55" y="108"/>
                  </a:moveTo>
                  <a:lnTo>
                    <a:pt x="55" y="119"/>
                  </a:lnTo>
                  <a:lnTo>
                    <a:pt x="56" y="132"/>
                  </a:lnTo>
                  <a:lnTo>
                    <a:pt x="72" y="132"/>
                  </a:lnTo>
                  <a:lnTo>
                    <a:pt x="72" y="130"/>
                  </a:lnTo>
                  <a:lnTo>
                    <a:pt x="56" y="129"/>
                  </a:lnTo>
                  <a:lnTo>
                    <a:pt x="56" y="131"/>
                  </a:lnTo>
                  <a:lnTo>
                    <a:pt x="64" y="132"/>
                  </a:lnTo>
                  <a:lnTo>
                    <a:pt x="72" y="131"/>
                  </a:lnTo>
                  <a:lnTo>
                    <a:pt x="72" y="118"/>
                  </a:lnTo>
                  <a:lnTo>
                    <a:pt x="72" y="108"/>
                  </a:lnTo>
                  <a:lnTo>
                    <a:pt x="55" y="108"/>
                  </a:lnTo>
                  <a:close/>
                  <a:moveTo>
                    <a:pt x="73" y="117"/>
                  </a:moveTo>
                  <a:lnTo>
                    <a:pt x="73" y="105"/>
                  </a:lnTo>
                  <a:lnTo>
                    <a:pt x="65" y="105"/>
                  </a:lnTo>
                  <a:lnTo>
                    <a:pt x="56" y="105"/>
                  </a:lnTo>
                  <a:lnTo>
                    <a:pt x="57" y="135"/>
                  </a:lnTo>
                  <a:lnTo>
                    <a:pt x="57" y="144"/>
                  </a:lnTo>
                  <a:lnTo>
                    <a:pt x="74" y="143"/>
                  </a:lnTo>
                  <a:lnTo>
                    <a:pt x="74" y="135"/>
                  </a:lnTo>
                  <a:lnTo>
                    <a:pt x="73" y="105"/>
                  </a:lnTo>
                  <a:lnTo>
                    <a:pt x="56" y="105"/>
                  </a:lnTo>
                  <a:lnTo>
                    <a:pt x="56" y="117"/>
                  </a:lnTo>
                  <a:lnTo>
                    <a:pt x="73" y="117"/>
                  </a:lnTo>
                  <a:close/>
                  <a:moveTo>
                    <a:pt x="57" y="156"/>
                  </a:moveTo>
                  <a:lnTo>
                    <a:pt x="58" y="176"/>
                  </a:lnTo>
                  <a:lnTo>
                    <a:pt x="60" y="182"/>
                  </a:lnTo>
                  <a:lnTo>
                    <a:pt x="61" y="183"/>
                  </a:lnTo>
                  <a:lnTo>
                    <a:pt x="67" y="177"/>
                  </a:lnTo>
                  <a:lnTo>
                    <a:pt x="59" y="177"/>
                  </a:lnTo>
                  <a:lnTo>
                    <a:pt x="59" y="181"/>
                  </a:lnTo>
                  <a:lnTo>
                    <a:pt x="76" y="180"/>
                  </a:lnTo>
                  <a:lnTo>
                    <a:pt x="76" y="176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67" y="176"/>
                  </a:lnTo>
                  <a:lnTo>
                    <a:pt x="75" y="176"/>
                  </a:lnTo>
                  <a:lnTo>
                    <a:pt x="74" y="156"/>
                  </a:lnTo>
                  <a:lnTo>
                    <a:pt x="57" y="156"/>
                  </a:lnTo>
                  <a:close/>
                  <a:moveTo>
                    <a:pt x="60" y="194"/>
                  </a:moveTo>
                  <a:lnTo>
                    <a:pt x="60" y="199"/>
                  </a:lnTo>
                  <a:lnTo>
                    <a:pt x="61" y="243"/>
                  </a:lnTo>
                  <a:lnTo>
                    <a:pt x="61" y="244"/>
                  </a:lnTo>
                  <a:lnTo>
                    <a:pt x="77" y="243"/>
                  </a:lnTo>
                  <a:lnTo>
                    <a:pt x="77" y="242"/>
                  </a:lnTo>
                  <a:lnTo>
                    <a:pt x="77" y="199"/>
                  </a:lnTo>
                  <a:lnTo>
                    <a:pt x="76" y="193"/>
                  </a:lnTo>
                  <a:lnTo>
                    <a:pt x="60" y="194"/>
                  </a:lnTo>
                  <a:close/>
                  <a:moveTo>
                    <a:pt x="61" y="256"/>
                  </a:moveTo>
                  <a:lnTo>
                    <a:pt x="61" y="278"/>
                  </a:lnTo>
                  <a:lnTo>
                    <a:pt x="61" y="282"/>
                  </a:lnTo>
                  <a:lnTo>
                    <a:pt x="78" y="281"/>
                  </a:lnTo>
                  <a:lnTo>
                    <a:pt x="78" y="278"/>
                  </a:lnTo>
                  <a:lnTo>
                    <a:pt x="77" y="256"/>
                  </a:lnTo>
                  <a:lnTo>
                    <a:pt x="61" y="256"/>
                  </a:lnTo>
                  <a:close/>
                  <a:moveTo>
                    <a:pt x="61" y="294"/>
                  </a:moveTo>
                  <a:lnTo>
                    <a:pt x="62" y="311"/>
                  </a:lnTo>
                  <a:lnTo>
                    <a:pt x="62" y="344"/>
                  </a:lnTo>
                  <a:lnTo>
                    <a:pt x="79" y="344"/>
                  </a:lnTo>
                  <a:lnTo>
                    <a:pt x="79" y="311"/>
                  </a:lnTo>
                  <a:lnTo>
                    <a:pt x="78" y="294"/>
                  </a:lnTo>
                  <a:lnTo>
                    <a:pt x="61" y="294"/>
                  </a:lnTo>
                  <a:close/>
                  <a:moveTo>
                    <a:pt x="62" y="357"/>
                  </a:moveTo>
                  <a:lnTo>
                    <a:pt x="62" y="382"/>
                  </a:lnTo>
                  <a:lnTo>
                    <a:pt x="79" y="382"/>
                  </a:lnTo>
                  <a:lnTo>
                    <a:pt x="79" y="357"/>
                  </a:lnTo>
                  <a:lnTo>
                    <a:pt x="62" y="357"/>
                  </a:lnTo>
                  <a:close/>
                  <a:moveTo>
                    <a:pt x="63" y="395"/>
                  </a:moveTo>
                  <a:lnTo>
                    <a:pt x="63" y="396"/>
                  </a:lnTo>
                  <a:lnTo>
                    <a:pt x="79" y="397"/>
                  </a:lnTo>
                  <a:lnTo>
                    <a:pt x="80" y="390"/>
                  </a:lnTo>
                  <a:lnTo>
                    <a:pt x="72" y="390"/>
                  </a:lnTo>
                  <a:lnTo>
                    <a:pt x="63" y="390"/>
                  </a:lnTo>
                  <a:lnTo>
                    <a:pt x="64" y="404"/>
                  </a:lnTo>
                  <a:lnTo>
                    <a:pt x="80" y="405"/>
                  </a:lnTo>
                  <a:lnTo>
                    <a:pt x="81" y="397"/>
                  </a:lnTo>
                  <a:lnTo>
                    <a:pt x="73" y="397"/>
                  </a:lnTo>
                  <a:lnTo>
                    <a:pt x="65" y="397"/>
                  </a:lnTo>
                  <a:lnTo>
                    <a:pt x="65" y="409"/>
                  </a:lnTo>
                  <a:lnTo>
                    <a:pt x="65" y="418"/>
                  </a:lnTo>
                  <a:lnTo>
                    <a:pt x="82" y="418"/>
                  </a:lnTo>
                  <a:lnTo>
                    <a:pt x="82" y="408"/>
                  </a:lnTo>
                  <a:lnTo>
                    <a:pt x="81" y="396"/>
                  </a:lnTo>
                  <a:lnTo>
                    <a:pt x="65" y="396"/>
                  </a:lnTo>
                  <a:lnTo>
                    <a:pt x="64" y="403"/>
                  </a:lnTo>
                  <a:lnTo>
                    <a:pt x="72" y="404"/>
                  </a:lnTo>
                  <a:lnTo>
                    <a:pt x="81" y="403"/>
                  </a:lnTo>
                  <a:lnTo>
                    <a:pt x="80" y="389"/>
                  </a:lnTo>
                  <a:lnTo>
                    <a:pt x="63" y="389"/>
                  </a:lnTo>
                  <a:lnTo>
                    <a:pt x="63" y="395"/>
                  </a:lnTo>
                  <a:lnTo>
                    <a:pt x="71" y="395"/>
                  </a:lnTo>
                  <a:lnTo>
                    <a:pt x="79" y="395"/>
                  </a:lnTo>
                  <a:lnTo>
                    <a:pt x="79" y="394"/>
                  </a:lnTo>
                  <a:lnTo>
                    <a:pt x="63" y="395"/>
                  </a:lnTo>
                  <a:close/>
                  <a:moveTo>
                    <a:pt x="65" y="431"/>
                  </a:moveTo>
                  <a:lnTo>
                    <a:pt x="66" y="445"/>
                  </a:lnTo>
                  <a:lnTo>
                    <a:pt x="66" y="456"/>
                  </a:lnTo>
                  <a:lnTo>
                    <a:pt x="83" y="456"/>
                  </a:lnTo>
                  <a:lnTo>
                    <a:pt x="82" y="444"/>
                  </a:lnTo>
                  <a:lnTo>
                    <a:pt x="82" y="430"/>
                  </a:lnTo>
                  <a:lnTo>
                    <a:pt x="65" y="431"/>
                  </a:lnTo>
                  <a:close/>
                  <a:moveTo>
                    <a:pt x="66" y="469"/>
                  </a:moveTo>
                  <a:lnTo>
                    <a:pt x="66" y="479"/>
                  </a:lnTo>
                  <a:lnTo>
                    <a:pt x="67" y="497"/>
                  </a:lnTo>
                  <a:lnTo>
                    <a:pt x="67" y="519"/>
                  </a:lnTo>
                  <a:lnTo>
                    <a:pt x="84" y="518"/>
                  </a:lnTo>
                  <a:lnTo>
                    <a:pt x="83" y="497"/>
                  </a:lnTo>
                  <a:lnTo>
                    <a:pt x="83" y="479"/>
                  </a:lnTo>
                  <a:lnTo>
                    <a:pt x="83" y="468"/>
                  </a:lnTo>
                  <a:lnTo>
                    <a:pt x="66" y="469"/>
                  </a:lnTo>
                  <a:close/>
                  <a:moveTo>
                    <a:pt x="67" y="531"/>
                  </a:moveTo>
                  <a:lnTo>
                    <a:pt x="67" y="532"/>
                  </a:lnTo>
                  <a:lnTo>
                    <a:pt x="68" y="534"/>
                  </a:lnTo>
                  <a:lnTo>
                    <a:pt x="68" y="536"/>
                  </a:lnTo>
                  <a:lnTo>
                    <a:pt x="76" y="534"/>
                  </a:lnTo>
                  <a:lnTo>
                    <a:pt x="68" y="534"/>
                  </a:lnTo>
                  <a:lnTo>
                    <a:pt x="68" y="557"/>
                  </a:lnTo>
                  <a:lnTo>
                    <a:pt x="85" y="556"/>
                  </a:lnTo>
                  <a:lnTo>
                    <a:pt x="85" y="534"/>
                  </a:lnTo>
                  <a:lnTo>
                    <a:pt x="85" y="532"/>
                  </a:lnTo>
                  <a:lnTo>
                    <a:pt x="84" y="529"/>
                  </a:lnTo>
                  <a:lnTo>
                    <a:pt x="76" y="532"/>
                  </a:lnTo>
                  <a:lnTo>
                    <a:pt x="84" y="531"/>
                  </a:lnTo>
                  <a:lnTo>
                    <a:pt x="84" y="531"/>
                  </a:lnTo>
                  <a:lnTo>
                    <a:pt x="67" y="531"/>
                  </a:lnTo>
                  <a:close/>
                  <a:moveTo>
                    <a:pt x="68" y="569"/>
                  </a:moveTo>
                  <a:lnTo>
                    <a:pt x="69" y="592"/>
                  </a:lnTo>
                  <a:lnTo>
                    <a:pt x="69" y="611"/>
                  </a:lnTo>
                  <a:lnTo>
                    <a:pt x="70" y="619"/>
                  </a:lnTo>
                  <a:lnTo>
                    <a:pt x="86" y="619"/>
                  </a:lnTo>
                  <a:lnTo>
                    <a:pt x="86" y="611"/>
                  </a:lnTo>
                  <a:lnTo>
                    <a:pt x="85" y="591"/>
                  </a:lnTo>
                  <a:lnTo>
                    <a:pt x="85" y="569"/>
                  </a:lnTo>
                  <a:lnTo>
                    <a:pt x="68" y="569"/>
                  </a:lnTo>
                  <a:close/>
                  <a:moveTo>
                    <a:pt x="70" y="632"/>
                  </a:moveTo>
                  <a:lnTo>
                    <a:pt x="70" y="641"/>
                  </a:lnTo>
                  <a:lnTo>
                    <a:pt x="87" y="641"/>
                  </a:lnTo>
                  <a:lnTo>
                    <a:pt x="87" y="624"/>
                  </a:lnTo>
                  <a:lnTo>
                    <a:pt x="70" y="624"/>
                  </a:lnTo>
                  <a:lnTo>
                    <a:pt x="70" y="640"/>
                  </a:lnTo>
                  <a:lnTo>
                    <a:pt x="78" y="640"/>
                  </a:lnTo>
                  <a:lnTo>
                    <a:pt x="87" y="640"/>
                  </a:lnTo>
                  <a:lnTo>
                    <a:pt x="87" y="632"/>
                  </a:lnTo>
                  <a:lnTo>
                    <a:pt x="70" y="632"/>
                  </a:lnTo>
                  <a:close/>
                  <a:moveTo>
                    <a:pt x="71" y="635"/>
                  </a:moveTo>
                  <a:lnTo>
                    <a:pt x="71" y="656"/>
                  </a:lnTo>
                  <a:lnTo>
                    <a:pt x="72" y="685"/>
                  </a:lnTo>
                  <a:lnTo>
                    <a:pt x="72" y="685"/>
                  </a:lnTo>
                  <a:lnTo>
                    <a:pt x="88" y="685"/>
                  </a:lnTo>
                  <a:lnTo>
                    <a:pt x="88" y="684"/>
                  </a:lnTo>
                  <a:lnTo>
                    <a:pt x="88" y="656"/>
                  </a:lnTo>
                  <a:lnTo>
                    <a:pt x="88" y="635"/>
                  </a:lnTo>
                  <a:lnTo>
                    <a:pt x="71" y="635"/>
                  </a:lnTo>
                  <a:close/>
                  <a:moveTo>
                    <a:pt x="72" y="698"/>
                  </a:moveTo>
                  <a:lnTo>
                    <a:pt x="72" y="706"/>
                  </a:lnTo>
                  <a:lnTo>
                    <a:pt x="89" y="706"/>
                  </a:lnTo>
                  <a:lnTo>
                    <a:pt x="90" y="692"/>
                  </a:lnTo>
                  <a:lnTo>
                    <a:pt x="81" y="692"/>
                  </a:lnTo>
                  <a:lnTo>
                    <a:pt x="73" y="692"/>
                  </a:lnTo>
                  <a:lnTo>
                    <a:pt x="73" y="696"/>
                  </a:lnTo>
                  <a:lnTo>
                    <a:pt x="90" y="696"/>
                  </a:lnTo>
                  <a:lnTo>
                    <a:pt x="90" y="692"/>
                  </a:lnTo>
                  <a:lnTo>
                    <a:pt x="73" y="692"/>
                  </a:lnTo>
                  <a:lnTo>
                    <a:pt x="72" y="705"/>
                  </a:lnTo>
                  <a:lnTo>
                    <a:pt x="81" y="706"/>
                  </a:lnTo>
                  <a:lnTo>
                    <a:pt x="89" y="705"/>
                  </a:lnTo>
                  <a:lnTo>
                    <a:pt x="89" y="698"/>
                  </a:lnTo>
                  <a:lnTo>
                    <a:pt x="72" y="698"/>
                  </a:lnTo>
                  <a:close/>
                  <a:moveTo>
                    <a:pt x="73" y="709"/>
                  </a:moveTo>
                  <a:lnTo>
                    <a:pt x="74" y="756"/>
                  </a:lnTo>
                  <a:lnTo>
                    <a:pt x="90" y="759"/>
                  </a:lnTo>
                  <a:lnTo>
                    <a:pt x="90" y="758"/>
                  </a:lnTo>
                  <a:lnTo>
                    <a:pt x="91" y="755"/>
                  </a:lnTo>
                  <a:lnTo>
                    <a:pt x="91" y="754"/>
                  </a:lnTo>
                  <a:lnTo>
                    <a:pt x="74" y="753"/>
                  </a:lnTo>
                  <a:lnTo>
                    <a:pt x="74" y="754"/>
                  </a:lnTo>
                  <a:lnTo>
                    <a:pt x="83" y="755"/>
                  </a:lnTo>
                  <a:lnTo>
                    <a:pt x="75" y="751"/>
                  </a:lnTo>
                  <a:lnTo>
                    <a:pt x="74" y="753"/>
                  </a:lnTo>
                  <a:lnTo>
                    <a:pt x="82" y="756"/>
                  </a:lnTo>
                  <a:lnTo>
                    <a:pt x="90" y="756"/>
                  </a:lnTo>
                  <a:lnTo>
                    <a:pt x="90" y="708"/>
                  </a:lnTo>
                  <a:lnTo>
                    <a:pt x="73" y="709"/>
                  </a:lnTo>
                  <a:close/>
                  <a:moveTo>
                    <a:pt x="75" y="746"/>
                  </a:moveTo>
                  <a:lnTo>
                    <a:pt x="76" y="769"/>
                  </a:lnTo>
                  <a:lnTo>
                    <a:pt x="76" y="771"/>
                  </a:lnTo>
                  <a:lnTo>
                    <a:pt x="92" y="771"/>
                  </a:lnTo>
                  <a:lnTo>
                    <a:pt x="92" y="769"/>
                  </a:lnTo>
                  <a:lnTo>
                    <a:pt x="92" y="745"/>
                  </a:lnTo>
                  <a:lnTo>
                    <a:pt x="75" y="746"/>
                  </a:lnTo>
                  <a:close/>
                  <a:moveTo>
                    <a:pt x="76" y="784"/>
                  </a:moveTo>
                  <a:lnTo>
                    <a:pt x="76" y="813"/>
                  </a:lnTo>
                  <a:lnTo>
                    <a:pt x="78" y="818"/>
                  </a:lnTo>
                  <a:lnTo>
                    <a:pt x="79" y="819"/>
                  </a:lnTo>
                  <a:lnTo>
                    <a:pt x="85" y="813"/>
                  </a:lnTo>
                  <a:lnTo>
                    <a:pt x="77" y="813"/>
                  </a:lnTo>
                  <a:lnTo>
                    <a:pt x="77" y="833"/>
                  </a:lnTo>
                  <a:lnTo>
                    <a:pt x="94" y="833"/>
                  </a:lnTo>
                  <a:lnTo>
                    <a:pt x="94" y="813"/>
                  </a:lnTo>
                  <a:lnTo>
                    <a:pt x="92" y="808"/>
                  </a:lnTo>
                  <a:lnTo>
                    <a:pt x="91" y="807"/>
                  </a:lnTo>
                  <a:lnTo>
                    <a:pt x="85" y="813"/>
                  </a:lnTo>
                  <a:lnTo>
                    <a:pt x="93" y="812"/>
                  </a:lnTo>
                  <a:lnTo>
                    <a:pt x="92" y="783"/>
                  </a:lnTo>
                  <a:lnTo>
                    <a:pt x="76" y="784"/>
                  </a:lnTo>
                  <a:close/>
                  <a:moveTo>
                    <a:pt x="77" y="846"/>
                  </a:moveTo>
                  <a:lnTo>
                    <a:pt x="77" y="853"/>
                  </a:lnTo>
                  <a:lnTo>
                    <a:pt x="78" y="865"/>
                  </a:lnTo>
                  <a:lnTo>
                    <a:pt x="78" y="872"/>
                  </a:lnTo>
                  <a:lnTo>
                    <a:pt x="95" y="871"/>
                  </a:lnTo>
                  <a:lnTo>
                    <a:pt x="95" y="864"/>
                  </a:lnTo>
                  <a:lnTo>
                    <a:pt x="94" y="853"/>
                  </a:lnTo>
                  <a:lnTo>
                    <a:pt x="94" y="846"/>
                  </a:lnTo>
                  <a:lnTo>
                    <a:pt x="77" y="846"/>
                  </a:lnTo>
                  <a:close/>
                  <a:moveTo>
                    <a:pt x="79" y="884"/>
                  </a:moveTo>
                  <a:lnTo>
                    <a:pt x="79" y="892"/>
                  </a:lnTo>
                  <a:lnTo>
                    <a:pt x="96" y="893"/>
                  </a:lnTo>
                  <a:lnTo>
                    <a:pt x="96" y="882"/>
                  </a:lnTo>
                  <a:lnTo>
                    <a:pt x="88" y="881"/>
                  </a:lnTo>
                  <a:lnTo>
                    <a:pt x="79" y="882"/>
                  </a:lnTo>
                  <a:lnTo>
                    <a:pt x="80" y="905"/>
                  </a:lnTo>
                  <a:lnTo>
                    <a:pt x="97" y="906"/>
                  </a:lnTo>
                  <a:lnTo>
                    <a:pt x="97" y="899"/>
                  </a:lnTo>
                  <a:lnTo>
                    <a:pt x="89" y="898"/>
                  </a:lnTo>
                  <a:lnTo>
                    <a:pt x="81" y="899"/>
                  </a:lnTo>
                  <a:lnTo>
                    <a:pt x="81" y="900"/>
                  </a:lnTo>
                  <a:lnTo>
                    <a:pt x="97" y="899"/>
                  </a:lnTo>
                  <a:lnTo>
                    <a:pt x="97" y="898"/>
                  </a:lnTo>
                  <a:lnTo>
                    <a:pt x="81" y="897"/>
                  </a:lnTo>
                  <a:lnTo>
                    <a:pt x="80" y="904"/>
                  </a:lnTo>
                  <a:lnTo>
                    <a:pt x="88" y="905"/>
                  </a:lnTo>
                  <a:lnTo>
                    <a:pt x="97" y="905"/>
                  </a:lnTo>
                  <a:lnTo>
                    <a:pt x="96" y="881"/>
                  </a:lnTo>
                  <a:lnTo>
                    <a:pt x="79" y="881"/>
                  </a:lnTo>
                  <a:lnTo>
                    <a:pt x="79" y="892"/>
                  </a:lnTo>
                  <a:lnTo>
                    <a:pt x="87" y="892"/>
                  </a:lnTo>
                  <a:lnTo>
                    <a:pt x="96" y="892"/>
                  </a:lnTo>
                  <a:lnTo>
                    <a:pt x="95" y="884"/>
                  </a:lnTo>
                  <a:lnTo>
                    <a:pt x="79" y="884"/>
                  </a:lnTo>
                  <a:close/>
                  <a:moveTo>
                    <a:pt x="81" y="913"/>
                  </a:moveTo>
                  <a:lnTo>
                    <a:pt x="82" y="930"/>
                  </a:lnTo>
                  <a:lnTo>
                    <a:pt x="82" y="938"/>
                  </a:lnTo>
                  <a:lnTo>
                    <a:pt x="99" y="938"/>
                  </a:lnTo>
                  <a:lnTo>
                    <a:pt x="99" y="930"/>
                  </a:lnTo>
                  <a:lnTo>
                    <a:pt x="98" y="912"/>
                  </a:lnTo>
                  <a:lnTo>
                    <a:pt x="81" y="913"/>
                  </a:lnTo>
                  <a:close/>
                  <a:moveTo>
                    <a:pt x="82" y="950"/>
                  </a:moveTo>
                  <a:lnTo>
                    <a:pt x="83" y="987"/>
                  </a:lnTo>
                  <a:lnTo>
                    <a:pt x="99" y="987"/>
                  </a:lnTo>
                  <a:lnTo>
                    <a:pt x="99" y="974"/>
                  </a:lnTo>
                  <a:lnTo>
                    <a:pt x="83" y="974"/>
                  </a:lnTo>
                  <a:lnTo>
                    <a:pt x="83" y="987"/>
                  </a:lnTo>
                  <a:lnTo>
                    <a:pt x="91" y="987"/>
                  </a:lnTo>
                  <a:lnTo>
                    <a:pt x="99" y="987"/>
                  </a:lnTo>
                  <a:lnTo>
                    <a:pt x="99" y="950"/>
                  </a:lnTo>
                  <a:lnTo>
                    <a:pt x="82" y="950"/>
                  </a:lnTo>
                  <a:close/>
                  <a:moveTo>
                    <a:pt x="83" y="972"/>
                  </a:moveTo>
                  <a:lnTo>
                    <a:pt x="83" y="997"/>
                  </a:lnTo>
                  <a:lnTo>
                    <a:pt x="100" y="997"/>
                  </a:lnTo>
                  <a:lnTo>
                    <a:pt x="100" y="972"/>
                  </a:lnTo>
                  <a:lnTo>
                    <a:pt x="83" y="972"/>
                  </a:lnTo>
                  <a:close/>
                  <a:moveTo>
                    <a:pt x="83" y="1009"/>
                  </a:moveTo>
                  <a:lnTo>
                    <a:pt x="84" y="1021"/>
                  </a:lnTo>
                  <a:lnTo>
                    <a:pt x="84" y="1038"/>
                  </a:lnTo>
                  <a:lnTo>
                    <a:pt x="101" y="1038"/>
                  </a:lnTo>
                  <a:lnTo>
                    <a:pt x="101" y="1015"/>
                  </a:lnTo>
                  <a:lnTo>
                    <a:pt x="85" y="1015"/>
                  </a:lnTo>
                  <a:lnTo>
                    <a:pt x="84" y="1037"/>
                  </a:lnTo>
                  <a:lnTo>
                    <a:pt x="93" y="1037"/>
                  </a:lnTo>
                  <a:lnTo>
                    <a:pt x="101" y="1037"/>
                  </a:lnTo>
                  <a:lnTo>
                    <a:pt x="100" y="1020"/>
                  </a:lnTo>
                  <a:lnTo>
                    <a:pt x="100" y="1009"/>
                  </a:lnTo>
                  <a:lnTo>
                    <a:pt x="83" y="1009"/>
                  </a:lnTo>
                  <a:close/>
                  <a:moveTo>
                    <a:pt x="85" y="1026"/>
                  </a:moveTo>
                  <a:lnTo>
                    <a:pt x="85" y="1042"/>
                  </a:lnTo>
                  <a:lnTo>
                    <a:pt x="86" y="1043"/>
                  </a:lnTo>
                  <a:lnTo>
                    <a:pt x="86" y="1048"/>
                  </a:lnTo>
                  <a:lnTo>
                    <a:pt x="94" y="1047"/>
                  </a:lnTo>
                  <a:lnTo>
                    <a:pt x="86" y="1047"/>
                  </a:lnTo>
                  <a:lnTo>
                    <a:pt x="86" y="1051"/>
                  </a:lnTo>
                  <a:lnTo>
                    <a:pt x="103" y="1051"/>
                  </a:lnTo>
                  <a:lnTo>
                    <a:pt x="103" y="1047"/>
                  </a:lnTo>
                  <a:lnTo>
                    <a:pt x="103" y="1046"/>
                  </a:lnTo>
                  <a:lnTo>
                    <a:pt x="102" y="1041"/>
                  </a:lnTo>
                  <a:lnTo>
                    <a:pt x="94" y="1042"/>
                  </a:lnTo>
                  <a:lnTo>
                    <a:pt x="102" y="1042"/>
                  </a:lnTo>
                  <a:lnTo>
                    <a:pt x="102" y="1026"/>
                  </a:lnTo>
                  <a:lnTo>
                    <a:pt x="85" y="1026"/>
                  </a:lnTo>
                  <a:close/>
                  <a:moveTo>
                    <a:pt x="87" y="1064"/>
                  </a:moveTo>
                  <a:lnTo>
                    <a:pt x="87" y="1071"/>
                  </a:lnTo>
                  <a:lnTo>
                    <a:pt x="103" y="1072"/>
                  </a:lnTo>
                  <a:lnTo>
                    <a:pt x="104" y="1064"/>
                  </a:lnTo>
                  <a:lnTo>
                    <a:pt x="96" y="1064"/>
                  </a:lnTo>
                  <a:lnTo>
                    <a:pt x="104" y="1065"/>
                  </a:lnTo>
                  <a:lnTo>
                    <a:pt x="105" y="1061"/>
                  </a:lnTo>
                  <a:lnTo>
                    <a:pt x="96" y="1060"/>
                  </a:lnTo>
                  <a:lnTo>
                    <a:pt x="88" y="1060"/>
                  </a:lnTo>
                  <a:lnTo>
                    <a:pt x="88" y="1075"/>
                  </a:lnTo>
                  <a:lnTo>
                    <a:pt x="89" y="1092"/>
                  </a:lnTo>
                  <a:lnTo>
                    <a:pt x="106" y="1092"/>
                  </a:lnTo>
                  <a:lnTo>
                    <a:pt x="105" y="1074"/>
                  </a:lnTo>
                  <a:lnTo>
                    <a:pt x="105" y="1059"/>
                  </a:lnTo>
                  <a:lnTo>
                    <a:pt x="88" y="1059"/>
                  </a:lnTo>
                  <a:lnTo>
                    <a:pt x="87" y="1062"/>
                  </a:lnTo>
                  <a:lnTo>
                    <a:pt x="87" y="1063"/>
                  </a:lnTo>
                  <a:lnTo>
                    <a:pt x="87" y="1070"/>
                  </a:lnTo>
                  <a:lnTo>
                    <a:pt x="95" y="1071"/>
                  </a:lnTo>
                  <a:lnTo>
                    <a:pt x="103" y="1071"/>
                  </a:lnTo>
                  <a:lnTo>
                    <a:pt x="103" y="1064"/>
                  </a:lnTo>
                  <a:lnTo>
                    <a:pt x="87" y="1064"/>
                  </a:lnTo>
                  <a:close/>
                  <a:moveTo>
                    <a:pt x="106" y="1097"/>
                  </a:moveTo>
                  <a:lnTo>
                    <a:pt x="107" y="1091"/>
                  </a:lnTo>
                  <a:lnTo>
                    <a:pt x="98" y="1090"/>
                  </a:lnTo>
                  <a:lnTo>
                    <a:pt x="90" y="1091"/>
                  </a:lnTo>
                  <a:lnTo>
                    <a:pt x="90" y="1103"/>
                  </a:lnTo>
                  <a:lnTo>
                    <a:pt x="91" y="1110"/>
                  </a:lnTo>
                  <a:lnTo>
                    <a:pt x="107" y="1109"/>
                  </a:lnTo>
                  <a:lnTo>
                    <a:pt x="107" y="1103"/>
                  </a:lnTo>
                  <a:lnTo>
                    <a:pt x="107" y="1090"/>
                  </a:lnTo>
                  <a:lnTo>
                    <a:pt x="90" y="1090"/>
                  </a:lnTo>
                  <a:lnTo>
                    <a:pt x="90" y="1096"/>
                  </a:lnTo>
                  <a:lnTo>
                    <a:pt x="106" y="1097"/>
                  </a:lnTo>
                  <a:close/>
                  <a:moveTo>
                    <a:pt x="91" y="1122"/>
                  </a:moveTo>
                  <a:lnTo>
                    <a:pt x="92" y="1155"/>
                  </a:lnTo>
                  <a:lnTo>
                    <a:pt x="107" y="1160"/>
                  </a:lnTo>
                  <a:lnTo>
                    <a:pt x="107" y="1160"/>
                  </a:lnTo>
                  <a:lnTo>
                    <a:pt x="109" y="1154"/>
                  </a:lnTo>
                  <a:lnTo>
                    <a:pt x="110" y="1138"/>
                  </a:lnTo>
                  <a:lnTo>
                    <a:pt x="93" y="1137"/>
                  </a:lnTo>
                  <a:lnTo>
                    <a:pt x="92" y="1154"/>
                  </a:lnTo>
                  <a:lnTo>
                    <a:pt x="101" y="1154"/>
                  </a:lnTo>
                  <a:lnTo>
                    <a:pt x="94" y="1149"/>
                  </a:lnTo>
                  <a:lnTo>
                    <a:pt x="94" y="1149"/>
                  </a:lnTo>
                  <a:lnTo>
                    <a:pt x="100" y="1155"/>
                  </a:lnTo>
                  <a:lnTo>
                    <a:pt x="108" y="1155"/>
                  </a:lnTo>
                  <a:lnTo>
                    <a:pt x="108" y="1122"/>
                  </a:lnTo>
                  <a:lnTo>
                    <a:pt x="91" y="1122"/>
                  </a:lnTo>
                  <a:close/>
                  <a:moveTo>
                    <a:pt x="93" y="1144"/>
                  </a:moveTo>
                  <a:lnTo>
                    <a:pt x="94" y="1155"/>
                  </a:lnTo>
                  <a:lnTo>
                    <a:pt x="94" y="1169"/>
                  </a:lnTo>
                  <a:lnTo>
                    <a:pt x="111" y="1169"/>
                  </a:lnTo>
                  <a:lnTo>
                    <a:pt x="110" y="1155"/>
                  </a:lnTo>
                  <a:lnTo>
                    <a:pt x="110" y="1143"/>
                  </a:lnTo>
                  <a:lnTo>
                    <a:pt x="93" y="1144"/>
                  </a:lnTo>
                  <a:close/>
                  <a:moveTo>
                    <a:pt x="94" y="1182"/>
                  </a:moveTo>
                  <a:lnTo>
                    <a:pt x="95" y="1186"/>
                  </a:lnTo>
                  <a:lnTo>
                    <a:pt x="112" y="1186"/>
                  </a:lnTo>
                  <a:lnTo>
                    <a:pt x="112" y="1172"/>
                  </a:lnTo>
                  <a:lnTo>
                    <a:pt x="104" y="1172"/>
                  </a:lnTo>
                  <a:lnTo>
                    <a:pt x="96" y="1172"/>
                  </a:lnTo>
                  <a:lnTo>
                    <a:pt x="96" y="1205"/>
                  </a:lnTo>
                  <a:lnTo>
                    <a:pt x="113" y="1205"/>
                  </a:lnTo>
                  <a:lnTo>
                    <a:pt x="112" y="1172"/>
                  </a:lnTo>
                  <a:lnTo>
                    <a:pt x="96" y="1172"/>
                  </a:lnTo>
                  <a:lnTo>
                    <a:pt x="95" y="1185"/>
                  </a:lnTo>
                  <a:lnTo>
                    <a:pt x="103" y="1185"/>
                  </a:lnTo>
                  <a:lnTo>
                    <a:pt x="112" y="1185"/>
                  </a:lnTo>
                  <a:lnTo>
                    <a:pt x="111" y="1181"/>
                  </a:lnTo>
                  <a:lnTo>
                    <a:pt x="94" y="1182"/>
                  </a:lnTo>
                  <a:close/>
                  <a:moveTo>
                    <a:pt x="113" y="1209"/>
                  </a:moveTo>
                  <a:lnTo>
                    <a:pt x="114" y="1192"/>
                  </a:lnTo>
                  <a:lnTo>
                    <a:pt x="114" y="1186"/>
                  </a:lnTo>
                  <a:lnTo>
                    <a:pt x="106" y="1185"/>
                  </a:lnTo>
                  <a:lnTo>
                    <a:pt x="97" y="1185"/>
                  </a:lnTo>
                  <a:lnTo>
                    <a:pt x="97" y="1187"/>
                  </a:lnTo>
                  <a:lnTo>
                    <a:pt x="114" y="1187"/>
                  </a:lnTo>
                  <a:lnTo>
                    <a:pt x="114" y="1185"/>
                  </a:lnTo>
                  <a:lnTo>
                    <a:pt x="97" y="1184"/>
                  </a:lnTo>
                  <a:lnTo>
                    <a:pt x="97" y="1191"/>
                  </a:lnTo>
                  <a:lnTo>
                    <a:pt x="96" y="1209"/>
                  </a:lnTo>
                  <a:lnTo>
                    <a:pt x="113" y="1209"/>
                  </a:lnTo>
                  <a:close/>
                  <a:moveTo>
                    <a:pt x="97" y="1199"/>
                  </a:moveTo>
                  <a:lnTo>
                    <a:pt x="98" y="1238"/>
                  </a:lnTo>
                  <a:lnTo>
                    <a:pt x="114" y="1239"/>
                  </a:lnTo>
                  <a:lnTo>
                    <a:pt x="115" y="1236"/>
                  </a:lnTo>
                  <a:lnTo>
                    <a:pt x="107" y="1235"/>
                  </a:lnTo>
                  <a:lnTo>
                    <a:pt x="99" y="1236"/>
                  </a:lnTo>
                  <a:lnTo>
                    <a:pt x="99" y="1241"/>
                  </a:lnTo>
                  <a:lnTo>
                    <a:pt x="99" y="1243"/>
                  </a:lnTo>
                  <a:lnTo>
                    <a:pt x="116" y="1242"/>
                  </a:lnTo>
                  <a:lnTo>
                    <a:pt x="116" y="1239"/>
                  </a:lnTo>
                  <a:lnTo>
                    <a:pt x="115" y="1234"/>
                  </a:lnTo>
                  <a:lnTo>
                    <a:pt x="99" y="1233"/>
                  </a:lnTo>
                  <a:lnTo>
                    <a:pt x="98" y="1236"/>
                  </a:lnTo>
                  <a:lnTo>
                    <a:pt x="107" y="1238"/>
                  </a:lnTo>
                  <a:lnTo>
                    <a:pt x="115" y="1238"/>
                  </a:lnTo>
                  <a:lnTo>
                    <a:pt x="114" y="1199"/>
                  </a:lnTo>
                  <a:lnTo>
                    <a:pt x="97" y="1199"/>
                  </a:lnTo>
                  <a:close/>
                  <a:moveTo>
                    <a:pt x="117" y="1247"/>
                  </a:moveTo>
                  <a:lnTo>
                    <a:pt x="117" y="1233"/>
                  </a:lnTo>
                  <a:lnTo>
                    <a:pt x="109" y="1232"/>
                  </a:lnTo>
                  <a:lnTo>
                    <a:pt x="101" y="1233"/>
                  </a:lnTo>
                  <a:lnTo>
                    <a:pt x="101" y="1242"/>
                  </a:lnTo>
                  <a:lnTo>
                    <a:pt x="117" y="1242"/>
                  </a:lnTo>
                  <a:lnTo>
                    <a:pt x="117" y="1232"/>
                  </a:lnTo>
                  <a:lnTo>
                    <a:pt x="101" y="1232"/>
                  </a:lnTo>
                  <a:lnTo>
                    <a:pt x="100" y="1247"/>
                  </a:lnTo>
                  <a:lnTo>
                    <a:pt x="117" y="1247"/>
                  </a:lnTo>
                  <a:close/>
                  <a:moveTo>
                    <a:pt x="101" y="1255"/>
                  </a:moveTo>
                  <a:lnTo>
                    <a:pt x="102" y="1267"/>
                  </a:lnTo>
                  <a:lnTo>
                    <a:pt x="102" y="1274"/>
                  </a:lnTo>
                  <a:lnTo>
                    <a:pt x="103" y="1281"/>
                  </a:lnTo>
                  <a:lnTo>
                    <a:pt x="103" y="1282"/>
                  </a:lnTo>
                  <a:lnTo>
                    <a:pt x="104" y="1285"/>
                  </a:lnTo>
                  <a:lnTo>
                    <a:pt x="112" y="1282"/>
                  </a:lnTo>
                  <a:lnTo>
                    <a:pt x="103" y="1282"/>
                  </a:lnTo>
                  <a:lnTo>
                    <a:pt x="104" y="1297"/>
                  </a:lnTo>
                  <a:lnTo>
                    <a:pt x="105" y="1303"/>
                  </a:lnTo>
                  <a:lnTo>
                    <a:pt x="121" y="1304"/>
                  </a:lnTo>
                  <a:lnTo>
                    <a:pt x="122" y="1301"/>
                  </a:lnTo>
                  <a:lnTo>
                    <a:pt x="106" y="1297"/>
                  </a:lnTo>
                  <a:lnTo>
                    <a:pt x="105" y="1300"/>
                  </a:lnTo>
                  <a:lnTo>
                    <a:pt x="113" y="1302"/>
                  </a:lnTo>
                  <a:lnTo>
                    <a:pt x="121" y="1301"/>
                  </a:lnTo>
                  <a:lnTo>
                    <a:pt x="121" y="1295"/>
                  </a:lnTo>
                  <a:lnTo>
                    <a:pt x="120" y="1282"/>
                  </a:lnTo>
                  <a:lnTo>
                    <a:pt x="120" y="1280"/>
                  </a:lnTo>
                  <a:lnTo>
                    <a:pt x="119" y="1278"/>
                  </a:lnTo>
                  <a:lnTo>
                    <a:pt x="111" y="1280"/>
                  </a:lnTo>
                  <a:lnTo>
                    <a:pt x="119" y="1279"/>
                  </a:lnTo>
                  <a:lnTo>
                    <a:pt x="119" y="1272"/>
                  </a:lnTo>
                  <a:lnTo>
                    <a:pt x="118" y="1266"/>
                  </a:lnTo>
                  <a:lnTo>
                    <a:pt x="118" y="1255"/>
                  </a:lnTo>
                  <a:lnTo>
                    <a:pt x="101" y="1255"/>
                  </a:lnTo>
                  <a:close/>
                  <a:moveTo>
                    <a:pt x="106" y="1312"/>
                  </a:moveTo>
                  <a:lnTo>
                    <a:pt x="107" y="1331"/>
                  </a:lnTo>
                  <a:lnTo>
                    <a:pt x="109" y="1336"/>
                  </a:lnTo>
                  <a:lnTo>
                    <a:pt x="110" y="1337"/>
                  </a:lnTo>
                  <a:lnTo>
                    <a:pt x="116" y="1331"/>
                  </a:lnTo>
                  <a:lnTo>
                    <a:pt x="107" y="1332"/>
                  </a:lnTo>
                  <a:lnTo>
                    <a:pt x="108" y="1337"/>
                  </a:lnTo>
                  <a:lnTo>
                    <a:pt x="124" y="1336"/>
                  </a:lnTo>
                  <a:lnTo>
                    <a:pt x="124" y="1331"/>
                  </a:lnTo>
                  <a:lnTo>
                    <a:pt x="122" y="1325"/>
                  </a:lnTo>
                  <a:lnTo>
                    <a:pt x="121" y="1325"/>
                  </a:lnTo>
                  <a:lnTo>
                    <a:pt x="115" y="1330"/>
                  </a:lnTo>
                  <a:lnTo>
                    <a:pt x="123" y="1330"/>
                  </a:lnTo>
                  <a:lnTo>
                    <a:pt x="123" y="1312"/>
                  </a:lnTo>
                  <a:lnTo>
                    <a:pt x="106" y="1312"/>
                  </a:lnTo>
                  <a:close/>
                  <a:moveTo>
                    <a:pt x="108" y="1350"/>
                  </a:moveTo>
                  <a:lnTo>
                    <a:pt x="108" y="1350"/>
                  </a:lnTo>
                  <a:lnTo>
                    <a:pt x="125" y="1350"/>
                  </a:lnTo>
                  <a:lnTo>
                    <a:pt x="126" y="1344"/>
                  </a:lnTo>
                  <a:lnTo>
                    <a:pt x="117" y="1343"/>
                  </a:lnTo>
                  <a:lnTo>
                    <a:pt x="109" y="1344"/>
                  </a:lnTo>
                  <a:lnTo>
                    <a:pt x="110" y="1350"/>
                  </a:lnTo>
                  <a:lnTo>
                    <a:pt x="127" y="1350"/>
                  </a:lnTo>
                  <a:lnTo>
                    <a:pt x="127" y="1330"/>
                  </a:lnTo>
                  <a:lnTo>
                    <a:pt x="119" y="1330"/>
                  </a:lnTo>
                  <a:lnTo>
                    <a:pt x="110" y="1330"/>
                  </a:lnTo>
                  <a:lnTo>
                    <a:pt x="111" y="1348"/>
                  </a:lnTo>
                  <a:lnTo>
                    <a:pt x="127" y="1348"/>
                  </a:lnTo>
                  <a:lnTo>
                    <a:pt x="127" y="1330"/>
                  </a:lnTo>
                  <a:lnTo>
                    <a:pt x="110" y="1330"/>
                  </a:lnTo>
                  <a:lnTo>
                    <a:pt x="110" y="1349"/>
                  </a:lnTo>
                  <a:lnTo>
                    <a:pt x="118" y="1350"/>
                  </a:lnTo>
                  <a:lnTo>
                    <a:pt x="127" y="1349"/>
                  </a:lnTo>
                  <a:lnTo>
                    <a:pt x="126" y="1342"/>
                  </a:lnTo>
                  <a:lnTo>
                    <a:pt x="109" y="1342"/>
                  </a:lnTo>
                  <a:lnTo>
                    <a:pt x="108" y="1349"/>
                  </a:lnTo>
                  <a:lnTo>
                    <a:pt x="117" y="1350"/>
                  </a:lnTo>
                  <a:lnTo>
                    <a:pt x="125" y="1349"/>
                  </a:lnTo>
                  <a:lnTo>
                    <a:pt x="125" y="1348"/>
                  </a:lnTo>
                  <a:lnTo>
                    <a:pt x="108" y="1350"/>
                  </a:lnTo>
                  <a:close/>
                  <a:moveTo>
                    <a:pt x="111" y="1360"/>
                  </a:moveTo>
                  <a:lnTo>
                    <a:pt x="111" y="1364"/>
                  </a:lnTo>
                  <a:lnTo>
                    <a:pt x="128" y="1365"/>
                  </a:lnTo>
                  <a:lnTo>
                    <a:pt x="128" y="1358"/>
                  </a:lnTo>
                  <a:lnTo>
                    <a:pt x="120" y="1357"/>
                  </a:lnTo>
                  <a:lnTo>
                    <a:pt x="112" y="1357"/>
                  </a:lnTo>
                  <a:lnTo>
                    <a:pt x="112" y="1372"/>
                  </a:lnTo>
                  <a:lnTo>
                    <a:pt x="129" y="1371"/>
                  </a:lnTo>
                  <a:lnTo>
                    <a:pt x="128" y="1357"/>
                  </a:lnTo>
                  <a:lnTo>
                    <a:pt x="112" y="1356"/>
                  </a:lnTo>
                  <a:lnTo>
                    <a:pt x="111" y="1363"/>
                  </a:lnTo>
                  <a:lnTo>
                    <a:pt x="119" y="1364"/>
                  </a:lnTo>
                  <a:lnTo>
                    <a:pt x="128" y="1364"/>
                  </a:lnTo>
                  <a:lnTo>
                    <a:pt x="128" y="1360"/>
                  </a:lnTo>
                  <a:lnTo>
                    <a:pt x="111" y="1360"/>
                  </a:lnTo>
                  <a:close/>
                  <a:moveTo>
                    <a:pt x="112" y="1384"/>
                  </a:moveTo>
                  <a:lnTo>
                    <a:pt x="112" y="1387"/>
                  </a:lnTo>
                  <a:lnTo>
                    <a:pt x="129" y="1387"/>
                  </a:lnTo>
                  <a:lnTo>
                    <a:pt x="130" y="1373"/>
                  </a:lnTo>
                  <a:lnTo>
                    <a:pt x="121" y="1373"/>
                  </a:lnTo>
                  <a:lnTo>
                    <a:pt x="113" y="1373"/>
                  </a:lnTo>
                  <a:lnTo>
                    <a:pt x="114" y="1387"/>
                  </a:lnTo>
                  <a:lnTo>
                    <a:pt x="130" y="1387"/>
                  </a:lnTo>
                  <a:lnTo>
                    <a:pt x="131" y="1372"/>
                  </a:lnTo>
                  <a:lnTo>
                    <a:pt x="123" y="1372"/>
                  </a:lnTo>
                  <a:lnTo>
                    <a:pt x="114" y="1372"/>
                  </a:lnTo>
                  <a:lnTo>
                    <a:pt x="114" y="1376"/>
                  </a:lnTo>
                  <a:lnTo>
                    <a:pt x="131" y="1374"/>
                  </a:lnTo>
                  <a:lnTo>
                    <a:pt x="131" y="1371"/>
                  </a:lnTo>
                  <a:lnTo>
                    <a:pt x="114" y="1371"/>
                  </a:lnTo>
                  <a:lnTo>
                    <a:pt x="114" y="1387"/>
                  </a:lnTo>
                  <a:lnTo>
                    <a:pt x="122" y="1387"/>
                  </a:lnTo>
                  <a:lnTo>
                    <a:pt x="130" y="1387"/>
                  </a:lnTo>
                  <a:lnTo>
                    <a:pt x="130" y="1372"/>
                  </a:lnTo>
                  <a:lnTo>
                    <a:pt x="113" y="1372"/>
                  </a:lnTo>
                  <a:lnTo>
                    <a:pt x="112" y="1387"/>
                  </a:lnTo>
                  <a:lnTo>
                    <a:pt x="121" y="1387"/>
                  </a:lnTo>
                  <a:lnTo>
                    <a:pt x="129" y="1387"/>
                  </a:lnTo>
                  <a:lnTo>
                    <a:pt x="129" y="1384"/>
                  </a:lnTo>
                  <a:lnTo>
                    <a:pt x="112" y="1384"/>
                  </a:lnTo>
                  <a:close/>
                  <a:moveTo>
                    <a:pt x="116" y="1376"/>
                  </a:moveTo>
                  <a:lnTo>
                    <a:pt x="116" y="1401"/>
                  </a:lnTo>
                  <a:lnTo>
                    <a:pt x="133" y="1401"/>
                  </a:lnTo>
                  <a:lnTo>
                    <a:pt x="132" y="1376"/>
                  </a:lnTo>
                  <a:lnTo>
                    <a:pt x="116" y="1376"/>
                  </a:lnTo>
                  <a:close/>
                  <a:moveTo>
                    <a:pt x="117" y="1402"/>
                  </a:moveTo>
                  <a:lnTo>
                    <a:pt x="117" y="1416"/>
                  </a:lnTo>
                  <a:lnTo>
                    <a:pt x="134" y="1416"/>
                  </a:lnTo>
                  <a:lnTo>
                    <a:pt x="135" y="1394"/>
                  </a:lnTo>
                  <a:lnTo>
                    <a:pt x="126" y="1394"/>
                  </a:lnTo>
                  <a:lnTo>
                    <a:pt x="118" y="1394"/>
                  </a:lnTo>
                  <a:lnTo>
                    <a:pt x="118" y="1410"/>
                  </a:lnTo>
                  <a:lnTo>
                    <a:pt x="135" y="1410"/>
                  </a:lnTo>
                  <a:lnTo>
                    <a:pt x="135" y="1394"/>
                  </a:lnTo>
                  <a:lnTo>
                    <a:pt x="118" y="1394"/>
                  </a:lnTo>
                  <a:lnTo>
                    <a:pt x="117" y="1415"/>
                  </a:lnTo>
                  <a:lnTo>
                    <a:pt x="126" y="1415"/>
                  </a:lnTo>
                  <a:lnTo>
                    <a:pt x="134" y="1415"/>
                  </a:lnTo>
                  <a:lnTo>
                    <a:pt x="134" y="1401"/>
                  </a:lnTo>
                  <a:lnTo>
                    <a:pt x="117" y="1402"/>
                  </a:lnTo>
                  <a:close/>
                  <a:moveTo>
                    <a:pt x="118" y="1423"/>
                  </a:moveTo>
                  <a:lnTo>
                    <a:pt x="119" y="1431"/>
                  </a:lnTo>
                  <a:lnTo>
                    <a:pt x="135" y="1431"/>
                  </a:lnTo>
                  <a:lnTo>
                    <a:pt x="136" y="1426"/>
                  </a:lnTo>
                  <a:lnTo>
                    <a:pt x="136" y="1425"/>
                  </a:lnTo>
                  <a:lnTo>
                    <a:pt x="136" y="1414"/>
                  </a:lnTo>
                  <a:lnTo>
                    <a:pt x="119" y="1413"/>
                  </a:lnTo>
                  <a:lnTo>
                    <a:pt x="119" y="1425"/>
                  </a:lnTo>
                  <a:lnTo>
                    <a:pt x="127" y="1425"/>
                  </a:lnTo>
                  <a:lnTo>
                    <a:pt x="119" y="1424"/>
                  </a:lnTo>
                  <a:lnTo>
                    <a:pt x="119" y="1429"/>
                  </a:lnTo>
                  <a:lnTo>
                    <a:pt x="127" y="1431"/>
                  </a:lnTo>
                  <a:lnTo>
                    <a:pt x="135" y="1431"/>
                  </a:lnTo>
                  <a:lnTo>
                    <a:pt x="135" y="1422"/>
                  </a:lnTo>
                  <a:lnTo>
                    <a:pt x="118" y="1423"/>
                  </a:lnTo>
                  <a:close/>
                  <a:moveTo>
                    <a:pt x="120" y="1416"/>
                  </a:moveTo>
                  <a:lnTo>
                    <a:pt x="120" y="1444"/>
                  </a:lnTo>
                  <a:lnTo>
                    <a:pt x="120" y="1445"/>
                  </a:lnTo>
                  <a:lnTo>
                    <a:pt x="121" y="1451"/>
                  </a:lnTo>
                  <a:lnTo>
                    <a:pt x="138" y="1452"/>
                  </a:lnTo>
                  <a:lnTo>
                    <a:pt x="138" y="1449"/>
                  </a:lnTo>
                  <a:lnTo>
                    <a:pt x="130" y="1447"/>
                  </a:lnTo>
                  <a:lnTo>
                    <a:pt x="138" y="1451"/>
                  </a:lnTo>
                  <a:lnTo>
                    <a:pt x="138" y="1450"/>
                  </a:lnTo>
                  <a:lnTo>
                    <a:pt x="130" y="1446"/>
                  </a:lnTo>
                  <a:lnTo>
                    <a:pt x="122" y="1447"/>
                  </a:lnTo>
                  <a:lnTo>
                    <a:pt x="123" y="1457"/>
                  </a:lnTo>
                  <a:lnTo>
                    <a:pt x="123" y="1459"/>
                  </a:lnTo>
                  <a:lnTo>
                    <a:pt x="140" y="1458"/>
                  </a:lnTo>
                  <a:lnTo>
                    <a:pt x="139" y="1456"/>
                  </a:lnTo>
                  <a:lnTo>
                    <a:pt x="139" y="1445"/>
                  </a:lnTo>
                  <a:lnTo>
                    <a:pt x="123" y="1442"/>
                  </a:lnTo>
                  <a:lnTo>
                    <a:pt x="123" y="1443"/>
                  </a:lnTo>
                  <a:lnTo>
                    <a:pt x="122" y="1445"/>
                  </a:lnTo>
                  <a:lnTo>
                    <a:pt x="121" y="1448"/>
                  </a:lnTo>
                  <a:lnTo>
                    <a:pt x="129" y="1450"/>
                  </a:lnTo>
                  <a:lnTo>
                    <a:pt x="138" y="1449"/>
                  </a:lnTo>
                  <a:lnTo>
                    <a:pt x="137" y="1443"/>
                  </a:lnTo>
                  <a:lnTo>
                    <a:pt x="129" y="1444"/>
                  </a:lnTo>
                  <a:lnTo>
                    <a:pt x="137" y="1444"/>
                  </a:lnTo>
                  <a:lnTo>
                    <a:pt x="137" y="1416"/>
                  </a:lnTo>
                  <a:lnTo>
                    <a:pt x="120" y="1416"/>
                  </a:lnTo>
                  <a:close/>
                  <a:moveTo>
                    <a:pt x="123" y="1471"/>
                  </a:moveTo>
                  <a:lnTo>
                    <a:pt x="123" y="1472"/>
                  </a:lnTo>
                  <a:lnTo>
                    <a:pt x="140" y="1471"/>
                  </a:lnTo>
                  <a:lnTo>
                    <a:pt x="141" y="1448"/>
                  </a:lnTo>
                  <a:lnTo>
                    <a:pt x="132" y="1448"/>
                  </a:lnTo>
                  <a:lnTo>
                    <a:pt x="124" y="1448"/>
                  </a:lnTo>
                  <a:lnTo>
                    <a:pt x="124" y="1449"/>
                  </a:lnTo>
                  <a:lnTo>
                    <a:pt x="141" y="1449"/>
                  </a:lnTo>
                  <a:lnTo>
                    <a:pt x="141" y="1447"/>
                  </a:lnTo>
                  <a:lnTo>
                    <a:pt x="124" y="1447"/>
                  </a:lnTo>
                  <a:lnTo>
                    <a:pt x="123" y="1471"/>
                  </a:lnTo>
                  <a:lnTo>
                    <a:pt x="132" y="1471"/>
                  </a:lnTo>
                  <a:lnTo>
                    <a:pt x="140" y="1471"/>
                  </a:lnTo>
                  <a:lnTo>
                    <a:pt x="140" y="1471"/>
                  </a:lnTo>
                  <a:lnTo>
                    <a:pt x="123" y="1471"/>
                  </a:lnTo>
                  <a:close/>
                  <a:moveTo>
                    <a:pt x="125" y="1462"/>
                  </a:moveTo>
                  <a:lnTo>
                    <a:pt x="125" y="1463"/>
                  </a:lnTo>
                  <a:lnTo>
                    <a:pt x="125" y="1471"/>
                  </a:lnTo>
                  <a:lnTo>
                    <a:pt x="126" y="1493"/>
                  </a:lnTo>
                  <a:lnTo>
                    <a:pt x="143" y="1493"/>
                  </a:lnTo>
                  <a:lnTo>
                    <a:pt x="143" y="1480"/>
                  </a:lnTo>
                  <a:lnTo>
                    <a:pt x="135" y="1480"/>
                  </a:lnTo>
                  <a:lnTo>
                    <a:pt x="127" y="1480"/>
                  </a:lnTo>
                  <a:lnTo>
                    <a:pt x="127" y="1486"/>
                  </a:lnTo>
                  <a:lnTo>
                    <a:pt x="144" y="1484"/>
                  </a:lnTo>
                  <a:lnTo>
                    <a:pt x="143" y="1479"/>
                  </a:lnTo>
                  <a:lnTo>
                    <a:pt x="127" y="1479"/>
                  </a:lnTo>
                  <a:lnTo>
                    <a:pt x="126" y="1493"/>
                  </a:lnTo>
                  <a:lnTo>
                    <a:pt x="134" y="1493"/>
                  </a:lnTo>
                  <a:lnTo>
                    <a:pt x="143" y="1493"/>
                  </a:lnTo>
                  <a:lnTo>
                    <a:pt x="142" y="1471"/>
                  </a:lnTo>
                  <a:lnTo>
                    <a:pt x="141" y="1462"/>
                  </a:lnTo>
                  <a:lnTo>
                    <a:pt x="141" y="1461"/>
                  </a:lnTo>
                  <a:lnTo>
                    <a:pt x="125" y="1462"/>
                  </a:lnTo>
                  <a:close/>
                  <a:moveTo>
                    <a:pt x="128" y="1498"/>
                  </a:moveTo>
                  <a:lnTo>
                    <a:pt x="128" y="1520"/>
                  </a:lnTo>
                  <a:lnTo>
                    <a:pt x="145" y="1521"/>
                  </a:lnTo>
                  <a:lnTo>
                    <a:pt x="145" y="1519"/>
                  </a:lnTo>
                  <a:lnTo>
                    <a:pt x="128" y="1517"/>
                  </a:lnTo>
                  <a:lnTo>
                    <a:pt x="128" y="1520"/>
                  </a:lnTo>
                  <a:lnTo>
                    <a:pt x="137" y="1520"/>
                  </a:lnTo>
                  <a:lnTo>
                    <a:pt x="145" y="1520"/>
                  </a:lnTo>
                  <a:lnTo>
                    <a:pt x="145" y="1497"/>
                  </a:lnTo>
                  <a:lnTo>
                    <a:pt x="128" y="1498"/>
                  </a:lnTo>
                  <a:close/>
                  <a:moveTo>
                    <a:pt x="130" y="1512"/>
                  </a:moveTo>
                  <a:lnTo>
                    <a:pt x="130" y="1535"/>
                  </a:lnTo>
                  <a:lnTo>
                    <a:pt x="147" y="1535"/>
                  </a:lnTo>
                  <a:lnTo>
                    <a:pt x="148" y="1519"/>
                  </a:lnTo>
                  <a:lnTo>
                    <a:pt x="139" y="1519"/>
                  </a:lnTo>
                  <a:lnTo>
                    <a:pt x="131" y="1519"/>
                  </a:lnTo>
                  <a:lnTo>
                    <a:pt x="131" y="1530"/>
                  </a:lnTo>
                  <a:lnTo>
                    <a:pt x="148" y="1530"/>
                  </a:lnTo>
                  <a:lnTo>
                    <a:pt x="148" y="1519"/>
                  </a:lnTo>
                  <a:lnTo>
                    <a:pt x="131" y="1519"/>
                  </a:lnTo>
                  <a:lnTo>
                    <a:pt x="130" y="1535"/>
                  </a:lnTo>
                  <a:lnTo>
                    <a:pt x="139" y="1535"/>
                  </a:lnTo>
                  <a:lnTo>
                    <a:pt x="147" y="1535"/>
                  </a:lnTo>
                  <a:lnTo>
                    <a:pt x="147" y="1512"/>
                  </a:lnTo>
                  <a:lnTo>
                    <a:pt x="130" y="1512"/>
                  </a:lnTo>
                  <a:close/>
                  <a:moveTo>
                    <a:pt x="132" y="1542"/>
                  </a:moveTo>
                  <a:lnTo>
                    <a:pt x="132" y="1546"/>
                  </a:lnTo>
                  <a:lnTo>
                    <a:pt x="148" y="1546"/>
                  </a:lnTo>
                  <a:lnTo>
                    <a:pt x="149" y="1524"/>
                  </a:lnTo>
                  <a:lnTo>
                    <a:pt x="132" y="1523"/>
                  </a:lnTo>
                  <a:lnTo>
                    <a:pt x="132" y="1545"/>
                  </a:lnTo>
                  <a:lnTo>
                    <a:pt x="140" y="1546"/>
                  </a:lnTo>
                  <a:lnTo>
                    <a:pt x="148" y="1545"/>
                  </a:lnTo>
                  <a:lnTo>
                    <a:pt x="148" y="1542"/>
                  </a:lnTo>
                  <a:lnTo>
                    <a:pt x="132" y="1542"/>
                  </a:lnTo>
                  <a:close/>
                  <a:moveTo>
                    <a:pt x="149" y="1511"/>
                  </a:moveTo>
                  <a:lnTo>
                    <a:pt x="149" y="1510"/>
                  </a:lnTo>
                  <a:lnTo>
                    <a:pt x="141" y="1510"/>
                  </a:lnTo>
                  <a:lnTo>
                    <a:pt x="132" y="1511"/>
                  </a:lnTo>
                  <a:lnTo>
                    <a:pt x="133" y="1521"/>
                  </a:lnTo>
                  <a:lnTo>
                    <a:pt x="134" y="1534"/>
                  </a:lnTo>
                  <a:lnTo>
                    <a:pt x="134" y="1557"/>
                  </a:lnTo>
                  <a:lnTo>
                    <a:pt x="151" y="1557"/>
                  </a:lnTo>
                  <a:lnTo>
                    <a:pt x="151" y="1555"/>
                  </a:lnTo>
                  <a:lnTo>
                    <a:pt x="134" y="1554"/>
                  </a:lnTo>
                  <a:lnTo>
                    <a:pt x="134" y="1557"/>
                  </a:lnTo>
                  <a:lnTo>
                    <a:pt x="143" y="1557"/>
                  </a:lnTo>
                  <a:lnTo>
                    <a:pt x="151" y="1557"/>
                  </a:lnTo>
                  <a:lnTo>
                    <a:pt x="150" y="1534"/>
                  </a:lnTo>
                  <a:lnTo>
                    <a:pt x="150" y="1520"/>
                  </a:lnTo>
                  <a:lnTo>
                    <a:pt x="149" y="1510"/>
                  </a:lnTo>
                  <a:lnTo>
                    <a:pt x="132" y="1510"/>
                  </a:lnTo>
                  <a:lnTo>
                    <a:pt x="132" y="1511"/>
                  </a:lnTo>
                  <a:lnTo>
                    <a:pt x="149" y="1511"/>
                  </a:lnTo>
                  <a:close/>
                  <a:moveTo>
                    <a:pt x="135" y="1546"/>
                  </a:moveTo>
                  <a:lnTo>
                    <a:pt x="135" y="1555"/>
                  </a:lnTo>
                  <a:lnTo>
                    <a:pt x="136" y="1567"/>
                  </a:lnTo>
                  <a:lnTo>
                    <a:pt x="153" y="1567"/>
                  </a:lnTo>
                  <a:lnTo>
                    <a:pt x="153" y="1563"/>
                  </a:lnTo>
                  <a:lnTo>
                    <a:pt x="136" y="1562"/>
                  </a:lnTo>
                  <a:lnTo>
                    <a:pt x="136" y="1566"/>
                  </a:lnTo>
                  <a:lnTo>
                    <a:pt x="144" y="1566"/>
                  </a:lnTo>
                  <a:lnTo>
                    <a:pt x="153" y="1566"/>
                  </a:lnTo>
                  <a:lnTo>
                    <a:pt x="152" y="1555"/>
                  </a:lnTo>
                  <a:lnTo>
                    <a:pt x="152" y="1545"/>
                  </a:lnTo>
                  <a:lnTo>
                    <a:pt x="135" y="1546"/>
                  </a:lnTo>
                  <a:close/>
                  <a:moveTo>
                    <a:pt x="154" y="1555"/>
                  </a:moveTo>
                  <a:lnTo>
                    <a:pt x="154" y="1551"/>
                  </a:lnTo>
                  <a:lnTo>
                    <a:pt x="146" y="1550"/>
                  </a:lnTo>
                  <a:lnTo>
                    <a:pt x="138" y="1550"/>
                  </a:lnTo>
                  <a:lnTo>
                    <a:pt x="138" y="1590"/>
                  </a:lnTo>
                  <a:lnTo>
                    <a:pt x="155" y="1592"/>
                  </a:lnTo>
                  <a:lnTo>
                    <a:pt x="156" y="1589"/>
                  </a:lnTo>
                  <a:lnTo>
                    <a:pt x="147" y="1587"/>
                  </a:lnTo>
                  <a:lnTo>
                    <a:pt x="139" y="1590"/>
                  </a:lnTo>
                  <a:lnTo>
                    <a:pt x="140" y="1592"/>
                  </a:lnTo>
                  <a:lnTo>
                    <a:pt x="156" y="1590"/>
                  </a:lnTo>
                  <a:lnTo>
                    <a:pt x="156" y="1589"/>
                  </a:lnTo>
                  <a:lnTo>
                    <a:pt x="140" y="1588"/>
                  </a:lnTo>
                  <a:lnTo>
                    <a:pt x="140" y="1589"/>
                  </a:lnTo>
                  <a:lnTo>
                    <a:pt x="148" y="1589"/>
                  </a:lnTo>
                  <a:lnTo>
                    <a:pt x="156" y="1587"/>
                  </a:lnTo>
                  <a:lnTo>
                    <a:pt x="156" y="1585"/>
                  </a:lnTo>
                  <a:lnTo>
                    <a:pt x="139" y="1586"/>
                  </a:lnTo>
                  <a:lnTo>
                    <a:pt x="139" y="1588"/>
                  </a:lnTo>
                  <a:lnTo>
                    <a:pt x="147" y="1590"/>
                  </a:lnTo>
                  <a:lnTo>
                    <a:pt x="155" y="1590"/>
                  </a:lnTo>
                  <a:lnTo>
                    <a:pt x="154" y="1550"/>
                  </a:lnTo>
                  <a:lnTo>
                    <a:pt x="138" y="1550"/>
                  </a:lnTo>
                  <a:lnTo>
                    <a:pt x="138" y="1554"/>
                  </a:lnTo>
                  <a:lnTo>
                    <a:pt x="154" y="1555"/>
                  </a:lnTo>
                  <a:close/>
                  <a:moveTo>
                    <a:pt x="157" y="1576"/>
                  </a:moveTo>
                  <a:lnTo>
                    <a:pt x="157" y="1569"/>
                  </a:lnTo>
                  <a:lnTo>
                    <a:pt x="148" y="1568"/>
                  </a:lnTo>
                  <a:lnTo>
                    <a:pt x="140" y="1570"/>
                  </a:lnTo>
                  <a:lnTo>
                    <a:pt x="141" y="1574"/>
                  </a:lnTo>
                  <a:lnTo>
                    <a:pt x="149" y="1573"/>
                  </a:lnTo>
                  <a:lnTo>
                    <a:pt x="141" y="1574"/>
                  </a:lnTo>
                  <a:lnTo>
                    <a:pt x="141" y="1586"/>
                  </a:lnTo>
                  <a:lnTo>
                    <a:pt x="158" y="1586"/>
                  </a:lnTo>
                  <a:lnTo>
                    <a:pt x="158" y="1573"/>
                  </a:lnTo>
                  <a:lnTo>
                    <a:pt x="158" y="1572"/>
                  </a:lnTo>
                  <a:lnTo>
                    <a:pt x="157" y="1567"/>
                  </a:lnTo>
                  <a:lnTo>
                    <a:pt x="140" y="1568"/>
                  </a:lnTo>
                  <a:lnTo>
                    <a:pt x="140" y="1576"/>
                  </a:lnTo>
                  <a:lnTo>
                    <a:pt x="157" y="1576"/>
                  </a:lnTo>
                  <a:close/>
                  <a:moveTo>
                    <a:pt x="142" y="1599"/>
                  </a:moveTo>
                  <a:lnTo>
                    <a:pt x="142" y="1607"/>
                  </a:lnTo>
                  <a:lnTo>
                    <a:pt x="159" y="1607"/>
                  </a:lnTo>
                  <a:lnTo>
                    <a:pt x="159" y="1599"/>
                  </a:lnTo>
                  <a:lnTo>
                    <a:pt x="151" y="1598"/>
                  </a:lnTo>
                  <a:lnTo>
                    <a:pt x="143" y="1599"/>
                  </a:lnTo>
                  <a:lnTo>
                    <a:pt x="143" y="1605"/>
                  </a:lnTo>
                  <a:lnTo>
                    <a:pt x="144" y="1606"/>
                  </a:lnTo>
                  <a:lnTo>
                    <a:pt x="144" y="1608"/>
                  </a:lnTo>
                  <a:lnTo>
                    <a:pt x="152" y="1606"/>
                  </a:lnTo>
                  <a:lnTo>
                    <a:pt x="144" y="1606"/>
                  </a:lnTo>
                  <a:lnTo>
                    <a:pt x="145" y="1620"/>
                  </a:lnTo>
                  <a:lnTo>
                    <a:pt x="145" y="1627"/>
                  </a:lnTo>
                  <a:lnTo>
                    <a:pt x="157" y="1634"/>
                  </a:lnTo>
                  <a:lnTo>
                    <a:pt x="158" y="1634"/>
                  </a:lnTo>
                  <a:lnTo>
                    <a:pt x="154" y="1626"/>
                  </a:lnTo>
                  <a:lnTo>
                    <a:pt x="146" y="1626"/>
                  </a:lnTo>
                  <a:lnTo>
                    <a:pt x="146" y="1631"/>
                  </a:lnTo>
                  <a:lnTo>
                    <a:pt x="163" y="1631"/>
                  </a:lnTo>
                  <a:lnTo>
                    <a:pt x="163" y="1626"/>
                  </a:lnTo>
                  <a:lnTo>
                    <a:pt x="151" y="1618"/>
                  </a:lnTo>
                  <a:lnTo>
                    <a:pt x="150" y="1619"/>
                  </a:lnTo>
                  <a:lnTo>
                    <a:pt x="154" y="1626"/>
                  </a:lnTo>
                  <a:lnTo>
                    <a:pt x="162" y="1625"/>
                  </a:lnTo>
                  <a:lnTo>
                    <a:pt x="161" y="1619"/>
                  </a:lnTo>
                  <a:lnTo>
                    <a:pt x="161" y="1605"/>
                  </a:lnTo>
                  <a:lnTo>
                    <a:pt x="161" y="1603"/>
                  </a:lnTo>
                  <a:lnTo>
                    <a:pt x="160" y="1601"/>
                  </a:lnTo>
                  <a:lnTo>
                    <a:pt x="152" y="1603"/>
                  </a:lnTo>
                  <a:lnTo>
                    <a:pt x="160" y="1602"/>
                  </a:lnTo>
                  <a:lnTo>
                    <a:pt x="159" y="1597"/>
                  </a:lnTo>
                  <a:lnTo>
                    <a:pt x="143" y="1598"/>
                  </a:lnTo>
                  <a:lnTo>
                    <a:pt x="142" y="1606"/>
                  </a:lnTo>
                  <a:lnTo>
                    <a:pt x="150" y="1607"/>
                  </a:lnTo>
                  <a:lnTo>
                    <a:pt x="159" y="1606"/>
                  </a:lnTo>
                  <a:lnTo>
                    <a:pt x="159" y="1598"/>
                  </a:lnTo>
                  <a:lnTo>
                    <a:pt x="142" y="1599"/>
                  </a:lnTo>
                  <a:close/>
                  <a:moveTo>
                    <a:pt x="147" y="1644"/>
                  </a:moveTo>
                  <a:lnTo>
                    <a:pt x="147" y="1648"/>
                  </a:lnTo>
                  <a:lnTo>
                    <a:pt x="147" y="1663"/>
                  </a:lnTo>
                  <a:lnTo>
                    <a:pt x="149" y="1668"/>
                  </a:lnTo>
                  <a:lnTo>
                    <a:pt x="149" y="1669"/>
                  </a:lnTo>
                  <a:lnTo>
                    <a:pt x="165" y="1664"/>
                  </a:lnTo>
                  <a:lnTo>
                    <a:pt x="165" y="1660"/>
                  </a:lnTo>
                  <a:lnTo>
                    <a:pt x="148" y="1660"/>
                  </a:lnTo>
                  <a:lnTo>
                    <a:pt x="148" y="1664"/>
                  </a:lnTo>
                  <a:lnTo>
                    <a:pt x="156" y="1664"/>
                  </a:lnTo>
                  <a:lnTo>
                    <a:pt x="163" y="1659"/>
                  </a:lnTo>
                  <a:lnTo>
                    <a:pt x="162" y="1658"/>
                  </a:lnTo>
                  <a:lnTo>
                    <a:pt x="156" y="1663"/>
                  </a:lnTo>
                  <a:lnTo>
                    <a:pt x="164" y="1663"/>
                  </a:lnTo>
                  <a:lnTo>
                    <a:pt x="163" y="1647"/>
                  </a:lnTo>
                  <a:lnTo>
                    <a:pt x="163" y="1643"/>
                  </a:lnTo>
                  <a:lnTo>
                    <a:pt x="147" y="1644"/>
                  </a:lnTo>
                  <a:close/>
                  <a:moveTo>
                    <a:pt x="165" y="1647"/>
                  </a:moveTo>
                  <a:lnTo>
                    <a:pt x="165" y="1638"/>
                  </a:lnTo>
                  <a:lnTo>
                    <a:pt x="157" y="1638"/>
                  </a:lnTo>
                  <a:lnTo>
                    <a:pt x="148" y="1638"/>
                  </a:lnTo>
                  <a:lnTo>
                    <a:pt x="149" y="1668"/>
                  </a:lnTo>
                  <a:lnTo>
                    <a:pt x="150" y="1676"/>
                  </a:lnTo>
                  <a:lnTo>
                    <a:pt x="167" y="1675"/>
                  </a:lnTo>
                  <a:lnTo>
                    <a:pt x="167" y="1672"/>
                  </a:lnTo>
                  <a:lnTo>
                    <a:pt x="150" y="1671"/>
                  </a:lnTo>
                  <a:lnTo>
                    <a:pt x="150" y="1675"/>
                  </a:lnTo>
                  <a:lnTo>
                    <a:pt x="158" y="1675"/>
                  </a:lnTo>
                  <a:lnTo>
                    <a:pt x="167" y="1674"/>
                  </a:lnTo>
                  <a:lnTo>
                    <a:pt x="166" y="1667"/>
                  </a:lnTo>
                  <a:lnTo>
                    <a:pt x="165" y="1638"/>
                  </a:lnTo>
                  <a:lnTo>
                    <a:pt x="148" y="1638"/>
                  </a:lnTo>
                  <a:lnTo>
                    <a:pt x="148" y="1647"/>
                  </a:lnTo>
                  <a:lnTo>
                    <a:pt x="165" y="1647"/>
                  </a:lnTo>
                  <a:close/>
                  <a:moveTo>
                    <a:pt x="167" y="1659"/>
                  </a:moveTo>
                  <a:lnTo>
                    <a:pt x="167" y="1650"/>
                  </a:lnTo>
                  <a:lnTo>
                    <a:pt x="159" y="1650"/>
                  </a:lnTo>
                  <a:lnTo>
                    <a:pt x="150" y="1650"/>
                  </a:lnTo>
                  <a:lnTo>
                    <a:pt x="151" y="1658"/>
                  </a:lnTo>
                  <a:lnTo>
                    <a:pt x="168" y="1657"/>
                  </a:lnTo>
                  <a:lnTo>
                    <a:pt x="168" y="1649"/>
                  </a:lnTo>
                  <a:lnTo>
                    <a:pt x="151" y="1648"/>
                  </a:lnTo>
                  <a:lnTo>
                    <a:pt x="151" y="1656"/>
                  </a:lnTo>
                  <a:lnTo>
                    <a:pt x="159" y="1657"/>
                  </a:lnTo>
                  <a:lnTo>
                    <a:pt x="168" y="1656"/>
                  </a:lnTo>
                  <a:lnTo>
                    <a:pt x="167" y="1649"/>
                  </a:lnTo>
                  <a:lnTo>
                    <a:pt x="150" y="1649"/>
                  </a:lnTo>
                  <a:lnTo>
                    <a:pt x="150" y="1659"/>
                  </a:lnTo>
                  <a:lnTo>
                    <a:pt x="167" y="1659"/>
                  </a:lnTo>
                  <a:close/>
                  <a:moveTo>
                    <a:pt x="152" y="1657"/>
                  </a:moveTo>
                  <a:lnTo>
                    <a:pt x="152" y="1677"/>
                  </a:lnTo>
                  <a:lnTo>
                    <a:pt x="169" y="1677"/>
                  </a:lnTo>
                  <a:lnTo>
                    <a:pt x="170" y="1658"/>
                  </a:lnTo>
                  <a:lnTo>
                    <a:pt x="161" y="1657"/>
                  </a:lnTo>
                  <a:lnTo>
                    <a:pt x="153" y="1660"/>
                  </a:lnTo>
                  <a:lnTo>
                    <a:pt x="154" y="1662"/>
                  </a:lnTo>
                  <a:lnTo>
                    <a:pt x="162" y="1660"/>
                  </a:lnTo>
                  <a:lnTo>
                    <a:pt x="153" y="1660"/>
                  </a:lnTo>
                  <a:lnTo>
                    <a:pt x="154" y="1669"/>
                  </a:lnTo>
                  <a:lnTo>
                    <a:pt x="170" y="1669"/>
                  </a:lnTo>
                  <a:lnTo>
                    <a:pt x="170" y="1660"/>
                  </a:lnTo>
                  <a:lnTo>
                    <a:pt x="170" y="1658"/>
                  </a:lnTo>
                  <a:lnTo>
                    <a:pt x="169" y="1655"/>
                  </a:lnTo>
                  <a:lnTo>
                    <a:pt x="153" y="1657"/>
                  </a:lnTo>
                  <a:lnTo>
                    <a:pt x="152" y="1676"/>
                  </a:lnTo>
                  <a:lnTo>
                    <a:pt x="161" y="1676"/>
                  </a:lnTo>
                  <a:lnTo>
                    <a:pt x="169" y="1676"/>
                  </a:lnTo>
                  <a:lnTo>
                    <a:pt x="168" y="1657"/>
                  </a:lnTo>
                  <a:lnTo>
                    <a:pt x="152" y="1657"/>
                  </a:lnTo>
                  <a:close/>
                  <a:moveTo>
                    <a:pt x="154" y="1682"/>
                  </a:moveTo>
                  <a:lnTo>
                    <a:pt x="154" y="1684"/>
                  </a:lnTo>
                  <a:lnTo>
                    <a:pt x="155" y="1692"/>
                  </a:lnTo>
                  <a:lnTo>
                    <a:pt x="171" y="1692"/>
                  </a:lnTo>
                  <a:lnTo>
                    <a:pt x="172" y="1684"/>
                  </a:lnTo>
                  <a:lnTo>
                    <a:pt x="164" y="1683"/>
                  </a:lnTo>
                  <a:lnTo>
                    <a:pt x="156" y="1685"/>
                  </a:lnTo>
                  <a:lnTo>
                    <a:pt x="156" y="1687"/>
                  </a:lnTo>
                  <a:lnTo>
                    <a:pt x="164" y="1685"/>
                  </a:lnTo>
                  <a:lnTo>
                    <a:pt x="156" y="1686"/>
                  </a:lnTo>
                  <a:lnTo>
                    <a:pt x="156" y="1691"/>
                  </a:lnTo>
                  <a:lnTo>
                    <a:pt x="173" y="1689"/>
                  </a:lnTo>
                  <a:lnTo>
                    <a:pt x="172" y="1685"/>
                  </a:lnTo>
                  <a:lnTo>
                    <a:pt x="172" y="1683"/>
                  </a:lnTo>
                  <a:lnTo>
                    <a:pt x="172" y="1681"/>
                  </a:lnTo>
                  <a:lnTo>
                    <a:pt x="155" y="1682"/>
                  </a:lnTo>
                  <a:lnTo>
                    <a:pt x="155" y="1691"/>
                  </a:lnTo>
                  <a:lnTo>
                    <a:pt x="163" y="1691"/>
                  </a:lnTo>
                  <a:lnTo>
                    <a:pt x="171" y="1691"/>
                  </a:lnTo>
                  <a:lnTo>
                    <a:pt x="171" y="1683"/>
                  </a:lnTo>
                  <a:lnTo>
                    <a:pt x="171" y="1681"/>
                  </a:lnTo>
                  <a:lnTo>
                    <a:pt x="154" y="1682"/>
                  </a:lnTo>
                  <a:close/>
                  <a:moveTo>
                    <a:pt x="174" y="1700"/>
                  </a:moveTo>
                  <a:lnTo>
                    <a:pt x="174" y="1696"/>
                  </a:lnTo>
                  <a:lnTo>
                    <a:pt x="166" y="1695"/>
                  </a:lnTo>
                  <a:lnTo>
                    <a:pt x="158" y="1697"/>
                  </a:lnTo>
                  <a:lnTo>
                    <a:pt x="159" y="1699"/>
                  </a:lnTo>
                  <a:lnTo>
                    <a:pt x="167" y="1697"/>
                  </a:lnTo>
                  <a:lnTo>
                    <a:pt x="158" y="1697"/>
                  </a:lnTo>
                  <a:lnTo>
                    <a:pt x="159" y="1717"/>
                  </a:lnTo>
                  <a:lnTo>
                    <a:pt x="176" y="1717"/>
                  </a:lnTo>
                  <a:lnTo>
                    <a:pt x="176" y="1694"/>
                  </a:lnTo>
                  <a:lnTo>
                    <a:pt x="159" y="1694"/>
                  </a:lnTo>
                  <a:lnTo>
                    <a:pt x="159" y="1717"/>
                  </a:lnTo>
                  <a:lnTo>
                    <a:pt x="167" y="1717"/>
                  </a:lnTo>
                  <a:lnTo>
                    <a:pt x="176" y="1717"/>
                  </a:lnTo>
                  <a:lnTo>
                    <a:pt x="175" y="1697"/>
                  </a:lnTo>
                  <a:lnTo>
                    <a:pt x="175" y="1695"/>
                  </a:lnTo>
                  <a:lnTo>
                    <a:pt x="174" y="1693"/>
                  </a:lnTo>
                  <a:lnTo>
                    <a:pt x="158" y="1694"/>
                  </a:lnTo>
                  <a:lnTo>
                    <a:pt x="158" y="1698"/>
                  </a:lnTo>
                  <a:lnTo>
                    <a:pt x="174" y="1700"/>
                  </a:lnTo>
                  <a:close/>
                  <a:moveTo>
                    <a:pt x="160" y="1702"/>
                  </a:moveTo>
                  <a:lnTo>
                    <a:pt x="160" y="1713"/>
                  </a:lnTo>
                  <a:lnTo>
                    <a:pt x="160" y="1727"/>
                  </a:lnTo>
                  <a:lnTo>
                    <a:pt x="177" y="1726"/>
                  </a:lnTo>
                  <a:lnTo>
                    <a:pt x="177" y="1713"/>
                  </a:lnTo>
                  <a:lnTo>
                    <a:pt x="177" y="1701"/>
                  </a:lnTo>
                  <a:lnTo>
                    <a:pt x="160" y="1702"/>
                  </a:lnTo>
                  <a:close/>
                  <a:moveTo>
                    <a:pt x="161" y="1739"/>
                  </a:moveTo>
                  <a:lnTo>
                    <a:pt x="161" y="1751"/>
                  </a:lnTo>
                  <a:lnTo>
                    <a:pt x="178" y="1751"/>
                  </a:lnTo>
                  <a:lnTo>
                    <a:pt x="178" y="1713"/>
                  </a:lnTo>
                  <a:lnTo>
                    <a:pt x="161" y="1713"/>
                  </a:lnTo>
                  <a:lnTo>
                    <a:pt x="161" y="1751"/>
                  </a:lnTo>
                  <a:lnTo>
                    <a:pt x="169" y="1751"/>
                  </a:lnTo>
                  <a:lnTo>
                    <a:pt x="178" y="1751"/>
                  </a:lnTo>
                  <a:lnTo>
                    <a:pt x="178" y="1739"/>
                  </a:lnTo>
                  <a:lnTo>
                    <a:pt x="161" y="1739"/>
                  </a:lnTo>
                  <a:close/>
                  <a:moveTo>
                    <a:pt x="178" y="1701"/>
                  </a:moveTo>
                  <a:lnTo>
                    <a:pt x="178" y="1685"/>
                  </a:lnTo>
                  <a:lnTo>
                    <a:pt x="170" y="1685"/>
                  </a:lnTo>
                  <a:lnTo>
                    <a:pt x="161" y="1685"/>
                  </a:lnTo>
                  <a:lnTo>
                    <a:pt x="161" y="1695"/>
                  </a:lnTo>
                  <a:lnTo>
                    <a:pt x="178" y="1694"/>
                  </a:lnTo>
                  <a:lnTo>
                    <a:pt x="178" y="1685"/>
                  </a:lnTo>
                  <a:lnTo>
                    <a:pt x="161" y="1685"/>
                  </a:lnTo>
                  <a:lnTo>
                    <a:pt x="161" y="1700"/>
                  </a:lnTo>
                  <a:lnTo>
                    <a:pt x="178" y="1701"/>
                  </a:lnTo>
                  <a:close/>
                  <a:moveTo>
                    <a:pt x="162" y="1707"/>
                  </a:moveTo>
                  <a:lnTo>
                    <a:pt x="162" y="1727"/>
                  </a:lnTo>
                  <a:lnTo>
                    <a:pt x="179" y="1727"/>
                  </a:lnTo>
                  <a:lnTo>
                    <a:pt x="179" y="1721"/>
                  </a:lnTo>
                  <a:lnTo>
                    <a:pt x="171" y="1720"/>
                  </a:lnTo>
                  <a:lnTo>
                    <a:pt x="163" y="1720"/>
                  </a:lnTo>
                  <a:lnTo>
                    <a:pt x="163" y="1744"/>
                  </a:lnTo>
                  <a:lnTo>
                    <a:pt x="180" y="1744"/>
                  </a:lnTo>
                  <a:lnTo>
                    <a:pt x="179" y="1720"/>
                  </a:lnTo>
                  <a:lnTo>
                    <a:pt x="163" y="1719"/>
                  </a:lnTo>
                  <a:lnTo>
                    <a:pt x="162" y="1726"/>
                  </a:lnTo>
                  <a:lnTo>
                    <a:pt x="170" y="1727"/>
                  </a:lnTo>
                  <a:lnTo>
                    <a:pt x="179" y="1727"/>
                  </a:lnTo>
                  <a:lnTo>
                    <a:pt x="179" y="1707"/>
                  </a:lnTo>
                  <a:lnTo>
                    <a:pt x="162" y="1707"/>
                  </a:lnTo>
                  <a:close/>
                  <a:moveTo>
                    <a:pt x="164" y="1745"/>
                  </a:moveTo>
                  <a:lnTo>
                    <a:pt x="165" y="1749"/>
                  </a:lnTo>
                  <a:lnTo>
                    <a:pt x="165" y="1750"/>
                  </a:lnTo>
                  <a:lnTo>
                    <a:pt x="166" y="1753"/>
                  </a:lnTo>
                  <a:lnTo>
                    <a:pt x="182" y="1751"/>
                  </a:lnTo>
                  <a:lnTo>
                    <a:pt x="182" y="1748"/>
                  </a:lnTo>
                  <a:lnTo>
                    <a:pt x="183" y="1748"/>
                  </a:lnTo>
                  <a:lnTo>
                    <a:pt x="183" y="1740"/>
                  </a:lnTo>
                  <a:lnTo>
                    <a:pt x="175" y="1739"/>
                  </a:lnTo>
                  <a:lnTo>
                    <a:pt x="167" y="1739"/>
                  </a:lnTo>
                  <a:lnTo>
                    <a:pt x="167" y="1748"/>
                  </a:lnTo>
                  <a:lnTo>
                    <a:pt x="183" y="1747"/>
                  </a:lnTo>
                  <a:lnTo>
                    <a:pt x="183" y="1738"/>
                  </a:lnTo>
                  <a:lnTo>
                    <a:pt x="167" y="1738"/>
                  </a:lnTo>
                  <a:lnTo>
                    <a:pt x="166" y="1746"/>
                  </a:lnTo>
                  <a:lnTo>
                    <a:pt x="174" y="1747"/>
                  </a:lnTo>
                  <a:lnTo>
                    <a:pt x="166" y="1745"/>
                  </a:lnTo>
                  <a:lnTo>
                    <a:pt x="165" y="1748"/>
                  </a:lnTo>
                  <a:lnTo>
                    <a:pt x="174" y="1750"/>
                  </a:lnTo>
                  <a:lnTo>
                    <a:pt x="181" y="1748"/>
                  </a:lnTo>
                  <a:lnTo>
                    <a:pt x="181" y="1746"/>
                  </a:lnTo>
                  <a:lnTo>
                    <a:pt x="173" y="1748"/>
                  </a:lnTo>
                  <a:lnTo>
                    <a:pt x="181" y="1748"/>
                  </a:lnTo>
                  <a:lnTo>
                    <a:pt x="181" y="1744"/>
                  </a:lnTo>
                  <a:lnTo>
                    <a:pt x="164" y="1745"/>
                  </a:lnTo>
                  <a:close/>
                  <a:moveTo>
                    <a:pt x="167" y="1760"/>
                  </a:moveTo>
                  <a:lnTo>
                    <a:pt x="167" y="1765"/>
                  </a:lnTo>
                  <a:lnTo>
                    <a:pt x="184" y="1765"/>
                  </a:lnTo>
                  <a:lnTo>
                    <a:pt x="185" y="1745"/>
                  </a:lnTo>
                  <a:lnTo>
                    <a:pt x="176" y="1745"/>
                  </a:lnTo>
                  <a:lnTo>
                    <a:pt x="168" y="1746"/>
                  </a:lnTo>
                  <a:lnTo>
                    <a:pt x="168" y="1751"/>
                  </a:lnTo>
                  <a:lnTo>
                    <a:pt x="185" y="1750"/>
                  </a:lnTo>
                  <a:lnTo>
                    <a:pt x="186" y="1731"/>
                  </a:lnTo>
                  <a:lnTo>
                    <a:pt x="177" y="1731"/>
                  </a:lnTo>
                  <a:lnTo>
                    <a:pt x="169" y="1731"/>
                  </a:lnTo>
                  <a:lnTo>
                    <a:pt x="169" y="1733"/>
                  </a:lnTo>
                  <a:lnTo>
                    <a:pt x="186" y="1733"/>
                  </a:lnTo>
                  <a:lnTo>
                    <a:pt x="186" y="1731"/>
                  </a:lnTo>
                  <a:lnTo>
                    <a:pt x="169" y="1731"/>
                  </a:lnTo>
                  <a:lnTo>
                    <a:pt x="168" y="1749"/>
                  </a:lnTo>
                  <a:lnTo>
                    <a:pt x="177" y="1750"/>
                  </a:lnTo>
                  <a:lnTo>
                    <a:pt x="185" y="1749"/>
                  </a:lnTo>
                  <a:lnTo>
                    <a:pt x="184" y="1744"/>
                  </a:lnTo>
                  <a:lnTo>
                    <a:pt x="168" y="1744"/>
                  </a:lnTo>
                  <a:lnTo>
                    <a:pt x="167" y="1764"/>
                  </a:lnTo>
                  <a:lnTo>
                    <a:pt x="176" y="1764"/>
                  </a:lnTo>
                  <a:lnTo>
                    <a:pt x="184" y="1764"/>
                  </a:lnTo>
                  <a:lnTo>
                    <a:pt x="184" y="1760"/>
                  </a:lnTo>
                  <a:lnTo>
                    <a:pt x="167" y="1760"/>
                  </a:lnTo>
                  <a:close/>
                  <a:moveTo>
                    <a:pt x="169" y="1746"/>
                  </a:moveTo>
                  <a:lnTo>
                    <a:pt x="170" y="1768"/>
                  </a:lnTo>
                  <a:lnTo>
                    <a:pt x="186" y="1768"/>
                  </a:lnTo>
                  <a:lnTo>
                    <a:pt x="187" y="1765"/>
                  </a:lnTo>
                  <a:lnTo>
                    <a:pt x="170" y="1764"/>
                  </a:lnTo>
                  <a:lnTo>
                    <a:pt x="170" y="1768"/>
                  </a:lnTo>
                  <a:lnTo>
                    <a:pt x="178" y="1768"/>
                  </a:lnTo>
                  <a:lnTo>
                    <a:pt x="186" y="1768"/>
                  </a:lnTo>
                  <a:lnTo>
                    <a:pt x="186" y="1746"/>
                  </a:lnTo>
                  <a:lnTo>
                    <a:pt x="169" y="1746"/>
                  </a:lnTo>
                  <a:close/>
                  <a:moveTo>
                    <a:pt x="170" y="1759"/>
                  </a:moveTo>
                  <a:lnTo>
                    <a:pt x="171" y="1794"/>
                  </a:lnTo>
                  <a:lnTo>
                    <a:pt x="187" y="1794"/>
                  </a:lnTo>
                  <a:lnTo>
                    <a:pt x="188" y="1786"/>
                  </a:lnTo>
                  <a:lnTo>
                    <a:pt x="188" y="1779"/>
                  </a:lnTo>
                  <a:lnTo>
                    <a:pt x="172" y="1778"/>
                  </a:lnTo>
                  <a:lnTo>
                    <a:pt x="171" y="1786"/>
                  </a:lnTo>
                  <a:lnTo>
                    <a:pt x="171" y="1793"/>
                  </a:lnTo>
                  <a:lnTo>
                    <a:pt x="179" y="1793"/>
                  </a:lnTo>
                  <a:lnTo>
                    <a:pt x="188" y="1793"/>
                  </a:lnTo>
                  <a:lnTo>
                    <a:pt x="187" y="1759"/>
                  </a:lnTo>
                  <a:lnTo>
                    <a:pt x="170" y="1759"/>
                  </a:lnTo>
                  <a:close/>
                  <a:moveTo>
                    <a:pt x="188" y="1766"/>
                  </a:moveTo>
                  <a:lnTo>
                    <a:pt x="189" y="1757"/>
                  </a:lnTo>
                  <a:lnTo>
                    <a:pt x="180" y="1757"/>
                  </a:lnTo>
                  <a:lnTo>
                    <a:pt x="172" y="1757"/>
                  </a:lnTo>
                  <a:lnTo>
                    <a:pt x="172" y="1773"/>
                  </a:lnTo>
                  <a:lnTo>
                    <a:pt x="189" y="1773"/>
                  </a:lnTo>
                  <a:lnTo>
                    <a:pt x="189" y="1757"/>
                  </a:lnTo>
                  <a:lnTo>
                    <a:pt x="172" y="1757"/>
                  </a:lnTo>
                  <a:lnTo>
                    <a:pt x="172" y="1766"/>
                  </a:lnTo>
                  <a:lnTo>
                    <a:pt x="188" y="1766"/>
                  </a:lnTo>
                  <a:close/>
                  <a:moveTo>
                    <a:pt x="173" y="1786"/>
                  </a:moveTo>
                  <a:lnTo>
                    <a:pt x="173" y="1789"/>
                  </a:lnTo>
                  <a:lnTo>
                    <a:pt x="189" y="1790"/>
                  </a:lnTo>
                  <a:lnTo>
                    <a:pt x="190" y="1783"/>
                  </a:lnTo>
                  <a:lnTo>
                    <a:pt x="190" y="1762"/>
                  </a:lnTo>
                  <a:lnTo>
                    <a:pt x="182" y="1761"/>
                  </a:lnTo>
                  <a:lnTo>
                    <a:pt x="174" y="1762"/>
                  </a:lnTo>
                  <a:lnTo>
                    <a:pt x="174" y="1781"/>
                  </a:lnTo>
                  <a:lnTo>
                    <a:pt x="191" y="1781"/>
                  </a:lnTo>
                  <a:lnTo>
                    <a:pt x="190" y="1761"/>
                  </a:lnTo>
                  <a:lnTo>
                    <a:pt x="174" y="1761"/>
                  </a:lnTo>
                  <a:lnTo>
                    <a:pt x="173" y="1782"/>
                  </a:lnTo>
                  <a:lnTo>
                    <a:pt x="173" y="1788"/>
                  </a:lnTo>
                  <a:lnTo>
                    <a:pt x="181" y="1789"/>
                  </a:lnTo>
                  <a:lnTo>
                    <a:pt x="189" y="1789"/>
                  </a:lnTo>
                  <a:lnTo>
                    <a:pt x="189" y="1786"/>
                  </a:lnTo>
                  <a:lnTo>
                    <a:pt x="173" y="1786"/>
                  </a:lnTo>
                  <a:close/>
                  <a:moveTo>
                    <a:pt x="178" y="1781"/>
                  </a:moveTo>
                  <a:lnTo>
                    <a:pt x="178" y="1781"/>
                  </a:lnTo>
                  <a:lnTo>
                    <a:pt x="184" y="1775"/>
                  </a:lnTo>
                  <a:lnTo>
                    <a:pt x="176" y="1776"/>
                  </a:lnTo>
                  <a:lnTo>
                    <a:pt x="176" y="1801"/>
                  </a:lnTo>
                  <a:lnTo>
                    <a:pt x="193" y="1800"/>
                  </a:lnTo>
                  <a:lnTo>
                    <a:pt x="192" y="1775"/>
                  </a:lnTo>
                  <a:lnTo>
                    <a:pt x="190" y="1770"/>
                  </a:lnTo>
                  <a:lnTo>
                    <a:pt x="190" y="1770"/>
                  </a:lnTo>
                  <a:lnTo>
                    <a:pt x="178" y="1781"/>
                  </a:lnTo>
                  <a:close/>
                  <a:moveTo>
                    <a:pt x="194" y="1812"/>
                  </a:moveTo>
                  <a:lnTo>
                    <a:pt x="194" y="1779"/>
                  </a:lnTo>
                  <a:lnTo>
                    <a:pt x="186" y="1779"/>
                  </a:lnTo>
                  <a:lnTo>
                    <a:pt x="178" y="1779"/>
                  </a:lnTo>
                  <a:lnTo>
                    <a:pt x="178" y="1797"/>
                  </a:lnTo>
                  <a:lnTo>
                    <a:pt x="195" y="1796"/>
                  </a:lnTo>
                  <a:lnTo>
                    <a:pt x="194" y="1779"/>
                  </a:lnTo>
                  <a:lnTo>
                    <a:pt x="178" y="1779"/>
                  </a:lnTo>
                  <a:lnTo>
                    <a:pt x="177" y="1812"/>
                  </a:lnTo>
                  <a:lnTo>
                    <a:pt x="194" y="1812"/>
                  </a:lnTo>
                  <a:close/>
                  <a:moveTo>
                    <a:pt x="196" y="1798"/>
                  </a:moveTo>
                  <a:lnTo>
                    <a:pt x="196" y="1795"/>
                  </a:lnTo>
                  <a:lnTo>
                    <a:pt x="187" y="1794"/>
                  </a:lnTo>
                  <a:lnTo>
                    <a:pt x="179" y="1795"/>
                  </a:lnTo>
                  <a:lnTo>
                    <a:pt x="179" y="1801"/>
                  </a:lnTo>
                  <a:lnTo>
                    <a:pt x="196" y="1801"/>
                  </a:lnTo>
                  <a:lnTo>
                    <a:pt x="197" y="1788"/>
                  </a:lnTo>
                  <a:lnTo>
                    <a:pt x="188" y="1788"/>
                  </a:lnTo>
                  <a:lnTo>
                    <a:pt x="180" y="1788"/>
                  </a:lnTo>
                  <a:lnTo>
                    <a:pt x="180" y="1791"/>
                  </a:lnTo>
                  <a:lnTo>
                    <a:pt x="197" y="1791"/>
                  </a:lnTo>
                  <a:lnTo>
                    <a:pt x="197" y="1788"/>
                  </a:lnTo>
                  <a:lnTo>
                    <a:pt x="180" y="1788"/>
                  </a:lnTo>
                  <a:lnTo>
                    <a:pt x="179" y="1800"/>
                  </a:lnTo>
                  <a:lnTo>
                    <a:pt x="188" y="1801"/>
                  </a:lnTo>
                  <a:lnTo>
                    <a:pt x="196" y="1800"/>
                  </a:lnTo>
                  <a:lnTo>
                    <a:pt x="196" y="1793"/>
                  </a:lnTo>
                  <a:lnTo>
                    <a:pt x="179" y="1794"/>
                  </a:lnTo>
                  <a:lnTo>
                    <a:pt x="179" y="1797"/>
                  </a:lnTo>
                  <a:lnTo>
                    <a:pt x="196" y="1798"/>
                  </a:lnTo>
                  <a:close/>
                  <a:moveTo>
                    <a:pt x="181" y="1804"/>
                  </a:moveTo>
                  <a:lnTo>
                    <a:pt x="181" y="1815"/>
                  </a:lnTo>
                  <a:lnTo>
                    <a:pt x="181" y="1830"/>
                  </a:lnTo>
                  <a:lnTo>
                    <a:pt x="198" y="1830"/>
                  </a:lnTo>
                  <a:lnTo>
                    <a:pt x="199" y="1816"/>
                  </a:lnTo>
                  <a:lnTo>
                    <a:pt x="190" y="1816"/>
                  </a:lnTo>
                  <a:lnTo>
                    <a:pt x="182" y="1817"/>
                  </a:lnTo>
                  <a:lnTo>
                    <a:pt x="183" y="1824"/>
                  </a:lnTo>
                  <a:lnTo>
                    <a:pt x="183" y="1825"/>
                  </a:lnTo>
                  <a:lnTo>
                    <a:pt x="183" y="1828"/>
                  </a:lnTo>
                  <a:lnTo>
                    <a:pt x="200" y="1825"/>
                  </a:lnTo>
                  <a:lnTo>
                    <a:pt x="199" y="1821"/>
                  </a:lnTo>
                  <a:lnTo>
                    <a:pt x="191" y="1823"/>
                  </a:lnTo>
                  <a:lnTo>
                    <a:pt x="199" y="1822"/>
                  </a:lnTo>
                  <a:lnTo>
                    <a:pt x="199" y="1815"/>
                  </a:lnTo>
                  <a:lnTo>
                    <a:pt x="182" y="1815"/>
                  </a:lnTo>
                  <a:lnTo>
                    <a:pt x="181" y="1829"/>
                  </a:lnTo>
                  <a:lnTo>
                    <a:pt x="190" y="1830"/>
                  </a:lnTo>
                  <a:lnTo>
                    <a:pt x="198" y="1829"/>
                  </a:lnTo>
                  <a:lnTo>
                    <a:pt x="198" y="1815"/>
                  </a:lnTo>
                  <a:lnTo>
                    <a:pt x="197" y="1803"/>
                  </a:lnTo>
                  <a:lnTo>
                    <a:pt x="181" y="1804"/>
                  </a:lnTo>
                  <a:close/>
                  <a:moveTo>
                    <a:pt x="184" y="1839"/>
                  </a:moveTo>
                  <a:lnTo>
                    <a:pt x="184" y="1841"/>
                  </a:lnTo>
                  <a:lnTo>
                    <a:pt x="201" y="1841"/>
                  </a:lnTo>
                  <a:lnTo>
                    <a:pt x="201" y="1829"/>
                  </a:lnTo>
                  <a:lnTo>
                    <a:pt x="202" y="1818"/>
                  </a:lnTo>
                  <a:lnTo>
                    <a:pt x="185" y="1818"/>
                  </a:lnTo>
                  <a:lnTo>
                    <a:pt x="185" y="1828"/>
                  </a:lnTo>
                  <a:lnTo>
                    <a:pt x="184" y="1841"/>
                  </a:lnTo>
                  <a:lnTo>
                    <a:pt x="192" y="1841"/>
                  </a:lnTo>
                  <a:lnTo>
                    <a:pt x="201" y="1841"/>
                  </a:lnTo>
                  <a:lnTo>
                    <a:pt x="201" y="1838"/>
                  </a:lnTo>
                  <a:lnTo>
                    <a:pt x="184" y="1839"/>
                  </a:lnTo>
                  <a:close/>
                  <a:moveTo>
                    <a:pt x="0" y="1957"/>
                  </a:moveTo>
                  <a:lnTo>
                    <a:pt x="1" y="1967"/>
                  </a:lnTo>
                  <a:lnTo>
                    <a:pt x="17" y="1967"/>
                  </a:lnTo>
                  <a:lnTo>
                    <a:pt x="18" y="1962"/>
                  </a:lnTo>
                  <a:lnTo>
                    <a:pt x="10" y="1960"/>
                  </a:lnTo>
                  <a:lnTo>
                    <a:pt x="1" y="1961"/>
                  </a:lnTo>
                  <a:lnTo>
                    <a:pt x="2" y="1984"/>
                  </a:lnTo>
                  <a:lnTo>
                    <a:pt x="3" y="1993"/>
                  </a:lnTo>
                  <a:lnTo>
                    <a:pt x="19" y="1993"/>
                  </a:lnTo>
                  <a:lnTo>
                    <a:pt x="19" y="1990"/>
                  </a:lnTo>
                  <a:lnTo>
                    <a:pt x="3" y="1989"/>
                  </a:lnTo>
                  <a:lnTo>
                    <a:pt x="3" y="1993"/>
                  </a:lnTo>
                  <a:lnTo>
                    <a:pt x="11" y="1993"/>
                  </a:lnTo>
                  <a:lnTo>
                    <a:pt x="19" y="1992"/>
                  </a:lnTo>
                  <a:lnTo>
                    <a:pt x="19" y="1984"/>
                  </a:lnTo>
                  <a:lnTo>
                    <a:pt x="18" y="1960"/>
                  </a:lnTo>
                  <a:lnTo>
                    <a:pt x="1" y="1960"/>
                  </a:lnTo>
                  <a:lnTo>
                    <a:pt x="1" y="1965"/>
                  </a:lnTo>
                  <a:lnTo>
                    <a:pt x="9" y="1966"/>
                  </a:lnTo>
                  <a:lnTo>
                    <a:pt x="17" y="1966"/>
                  </a:lnTo>
                  <a:lnTo>
                    <a:pt x="17" y="1956"/>
                  </a:lnTo>
                  <a:lnTo>
                    <a:pt x="0" y="19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Freeform 96"/>
            <p:cNvSpPr>
              <a:spLocks noEditPoints="1"/>
            </p:cNvSpPr>
            <p:nvPr/>
          </p:nvSpPr>
          <p:spPr bwMode="auto">
            <a:xfrm>
              <a:off x="21590806" y="10869463"/>
              <a:ext cx="125809" cy="1210788"/>
            </a:xfrm>
            <a:custGeom>
              <a:avLst/>
              <a:gdLst>
                <a:gd name="T0" fmla="*/ 15 w 201"/>
                <a:gd name="T1" fmla="*/ 1825 h 1863"/>
                <a:gd name="T2" fmla="*/ 18 w 201"/>
                <a:gd name="T3" fmla="*/ 1815 h 1863"/>
                <a:gd name="T4" fmla="*/ 29 w 201"/>
                <a:gd name="T5" fmla="*/ 1818 h 1863"/>
                <a:gd name="T6" fmla="*/ 33 w 201"/>
                <a:gd name="T7" fmla="*/ 1846 h 1863"/>
                <a:gd name="T8" fmla="*/ 26 w 201"/>
                <a:gd name="T9" fmla="*/ 1834 h 1863"/>
                <a:gd name="T10" fmla="*/ 36 w 201"/>
                <a:gd name="T11" fmla="*/ 1822 h 1863"/>
                <a:gd name="T12" fmla="*/ 43 w 201"/>
                <a:gd name="T13" fmla="*/ 1835 h 1863"/>
                <a:gd name="T14" fmla="*/ 30 w 201"/>
                <a:gd name="T15" fmla="*/ 1828 h 1863"/>
                <a:gd name="T16" fmla="*/ 40 w 201"/>
                <a:gd name="T17" fmla="*/ 1838 h 1863"/>
                <a:gd name="T18" fmla="*/ 53 w 201"/>
                <a:gd name="T19" fmla="*/ 1765 h 1863"/>
                <a:gd name="T20" fmla="*/ 38 w 201"/>
                <a:gd name="T21" fmla="*/ 1564 h 1863"/>
                <a:gd name="T22" fmla="*/ 56 w 201"/>
                <a:gd name="T23" fmla="*/ 1300 h 1863"/>
                <a:gd name="T24" fmla="*/ 40 w 201"/>
                <a:gd name="T25" fmla="*/ 1149 h 1863"/>
                <a:gd name="T26" fmla="*/ 57 w 201"/>
                <a:gd name="T27" fmla="*/ 885 h 1863"/>
                <a:gd name="T28" fmla="*/ 58 w 201"/>
                <a:gd name="T29" fmla="*/ 659 h 1863"/>
                <a:gd name="T30" fmla="*/ 42 w 201"/>
                <a:gd name="T31" fmla="*/ 458 h 1863"/>
                <a:gd name="T32" fmla="*/ 60 w 201"/>
                <a:gd name="T33" fmla="*/ 282 h 1863"/>
                <a:gd name="T34" fmla="*/ 63 w 201"/>
                <a:gd name="T35" fmla="*/ 107 h 1863"/>
                <a:gd name="T36" fmla="*/ 64 w 201"/>
                <a:gd name="T37" fmla="*/ 56 h 1863"/>
                <a:gd name="T38" fmla="*/ 70 w 201"/>
                <a:gd name="T39" fmla="*/ 50 h 1863"/>
                <a:gd name="T40" fmla="*/ 57 w 201"/>
                <a:gd name="T41" fmla="*/ 128 h 1863"/>
                <a:gd name="T42" fmla="*/ 60 w 201"/>
                <a:gd name="T43" fmla="*/ 223 h 1863"/>
                <a:gd name="T44" fmla="*/ 64 w 201"/>
                <a:gd name="T45" fmla="*/ 364 h 1863"/>
                <a:gd name="T46" fmla="*/ 68 w 201"/>
                <a:gd name="T47" fmla="*/ 502 h 1863"/>
                <a:gd name="T48" fmla="*/ 86 w 201"/>
                <a:gd name="T49" fmla="*/ 552 h 1863"/>
                <a:gd name="T50" fmla="*/ 89 w 201"/>
                <a:gd name="T51" fmla="*/ 691 h 1863"/>
                <a:gd name="T52" fmla="*/ 75 w 201"/>
                <a:gd name="T53" fmla="*/ 743 h 1863"/>
                <a:gd name="T54" fmla="*/ 94 w 201"/>
                <a:gd name="T55" fmla="*/ 798 h 1863"/>
                <a:gd name="T56" fmla="*/ 95 w 201"/>
                <a:gd name="T57" fmla="*/ 842 h 1863"/>
                <a:gd name="T58" fmla="*/ 100 w 201"/>
                <a:gd name="T59" fmla="*/ 933 h 1863"/>
                <a:gd name="T60" fmla="*/ 104 w 201"/>
                <a:gd name="T61" fmla="*/ 1022 h 1863"/>
                <a:gd name="T62" fmla="*/ 87 w 201"/>
                <a:gd name="T63" fmla="*/ 996 h 1863"/>
                <a:gd name="T64" fmla="*/ 110 w 201"/>
                <a:gd name="T65" fmla="*/ 1077 h 1863"/>
                <a:gd name="T66" fmla="*/ 115 w 201"/>
                <a:gd name="T67" fmla="*/ 1148 h 1863"/>
                <a:gd name="T68" fmla="*/ 99 w 201"/>
                <a:gd name="T69" fmla="*/ 1167 h 1863"/>
                <a:gd name="T70" fmla="*/ 101 w 201"/>
                <a:gd name="T71" fmla="*/ 1173 h 1863"/>
                <a:gd name="T72" fmla="*/ 106 w 201"/>
                <a:gd name="T73" fmla="*/ 1240 h 1863"/>
                <a:gd name="T74" fmla="*/ 109 w 201"/>
                <a:gd name="T75" fmla="*/ 1265 h 1863"/>
                <a:gd name="T76" fmla="*/ 111 w 201"/>
                <a:gd name="T77" fmla="*/ 1308 h 1863"/>
                <a:gd name="T78" fmla="*/ 112 w 201"/>
                <a:gd name="T79" fmla="*/ 1305 h 1863"/>
                <a:gd name="T80" fmla="*/ 134 w 201"/>
                <a:gd name="T81" fmla="*/ 1354 h 1863"/>
                <a:gd name="T82" fmla="*/ 120 w 201"/>
                <a:gd name="T83" fmla="*/ 1341 h 1863"/>
                <a:gd name="T84" fmla="*/ 138 w 201"/>
                <a:gd name="T85" fmla="*/ 1367 h 1863"/>
                <a:gd name="T86" fmla="*/ 133 w 201"/>
                <a:gd name="T87" fmla="*/ 1392 h 1863"/>
                <a:gd name="T88" fmla="*/ 147 w 201"/>
                <a:gd name="T89" fmla="*/ 1443 h 1863"/>
                <a:gd name="T90" fmla="*/ 135 w 201"/>
                <a:gd name="T91" fmla="*/ 1480 h 1863"/>
                <a:gd name="T92" fmla="*/ 155 w 201"/>
                <a:gd name="T93" fmla="*/ 1509 h 1863"/>
                <a:gd name="T94" fmla="*/ 158 w 201"/>
                <a:gd name="T95" fmla="*/ 1510 h 1863"/>
                <a:gd name="T96" fmla="*/ 141 w 201"/>
                <a:gd name="T97" fmla="*/ 1514 h 1863"/>
                <a:gd name="T98" fmla="*/ 157 w 201"/>
                <a:gd name="T99" fmla="*/ 1548 h 1863"/>
                <a:gd name="T100" fmla="*/ 150 w 201"/>
                <a:gd name="T101" fmla="*/ 1544 h 1863"/>
                <a:gd name="T102" fmla="*/ 171 w 201"/>
                <a:gd name="T103" fmla="*/ 1597 h 1863"/>
                <a:gd name="T104" fmla="*/ 173 w 201"/>
                <a:gd name="T105" fmla="*/ 1584 h 1863"/>
                <a:gd name="T106" fmla="*/ 175 w 201"/>
                <a:gd name="T107" fmla="*/ 1611 h 1863"/>
                <a:gd name="T108" fmla="*/ 174 w 201"/>
                <a:gd name="T109" fmla="*/ 1622 h 1863"/>
                <a:gd name="T110" fmla="*/ 169 w 201"/>
                <a:gd name="T111" fmla="*/ 1652 h 1863"/>
                <a:gd name="T112" fmla="*/ 170 w 201"/>
                <a:gd name="T113" fmla="*/ 1683 h 1863"/>
                <a:gd name="T114" fmla="*/ 175 w 201"/>
                <a:gd name="T115" fmla="*/ 1667 h 1863"/>
                <a:gd name="T116" fmla="*/ 177 w 201"/>
                <a:gd name="T117" fmla="*/ 1684 h 1863"/>
                <a:gd name="T118" fmla="*/ 186 w 201"/>
                <a:gd name="T119" fmla="*/ 1696 h 1863"/>
                <a:gd name="T120" fmla="*/ 199 w 201"/>
                <a:gd name="T121" fmla="*/ 1699 h 1863"/>
                <a:gd name="T122" fmla="*/ 18 w 201"/>
                <a:gd name="T123" fmla="*/ 1791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1" h="1863">
                  <a:moveTo>
                    <a:pt x="3" y="1796"/>
                  </a:moveTo>
                  <a:lnTo>
                    <a:pt x="3" y="1802"/>
                  </a:lnTo>
                  <a:lnTo>
                    <a:pt x="4" y="1813"/>
                  </a:lnTo>
                  <a:lnTo>
                    <a:pt x="20" y="1813"/>
                  </a:lnTo>
                  <a:lnTo>
                    <a:pt x="20" y="1805"/>
                  </a:lnTo>
                  <a:lnTo>
                    <a:pt x="4" y="1804"/>
                  </a:lnTo>
                  <a:lnTo>
                    <a:pt x="4" y="1812"/>
                  </a:lnTo>
                  <a:lnTo>
                    <a:pt x="12" y="1813"/>
                  </a:lnTo>
                  <a:lnTo>
                    <a:pt x="20" y="1812"/>
                  </a:lnTo>
                  <a:lnTo>
                    <a:pt x="20" y="1801"/>
                  </a:lnTo>
                  <a:lnTo>
                    <a:pt x="19" y="1796"/>
                  </a:lnTo>
                  <a:lnTo>
                    <a:pt x="3" y="1796"/>
                  </a:lnTo>
                  <a:close/>
                  <a:moveTo>
                    <a:pt x="5" y="1799"/>
                  </a:moveTo>
                  <a:lnTo>
                    <a:pt x="5" y="1817"/>
                  </a:lnTo>
                  <a:lnTo>
                    <a:pt x="22" y="1817"/>
                  </a:lnTo>
                  <a:lnTo>
                    <a:pt x="23" y="1808"/>
                  </a:lnTo>
                  <a:lnTo>
                    <a:pt x="15" y="1807"/>
                  </a:lnTo>
                  <a:lnTo>
                    <a:pt x="6" y="1807"/>
                  </a:lnTo>
                  <a:lnTo>
                    <a:pt x="7" y="1825"/>
                  </a:lnTo>
                  <a:lnTo>
                    <a:pt x="7" y="1826"/>
                  </a:lnTo>
                  <a:lnTo>
                    <a:pt x="7" y="1830"/>
                  </a:lnTo>
                  <a:lnTo>
                    <a:pt x="24" y="1828"/>
                  </a:lnTo>
                  <a:lnTo>
                    <a:pt x="23" y="1824"/>
                  </a:lnTo>
                  <a:lnTo>
                    <a:pt x="15" y="1825"/>
                  </a:lnTo>
                  <a:lnTo>
                    <a:pt x="23" y="1825"/>
                  </a:lnTo>
                  <a:lnTo>
                    <a:pt x="23" y="1807"/>
                  </a:lnTo>
                  <a:lnTo>
                    <a:pt x="6" y="1806"/>
                  </a:lnTo>
                  <a:lnTo>
                    <a:pt x="5" y="1816"/>
                  </a:lnTo>
                  <a:lnTo>
                    <a:pt x="14" y="1817"/>
                  </a:lnTo>
                  <a:lnTo>
                    <a:pt x="22" y="1816"/>
                  </a:lnTo>
                  <a:lnTo>
                    <a:pt x="22" y="1798"/>
                  </a:lnTo>
                  <a:lnTo>
                    <a:pt x="5" y="1799"/>
                  </a:lnTo>
                  <a:close/>
                  <a:moveTo>
                    <a:pt x="24" y="1818"/>
                  </a:moveTo>
                  <a:lnTo>
                    <a:pt x="25" y="1815"/>
                  </a:lnTo>
                  <a:lnTo>
                    <a:pt x="16" y="1815"/>
                  </a:lnTo>
                  <a:lnTo>
                    <a:pt x="8" y="1815"/>
                  </a:lnTo>
                  <a:lnTo>
                    <a:pt x="9" y="1832"/>
                  </a:lnTo>
                  <a:lnTo>
                    <a:pt x="9" y="1838"/>
                  </a:lnTo>
                  <a:lnTo>
                    <a:pt x="25" y="1836"/>
                  </a:lnTo>
                  <a:lnTo>
                    <a:pt x="25" y="1830"/>
                  </a:lnTo>
                  <a:lnTo>
                    <a:pt x="25" y="1815"/>
                  </a:lnTo>
                  <a:lnTo>
                    <a:pt x="8" y="1815"/>
                  </a:lnTo>
                  <a:lnTo>
                    <a:pt x="8" y="1817"/>
                  </a:lnTo>
                  <a:lnTo>
                    <a:pt x="24" y="1818"/>
                  </a:lnTo>
                  <a:close/>
                  <a:moveTo>
                    <a:pt x="26" y="1828"/>
                  </a:moveTo>
                  <a:lnTo>
                    <a:pt x="26" y="1807"/>
                  </a:lnTo>
                  <a:lnTo>
                    <a:pt x="18" y="1806"/>
                  </a:lnTo>
                  <a:lnTo>
                    <a:pt x="18" y="1815"/>
                  </a:lnTo>
                  <a:lnTo>
                    <a:pt x="18" y="1815"/>
                  </a:lnTo>
                  <a:lnTo>
                    <a:pt x="19" y="1806"/>
                  </a:lnTo>
                  <a:lnTo>
                    <a:pt x="10" y="1807"/>
                  </a:lnTo>
                  <a:lnTo>
                    <a:pt x="11" y="1817"/>
                  </a:lnTo>
                  <a:lnTo>
                    <a:pt x="11" y="1832"/>
                  </a:lnTo>
                  <a:lnTo>
                    <a:pt x="28" y="1832"/>
                  </a:lnTo>
                  <a:lnTo>
                    <a:pt x="28" y="1830"/>
                  </a:lnTo>
                  <a:lnTo>
                    <a:pt x="12" y="1829"/>
                  </a:lnTo>
                  <a:lnTo>
                    <a:pt x="11" y="1832"/>
                  </a:lnTo>
                  <a:lnTo>
                    <a:pt x="20" y="1832"/>
                  </a:lnTo>
                  <a:lnTo>
                    <a:pt x="28" y="1832"/>
                  </a:lnTo>
                  <a:lnTo>
                    <a:pt x="28" y="1816"/>
                  </a:lnTo>
                  <a:lnTo>
                    <a:pt x="27" y="1806"/>
                  </a:lnTo>
                  <a:lnTo>
                    <a:pt x="19" y="1798"/>
                  </a:lnTo>
                  <a:lnTo>
                    <a:pt x="18" y="1798"/>
                  </a:lnTo>
                  <a:lnTo>
                    <a:pt x="10" y="1806"/>
                  </a:lnTo>
                  <a:lnTo>
                    <a:pt x="9" y="1828"/>
                  </a:lnTo>
                  <a:lnTo>
                    <a:pt x="26" y="1828"/>
                  </a:lnTo>
                  <a:close/>
                  <a:moveTo>
                    <a:pt x="29" y="1817"/>
                  </a:moveTo>
                  <a:lnTo>
                    <a:pt x="29" y="1816"/>
                  </a:lnTo>
                  <a:lnTo>
                    <a:pt x="20" y="1816"/>
                  </a:lnTo>
                  <a:lnTo>
                    <a:pt x="13" y="1818"/>
                  </a:lnTo>
                  <a:lnTo>
                    <a:pt x="13" y="1820"/>
                  </a:lnTo>
                  <a:lnTo>
                    <a:pt x="29" y="1818"/>
                  </a:lnTo>
                  <a:lnTo>
                    <a:pt x="30" y="1797"/>
                  </a:lnTo>
                  <a:lnTo>
                    <a:pt x="13" y="1796"/>
                  </a:lnTo>
                  <a:lnTo>
                    <a:pt x="13" y="1818"/>
                  </a:lnTo>
                  <a:lnTo>
                    <a:pt x="21" y="1818"/>
                  </a:lnTo>
                  <a:lnTo>
                    <a:pt x="29" y="1816"/>
                  </a:lnTo>
                  <a:lnTo>
                    <a:pt x="29" y="1814"/>
                  </a:lnTo>
                  <a:lnTo>
                    <a:pt x="12" y="1815"/>
                  </a:lnTo>
                  <a:lnTo>
                    <a:pt x="12" y="1816"/>
                  </a:lnTo>
                  <a:lnTo>
                    <a:pt x="29" y="1817"/>
                  </a:lnTo>
                  <a:close/>
                  <a:moveTo>
                    <a:pt x="14" y="1789"/>
                  </a:moveTo>
                  <a:lnTo>
                    <a:pt x="14" y="1800"/>
                  </a:lnTo>
                  <a:lnTo>
                    <a:pt x="15" y="1835"/>
                  </a:lnTo>
                  <a:lnTo>
                    <a:pt x="31" y="1836"/>
                  </a:lnTo>
                  <a:lnTo>
                    <a:pt x="32" y="1832"/>
                  </a:lnTo>
                  <a:lnTo>
                    <a:pt x="15" y="1831"/>
                  </a:lnTo>
                  <a:lnTo>
                    <a:pt x="15" y="1834"/>
                  </a:lnTo>
                  <a:lnTo>
                    <a:pt x="23" y="1835"/>
                  </a:lnTo>
                  <a:lnTo>
                    <a:pt x="31" y="1835"/>
                  </a:lnTo>
                  <a:lnTo>
                    <a:pt x="31" y="1800"/>
                  </a:lnTo>
                  <a:lnTo>
                    <a:pt x="30" y="1788"/>
                  </a:lnTo>
                  <a:lnTo>
                    <a:pt x="14" y="1789"/>
                  </a:lnTo>
                  <a:close/>
                  <a:moveTo>
                    <a:pt x="16" y="1839"/>
                  </a:moveTo>
                  <a:lnTo>
                    <a:pt x="16" y="1846"/>
                  </a:lnTo>
                  <a:lnTo>
                    <a:pt x="33" y="1846"/>
                  </a:lnTo>
                  <a:lnTo>
                    <a:pt x="33" y="1829"/>
                  </a:lnTo>
                  <a:lnTo>
                    <a:pt x="16" y="1829"/>
                  </a:lnTo>
                  <a:lnTo>
                    <a:pt x="16" y="1846"/>
                  </a:lnTo>
                  <a:lnTo>
                    <a:pt x="24" y="1846"/>
                  </a:lnTo>
                  <a:lnTo>
                    <a:pt x="33" y="1846"/>
                  </a:lnTo>
                  <a:lnTo>
                    <a:pt x="33" y="1838"/>
                  </a:lnTo>
                  <a:lnTo>
                    <a:pt x="16" y="1839"/>
                  </a:lnTo>
                  <a:close/>
                  <a:moveTo>
                    <a:pt x="33" y="1817"/>
                  </a:moveTo>
                  <a:lnTo>
                    <a:pt x="34" y="1813"/>
                  </a:lnTo>
                  <a:lnTo>
                    <a:pt x="25" y="1812"/>
                  </a:lnTo>
                  <a:lnTo>
                    <a:pt x="17" y="1813"/>
                  </a:lnTo>
                  <a:lnTo>
                    <a:pt x="18" y="1835"/>
                  </a:lnTo>
                  <a:lnTo>
                    <a:pt x="35" y="1835"/>
                  </a:lnTo>
                  <a:lnTo>
                    <a:pt x="35" y="1819"/>
                  </a:lnTo>
                  <a:lnTo>
                    <a:pt x="36" y="1812"/>
                  </a:lnTo>
                  <a:lnTo>
                    <a:pt x="27" y="1811"/>
                  </a:lnTo>
                  <a:lnTo>
                    <a:pt x="19" y="1812"/>
                  </a:lnTo>
                  <a:lnTo>
                    <a:pt x="19" y="1813"/>
                  </a:lnTo>
                  <a:lnTo>
                    <a:pt x="36" y="1813"/>
                  </a:lnTo>
                  <a:lnTo>
                    <a:pt x="36" y="1811"/>
                  </a:lnTo>
                  <a:lnTo>
                    <a:pt x="19" y="1811"/>
                  </a:lnTo>
                  <a:lnTo>
                    <a:pt x="18" y="1818"/>
                  </a:lnTo>
                  <a:lnTo>
                    <a:pt x="18" y="1834"/>
                  </a:lnTo>
                  <a:lnTo>
                    <a:pt x="26" y="1834"/>
                  </a:lnTo>
                  <a:lnTo>
                    <a:pt x="35" y="1834"/>
                  </a:lnTo>
                  <a:lnTo>
                    <a:pt x="34" y="1812"/>
                  </a:lnTo>
                  <a:lnTo>
                    <a:pt x="17" y="1811"/>
                  </a:lnTo>
                  <a:lnTo>
                    <a:pt x="17" y="1815"/>
                  </a:lnTo>
                  <a:lnTo>
                    <a:pt x="33" y="1817"/>
                  </a:lnTo>
                  <a:close/>
                  <a:moveTo>
                    <a:pt x="36" y="1822"/>
                  </a:moveTo>
                  <a:lnTo>
                    <a:pt x="37" y="1818"/>
                  </a:lnTo>
                  <a:lnTo>
                    <a:pt x="29" y="1817"/>
                  </a:lnTo>
                  <a:lnTo>
                    <a:pt x="20" y="1818"/>
                  </a:lnTo>
                  <a:lnTo>
                    <a:pt x="21" y="1823"/>
                  </a:lnTo>
                  <a:lnTo>
                    <a:pt x="22" y="1832"/>
                  </a:lnTo>
                  <a:lnTo>
                    <a:pt x="22" y="1837"/>
                  </a:lnTo>
                  <a:lnTo>
                    <a:pt x="31" y="1836"/>
                  </a:lnTo>
                  <a:lnTo>
                    <a:pt x="22" y="1837"/>
                  </a:lnTo>
                  <a:lnTo>
                    <a:pt x="22" y="1838"/>
                  </a:lnTo>
                  <a:lnTo>
                    <a:pt x="39" y="1837"/>
                  </a:lnTo>
                  <a:lnTo>
                    <a:pt x="39" y="1836"/>
                  </a:lnTo>
                  <a:lnTo>
                    <a:pt x="39" y="1835"/>
                  </a:lnTo>
                  <a:lnTo>
                    <a:pt x="38" y="1830"/>
                  </a:lnTo>
                  <a:lnTo>
                    <a:pt x="38" y="1821"/>
                  </a:lnTo>
                  <a:lnTo>
                    <a:pt x="37" y="1816"/>
                  </a:lnTo>
                  <a:lnTo>
                    <a:pt x="20" y="1816"/>
                  </a:lnTo>
                  <a:lnTo>
                    <a:pt x="20" y="1821"/>
                  </a:lnTo>
                  <a:lnTo>
                    <a:pt x="36" y="1822"/>
                  </a:lnTo>
                  <a:close/>
                  <a:moveTo>
                    <a:pt x="40" y="1846"/>
                  </a:moveTo>
                  <a:lnTo>
                    <a:pt x="40" y="1821"/>
                  </a:lnTo>
                  <a:lnTo>
                    <a:pt x="41" y="1813"/>
                  </a:lnTo>
                  <a:lnTo>
                    <a:pt x="33" y="1813"/>
                  </a:lnTo>
                  <a:lnTo>
                    <a:pt x="24" y="1813"/>
                  </a:lnTo>
                  <a:lnTo>
                    <a:pt x="24" y="1831"/>
                  </a:lnTo>
                  <a:lnTo>
                    <a:pt x="41" y="1830"/>
                  </a:lnTo>
                  <a:lnTo>
                    <a:pt x="41" y="1813"/>
                  </a:lnTo>
                  <a:lnTo>
                    <a:pt x="24" y="1812"/>
                  </a:lnTo>
                  <a:lnTo>
                    <a:pt x="24" y="1820"/>
                  </a:lnTo>
                  <a:lnTo>
                    <a:pt x="23" y="1845"/>
                  </a:lnTo>
                  <a:lnTo>
                    <a:pt x="40" y="1846"/>
                  </a:lnTo>
                  <a:close/>
                  <a:moveTo>
                    <a:pt x="42" y="1830"/>
                  </a:moveTo>
                  <a:lnTo>
                    <a:pt x="42" y="1829"/>
                  </a:lnTo>
                  <a:lnTo>
                    <a:pt x="34" y="1828"/>
                  </a:lnTo>
                  <a:lnTo>
                    <a:pt x="25" y="1828"/>
                  </a:lnTo>
                  <a:lnTo>
                    <a:pt x="26" y="1852"/>
                  </a:lnTo>
                  <a:lnTo>
                    <a:pt x="43" y="1852"/>
                  </a:lnTo>
                  <a:lnTo>
                    <a:pt x="42" y="1828"/>
                  </a:lnTo>
                  <a:lnTo>
                    <a:pt x="25" y="1828"/>
                  </a:lnTo>
                  <a:lnTo>
                    <a:pt x="25" y="1829"/>
                  </a:lnTo>
                  <a:lnTo>
                    <a:pt x="42" y="1830"/>
                  </a:lnTo>
                  <a:close/>
                  <a:moveTo>
                    <a:pt x="43" y="1841"/>
                  </a:moveTo>
                  <a:lnTo>
                    <a:pt x="43" y="1835"/>
                  </a:lnTo>
                  <a:lnTo>
                    <a:pt x="35" y="1835"/>
                  </a:lnTo>
                  <a:lnTo>
                    <a:pt x="27" y="1835"/>
                  </a:lnTo>
                  <a:lnTo>
                    <a:pt x="27" y="1853"/>
                  </a:lnTo>
                  <a:lnTo>
                    <a:pt x="44" y="1853"/>
                  </a:lnTo>
                  <a:lnTo>
                    <a:pt x="44" y="1833"/>
                  </a:lnTo>
                  <a:lnTo>
                    <a:pt x="36" y="1833"/>
                  </a:lnTo>
                  <a:lnTo>
                    <a:pt x="28" y="1834"/>
                  </a:lnTo>
                  <a:lnTo>
                    <a:pt x="28" y="1841"/>
                  </a:lnTo>
                  <a:lnTo>
                    <a:pt x="45" y="1841"/>
                  </a:lnTo>
                  <a:lnTo>
                    <a:pt x="44" y="1833"/>
                  </a:lnTo>
                  <a:lnTo>
                    <a:pt x="28" y="1833"/>
                  </a:lnTo>
                  <a:lnTo>
                    <a:pt x="27" y="1852"/>
                  </a:lnTo>
                  <a:lnTo>
                    <a:pt x="35" y="1853"/>
                  </a:lnTo>
                  <a:lnTo>
                    <a:pt x="44" y="1852"/>
                  </a:lnTo>
                  <a:lnTo>
                    <a:pt x="43" y="1835"/>
                  </a:lnTo>
                  <a:lnTo>
                    <a:pt x="27" y="1835"/>
                  </a:lnTo>
                  <a:lnTo>
                    <a:pt x="26" y="1841"/>
                  </a:lnTo>
                  <a:lnTo>
                    <a:pt x="43" y="1841"/>
                  </a:lnTo>
                  <a:close/>
                  <a:moveTo>
                    <a:pt x="29" y="1854"/>
                  </a:moveTo>
                  <a:lnTo>
                    <a:pt x="29" y="1854"/>
                  </a:lnTo>
                  <a:lnTo>
                    <a:pt x="46" y="1854"/>
                  </a:lnTo>
                  <a:lnTo>
                    <a:pt x="46" y="1830"/>
                  </a:lnTo>
                  <a:lnTo>
                    <a:pt x="46" y="1830"/>
                  </a:lnTo>
                  <a:lnTo>
                    <a:pt x="30" y="1828"/>
                  </a:lnTo>
                  <a:lnTo>
                    <a:pt x="30" y="1830"/>
                  </a:lnTo>
                  <a:lnTo>
                    <a:pt x="29" y="1854"/>
                  </a:lnTo>
                  <a:lnTo>
                    <a:pt x="37" y="1854"/>
                  </a:lnTo>
                  <a:lnTo>
                    <a:pt x="46" y="1853"/>
                  </a:lnTo>
                  <a:lnTo>
                    <a:pt x="45" y="1853"/>
                  </a:lnTo>
                  <a:lnTo>
                    <a:pt x="29" y="1854"/>
                  </a:lnTo>
                  <a:close/>
                  <a:moveTo>
                    <a:pt x="31" y="1829"/>
                  </a:moveTo>
                  <a:lnTo>
                    <a:pt x="31" y="1831"/>
                  </a:lnTo>
                  <a:lnTo>
                    <a:pt x="31" y="1839"/>
                  </a:lnTo>
                  <a:lnTo>
                    <a:pt x="46" y="1843"/>
                  </a:lnTo>
                  <a:lnTo>
                    <a:pt x="47" y="1843"/>
                  </a:lnTo>
                  <a:lnTo>
                    <a:pt x="40" y="1837"/>
                  </a:lnTo>
                  <a:lnTo>
                    <a:pt x="32" y="1838"/>
                  </a:lnTo>
                  <a:lnTo>
                    <a:pt x="33" y="1860"/>
                  </a:lnTo>
                  <a:lnTo>
                    <a:pt x="49" y="1859"/>
                  </a:lnTo>
                  <a:lnTo>
                    <a:pt x="50" y="1842"/>
                  </a:lnTo>
                  <a:lnTo>
                    <a:pt x="33" y="1842"/>
                  </a:lnTo>
                  <a:lnTo>
                    <a:pt x="33" y="1859"/>
                  </a:lnTo>
                  <a:lnTo>
                    <a:pt x="41" y="1859"/>
                  </a:lnTo>
                  <a:lnTo>
                    <a:pt x="49" y="1859"/>
                  </a:lnTo>
                  <a:lnTo>
                    <a:pt x="49" y="1837"/>
                  </a:lnTo>
                  <a:lnTo>
                    <a:pt x="34" y="1832"/>
                  </a:lnTo>
                  <a:lnTo>
                    <a:pt x="33" y="1833"/>
                  </a:lnTo>
                  <a:lnTo>
                    <a:pt x="40" y="1838"/>
                  </a:lnTo>
                  <a:lnTo>
                    <a:pt x="48" y="1838"/>
                  </a:lnTo>
                  <a:lnTo>
                    <a:pt x="47" y="1829"/>
                  </a:lnTo>
                  <a:lnTo>
                    <a:pt x="47" y="1828"/>
                  </a:lnTo>
                  <a:lnTo>
                    <a:pt x="31" y="1829"/>
                  </a:lnTo>
                  <a:close/>
                  <a:moveTo>
                    <a:pt x="33" y="1837"/>
                  </a:moveTo>
                  <a:lnTo>
                    <a:pt x="34" y="1863"/>
                  </a:lnTo>
                  <a:lnTo>
                    <a:pt x="51" y="1862"/>
                  </a:lnTo>
                  <a:lnTo>
                    <a:pt x="50" y="1837"/>
                  </a:lnTo>
                  <a:lnTo>
                    <a:pt x="33" y="1837"/>
                  </a:lnTo>
                  <a:close/>
                  <a:moveTo>
                    <a:pt x="51" y="1854"/>
                  </a:moveTo>
                  <a:lnTo>
                    <a:pt x="51" y="1823"/>
                  </a:lnTo>
                  <a:lnTo>
                    <a:pt x="43" y="1823"/>
                  </a:lnTo>
                  <a:lnTo>
                    <a:pt x="51" y="1824"/>
                  </a:lnTo>
                  <a:lnTo>
                    <a:pt x="52" y="1817"/>
                  </a:lnTo>
                  <a:lnTo>
                    <a:pt x="53" y="1803"/>
                  </a:lnTo>
                  <a:lnTo>
                    <a:pt x="36" y="1802"/>
                  </a:lnTo>
                  <a:lnTo>
                    <a:pt x="35" y="1816"/>
                  </a:lnTo>
                  <a:lnTo>
                    <a:pt x="35" y="1822"/>
                  </a:lnTo>
                  <a:lnTo>
                    <a:pt x="35" y="1823"/>
                  </a:lnTo>
                  <a:lnTo>
                    <a:pt x="34" y="1853"/>
                  </a:lnTo>
                  <a:lnTo>
                    <a:pt x="51" y="1854"/>
                  </a:lnTo>
                  <a:close/>
                  <a:moveTo>
                    <a:pt x="53" y="1791"/>
                  </a:moveTo>
                  <a:lnTo>
                    <a:pt x="53" y="1770"/>
                  </a:lnTo>
                  <a:lnTo>
                    <a:pt x="53" y="1765"/>
                  </a:lnTo>
                  <a:lnTo>
                    <a:pt x="36" y="1765"/>
                  </a:lnTo>
                  <a:lnTo>
                    <a:pt x="36" y="1769"/>
                  </a:lnTo>
                  <a:lnTo>
                    <a:pt x="36" y="1790"/>
                  </a:lnTo>
                  <a:lnTo>
                    <a:pt x="53" y="1791"/>
                  </a:lnTo>
                  <a:close/>
                  <a:moveTo>
                    <a:pt x="53" y="1753"/>
                  </a:moveTo>
                  <a:lnTo>
                    <a:pt x="54" y="1702"/>
                  </a:lnTo>
                  <a:lnTo>
                    <a:pt x="37" y="1702"/>
                  </a:lnTo>
                  <a:lnTo>
                    <a:pt x="36" y="1753"/>
                  </a:lnTo>
                  <a:lnTo>
                    <a:pt x="53" y="1753"/>
                  </a:lnTo>
                  <a:close/>
                  <a:moveTo>
                    <a:pt x="54" y="1690"/>
                  </a:moveTo>
                  <a:lnTo>
                    <a:pt x="54" y="1678"/>
                  </a:lnTo>
                  <a:lnTo>
                    <a:pt x="54" y="1665"/>
                  </a:lnTo>
                  <a:lnTo>
                    <a:pt x="37" y="1665"/>
                  </a:lnTo>
                  <a:lnTo>
                    <a:pt x="37" y="1678"/>
                  </a:lnTo>
                  <a:lnTo>
                    <a:pt x="37" y="1690"/>
                  </a:lnTo>
                  <a:lnTo>
                    <a:pt x="54" y="1690"/>
                  </a:lnTo>
                  <a:close/>
                  <a:moveTo>
                    <a:pt x="54" y="1652"/>
                  </a:moveTo>
                  <a:lnTo>
                    <a:pt x="55" y="1602"/>
                  </a:lnTo>
                  <a:lnTo>
                    <a:pt x="38" y="1602"/>
                  </a:lnTo>
                  <a:lnTo>
                    <a:pt x="37" y="1652"/>
                  </a:lnTo>
                  <a:lnTo>
                    <a:pt x="54" y="1652"/>
                  </a:lnTo>
                  <a:close/>
                  <a:moveTo>
                    <a:pt x="55" y="1589"/>
                  </a:moveTo>
                  <a:lnTo>
                    <a:pt x="55" y="1564"/>
                  </a:lnTo>
                  <a:lnTo>
                    <a:pt x="38" y="1564"/>
                  </a:lnTo>
                  <a:lnTo>
                    <a:pt x="38" y="1589"/>
                  </a:lnTo>
                  <a:lnTo>
                    <a:pt x="55" y="1589"/>
                  </a:lnTo>
                  <a:close/>
                  <a:moveTo>
                    <a:pt x="55" y="1551"/>
                  </a:moveTo>
                  <a:lnTo>
                    <a:pt x="55" y="1501"/>
                  </a:lnTo>
                  <a:lnTo>
                    <a:pt x="38" y="1501"/>
                  </a:lnTo>
                  <a:lnTo>
                    <a:pt x="38" y="1551"/>
                  </a:lnTo>
                  <a:lnTo>
                    <a:pt x="55" y="1551"/>
                  </a:lnTo>
                  <a:close/>
                  <a:moveTo>
                    <a:pt x="55" y="1489"/>
                  </a:moveTo>
                  <a:lnTo>
                    <a:pt x="55" y="1463"/>
                  </a:lnTo>
                  <a:lnTo>
                    <a:pt x="38" y="1463"/>
                  </a:lnTo>
                  <a:lnTo>
                    <a:pt x="38" y="1489"/>
                  </a:lnTo>
                  <a:lnTo>
                    <a:pt x="55" y="1489"/>
                  </a:lnTo>
                  <a:close/>
                  <a:moveTo>
                    <a:pt x="55" y="1451"/>
                  </a:moveTo>
                  <a:lnTo>
                    <a:pt x="55" y="1401"/>
                  </a:lnTo>
                  <a:lnTo>
                    <a:pt x="39" y="1401"/>
                  </a:lnTo>
                  <a:lnTo>
                    <a:pt x="38" y="1451"/>
                  </a:lnTo>
                  <a:lnTo>
                    <a:pt x="55" y="1451"/>
                  </a:lnTo>
                  <a:close/>
                  <a:moveTo>
                    <a:pt x="55" y="1388"/>
                  </a:moveTo>
                  <a:lnTo>
                    <a:pt x="56" y="1363"/>
                  </a:lnTo>
                  <a:lnTo>
                    <a:pt x="39" y="1363"/>
                  </a:lnTo>
                  <a:lnTo>
                    <a:pt x="39" y="1388"/>
                  </a:lnTo>
                  <a:lnTo>
                    <a:pt x="55" y="1388"/>
                  </a:lnTo>
                  <a:close/>
                  <a:moveTo>
                    <a:pt x="56" y="1350"/>
                  </a:moveTo>
                  <a:lnTo>
                    <a:pt x="56" y="1300"/>
                  </a:lnTo>
                  <a:lnTo>
                    <a:pt x="39" y="1300"/>
                  </a:lnTo>
                  <a:lnTo>
                    <a:pt x="39" y="1350"/>
                  </a:lnTo>
                  <a:lnTo>
                    <a:pt x="56" y="1350"/>
                  </a:lnTo>
                  <a:close/>
                  <a:moveTo>
                    <a:pt x="56" y="1287"/>
                  </a:moveTo>
                  <a:lnTo>
                    <a:pt x="56" y="1262"/>
                  </a:lnTo>
                  <a:lnTo>
                    <a:pt x="39" y="1262"/>
                  </a:lnTo>
                  <a:lnTo>
                    <a:pt x="39" y="1287"/>
                  </a:lnTo>
                  <a:lnTo>
                    <a:pt x="56" y="1287"/>
                  </a:lnTo>
                  <a:close/>
                  <a:moveTo>
                    <a:pt x="56" y="1250"/>
                  </a:moveTo>
                  <a:lnTo>
                    <a:pt x="56" y="1201"/>
                  </a:lnTo>
                  <a:lnTo>
                    <a:pt x="56" y="1199"/>
                  </a:lnTo>
                  <a:lnTo>
                    <a:pt x="40" y="1199"/>
                  </a:lnTo>
                  <a:lnTo>
                    <a:pt x="40" y="1201"/>
                  </a:lnTo>
                  <a:lnTo>
                    <a:pt x="39" y="1250"/>
                  </a:lnTo>
                  <a:lnTo>
                    <a:pt x="56" y="1250"/>
                  </a:lnTo>
                  <a:close/>
                  <a:moveTo>
                    <a:pt x="56" y="1187"/>
                  </a:moveTo>
                  <a:lnTo>
                    <a:pt x="56" y="1162"/>
                  </a:lnTo>
                  <a:lnTo>
                    <a:pt x="40" y="1162"/>
                  </a:lnTo>
                  <a:lnTo>
                    <a:pt x="40" y="1187"/>
                  </a:lnTo>
                  <a:lnTo>
                    <a:pt x="56" y="1187"/>
                  </a:lnTo>
                  <a:close/>
                  <a:moveTo>
                    <a:pt x="56" y="1149"/>
                  </a:moveTo>
                  <a:lnTo>
                    <a:pt x="57" y="1099"/>
                  </a:lnTo>
                  <a:lnTo>
                    <a:pt x="40" y="1099"/>
                  </a:lnTo>
                  <a:lnTo>
                    <a:pt x="40" y="1149"/>
                  </a:lnTo>
                  <a:lnTo>
                    <a:pt x="56" y="1149"/>
                  </a:lnTo>
                  <a:close/>
                  <a:moveTo>
                    <a:pt x="57" y="1086"/>
                  </a:moveTo>
                  <a:lnTo>
                    <a:pt x="57" y="1061"/>
                  </a:lnTo>
                  <a:lnTo>
                    <a:pt x="40" y="1061"/>
                  </a:lnTo>
                  <a:lnTo>
                    <a:pt x="40" y="1086"/>
                  </a:lnTo>
                  <a:lnTo>
                    <a:pt x="57" y="1086"/>
                  </a:lnTo>
                  <a:close/>
                  <a:moveTo>
                    <a:pt x="57" y="1049"/>
                  </a:moveTo>
                  <a:lnTo>
                    <a:pt x="57" y="1047"/>
                  </a:lnTo>
                  <a:lnTo>
                    <a:pt x="57" y="998"/>
                  </a:lnTo>
                  <a:lnTo>
                    <a:pt x="40" y="998"/>
                  </a:lnTo>
                  <a:lnTo>
                    <a:pt x="40" y="1047"/>
                  </a:lnTo>
                  <a:lnTo>
                    <a:pt x="40" y="1049"/>
                  </a:lnTo>
                  <a:lnTo>
                    <a:pt x="57" y="1049"/>
                  </a:lnTo>
                  <a:close/>
                  <a:moveTo>
                    <a:pt x="57" y="986"/>
                  </a:moveTo>
                  <a:lnTo>
                    <a:pt x="57" y="961"/>
                  </a:lnTo>
                  <a:lnTo>
                    <a:pt x="40" y="961"/>
                  </a:lnTo>
                  <a:lnTo>
                    <a:pt x="40" y="986"/>
                  </a:lnTo>
                  <a:lnTo>
                    <a:pt x="57" y="986"/>
                  </a:lnTo>
                  <a:close/>
                  <a:moveTo>
                    <a:pt x="57" y="948"/>
                  </a:moveTo>
                  <a:lnTo>
                    <a:pt x="57" y="898"/>
                  </a:lnTo>
                  <a:lnTo>
                    <a:pt x="41" y="898"/>
                  </a:lnTo>
                  <a:lnTo>
                    <a:pt x="40" y="948"/>
                  </a:lnTo>
                  <a:lnTo>
                    <a:pt x="57" y="948"/>
                  </a:lnTo>
                  <a:close/>
                  <a:moveTo>
                    <a:pt x="57" y="885"/>
                  </a:moveTo>
                  <a:lnTo>
                    <a:pt x="58" y="860"/>
                  </a:lnTo>
                  <a:lnTo>
                    <a:pt x="41" y="860"/>
                  </a:lnTo>
                  <a:lnTo>
                    <a:pt x="41" y="885"/>
                  </a:lnTo>
                  <a:lnTo>
                    <a:pt x="57" y="885"/>
                  </a:lnTo>
                  <a:close/>
                  <a:moveTo>
                    <a:pt x="58" y="848"/>
                  </a:moveTo>
                  <a:lnTo>
                    <a:pt x="58" y="835"/>
                  </a:lnTo>
                  <a:lnTo>
                    <a:pt x="58" y="797"/>
                  </a:lnTo>
                  <a:lnTo>
                    <a:pt x="41" y="797"/>
                  </a:lnTo>
                  <a:lnTo>
                    <a:pt x="41" y="835"/>
                  </a:lnTo>
                  <a:lnTo>
                    <a:pt x="41" y="848"/>
                  </a:lnTo>
                  <a:lnTo>
                    <a:pt x="58" y="848"/>
                  </a:lnTo>
                  <a:close/>
                  <a:moveTo>
                    <a:pt x="58" y="785"/>
                  </a:moveTo>
                  <a:lnTo>
                    <a:pt x="58" y="760"/>
                  </a:lnTo>
                  <a:lnTo>
                    <a:pt x="41" y="760"/>
                  </a:lnTo>
                  <a:lnTo>
                    <a:pt x="41" y="785"/>
                  </a:lnTo>
                  <a:lnTo>
                    <a:pt x="58" y="785"/>
                  </a:lnTo>
                  <a:close/>
                  <a:moveTo>
                    <a:pt x="58" y="747"/>
                  </a:moveTo>
                  <a:lnTo>
                    <a:pt x="58" y="697"/>
                  </a:lnTo>
                  <a:lnTo>
                    <a:pt x="41" y="697"/>
                  </a:lnTo>
                  <a:lnTo>
                    <a:pt x="41" y="747"/>
                  </a:lnTo>
                  <a:lnTo>
                    <a:pt x="58" y="747"/>
                  </a:lnTo>
                  <a:close/>
                  <a:moveTo>
                    <a:pt x="58" y="684"/>
                  </a:moveTo>
                  <a:lnTo>
                    <a:pt x="58" y="672"/>
                  </a:lnTo>
                  <a:lnTo>
                    <a:pt x="58" y="659"/>
                  </a:lnTo>
                  <a:lnTo>
                    <a:pt x="42" y="659"/>
                  </a:lnTo>
                  <a:lnTo>
                    <a:pt x="42" y="672"/>
                  </a:lnTo>
                  <a:lnTo>
                    <a:pt x="42" y="684"/>
                  </a:lnTo>
                  <a:lnTo>
                    <a:pt x="58" y="684"/>
                  </a:lnTo>
                  <a:close/>
                  <a:moveTo>
                    <a:pt x="58" y="646"/>
                  </a:moveTo>
                  <a:lnTo>
                    <a:pt x="58" y="596"/>
                  </a:lnTo>
                  <a:lnTo>
                    <a:pt x="42" y="596"/>
                  </a:lnTo>
                  <a:lnTo>
                    <a:pt x="42" y="646"/>
                  </a:lnTo>
                  <a:lnTo>
                    <a:pt x="58" y="646"/>
                  </a:lnTo>
                  <a:close/>
                  <a:moveTo>
                    <a:pt x="58" y="584"/>
                  </a:moveTo>
                  <a:lnTo>
                    <a:pt x="58" y="558"/>
                  </a:lnTo>
                  <a:lnTo>
                    <a:pt x="42" y="558"/>
                  </a:lnTo>
                  <a:lnTo>
                    <a:pt x="42" y="584"/>
                  </a:lnTo>
                  <a:lnTo>
                    <a:pt x="58" y="584"/>
                  </a:lnTo>
                  <a:close/>
                  <a:moveTo>
                    <a:pt x="59" y="546"/>
                  </a:moveTo>
                  <a:lnTo>
                    <a:pt x="59" y="504"/>
                  </a:lnTo>
                  <a:lnTo>
                    <a:pt x="59" y="496"/>
                  </a:lnTo>
                  <a:lnTo>
                    <a:pt x="42" y="496"/>
                  </a:lnTo>
                  <a:lnTo>
                    <a:pt x="42" y="504"/>
                  </a:lnTo>
                  <a:lnTo>
                    <a:pt x="42" y="546"/>
                  </a:lnTo>
                  <a:lnTo>
                    <a:pt x="59" y="546"/>
                  </a:lnTo>
                  <a:close/>
                  <a:moveTo>
                    <a:pt x="59" y="483"/>
                  </a:moveTo>
                  <a:lnTo>
                    <a:pt x="59" y="458"/>
                  </a:lnTo>
                  <a:lnTo>
                    <a:pt x="42" y="458"/>
                  </a:lnTo>
                  <a:lnTo>
                    <a:pt x="42" y="483"/>
                  </a:lnTo>
                  <a:lnTo>
                    <a:pt x="59" y="483"/>
                  </a:lnTo>
                  <a:close/>
                  <a:moveTo>
                    <a:pt x="59" y="445"/>
                  </a:moveTo>
                  <a:lnTo>
                    <a:pt x="59" y="395"/>
                  </a:lnTo>
                  <a:lnTo>
                    <a:pt x="42" y="395"/>
                  </a:lnTo>
                  <a:lnTo>
                    <a:pt x="42" y="445"/>
                  </a:lnTo>
                  <a:lnTo>
                    <a:pt x="59" y="445"/>
                  </a:lnTo>
                  <a:close/>
                  <a:moveTo>
                    <a:pt x="59" y="382"/>
                  </a:moveTo>
                  <a:lnTo>
                    <a:pt x="59" y="357"/>
                  </a:lnTo>
                  <a:lnTo>
                    <a:pt x="43" y="357"/>
                  </a:lnTo>
                  <a:lnTo>
                    <a:pt x="42" y="382"/>
                  </a:lnTo>
                  <a:lnTo>
                    <a:pt x="59" y="382"/>
                  </a:lnTo>
                  <a:close/>
                  <a:moveTo>
                    <a:pt x="59" y="345"/>
                  </a:moveTo>
                  <a:lnTo>
                    <a:pt x="60" y="342"/>
                  </a:lnTo>
                  <a:lnTo>
                    <a:pt x="60" y="295"/>
                  </a:lnTo>
                  <a:lnTo>
                    <a:pt x="43" y="294"/>
                  </a:lnTo>
                  <a:lnTo>
                    <a:pt x="43" y="342"/>
                  </a:lnTo>
                  <a:lnTo>
                    <a:pt x="43" y="345"/>
                  </a:lnTo>
                  <a:lnTo>
                    <a:pt x="59" y="345"/>
                  </a:lnTo>
                  <a:close/>
                  <a:moveTo>
                    <a:pt x="60" y="282"/>
                  </a:moveTo>
                  <a:lnTo>
                    <a:pt x="60" y="257"/>
                  </a:lnTo>
                  <a:lnTo>
                    <a:pt x="44" y="257"/>
                  </a:lnTo>
                  <a:lnTo>
                    <a:pt x="44" y="282"/>
                  </a:lnTo>
                  <a:lnTo>
                    <a:pt x="60" y="282"/>
                  </a:lnTo>
                  <a:close/>
                  <a:moveTo>
                    <a:pt x="60" y="244"/>
                  </a:moveTo>
                  <a:lnTo>
                    <a:pt x="61" y="194"/>
                  </a:lnTo>
                  <a:lnTo>
                    <a:pt x="44" y="194"/>
                  </a:lnTo>
                  <a:lnTo>
                    <a:pt x="44" y="244"/>
                  </a:lnTo>
                  <a:lnTo>
                    <a:pt x="60" y="244"/>
                  </a:lnTo>
                  <a:close/>
                  <a:moveTo>
                    <a:pt x="61" y="182"/>
                  </a:moveTo>
                  <a:lnTo>
                    <a:pt x="61" y="169"/>
                  </a:lnTo>
                  <a:lnTo>
                    <a:pt x="62" y="157"/>
                  </a:lnTo>
                  <a:lnTo>
                    <a:pt x="45" y="156"/>
                  </a:lnTo>
                  <a:lnTo>
                    <a:pt x="45" y="168"/>
                  </a:lnTo>
                  <a:lnTo>
                    <a:pt x="44" y="181"/>
                  </a:lnTo>
                  <a:lnTo>
                    <a:pt x="61" y="182"/>
                  </a:lnTo>
                  <a:close/>
                  <a:moveTo>
                    <a:pt x="62" y="144"/>
                  </a:moveTo>
                  <a:lnTo>
                    <a:pt x="62" y="129"/>
                  </a:lnTo>
                  <a:lnTo>
                    <a:pt x="62" y="102"/>
                  </a:lnTo>
                  <a:lnTo>
                    <a:pt x="54" y="102"/>
                  </a:lnTo>
                  <a:lnTo>
                    <a:pt x="46" y="102"/>
                  </a:lnTo>
                  <a:lnTo>
                    <a:pt x="46" y="109"/>
                  </a:lnTo>
                  <a:lnTo>
                    <a:pt x="63" y="108"/>
                  </a:lnTo>
                  <a:lnTo>
                    <a:pt x="63" y="106"/>
                  </a:lnTo>
                  <a:lnTo>
                    <a:pt x="47" y="106"/>
                  </a:lnTo>
                  <a:lnTo>
                    <a:pt x="46" y="108"/>
                  </a:lnTo>
                  <a:lnTo>
                    <a:pt x="55" y="108"/>
                  </a:lnTo>
                  <a:lnTo>
                    <a:pt x="63" y="107"/>
                  </a:lnTo>
                  <a:lnTo>
                    <a:pt x="62" y="101"/>
                  </a:lnTo>
                  <a:lnTo>
                    <a:pt x="46" y="101"/>
                  </a:lnTo>
                  <a:lnTo>
                    <a:pt x="45" y="128"/>
                  </a:lnTo>
                  <a:lnTo>
                    <a:pt x="45" y="144"/>
                  </a:lnTo>
                  <a:lnTo>
                    <a:pt x="62" y="144"/>
                  </a:lnTo>
                  <a:close/>
                  <a:moveTo>
                    <a:pt x="64" y="94"/>
                  </a:moveTo>
                  <a:lnTo>
                    <a:pt x="64" y="90"/>
                  </a:lnTo>
                  <a:lnTo>
                    <a:pt x="64" y="69"/>
                  </a:lnTo>
                  <a:lnTo>
                    <a:pt x="47" y="68"/>
                  </a:lnTo>
                  <a:lnTo>
                    <a:pt x="47" y="90"/>
                  </a:lnTo>
                  <a:lnTo>
                    <a:pt x="47" y="93"/>
                  </a:lnTo>
                  <a:lnTo>
                    <a:pt x="64" y="94"/>
                  </a:lnTo>
                  <a:close/>
                  <a:moveTo>
                    <a:pt x="64" y="56"/>
                  </a:moveTo>
                  <a:lnTo>
                    <a:pt x="65" y="31"/>
                  </a:lnTo>
                  <a:lnTo>
                    <a:pt x="65" y="9"/>
                  </a:lnTo>
                  <a:lnTo>
                    <a:pt x="57" y="8"/>
                  </a:lnTo>
                  <a:lnTo>
                    <a:pt x="49" y="9"/>
                  </a:lnTo>
                  <a:lnTo>
                    <a:pt x="49" y="11"/>
                  </a:lnTo>
                  <a:lnTo>
                    <a:pt x="66" y="10"/>
                  </a:lnTo>
                  <a:lnTo>
                    <a:pt x="65" y="8"/>
                  </a:lnTo>
                  <a:lnTo>
                    <a:pt x="49" y="8"/>
                  </a:lnTo>
                  <a:lnTo>
                    <a:pt x="48" y="31"/>
                  </a:lnTo>
                  <a:lnTo>
                    <a:pt x="48" y="56"/>
                  </a:lnTo>
                  <a:lnTo>
                    <a:pt x="64" y="56"/>
                  </a:lnTo>
                  <a:close/>
                  <a:moveTo>
                    <a:pt x="49" y="23"/>
                  </a:moveTo>
                  <a:lnTo>
                    <a:pt x="49" y="25"/>
                  </a:lnTo>
                  <a:lnTo>
                    <a:pt x="66" y="24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49" y="24"/>
                  </a:lnTo>
                  <a:lnTo>
                    <a:pt x="58" y="24"/>
                  </a:lnTo>
                  <a:lnTo>
                    <a:pt x="66" y="24"/>
                  </a:lnTo>
                  <a:lnTo>
                    <a:pt x="66" y="23"/>
                  </a:lnTo>
                  <a:lnTo>
                    <a:pt x="49" y="23"/>
                  </a:lnTo>
                  <a:close/>
                  <a:moveTo>
                    <a:pt x="51" y="12"/>
                  </a:moveTo>
                  <a:lnTo>
                    <a:pt x="51" y="13"/>
                  </a:lnTo>
                  <a:lnTo>
                    <a:pt x="51" y="23"/>
                  </a:lnTo>
                  <a:lnTo>
                    <a:pt x="68" y="25"/>
                  </a:lnTo>
                  <a:lnTo>
                    <a:pt x="69" y="22"/>
                  </a:lnTo>
                  <a:lnTo>
                    <a:pt x="60" y="20"/>
                  </a:lnTo>
                  <a:lnTo>
                    <a:pt x="52" y="21"/>
                  </a:lnTo>
                  <a:lnTo>
                    <a:pt x="53" y="26"/>
                  </a:lnTo>
                  <a:lnTo>
                    <a:pt x="61" y="25"/>
                  </a:lnTo>
                  <a:lnTo>
                    <a:pt x="53" y="25"/>
                  </a:lnTo>
                  <a:lnTo>
                    <a:pt x="53" y="51"/>
                  </a:lnTo>
                  <a:lnTo>
                    <a:pt x="54" y="56"/>
                  </a:lnTo>
                  <a:lnTo>
                    <a:pt x="70" y="55"/>
                  </a:lnTo>
                  <a:lnTo>
                    <a:pt x="70" y="50"/>
                  </a:lnTo>
                  <a:lnTo>
                    <a:pt x="69" y="24"/>
                  </a:lnTo>
                  <a:lnTo>
                    <a:pt x="69" y="23"/>
                  </a:lnTo>
                  <a:lnTo>
                    <a:pt x="69" y="19"/>
                  </a:lnTo>
                  <a:lnTo>
                    <a:pt x="52" y="18"/>
                  </a:lnTo>
                  <a:lnTo>
                    <a:pt x="52" y="21"/>
                  </a:lnTo>
                  <a:lnTo>
                    <a:pt x="60" y="23"/>
                  </a:lnTo>
                  <a:lnTo>
                    <a:pt x="68" y="22"/>
                  </a:lnTo>
                  <a:lnTo>
                    <a:pt x="67" y="12"/>
                  </a:lnTo>
                  <a:lnTo>
                    <a:pt x="67" y="11"/>
                  </a:lnTo>
                  <a:lnTo>
                    <a:pt x="51" y="12"/>
                  </a:lnTo>
                  <a:close/>
                  <a:moveTo>
                    <a:pt x="55" y="50"/>
                  </a:moveTo>
                  <a:lnTo>
                    <a:pt x="55" y="75"/>
                  </a:lnTo>
                  <a:lnTo>
                    <a:pt x="72" y="75"/>
                  </a:lnTo>
                  <a:lnTo>
                    <a:pt x="71" y="50"/>
                  </a:lnTo>
                  <a:lnTo>
                    <a:pt x="55" y="50"/>
                  </a:lnTo>
                  <a:close/>
                  <a:moveTo>
                    <a:pt x="55" y="88"/>
                  </a:moveTo>
                  <a:lnTo>
                    <a:pt x="55" y="94"/>
                  </a:lnTo>
                  <a:lnTo>
                    <a:pt x="56" y="128"/>
                  </a:lnTo>
                  <a:lnTo>
                    <a:pt x="72" y="130"/>
                  </a:lnTo>
                  <a:lnTo>
                    <a:pt x="73" y="126"/>
                  </a:lnTo>
                  <a:lnTo>
                    <a:pt x="73" y="125"/>
                  </a:lnTo>
                  <a:lnTo>
                    <a:pt x="65" y="122"/>
                  </a:lnTo>
                  <a:lnTo>
                    <a:pt x="57" y="123"/>
                  </a:lnTo>
                  <a:lnTo>
                    <a:pt x="57" y="128"/>
                  </a:lnTo>
                  <a:lnTo>
                    <a:pt x="74" y="128"/>
                  </a:lnTo>
                  <a:lnTo>
                    <a:pt x="74" y="122"/>
                  </a:lnTo>
                  <a:lnTo>
                    <a:pt x="57" y="120"/>
                  </a:lnTo>
                  <a:lnTo>
                    <a:pt x="57" y="122"/>
                  </a:lnTo>
                  <a:lnTo>
                    <a:pt x="56" y="126"/>
                  </a:lnTo>
                  <a:lnTo>
                    <a:pt x="64" y="128"/>
                  </a:lnTo>
                  <a:lnTo>
                    <a:pt x="73" y="128"/>
                  </a:lnTo>
                  <a:lnTo>
                    <a:pt x="72" y="93"/>
                  </a:lnTo>
                  <a:lnTo>
                    <a:pt x="72" y="87"/>
                  </a:lnTo>
                  <a:lnTo>
                    <a:pt x="55" y="88"/>
                  </a:lnTo>
                  <a:close/>
                  <a:moveTo>
                    <a:pt x="57" y="140"/>
                  </a:moveTo>
                  <a:lnTo>
                    <a:pt x="58" y="153"/>
                  </a:lnTo>
                  <a:lnTo>
                    <a:pt x="58" y="166"/>
                  </a:lnTo>
                  <a:lnTo>
                    <a:pt x="75" y="165"/>
                  </a:lnTo>
                  <a:lnTo>
                    <a:pt x="75" y="153"/>
                  </a:lnTo>
                  <a:lnTo>
                    <a:pt x="74" y="140"/>
                  </a:lnTo>
                  <a:lnTo>
                    <a:pt x="57" y="140"/>
                  </a:lnTo>
                  <a:close/>
                  <a:moveTo>
                    <a:pt x="58" y="178"/>
                  </a:moveTo>
                  <a:lnTo>
                    <a:pt x="59" y="190"/>
                  </a:lnTo>
                  <a:lnTo>
                    <a:pt x="59" y="192"/>
                  </a:lnTo>
                  <a:lnTo>
                    <a:pt x="60" y="194"/>
                  </a:lnTo>
                  <a:lnTo>
                    <a:pt x="68" y="191"/>
                  </a:lnTo>
                  <a:lnTo>
                    <a:pt x="60" y="192"/>
                  </a:lnTo>
                  <a:lnTo>
                    <a:pt x="60" y="223"/>
                  </a:lnTo>
                  <a:lnTo>
                    <a:pt x="60" y="228"/>
                  </a:lnTo>
                  <a:lnTo>
                    <a:pt x="77" y="228"/>
                  </a:lnTo>
                  <a:lnTo>
                    <a:pt x="77" y="222"/>
                  </a:lnTo>
                  <a:lnTo>
                    <a:pt x="76" y="191"/>
                  </a:lnTo>
                  <a:lnTo>
                    <a:pt x="76" y="188"/>
                  </a:lnTo>
                  <a:lnTo>
                    <a:pt x="75" y="187"/>
                  </a:lnTo>
                  <a:lnTo>
                    <a:pt x="67" y="190"/>
                  </a:lnTo>
                  <a:lnTo>
                    <a:pt x="76" y="189"/>
                  </a:lnTo>
                  <a:lnTo>
                    <a:pt x="75" y="177"/>
                  </a:lnTo>
                  <a:lnTo>
                    <a:pt x="58" y="178"/>
                  </a:lnTo>
                  <a:close/>
                  <a:moveTo>
                    <a:pt x="62" y="239"/>
                  </a:moveTo>
                  <a:lnTo>
                    <a:pt x="62" y="264"/>
                  </a:lnTo>
                  <a:lnTo>
                    <a:pt x="78" y="264"/>
                  </a:lnTo>
                  <a:lnTo>
                    <a:pt x="78" y="239"/>
                  </a:lnTo>
                  <a:lnTo>
                    <a:pt x="62" y="239"/>
                  </a:lnTo>
                  <a:close/>
                  <a:moveTo>
                    <a:pt x="62" y="277"/>
                  </a:moveTo>
                  <a:lnTo>
                    <a:pt x="63" y="300"/>
                  </a:lnTo>
                  <a:lnTo>
                    <a:pt x="63" y="327"/>
                  </a:lnTo>
                  <a:lnTo>
                    <a:pt x="80" y="327"/>
                  </a:lnTo>
                  <a:lnTo>
                    <a:pt x="79" y="300"/>
                  </a:lnTo>
                  <a:lnTo>
                    <a:pt x="79" y="276"/>
                  </a:lnTo>
                  <a:lnTo>
                    <a:pt x="62" y="277"/>
                  </a:lnTo>
                  <a:close/>
                  <a:moveTo>
                    <a:pt x="64" y="338"/>
                  </a:moveTo>
                  <a:lnTo>
                    <a:pt x="64" y="364"/>
                  </a:lnTo>
                  <a:lnTo>
                    <a:pt x="81" y="364"/>
                  </a:lnTo>
                  <a:lnTo>
                    <a:pt x="81" y="338"/>
                  </a:lnTo>
                  <a:lnTo>
                    <a:pt x="64" y="338"/>
                  </a:lnTo>
                  <a:close/>
                  <a:moveTo>
                    <a:pt x="64" y="376"/>
                  </a:moveTo>
                  <a:lnTo>
                    <a:pt x="64" y="416"/>
                  </a:lnTo>
                  <a:lnTo>
                    <a:pt x="65" y="426"/>
                  </a:lnTo>
                  <a:lnTo>
                    <a:pt x="81" y="426"/>
                  </a:lnTo>
                  <a:lnTo>
                    <a:pt x="81" y="416"/>
                  </a:lnTo>
                  <a:lnTo>
                    <a:pt x="81" y="376"/>
                  </a:lnTo>
                  <a:lnTo>
                    <a:pt x="64" y="376"/>
                  </a:lnTo>
                  <a:close/>
                  <a:moveTo>
                    <a:pt x="65" y="439"/>
                  </a:moveTo>
                  <a:lnTo>
                    <a:pt x="65" y="454"/>
                  </a:lnTo>
                  <a:lnTo>
                    <a:pt x="66" y="463"/>
                  </a:lnTo>
                  <a:lnTo>
                    <a:pt x="66" y="465"/>
                  </a:lnTo>
                  <a:lnTo>
                    <a:pt x="83" y="463"/>
                  </a:lnTo>
                  <a:lnTo>
                    <a:pt x="82" y="462"/>
                  </a:lnTo>
                  <a:lnTo>
                    <a:pt x="82" y="454"/>
                  </a:lnTo>
                  <a:lnTo>
                    <a:pt x="82" y="439"/>
                  </a:lnTo>
                  <a:lnTo>
                    <a:pt x="65" y="439"/>
                  </a:lnTo>
                  <a:close/>
                  <a:moveTo>
                    <a:pt x="67" y="477"/>
                  </a:moveTo>
                  <a:lnTo>
                    <a:pt x="67" y="515"/>
                  </a:lnTo>
                  <a:lnTo>
                    <a:pt x="84" y="515"/>
                  </a:lnTo>
                  <a:lnTo>
                    <a:pt x="85" y="503"/>
                  </a:lnTo>
                  <a:lnTo>
                    <a:pt x="68" y="502"/>
                  </a:lnTo>
                  <a:lnTo>
                    <a:pt x="67" y="514"/>
                  </a:lnTo>
                  <a:lnTo>
                    <a:pt x="76" y="515"/>
                  </a:lnTo>
                  <a:lnTo>
                    <a:pt x="84" y="514"/>
                  </a:lnTo>
                  <a:lnTo>
                    <a:pt x="84" y="476"/>
                  </a:lnTo>
                  <a:lnTo>
                    <a:pt x="67" y="477"/>
                  </a:lnTo>
                  <a:close/>
                  <a:moveTo>
                    <a:pt x="68" y="514"/>
                  </a:moveTo>
                  <a:lnTo>
                    <a:pt x="69" y="540"/>
                  </a:lnTo>
                  <a:lnTo>
                    <a:pt x="85" y="540"/>
                  </a:lnTo>
                  <a:lnTo>
                    <a:pt x="85" y="514"/>
                  </a:lnTo>
                  <a:lnTo>
                    <a:pt x="68" y="514"/>
                  </a:lnTo>
                  <a:close/>
                  <a:moveTo>
                    <a:pt x="69" y="553"/>
                  </a:moveTo>
                  <a:lnTo>
                    <a:pt x="69" y="554"/>
                  </a:lnTo>
                  <a:lnTo>
                    <a:pt x="86" y="553"/>
                  </a:lnTo>
                  <a:lnTo>
                    <a:pt x="87" y="529"/>
                  </a:lnTo>
                  <a:lnTo>
                    <a:pt x="78" y="528"/>
                  </a:lnTo>
                  <a:lnTo>
                    <a:pt x="70" y="528"/>
                  </a:lnTo>
                  <a:lnTo>
                    <a:pt x="70" y="553"/>
                  </a:lnTo>
                  <a:lnTo>
                    <a:pt x="87" y="553"/>
                  </a:lnTo>
                  <a:lnTo>
                    <a:pt x="87" y="528"/>
                  </a:lnTo>
                  <a:lnTo>
                    <a:pt x="70" y="528"/>
                  </a:lnTo>
                  <a:lnTo>
                    <a:pt x="69" y="553"/>
                  </a:lnTo>
                  <a:lnTo>
                    <a:pt x="78" y="553"/>
                  </a:lnTo>
                  <a:lnTo>
                    <a:pt x="86" y="553"/>
                  </a:lnTo>
                  <a:lnTo>
                    <a:pt x="86" y="552"/>
                  </a:lnTo>
                  <a:lnTo>
                    <a:pt x="69" y="553"/>
                  </a:lnTo>
                  <a:close/>
                  <a:moveTo>
                    <a:pt x="70" y="566"/>
                  </a:moveTo>
                  <a:lnTo>
                    <a:pt x="71" y="591"/>
                  </a:lnTo>
                  <a:lnTo>
                    <a:pt x="87" y="590"/>
                  </a:lnTo>
                  <a:lnTo>
                    <a:pt x="87" y="565"/>
                  </a:lnTo>
                  <a:lnTo>
                    <a:pt x="70" y="566"/>
                  </a:lnTo>
                  <a:close/>
                  <a:moveTo>
                    <a:pt x="71" y="603"/>
                  </a:moveTo>
                  <a:lnTo>
                    <a:pt x="71" y="610"/>
                  </a:lnTo>
                  <a:lnTo>
                    <a:pt x="71" y="610"/>
                  </a:lnTo>
                  <a:lnTo>
                    <a:pt x="71" y="617"/>
                  </a:lnTo>
                  <a:lnTo>
                    <a:pt x="80" y="617"/>
                  </a:lnTo>
                  <a:lnTo>
                    <a:pt x="71" y="617"/>
                  </a:lnTo>
                  <a:lnTo>
                    <a:pt x="72" y="653"/>
                  </a:lnTo>
                  <a:lnTo>
                    <a:pt x="88" y="653"/>
                  </a:lnTo>
                  <a:lnTo>
                    <a:pt x="88" y="617"/>
                  </a:lnTo>
                  <a:lnTo>
                    <a:pt x="88" y="616"/>
                  </a:lnTo>
                  <a:lnTo>
                    <a:pt x="87" y="609"/>
                  </a:lnTo>
                  <a:lnTo>
                    <a:pt x="79" y="610"/>
                  </a:lnTo>
                  <a:lnTo>
                    <a:pt x="87" y="610"/>
                  </a:lnTo>
                  <a:lnTo>
                    <a:pt x="87" y="603"/>
                  </a:lnTo>
                  <a:lnTo>
                    <a:pt x="71" y="603"/>
                  </a:lnTo>
                  <a:close/>
                  <a:moveTo>
                    <a:pt x="72" y="666"/>
                  </a:moveTo>
                  <a:lnTo>
                    <a:pt x="72" y="691"/>
                  </a:lnTo>
                  <a:lnTo>
                    <a:pt x="89" y="691"/>
                  </a:lnTo>
                  <a:lnTo>
                    <a:pt x="89" y="666"/>
                  </a:lnTo>
                  <a:lnTo>
                    <a:pt x="72" y="666"/>
                  </a:lnTo>
                  <a:close/>
                  <a:moveTo>
                    <a:pt x="89" y="682"/>
                  </a:moveTo>
                  <a:lnTo>
                    <a:pt x="89" y="681"/>
                  </a:lnTo>
                  <a:lnTo>
                    <a:pt x="81" y="680"/>
                  </a:lnTo>
                  <a:lnTo>
                    <a:pt x="73" y="680"/>
                  </a:lnTo>
                  <a:lnTo>
                    <a:pt x="73" y="708"/>
                  </a:lnTo>
                  <a:lnTo>
                    <a:pt x="77" y="716"/>
                  </a:lnTo>
                  <a:lnTo>
                    <a:pt x="78" y="716"/>
                  </a:lnTo>
                  <a:lnTo>
                    <a:pt x="82" y="708"/>
                  </a:lnTo>
                  <a:lnTo>
                    <a:pt x="74" y="709"/>
                  </a:lnTo>
                  <a:lnTo>
                    <a:pt x="74" y="729"/>
                  </a:lnTo>
                  <a:lnTo>
                    <a:pt x="91" y="729"/>
                  </a:lnTo>
                  <a:lnTo>
                    <a:pt x="91" y="708"/>
                  </a:lnTo>
                  <a:lnTo>
                    <a:pt x="86" y="701"/>
                  </a:lnTo>
                  <a:lnTo>
                    <a:pt x="86" y="701"/>
                  </a:lnTo>
                  <a:lnTo>
                    <a:pt x="82" y="708"/>
                  </a:lnTo>
                  <a:lnTo>
                    <a:pt x="90" y="708"/>
                  </a:lnTo>
                  <a:lnTo>
                    <a:pt x="89" y="680"/>
                  </a:lnTo>
                  <a:lnTo>
                    <a:pt x="73" y="680"/>
                  </a:lnTo>
                  <a:lnTo>
                    <a:pt x="73" y="681"/>
                  </a:lnTo>
                  <a:lnTo>
                    <a:pt x="89" y="682"/>
                  </a:lnTo>
                  <a:close/>
                  <a:moveTo>
                    <a:pt x="75" y="741"/>
                  </a:moveTo>
                  <a:lnTo>
                    <a:pt x="75" y="743"/>
                  </a:lnTo>
                  <a:lnTo>
                    <a:pt x="75" y="767"/>
                  </a:lnTo>
                  <a:lnTo>
                    <a:pt x="92" y="766"/>
                  </a:lnTo>
                  <a:lnTo>
                    <a:pt x="91" y="743"/>
                  </a:lnTo>
                  <a:lnTo>
                    <a:pt x="91" y="741"/>
                  </a:lnTo>
                  <a:lnTo>
                    <a:pt x="75" y="741"/>
                  </a:lnTo>
                  <a:close/>
                  <a:moveTo>
                    <a:pt x="92" y="765"/>
                  </a:moveTo>
                  <a:lnTo>
                    <a:pt x="93" y="752"/>
                  </a:lnTo>
                  <a:lnTo>
                    <a:pt x="84" y="751"/>
                  </a:lnTo>
                  <a:lnTo>
                    <a:pt x="76" y="752"/>
                  </a:lnTo>
                  <a:lnTo>
                    <a:pt x="76" y="788"/>
                  </a:lnTo>
                  <a:lnTo>
                    <a:pt x="93" y="788"/>
                  </a:lnTo>
                  <a:lnTo>
                    <a:pt x="93" y="751"/>
                  </a:lnTo>
                  <a:lnTo>
                    <a:pt x="76" y="751"/>
                  </a:lnTo>
                  <a:lnTo>
                    <a:pt x="75" y="765"/>
                  </a:lnTo>
                  <a:lnTo>
                    <a:pt x="92" y="765"/>
                  </a:lnTo>
                  <a:close/>
                  <a:moveTo>
                    <a:pt x="76" y="800"/>
                  </a:moveTo>
                  <a:lnTo>
                    <a:pt x="76" y="807"/>
                  </a:lnTo>
                  <a:lnTo>
                    <a:pt x="93" y="807"/>
                  </a:lnTo>
                  <a:lnTo>
                    <a:pt x="94" y="800"/>
                  </a:lnTo>
                  <a:lnTo>
                    <a:pt x="85" y="799"/>
                  </a:lnTo>
                  <a:lnTo>
                    <a:pt x="77" y="799"/>
                  </a:lnTo>
                  <a:lnTo>
                    <a:pt x="78" y="810"/>
                  </a:lnTo>
                  <a:lnTo>
                    <a:pt x="94" y="809"/>
                  </a:lnTo>
                  <a:lnTo>
                    <a:pt x="94" y="798"/>
                  </a:lnTo>
                  <a:lnTo>
                    <a:pt x="77" y="798"/>
                  </a:lnTo>
                  <a:lnTo>
                    <a:pt x="76" y="806"/>
                  </a:lnTo>
                  <a:lnTo>
                    <a:pt x="85" y="807"/>
                  </a:lnTo>
                  <a:lnTo>
                    <a:pt x="93" y="807"/>
                  </a:lnTo>
                  <a:lnTo>
                    <a:pt x="93" y="800"/>
                  </a:lnTo>
                  <a:lnTo>
                    <a:pt x="76" y="800"/>
                  </a:lnTo>
                  <a:close/>
                  <a:moveTo>
                    <a:pt x="78" y="822"/>
                  </a:moveTo>
                  <a:lnTo>
                    <a:pt x="78" y="844"/>
                  </a:lnTo>
                  <a:lnTo>
                    <a:pt x="78" y="844"/>
                  </a:lnTo>
                  <a:lnTo>
                    <a:pt x="79" y="849"/>
                  </a:lnTo>
                  <a:lnTo>
                    <a:pt x="95" y="849"/>
                  </a:lnTo>
                  <a:lnTo>
                    <a:pt x="96" y="844"/>
                  </a:lnTo>
                  <a:lnTo>
                    <a:pt x="88" y="842"/>
                  </a:lnTo>
                  <a:lnTo>
                    <a:pt x="79" y="843"/>
                  </a:lnTo>
                  <a:lnTo>
                    <a:pt x="80" y="861"/>
                  </a:lnTo>
                  <a:lnTo>
                    <a:pt x="80" y="863"/>
                  </a:lnTo>
                  <a:lnTo>
                    <a:pt x="97" y="862"/>
                  </a:lnTo>
                  <a:lnTo>
                    <a:pt x="97" y="860"/>
                  </a:lnTo>
                  <a:lnTo>
                    <a:pt x="96" y="842"/>
                  </a:lnTo>
                  <a:lnTo>
                    <a:pt x="80" y="842"/>
                  </a:lnTo>
                  <a:lnTo>
                    <a:pt x="79" y="846"/>
                  </a:lnTo>
                  <a:lnTo>
                    <a:pt x="87" y="848"/>
                  </a:lnTo>
                  <a:lnTo>
                    <a:pt x="95" y="846"/>
                  </a:lnTo>
                  <a:lnTo>
                    <a:pt x="95" y="842"/>
                  </a:lnTo>
                  <a:lnTo>
                    <a:pt x="87" y="843"/>
                  </a:lnTo>
                  <a:lnTo>
                    <a:pt x="95" y="843"/>
                  </a:lnTo>
                  <a:lnTo>
                    <a:pt x="95" y="822"/>
                  </a:lnTo>
                  <a:lnTo>
                    <a:pt x="78" y="822"/>
                  </a:lnTo>
                  <a:close/>
                  <a:moveTo>
                    <a:pt x="81" y="875"/>
                  </a:moveTo>
                  <a:lnTo>
                    <a:pt x="81" y="885"/>
                  </a:lnTo>
                  <a:lnTo>
                    <a:pt x="82" y="900"/>
                  </a:lnTo>
                  <a:lnTo>
                    <a:pt x="98" y="900"/>
                  </a:lnTo>
                  <a:lnTo>
                    <a:pt x="98" y="884"/>
                  </a:lnTo>
                  <a:lnTo>
                    <a:pt x="98" y="875"/>
                  </a:lnTo>
                  <a:lnTo>
                    <a:pt x="81" y="875"/>
                  </a:lnTo>
                  <a:close/>
                  <a:moveTo>
                    <a:pt x="83" y="912"/>
                  </a:moveTo>
                  <a:lnTo>
                    <a:pt x="83" y="915"/>
                  </a:lnTo>
                  <a:lnTo>
                    <a:pt x="84" y="934"/>
                  </a:lnTo>
                  <a:lnTo>
                    <a:pt x="84" y="943"/>
                  </a:lnTo>
                  <a:lnTo>
                    <a:pt x="85" y="954"/>
                  </a:lnTo>
                  <a:lnTo>
                    <a:pt x="102" y="955"/>
                  </a:lnTo>
                  <a:lnTo>
                    <a:pt x="102" y="947"/>
                  </a:lnTo>
                  <a:lnTo>
                    <a:pt x="85" y="945"/>
                  </a:lnTo>
                  <a:lnTo>
                    <a:pt x="85" y="953"/>
                  </a:lnTo>
                  <a:lnTo>
                    <a:pt x="93" y="954"/>
                  </a:lnTo>
                  <a:lnTo>
                    <a:pt x="102" y="954"/>
                  </a:lnTo>
                  <a:lnTo>
                    <a:pt x="101" y="943"/>
                  </a:lnTo>
                  <a:lnTo>
                    <a:pt x="100" y="933"/>
                  </a:lnTo>
                  <a:lnTo>
                    <a:pt x="100" y="914"/>
                  </a:lnTo>
                  <a:lnTo>
                    <a:pt x="100" y="911"/>
                  </a:lnTo>
                  <a:lnTo>
                    <a:pt x="83" y="912"/>
                  </a:lnTo>
                  <a:close/>
                  <a:moveTo>
                    <a:pt x="86" y="958"/>
                  </a:moveTo>
                  <a:lnTo>
                    <a:pt x="86" y="978"/>
                  </a:lnTo>
                  <a:lnTo>
                    <a:pt x="86" y="979"/>
                  </a:lnTo>
                  <a:lnTo>
                    <a:pt x="87" y="982"/>
                  </a:lnTo>
                  <a:lnTo>
                    <a:pt x="95" y="981"/>
                  </a:lnTo>
                  <a:lnTo>
                    <a:pt x="87" y="981"/>
                  </a:lnTo>
                  <a:lnTo>
                    <a:pt x="87" y="983"/>
                  </a:lnTo>
                  <a:lnTo>
                    <a:pt x="104" y="983"/>
                  </a:lnTo>
                  <a:lnTo>
                    <a:pt x="104" y="981"/>
                  </a:lnTo>
                  <a:lnTo>
                    <a:pt x="104" y="979"/>
                  </a:lnTo>
                  <a:lnTo>
                    <a:pt x="103" y="976"/>
                  </a:lnTo>
                  <a:lnTo>
                    <a:pt x="95" y="978"/>
                  </a:lnTo>
                  <a:lnTo>
                    <a:pt x="103" y="978"/>
                  </a:lnTo>
                  <a:lnTo>
                    <a:pt x="103" y="958"/>
                  </a:lnTo>
                  <a:lnTo>
                    <a:pt x="86" y="958"/>
                  </a:lnTo>
                  <a:close/>
                  <a:moveTo>
                    <a:pt x="87" y="996"/>
                  </a:moveTo>
                  <a:lnTo>
                    <a:pt x="87" y="1015"/>
                  </a:lnTo>
                  <a:lnTo>
                    <a:pt x="88" y="1017"/>
                  </a:lnTo>
                  <a:lnTo>
                    <a:pt x="88" y="1020"/>
                  </a:lnTo>
                  <a:lnTo>
                    <a:pt x="103" y="1023"/>
                  </a:lnTo>
                  <a:lnTo>
                    <a:pt x="104" y="1022"/>
                  </a:lnTo>
                  <a:lnTo>
                    <a:pt x="97" y="1016"/>
                  </a:lnTo>
                  <a:lnTo>
                    <a:pt x="89" y="1017"/>
                  </a:lnTo>
                  <a:lnTo>
                    <a:pt x="89" y="1040"/>
                  </a:lnTo>
                  <a:lnTo>
                    <a:pt x="89" y="1041"/>
                  </a:lnTo>
                  <a:lnTo>
                    <a:pt x="90" y="1044"/>
                  </a:lnTo>
                  <a:lnTo>
                    <a:pt x="98" y="1043"/>
                  </a:lnTo>
                  <a:lnTo>
                    <a:pt x="90" y="1044"/>
                  </a:lnTo>
                  <a:lnTo>
                    <a:pt x="90" y="1044"/>
                  </a:lnTo>
                  <a:lnTo>
                    <a:pt x="107" y="1043"/>
                  </a:lnTo>
                  <a:lnTo>
                    <a:pt x="107" y="1042"/>
                  </a:lnTo>
                  <a:lnTo>
                    <a:pt x="107" y="1041"/>
                  </a:lnTo>
                  <a:lnTo>
                    <a:pt x="106" y="1038"/>
                  </a:lnTo>
                  <a:lnTo>
                    <a:pt x="98" y="1039"/>
                  </a:lnTo>
                  <a:lnTo>
                    <a:pt x="106" y="1039"/>
                  </a:lnTo>
                  <a:lnTo>
                    <a:pt x="105" y="1016"/>
                  </a:lnTo>
                  <a:lnTo>
                    <a:pt x="91" y="1011"/>
                  </a:lnTo>
                  <a:lnTo>
                    <a:pt x="90" y="1012"/>
                  </a:lnTo>
                  <a:lnTo>
                    <a:pt x="96" y="1017"/>
                  </a:lnTo>
                  <a:lnTo>
                    <a:pt x="105" y="1015"/>
                  </a:lnTo>
                  <a:lnTo>
                    <a:pt x="104" y="1013"/>
                  </a:lnTo>
                  <a:lnTo>
                    <a:pt x="96" y="1015"/>
                  </a:lnTo>
                  <a:lnTo>
                    <a:pt x="104" y="1015"/>
                  </a:lnTo>
                  <a:lnTo>
                    <a:pt x="104" y="995"/>
                  </a:lnTo>
                  <a:lnTo>
                    <a:pt x="87" y="996"/>
                  </a:lnTo>
                  <a:close/>
                  <a:moveTo>
                    <a:pt x="91" y="1057"/>
                  </a:moveTo>
                  <a:lnTo>
                    <a:pt x="91" y="1071"/>
                  </a:lnTo>
                  <a:lnTo>
                    <a:pt x="97" y="1079"/>
                  </a:lnTo>
                  <a:lnTo>
                    <a:pt x="98" y="1079"/>
                  </a:lnTo>
                  <a:lnTo>
                    <a:pt x="100" y="1071"/>
                  </a:lnTo>
                  <a:lnTo>
                    <a:pt x="92" y="1071"/>
                  </a:lnTo>
                  <a:lnTo>
                    <a:pt x="92" y="1081"/>
                  </a:lnTo>
                  <a:lnTo>
                    <a:pt x="109" y="1080"/>
                  </a:lnTo>
                  <a:lnTo>
                    <a:pt x="109" y="1071"/>
                  </a:lnTo>
                  <a:lnTo>
                    <a:pt x="102" y="1063"/>
                  </a:lnTo>
                  <a:lnTo>
                    <a:pt x="102" y="1063"/>
                  </a:lnTo>
                  <a:lnTo>
                    <a:pt x="100" y="1071"/>
                  </a:lnTo>
                  <a:lnTo>
                    <a:pt x="108" y="1071"/>
                  </a:lnTo>
                  <a:lnTo>
                    <a:pt x="107" y="1056"/>
                  </a:lnTo>
                  <a:lnTo>
                    <a:pt x="91" y="1057"/>
                  </a:lnTo>
                  <a:close/>
                  <a:moveTo>
                    <a:pt x="109" y="1083"/>
                  </a:moveTo>
                  <a:lnTo>
                    <a:pt x="110" y="1077"/>
                  </a:lnTo>
                  <a:lnTo>
                    <a:pt x="102" y="1077"/>
                  </a:lnTo>
                  <a:lnTo>
                    <a:pt x="93" y="1077"/>
                  </a:lnTo>
                  <a:lnTo>
                    <a:pt x="94" y="1109"/>
                  </a:lnTo>
                  <a:lnTo>
                    <a:pt x="94" y="1121"/>
                  </a:lnTo>
                  <a:lnTo>
                    <a:pt x="111" y="1121"/>
                  </a:lnTo>
                  <a:lnTo>
                    <a:pt x="111" y="1109"/>
                  </a:lnTo>
                  <a:lnTo>
                    <a:pt x="110" y="1077"/>
                  </a:lnTo>
                  <a:lnTo>
                    <a:pt x="93" y="1076"/>
                  </a:lnTo>
                  <a:lnTo>
                    <a:pt x="93" y="1082"/>
                  </a:lnTo>
                  <a:lnTo>
                    <a:pt x="109" y="1083"/>
                  </a:lnTo>
                  <a:close/>
                  <a:moveTo>
                    <a:pt x="111" y="1113"/>
                  </a:moveTo>
                  <a:lnTo>
                    <a:pt x="112" y="1104"/>
                  </a:lnTo>
                  <a:lnTo>
                    <a:pt x="112" y="1097"/>
                  </a:lnTo>
                  <a:lnTo>
                    <a:pt x="104" y="1096"/>
                  </a:lnTo>
                  <a:lnTo>
                    <a:pt x="96" y="1097"/>
                  </a:lnTo>
                  <a:lnTo>
                    <a:pt x="96" y="1106"/>
                  </a:lnTo>
                  <a:lnTo>
                    <a:pt x="113" y="1105"/>
                  </a:lnTo>
                  <a:lnTo>
                    <a:pt x="112" y="1096"/>
                  </a:lnTo>
                  <a:lnTo>
                    <a:pt x="96" y="1095"/>
                  </a:lnTo>
                  <a:lnTo>
                    <a:pt x="95" y="1103"/>
                  </a:lnTo>
                  <a:lnTo>
                    <a:pt x="95" y="1112"/>
                  </a:lnTo>
                  <a:lnTo>
                    <a:pt x="111" y="1113"/>
                  </a:lnTo>
                  <a:close/>
                  <a:moveTo>
                    <a:pt x="96" y="1118"/>
                  </a:moveTo>
                  <a:lnTo>
                    <a:pt x="97" y="1150"/>
                  </a:lnTo>
                  <a:lnTo>
                    <a:pt x="113" y="1151"/>
                  </a:lnTo>
                  <a:lnTo>
                    <a:pt x="114" y="1146"/>
                  </a:lnTo>
                  <a:lnTo>
                    <a:pt x="115" y="1142"/>
                  </a:lnTo>
                  <a:lnTo>
                    <a:pt x="106" y="1141"/>
                  </a:lnTo>
                  <a:lnTo>
                    <a:pt x="98" y="1141"/>
                  </a:lnTo>
                  <a:lnTo>
                    <a:pt x="99" y="1150"/>
                  </a:lnTo>
                  <a:lnTo>
                    <a:pt x="115" y="1148"/>
                  </a:lnTo>
                  <a:lnTo>
                    <a:pt x="115" y="1140"/>
                  </a:lnTo>
                  <a:lnTo>
                    <a:pt x="98" y="1139"/>
                  </a:lnTo>
                  <a:lnTo>
                    <a:pt x="98" y="1144"/>
                  </a:lnTo>
                  <a:lnTo>
                    <a:pt x="97" y="1149"/>
                  </a:lnTo>
                  <a:lnTo>
                    <a:pt x="105" y="1150"/>
                  </a:lnTo>
                  <a:lnTo>
                    <a:pt x="114" y="1150"/>
                  </a:lnTo>
                  <a:lnTo>
                    <a:pt x="113" y="1118"/>
                  </a:lnTo>
                  <a:lnTo>
                    <a:pt x="96" y="1118"/>
                  </a:lnTo>
                  <a:close/>
                  <a:moveTo>
                    <a:pt x="99" y="1162"/>
                  </a:moveTo>
                  <a:lnTo>
                    <a:pt x="99" y="1167"/>
                  </a:lnTo>
                  <a:lnTo>
                    <a:pt x="116" y="1167"/>
                  </a:lnTo>
                  <a:lnTo>
                    <a:pt x="117" y="1154"/>
                  </a:lnTo>
                  <a:lnTo>
                    <a:pt x="108" y="1154"/>
                  </a:lnTo>
                  <a:lnTo>
                    <a:pt x="100" y="1155"/>
                  </a:lnTo>
                  <a:lnTo>
                    <a:pt x="101" y="1159"/>
                  </a:lnTo>
                  <a:lnTo>
                    <a:pt x="109" y="1157"/>
                  </a:lnTo>
                  <a:lnTo>
                    <a:pt x="100" y="1158"/>
                  </a:lnTo>
                  <a:lnTo>
                    <a:pt x="101" y="1160"/>
                  </a:lnTo>
                  <a:lnTo>
                    <a:pt x="117" y="1160"/>
                  </a:lnTo>
                  <a:lnTo>
                    <a:pt x="117" y="1157"/>
                  </a:lnTo>
                  <a:lnTo>
                    <a:pt x="117" y="1156"/>
                  </a:lnTo>
                  <a:lnTo>
                    <a:pt x="116" y="1152"/>
                  </a:lnTo>
                  <a:lnTo>
                    <a:pt x="100" y="1153"/>
                  </a:lnTo>
                  <a:lnTo>
                    <a:pt x="99" y="1167"/>
                  </a:lnTo>
                  <a:lnTo>
                    <a:pt x="108" y="1167"/>
                  </a:lnTo>
                  <a:lnTo>
                    <a:pt x="116" y="1167"/>
                  </a:lnTo>
                  <a:lnTo>
                    <a:pt x="116" y="1161"/>
                  </a:lnTo>
                  <a:lnTo>
                    <a:pt x="99" y="1162"/>
                  </a:lnTo>
                  <a:close/>
                  <a:moveTo>
                    <a:pt x="101" y="1173"/>
                  </a:moveTo>
                  <a:lnTo>
                    <a:pt x="101" y="1175"/>
                  </a:lnTo>
                  <a:lnTo>
                    <a:pt x="102" y="1177"/>
                  </a:lnTo>
                  <a:lnTo>
                    <a:pt x="102" y="1179"/>
                  </a:lnTo>
                  <a:lnTo>
                    <a:pt x="110" y="1178"/>
                  </a:lnTo>
                  <a:lnTo>
                    <a:pt x="102" y="1178"/>
                  </a:lnTo>
                  <a:lnTo>
                    <a:pt x="102" y="1219"/>
                  </a:lnTo>
                  <a:lnTo>
                    <a:pt x="119" y="1219"/>
                  </a:lnTo>
                  <a:lnTo>
                    <a:pt x="119" y="1215"/>
                  </a:lnTo>
                  <a:lnTo>
                    <a:pt x="103" y="1214"/>
                  </a:lnTo>
                  <a:lnTo>
                    <a:pt x="102" y="1218"/>
                  </a:lnTo>
                  <a:lnTo>
                    <a:pt x="111" y="1219"/>
                  </a:lnTo>
                  <a:lnTo>
                    <a:pt x="119" y="1219"/>
                  </a:lnTo>
                  <a:lnTo>
                    <a:pt x="118" y="1178"/>
                  </a:lnTo>
                  <a:lnTo>
                    <a:pt x="118" y="1176"/>
                  </a:lnTo>
                  <a:lnTo>
                    <a:pt x="118" y="1173"/>
                  </a:lnTo>
                  <a:lnTo>
                    <a:pt x="109" y="1175"/>
                  </a:lnTo>
                  <a:lnTo>
                    <a:pt x="118" y="1174"/>
                  </a:lnTo>
                  <a:lnTo>
                    <a:pt x="118" y="1172"/>
                  </a:lnTo>
                  <a:lnTo>
                    <a:pt x="101" y="1173"/>
                  </a:lnTo>
                  <a:close/>
                  <a:moveTo>
                    <a:pt x="120" y="1203"/>
                  </a:moveTo>
                  <a:lnTo>
                    <a:pt x="120" y="1202"/>
                  </a:lnTo>
                  <a:lnTo>
                    <a:pt x="111" y="1201"/>
                  </a:lnTo>
                  <a:lnTo>
                    <a:pt x="103" y="1202"/>
                  </a:lnTo>
                  <a:lnTo>
                    <a:pt x="104" y="1215"/>
                  </a:lnTo>
                  <a:lnTo>
                    <a:pt x="120" y="1215"/>
                  </a:lnTo>
                  <a:lnTo>
                    <a:pt x="121" y="1204"/>
                  </a:lnTo>
                  <a:lnTo>
                    <a:pt x="104" y="1203"/>
                  </a:lnTo>
                  <a:lnTo>
                    <a:pt x="104" y="1214"/>
                  </a:lnTo>
                  <a:lnTo>
                    <a:pt x="112" y="1215"/>
                  </a:lnTo>
                  <a:lnTo>
                    <a:pt x="120" y="1214"/>
                  </a:lnTo>
                  <a:lnTo>
                    <a:pt x="120" y="1201"/>
                  </a:lnTo>
                  <a:lnTo>
                    <a:pt x="103" y="1201"/>
                  </a:lnTo>
                  <a:lnTo>
                    <a:pt x="103" y="1202"/>
                  </a:lnTo>
                  <a:lnTo>
                    <a:pt x="120" y="1203"/>
                  </a:lnTo>
                  <a:close/>
                  <a:moveTo>
                    <a:pt x="104" y="1213"/>
                  </a:moveTo>
                  <a:lnTo>
                    <a:pt x="105" y="1236"/>
                  </a:lnTo>
                  <a:lnTo>
                    <a:pt x="105" y="1237"/>
                  </a:lnTo>
                  <a:lnTo>
                    <a:pt x="105" y="1243"/>
                  </a:lnTo>
                  <a:lnTo>
                    <a:pt x="122" y="1243"/>
                  </a:lnTo>
                  <a:lnTo>
                    <a:pt x="123" y="1231"/>
                  </a:lnTo>
                  <a:lnTo>
                    <a:pt x="115" y="1231"/>
                  </a:lnTo>
                  <a:lnTo>
                    <a:pt x="106" y="1231"/>
                  </a:lnTo>
                  <a:lnTo>
                    <a:pt x="106" y="1240"/>
                  </a:lnTo>
                  <a:lnTo>
                    <a:pt x="123" y="1239"/>
                  </a:lnTo>
                  <a:lnTo>
                    <a:pt x="123" y="1231"/>
                  </a:lnTo>
                  <a:lnTo>
                    <a:pt x="106" y="1231"/>
                  </a:lnTo>
                  <a:lnTo>
                    <a:pt x="105" y="1242"/>
                  </a:lnTo>
                  <a:lnTo>
                    <a:pt x="114" y="1242"/>
                  </a:lnTo>
                  <a:lnTo>
                    <a:pt x="122" y="1242"/>
                  </a:lnTo>
                  <a:lnTo>
                    <a:pt x="122" y="1236"/>
                  </a:lnTo>
                  <a:lnTo>
                    <a:pt x="113" y="1236"/>
                  </a:lnTo>
                  <a:lnTo>
                    <a:pt x="122" y="1236"/>
                  </a:lnTo>
                  <a:lnTo>
                    <a:pt x="121" y="1212"/>
                  </a:lnTo>
                  <a:lnTo>
                    <a:pt x="104" y="1213"/>
                  </a:lnTo>
                  <a:close/>
                  <a:moveTo>
                    <a:pt x="107" y="1252"/>
                  </a:moveTo>
                  <a:lnTo>
                    <a:pt x="107" y="1262"/>
                  </a:lnTo>
                  <a:lnTo>
                    <a:pt x="124" y="1262"/>
                  </a:lnTo>
                  <a:lnTo>
                    <a:pt x="124" y="1247"/>
                  </a:lnTo>
                  <a:lnTo>
                    <a:pt x="107" y="1247"/>
                  </a:lnTo>
                  <a:lnTo>
                    <a:pt x="107" y="1262"/>
                  </a:lnTo>
                  <a:lnTo>
                    <a:pt x="115" y="1262"/>
                  </a:lnTo>
                  <a:lnTo>
                    <a:pt x="124" y="1262"/>
                  </a:lnTo>
                  <a:lnTo>
                    <a:pt x="123" y="1252"/>
                  </a:lnTo>
                  <a:lnTo>
                    <a:pt x="107" y="1252"/>
                  </a:lnTo>
                  <a:close/>
                  <a:moveTo>
                    <a:pt x="107" y="1240"/>
                  </a:moveTo>
                  <a:lnTo>
                    <a:pt x="108" y="1251"/>
                  </a:lnTo>
                  <a:lnTo>
                    <a:pt x="109" y="1265"/>
                  </a:lnTo>
                  <a:lnTo>
                    <a:pt x="109" y="1274"/>
                  </a:lnTo>
                  <a:lnTo>
                    <a:pt x="126" y="1273"/>
                  </a:lnTo>
                  <a:lnTo>
                    <a:pt x="127" y="1257"/>
                  </a:lnTo>
                  <a:lnTo>
                    <a:pt x="118" y="1257"/>
                  </a:lnTo>
                  <a:lnTo>
                    <a:pt x="110" y="1257"/>
                  </a:lnTo>
                  <a:lnTo>
                    <a:pt x="110" y="1258"/>
                  </a:lnTo>
                  <a:lnTo>
                    <a:pt x="127" y="1258"/>
                  </a:lnTo>
                  <a:lnTo>
                    <a:pt x="127" y="1257"/>
                  </a:lnTo>
                  <a:lnTo>
                    <a:pt x="110" y="1256"/>
                  </a:lnTo>
                  <a:lnTo>
                    <a:pt x="109" y="1273"/>
                  </a:lnTo>
                  <a:lnTo>
                    <a:pt x="118" y="1273"/>
                  </a:lnTo>
                  <a:lnTo>
                    <a:pt x="126" y="1272"/>
                  </a:lnTo>
                  <a:lnTo>
                    <a:pt x="125" y="1264"/>
                  </a:lnTo>
                  <a:lnTo>
                    <a:pt x="125" y="1251"/>
                  </a:lnTo>
                  <a:lnTo>
                    <a:pt x="124" y="1239"/>
                  </a:lnTo>
                  <a:lnTo>
                    <a:pt x="107" y="1240"/>
                  </a:lnTo>
                  <a:close/>
                  <a:moveTo>
                    <a:pt x="110" y="1270"/>
                  </a:moveTo>
                  <a:lnTo>
                    <a:pt x="111" y="1292"/>
                  </a:lnTo>
                  <a:lnTo>
                    <a:pt x="111" y="1296"/>
                  </a:lnTo>
                  <a:lnTo>
                    <a:pt x="127" y="1295"/>
                  </a:lnTo>
                  <a:lnTo>
                    <a:pt x="127" y="1291"/>
                  </a:lnTo>
                  <a:lnTo>
                    <a:pt x="127" y="1270"/>
                  </a:lnTo>
                  <a:lnTo>
                    <a:pt x="110" y="1270"/>
                  </a:lnTo>
                  <a:close/>
                  <a:moveTo>
                    <a:pt x="111" y="1308"/>
                  </a:moveTo>
                  <a:lnTo>
                    <a:pt x="111" y="1320"/>
                  </a:lnTo>
                  <a:lnTo>
                    <a:pt x="128" y="1320"/>
                  </a:lnTo>
                  <a:lnTo>
                    <a:pt x="129" y="1287"/>
                  </a:lnTo>
                  <a:lnTo>
                    <a:pt x="120" y="1287"/>
                  </a:lnTo>
                  <a:lnTo>
                    <a:pt x="112" y="1287"/>
                  </a:lnTo>
                  <a:lnTo>
                    <a:pt x="112" y="1293"/>
                  </a:lnTo>
                  <a:lnTo>
                    <a:pt x="129" y="1292"/>
                  </a:lnTo>
                  <a:lnTo>
                    <a:pt x="129" y="1287"/>
                  </a:lnTo>
                  <a:lnTo>
                    <a:pt x="112" y="1287"/>
                  </a:lnTo>
                  <a:lnTo>
                    <a:pt x="111" y="1320"/>
                  </a:lnTo>
                  <a:lnTo>
                    <a:pt x="120" y="1320"/>
                  </a:lnTo>
                  <a:lnTo>
                    <a:pt x="128" y="1320"/>
                  </a:lnTo>
                  <a:lnTo>
                    <a:pt x="127" y="1308"/>
                  </a:lnTo>
                  <a:lnTo>
                    <a:pt x="111" y="1308"/>
                  </a:lnTo>
                  <a:close/>
                  <a:moveTo>
                    <a:pt x="112" y="1305"/>
                  </a:moveTo>
                  <a:lnTo>
                    <a:pt x="113" y="1317"/>
                  </a:lnTo>
                  <a:lnTo>
                    <a:pt x="129" y="1317"/>
                  </a:lnTo>
                  <a:lnTo>
                    <a:pt x="130" y="1304"/>
                  </a:lnTo>
                  <a:lnTo>
                    <a:pt x="113" y="1303"/>
                  </a:lnTo>
                  <a:lnTo>
                    <a:pt x="113" y="1317"/>
                  </a:lnTo>
                  <a:lnTo>
                    <a:pt x="121" y="1317"/>
                  </a:lnTo>
                  <a:lnTo>
                    <a:pt x="129" y="1317"/>
                  </a:lnTo>
                  <a:lnTo>
                    <a:pt x="129" y="1305"/>
                  </a:lnTo>
                  <a:lnTo>
                    <a:pt x="112" y="1305"/>
                  </a:lnTo>
                  <a:close/>
                  <a:moveTo>
                    <a:pt x="114" y="1313"/>
                  </a:moveTo>
                  <a:lnTo>
                    <a:pt x="114" y="1316"/>
                  </a:lnTo>
                  <a:lnTo>
                    <a:pt x="115" y="1317"/>
                  </a:lnTo>
                  <a:lnTo>
                    <a:pt x="115" y="1320"/>
                  </a:lnTo>
                  <a:lnTo>
                    <a:pt x="123" y="1318"/>
                  </a:lnTo>
                  <a:lnTo>
                    <a:pt x="115" y="1319"/>
                  </a:lnTo>
                  <a:lnTo>
                    <a:pt x="116" y="1324"/>
                  </a:lnTo>
                  <a:lnTo>
                    <a:pt x="116" y="1329"/>
                  </a:lnTo>
                  <a:lnTo>
                    <a:pt x="116" y="1330"/>
                  </a:lnTo>
                  <a:lnTo>
                    <a:pt x="117" y="1333"/>
                  </a:lnTo>
                  <a:lnTo>
                    <a:pt x="125" y="1331"/>
                  </a:lnTo>
                  <a:lnTo>
                    <a:pt x="117" y="1331"/>
                  </a:lnTo>
                  <a:lnTo>
                    <a:pt x="117" y="1355"/>
                  </a:lnTo>
                  <a:lnTo>
                    <a:pt x="134" y="1355"/>
                  </a:lnTo>
                  <a:lnTo>
                    <a:pt x="135" y="1350"/>
                  </a:lnTo>
                  <a:lnTo>
                    <a:pt x="126" y="1349"/>
                  </a:lnTo>
                  <a:lnTo>
                    <a:pt x="118" y="1350"/>
                  </a:lnTo>
                  <a:lnTo>
                    <a:pt x="119" y="1353"/>
                  </a:lnTo>
                  <a:lnTo>
                    <a:pt x="135" y="1350"/>
                  </a:lnTo>
                  <a:lnTo>
                    <a:pt x="135" y="1347"/>
                  </a:lnTo>
                  <a:lnTo>
                    <a:pt x="118" y="1348"/>
                  </a:lnTo>
                  <a:lnTo>
                    <a:pt x="117" y="1353"/>
                  </a:lnTo>
                  <a:lnTo>
                    <a:pt x="126" y="1354"/>
                  </a:lnTo>
                  <a:lnTo>
                    <a:pt x="134" y="1354"/>
                  </a:lnTo>
                  <a:lnTo>
                    <a:pt x="133" y="1331"/>
                  </a:lnTo>
                  <a:lnTo>
                    <a:pt x="133" y="1330"/>
                  </a:lnTo>
                  <a:lnTo>
                    <a:pt x="133" y="1326"/>
                  </a:lnTo>
                  <a:lnTo>
                    <a:pt x="124" y="1328"/>
                  </a:lnTo>
                  <a:lnTo>
                    <a:pt x="133" y="1327"/>
                  </a:lnTo>
                  <a:lnTo>
                    <a:pt x="132" y="1321"/>
                  </a:lnTo>
                  <a:lnTo>
                    <a:pt x="131" y="1317"/>
                  </a:lnTo>
                  <a:lnTo>
                    <a:pt x="131" y="1316"/>
                  </a:lnTo>
                  <a:lnTo>
                    <a:pt x="131" y="1313"/>
                  </a:lnTo>
                  <a:lnTo>
                    <a:pt x="123" y="1315"/>
                  </a:lnTo>
                  <a:lnTo>
                    <a:pt x="131" y="1315"/>
                  </a:lnTo>
                  <a:lnTo>
                    <a:pt x="131" y="1312"/>
                  </a:lnTo>
                  <a:lnTo>
                    <a:pt x="114" y="1313"/>
                  </a:lnTo>
                  <a:close/>
                  <a:moveTo>
                    <a:pt x="119" y="1364"/>
                  </a:moveTo>
                  <a:lnTo>
                    <a:pt x="119" y="1371"/>
                  </a:lnTo>
                  <a:lnTo>
                    <a:pt x="136" y="1371"/>
                  </a:lnTo>
                  <a:lnTo>
                    <a:pt x="136" y="1352"/>
                  </a:lnTo>
                  <a:lnTo>
                    <a:pt x="120" y="1352"/>
                  </a:lnTo>
                  <a:lnTo>
                    <a:pt x="119" y="1370"/>
                  </a:lnTo>
                  <a:lnTo>
                    <a:pt x="127" y="1370"/>
                  </a:lnTo>
                  <a:lnTo>
                    <a:pt x="136" y="1370"/>
                  </a:lnTo>
                  <a:lnTo>
                    <a:pt x="136" y="1364"/>
                  </a:lnTo>
                  <a:lnTo>
                    <a:pt x="119" y="1364"/>
                  </a:lnTo>
                  <a:close/>
                  <a:moveTo>
                    <a:pt x="120" y="1341"/>
                  </a:moveTo>
                  <a:lnTo>
                    <a:pt x="120" y="1374"/>
                  </a:lnTo>
                  <a:lnTo>
                    <a:pt x="137" y="1374"/>
                  </a:lnTo>
                  <a:lnTo>
                    <a:pt x="138" y="1357"/>
                  </a:lnTo>
                  <a:lnTo>
                    <a:pt x="121" y="1356"/>
                  </a:lnTo>
                  <a:lnTo>
                    <a:pt x="120" y="1374"/>
                  </a:lnTo>
                  <a:lnTo>
                    <a:pt x="129" y="1374"/>
                  </a:lnTo>
                  <a:lnTo>
                    <a:pt x="137" y="1374"/>
                  </a:lnTo>
                  <a:lnTo>
                    <a:pt x="136" y="1341"/>
                  </a:lnTo>
                  <a:lnTo>
                    <a:pt x="120" y="1341"/>
                  </a:lnTo>
                  <a:close/>
                  <a:moveTo>
                    <a:pt x="122" y="1367"/>
                  </a:moveTo>
                  <a:lnTo>
                    <a:pt x="122" y="1368"/>
                  </a:lnTo>
                  <a:lnTo>
                    <a:pt x="122" y="1386"/>
                  </a:lnTo>
                  <a:lnTo>
                    <a:pt x="122" y="1386"/>
                  </a:lnTo>
                  <a:lnTo>
                    <a:pt x="123" y="1392"/>
                  </a:lnTo>
                  <a:lnTo>
                    <a:pt x="140" y="1392"/>
                  </a:lnTo>
                  <a:lnTo>
                    <a:pt x="140" y="1391"/>
                  </a:lnTo>
                  <a:lnTo>
                    <a:pt x="123" y="1390"/>
                  </a:lnTo>
                  <a:lnTo>
                    <a:pt x="123" y="1390"/>
                  </a:lnTo>
                  <a:lnTo>
                    <a:pt x="131" y="1391"/>
                  </a:lnTo>
                  <a:lnTo>
                    <a:pt x="140" y="1390"/>
                  </a:lnTo>
                  <a:lnTo>
                    <a:pt x="139" y="1385"/>
                  </a:lnTo>
                  <a:lnTo>
                    <a:pt x="131" y="1385"/>
                  </a:lnTo>
                  <a:lnTo>
                    <a:pt x="139" y="1385"/>
                  </a:lnTo>
                  <a:lnTo>
                    <a:pt x="138" y="1367"/>
                  </a:lnTo>
                  <a:lnTo>
                    <a:pt x="138" y="1366"/>
                  </a:lnTo>
                  <a:lnTo>
                    <a:pt x="122" y="1367"/>
                  </a:lnTo>
                  <a:close/>
                  <a:moveTo>
                    <a:pt x="124" y="1384"/>
                  </a:moveTo>
                  <a:lnTo>
                    <a:pt x="124" y="1393"/>
                  </a:lnTo>
                  <a:lnTo>
                    <a:pt x="139" y="1397"/>
                  </a:lnTo>
                  <a:lnTo>
                    <a:pt x="140" y="1397"/>
                  </a:lnTo>
                  <a:lnTo>
                    <a:pt x="133" y="1392"/>
                  </a:lnTo>
                  <a:lnTo>
                    <a:pt x="125" y="1392"/>
                  </a:lnTo>
                  <a:lnTo>
                    <a:pt x="125" y="1420"/>
                  </a:lnTo>
                  <a:lnTo>
                    <a:pt x="142" y="1420"/>
                  </a:lnTo>
                  <a:lnTo>
                    <a:pt x="143" y="1410"/>
                  </a:lnTo>
                  <a:lnTo>
                    <a:pt x="135" y="1409"/>
                  </a:lnTo>
                  <a:lnTo>
                    <a:pt x="126" y="1410"/>
                  </a:lnTo>
                  <a:lnTo>
                    <a:pt x="126" y="1412"/>
                  </a:lnTo>
                  <a:lnTo>
                    <a:pt x="143" y="1411"/>
                  </a:lnTo>
                  <a:lnTo>
                    <a:pt x="143" y="1409"/>
                  </a:lnTo>
                  <a:lnTo>
                    <a:pt x="126" y="1409"/>
                  </a:lnTo>
                  <a:lnTo>
                    <a:pt x="125" y="1419"/>
                  </a:lnTo>
                  <a:lnTo>
                    <a:pt x="134" y="1419"/>
                  </a:lnTo>
                  <a:lnTo>
                    <a:pt x="142" y="1419"/>
                  </a:lnTo>
                  <a:lnTo>
                    <a:pt x="142" y="1392"/>
                  </a:lnTo>
                  <a:lnTo>
                    <a:pt x="127" y="1386"/>
                  </a:lnTo>
                  <a:lnTo>
                    <a:pt x="126" y="1387"/>
                  </a:lnTo>
                  <a:lnTo>
                    <a:pt x="133" y="1392"/>
                  </a:lnTo>
                  <a:lnTo>
                    <a:pt x="141" y="1392"/>
                  </a:lnTo>
                  <a:lnTo>
                    <a:pt x="140" y="1383"/>
                  </a:lnTo>
                  <a:lnTo>
                    <a:pt x="124" y="1384"/>
                  </a:lnTo>
                  <a:close/>
                  <a:moveTo>
                    <a:pt x="127" y="1424"/>
                  </a:moveTo>
                  <a:lnTo>
                    <a:pt x="127" y="1432"/>
                  </a:lnTo>
                  <a:lnTo>
                    <a:pt x="144" y="1432"/>
                  </a:lnTo>
                  <a:lnTo>
                    <a:pt x="145" y="1426"/>
                  </a:lnTo>
                  <a:lnTo>
                    <a:pt x="136" y="1425"/>
                  </a:lnTo>
                  <a:lnTo>
                    <a:pt x="128" y="1425"/>
                  </a:lnTo>
                  <a:lnTo>
                    <a:pt x="129" y="1434"/>
                  </a:lnTo>
                  <a:lnTo>
                    <a:pt x="129" y="1435"/>
                  </a:lnTo>
                  <a:lnTo>
                    <a:pt x="146" y="1434"/>
                  </a:lnTo>
                  <a:lnTo>
                    <a:pt x="145" y="1433"/>
                  </a:lnTo>
                  <a:lnTo>
                    <a:pt x="145" y="1424"/>
                  </a:lnTo>
                  <a:lnTo>
                    <a:pt x="128" y="1424"/>
                  </a:lnTo>
                  <a:lnTo>
                    <a:pt x="127" y="1431"/>
                  </a:lnTo>
                  <a:lnTo>
                    <a:pt x="136" y="1432"/>
                  </a:lnTo>
                  <a:lnTo>
                    <a:pt x="144" y="1432"/>
                  </a:lnTo>
                  <a:lnTo>
                    <a:pt x="144" y="1423"/>
                  </a:lnTo>
                  <a:lnTo>
                    <a:pt x="127" y="1424"/>
                  </a:lnTo>
                  <a:close/>
                  <a:moveTo>
                    <a:pt x="129" y="1448"/>
                  </a:moveTo>
                  <a:lnTo>
                    <a:pt x="130" y="1462"/>
                  </a:lnTo>
                  <a:lnTo>
                    <a:pt x="147" y="1462"/>
                  </a:lnTo>
                  <a:lnTo>
                    <a:pt x="147" y="1443"/>
                  </a:lnTo>
                  <a:lnTo>
                    <a:pt x="139" y="1443"/>
                  </a:lnTo>
                  <a:lnTo>
                    <a:pt x="131" y="1444"/>
                  </a:lnTo>
                  <a:lnTo>
                    <a:pt x="131" y="1456"/>
                  </a:lnTo>
                  <a:lnTo>
                    <a:pt x="148" y="1457"/>
                  </a:lnTo>
                  <a:lnTo>
                    <a:pt x="148" y="1452"/>
                  </a:lnTo>
                  <a:lnTo>
                    <a:pt x="140" y="1451"/>
                  </a:lnTo>
                  <a:lnTo>
                    <a:pt x="133" y="1456"/>
                  </a:lnTo>
                  <a:lnTo>
                    <a:pt x="134" y="1457"/>
                  </a:lnTo>
                  <a:lnTo>
                    <a:pt x="147" y="1447"/>
                  </a:lnTo>
                  <a:lnTo>
                    <a:pt x="147" y="1446"/>
                  </a:lnTo>
                  <a:lnTo>
                    <a:pt x="132" y="1450"/>
                  </a:lnTo>
                  <a:lnTo>
                    <a:pt x="131" y="1454"/>
                  </a:lnTo>
                  <a:lnTo>
                    <a:pt x="140" y="1456"/>
                  </a:lnTo>
                  <a:lnTo>
                    <a:pt x="148" y="1455"/>
                  </a:lnTo>
                  <a:lnTo>
                    <a:pt x="147" y="1443"/>
                  </a:lnTo>
                  <a:lnTo>
                    <a:pt x="131" y="1443"/>
                  </a:lnTo>
                  <a:lnTo>
                    <a:pt x="130" y="1461"/>
                  </a:lnTo>
                  <a:lnTo>
                    <a:pt x="138" y="1461"/>
                  </a:lnTo>
                  <a:lnTo>
                    <a:pt x="147" y="1461"/>
                  </a:lnTo>
                  <a:lnTo>
                    <a:pt x="146" y="1447"/>
                  </a:lnTo>
                  <a:lnTo>
                    <a:pt x="129" y="1448"/>
                  </a:lnTo>
                  <a:close/>
                  <a:moveTo>
                    <a:pt x="134" y="1465"/>
                  </a:moveTo>
                  <a:lnTo>
                    <a:pt x="135" y="1478"/>
                  </a:lnTo>
                  <a:lnTo>
                    <a:pt x="135" y="1480"/>
                  </a:lnTo>
                  <a:lnTo>
                    <a:pt x="136" y="1482"/>
                  </a:lnTo>
                  <a:lnTo>
                    <a:pt x="144" y="1479"/>
                  </a:lnTo>
                  <a:lnTo>
                    <a:pt x="135" y="1480"/>
                  </a:lnTo>
                  <a:lnTo>
                    <a:pt x="136" y="1490"/>
                  </a:lnTo>
                  <a:lnTo>
                    <a:pt x="153" y="1489"/>
                  </a:lnTo>
                  <a:lnTo>
                    <a:pt x="152" y="1479"/>
                  </a:lnTo>
                  <a:lnTo>
                    <a:pt x="152" y="1477"/>
                  </a:lnTo>
                  <a:lnTo>
                    <a:pt x="151" y="1475"/>
                  </a:lnTo>
                  <a:lnTo>
                    <a:pt x="143" y="1477"/>
                  </a:lnTo>
                  <a:lnTo>
                    <a:pt x="151" y="1477"/>
                  </a:lnTo>
                  <a:lnTo>
                    <a:pt x="151" y="1464"/>
                  </a:lnTo>
                  <a:lnTo>
                    <a:pt x="134" y="1465"/>
                  </a:lnTo>
                  <a:close/>
                  <a:moveTo>
                    <a:pt x="153" y="1478"/>
                  </a:moveTo>
                  <a:lnTo>
                    <a:pt x="153" y="1475"/>
                  </a:lnTo>
                  <a:lnTo>
                    <a:pt x="145" y="1474"/>
                  </a:lnTo>
                  <a:lnTo>
                    <a:pt x="137" y="1475"/>
                  </a:lnTo>
                  <a:lnTo>
                    <a:pt x="137" y="1492"/>
                  </a:lnTo>
                  <a:lnTo>
                    <a:pt x="138" y="1509"/>
                  </a:lnTo>
                  <a:lnTo>
                    <a:pt x="155" y="1509"/>
                  </a:lnTo>
                  <a:lnTo>
                    <a:pt x="155" y="1496"/>
                  </a:lnTo>
                  <a:lnTo>
                    <a:pt x="138" y="1496"/>
                  </a:lnTo>
                  <a:lnTo>
                    <a:pt x="138" y="1509"/>
                  </a:lnTo>
                  <a:lnTo>
                    <a:pt x="146" y="1509"/>
                  </a:lnTo>
                  <a:lnTo>
                    <a:pt x="155" y="1509"/>
                  </a:lnTo>
                  <a:lnTo>
                    <a:pt x="154" y="1491"/>
                  </a:lnTo>
                  <a:lnTo>
                    <a:pt x="153" y="1474"/>
                  </a:lnTo>
                  <a:lnTo>
                    <a:pt x="137" y="1474"/>
                  </a:lnTo>
                  <a:lnTo>
                    <a:pt x="136" y="1478"/>
                  </a:lnTo>
                  <a:lnTo>
                    <a:pt x="153" y="1478"/>
                  </a:lnTo>
                  <a:close/>
                  <a:moveTo>
                    <a:pt x="155" y="1484"/>
                  </a:moveTo>
                  <a:lnTo>
                    <a:pt x="155" y="1475"/>
                  </a:lnTo>
                  <a:lnTo>
                    <a:pt x="147" y="1475"/>
                  </a:lnTo>
                  <a:lnTo>
                    <a:pt x="138" y="1476"/>
                  </a:lnTo>
                  <a:lnTo>
                    <a:pt x="139" y="1492"/>
                  </a:lnTo>
                  <a:lnTo>
                    <a:pt x="156" y="1491"/>
                  </a:lnTo>
                  <a:lnTo>
                    <a:pt x="155" y="1475"/>
                  </a:lnTo>
                  <a:lnTo>
                    <a:pt x="138" y="1475"/>
                  </a:lnTo>
                  <a:lnTo>
                    <a:pt x="138" y="1483"/>
                  </a:lnTo>
                  <a:lnTo>
                    <a:pt x="155" y="1484"/>
                  </a:lnTo>
                  <a:close/>
                  <a:moveTo>
                    <a:pt x="140" y="1505"/>
                  </a:moveTo>
                  <a:lnTo>
                    <a:pt x="140" y="1512"/>
                  </a:lnTo>
                  <a:lnTo>
                    <a:pt x="156" y="1513"/>
                  </a:lnTo>
                  <a:lnTo>
                    <a:pt x="157" y="1507"/>
                  </a:lnTo>
                  <a:lnTo>
                    <a:pt x="149" y="1506"/>
                  </a:lnTo>
                  <a:lnTo>
                    <a:pt x="140" y="1507"/>
                  </a:lnTo>
                  <a:lnTo>
                    <a:pt x="141" y="1516"/>
                  </a:lnTo>
                  <a:lnTo>
                    <a:pt x="158" y="1516"/>
                  </a:lnTo>
                  <a:lnTo>
                    <a:pt x="158" y="1510"/>
                  </a:lnTo>
                  <a:lnTo>
                    <a:pt x="150" y="1509"/>
                  </a:lnTo>
                  <a:lnTo>
                    <a:pt x="142" y="1511"/>
                  </a:lnTo>
                  <a:lnTo>
                    <a:pt x="142" y="1514"/>
                  </a:lnTo>
                  <a:lnTo>
                    <a:pt x="151" y="1512"/>
                  </a:lnTo>
                  <a:lnTo>
                    <a:pt x="142" y="1513"/>
                  </a:lnTo>
                  <a:lnTo>
                    <a:pt x="143" y="1518"/>
                  </a:lnTo>
                  <a:lnTo>
                    <a:pt x="144" y="1525"/>
                  </a:lnTo>
                  <a:lnTo>
                    <a:pt x="154" y="1533"/>
                  </a:lnTo>
                  <a:lnTo>
                    <a:pt x="155" y="1533"/>
                  </a:lnTo>
                  <a:lnTo>
                    <a:pt x="153" y="1524"/>
                  </a:lnTo>
                  <a:lnTo>
                    <a:pt x="144" y="1525"/>
                  </a:lnTo>
                  <a:lnTo>
                    <a:pt x="145" y="1531"/>
                  </a:lnTo>
                  <a:lnTo>
                    <a:pt x="161" y="1530"/>
                  </a:lnTo>
                  <a:lnTo>
                    <a:pt x="161" y="1524"/>
                  </a:lnTo>
                  <a:lnTo>
                    <a:pt x="151" y="1516"/>
                  </a:lnTo>
                  <a:lnTo>
                    <a:pt x="150" y="1516"/>
                  </a:lnTo>
                  <a:lnTo>
                    <a:pt x="152" y="1524"/>
                  </a:lnTo>
                  <a:lnTo>
                    <a:pt x="160" y="1524"/>
                  </a:lnTo>
                  <a:lnTo>
                    <a:pt x="160" y="1516"/>
                  </a:lnTo>
                  <a:lnTo>
                    <a:pt x="159" y="1511"/>
                  </a:lnTo>
                  <a:lnTo>
                    <a:pt x="159" y="1509"/>
                  </a:lnTo>
                  <a:lnTo>
                    <a:pt x="158" y="1507"/>
                  </a:lnTo>
                  <a:lnTo>
                    <a:pt x="142" y="1508"/>
                  </a:lnTo>
                  <a:lnTo>
                    <a:pt x="141" y="1514"/>
                  </a:lnTo>
                  <a:lnTo>
                    <a:pt x="149" y="1515"/>
                  </a:lnTo>
                  <a:lnTo>
                    <a:pt x="158" y="1515"/>
                  </a:lnTo>
                  <a:lnTo>
                    <a:pt x="157" y="1505"/>
                  </a:lnTo>
                  <a:lnTo>
                    <a:pt x="140" y="1505"/>
                  </a:lnTo>
                  <a:lnTo>
                    <a:pt x="140" y="1511"/>
                  </a:lnTo>
                  <a:lnTo>
                    <a:pt x="148" y="1512"/>
                  </a:lnTo>
                  <a:lnTo>
                    <a:pt x="156" y="1511"/>
                  </a:lnTo>
                  <a:lnTo>
                    <a:pt x="156" y="1504"/>
                  </a:lnTo>
                  <a:lnTo>
                    <a:pt x="140" y="1505"/>
                  </a:lnTo>
                  <a:close/>
                  <a:moveTo>
                    <a:pt x="162" y="1523"/>
                  </a:moveTo>
                  <a:lnTo>
                    <a:pt x="163" y="1516"/>
                  </a:lnTo>
                  <a:lnTo>
                    <a:pt x="155" y="1515"/>
                  </a:lnTo>
                  <a:lnTo>
                    <a:pt x="146" y="1516"/>
                  </a:lnTo>
                  <a:lnTo>
                    <a:pt x="147" y="1533"/>
                  </a:lnTo>
                  <a:lnTo>
                    <a:pt x="163" y="1533"/>
                  </a:lnTo>
                  <a:lnTo>
                    <a:pt x="163" y="1515"/>
                  </a:lnTo>
                  <a:lnTo>
                    <a:pt x="146" y="1515"/>
                  </a:lnTo>
                  <a:lnTo>
                    <a:pt x="146" y="1523"/>
                  </a:lnTo>
                  <a:lnTo>
                    <a:pt x="162" y="1523"/>
                  </a:lnTo>
                  <a:close/>
                  <a:moveTo>
                    <a:pt x="147" y="1546"/>
                  </a:moveTo>
                  <a:lnTo>
                    <a:pt x="148" y="1556"/>
                  </a:lnTo>
                  <a:lnTo>
                    <a:pt x="165" y="1556"/>
                  </a:lnTo>
                  <a:lnTo>
                    <a:pt x="165" y="1548"/>
                  </a:lnTo>
                  <a:lnTo>
                    <a:pt x="157" y="1548"/>
                  </a:lnTo>
                  <a:lnTo>
                    <a:pt x="149" y="1548"/>
                  </a:lnTo>
                  <a:lnTo>
                    <a:pt x="149" y="1562"/>
                  </a:lnTo>
                  <a:lnTo>
                    <a:pt x="166" y="1562"/>
                  </a:lnTo>
                  <a:lnTo>
                    <a:pt x="166" y="1544"/>
                  </a:lnTo>
                  <a:lnTo>
                    <a:pt x="149" y="1543"/>
                  </a:lnTo>
                  <a:lnTo>
                    <a:pt x="149" y="1562"/>
                  </a:lnTo>
                  <a:lnTo>
                    <a:pt x="158" y="1562"/>
                  </a:lnTo>
                  <a:lnTo>
                    <a:pt x="166" y="1562"/>
                  </a:lnTo>
                  <a:lnTo>
                    <a:pt x="165" y="1548"/>
                  </a:lnTo>
                  <a:lnTo>
                    <a:pt x="149" y="1547"/>
                  </a:lnTo>
                  <a:lnTo>
                    <a:pt x="148" y="1555"/>
                  </a:lnTo>
                  <a:lnTo>
                    <a:pt x="156" y="1555"/>
                  </a:lnTo>
                  <a:lnTo>
                    <a:pt x="165" y="1555"/>
                  </a:lnTo>
                  <a:lnTo>
                    <a:pt x="164" y="1545"/>
                  </a:lnTo>
                  <a:lnTo>
                    <a:pt x="147" y="1546"/>
                  </a:lnTo>
                  <a:close/>
                  <a:moveTo>
                    <a:pt x="150" y="1544"/>
                  </a:moveTo>
                  <a:lnTo>
                    <a:pt x="150" y="1553"/>
                  </a:lnTo>
                  <a:lnTo>
                    <a:pt x="151" y="1567"/>
                  </a:lnTo>
                  <a:lnTo>
                    <a:pt x="151" y="1570"/>
                  </a:lnTo>
                  <a:lnTo>
                    <a:pt x="168" y="1568"/>
                  </a:lnTo>
                  <a:lnTo>
                    <a:pt x="168" y="1566"/>
                  </a:lnTo>
                  <a:lnTo>
                    <a:pt x="167" y="1552"/>
                  </a:lnTo>
                  <a:lnTo>
                    <a:pt x="167" y="1544"/>
                  </a:lnTo>
                  <a:lnTo>
                    <a:pt x="150" y="1544"/>
                  </a:lnTo>
                  <a:close/>
                  <a:moveTo>
                    <a:pt x="169" y="1572"/>
                  </a:moveTo>
                  <a:lnTo>
                    <a:pt x="169" y="1556"/>
                  </a:lnTo>
                  <a:lnTo>
                    <a:pt x="161" y="1556"/>
                  </a:lnTo>
                  <a:lnTo>
                    <a:pt x="152" y="1556"/>
                  </a:lnTo>
                  <a:lnTo>
                    <a:pt x="153" y="1588"/>
                  </a:lnTo>
                  <a:lnTo>
                    <a:pt x="169" y="1588"/>
                  </a:lnTo>
                  <a:lnTo>
                    <a:pt x="170" y="1585"/>
                  </a:lnTo>
                  <a:lnTo>
                    <a:pt x="153" y="1584"/>
                  </a:lnTo>
                  <a:lnTo>
                    <a:pt x="153" y="1587"/>
                  </a:lnTo>
                  <a:lnTo>
                    <a:pt x="161" y="1588"/>
                  </a:lnTo>
                  <a:lnTo>
                    <a:pt x="169" y="1587"/>
                  </a:lnTo>
                  <a:lnTo>
                    <a:pt x="169" y="1555"/>
                  </a:lnTo>
                  <a:lnTo>
                    <a:pt x="152" y="1555"/>
                  </a:lnTo>
                  <a:lnTo>
                    <a:pt x="152" y="1571"/>
                  </a:lnTo>
                  <a:lnTo>
                    <a:pt x="169" y="1572"/>
                  </a:lnTo>
                  <a:close/>
                  <a:moveTo>
                    <a:pt x="154" y="1577"/>
                  </a:moveTo>
                  <a:lnTo>
                    <a:pt x="154" y="1585"/>
                  </a:lnTo>
                  <a:lnTo>
                    <a:pt x="155" y="1598"/>
                  </a:lnTo>
                  <a:lnTo>
                    <a:pt x="171" y="1598"/>
                  </a:lnTo>
                  <a:lnTo>
                    <a:pt x="172" y="1594"/>
                  </a:lnTo>
                  <a:lnTo>
                    <a:pt x="155" y="1593"/>
                  </a:lnTo>
                  <a:lnTo>
                    <a:pt x="155" y="1597"/>
                  </a:lnTo>
                  <a:lnTo>
                    <a:pt x="163" y="1598"/>
                  </a:lnTo>
                  <a:lnTo>
                    <a:pt x="171" y="1597"/>
                  </a:lnTo>
                  <a:lnTo>
                    <a:pt x="171" y="1584"/>
                  </a:lnTo>
                  <a:lnTo>
                    <a:pt x="170" y="1577"/>
                  </a:lnTo>
                  <a:lnTo>
                    <a:pt x="154" y="1577"/>
                  </a:lnTo>
                  <a:close/>
                  <a:moveTo>
                    <a:pt x="172" y="1581"/>
                  </a:moveTo>
                  <a:lnTo>
                    <a:pt x="172" y="1579"/>
                  </a:lnTo>
                  <a:lnTo>
                    <a:pt x="164" y="1579"/>
                  </a:lnTo>
                  <a:lnTo>
                    <a:pt x="156" y="1581"/>
                  </a:lnTo>
                  <a:lnTo>
                    <a:pt x="156" y="1583"/>
                  </a:lnTo>
                  <a:lnTo>
                    <a:pt x="157" y="1586"/>
                  </a:lnTo>
                  <a:lnTo>
                    <a:pt x="165" y="1584"/>
                  </a:lnTo>
                  <a:lnTo>
                    <a:pt x="156" y="1584"/>
                  </a:lnTo>
                  <a:lnTo>
                    <a:pt x="157" y="1598"/>
                  </a:lnTo>
                  <a:lnTo>
                    <a:pt x="174" y="1597"/>
                  </a:lnTo>
                  <a:lnTo>
                    <a:pt x="175" y="1582"/>
                  </a:lnTo>
                  <a:lnTo>
                    <a:pt x="166" y="1582"/>
                  </a:lnTo>
                  <a:lnTo>
                    <a:pt x="158" y="1582"/>
                  </a:lnTo>
                  <a:lnTo>
                    <a:pt x="158" y="1597"/>
                  </a:lnTo>
                  <a:lnTo>
                    <a:pt x="175" y="1597"/>
                  </a:lnTo>
                  <a:lnTo>
                    <a:pt x="175" y="1582"/>
                  </a:lnTo>
                  <a:lnTo>
                    <a:pt x="158" y="1582"/>
                  </a:lnTo>
                  <a:lnTo>
                    <a:pt x="157" y="1597"/>
                  </a:lnTo>
                  <a:lnTo>
                    <a:pt x="166" y="1597"/>
                  </a:lnTo>
                  <a:lnTo>
                    <a:pt x="174" y="1597"/>
                  </a:lnTo>
                  <a:lnTo>
                    <a:pt x="173" y="1584"/>
                  </a:lnTo>
                  <a:lnTo>
                    <a:pt x="173" y="1582"/>
                  </a:lnTo>
                  <a:lnTo>
                    <a:pt x="173" y="1579"/>
                  </a:lnTo>
                  <a:lnTo>
                    <a:pt x="172" y="1577"/>
                  </a:lnTo>
                  <a:lnTo>
                    <a:pt x="155" y="1579"/>
                  </a:lnTo>
                  <a:lnTo>
                    <a:pt x="155" y="1581"/>
                  </a:lnTo>
                  <a:lnTo>
                    <a:pt x="172" y="1581"/>
                  </a:lnTo>
                  <a:close/>
                  <a:moveTo>
                    <a:pt x="158" y="1610"/>
                  </a:moveTo>
                  <a:lnTo>
                    <a:pt x="158" y="1611"/>
                  </a:lnTo>
                  <a:lnTo>
                    <a:pt x="175" y="1614"/>
                  </a:lnTo>
                  <a:lnTo>
                    <a:pt x="175" y="1612"/>
                  </a:lnTo>
                  <a:lnTo>
                    <a:pt x="176" y="1611"/>
                  </a:lnTo>
                  <a:lnTo>
                    <a:pt x="176" y="1608"/>
                  </a:lnTo>
                  <a:lnTo>
                    <a:pt x="168" y="1606"/>
                  </a:lnTo>
                  <a:lnTo>
                    <a:pt x="160" y="1606"/>
                  </a:lnTo>
                  <a:lnTo>
                    <a:pt x="160" y="1625"/>
                  </a:lnTo>
                  <a:lnTo>
                    <a:pt x="177" y="1625"/>
                  </a:lnTo>
                  <a:lnTo>
                    <a:pt x="176" y="1606"/>
                  </a:lnTo>
                  <a:lnTo>
                    <a:pt x="160" y="1604"/>
                  </a:lnTo>
                  <a:lnTo>
                    <a:pt x="159" y="1608"/>
                  </a:lnTo>
                  <a:lnTo>
                    <a:pt x="167" y="1609"/>
                  </a:lnTo>
                  <a:lnTo>
                    <a:pt x="160" y="1606"/>
                  </a:lnTo>
                  <a:lnTo>
                    <a:pt x="159" y="1608"/>
                  </a:lnTo>
                  <a:lnTo>
                    <a:pt x="167" y="1611"/>
                  </a:lnTo>
                  <a:lnTo>
                    <a:pt x="175" y="1611"/>
                  </a:lnTo>
                  <a:lnTo>
                    <a:pt x="175" y="1610"/>
                  </a:lnTo>
                  <a:lnTo>
                    <a:pt x="158" y="1610"/>
                  </a:lnTo>
                  <a:close/>
                  <a:moveTo>
                    <a:pt x="178" y="1632"/>
                  </a:moveTo>
                  <a:lnTo>
                    <a:pt x="178" y="1619"/>
                  </a:lnTo>
                  <a:lnTo>
                    <a:pt x="170" y="1619"/>
                  </a:lnTo>
                  <a:lnTo>
                    <a:pt x="162" y="1619"/>
                  </a:lnTo>
                  <a:lnTo>
                    <a:pt x="162" y="1629"/>
                  </a:lnTo>
                  <a:lnTo>
                    <a:pt x="163" y="1641"/>
                  </a:lnTo>
                  <a:lnTo>
                    <a:pt x="164" y="1650"/>
                  </a:lnTo>
                  <a:lnTo>
                    <a:pt x="180" y="1650"/>
                  </a:lnTo>
                  <a:lnTo>
                    <a:pt x="180" y="1644"/>
                  </a:lnTo>
                  <a:lnTo>
                    <a:pt x="164" y="1643"/>
                  </a:lnTo>
                  <a:lnTo>
                    <a:pt x="164" y="1649"/>
                  </a:lnTo>
                  <a:lnTo>
                    <a:pt x="172" y="1650"/>
                  </a:lnTo>
                  <a:lnTo>
                    <a:pt x="180" y="1649"/>
                  </a:lnTo>
                  <a:lnTo>
                    <a:pt x="180" y="1640"/>
                  </a:lnTo>
                  <a:lnTo>
                    <a:pt x="179" y="1628"/>
                  </a:lnTo>
                  <a:lnTo>
                    <a:pt x="178" y="1618"/>
                  </a:lnTo>
                  <a:lnTo>
                    <a:pt x="162" y="1618"/>
                  </a:lnTo>
                  <a:lnTo>
                    <a:pt x="161" y="1631"/>
                  </a:lnTo>
                  <a:lnTo>
                    <a:pt x="178" y="1632"/>
                  </a:lnTo>
                  <a:close/>
                  <a:moveTo>
                    <a:pt x="182" y="1631"/>
                  </a:moveTo>
                  <a:lnTo>
                    <a:pt x="182" y="1622"/>
                  </a:lnTo>
                  <a:lnTo>
                    <a:pt x="174" y="1622"/>
                  </a:lnTo>
                  <a:lnTo>
                    <a:pt x="166" y="1622"/>
                  </a:lnTo>
                  <a:lnTo>
                    <a:pt x="166" y="1638"/>
                  </a:lnTo>
                  <a:lnTo>
                    <a:pt x="182" y="1638"/>
                  </a:lnTo>
                  <a:lnTo>
                    <a:pt x="182" y="1622"/>
                  </a:lnTo>
                  <a:lnTo>
                    <a:pt x="166" y="1621"/>
                  </a:lnTo>
                  <a:lnTo>
                    <a:pt x="165" y="1630"/>
                  </a:lnTo>
                  <a:lnTo>
                    <a:pt x="182" y="1631"/>
                  </a:lnTo>
                  <a:close/>
                  <a:moveTo>
                    <a:pt x="166" y="1651"/>
                  </a:moveTo>
                  <a:lnTo>
                    <a:pt x="166" y="1659"/>
                  </a:lnTo>
                  <a:lnTo>
                    <a:pt x="183" y="1659"/>
                  </a:lnTo>
                  <a:lnTo>
                    <a:pt x="183" y="1641"/>
                  </a:lnTo>
                  <a:lnTo>
                    <a:pt x="175" y="1641"/>
                  </a:lnTo>
                  <a:lnTo>
                    <a:pt x="167" y="1642"/>
                  </a:lnTo>
                  <a:lnTo>
                    <a:pt x="167" y="1645"/>
                  </a:lnTo>
                  <a:lnTo>
                    <a:pt x="184" y="1645"/>
                  </a:lnTo>
                  <a:lnTo>
                    <a:pt x="184" y="1639"/>
                  </a:lnTo>
                  <a:lnTo>
                    <a:pt x="176" y="1639"/>
                  </a:lnTo>
                  <a:lnTo>
                    <a:pt x="172" y="1646"/>
                  </a:lnTo>
                  <a:lnTo>
                    <a:pt x="173" y="1646"/>
                  </a:lnTo>
                  <a:lnTo>
                    <a:pt x="178" y="1647"/>
                  </a:lnTo>
                  <a:lnTo>
                    <a:pt x="178" y="1647"/>
                  </a:lnTo>
                  <a:lnTo>
                    <a:pt x="177" y="1639"/>
                  </a:lnTo>
                  <a:lnTo>
                    <a:pt x="169" y="1639"/>
                  </a:lnTo>
                  <a:lnTo>
                    <a:pt x="169" y="1652"/>
                  </a:lnTo>
                  <a:lnTo>
                    <a:pt x="186" y="1652"/>
                  </a:lnTo>
                  <a:lnTo>
                    <a:pt x="186" y="1639"/>
                  </a:lnTo>
                  <a:lnTo>
                    <a:pt x="176" y="1630"/>
                  </a:lnTo>
                  <a:lnTo>
                    <a:pt x="176" y="1631"/>
                  </a:lnTo>
                  <a:lnTo>
                    <a:pt x="177" y="1639"/>
                  </a:lnTo>
                  <a:lnTo>
                    <a:pt x="181" y="1632"/>
                  </a:lnTo>
                  <a:lnTo>
                    <a:pt x="180" y="1631"/>
                  </a:lnTo>
                  <a:lnTo>
                    <a:pt x="168" y="1637"/>
                  </a:lnTo>
                  <a:lnTo>
                    <a:pt x="167" y="1643"/>
                  </a:lnTo>
                  <a:lnTo>
                    <a:pt x="176" y="1644"/>
                  </a:lnTo>
                  <a:lnTo>
                    <a:pt x="184" y="1642"/>
                  </a:lnTo>
                  <a:lnTo>
                    <a:pt x="183" y="1639"/>
                  </a:lnTo>
                  <a:lnTo>
                    <a:pt x="167" y="1640"/>
                  </a:lnTo>
                  <a:lnTo>
                    <a:pt x="166" y="1659"/>
                  </a:lnTo>
                  <a:lnTo>
                    <a:pt x="174" y="1659"/>
                  </a:lnTo>
                  <a:lnTo>
                    <a:pt x="183" y="1659"/>
                  </a:lnTo>
                  <a:lnTo>
                    <a:pt x="182" y="1650"/>
                  </a:lnTo>
                  <a:lnTo>
                    <a:pt x="166" y="1651"/>
                  </a:lnTo>
                  <a:close/>
                  <a:moveTo>
                    <a:pt x="169" y="1665"/>
                  </a:moveTo>
                  <a:lnTo>
                    <a:pt x="170" y="1683"/>
                  </a:lnTo>
                  <a:lnTo>
                    <a:pt x="186" y="1683"/>
                  </a:lnTo>
                  <a:lnTo>
                    <a:pt x="187" y="1676"/>
                  </a:lnTo>
                  <a:lnTo>
                    <a:pt x="170" y="1676"/>
                  </a:lnTo>
                  <a:lnTo>
                    <a:pt x="170" y="1683"/>
                  </a:lnTo>
                  <a:lnTo>
                    <a:pt x="178" y="1683"/>
                  </a:lnTo>
                  <a:lnTo>
                    <a:pt x="186" y="1683"/>
                  </a:lnTo>
                  <a:lnTo>
                    <a:pt x="186" y="1665"/>
                  </a:lnTo>
                  <a:lnTo>
                    <a:pt x="169" y="1665"/>
                  </a:lnTo>
                  <a:close/>
                  <a:moveTo>
                    <a:pt x="187" y="1663"/>
                  </a:moveTo>
                  <a:lnTo>
                    <a:pt x="187" y="1658"/>
                  </a:lnTo>
                  <a:lnTo>
                    <a:pt x="187" y="1652"/>
                  </a:lnTo>
                  <a:lnTo>
                    <a:pt x="179" y="1651"/>
                  </a:lnTo>
                  <a:lnTo>
                    <a:pt x="171" y="1652"/>
                  </a:lnTo>
                  <a:lnTo>
                    <a:pt x="172" y="1656"/>
                  </a:lnTo>
                  <a:lnTo>
                    <a:pt x="180" y="1655"/>
                  </a:lnTo>
                  <a:lnTo>
                    <a:pt x="171" y="1656"/>
                  </a:lnTo>
                  <a:lnTo>
                    <a:pt x="172" y="1674"/>
                  </a:lnTo>
                  <a:lnTo>
                    <a:pt x="189" y="1674"/>
                  </a:lnTo>
                  <a:lnTo>
                    <a:pt x="189" y="1669"/>
                  </a:lnTo>
                  <a:lnTo>
                    <a:pt x="181" y="1668"/>
                  </a:lnTo>
                  <a:lnTo>
                    <a:pt x="189" y="1670"/>
                  </a:lnTo>
                  <a:lnTo>
                    <a:pt x="190" y="1669"/>
                  </a:lnTo>
                  <a:lnTo>
                    <a:pt x="182" y="1666"/>
                  </a:lnTo>
                  <a:lnTo>
                    <a:pt x="173" y="1667"/>
                  </a:lnTo>
                  <a:lnTo>
                    <a:pt x="174" y="1672"/>
                  </a:lnTo>
                  <a:lnTo>
                    <a:pt x="191" y="1671"/>
                  </a:lnTo>
                  <a:lnTo>
                    <a:pt x="191" y="1669"/>
                  </a:lnTo>
                  <a:lnTo>
                    <a:pt x="175" y="1667"/>
                  </a:lnTo>
                  <a:lnTo>
                    <a:pt x="174" y="1669"/>
                  </a:lnTo>
                  <a:lnTo>
                    <a:pt x="182" y="1670"/>
                  </a:lnTo>
                  <a:lnTo>
                    <a:pt x="191" y="1669"/>
                  </a:lnTo>
                  <a:lnTo>
                    <a:pt x="190" y="1665"/>
                  </a:lnTo>
                  <a:lnTo>
                    <a:pt x="174" y="1663"/>
                  </a:lnTo>
                  <a:lnTo>
                    <a:pt x="173" y="1665"/>
                  </a:lnTo>
                  <a:lnTo>
                    <a:pt x="173" y="1667"/>
                  </a:lnTo>
                  <a:lnTo>
                    <a:pt x="172" y="1672"/>
                  </a:lnTo>
                  <a:lnTo>
                    <a:pt x="180" y="1673"/>
                  </a:lnTo>
                  <a:lnTo>
                    <a:pt x="189" y="1673"/>
                  </a:lnTo>
                  <a:lnTo>
                    <a:pt x="188" y="1655"/>
                  </a:lnTo>
                  <a:lnTo>
                    <a:pt x="188" y="1654"/>
                  </a:lnTo>
                  <a:lnTo>
                    <a:pt x="187" y="1650"/>
                  </a:lnTo>
                  <a:lnTo>
                    <a:pt x="171" y="1650"/>
                  </a:lnTo>
                  <a:lnTo>
                    <a:pt x="170" y="1657"/>
                  </a:lnTo>
                  <a:lnTo>
                    <a:pt x="170" y="1663"/>
                  </a:lnTo>
                  <a:lnTo>
                    <a:pt x="187" y="1663"/>
                  </a:lnTo>
                  <a:close/>
                  <a:moveTo>
                    <a:pt x="175" y="1675"/>
                  </a:moveTo>
                  <a:lnTo>
                    <a:pt x="176" y="1692"/>
                  </a:lnTo>
                  <a:lnTo>
                    <a:pt x="189" y="1698"/>
                  </a:lnTo>
                  <a:lnTo>
                    <a:pt x="190" y="1698"/>
                  </a:lnTo>
                  <a:lnTo>
                    <a:pt x="193" y="1692"/>
                  </a:lnTo>
                  <a:lnTo>
                    <a:pt x="193" y="1685"/>
                  </a:lnTo>
                  <a:lnTo>
                    <a:pt x="177" y="1684"/>
                  </a:lnTo>
                  <a:lnTo>
                    <a:pt x="176" y="1691"/>
                  </a:lnTo>
                  <a:lnTo>
                    <a:pt x="185" y="1691"/>
                  </a:lnTo>
                  <a:lnTo>
                    <a:pt x="180" y="1685"/>
                  </a:lnTo>
                  <a:lnTo>
                    <a:pt x="179" y="1685"/>
                  </a:lnTo>
                  <a:lnTo>
                    <a:pt x="184" y="1692"/>
                  </a:lnTo>
                  <a:lnTo>
                    <a:pt x="193" y="1692"/>
                  </a:lnTo>
                  <a:lnTo>
                    <a:pt x="192" y="1675"/>
                  </a:lnTo>
                  <a:lnTo>
                    <a:pt x="175" y="1675"/>
                  </a:lnTo>
                  <a:close/>
                  <a:moveTo>
                    <a:pt x="177" y="1679"/>
                  </a:moveTo>
                  <a:lnTo>
                    <a:pt x="178" y="1696"/>
                  </a:lnTo>
                  <a:lnTo>
                    <a:pt x="195" y="1696"/>
                  </a:lnTo>
                  <a:lnTo>
                    <a:pt x="195" y="1684"/>
                  </a:lnTo>
                  <a:lnTo>
                    <a:pt x="196" y="1679"/>
                  </a:lnTo>
                  <a:lnTo>
                    <a:pt x="187" y="1678"/>
                  </a:lnTo>
                  <a:lnTo>
                    <a:pt x="179" y="1679"/>
                  </a:lnTo>
                  <a:lnTo>
                    <a:pt x="180" y="1689"/>
                  </a:lnTo>
                  <a:lnTo>
                    <a:pt x="180" y="1694"/>
                  </a:lnTo>
                  <a:lnTo>
                    <a:pt x="196" y="1692"/>
                  </a:lnTo>
                  <a:lnTo>
                    <a:pt x="196" y="1689"/>
                  </a:lnTo>
                  <a:lnTo>
                    <a:pt x="196" y="1678"/>
                  </a:lnTo>
                  <a:lnTo>
                    <a:pt x="179" y="1677"/>
                  </a:lnTo>
                  <a:lnTo>
                    <a:pt x="178" y="1683"/>
                  </a:lnTo>
                  <a:lnTo>
                    <a:pt x="178" y="1695"/>
                  </a:lnTo>
                  <a:lnTo>
                    <a:pt x="186" y="1696"/>
                  </a:lnTo>
                  <a:lnTo>
                    <a:pt x="195" y="1695"/>
                  </a:lnTo>
                  <a:lnTo>
                    <a:pt x="194" y="1678"/>
                  </a:lnTo>
                  <a:lnTo>
                    <a:pt x="177" y="1679"/>
                  </a:lnTo>
                  <a:close/>
                  <a:moveTo>
                    <a:pt x="197" y="1689"/>
                  </a:moveTo>
                  <a:lnTo>
                    <a:pt x="198" y="1685"/>
                  </a:lnTo>
                  <a:lnTo>
                    <a:pt x="189" y="1685"/>
                  </a:lnTo>
                  <a:lnTo>
                    <a:pt x="181" y="1685"/>
                  </a:lnTo>
                  <a:lnTo>
                    <a:pt x="181" y="1707"/>
                  </a:lnTo>
                  <a:lnTo>
                    <a:pt x="198" y="1706"/>
                  </a:lnTo>
                  <a:lnTo>
                    <a:pt x="198" y="1685"/>
                  </a:lnTo>
                  <a:lnTo>
                    <a:pt x="181" y="1685"/>
                  </a:lnTo>
                  <a:lnTo>
                    <a:pt x="181" y="1688"/>
                  </a:lnTo>
                  <a:lnTo>
                    <a:pt x="197" y="1689"/>
                  </a:lnTo>
                  <a:close/>
                  <a:moveTo>
                    <a:pt x="182" y="1719"/>
                  </a:moveTo>
                  <a:lnTo>
                    <a:pt x="182" y="1726"/>
                  </a:lnTo>
                  <a:lnTo>
                    <a:pt x="198" y="1726"/>
                  </a:lnTo>
                  <a:lnTo>
                    <a:pt x="199" y="1700"/>
                  </a:lnTo>
                  <a:lnTo>
                    <a:pt x="191" y="1700"/>
                  </a:lnTo>
                  <a:lnTo>
                    <a:pt x="182" y="1700"/>
                  </a:lnTo>
                  <a:lnTo>
                    <a:pt x="183" y="1716"/>
                  </a:lnTo>
                  <a:lnTo>
                    <a:pt x="183" y="1716"/>
                  </a:lnTo>
                  <a:lnTo>
                    <a:pt x="200" y="1716"/>
                  </a:lnTo>
                  <a:lnTo>
                    <a:pt x="200" y="1715"/>
                  </a:lnTo>
                  <a:lnTo>
                    <a:pt x="199" y="1699"/>
                  </a:lnTo>
                  <a:lnTo>
                    <a:pt x="182" y="1699"/>
                  </a:lnTo>
                  <a:lnTo>
                    <a:pt x="182" y="1726"/>
                  </a:lnTo>
                  <a:lnTo>
                    <a:pt x="190" y="1726"/>
                  </a:lnTo>
                  <a:lnTo>
                    <a:pt x="198" y="1726"/>
                  </a:lnTo>
                  <a:lnTo>
                    <a:pt x="198" y="1719"/>
                  </a:lnTo>
                  <a:lnTo>
                    <a:pt x="182" y="1719"/>
                  </a:lnTo>
                  <a:close/>
                  <a:moveTo>
                    <a:pt x="183" y="1729"/>
                  </a:moveTo>
                  <a:lnTo>
                    <a:pt x="184" y="1730"/>
                  </a:lnTo>
                  <a:lnTo>
                    <a:pt x="200" y="1730"/>
                  </a:lnTo>
                  <a:lnTo>
                    <a:pt x="200" y="1706"/>
                  </a:lnTo>
                  <a:lnTo>
                    <a:pt x="184" y="1706"/>
                  </a:lnTo>
                  <a:lnTo>
                    <a:pt x="184" y="1730"/>
                  </a:lnTo>
                  <a:lnTo>
                    <a:pt x="192" y="1730"/>
                  </a:lnTo>
                  <a:lnTo>
                    <a:pt x="200" y="1729"/>
                  </a:lnTo>
                  <a:lnTo>
                    <a:pt x="200" y="1728"/>
                  </a:lnTo>
                  <a:lnTo>
                    <a:pt x="183" y="1729"/>
                  </a:lnTo>
                  <a:close/>
                  <a:moveTo>
                    <a:pt x="184" y="1701"/>
                  </a:moveTo>
                  <a:lnTo>
                    <a:pt x="185" y="1711"/>
                  </a:lnTo>
                  <a:lnTo>
                    <a:pt x="201" y="1710"/>
                  </a:lnTo>
                  <a:lnTo>
                    <a:pt x="201" y="1700"/>
                  </a:lnTo>
                  <a:lnTo>
                    <a:pt x="184" y="1701"/>
                  </a:lnTo>
                  <a:close/>
                  <a:moveTo>
                    <a:pt x="16" y="1825"/>
                  </a:moveTo>
                  <a:lnTo>
                    <a:pt x="17" y="1808"/>
                  </a:lnTo>
                  <a:lnTo>
                    <a:pt x="18" y="1791"/>
                  </a:lnTo>
                  <a:lnTo>
                    <a:pt x="9" y="1790"/>
                  </a:lnTo>
                  <a:lnTo>
                    <a:pt x="1" y="1791"/>
                  </a:lnTo>
                  <a:lnTo>
                    <a:pt x="2" y="1798"/>
                  </a:lnTo>
                  <a:lnTo>
                    <a:pt x="18" y="1797"/>
                  </a:lnTo>
                  <a:lnTo>
                    <a:pt x="19" y="1788"/>
                  </a:lnTo>
                  <a:lnTo>
                    <a:pt x="2" y="1788"/>
                  </a:lnTo>
                  <a:lnTo>
                    <a:pt x="2" y="1797"/>
                  </a:lnTo>
                  <a:lnTo>
                    <a:pt x="10" y="1797"/>
                  </a:lnTo>
                  <a:lnTo>
                    <a:pt x="18" y="1796"/>
                  </a:lnTo>
                  <a:lnTo>
                    <a:pt x="18" y="1789"/>
                  </a:lnTo>
                  <a:lnTo>
                    <a:pt x="1" y="1790"/>
                  </a:lnTo>
                  <a:lnTo>
                    <a:pt x="0" y="1808"/>
                  </a:lnTo>
                  <a:lnTo>
                    <a:pt x="0" y="1824"/>
                  </a:lnTo>
                  <a:lnTo>
                    <a:pt x="16" y="18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Freeform 97"/>
            <p:cNvSpPr>
              <a:spLocks noEditPoints="1"/>
            </p:cNvSpPr>
            <p:nvPr/>
          </p:nvSpPr>
          <p:spPr bwMode="auto">
            <a:xfrm>
              <a:off x="21824272" y="11023492"/>
              <a:ext cx="126435" cy="1067807"/>
            </a:xfrm>
            <a:custGeom>
              <a:avLst/>
              <a:gdLst>
                <a:gd name="T0" fmla="*/ 24 w 202"/>
                <a:gd name="T1" fmla="*/ 1593 h 1643"/>
                <a:gd name="T2" fmla="*/ 25 w 202"/>
                <a:gd name="T3" fmla="*/ 1583 h 1643"/>
                <a:gd name="T4" fmla="*/ 33 w 202"/>
                <a:gd name="T5" fmla="*/ 1575 h 1643"/>
                <a:gd name="T6" fmla="*/ 34 w 202"/>
                <a:gd name="T7" fmla="*/ 1591 h 1643"/>
                <a:gd name="T8" fmla="*/ 22 w 202"/>
                <a:gd name="T9" fmla="*/ 1598 h 1643"/>
                <a:gd name="T10" fmla="*/ 23 w 202"/>
                <a:gd name="T11" fmla="*/ 1585 h 1643"/>
                <a:gd name="T12" fmla="*/ 43 w 202"/>
                <a:gd name="T13" fmla="*/ 1621 h 1643"/>
                <a:gd name="T14" fmla="*/ 44 w 202"/>
                <a:gd name="T15" fmla="*/ 1598 h 1643"/>
                <a:gd name="T16" fmla="*/ 32 w 202"/>
                <a:gd name="T17" fmla="*/ 1579 h 1643"/>
                <a:gd name="T18" fmla="*/ 36 w 202"/>
                <a:gd name="T19" fmla="*/ 1585 h 1643"/>
                <a:gd name="T20" fmla="*/ 54 w 202"/>
                <a:gd name="T21" fmla="*/ 1445 h 1643"/>
                <a:gd name="T22" fmla="*/ 56 w 202"/>
                <a:gd name="T23" fmla="*/ 1181 h 1643"/>
                <a:gd name="T24" fmla="*/ 57 w 202"/>
                <a:gd name="T25" fmla="*/ 955 h 1643"/>
                <a:gd name="T26" fmla="*/ 58 w 202"/>
                <a:gd name="T27" fmla="*/ 779 h 1643"/>
                <a:gd name="T28" fmla="*/ 59 w 202"/>
                <a:gd name="T29" fmla="*/ 490 h 1643"/>
                <a:gd name="T30" fmla="*/ 44 w 202"/>
                <a:gd name="T31" fmla="*/ 339 h 1643"/>
                <a:gd name="T32" fmla="*/ 46 w 202"/>
                <a:gd name="T33" fmla="*/ 132 h 1643"/>
                <a:gd name="T34" fmla="*/ 65 w 202"/>
                <a:gd name="T35" fmla="*/ 32 h 1643"/>
                <a:gd name="T36" fmla="*/ 53 w 202"/>
                <a:gd name="T37" fmla="*/ 13 h 1643"/>
                <a:gd name="T38" fmla="*/ 73 w 202"/>
                <a:gd name="T39" fmla="*/ 78 h 1643"/>
                <a:gd name="T40" fmla="*/ 76 w 202"/>
                <a:gd name="T41" fmla="*/ 98 h 1643"/>
                <a:gd name="T42" fmla="*/ 62 w 202"/>
                <a:gd name="T43" fmla="*/ 220 h 1643"/>
                <a:gd name="T44" fmla="*/ 65 w 202"/>
                <a:gd name="T45" fmla="*/ 312 h 1643"/>
                <a:gd name="T46" fmla="*/ 86 w 202"/>
                <a:gd name="T47" fmla="*/ 451 h 1643"/>
                <a:gd name="T48" fmla="*/ 72 w 202"/>
                <a:gd name="T49" fmla="*/ 526 h 1643"/>
                <a:gd name="T50" fmla="*/ 90 w 202"/>
                <a:gd name="T51" fmla="*/ 548 h 1643"/>
                <a:gd name="T52" fmla="*/ 94 w 202"/>
                <a:gd name="T53" fmla="*/ 625 h 1643"/>
                <a:gd name="T54" fmla="*/ 97 w 202"/>
                <a:gd name="T55" fmla="*/ 710 h 1643"/>
                <a:gd name="T56" fmla="*/ 98 w 202"/>
                <a:gd name="T57" fmla="*/ 733 h 1643"/>
                <a:gd name="T58" fmla="*/ 85 w 202"/>
                <a:gd name="T59" fmla="*/ 831 h 1643"/>
                <a:gd name="T60" fmla="*/ 104 w 202"/>
                <a:gd name="T61" fmla="*/ 828 h 1643"/>
                <a:gd name="T62" fmla="*/ 109 w 202"/>
                <a:gd name="T63" fmla="*/ 936 h 1643"/>
                <a:gd name="T64" fmla="*/ 94 w 202"/>
                <a:gd name="T65" fmla="*/ 924 h 1643"/>
                <a:gd name="T66" fmla="*/ 98 w 202"/>
                <a:gd name="T67" fmla="*/ 966 h 1643"/>
                <a:gd name="T68" fmla="*/ 100 w 202"/>
                <a:gd name="T69" fmla="*/ 985 h 1643"/>
                <a:gd name="T70" fmla="*/ 120 w 202"/>
                <a:gd name="T71" fmla="*/ 1019 h 1643"/>
                <a:gd name="T72" fmla="*/ 106 w 202"/>
                <a:gd name="T73" fmla="*/ 1049 h 1643"/>
                <a:gd name="T74" fmla="*/ 109 w 202"/>
                <a:gd name="T75" fmla="*/ 1063 h 1643"/>
                <a:gd name="T76" fmla="*/ 128 w 202"/>
                <a:gd name="T77" fmla="*/ 1119 h 1643"/>
                <a:gd name="T78" fmla="*/ 115 w 202"/>
                <a:gd name="T79" fmla="*/ 1138 h 1643"/>
                <a:gd name="T80" fmla="*/ 133 w 202"/>
                <a:gd name="T81" fmla="*/ 1141 h 1643"/>
                <a:gd name="T82" fmla="*/ 123 w 202"/>
                <a:gd name="T83" fmla="*/ 1151 h 1643"/>
                <a:gd name="T84" fmla="*/ 140 w 202"/>
                <a:gd name="T85" fmla="*/ 1191 h 1643"/>
                <a:gd name="T86" fmla="*/ 136 w 202"/>
                <a:gd name="T87" fmla="*/ 1219 h 1643"/>
                <a:gd name="T88" fmla="*/ 131 w 202"/>
                <a:gd name="T89" fmla="*/ 1224 h 1643"/>
                <a:gd name="T90" fmla="*/ 152 w 202"/>
                <a:gd name="T91" fmla="*/ 1257 h 1643"/>
                <a:gd name="T92" fmla="*/ 137 w 202"/>
                <a:gd name="T93" fmla="*/ 1286 h 1643"/>
                <a:gd name="T94" fmla="*/ 148 w 202"/>
                <a:gd name="T95" fmla="*/ 1270 h 1643"/>
                <a:gd name="T96" fmla="*/ 155 w 202"/>
                <a:gd name="T97" fmla="*/ 1284 h 1643"/>
                <a:gd name="T98" fmla="*/ 152 w 202"/>
                <a:gd name="T99" fmla="*/ 1317 h 1643"/>
                <a:gd name="T100" fmla="*/ 148 w 202"/>
                <a:gd name="T101" fmla="*/ 1360 h 1643"/>
                <a:gd name="T102" fmla="*/ 149 w 202"/>
                <a:gd name="T103" fmla="*/ 1366 h 1643"/>
                <a:gd name="T104" fmla="*/ 172 w 202"/>
                <a:gd name="T105" fmla="*/ 1354 h 1643"/>
                <a:gd name="T106" fmla="*/ 158 w 202"/>
                <a:gd name="T107" fmla="*/ 1400 h 1643"/>
                <a:gd name="T108" fmla="*/ 177 w 202"/>
                <a:gd name="T109" fmla="*/ 1390 h 1643"/>
                <a:gd name="T110" fmla="*/ 178 w 202"/>
                <a:gd name="T111" fmla="*/ 1413 h 1643"/>
                <a:gd name="T112" fmla="*/ 181 w 202"/>
                <a:gd name="T113" fmla="*/ 1404 h 1643"/>
                <a:gd name="T114" fmla="*/ 171 w 202"/>
                <a:gd name="T115" fmla="*/ 1415 h 1643"/>
                <a:gd name="T116" fmla="*/ 173 w 202"/>
                <a:gd name="T117" fmla="*/ 1426 h 1643"/>
                <a:gd name="T118" fmla="*/ 178 w 202"/>
                <a:gd name="T119" fmla="*/ 1504 h 1643"/>
                <a:gd name="T120" fmla="*/ 183 w 202"/>
                <a:gd name="T121" fmla="*/ 1503 h 1643"/>
                <a:gd name="T122" fmla="*/ 202 w 202"/>
                <a:gd name="T123" fmla="*/ 1507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43">
                  <a:moveTo>
                    <a:pt x="2" y="1580"/>
                  </a:moveTo>
                  <a:lnTo>
                    <a:pt x="3" y="1593"/>
                  </a:lnTo>
                  <a:lnTo>
                    <a:pt x="20" y="1593"/>
                  </a:lnTo>
                  <a:lnTo>
                    <a:pt x="20" y="1581"/>
                  </a:lnTo>
                  <a:lnTo>
                    <a:pt x="3" y="1580"/>
                  </a:lnTo>
                  <a:lnTo>
                    <a:pt x="3" y="1593"/>
                  </a:lnTo>
                  <a:lnTo>
                    <a:pt x="11" y="1593"/>
                  </a:lnTo>
                  <a:lnTo>
                    <a:pt x="20" y="1593"/>
                  </a:lnTo>
                  <a:lnTo>
                    <a:pt x="19" y="1580"/>
                  </a:lnTo>
                  <a:lnTo>
                    <a:pt x="2" y="1580"/>
                  </a:lnTo>
                  <a:close/>
                  <a:moveTo>
                    <a:pt x="20" y="1568"/>
                  </a:moveTo>
                  <a:lnTo>
                    <a:pt x="21" y="1553"/>
                  </a:lnTo>
                  <a:lnTo>
                    <a:pt x="12" y="1552"/>
                  </a:lnTo>
                  <a:lnTo>
                    <a:pt x="4" y="1553"/>
                  </a:lnTo>
                  <a:lnTo>
                    <a:pt x="5" y="1566"/>
                  </a:lnTo>
                  <a:lnTo>
                    <a:pt x="5" y="1583"/>
                  </a:lnTo>
                  <a:lnTo>
                    <a:pt x="5" y="1588"/>
                  </a:lnTo>
                  <a:lnTo>
                    <a:pt x="22" y="1587"/>
                  </a:lnTo>
                  <a:lnTo>
                    <a:pt x="22" y="1582"/>
                  </a:lnTo>
                  <a:lnTo>
                    <a:pt x="21" y="1565"/>
                  </a:lnTo>
                  <a:lnTo>
                    <a:pt x="21" y="1552"/>
                  </a:lnTo>
                  <a:lnTo>
                    <a:pt x="4" y="1552"/>
                  </a:lnTo>
                  <a:lnTo>
                    <a:pt x="4" y="1567"/>
                  </a:lnTo>
                  <a:lnTo>
                    <a:pt x="20" y="1568"/>
                  </a:lnTo>
                  <a:close/>
                  <a:moveTo>
                    <a:pt x="24" y="1593"/>
                  </a:moveTo>
                  <a:lnTo>
                    <a:pt x="24" y="1567"/>
                  </a:lnTo>
                  <a:lnTo>
                    <a:pt x="8" y="1567"/>
                  </a:lnTo>
                  <a:lnTo>
                    <a:pt x="7" y="1592"/>
                  </a:lnTo>
                  <a:lnTo>
                    <a:pt x="24" y="1593"/>
                  </a:lnTo>
                  <a:close/>
                  <a:moveTo>
                    <a:pt x="8" y="1578"/>
                  </a:moveTo>
                  <a:lnTo>
                    <a:pt x="8" y="1584"/>
                  </a:lnTo>
                  <a:lnTo>
                    <a:pt x="9" y="1588"/>
                  </a:lnTo>
                  <a:lnTo>
                    <a:pt x="10" y="1589"/>
                  </a:lnTo>
                  <a:lnTo>
                    <a:pt x="17" y="1585"/>
                  </a:lnTo>
                  <a:lnTo>
                    <a:pt x="9" y="1587"/>
                  </a:lnTo>
                  <a:lnTo>
                    <a:pt x="10" y="1590"/>
                  </a:lnTo>
                  <a:lnTo>
                    <a:pt x="26" y="1588"/>
                  </a:lnTo>
                  <a:lnTo>
                    <a:pt x="27" y="1560"/>
                  </a:lnTo>
                  <a:lnTo>
                    <a:pt x="18" y="1559"/>
                  </a:lnTo>
                  <a:lnTo>
                    <a:pt x="10" y="1560"/>
                  </a:lnTo>
                  <a:lnTo>
                    <a:pt x="11" y="1571"/>
                  </a:lnTo>
                  <a:lnTo>
                    <a:pt x="11" y="1571"/>
                  </a:lnTo>
                  <a:lnTo>
                    <a:pt x="27" y="1570"/>
                  </a:lnTo>
                  <a:lnTo>
                    <a:pt x="27" y="1569"/>
                  </a:lnTo>
                  <a:lnTo>
                    <a:pt x="27" y="1559"/>
                  </a:lnTo>
                  <a:lnTo>
                    <a:pt x="10" y="1559"/>
                  </a:lnTo>
                  <a:lnTo>
                    <a:pt x="9" y="1587"/>
                  </a:lnTo>
                  <a:lnTo>
                    <a:pt x="18" y="1588"/>
                  </a:lnTo>
                  <a:lnTo>
                    <a:pt x="26" y="1586"/>
                  </a:lnTo>
                  <a:lnTo>
                    <a:pt x="25" y="1583"/>
                  </a:lnTo>
                  <a:lnTo>
                    <a:pt x="25" y="1581"/>
                  </a:lnTo>
                  <a:lnTo>
                    <a:pt x="24" y="1580"/>
                  </a:lnTo>
                  <a:lnTo>
                    <a:pt x="17" y="1584"/>
                  </a:lnTo>
                  <a:lnTo>
                    <a:pt x="25" y="1584"/>
                  </a:lnTo>
                  <a:lnTo>
                    <a:pt x="25" y="1577"/>
                  </a:lnTo>
                  <a:lnTo>
                    <a:pt x="8" y="1578"/>
                  </a:lnTo>
                  <a:close/>
                  <a:moveTo>
                    <a:pt x="29" y="1581"/>
                  </a:moveTo>
                  <a:lnTo>
                    <a:pt x="29" y="1577"/>
                  </a:lnTo>
                  <a:lnTo>
                    <a:pt x="21" y="1576"/>
                  </a:lnTo>
                  <a:lnTo>
                    <a:pt x="13" y="1576"/>
                  </a:lnTo>
                  <a:lnTo>
                    <a:pt x="13" y="1597"/>
                  </a:lnTo>
                  <a:lnTo>
                    <a:pt x="30" y="1597"/>
                  </a:lnTo>
                  <a:lnTo>
                    <a:pt x="29" y="1576"/>
                  </a:lnTo>
                  <a:lnTo>
                    <a:pt x="13" y="1575"/>
                  </a:lnTo>
                  <a:lnTo>
                    <a:pt x="12" y="1579"/>
                  </a:lnTo>
                  <a:lnTo>
                    <a:pt x="29" y="1581"/>
                  </a:lnTo>
                  <a:close/>
                  <a:moveTo>
                    <a:pt x="30" y="1599"/>
                  </a:moveTo>
                  <a:lnTo>
                    <a:pt x="31" y="1598"/>
                  </a:lnTo>
                  <a:lnTo>
                    <a:pt x="31" y="1595"/>
                  </a:lnTo>
                  <a:lnTo>
                    <a:pt x="32" y="1571"/>
                  </a:lnTo>
                  <a:lnTo>
                    <a:pt x="24" y="1571"/>
                  </a:lnTo>
                  <a:lnTo>
                    <a:pt x="15" y="1571"/>
                  </a:lnTo>
                  <a:lnTo>
                    <a:pt x="16" y="1582"/>
                  </a:lnTo>
                  <a:lnTo>
                    <a:pt x="33" y="1582"/>
                  </a:lnTo>
                  <a:lnTo>
                    <a:pt x="33" y="1575"/>
                  </a:lnTo>
                  <a:lnTo>
                    <a:pt x="25" y="1574"/>
                  </a:lnTo>
                  <a:lnTo>
                    <a:pt x="16" y="1574"/>
                  </a:lnTo>
                  <a:lnTo>
                    <a:pt x="17" y="1580"/>
                  </a:lnTo>
                  <a:lnTo>
                    <a:pt x="33" y="1578"/>
                  </a:lnTo>
                  <a:lnTo>
                    <a:pt x="33" y="1574"/>
                  </a:lnTo>
                  <a:lnTo>
                    <a:pt x="16" y="1573"/>
                  </a:lnTo>
                  <a:lnTo>
                    <a:pt x="16" y="1581"/>
                  </a:lnTo>
                  <a:lnTo>
                    <a:pt x="24" y="1582"/>
                  </a:lnTo>
                  <a:lnTo>
                    <a:pt x="33" y="1582"/>
                  </a:lnTo>
                  <a:lnTo>
                    <a:pt x="32" y="1570"/>
                  </a:lnTo>
                  <a:lnTo>
                    <a:pt x="15" y="1570"/>
                  </a:lnTo>
                  <a:lnTo>
                    <a:pt x="14" y="1595"/>
                  </a:lnTo>
                  <a:lnTo>
                    <a:pt x="23" y="1595"/>
                  </a:lnTo>
                  <a:lnTo>
                    <a:pt x="15" y="1592"/>
                  </a:lnTo>
                  <a:lnTo>
                    <a:pt x="14" y="1594"/>
                  </a:lnTo>
                  <a:lnTo>
                    <a:pt x="30" y="1599"/>
                  </a:lnTo>
                  <a:close/>
                  <a:moveTo>
                    <a:pt x="18" y="1592"/>
                  </a:moveTo>
                  <a:lnTo>
                    <a:pt x="18" y="1594"/>
                  </a:lnTo>
                  <a:lnTo>
                    <a:pt x="34" y="1593"/>
                  </a:lnTo>
                  <a:lnTo>
                    <a:pt x="35" y="1569"/>
                  </a:lnTo>
                  <a:lnTo>
                    <a:pt x="18" y="1569"/>
                  </a:lnTo>
                  <a:lnTo>
                    <a:pt x="18" y="1593"/>
                  </a:lnTo>
                  <a:lnTo>
                    <a:pt x="26" y="1593"/>
                  </a:lnTo>
                  <a:lnTo>
                    <a:pt x="34" y="1593"/>
                  </a:lnTo>
                  <a:lnTo>
                    <a:pt x="34" y="1591"/>
                  </a:lnTo>
                  <a:lnTo>
                    <a:pt x="18" y="1592"/>
                  </a:lnTo>
                  <a:close/>
                  <a:moveTo>
                    <a:pt x="18" y="1559"/>
                  </a:moveTo>
                  <a:lnTo>
                    <a:pt x="19" y="1576"/>
                  </a:lnTo>
                  <a:lnTo>
                    <a:pt x="20" y="1585"/>
                  </a:lnTo>
                  <a:lnTo>
                    <a:pt x="36" y="1585"/>
                  </a:lnTo>
                  <a:lnTo>
                    <a:pt x="37" y="1574"/>
                  </a:lnTo>
                  <a:lnTo>
                    <a:pt x="29" y="1574"/>
                  </a:lnTo>
                  <a:lnTo>
                    <a:pt x="37" y="1576"/>
                  </a:lnTo>
                  <a:lnTo>
                    <a:pt x="37" y="1573"/>
                  </a:lnTo>
                  <a:lnTo>
                    <a:pt x="29" y="1571"/>
                  </a:lnTo>
                  <a:lnTo>
                    <a:pt x="21" y="1571"/>
                  </a:lnTo>
                  <a:lnTo>
                    <a:pt x="21" y="1582"/>
                  </a:lnTo>
                  <a:lnTo>
                    <a:pt x="38" y="1581"/>
                  </a:lnTo>
                  <a:lnTo>
                    <a:pt x="38" y="1571"/>
                  </a:lnTo>
                  <a:lnTo>
                    <a:pt x="21" y="1569"/>
                  </a:lnTo>
                  <a:lnTo>
                    <a:pt x="20" y="1572"/>
                  </a:lnTo>
                  <a:lnTo>
                    <a:pt x="20" y="1573"/>
                  </a:lnTo>
                  <a:lnTo>
                    <a:pt x="20" y="1584"/>
                  </a:lnTo>
                  <a:lnTo>
                    <a:pt x="28" y="1585"/>
                  </a:lnTo>
                  <a:lnTo>
                    <a:pt x="36" y="1584"/>
                  </a:lnTo>
                  <a:lnTo>
                    <a:pt x="36" y="1575"/>
                  </a:lnTo>
                  <a:lnTo>
                    <a:pt x="35" y="1558"/>
                  </a:lnTo>
                  <a:lnTo>
                    <a:pt x="18" y="1559"/>
                  </a:lnTo>
                  <a:close/>
                  <a:moveTo>
                    <a:pt x="22" y="1594"/>
                  </a:moveTo>
                  <a:lnTo>
                    <a:pt x="22" y="1598"/>
                  </a:lnTo>
                  <a:lnTo>
                    <a:pt x="23" y="1613"/>
                  </a:lnTo>
                  <a:lnTo>
                    <a:pt x="39" y="1613"/>
                  </a:lnTo>
                  <a:lnTo>
                    <a:pt x="40" y="1606"/>
                  </a:lnTo>
                  <a:lnTo>
                    <a:pt x="23" y="1606"/>
                  </a:lnTo>
                  <a:lnTo>
                    <a:pt x="23" y="1612"/>
                  </a:lnTo>
                  <a:lnTo>
                    <a:pt x="31" y="1613"/>
                  </a:lnTo>
                  <a:lnTo>
                    <a:pt x="39" y="1612"/>
                  </a:lnTo>
                  <a:lnTo>
                    <a:pt x="39" y="1597"/>
                  </a:lnTo>
                  <a:lnTo>
                    <a:pt x="38" y="1593"/>
                  </a:lnTo>
                  <a:lnTo>
                    <a:pt x="22" y="1594"/>
                  </a:lnTo>
                  <a:close/>
                  <a:moveTo>
                    <a:pt x="40" y="1594"/>
                  </a:moveTo>
                  <a:lnTo>
                    <a:pt x="40" y="1585"/>
                  </a:lnTo>
                  <a:lnTo>
                    <a:pt x="32" y="1585"/>
                  </a:lnTo>
                  <a:lnTo>
                    <a:pt x="40" y="1587"/>
                  </a:lnTo>
                  <a:lnTo>
                    <a:pt x="40" y="1584"/>
                  </a:lnTo>
                  <a:lnTo>
                    <a:pt x="32" y="1582"/>
                  </a:lnTo>
                  <a:lnTo>
                    <a:pt x="24" y="1582"/>
                  </a:lnTo>
                  <a:lnTo>
                    <a:pt x="25" y="1598"/>
                  </a:lnTo>
                  <a:lnTo>
                    <a:pt x="25" y="1620"/>
                  </a:lnTo>
                  <a:lnTo>
                    <a:pt x="42" y="1620"/>
                  </a:lnTo>
                  <a:lnTo>
                    <a:pt x="41" y="1597"/>
                  </a:lnTo>
                  <a:lnTo>
                    <a:pt x="41" y="1582"/>
                  </a:lnTo>
                  <a:lnTo>
                    <a:pt x="24" y="1580"/>
                  </a:lnTo>
                  <a:lnTo>
                    <a:pt x="24" y="1584"/>
                  </a:lnTo>
                  <a:lnTo>
                    <a:pt x="23" y="1585"/>
                  </a:lnTo>
                  <a:lnTo>
                    <a:pt x="23" y="1593"/>
                  </a:lnTo>
                  <a:lnTo>
                    <a:pt x="40" y="1594"/>
                  </a:lnTo>
                  <a:close/>
                  <a:moveTo>
                    <a:pt x="25" y="1633"/>
                  </a:moveTo>
                  <a:lnTo>
                    <a:pt x="25" y="1643"/>
                  </a:lnTo>
                  <a:lnTo>
                    <a:pt x="42" y="1643"/>
                  </a:lnTo>
                  <a:lnTo>
                    <a:pt x="42" y="1627"/>
                  </a:lnTo>
                  <a:lnTo>
                    <a:pt x="25" y="1627"/>
                  </a:lnTo>
                  <a:lnTo>
                    <a:pt x="25" y="1642"/>
                  </a:lnTo>
                  <a:lnTo>
                    <a:pt x="33" y="1642"/>
                  </a:lnTo>
                  <a:lnTo>
                    <a:pt x="42" y="1642"/>
                  </a:lnTo>
                  <a:lnTo>
                    <a:pt x="42" y="1633"/>
                  </a:lnTo>
                  <a:lnTo>
                    <a:pt x="25" y="1633"/>
                  </a:lnTo>
                  <a:close/>
                  <a:moveTo>
                    <a:pt x="42" y="1615"/>
                  </a:moveTo>
                  <a:lnTo>
                    <a:pt x="42" y="1576"/>
                  </a:lnTo>
                  <a:lnTo>
                    <a:pt x="34" y="1576"/>
                  </a:lnTo>
                  <a:lnTo>
                    <a:pt x="26" y="1576"/>
                  </a:lnTo>
                  <a:lnTo>
                    <a:pt x="26" y="1587"/>
                  </a:lnTo>
                  <a:lnTo>
                    <a:pt x="43" y="1587"/>
                  </a:lnTo>
                  <a:lnTo>
                    <a:pt x="42" y="1576"/>
                  </a:lnTo>
                  <a:lnTo>
                    <a:pt x="26" y="1576"/>
                  </a:lnTo>
                  <a:lnTo>
                    <a:pt x="25" y="1615"/>
                  </a:lnTo>
                  <a:lnTo>
                    <a:pt x="42" y="1615"/>
                  </a:lnTo>
                  <a:close/>
                  <a:moveTo>
                    <a:pt x="26" y="1600"/>
                  </a:moveTo>
                  <a:lnTo>
                    <a:pt x="26" y="1621"/>
                  </a:lnTo>
                  <a:lnTo>
                    <a:pt x="43" y="1621"/>
                  </a:lnTo>
                  <a:lnTo>
                    <a:pt x="43" y="1616"/>
                  </a:lnTo>
                  <a:lnTo>
                    <a:pt x="27" y="1616"/>
                  </a:lnTo>
                  <a:lnTo>
                    <a:pt x="26" y="1620"/>
                  </a:lnTo>
                  <a:lnTo>
                    <a:pt x="35" y="1620"/>
                  </a:lnTo>
                  <a:lnTo>
                    <a:pt x="43" y="1620"/>
                  </a:lnTo>
                  <a:lnTo>
                    <a:pt x="43" y="1600"/>
                  </a:lnTo>
                  <a:lnTo>
                    <a:pt x="26" y="1600"/>
                  </a:lnTo>
                  <a:close/>
                  <a:moveTo>
                    <a:pt x="44" y="1604"/>
                  </a:moveTo>
                  <a:lnTo>
                    <a:pt x="44" y="1591"/>
                  </a:lnTo>
                  <a:lnTo>
                    <a:pt x="35" y="1591"/>
                  </a:lnTo>
                  <a:lnTo>
                    <a:pt x="27" y="1591"/>
                  </a:lnTo>
                  <a:lnTo>
                    <a:pt x="28" y="1600"/>
                  </a:lnTo>
                  <a:lnTo>
                    <a:pt x="28" y="1606"/>
                  </a:lnTo>
                  <a:lnTo>
                    <a:pt x="45" y="1605"/>
                  </a:lnTo>
                  <a:lnTo>
                    <a:pt x="45" y="1593"/>
                  </a:lnTo>
                  <a:lnTo>
                    <a:pt x="37" y="1592"/>
                  </a:lnTo>
                  <a:lnTo>
                    <a:pt x="29" y="1593"/>
                  </a:lnTo>
                  <a:lnTo>
                    <a:pt x="29" y="1603"/>
                  </a:lnTo>
                  <a:lnTo>
                    <a:pt x="46" y="1602"/>
                  </a:lnTo>
                  <a:lnTo>
                    <a:pt x="45" y="1592"/>
                  </a:lnTo>
                  <a:lnTo>
                    <a:pt x="29" y="1592"/>
                  </a:lnTo>
                  <a:lnTo>
                    <a:pt x="28" y="1604"/>
                  </a:lnTo>
                  <a:lnTo>
                    <a:pt x="36" y="1605"/>
                  </a:lnTo>
                  <a:lnTo>
                    <a:pt x="45" y="1604"/>
                  </a:lnTo>
                  <a:lnTo>
                    <a:pt x="44" y="1598"/>
                  </a:lnTo>
                  <a:lnTo>
                    <a:pt x="44" y="1590"/>
                  </a:lnTo>
                  <a:lnTo>
                    <a:pt x="27" y="1591"/>
                  </a:lnTo>
                  <a:lnTo>
                    <a:pt x="27" y="1604"/>
                  </a:lnTo>
                  <a:lnTo>
                    <a:pt x="44" y="1604"/>
                  </a:lnTo>
                  <a:close/>
                  <a:moveTo>
                    <a:pt x="47" y="1596"/>
                  </a:moveTo>
                  <a:lnTo>
                    <a:pt x="47" y="1587"/>
                  </a:lnTo>
                  <a:lnTo>
                    <a:pt x="38" y="1586"/>
                  </a:lnTo>
                  <a:lnTo>
                    <a:pt x="30" y="1586"/>
                  </a:lnTo>
                  <a:lnTo>
                    <a:pt x="31" y="1602"/>
                  </a:lnTo>
                  <a:lnTo>
                    <a:pt x="47" y="1601"/>
                  </a:lnTo>
                  <a:lnTo>
                    <a:pt x="47" y="1586"/>
                  </a:lnTo>
                  <a:lnTo>
                    <a:pt x="30" y="1586"/>
                  </a:lnTo>
                  <a:lnTo>
                    <a:pt x="30" y="1596"/>
                  </a:lnTo>
                  <a:lnTo>
                    <a:pt x="47" y="1596"/>
                  </a:lnTo>
                  <a:close/>
                  <a:moveTo>
                    <a:pt x="48" y="1601"/>
                  </a:moveTo>
                  <a:lnTo>
                    <a:pt x="48" y="1594"/>
                  </a:lnTo>
                  <a:lnTo>
                    <a:pt x="49" y="1580"/>
                  </a:lnTo>
                  <a:lnTo>
                    <a:pt x="40" y="1580"/>
                  </a:lnTo>
                  <a:lnTo>
                    <a:pt x="32" y="1580"/>
                  </a:lnTo>
                  <a:lnTo>
                    <a:pt x="33" y="1604"/>
                  </a:lnTo>
                  <a:lnTo>
                    <a:pt x="33" y="1609"/>
                  </a:lnTo>
                  <a:lnTo>
                    <a:pt x="50" y="1608"/>
                  </a:lnTo>
                  <a:lnTo>
                    <a:pt x="49" y="1603"/>
                  </a:lnTo>
                  <a:lnTo>
                    <a:pt x="49" y="1579"/>
                  </a:lnTo>
                  <a:lnTo>
                    <a:pt x="32" y="1579"/>
                  </a:lnTo>
                  <a:lnTo>
                    <a:pt x="31" y="1593"/>
                  </a:lnTo>
                  <a:lnTo>
                    <a:pt x="31" y="1600"/>
                  </a:lnTo>
                  <a:lnTo>
                    <a:pt x="48" y="1601"/>
                  </a:lnTo>
                  <a:close/>
                  <a:moveTo>
                    <a:pt x="50" y="1602"/>
                  </a:moveTo>
                  <a:lnTo>
                    <a:pt x="51" y="1590"/>
                  </a:lnTo>
                  <a:lnTo>
                    <a:pt x="51" y="1580"/>
                  </a:lnTo>
                  <a:lnTo>
                    <a:pt x="43" y="1579"/>
                  </a:lnTo>
                  <a:lnTo>
                    <a:pt x="34" y="1580"/>
                  </a:lnTo>
                  <a:lnTo>
                    <a:pt x="34" y="1583"/>
                  </a:lnTo>
                  <a:lnTo>
                    <a:pt x="51" y="1582"/>
                  </a:lnTo>
                  <a:lnTo>
                    <a:pt x="51" y="1579"/>
                  </a:lnTo>
                  <a:lnTo>
                    <a:pt x="34" y="1579"/>
                  </a:lnTo>
                  <a:lnTo>
                    <a:pt x="34" y="1589"/>
                  </a:lnTo>
                  <a:lnTo>
                    <a:pt x="33" y="1601"/>
                  </a:lnTo>
                  <a:lnTo>
                    <a:pt x="50" y="1602"/>
                  </a:lnTo>
                  <a:close/>
                  <a:moveTo>
                    <a:pt x="35" y="1595"/>
                  </a:moveTo>
                  <a:lnTo>
                    <a:pt x="35" y="1613"/>
                  </a:lnTo>
                  <a:lnTo>
                    <a:pt x="52" y="1613"/>
                  </a:lnTo>
                  <a:lnTo>
                    <a:pt x="53" y="1585"/>
                  </a:lnTo>
                  <a:lnTo>
                    <a:pt x="44" y="1585"/>
                  </a:lnTo>
                  <a:lnTo>
                    <a:pt x="36" y="1586"/>
                  </a:lnTo>
                  <a:lnTo>
                    <a:pt x="36" y="1591"/>
                  </a:lnTo>
                  <a:lnTo>
                    <a:pt x="53" y="1589"/>
                  </a:lnTo>
                  <a:lnTo>
                    <a:pt x="53" y="1584"/>
                  </a:lnTo>
                  <a:lnTo>
                    <a:pt x="36" y="1585"/>
                  </a:lnTo>
                  <a:lnTo>
                    <a:pt x="35" y="1613"/>
                  </a:lnTo>
                  <a:lnTo>
                    <a:pt x="44" y="1613"/>
                  </a:lnTo>
                  <a:lnTo>
                    <a:pt x="52" y="1613"/>
                  </a:lnTo>
                  <a:lnTo>
                    <a:pt x="51" y="1595"/>
                  </a:lnTo>
                  <a:lnTo>
                    <a:pt x="35" y="1595"/>
                  </a:lnTo>
                  <a:close/>
                  <a:moveTo>
                    <a:pt x="53" y="1584"/>
                  </a:moveTo>
                  <a:lnTo>
                    <a:pt x="54" y="1558"/>
                  </a:lnTo>
                  <a:lnTo>
                    <a:pt x="37" y="1558"/>
                  </a:lnTo>
                  <a:lnTo>
                    <a:pt x="36" y="1583"/>
                  </a:lnTo>
                  <a:lnTo>
                    <a:pt x="53" y="1584"/>
                  </a:lnTo>
                  <a:close/>
                  <a:moveTo>
                    <a:pt x="54" y="1545"/>
                  </a:moveTo>
                  <a:lnTo>
                    <a:pt x="54" y="1495"/>
                  </a:lnTo>
                  <a:lnTo>
                    <a:pt x="37" y="1495"/>
                  </a:lnTo>
                  <a:lnTo>
                    <a:pt x="37" y="1545"/>
                  </a:lnTo>
                  <a:lnTo>
                    <a:pt x="54" y="1545"/>
                  </a:lnTo>
                  <a:close/>
                  <a:moveTo>
                    <a:pt x="54" y="1483"/>
                  </a:moveTo>
                  <a:lnTo>
                    <a:pt x="54" y="1457"/>
                  </a:lnTo>
                  <a:lnTo>
                    <a:pt x="38" y="1457"/>
                  </a:lnTo>
                  <a:lnTo>
                    <a:pt x="37" y="1483"/>
                  </a:lnTo>
                  <a:lnTo>
                    <a:pt x="54" y="1483"/>
                  </a:lnTo>
                  <a:close/>
                  <a:moveTo>
                    <a:pt x="54" y="1445"/>
                  </a:moveTo>
                  <a:lnTo>
                    <a:pt x="54" y="1395"/>
                  </a:lnTo>
                  <a:lnTo>
                    <a:pt x="38" y="1395"/>
                  </a:lnTo>
                  <a:lnTo>
                    <a:pt x="38" y="1445"/>
                  </a:lnTo>
                  <a:lnTo>
                    <a:pt x="54" y="1445"/>
                  </a:lnTo>
                  <a:close/>
                  <a:moveTo>
                    <a:pt x="55" y="1382"/>
                  </a:moveTo>
                  <a:lnTo>
                    <a:pt x="55" y="1357"/>
                  </a:lnTo>
                  <a:lnTo>
                    <a:pt x="38" y="1357"/>
                  </a:lnTo>
                  <a:lnTo>
                    <a:pt x="38" y="1382"/>
                  </a:lnTo>
                  <a:lnTo>
                    <a:pt x="55" y="1382"/>
                  </a:lnTo>
                  <a:close/>
                  <a:moveTo>
                    <a:pt x="55" y="1344"/>
                  </a:moveTo>
                  <a:lnTo>
                    <a:pt x="55" y="1341"/>
                  </a:lnTo>
                  <a:lnTo>
                    <a:pt x="55" y="1294"/>
                  </a:lnTo>
                  <a:lnTo>
                    <a:pt x="38" y="1294"/>
                  </a:lnTo>
                  <a:lnTo>
                    <a:pt x="38" y="1341"/>
                  </a:lnTo>
                  <a:lnTo>
                    <a:pt x="38" y="1344"/>
                  </a:lnTo>
                  <a:lnTo>
                    <a:pt x="55" y="1344"/>
                  </a:lnTo>
                  <a:close/>
                  <a:moveTo>
                    <a:pt x="55" y="1282"/>
                  </a:moveTo>
                  <a:lnTo>
                    <a:pt x="56" y="1267"/>
                  </a:lnTo>
                  <a:lnTo>
                    <a:pt x="56" y="1256"/>
                  </a:lnTo>
                  <a:lnTo>
                    <a:pt x="39" y="1256"/>
                  </a:lnTo>
                  <a:lnTo>
                    <a:pt x="39" y="1267"/>
                  </a:lnTo>
                  <a:lnTo>
                    <a:pt x="39" y="1281"/>
                  </a:lnTo>
                  <a:lnTo>
                    <a:pt x="55" y="1282"/>
                  </a:lnTo>
                  <a:close/>
                  <a:moveTo>
                    <a:pt x="56" y="1244"/>
                  </a:moveTo>
                  <a:lnTo>
                    <a:pt x="56" y="1193"/>
                  </a:lnTo>
                  <a:lnTo>
                    <a:pt x="39" y="1193"/>
                  </a:lnTo>
                  <a:lnTo>
                    <a:pt x="39" y="1244"/>
                  </a:lnTo>
                  <a:lnTo>
                    <a:pt x="56" y="1244"/>
                  </a:lnTo>
                  <a:close/>
                  <a:moveTo>
                    <a:pt x="56" y="1181"/>
                  </a:moveTo>
                  <a:lnTo>
                    <a:pt x="56" y="1171"/>
                  </a:lnTo>
                  <a:lnTo>
                    <a:pt x="56" y="1156"/>
                  </a:lnTo>
                  <a:lnTo>
                    <a:pt x="40" y="1156"/>
                  </a:lnTo>
                  <a:lnTo>
                    <a:pt x="40" y="1171"/>
                  </a:lnTo>
                  <a:lnTo>
                    <a:pt x="39" y="1181"/>
                  </a:lnTo>
                  <a:lnTo>
                    <a:pt x="56" y="1181"/>
                  </a:lnTo>
                  <a:close/>
                  <a:moveTo>
                    <a:pt x="56" y="1143"/>
                  </a:moveTo>
                  <a:lnTo>
                    <a:pt x="56" y="1093"/>
                  </a:lnTo>
                  <a:lnTo>
                    <a:pt x="40" y="1093"/>
                  </a:lnTo>
                  <a:lnTo>
                    <a:pt x="40" y="1143"/>
                  </a:lnTo>
                  <a:lnTo>
                    <a:pt x="56" y="1143"/>
                  </a:lnTo>
                  <a:close/>
                  <a:moveTo>
                    <a:pt x="56" y="1080"/>
                  </a:moveTo>
                  <a:lnTo>
                    <a:pt x="57" y="1055"/>
                  </a:lnTo>
                  <a:lnTo>
                    <a:pt x="40" y="1055"/>
                  </a:lnTo>
                  <a:lnTo>
                    <a:pt x="40" y="1080"/>
                  </a:lnTo>
                  <a:lnTo>
                    <a:pt x="56" y="1080"/>
                  </a:lnTo>
                  <a:close/>
                  <a:moveTo>
                    <a:pt x="57" y="1043"/>
                  </a:moveTo>
                  <a:lnTo>
                    <a:pt x="57" y="1029"/>
                  </a:lnTo>
                  <a:lnTo>
                    <a:pt x="57" y="992"/>
                  </a:lnTo>
                  <a:lnTo>
                    <a:pt x="40" y="992"/>
                  </a:lnTo>
                  <a:lnTo>
                    <a:pt x="40" y="1029"/>
                  </a:lnTo>
                  <a:lnTo>
                    <a:pt x="40" y="1043"/>
                  </a:lnTo>
                  <a:lnTo>
                    <a:pt x="57" y="1043"/>
                  </a:lnTo>
                  <a:close/>
                  <a:moveTo>
                    <a:pt x="57" y="980"/>
                  </a:moveTo>
                  <a:lnTo>
                    <a:pt x="57" y="955"/>
                  </a:lnTo>
                  <a:lnTo>
                    <a:pt x="40" y="955"/>
                  </a:lnTo>
                  <a:lnTo>
                    <a:pt x="40" y="980"/>
                  </a:lnTo>
                  <a:lnTo>
                    <a:pt x="57" y="980"/>
                  </a:lnTo>
                  <a:close/>
                  <a:moveTo>
                    <a:pt x="57" y="942"/>
                  </a:moveTo>
                  <a:lnTo>
                    <a:pt x="57" y="892"/>
                  </a:lnTo>
                  <a:lnTo>
                    <a:pt x="41" y="892"/>
                  </a:lnTo>
                  <a:lnTo>
                    <a:pt x="40" y="942"/>
                  </a:lnTo>
                  <a:lnTo>
                    <a:pt x="57" y="942"/>
                  </a:lnTo>
                  <a:close/>
                  <a:moveTo>
                    <a:pt x="58" y="879"/>
                  </a:moveTo>
                  <a:lnTo>
                    <a:pt x="58" y="854"/>
                  </a:lnTo>
                  <a:lnTo>
                    <a:pt x="41" y="854"/>
                  </a:lnTo>
                  <a:lnTo>
                    <a:pt x="41" y="879"/>
                  </a:lnTo>
                  <a:lnTo>
                    <a:pt x="58" y="879"/>
                  </a:lnTo>
                  <a:close/>
                  <a:moveTo>
                    <a:pt x="58" y="842"/>
                  </a:moveTo>
                  <a:lnTo>
                    <a:pt x="58" y="791"/>
                  </a:lnTo>
                  <a:lnTo>
                    <a:pt x="41" y="791"/>
                  </a:lnTo>
                  <a:lnTo>
                    <a:pt x="41" y="842"/>
                  </a:lnTo>
                  <a:lnTo>
                    <a:pt x="58" y="842"/>
                  </a:lnTo>
                  <a:close/>
                  <a:moveTo>
                    <a:pt x="58" y="779"/>
                  </a:moveTo>
                  <a:lnTo>
                    <a:pt x="58" y="757"/>
                  </a:lnTo>
                  <a:lnTo>
                    <a:pt x="58" y="754"/>
                  </a:lnTo>
                  <a:lnTo>
                    <a:pt x="41" y="754"/>
                  </a:lnTo>
                  <a:lnTo>
                    <a:pt x="41" y="757"/>
                  </a:lnTo>
                  <a:lnTo>
                    <a:pt x="41" y="779"/>
                  </a:lnTo>
                  <a:lnTo>
                    <a:pt x="58" y="779"/>
                  </a:lnTo>
                  <a:close/>
                  <a:moveTo>
                    <a:pt x="58" y="741"/>
                  </a:moveTo>
                  <a:lnTo>
                    <a:pt x="58" y="691"/>
                  </a:lnTo>
                  <a:lnTo>
                    <a:pt x="42" y="691"/>
                  </a:lnTo>
                  <a:lnTo>
                    <a:pt x="42" y="741"/>
                  </a:lnTo>
                  <a:lnTo>
                    <a:pt x="58" y="741"/>
                  </a:lnTo>
                  <a:close/>
                  <a:moveTo>
                    <a:pt x="58" y="678"/>
                  </a:moveTo>
                  <a:lnTo>
                    <a:pt x="58" y="653"/>
                  </a:lnTo>
                  <a:lnTo>
                    <a:pt x="42" y="653"/>
                  </a:lnTo>
                  <a:lnTo>
                    <a:pt x="42" y="678"/>
                  </a:lnTo>
                  <a:lnTo>
                    <a:pt x="58" y="678"/>
                  </a:lnTo>
                  <a:close/>
                  <a:moveTo>
                    <a:pt x="58" y="640"/>
                  </a:moveTo>
                  <a:lnTo>
                    <a:pt x="59" y="596"/>
                  </a:lnTo>
                  <a:lnTo>
                    <a:pt x="59" y="590"/>
                  </a:lnTo>
                  <a:lnTo>
                    <a:pt x="42" y="590"/>
                  </a:lnTo>
                  <a:lnTo>
                    <a:pt x="42" y="596"/>
                  </a:lnTo>
                  <a:lnTo>
                    <a:pt x="42" y="640"/>
                  </a:lnTo>
                  <a:lnTo>
                    <a:pt x="58" y="640"/>
                  </a:lnTo>
                  <a:close/>
                  <a:moveTo>
                    <a:pt x="59" y="578"/>
                  </a:moveTo>
                  <a:lnTo>
                    <a:pt x="59" y="552"/>
                  </a:lnTo>
                  <a:lnTo>
                    <a:pt x="42" y="552"/>
                  </a:lnTo>
                  <a:lnTo>
                    <a:pt x="42" y="578"/>
                  </a:lnTo>
                  <a:lnTo>
                    <a:pt x="59" y="578"/>
                  </a:lnTo>
                  <a:close/>
                  <a:moveTo>
                    <a:pt x="59" y="540"/>
                  </a:moveTo>
                  <a:lnTo>
                    <a:pt x="59" y="500"/>
                  </a:lnTo>
                  <a:lnTo>
                    <a:pt x="59" y="490"/>
                  </a:lnTo>
                  <a:lnTo>
                    <a:pt x="43" y="490"/>
                  </a:lnTo>
                  <a:lnTo>
                    <a:pt x="43" y="499"/>
                  </a:lnTo>
                  <a:lnTo>
                    <a:pt x="42" y="540"/>
                  </a:lnTo>
                  <a:lnTo>
                    <a:pt x="59" y="540"/>
                  </a:lnTo>
                  <a:close/>
                  <a:moveTo>
                    <a:pt x="60" y="477"/>
                  </a:moveTo>
                  <a:lnTo>
                    <a:pt x="60" y="452"/>
                  </a:lnTo>
                  <a:lnTo>
                    <a:pt x="43" y="452"/>
                  </a:lnTo>
                  <a:lnTo>
                    <a:pt x="43" y="477"/>
                  </a:lnTo>
                  <a:lnTo>
                    <a:pt x="60" y="477"/>
                  </a:lnTo>
                  <a:close/>
                  <a:moveTo>
                    <a:pt x="60" y="439"/>
                  </a:moveTo>
                  <a:lnTo>
                    <a:pt x="60" y="389"/>
                  </a:lnTo>
                  <a:lnTo>
                    <a:pt x="43" y="389"/>
                  </a:lnTo>
                  <a:lnTo>
                    <a:pt x="43" y="439"/>
                  </a:lnTo>
                  <a:lnTo>
                    <a:pt x="60" y="439"/>
                  </a:lnTo>
                  <a:close/>
                  <a:moveTo>
                    <a:pt x="60" y="377"/>
                  </a:moveTo>
                  <a:lnTo>
                    <a:pt x="60" y="352"/>
                  </a:lnTo>
                  <a:lnTo>
                    <a:pt x="44" y="351"/>
                  </a:lnTo>
                  <a:lnTo>
                    <a:pt x="43" y="376"/>
                  </a:lnTo>
                  <a:lnTo>
                    <a:pt x="60" y="377"/>
                  </a:lnTo>
                  <a:close/>
                  <a:moveTo>
                    <a:pt x="60" y="339"/>
                  </a:moveTo>
                  <a:lnTo>
                    <a:pt x="60" y="332"/>
                  </a:lnTo>
                  <a:lnTo>
                    <a:pt x="61" y="288"/>
                  </a:lnTo>
                  <a:lnTo>
                    <a:pt x="44" y="288"/>
                  </a:lnTo>
                  <a:lnTo>
                    <a:pt x="44" y="332"/>
                  </a:lnTo>
                  <a:lnTo>
                    <a:pt x="44" y="339"/>
                  </a:lnTo>
                  <a:lnTo>
                    <a:pt x="60" y="339"/>
                  </a:lnTo>
                  <a:close/>
                  <a:moveTo>
                    <a:pt x="61" y="276"/>
                  </a:moveTo>
                  <a:lnTo>
                    <a:pt x="61" y="251"/>
                  </a:lnTo>
                  <a:lnTo>
                    <a:pt x="44" y="251"/>
                  </a:lnTo>
                  <a:lnTo>
                    <a:pt x="44" y="276"/>
                  </a:lnTo>
                  <a:lnTo>
                    <a:pt x="61" y="276"/>
                  </a:lnTo>
                  <a:close/>
                  <a:moveTo>
                    <a:pt x="61" y="238"/>
                  </a:moveTo>
                  <a:lnTo>
                    <a:pt x="61" y="228"/>
                  </a:lnTo>
                  <a:lnTo>
                    <a:pt x="62" y="188"/>
                  </a:lnTo>
                  <a:lnTo>
                    <a:pt x="45" y="188"/>
                  </a:lnTo>
                  <a:lnTo>
                    <a:pt x="44" y="228"/>
                  </a:lnTo>
                  <a:lnTo>
                    <a:pt x="44" y="238"/>
                  </a:lnTo>
                  <a:lnTo>
                    <a:pt x="61" y="238"/>
                  </a:lnTo>
                  <a:close/>
                  <a:moveTo>
                    <a:pt x="62" y="176"/>
                  </a:moveTo>
                  <a:lnTo>
                    <a:pt x="62" y="169"/>
                  </a:lnTo>
                  <a:lnTo>
                    <a:pt x="62" y="151"/>
                  </a:lnTo>
                  <a:lnTo>
                    <a:pt x="45" y="150"/>
                  </a:lnTo>
                  <a:lnTo>
                    <a:pt x="45" y="168"/>
                  </a:lnTo>
                  <a:lnTo>
                    <a:pt x="45" y="175"/>
                  </a:lnTo>
                  <a:lnTo>
                    <a:pt x="62" y="176"/>
                  </a:lnTo>
                  <a:close/>
                  <a:moveTo>
                    <a:pt x="62" y="138"/>
                  </a:moveTo>
                  <a:lnTo>
                    <a:pt x="62" y="132"/>
                  </a:lnTo>
                  <a:lnTo>
                    <a:pt x="63" y="88"/>
                  </a:lnTo>
                  <a:lnTo>
                    <a:pt x="46" y="87"/>
                  </a:lnTo>
                  <a:lnTo>
                    <a:pt x="46" y="132"/>
                  </a:lnTo>
                  <a:lnTo>
                    <a:pt x="45" y="138"/>
                  </a:lnTo>
                  <a:lnTo>
                    <a:pt x="62" y="138"/>
                  </a:lnTo>
                  <a:close/>
                  <a:moveTo>
                    <a:pt x="63" y="75"/>
                  </a:moveTo>
                  <a:lnTo>
                    <a:pt x="64" y="67"/>
                  </a:lnTo>
                  <a:lnTo>
                    <a:pt x="64" y="50"/>
                  </a:lnTo>
                  <a:lnTo>
                    <a:pt x="47" y="50"/>
                  </a:lnTo>
                  <a:lnTo>
                    <a:pt x="47" y="67"/>
                  </a:lnTo>
                  <a:lnTo>
                    <a:pt x="47" y="74"/>
                  </a:lnTo>
                  <a:lnTo>
                    <a:pt x="63" y="75"/>
                  </a:lnTo>
                  <a:close/>
                  <a:moveTo>
                    <a:pt x="65" y="37"/>
                  </a:moveTo>
                  <a:lnTo>
                    <a:pt x="65" y="33"/>
                  </a:lnTo>
                  <a:lnTo>
                    <a:pt x="56" y="32"/>
                  </a:lnTo>
                  <a:lnTo>
                    <a:pt x="48" y="33"/>
                  </a:lnTo>
                  <a:lnTo>
                    <a:pt x="49" y="44"/>
                  </a:lnTo>
                  <a:lnTo>
                    <a:pt x="65" y="44"/>
                  </a:lnTo>
                  <a:lnTo>
                    <a:pt x="66" y="30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50" y="8"/>
                  </a:lnTo>
                  <a:lnTo>
                    <a:pt x="50" y="14"/>
                  </a:lnTo>
                  <a:lnTo>
                    <a:pt x="49" y="29"/>
                  </a:lnTo>
                  <a:lnTo>
                    <a:pt x="49" y="43"/>
                  </a:lnTo>
                  <a:lnTo>
                    <a:pt x="57" y="43"/>
                  </a:lnTo>
                  <a:lnTo>
                    <a:pt x="65" y="43"/>
                  </a:lnTo>
                  <a:lnTo>
                    <a:pt x="65" y="32"/>
                  </a:lnTo>
                  <a:lnTo>
                    <a:pt x="48" y="32"/>
                  </a:lnTo>
                  <a:lnTo>
                    <a:pt x="48" y="37"/>
                  </a:lnTo>
                  <a:lnTo>
                    <a:pt x="65" y="37"/>
                  </a:lnTo>
                  <a:close/>
                  <a:moveTo>
                    <a:pt x="51" y="0"/>
                  </a:moveTo>
                  <a:lnTo>
                    <a:pt x="51" y="16"/>
                  </a:lnTo>
                  <a:lnTo>
                    <a:pt x="51" y="25"/>
                  </a:lnTo>
                  <a:lnTo>
                    <a:pt x="68" y="25"/>
                  </a:lnTo>
                  <a:lnTo>
                    <a:pt x="68" y="16"/>
                  </a:lnTo>
                  <a:lnTo>
                    <a:pt x="67" y="0"/>
                  </a:lnTo>
                  <a:lnTo>
                    <a:pt x="51" y="0"/>
                  </a:lnTo>
                  <a:close/>
                  <a:moveTo>
                    <a:pt x="52" y="38"/>
                  </a:moveTo>
                  <a:lnTo>
                    <a:pt x="52" y="48"/>
                  </a:lnTo>
                  <a:lnTo>
                    <a:pt x="69" y="47"/>
                  </a:lnTo>
                  <a:lnTo>
                    <a:pt x="69" y="13"/>
                  </a:lnTo>
                  <a:lnTo>
                    <a:pt x="61" y="13"/>
                  </a:lnTo>
                  <a:lnTo>
                    <a:pt x="53" y="15"/>
                  </a:lnTo>
                  <a:lnTo>
                    <a:pt x="54" y="17"/>
                  </a:lnTo>
                  <a:lnTo>
                    <a:pt x="62" y="15"/>
                  </a:lnTo>
                  <a:lnTo>
                    <a:pt x="53" y="15"/>
                  </a:lnTo>
                  <a:lnTo>
                    <a:pt x="53" y="19"/>
                  </a:lnTo>
                  <a:lnTo>
                    <a:pt x="70" y="19"/>
                  </a:lnTo>
                  <a:lnTo>
                    <a:pt x="70" y="15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53" y="13"/>
                  </a:lnTo>
                  <a:lnTo>
                    <a:pt x="52" y="47"/>
                  </a:lnTo>
                  <a:lnTo>
                    <a:pt x="60" y="47"/>
                  </a:lnTo>
                  <a:lnTo>
                    <a:pt x="69" y="47"/>
                  </a:lnTo>
                  <a:lnTo>
                    <a:pt x="69" y="37"/>
                  </a:lnTo>
                  <a:lnTo>
                    <a:pt x="52" y="38"/>
                  </a:lnTo>
                  <a:close/>
                  <a:moveTo>
                    <a:pt x="54" y="32"/>
                  </a:moveTo>
                  <a:lnTo>
                    <a:pt x="54" y="39"/>
                  </a:lnTo>
                  <a:lnTo>
                    <a:pt x="54" y="52"/>
                  </a:lnTo>
                  <a:lnTo>
                    <a:pt x="71" y="52"/>
                  </a:lnTo>
                  <a:lnTo>
                    <a:pt x="72" y="47"/>
                  </a:lnTo>
                  <a:lnTo>
                    <a:pt x="64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55" y="45"/>
                  </a:lnTo>
                  <a:lnTo>
                    <a:pt x="54" y="50"/>
                  </a:lnTo>
                  <a:lnTo>
                    <a:pt x="63" y="51"/>
                  </a:lnTo>
                  <a:lnTo>
                    <a:pt x="71" y="51"/>
                  </a:lnTo>
                  <a:lnTo>
                    <a:pt x="71" y="38"/>
                  </a:lnTo>
                  <a:lnTo>
                    <a:pt x="70" y="31"/>
                  </a:lnTo>
                  <a:lnTo>
                    <a:pt x="54" y="32"/>
                  </a:lnTo>
                  <a:close/>
                  <a:moveTo>
                    <a:pt x="55" y="59"/>
                  </a:moveTo>
                  <a:lnTo>
                    <a:pt x="56" y="78"/>
                  </a:lnTo>
                  <a:lnTo>
                    <a:pt x="73" y="78"/>
                  </a:lnTo>
                  <a:lnTo>
                    <a:pt x="73" y="64"/>
                  </a:lnTo>
                  <a:lnTo>
                    <a:pt x="65" y="63"/>
                  </a:lnTo>
                  <a:lnTo>
                    <a:pt x="56" y="64"/>
                  </a:lnTo>
                  <a:lnTo>
                    <a:pt x="57" y="70"/>
                  </a:lnTo>
                  <a:lnTo>
                    <a:pt x="65" y="69"/>
                  </a:lnTo>
                  <a:lnTo>
                    <a:pt x="57" y="69"/>
                  </a:lnTo>
                  <a:lnTo>
                    <a:pt x="57" y="81"/>
                  </a:lnTo>
                  <a:lnTo>
                    <a:pt x="74" y="80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3" y="62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64" y="78"/>
                  </a:lnTo>
                  <a:lnTo>
                    <a:pt x="73" y="78"/>
                  </a:lnTo>
                  <a:lnTo>
                    <a:pt x="72" y="59"/>
                  </a:lnTo>
                  <a:lnTo>
                    <a:pt x="55" y="59"/>
                  </a:lnTo>
                  <a:close/>
                  <a:moveTo>
                    <a:pt x="58" y="94"/>
                  </a:moveTo>
                  <a:lnTo>
                    <a:pt x="58" y="98"/>
                  </a:lnTo>
                  <a:lnTo>
                    <a:pt x="75" y="98"/>
                  </a:lnTo>
                  <a:lnTo>
                    <a:pt x="75" y="88"/>
                  </a:lnTo>
                  <a:lnTo>
                    <a:pt x="67" y="88"/>
                  </a:lnTo>
                  <a:lnTo>
                    <a:pt x="59" y="88"/>
                  </a:lnTo>
                  <a:lnTo>
                    <a:pt x="59" y="98"/>
                  </a:lnTo>
                  <a:lnTo>
                    <a:pt x="76" y="98"/>
                  </a:lnTo>
                  <a:lnTo>
                    <a:pt x="76" y="87"/>
                  </a:lnTo>
                  <a:lnTo>
                    <a:pt x="59" y="87"/>
                  </a:lnTo>
                  <a:lnTo>
                    <a:pt x="58" y="97"/>
                  </a:lnTo>
                  <a:lnTo>
                    <a:pt x="67" y="98"/>
                  </a:lnTo>
                  <a:lnTo>
                    <a:pt x="75" y="98"/>
                  </a:lnTo>
                  <a:lnTo>
                    <a:pt x="74" y="93"/>
                  </a:lnTo>
                  <a:lnTo>
                    <a:pt x="58" y="94"/>
                  </a:lnTo>
                  <a:close/>
                  <a:moveTo>
                    <a:pt x="59" y="111"/>
                  </a:moveTo>
                  <a:lnTo>
                    <a:pt x="59" y="120"/>
                  </a:lnTo>
                  <a:lnTo>
                    <a:pt x="60" y="129"/>
                  </a:lnTo>
                  <a:lnTo>
                    <a:pt x="61" y="136"/>
                  </a:lnTo>
                  <a:lnTo>
                    <a:pt x="61" y="161"/>
                  </a:lnTo>
                  <a:lnTo>
                    <a:pt x="78" y="161"/>
                  </a:lnTo>
                  <a:lnTo>
                    <a:pt x="77" y="136"/>
                  </a:lnTo>
                  <a:lnTo>
                    <a:pt x="77" y="128"/>
                  </a:lnTo>
                  <a:lnTo>
                    <a:pt x="76" y="119"/>
                  </a:lnTo>
                  <a:lnTo>
                    <a:pt x="76" y="111"/>
                  </a:lnTo>
                  <a:lnTo>
                    <a:pt x="59" y="111"/>
                  </a:lnTo>
                  <a:close/>
                  <a:moveTo>
                    <a:pt x="61" y="173"/>
                  </a:moveTo>
                  <a:lnTo>
                    <a:pt x="62" y="198"/>
                  </a:lnTo>
                  <a:lnTo>
                    <a:pt x="78" y="198"/>
                  </a:lnTo>
                  <a:lnTo>
                    <a:pt x="78" y="173"/>
                  </a:lnTo>
                  <a:lnTo>
                    <a:pt x="61" y="173"/>
                  </a:lnTo>
                  <a:close/>
                  <a:moveTo>
                    <a:pt x="62" y="211"/>
                  </a:moveTo>
                  <a:lnTo>
                    <a:pt x="62" y="220"/>
                  </a:lnTo>
                  <a:lnTo>
                    <a:pt x="63" y="233"/>
                  </a:lnTo>
                  <a:lnTo>
                    <a:pt x="64" y="261"/>
                  </a:lnTo>
                  <a:lnTo>
                    <a:pt x="80" y="261"/>
                  </a:lnTo>
                  <a:lnTo>
                    <a:pt x="80" y="233"/>
                  </a:lnTo>
                  <a:lnTo>
                    <a:pt x="79" y="220"/>
                  </a:lnTo>
                  <a:lnTo>
                    <a:pt x="79" y="211"/>
                  </a:lnTo>
                  <a:lnTo>
                    <a:pt x="62" y="211"/>
                  </a:lnTo>
                  <a:close/>
                  <a:moveTo>
                    <a:pt x="64" y="274"/>
                  </a:moveTo>
                  <a:lnTo>
                    <a:pt x="64" y="283"/>
                  </a:lnTo>
                  <a:lnTo>
                    <a:pt x="64" y="291"/>
                  </a:lnTo>
                  <a:lnTo>
                    <a:pt x="65" y="297"/>
                  </a:lnTo>
                  <a:lnTo>
                    <a:pt x="65" y="299"/>
                  </a:lnTo>
                  <a:lnTo>
                    <a:pt x="82" y="298"/>
                  </a:lnTo>
                  <a:lnTo>
                    <a:pt x="82" y="295"/>
                  </a:lnTo>
                  <a:lnTo>
                    <a:pt x="81" y="290"/>
                  </a:lnTo>
                  <a:lnTo>
                    <a:pt x="80" y="282"/>
                  </a:lnTo>
                  <a:lnTo>
                    <a:pt x="80" y="274"/>
                  </a:lnTo>
                  <a:lnTo>
                    <a:pt x="64" y="274"/>
                  </a:lnTo>
                  <a:close/>
                  <a:moveTo>
                    <a:pt x="65" y="312"/>
                  </a:moveTo>
                  <a:lnTo>
                    <a:pt x="66" y="355"/>
                  </a:lnTo>
                  <a:lnTo>
                    <a:pt x="66" y="362"/>
                  </a:lnTo>
                  <a:lnTo>
                    <a:pt x="83" y="362"/>
                  </a:lnTo>
                  <a:lnTo>
                    <a:pt x="83" y="355"/>
                  </a:lnTo>
                  <a:lnTo>
                    <a:pt x="82" y="311"/>
                  </a:lnTo>
                  <a:lnTo>
                    <a:pt x="65" y="312"/>
                  </a:lnTo>
                  <a:close/>
                  <a:moveTo>
                    <a:pt x="67" y="374"/>
                  </a:moveTo>
                  <a:lnTo>
                    <a:pt x="67" y="377"/>
                  </a:lnTo>
                  <a:lnTo>
                    <a:pt x="67" y="378"/>
                  </a:lnTo>
                  <a:lnTo>
                    <a:pt x="67" y="382"/>
                  </a:lnTo>
                  <a:lnTo>
                    <a:pt x="76" y="381"/>
                  </a:lnTo>
                  <a:lnTo>
                    <a:pt x="67" y="382"/>
                  </a:lnTo>
                  <a:lnTo>
                    <a:pt x="68" y="400"/>
                  </a:lnTo>
                  <a:lnTo>
                    <a:pt x="84" y="399"/>
                  </a:lnTo>
                  <a:lnTo>
                    <a:pt x="84" y="381"/>
                  </a:lnTo>
                  <a:lnTo>
                    <a:pt x="84" y="380"/>
                  </a:lnTo>
                  <a:lnTo>
                    <a:pt x="84" y="376"/>
                  </a:lnTo>
                  <a:lnTo>
                    <a:pt x="75" y="377"/>
                  </a:lnTo>
                  <a:lnTo>
                    <a:pt x="84" y="377"/>
                  </a:lnTo>
                  <a:lnTo>
                    <a:pt x="84" y="374"/>
                  </a:lnTo>
                  <a:lnTo>
                    <a:pt x="67" y="374"/>
                  </a:lnTo>
                  <a:close/>
                  <a:moveTo>
                    <a:pt x="68" y="412"/>
                  </a:moveTo>
                  <a:lnTo>
                    <a:pt x="68" y="432"/>
                  </a:lnTo>
                  <a:lnTo>
                    <a:pt x="85" y="434"/>
                  </a:lnTo>
                  <a:lnTo>
                    <a:pt x="85" y="431"/>
                  </a:lnTo>
                  <a:lnTo>
                    <a:pt x="77" y="429"/>
                  </a:lnTo>
                  <a:lnTo>
                    <a:pt x="69" y="429"/>
                  </a:lnTo>
                  <a:lnTo>
                    <a:pt x="69" y="452"/>
                  </a:lnTo>
                  <a:lnTo>
                    <a:pt x="69" y="456"/>
                  </a:lnTo>
                  <a:lnTo>
                    <a:pt x="86" y="456"/>
                  </a:lnTo>
                  <a:lnTo>
                    <a:pt x="86" y="451"/>
                  </a:lnTo>
                  <a:lnTo>
                    <a:pt x="85" y="429"/>
                  </a:lnTo>
                  <a:lnTo>
                    <a:pt x="69" y="427"/>
                  </a:lnTo>
                  <a:lnTo>
                    <a:pt x="68" y="431"/>
                  </a:lnTo>
                  <a:lnTo>
                    <a:pt x="76" y="432"/>
                  </a:lnTo>
                  <a:lnTo>
                    <a:pt x="85" y="432"/>
                  </a:lnTo>
                  <a:lnTo>
                    <a:pt x="85" y="412"/>
                  </a:lnTo>
                  <a:lnTo>
                    <a:pt x="68" y="412"/>
                  </a:lnTo>
                  <a:close/>
                  <a:moveTo>
                    <a:pt x="70" y="469"/>
                  </a:moveTo>
                  <a:lnTo>
                    <a:pt x="70" y="474"/>
                  </a:lnTo>
                  <a:lnTo>
                    <a:pt x="87" y="475"/>
                  </a:lnTo>
                  <a:lnTo>
                    <a:pt x="87" y="468"/>
                  </a:lnTo>
                  <a:lnTo>
                    <a:pt x="79" y="467"/>
                  </a:lnTo>
                  <a:lnTo>
                    <a:pt x="71" y="467"/>
                  </a:lnTo>
                  <a:lnTo>
                    <a:pt x="71" y="480"/>
                  </a:lnTo>
                  <a:lnTo>
                    <a:pt x="87" y="480"/>
                  </a:lnTo>
                  <a:lnTo>
                    <a:pt x="87" y="467"/>
                  </a:lnTo>
                  <a:lnTo>
                    <a:pt x="71" y="466"/>
                  </a:lnTo>
                  <a:lnTo>
                    <a:pt x="70" y="473"/>
                  </a:lnTo>
                  <a:lnTo>
                    <a:pt x="78" y="474"/>
                  </a:lnTo>
                  <a:lnTo>
                    <a:pt x="87" y="474"/>
                  </a:lnTo>
                  <a:lnTo>
                    <a:pt x="87" y="468"/>
                  </a:lnTo>
                  <a:lnTo>
                    <a:pt x="70" y="469"/>
                  </a:lnTo>
                  <a:close/>
                  <a:moveTo>
                    <a:pt x="71" y="492"/>
                  </a:moveTo>
                  <a:lnTo>
                    <a:pt x="71" y="501"/>
                  </a:lnTo>
                  <a:lnTo>
                    <a:pt x="72" y="526"/>
                  </a:lnTo>
                  <a:lnTo>
                    <a:pt x="88" y="527"/>
                  </a:lnTo>
                  <a:lnTo>
                    <a:pt x="89" y="524"/>
                  </a:lnTo>
                  <a:lnTo>
                    <a:pt x="81" y="523"/>
                  </a:lnTo>
                  <a:lnTo>
                    <a:pt x="73" y="523"/>
                  </a:lnTo>
                  <a:lnTo>
                    <a:pt x="73" y="536"/>
                  </a:lnTo>
                  <a:lnTo>
                    <a:pt x="89" y="536"/>
                  </a:lnTo>
                  <a:lnTo>
                    <a:pt x="89" y="522"/>
                  </a:lnTo>
                  <a:lnTo>
                    <a:pt x="73" y="521"/>
                  </a:lnTo>
                  <a:lnTo>
                    <a:pt x="72" y="524"/>
                  </a:lnTo>
                  <a:lnTo>
                    <a:pt x="80" y="526"/>
                  </a:lnTo>
                  <a:lnTo>
                    <a:pt x="89" y="526"/>
                  </a:lnTo>
                  <a:lnTo>
                    <a:pt x="88" y="500"/>
                  </a:lnTo>
                  <a:lnTo>
                    <a:pt x="88" y="492"/>
                  </a:lnTo>
                  <a:lnTo>
                    <a:pt x="71" y="492"/>
                  </a:lnTo>
                  <a:close/>
                  <a:moveTo>
                    <a:pt x="73" y="549"/>
                  </a:moveTo>
                  <a:lnTo>
                    <a:pt x="73" y="554"/>
                  </a:lnTo>
                  <a:lnTo>
                    <a:pt x="74" y="565"/>
                  </a:lnTo>
                  <a:lnTo>
                    <a:pt x="91" y="565"/>
                  </a:lnTo>
                  <a:lnTo>
                    <a:pt x="91" y="556"/>
                  </a:lnTo>
                  <a:lnTo>
                    <a:pt x="74" y="555"/>
                  </a:lnTo>
                  <a:lnTo>
                    <a:pt x="74" y="564"/>
                  </a:lnTo>
                  <a:lnTo>
                    <a:pt x="82" y="565"/>
                  </a:lnTo>
                  <a:lnTo>
                    <a:pt x="91" y="564"/>
                  </a:lnTo>
                  <a:lnTo>
                    <a:pt x="90" y="553"/>
                  </a:lnTo>
                  <a:lnTo>
                    <a:pt x="90" y="548"/>
                  </a:lnTo>
                  <a:lnTo>
                    <a:pt x="73" y="549"/>
                  </a:lnTo>
                  <a:close/>
                  <a:moveTo>
                    <a:pt x="91" y="543"/>
                  </a:moveTo>
                  <a:lnTo>
                    <a:pt x="91" y="541"/>
                  </a:lnTo>
                  <a:lnTo>
                    <a:pt x="83" y="540"/>
                  </a:lnTo>
                  <a:lnTo>
                    <a:pt x="74" y="540"/>
                  </a:lnTo>
                  <a:lnTo>
                    <a:pt x="75" y="588"/>
                  </a:lnTo>
                  <a:lnTo>
                    <a:pt x="92" y="588"/>
                  </a:lnTo>
                  <a:lnTo>
                    <a:pt x="91" y="540"/>
                  </a:lnTo>
                  <a:lnTo>
                    <a:pt x="74" y="540"/>
                  </a:lnTo>
                  <a:lnTo>
                    <a:pt x="74" y="543"/>
                  </a:lnTo>
                  <a:lnTo>
                    <a:pt x="91" y="543"/>
                  </a:lnTo>
                  <a:close/>
                  <a:moveTo>
                    <a:pt x="92" y="583"/>
                  </a:moveTo>
                  <a:lnTo>
                    <a:pt x="92" y="582"/>
                  </a:lnTo>
                  <a:lnTo>
                    <a:pt x="84" y="582"/>
                  </a:lnTo>
                  <a:lnTo>
                    <a:pt x="76" y="582"/>
                  </a:lnTo>
                  <a:lnTo>
                    <a:pt x="76" y="607"/>
                  </a:lnTo>
                  <a:lnTo>
                    <a:pt x="93" y="606"/>
                  </a:lnTo>
                  <a:lnTo>
                    <a:pt x="92" y="581"/>
                  </a:lnTo>
                  <a:lnTo>
                    <a:pt x="76" y="581"/>
                  </a:lnTo>
                  <a:lnTo>
                    <a:pt x="76" y="582"/>
                  </a:lnTo>
                  <a:lnTo>
                    <a:pt x="92" y="583"/>
                  </a:lnTo>
                  <a:close/>
                  <a:moveTo>
                    <a:pt x="76" y="619"/>
                  </a:moveTo>
                  <a:lnTo>
                    <a:pt x="77" y="640"/>
                  </a:lnTo>
                  <a:lnTo>
                    <a:pt x="94" y="640"/>
                  </a:lnTo>
                  <a:lnTo>
                    <a:pt x="94" y="625"/>
                  </a:lnTo>
                  <a:lnTo>
                    <a:pt x="86" y="625"/>
                  </a:lnTo>
                  <a:lnTo>
                    <a:pt x="77" y="625"/>
                  </a:lnTo>
                  <a:lnTo>
                    <a:pt x="78" y="639"/>
                  </a:lnTo>
                  <a:lnTo>
                    <a:pt x="94" y="638"/>
                  </a:lnTo>
                  <a:lnTo>
                    <a:pt x="94" y="624"/>
                  </a:lnTo>
                  <a:lnTo>
                    <a:pt x="77" y="624"/>
                  </a:lnTo>
                  <a:lnTo>
                    <a:pt x="77" y="640"/>
                  </a:lnTo>
                  <a:lnTo>
                    <a:pt x="85" y="640"/>
                  </a:lnTo>
                  <a:lnTo>
                    <a:pt x="94" y="640"/>
                  </a:lnTo>
                  <a:lnTo>
                    <a:pt x="93" y="619"/>
                  </a:lnTo>
                  <a:lnTo>
                    <a:pt x="76" y="619"/>
                  </a:lnTo>
                  <a:close/>
                  <a:moveTo>
                    <a:pt x="78" y="651"/>
                  </a:moveTo>
                  <a:lnTo>
                    <a:pt x="78" y="677"/>
                  </a:lnTo>
                  <a:lnTo>
                    <a:pt x="95" y="676"/>
                  </a:lnTo>
                  <a:lnTo>
                    <a:pt x="95" y="651"/>
                  </a:lnTo>
                  <a:lnTo>
                    <a:pt x="78" y="651"/>
                  </a:lnTo>
                  <a:close/>
                  <a:moveTo>
                    <a:pt x="78" y="689"/>
                  </a:moveTo>
                  <a:lnTo>
                    <a:pt x="79" y="698"/>
                  </a:lnTo>
                  <a:lnTo>
                    <a:pt x="79" y="699"/>
                  </a:lnTo>
                  <a:lnTo>
                    <a:pt x="79" y="704"/>
                  </a:lnTo>
                  <a:lnTo>
                    <a:pt x="88" y="703"/>
                  </a:lnTo>
                  <a:lnTo>
                    <a:pt x="79" y="703"/>
                  </a:lnTo>
                  <a:lnTo>
                    <a:pt x="80" y="719"/>
                  </a:lnTo>
                  <a:lnTo>
                    <a:pt x="96" y="719"/>
                  </a:lnTo>
                  <a:lnTo>
                    <a:pt x="97" y="710"/>
                  </a:lnTo>
                  <a:lnTo>
                    <a:pt x="89" y="710"/>
                  </a:lnTo>
                  <a:lnTo>
                    <a:pt x="80" y="710"/>
                  </a:lnTo>
                  <a:lnTo>
                    <a:pt x="81" y="721"/>
                  </a:lnTo>
                  <a:lnTo>
                    <a:pt x="97" y="721"/>
                  </a:lnTo>
                  <a:lnTo>
                    <a:pt x="97" y="709"/>
                  </a:lnTo>
                  <a:lnTo>
                    <a:pt x="80" y="709"/>
                  </a:lnTo>
                  <a:lnTo>
                    <a:pt x="80" y="718"/>
                  </a:lnTo>
                  <a:lnTo>
                    <a:pt x="88" y="719"/>
                  </a:lnTo>
                  <a:lnTo>
                    <a:pt x="96" y="718"/>
                  </a:lnTo>
                  <a:lnTo>
                    <a:pt x="96" y="702"/>
                  </a:lnTo>
                  <a:lnTo>
                    <a:pt x="96" y="702"/>
                  </a:lnTo>
                  <a:lnTo>
                    <a:pt x="95" y="697"/>
                  </a:lnTo>
                  <a:lnTo>
                    <a:pt x="87" y="698"/>
                  </a:lnTo>
                  <a:lnTo>
                    <a:pt x="95" y="698"/>
                  </a:lnTo>
                  <a:lnTo>
                    <a:pt x="95" y="689"/>
                  </a:lnTo>
                  <a:lnTo>
                    <a:pt x="78" y="689"/>
                  </a:lnTo>
                  <a:close/>
                  <a:moveTo>
                    <a:pt x="81" y="733"/>
                  </a:moveTo>
                  <a:lnTo>
                    <a:pt x="81" y="752"/>
                  </a:lnTo>
                  <a:lnTo>
                    <a:pt x="98" y="752"/>
                  </a:lnTo>
                  <a:lnTo>
                    <a:pt x="98" y="746"/>
                  </a:lnTo>
                  <a:lnTo>
                    <a:pt x="82" y="744"/>
                  </a:lnTo>
                  <a:lnTo>
                    <a:pt x="81" y="751"/>
                  </a:lnTo>
                  <a:lnTo>
                    <a:pt x="89" y="752"/>
                  </a:lnTo>
                  <a:lnTo>
                    <a:pt x="98" y="752"/>
                  </a:lnTo>
                  <a:lnTo>
                    <a:pt x="98" y="733"/>
                  </a:lnTo>
                  <a:lnTo>
                    <a:pt x="81" y="733"/>
                  </a:lnTo>
                  <a:close/>
                  <a:moveTo>
                    <a:pt x="82" y="756"/>
                  </a:moveTo>
                  <a:lnTo>
                    <a:pt x="82" y="759"/>
                  </a:lnTo>
                  <a:lnTo>
                    <a:pt x="83" y="787"/>
                  </a:lnTo>
                  <a:lnTo>
                    <a:pt x="86" y="793"/>
                  </a:lnTo>
                  <a:lnTo>
                    <a:pt x="86" y="794"/>
                  </a:lnTo>
                  <a:lnTo>
                    <a:pt x="92" y="788"/>
                  </a:lnTo>
                  <a:lnTo>
                    <a:pt x="85" y="792"/>
                  </a:lnTo>
                  <a:lnTo>
                    <a:pt x="85" y="793"/>
                  </a:lnTo>
                  <a:lnTo>
                    <a:pt x="93" y="789"/>
                  </a:lnTo>
                  <a:lnTo>
                    <a:pt x="84" y="789"/>
                  </a:lnTo>
                  <a:lnTo>
                    <a:pt x="85" y="806"/>
                  </a:lnTo>
                  <a:lnTo>
                    <a:pt x="102" y="805"/>
                  </a:lnTo>
                  <a:lnTo>
                    <a:pt x="101" y="788"/>
                  </a:lnTo>
                  <a:lnTo>
                    <a:pt x="100" y="785"/>
                  </a:lnTo>
                  <a:lnTo>
                    <a:pt x="99" y="784"/>
                  </a:lnTo>
                  <a:lnTo>
                    <a:pt x="98" y="781"/>
                  </a:lnTo>
                  <a:lnTo>
                    <a:pt x="97" y="781"/>
                  </a:lnTo>
                  <a:lnTo>
                    <a:pt x="91" y="787"/>
                  </a:lnTo>
                  <a:lnTo>
                    <a:pt x="100" y="787"/>
                  </a:lnTo>
                  <a:lnTo>
                    <a:pt x="99" y="759"/>
                  </a:lnTo>
                  <a:lnTo>
                    <a:pt x="99" y="755"/>
                  </a:lnTo>
                  <a:lnTo>
                    <a:pt x="82" y="756"/>
                  </a:lnTo>
                  <a:close/>
                  <a:moveTo>
                    <a:pt x="85" y="819"/>
                  </a:moveTo>
                  <a:lnTo>
                    <a:pt x="85" y="831"/>
                  </a:lnTo>
                  <a:lnTo>
                    <a:pt x="86" y="841"/>
                  </a:lnTo>
                  <a:lnTo>
                    <a:pt x="103" y="840"/>
                  </a:lnTo>
                  <a:lnTo>
                    <a:pt x="103" y="837"/>
                  </a:lnTo>
                  <a:lnTo>
                    <a:pt x="86" y="836"/>
                  </a:lnTo>
                  <a:lnTo>
                    <a:pt x="86" y="840"/>
                  </a:lnTo>
                  <a:lnTo>
                    <a:pt x="94" y="840"/>
                  </a:lnTo>
                  <a:lnTo>
                    <a:pt x="103" y="840"/>
                  </a:lnTo>
                  <a:lnTo>
                    <a:pt x="102" y="830"/>
                  </a:lnTo>
                  <a:lnTo>
                    <a:pt x="102" y="818"/>
                  </a:lnTo>
                  <a:lnTo>
                    <a:pt x="85" y="819"/>
                  </a:lnTo>
                  <a:close/>
                  <a:moveTo>
                    <a:pt x="104" y="825"/>
                  </a:moveTo>
                  <a:lnTo>
                    <a:pt x="104" y="824"/>
                  </a:lnTo>
                  <a:lnTo>
                    <a:pt x="95" y="823"/>
                  </a:lnTo>
                  <a:lnTo>
                    <a:pt x="87" y="824"/>
                  </a:lnTo>
                  <a:lnTo>
                    <a:pt x="87" y="830"/>
                  </a:lnTo>
                  <a:lnTo>
                    <a:pt x="88" y="831"/>
                  </a:lnTo>
                  <a:lnTo>
                    <a:pt x="88" y="833"/>
                  </a:lnTo>
                  <a:lnTo>
                    <a:pt x="96" y="831"/>
                  </a:lnTo>
                  <a:lnTo>
                    <a:pt x="88" y="831"/>
                  </a:lnTo>
                  <a:lnTo>
                    <a:pt x="89" y="863"/>
                  </a:lnTo>
                  <a:lnTo>
                    <a:pt x="89" y="873"/>
                  </a:lnTo>
                  <a:lnTo>
                    <a:pt x="105" y="872"/>
                  </a:lnTo>
                  <a:lnTo>
                    <a:pt x="105" y="863"/>
                  </a:lnTo>
                  <a:lnTo>
                    <a:pt x="105" y="831"/>
                  </a:lnTo>
                  <a:lnTo>
                    <a:pt x="104" y="828"/>
                  </a:lnTo>
                  <a:lnTo>
                    <a:pt x="104" y="826"/>
                  </a:lnTo>
                  <a:lnTo>
                    <a:pt x="96" y="829"/>
                  </a:lnTo>
                  <a:lnTo>
                    <a:pt x="104" y="827"/>
                  </a:lnTo>
                  <a:lnTo>
                    <a:pt x="104" y="822"/>
                  </a:lnTo>
                  <a:lnTo>
                    <a:pt x="87" y="823"/>
                  </a:lnTo>
                  <a:lnTo>
                    <a:pt x="87" y="824"/>
                  </a:lnTo>
                  <a:lnTo>
                    <a:pt x="104" y="825"/>
                  </a:lnTo>
                  <a:close/>
                  <a:moveTo>
                    <a:pt x="106" y="882"/>
                  </a:moveTo>
                  <a:lnTo>
                    <a:pt x="107" y="861"/>
                  </a:lnTo>
                  <a:lnTo>
                    <a:pt x="98" y="861"/>
                  </a:lnTo>
                  <a:lnTo>
                    <a:pt x="90" y="861"/>
                  </a:lnTo>
                  <a:lnTo>
                    <a:pt x="90" y="865"/>
                  </a:lnTo>
                  <a:lnTo>
                    <a:pt x="107" y="865"/>
                  </a:lnTo>
                  <a:lnTo>
                    <a:pt x="107" y="860"/>
                  </a:lnTo>
                  <a:lnTo>
                    <a:pt x="90" y="860"/>
                  </a:lnTo>
                  <a:lnTo>
                    <a:pt x="89" y="881"/>
                  </a:lnTo>
                  <a:lnTo>
                    <a:pt x="106" y="882"/>
                  </a:lnTo>
                  <a:close/>
                  <a:moveTo>
                    <a:pt x="91" y="878"/>
                  </a:moveTo>
                  <a:lnTo>
                    <a:pt x="91" y="898"/>
                  </a:lnTo>
                  <a:lnTo>
                    <a:pt x="92" y="928"/>
                  </a:lnTo>
                  <a:lnTo>
                    <a:pt x="108" y="928"/>
                  </a:lnTo>
                  <a:lnTo>
                    <a:pt x="108" y="898"/>
                  </a:lnTo>
                  <a:lnTo>
                    <a:pt x="107" y="877"/>
                  </a:lnTo>
                  <a:lnTo>
                    <a:pt x="91" y="878"/>
                  </a:lnTo>
                  <a:close/>
                  <a:moveTo>
                    <a:pt x="109" y="936"/>
                  </a:moveTo>
                  <a:lnTo>
                    <a:pt x="109" y="911"/>
                  </a:lnTo>
                  <a:lnTo>
                    <a:pt x="92" y="911"/>
                  </a:lnTo>
                  <a:lnTo>
                    <a:pt x="92" y="936"/>
                  </a:lnTo>
                  <a:lnTo>
                    <a:pt x="109" y="936"/>
                  </a:lnTo>
                  <a:close/>
                  <a:moveTo>
                    <a:pt x="109" y="898"/>
                  </a:moveTo>
                  <a:lnTo>
                    <a:pt x="109" y="896"/>
                  </a:lnTo>
                  <a:lnTo>
                    <a:pt x="101" y="896"/>
                  </a:lnTo>
                  <a:lnTo>
                    <a:pt x="93" y="896"/>
                  </a:lnTo>
                  <a:lnTo>
                    <a:pt x="93" y="926"/>
                  </a:lnTo>
                  <a:lnTo>
                    <a:pt x="107" y="931"/>
                  </a:lnTo>
                  <a:lnTo>
                    <a:pt x="108" y="931"/>
                  </a:lnTo>
                  <a:lnTo>
                    <a:pt x="110" y="926"/>
                  </a:lnTo>
                  <a:lnTo>
                    <a:pt x="111" y="920"/>
                  </a:lnTo>
                  <a:lnTo>
                    <a:pt x="103" y="919"/>
                  </a:lnTo>
                  <a:lnTo>
                    <a:pt x="94" y="920"/>
                  </a:lnTo>
                  <a:lnTo>
                    <a:pt x="95" y="926"/>
                  </a:lnTo>
                  <a:lnTo>
                    <a:pt x="103" y="925"/>
                  </a:lnTo>
                  <a:lnTo>
                    <a:pt x="95" y="925"/>
                  </a:lnTo>
                  <a:lnTo>
                    <a:pt x="95" y="930"/>
                  </a:lnTo>
                  <a:lnTo>
                    <a:pt x="112" y="930"/>
                  </a:lnTo>
                  <a:lnTo>
                    <a:pt x="112" y="925"/>
                  </a:lnTo>
                  <a:lnTo>
                    <a:pt x="111" y="924"/>
                  </a:lnTo>
                  <a:lnTo>
                    <a:pt x="111" y="918"/>
                  </a:lnTo>
                  <a:lnTo>
                    <a:pt x="94" y="918"/>
                  </a:lnTo>
                  <a:lnTo>
                    <a:pt x="94" y="924"/>
                  </a:lnTo>
                  <a:lnTo>
                    <a:pt x="102" y="925"/>
                  </a:lnTo>
                  <a:lnTo>
                    <a:pt x="96" y="919"/>
                  </a:lnTo>
                  <a:lnTo>
                    <a:pt x="95" y="920"/>
                  </a:lnTo>
                  <a:lnTo>
                    <a:pt x="101" y="926"/>
                  </a:lnTo>
                  <a:lnTo>
                    <a:pt x="110" y="926"/>
                  </a:lnTo>
                  <a:lnTo>
                    <a:pt x="109" y="896"/>
                  </a:lnTo>
                  <a:lnTo>
                    <a:pt x="93" y="896"/>
                  </a:lnTo>
                  <a:lnTo>
                    <a:pt x="92" y="898"/>
                  </a:lnTo>
                  <a:lnTo>
                    <a:pt x="109" y="898"/>
                  </a:lnTo>
                  <a:close/>
                  <a:moveTo>
                    <a:pt x="95" y="942"/>
                  </a:moveTo>
                  <a:lnTo>
                    <a:pt x="95" y="951"/>
                  </a:lnTo>
                  <a:lnTo>
                    <a:pt x="96" y="962"/>
                  </a:lnTo>
                  <a:lnTo>
                    <a:pt x="96" y="968"/>
                  </a:lnTo>
                  <a:lnTo>
                    <a:pt x="113" y="967"/>
                  </a:lnTo>
                  <a:lnTo>
                    <a:pt x="113" y="962"/>
                  </a:lnTo>
                  <a:lnTo>
                    <a:pt x="112" y="951"/>
                  </a:lnTo>
                  <a:lnTo>
                    <a:pt x="112" y="942"/>
                  </a:lnTo>
                  <a:lnTo>
                    <a:pt x="95" y="942"/>
                  </a:lnTo>
                  <a:close/>
                  <a:moveTo>
                    <a:pt x="96" y="980"/>
                  </a:moveTo>
                  <a:lnTo>
                    <a:pt x="97" y="998"/>
                  </a:lnTo>
                  <a:lnTo>
                    <a:pt x="113" y="998"/>
                  </a:lnTo>
                  <a:lnTo>
                    <a:pt x="114" y="987"/>
                  </a:lnTo>
                  <a:lnTo>
                    <a:pt x="114" y="966"/>
                  </a:lnTo>
                  <a:lnTo>
                    <a:pt x="106" y="966"/>
                  </a:lnTo>
                  <a:lnTo>
                    <a:pt x="98" y="966"/>
                  </a:lnTo>
                  <a:lnTo>
                    <a:pt x="98" y="967"/>
                  </a:lnTo>
                  <a:lnTo>
                    <a:pt x="115" y="966"/>
                  </a:lnTo>
                  <a:lnTo>
                    <a:pt x="114" y="966"/>
                  </a:lnTo>
                  <a:lnTo>
                    <a:pt x="98" y="966"/>
                  </a:lnTo>
                  <a:lnTo>
                    <a:pt x="97" y="986"/>
                  </a:lnTo>
                  <a:lnTo>
                    <a:pt x="97" y="997"/>
                  </a:lnTo>
                  <a:lnTo>
                    <a:pt x="105" y="997"/>
                  </a:lnTo>
                  <a:lnTo>
                    <a:pt x="113" y="997"/>
                  </a:lnTo>
                  <a:lnTo>
                    <a:pt x="113" y="980"/>
                  </a:lnTo>
                  <a:lnTo>
                    <a:pt x="96" y="980"/>
                  </a:lnTo>
                  <a:close/>
                  <a:moveTo>
                    <a:pt x="98" y="979"/>
                  </a:moveTo>
                  <a:lnTo>
                    <a:pt x="98" y="999"/>
                  </a:lnTo>
                  <a:lnTo>
                    <a:pt x="115" y="999"/>
                  </a:lnTo>
                  <a:lnTo>
                    <a:pt x="115" y="993"/>
                  </a:lnTo>
                  <a:lnTo>
                    <a:pt x="99" y="993"/>
                  </a:lnTo>
                  <a:lnTo>
                    <a:pt x="98" y="999"/>
                  </a:lnTo>
                  <a:lnTo>
                    <a:pt x="107" y="999"/>
                  </a:lnTo>
                  <a:lnTo>
                    <a:pt x="115" y="999"/>
                  </a:lnTo>
                  <a:lnTo>
                    <a:pt x="115" y="979"/>
                  </a:lnTo>
                  <a:lnTo>
                    <a:pt x="98" y="979"/>
                  </a:lnTo>
                  <a:close/>
                  <a:moveTo>
                    <a:pt x="116" y="981"/>
                  </a:moveTo>
                  <a:lnTo>
                    <a:pt x="116" y="965"/>
                  </a:lnTo>
                  <a:lnTo>
                    <a:pt x="107" y="964"/>
                  </a:lnTo>
                  <a:lnTo>
                    <a:pt x="99" y="965"/>
                  </a:lnTo>
                  <a:lnTo>
                    <a:pt x="100" y="985"/>
                  </a:lnTo>
                  <a:lnTo>
                    <a:pt x="100" y="999"/>
                  </a:lnTo>
                  <a:lnTo>
                    <a:pt x="117" y="999"/>
                  </a:lnTo>
                  <a:lnTo>
                    <a:pt x="116" y="984"/>
                  </a:lnTo>
                  <a:lnTo>
                    <a:pt x="116" y="964"/>
                  </a:lnTo>
                  <a:lnTo>
                    <a:pt x="99" y="964"/>
                  </a:lnTo>
                  <a:lnTo>
                    <a:pt x="99" y="981"/>
                  </a:lnTo>
                  <a:lnTo>
                    <a:pt x="116" y="981"/>
                  </a:lnTo>
                  <a:close/>
                  <a:moveTo>
                    <a:pt x="117" y="1010"/>
                  </a:moveTo>
                  <a:lnTo>
                    <a:pt x="118" y="1006"/>
                  </a:lnTo>
                  <a:lnTo>
                    <a:pt x="109" y="1005"/>
                  </a:lnTo>
                  <a:lnTo>
                    <a:pt x="101" y="1005"/>
                  </a:lnTo>
                  <a:lnTo>
                    <a:pt x="102" y="1026"/>
                  </a:lnTo>
                  <a:lnTo>
                    <a:pt x="118" y="1026"/>
                  </a:lnTo>
                  <a:lnTo>
                    <a:pt x="118" y="1005"/>
                  </a:lnTo>
                  <a:lnTo>
                    <a:pt x="101" y="1004"/>
                  </a:lnTo>
                  <a:lnTo>
                    <a:pt x="101" y="1008"/>
                  </a:lnTo>
                  <a:lnTo>
                    <a:pt x="117" y="1010"/>
                  </a:lnTo>
                  <a:close/>
                  <a:moveTo>
                    <a:pt x="118" y="1023"/>
                  </a:moveTo>
                  <a:lnTo>
                    <a:pt x="119" y="998"/>
                  </a:lnTo>
                  <a:lnTo>
                    <a:pt x="111" y="998"/>
                  </a:lnTo>
                  <a:lnTo>
                    <a:pt x="102" y="998"/>
                  </a:lnTo>
                  <a:lnTo>
                    <a:pt x="103" y="1019"/>
                  </a:lnTo>
                  <a:lnTo>
                    <a:pt x="103" y="1023"/>
                  </a:lnTo>
                  <a:lnTo>
                    <a:pt x="120" y="1022"/>
                  </a:lnTo>
                  <a:lnTo>
                    <a:pt x="120" y="1019"/>
                  </a:lnTo>
                  <a:lnTo>
                    <a:pt x="119" y="997"/>
                  </a:lnTo>
                  <a:lnTo>
                    <a:pt x="102" y="997"/>
                  </a:lnTo>
                  <a:lnTo>
                    <a:pt x="102" y="1023"/>
                  </a:lnTo>
                  <a:lnTo>
                    <a:pt x="118" y="1023"/>
                  </a:lnTo>
                  <a:close/>
                  <a:moveTo>
                    <a:pt x="103" y="1035"/>
                  </a:moveTo>
                  <a:lnTo>
                    <a:pt x="104" y="1052"/>
                  </a:lnTo>
                  <a:lnTo>
                    <a:pt x="120" y="1052"/>
                  </a:lnTo>
                  <a:lnTo>
                    <a:pt x="120" y="1043"/>
                  </a:lnTo>
                  <a:lnTo>
                    <a:pt x="104" y="1043"/>
                  </a:lnTo>
                  <a:lnTo>
                    <a:pt x="104" y="1051"/>
                  </a:lnTo>
                  <a:lnTo>
                    <a:pt x="112" y="1052"/>
                  </a:lnTo>
                  <a:lnTo>
                    <a:pt x="120" y="1051"/>
                  </a:lnTo>
                  <a:lnTo>
                    <a:pt x="120" y="1035"/>
                  </a:lnTo>
                  <a:lnTo>
                    <a:pt x="103" y="1035"/>
                  </a:lnTo>
                  <a:close/>
                  <a:moveTo>
                    <a:pt x="104" y="1030"/>
                  </a:moveTo>
                  <a:lnTo>
                    <a:pt x="105" y="1071"/>
                  </a:lnTo>
                  <a:lnTo>
                    <a:pt x="122" y="1071"/>
                  </a:lnTo>
                  <a:lnTo>
                    <a:pt x="122" y="1061"/>
                  </a:lnTo>
                  <a:lnTo>
                    <a:pt x="105" y="1060"/>
                  </a:lnTo>
                  <a:lnTo>
                    <a:pt x="105" y="1070"/>
                  </a:lnTo>
                  <a:lnTo>
                    <a:pt x="113" y="1071"/>
                  </a:lnTo>
                  <a:lnTo>
                    <a:pt x="122" y="1070"/>
                  </a:lnTo>
                  <a:lnTo>
                    <a:pt x="121" y="1030"/>
                  </a:lnTo>
                  <a:lnTo>
                    <a:pt x="104" y="1030"/>
                  </a:lnTo>
                  <a:close/>
                  <a:moveTo>
                    <a:pt x="106" y="1049"/>
                  </a:moveTo>
                  <a:lnTo>
                    <a:pt x="107" y="1061"/>
                  </a:lnTo>
                  <a:lnTo>
                    <a:pt x="122" y="1065"/>
                  </a:lnTo>
                  <a:lnTo>
                    <a:pt x="123" y="1064"/>
                  </a:lnTo>
                  <a:lnTo>
                    <a:pt x="124" y="1060"/>
                  </a:lnTo>
                  <a:lnTo>
                    <a:pt x="124" y="1049"/>
                  </a:lnTo>
                  <a:lnTo>
                    <a:pt x="108" y="1048"/>
                  </a:lnTo>
                  <a:lnTo>
                    <a:pt x="107" y="1060"/>
                  </a:lnTo>
                  <a:lnTo>
                    <a:pt x="116" y="1060"/>
                  </a:lnTo>
                  <a:lnTo>
                    <a:pt x="109" y="1056"/>
                  </a:lnTo>
                  <a:lnTo>
                    <a:pt x="108" y="1057"/>
                  </a:lnTo>
                  <a:lnTo>
                    <a:pt x="115" y="1061"/>
                  </a:lnTo>
                  <a:lnTo>
                    <a:pt x="124" y="1061"/>
                  </a:lnTo>
                  <a:lnTo>
                    <a:pt x="123" y="1048"/>
                  </a:lnTo>
                  <a:lnTo>
                    <a:pt x="106" y="1049"/>
                  </a:lnTo>
                  <a:close/>
                  <a:moveTo>
                    <a:pt x="108" y="1052"/>
                  </a:moveTo>
                  <a:lnTo>
                    <a:pt x="109" y="1063"/>
                  </a:lnTo>
                  <a:lnTo>
                    <a:pt x="125" y="1063"/>
                  </a:lnTo>
                  <a:lnTo>
                    <a:pt x="126" y="1034"/>
                  </a:lnTo>
                  <a:lnTo>
                    <a:pt x="118" y="1034"/>
                  </a:lnTo>
                  <a:lnTo>
                    <a:pt x="109" y="1034"/>
                  </a:lnTo>
                  <a:lnTo>
                    <a:pt x="109" y="1045"/>
                  </a:lnTo>
                  <a:lnTo>
                    <a:pt x="126" y="1044"/>
                  </a:lnTo>
                  <a:lnTo>
                    <a:pt x="126" y="1034"/>
                  </a:lnTo>
                  <a:lnTo>
                    <a:pt x="109" y="1034"/>
                  </a:lnTo>
                  <a:lnTo>
                    <a:pt x="109" y="1063"/>
                  </a:lnTo>
                  <a:lnTo>
                    <a:pt x="117" y="1063"/>
                  </a:lnTo>
                  <a:lnTo>
                    <a:pt x="125" y="1063"/>
                  </a:lnTo>
                  <a:lnTo>
                    <a:pt x="125" y="1051"/>
                  </a:lnTo>
                  <a:lnTo>
                    <a:pt x="108" y="1052"/>
                  </a:lnTo>
                  <a:close/>
                  <a:moveTo>
                    <a:pt x="109" y="1057"/>
                  </a:moveTo>
                  <a:lnTo>
                    <a:pt x="109" y="1082"/>
                  </a:lnTo>
                  <a:lnTo>
                    <a:pt x="126" y="1082"/>
                  </a:lnTo>
                  <a:lnTo>
                    <a:pt x="126" y="1057"/>
                  </a:lnTo>
                  <a:lnTo>
                    <a:pt x="109" y="1057"/>
                  </a:lnTo>
                  <a:close/>
                  <a:moveTo>
                    <a:pt x="110" y="1095"/>
                  </a:moveTo>
                  <a:lnTo>
                    <a:pt x="110" y="1107"/>
                  </a:lnTo>
                  <a:lnTo>
                    <a:pt x="111" y="1126"/>
                  </a:lnTo>
                  <a:lnTo>
                    <a:pt x="127" y="1126"/>
                  </a:lnTo>
                  <a:lnTo>
                    <a:pt x="128" y="1107"/>
                  </a:lnTo>
                  <a:lnTo>
                    <a:pt x="111" y="1107"/>
                  </a:lnTo>
                  <a:lnTo>
                    <a:pt x="111" y="1126"/>
                  </a:lnTo>
                  <a:lnTo>
                    <a:pt x="119" y="1126"/>
                  </a:lnTo>
                  <a:lnTo>
                    <a:pt x="127" y="1126"/>
                  </a:lnTo>
                  <a:lnTo>
                    <a:pt x="127" y="1106"/>
                  </a:lnTo>
                  <a:lnTo>
                    <a:pt x="126" y="1094"/>
                  </a:lnTo>
                  <a:lnTo>
                    <a:pt x="110" y="1095"/>
                  </a:lnTo>
                  <a:close/>
                  <a:moveTo>
                    <a:pt x="111" y="1119"/>
                  </a:moveTo>
                  <a:lnTo>
                    <a:pt x="112" y="1144"/>
                  </a:lnTo>
                  <a:lnTo>
                    <a:pt x="128" y="1144"/>
                  </a:lnTo>
                  <a:lnTo>
                    <a:pt x="128" y="1119"/>
                  </a:lnTo>
                  <a:lnTo>
                    <a:pt x="111" y="1119"/>
                  </a:lnTo>
                  <a:close/>
                  <a:moveTo>
                    <a:pt x="129" y="1143"/>
                  </a:moveTo>
                  <a:lnTo>
                    <a:pt x="129" y="1102"/>
                  </a:lnTo>
                  <a:lnTo>
                    <a:pt x="121" y="1102"/>
                  </a:lnTo>
                  <a:lnTo>
                    <a:pt x="128" y="1105"/>
                  </a:lnTo>
                  <a:lnTo>
                    <a:pt x="129" y="1104"/>
                  </a:lnTo>
                  <a:lnTo>
                    <a:pt x="121" y="1100"/>
                  </a:lnTo>
                  <a:lnTo>
                    <a:pt x="113" y="1101"/>
                  </a:lnTo>
                  <a:lnTo>
                    <a:pt x="114" y="1107"/>
                  </a:lnTo>
                  <a:lnTo>
                    <a:pt x="114" y="1109"/>
                  </a:lnTo>
                  <a:lnTo>
                    <a:pt x="130" y="1108"/>
                  </a:lnTo>
                  <a:lnTo>
                    <a:pt x="130" y="1106"/>
                  </a:lnTo>
                  <a:lnTo>
                    <a:pt x="129" y="1100"/>
                  </a:lnTo>
                  <a:lnTo>
                    <a:pt x="114" y="1096"/>
                  </a:lnTo>
                  <a:lnTo>
                    <a:pt x="113" y="1098"/>
                  </a:lnTo>
                  <a:lnTo>
                    <a:pt x="112" y="1102"/>
                  </a:lnTo>
                  <a:lnTo>
                    <a:pt x="112" y="1143"/>
                  </a:lnTo>
                  <a:lnTo>
                    <a:pt x="129" y="1143"/>
                  </a:lnTo>
                  <a:close/>
                  <a:moveTo>
                    <a:pt x="114" y="1121"/>
                  </a:moveTo>
                  <a:lnTo>
                    <a:pt x="114" y="1122"/>
                  </a:lnTo>
                  <a:lnTo>
                    <a:pt x="115" y="1139"/>
                  </a:lnTo>
                  <a:lnTo>
                    <a:pt x="131" y="1140"/>
                  </a:lnTo>
                  <a:lnTo>
                    <a:pt x="132" y="1133"/>
                  </a:lnTo>
                  <a:lnTo>
                    <a:pt x="115" y="1132"/>
                  </a:lnTo>
                  <a:lnTo>
                    <a:pt x="115" y="1138"/>
                  </a:lnTo>
                  <a:lnTo>
                    <a:pt x="123" y="1139"/>
                  </a:lnTo>
                  <a:lnTo>
                    <a:pt x="131" y="1139"/>
                  </a:lnTo>
                  <a:lnTo>
                    <a:pt x="131" y="1122"/>
                  </a:lnTo>
                  <a:lnTo>
                    <a:pt x="131" y="1120"/>
                  </a:lnTo>
                  <a:lnTo>
                    <a:pt x="114" y="1121"/>
                  </a:lnTo>
                  <a:close/>
                  <a:moveTo>
                    <a:pt x="116" y="1141"/>
                  </a:moveTo>
                  <a:lnTo>
                    <a:pt x="116" y="1142"/>
                  </a:lnTo>
                  <a:lnTo>
                    <a:pt x="116" y="1144"/>
                  </a:lnTo>
                  <a:lnTo>
                    <a:pt x="117" y="1146"/>
                  </a:lnTo>
                  <a:lnTo>
                    <a:pt x="133" y="1145"/>
                  </a:lnTo>
                  <a:lnTo>
                    <a:pt x="134" y="1133"/>
                  </a:lnTo>
                  <a:lnTo>
                    <a:pt x="125" y="1132"/>
                  </a:lnTo>
                  <a:lnTo>
                    <a:pt x="117" y="1132"/>
                  </a:lnTo>
                  <a:lnTo>
                    <a:pt x="118" y="1160"/>
                  </a:lnTo>
                  <a:lnTo>
                    <a:pt x="118" y="1167"/>
                  </a:lnTo>
                  <a:lnTo>
                    <a:pt x="135" y="1166"/>
                  </a:lnTo>
                  <a:lnTo>
                    <a:pt x="135" y="1159"/>
                  </a:lnTo>
                  <a:lnTo>
                    <a:pt x="134" y="1132"/>
                  </a:lnTo>
                  <a:lnTo>
                    <a:pt x="117" y="1132"/>
                  </a:lnTo>
                  <a:lnTo>
                    <a:pt x="116" y="1144"/>
                  </a:lnTo>
                  <a:lnTo>
                    <a:pt x="125" y="1144"/>
                  </a:lnTo>
                  <a:lnTo>
                    <a:pt x="133" y="1142"/>
                  </a:lnTo>
                  <a:lnTo>
                    <a:pt x="133" y="1140"/>
                  </a:lnTo>
                  <a:lnTo>
                    <a:pt x="124" y="1142"/>
                  </a:lnTo>
                  <a:lnTo>
                    <a:pt x="133" y="1141"/>
                  </a:lnTo>
                  <a:lnTo>
                    <a:pt x="133" y="1140"/>
                  </a:lnTo>
                  <a:lnTo>
                    <a:pt x="116" y="1141"/>
                  </a:lnTo>
                  <a:close/>
                  <a:moveTo>
                    <a:pt x="118" y="1179"/>
                  </a:moveTo>
                  <a:lnTo>
                    <a:pt x="118" y="1183"/>
                  </a:lnTo>
                  <a:lnTo>
                    <a:pt x="135" y="1183"/>
                  </a:lnTo>
                  <a:lnTo>
                    <a:pt x="136" y="1162"/>
                  </a:lnTo>
                  <a:lnTo>
                    <a:pt x="119" y="1162"/>
                  </a:lnTo>
                  <a:lnTo>
                    <a:pt x="118" y="1183"/>
                  </a:lnTo>
                  <a:lnTo>
                    <a:pt x="127" y="1183"/>
                  </a:lnTo>
                  <a:lnTo>
                    <a:pt x="135" y="1183"/>
                  </a:lnTo>
                  <a:lnTo>
                    <a:pt x="135" y="1179"/>
                  </a:lnTo>
                  <a:lnTo>
                    <a:pt x="118" y="1179"/>
                  </a:lnTo>
                  <a:close/>
                  <a:moveTo>
                    <a:pt x="120" y="1168"/>
                  </a:moveTo>
                  <a:lnTo>
                    <a:pt x="120" y="1174"/>
                  </a:lnTo>
                  <a:lnTo>
                    <a:pt x="122" y="1178"/>
                  </a:lnTo>
                  <a:lnTo>
                    <a:pt x="122" y="1179"/>
                  </a:lnTo>
                  <a:lnTo>
                    <a:pt x="138" y="1175"/>
                  </a:lnTo>
                  <a:lnTo>
                    <a:pt x="138" y="1164"/>
                  </a:lnTo>
                  <a:lnTo>
                    <a:pt x="130" y="1164"/>
                  </a:lnTo>
                  <a:lnTo>
                    <a:pt x="122" y="1165"/>
                  </a:lnTo>
                  <a:lnTo>
                    <a:pt x="122" y="1170"/>
                  </a:lnTo>
                  <a:lnTo>
                    <a:pt x="139" y="1170"/>
                  </a:lnTo>
                  <a:lnTo>
                    <a:pt x="140" y="1151"/>
                  </a:lnTo>
                  <a:lnTo>
                    <a:pt x="131" y="1151"/>
                  </a:lnTo>
                  <a:lnTo>
                    <a:pt x="123" y="1151"/>
                  </a:lnTo>
                  <a:lnTo>
                    <a:pt x="123" y="1160"/>
                  </a:lnTo>
                  <a:lnTo>
                    <a:pt x="140" y="1159"/>
                  </a:lnTo>
                  <a:lnTo>
                    <a:pt x="140" y="1151"/>
                  </a:lnTo>
                  <a:lnTo>
                    <a:pt x="123" y="1151"/>
                  </a:lnTo>
                  <a:lnTo>
                    <a:pt x="122" y="1169"/>
                  </a:lnTo>
                  <a:lnTo>
                    <a:pt x="131" y="1170"/>
                  </a:lnTo>
                  <a:lnTo>
                    <a:pt x="139" y="1168"/>
                  </a:lnTo>
                  <a:lnTo>
                    <a:pt x="138" y="1163"/>
                  </a:lnTo>
                  <a:lnTo>
                    <a:pt x="122" y="1163"/>
                  </a:lnTo>
                  <a:lnTo>
                    <a:pt x="121" y="1174"/>
                  </a:lnTo>
                  <a:lnTo>
                    <a:pt x="129" y="1175"/>
                  </a:lnTo>
                  <a:lnTo>
                    <a:pt x="136" y="1170"/>
                  </a:lnTo>
                  <a:lnTo>
                    <a:pt x="136" y="1169"/>
                  </a:lnTo>
                  <a:lnTo>
                    <a:pt x="129" y="1174"/>
                  </a:lnTo>
                  <a:lnTo>
                    <a:pt x="137" y="1173"/>
                  </a:lnTo>
                  <a:lnTo>
                    <a:pt x="137" y="1167"/>
                  </a:lnTo>
                  <a:lnTo>
                    <a:pt x="120" y="1168"/>
                  </a:lnTo>
                  <a:close/>
                  <a:moveTo>
                    <a:pt x="123" y="1172"/>
                  </a:moveTo>
                  <a:lnTo>
                    <a:pt x="124" y="1192"/>
                  </a:lnTo>
                  <a:lnTo>
                    <a:pt x="140" y="1192"/>
                  </a:lnTo>
                  <a:lnTo>
                    <a:pt x="140" y="1186"/>
                  </a:lnTo>
                  <a:lnTo>
                    <a:pt x="124" y="1185"/>
                  </a:lnTo>
                  <a:lnTo>
                    <a:pt x="124" y="1191"/>
                  </a:lnTo>
                  <a:lnTo>
                    <a:pt x="132" y="1192"/>
                  </a:lnTo>
                  <a:lnTo>
                    <a:pt x="140" y="1191"/>
                  </a:lnTo>
                  <a:lnTo>
                    <a:pt x="140" y="1172"/>
                  </a:lnTo>
                  <a:lnTo>
                    <a:pt x="123" y="1172"/>
                  </a:lnTo>
                  <a:close/>
                  <a:moveTo>
                    <a:pt x="125" y="1178"/>
                  </a:moveTo>
                  <a:lnTo>
                    <a:pt x="125" y="1197"/>
                  </a:lnTo>
                  <a:lnTo>
                    <a:pt x="126" y="1201"/>
                  </a:lnTo>
                  <a:lnTo>
                    <a:pt x="127" y="1203"/>
                  </a:lnTo>
                  <a:lnTo>
                    <a:pt x="135" y="1199"/>
                  </a:lnTo>
                  <a:lnTo>
                    <a:pt x="126" y="1199"/>
                  </a:lnTo>
                  <a:lnTo>
                    <a:pt x="127" y="1209"/>
                  </a:lnTo>
                  <a:lnTo>
                    <a:pt x="127" y="1219"/>
                  </a:lnTo>
                  <a:lnTo>
                    <a:pt x="127" y="1221"/>
                  </a:lnTo>
                  <a:lnTo>
                    <a:pt x="128" y="1224"/>
                  </a:lnTo>
                  <a:lnTo>
                    <a:pt x="144" y="1224"/>
                  </a:lnTo>
                  <a:lnTo>
                    <a:pt x="145" y="1219"/>
                  </a:lnTo>
                  <a:lnTo>
                    <a:pt x="137" y="1218"/>
                  </a:lnTo>
                  <a:lnTo>
                    <a:pt x="129" y="1218"/>
                  </a:lnTo>
                  <a:lnTo>
                    <a:pt x="129" y="1219"/>
                  </a:lnTo>
                  <a:lnTo>
                    <a:pt x="145" y="1219"/>
                  </a:lnTo>
                  <a:lnTo>
                    <a:pt x="145" y="1218"/>
                  </a:lnTo>
                  <a:lnTo>
                    <a:pt x="129" y="1217"/>
                  </a:lnTo>
                  <a:lnTo>
                    <a:pt x="128" y="1221"/>
                  </a:lnTo>
                  <a:lnTo>
                    <a:pt x="136" y="1223"/>
                  </a:lnTo>
                  <a:lnTo>
                    <a:pt x="144" y="1221"/>
                  </a:lnTo>
                  <a:lnTo>
                    <a:pt x="144" y="1217"/>
                  </a:lnTo>
                  <a:lnTo>
                    <a:pt x="136" y="1219"/>
                  </a:lnTo>
                  <a:lnTo>
                    <a:pt x="144" y="1219"/>
                  </a:lnTo>
                  <a:lnTo>
                    <a:pt x="143" y="1208"/>
                  </a:lnTo>
                  <a:lnTo>
                    <a:pt x="143" y="1198"/>
                  </a:lnTo>
                  <a:lnTo>
                    <a:pt x="142" y="1194"/>
                  </a:lnTo>
                  <a:lnTo>
                    <a:pt x="141" y="1193"/>
                  </a:lnTo>
                  <a:lnTo>
                    <a:pt x="134" y="1197"/>
                  </a:lnTo>
                  <a:lnTo>
                    <a:pt x="142" y="1197"/>
                  </a:lnTo>
                  <a:lnTo>
                    <a:pt x="142" y="1178"/>
                  </a:lnTo>
                  <a:lnTo>
                    <a:pt x="125" y="1178"/>
                  </a:lnTo>
                  <a:close/>
                  <a:moveTo>
                    <a:pt x="129" y="1232"/>
                  </a:moveTo>
                  <a:lnTo>
                    <a:pt x="129" y="1257"/>
                  </a:lnTo>
                  <a:lnTo>
                    <a:pt x="145" y="1257"/>
                  </a:lnTo>
                  <a:lnTo>
                    <a:pt x="145" y="1232"/>
                  </a:lnTo>
                  <a:lnTo>
                    <a:pt x="129" y="1232"/>
                  </a:lnTo>
                  <a:close/>
                  <a:moveTo>
                    <a:pt x="146" y="1268"/>
                  </a:moveTo>
                  <a:lnTo>
                    <a:pt x="146" y="1217"/>
                  </a:lnTo>
                  <a:lnTo>
                    <a:pt x="130" y="1217"/>
                  </a:lnTo>
                  <a:lnTo>
                    <a:pt x="129" y="1268"/>
                  </a:lnTo>
                  <a:lnTo>
                    <a:pt x="146" y="1268"/>
                  </a:lnTo>
                  <a:close/>
                  <a:moveTo>
                    <a:pt x="130" y="1221"/>
                  </a:moveTo>
                  <a:lnTo>
                    <a:pt x="130" y="1223"/>
                  </a:lnTo>
                  <a:lnTo>
                    <a:pt x="131" y="1225"/>
                  </a:lnTo>
                  <a:lnTo>
                    <a:pt x="131" y="1227"/>
                  </a:lnTo>
                  <a:lnTo>
                    <a:pt x="139" y="1224"/>
                  </a:lnTo>
                  <a:lnTo>
                    <a:pt x="131" y="1224"/>
                  </a:lnTo>
                  <a:lnTo>
                    <a:pt x="131" y="1245"/>
                  </a:lnTo>
                  <a:lnTo>
                    <a:pt x="148" y="1245"/>
                  </a:lnTo>
                  <a:lnTo>
                    <a:pt x="148" y="1224"/>
                  </a:lnTo>
                  <a:lnTo>
                    <a:pt x="147" y="1221"/>
                  </a:lnTo>
                  <a:lnTo>
                    <a:pt x="147" y="1219"/>
                  </a:lnTo>
                  <a:lnTo>
                    <a:pt x="139" y="1222"/>
                  </a:lnTo>
                  <a:lnTo>
                    <a:pt x="147" y="1222"/>
                  </a:lnTo>
                  <a:lnTo>
                    <a:pt x="147" y="1219"/>
                  </a:lnTo>
                  <a:lnTo>
                    <a:pt x="130" y="1221"/>
                  </a:lnTo>
                  <a:close/>
                  <a:moveTo>
                    <a:pt x="148" y="1256"/>
                  </a:moveTo>
                  <a:lnTo>
                    <a:pt x="149" y="1233"/>
                  </a:lnTo>
                  <a:lnTo>
                    <a:pt x="140" y="1233"/>
                  </a:lnTo>
                  <a:lnTo>
                    <a:pt x="132" y="1234"/>
                  </a:lnTo>
                  <a:lnTo>
                    <a:pt x="133" y="1243"/>
                  </a:lnTo>
                  <a:lnTo>
                    <a:pt x="133" y="1245"/>
                  </a:lnTo>
                  <a:lnTo>
                    <a:pt x="134" y="1247"/>
                  </a:lnTo>
                  <a:lnTo>
                    <a:pt x="149" y="1247"/>
                  </a:lnTo>
                  <a:lnTo>
                    <a:pt x="150" y="1246"/>
                  </a:lnTo>
                  <a:lnTo>
                    <a:pt x="142" y="1243"/>
                  </a:lnTo>
                  <a:lnTo>
                    <a:pt x="134" y="1244"/>
                  </a:lnTo>
                  <a:lnTo>
                    <a:pt x="135" y="1248"/>
                  </a:lnTo>
                  <a:lnTo>
                    <a:pt x="143" y="1246"/>
                  </a:lnTo>
                  <a:lnTo>
                    <a:pt x="135" y="1247"/>
                  </a:lnTo>
                  <a:lnTo>
                    <a:pt x="135" y="1257"/>
                  </a:lnTo>
                  <a:lnTo>
                    <a:pt x="152" y="1257"/>
                  </a:lnTo>
                  <a:lnTo>
                    <a:pt x="151" y="1246"/>
                  </a:lnTo>
                  <a:lnTo>
                    <a:pt x="151" y="1245"/>
                  </a:lnTo>
                  <a:lnTo>
                    <a:pt x="151" y="1241"/>
                  </a:lnTo>
                  <a:lnTo>
                    <a:pt x="135" y="1239"/>
                  </a:lnTo>
                  <a:lnTo>
                    <a:pt x="134" y="1241"/>
                  </a:lnTo>
                  <a:lnTo>
                    <a:pt x="142" y="1244"/>
                  </a:lnTo>
                  <a:lnTo>
                    <a:pt x="150" y="1241"/>
                  </a:lnTo>
                  <a:lnTo>
                    <a:pt x="149" y="1239"/>
                  </a:lnTo>
                  <a:lnTo>
                    <a:pt x="141" y="1242"/>
                  </a:lnTo>
                  <a:lnTo>
                    <a:pt x="149" y="1242"/>
                  </a:lnTo>
                  <a:lnTo>
                    <a:pt x="149" y="1232"/>
                  </a:lnTo>
                  <a:lnTo>
                    <a:pt x="132" y="1233"/>
                  </a:lnTo>
                  <a:lnTo>
                    <a:pt x="132" y="1256"/>
                  </a:lnTo>
                  <a:lnTo>
                    <a:pt x="148" y="1256"/>
                  </a:lnTo>
                  <a:close/>
                  <a:moveTo>
                    <a:pt x="135" y="1270"/>
                  </a:moveTo>
                  <a:lnTo>
                    <a:pt x="136" y="1295"/>
                  </a:lnTo>
                  <a:lnTo>
                    <a:pt x="152" y="1294"/>
                  </a:lnTo>
                  <a:lnTo>
                    <a:pt x="152" y="1269"/>
                  </a:lnTo>
                  <a:lnTo>
                    <a:pt x="135" y="1270"/>
                  </a:lnTo>
                  <a:close/>
                  <a:moveTo>
                    <a:pt x="136" y="1307"/>
                  </a:moveTo>
                  <a:lnTo>
                    <a:pt x="136" y="1322"/>
                  </a:lnTo>
                  <a:lnTo>
                    <a:pt x="153" y="1322"/>
                  </a:lnTo>
                  <a:lnTo>
                    <a:pt x="153" y="1305"/>
                  </a:lnTo>
                  <a:lnTo>
                    <a:pt x="154" y="1286"/>
                  </a:lnTo>
                  <a:lnTo>
                    <a:pt x="137" y="1286"/>
                  </a:lnTo>
                  <a:lnTo>
                    <a:pt x="136" y="1305"/>
                  </a:lnTo>
                  <a:lnTo>
                    <a:pt x="136" y="1322"/>
                  </a:lnTo>
                  <a:lnTo>
                    <a:pt x="144" y="1322"/>
                  </a:lnTo>
                  <a:lnTo>
                    <a:pt x="153" y="1322"/>
                  </a:lnTo>
                  <a:lnTo>
                    <a:pt x="153" y="1307"/>
                  </a:lnTo>
                  <a:lnTo>
                    <a:pt x="136" y="1307"/>
                  </a:lnTo>
                  <a:close/>
                  <a:moveTo>
                    <a:pt x="154" y="1274"/>
                  </a:moveTo>
                  <a:lnTo>
                    <a:pt x="154" y="1260"/>
                  </a:lnTo>
                  <a:lnTo>
                    <a:pt x="145" y="1260"/>
                  </a:lnTo>
                  <a:lnTo>
                    <a:pt x="137" y="1260"/>
                  </a:lnTo>
                  <a:lnTo>
                    <a:pt x="137" y="1272"/>
                  </a:lnTo>
                  <a:lnTo>
                    <a:pt x="154" y="1271"/>
                  </a:lnTo>
                  <a:lnTo>
                    <a:pt x="154" y="1259"/>
                  </a:lnTo>
                  <a:lnTo>
                    <a:pt x="137" y="1260"/>
                  </a:lnTo>
                  <a:lnTo>
                    <a:pt x="137" y="1273"/>
                  </a:lnTo>
                  <a:lnTo>
                    <a:pt x="154" y="1274"/>
                  </a:lnTo>
                  <a:close/>
                  <a:moveTo>
                    <a:pt x="138" y="1284"/>
                  </a:moveTo>
                  <a:lnTo>
                    <a:pt x="138" y="1290"/>
                  </a:lnTo>
                  <a:lnTo>
                    <a:pt x="154" y="1292"/>
                  </a:lnTo>
                  <a:lnTo>
                    <a:pt x="155" y="1291"/>
                  </a:lnTo>
                  <a:lnTo>
                    <a:pt x="155" y="1289"/>
                  </a:lnTo>
                  <a:lnTo>
                    <a:pt x="156" y="1284"/>
                  </a:lnTo>
                  <a:lnTo>
                    <a:pt x="156" y="1283"/>
                  </a:lnTo>
                  <a:lnTo>
                    <a:pt x="156" y="1270"/>
                  </a:lnTo>
                  <a:lnTo>
                    <a:pt x="148" y="1270"/>
                  </a:lnTo>
                  <a:lnTo>
                    <a:pt x="140" y="1270"/>
                  </a:lnTo>
                  <a:lnTo>
                    <a:pt x="140" y="1289"/>
                  </a:lnTo>
                  <a:lnTo>
                    <a:pt x="140" y="1290"/>
                  </a:lnTo>
                  <a:lnTo>
                    <a:pt x="141" y="1295"/>
                  </a:lnTo>
                  <a:lnTo>
                    <a:pt x="157" y="1297"/>
                  </a:lnTo>
                  <a:lnTo>
                    <a:pt x="157" y="1297"/>
                  </a:lnTo>
                  <a:lnTo>
                    <a:pt x="142" y="1290"/>
                  </a:lnTo>
                  <a:lnTo>
                    <a:pt x="142" y="1290"/>
                  </a:lnTo>
                  <a:lnTo>
                    <a:pt x="149" y="1294"/>
                  </a:lnTo>
                  <a:lnTo>
                    <a:pt x="158" y="1292"/>
                  </a:lnTo>
                  <a:lnTo>
                    <a:pt x="157" y="1288"/>
                  </a:lnTo>
                  <a:lnTo>
                    <a:pt x="149" y="1289"/>
                  </a:lnTo>
                  <a:lnTo>
                    <a:pt x="157" y="1289"/>
                  </a:lnTo>
                  <a:lnTo>
                    <a:pt x="156" y="1269"/>
                  </a:lnTo>
                  <a:lnTo>
                    <a:pt x="140" y="1269"/>
                  </a:lnTo>
                  <a:lnTo>
                    <a:pt x="139" y="1283"/>
                  </a:lnTo>
                  <a:lnTo>
                    <a:pt x="147" y="1283"/>
                  </a:lnTo>
                  <a:lnTo>
                    <a:pt x="139" y="1282"/>
                  </a:lnTo>
                  <a:lnTo>
                    <a:pt x="138" y="1287"/>
                  </a:lnTo>
                  <a:lnTo>
                    <a:pt x="147" y="1288"/>
                  </a:lnTo>
                  <a:lnTo>
                    <a:pt x="139" y="1285"/>
                  </a:lnTo>
                  <a:lnTo>
                    <a:pt x="138" y="1286"/>
                  </a:lnTo>
                  <a:lnTo>
                    <a:pt x="146" y="1289"/>
                  </a:lnTo>
                  <a:lnTo>
                    <a:pt x="155" y="1289"/>
                  </a:lnTo>
                  <a:lnTo>
                    <a:pt x="155" y="1284"/>
                  </a:lnTo>
                  <a:lnTo>
                    <a:pt x="138" y="1284"/>
                  </a:lnTo>
                  <a:close/>
                  <a:moveTo>
                    <a:pt x="159" y="1294"/>
                  </a:moveTo>
                  <a:lnTo>
                    <a:pt x="160" y="1283"/>
                  </a:lnTo>
                  <a:lnTo>
                    <a:pt x="151" y="1283"/>
                  </a:lnTo>
                  <a:lnTo>
                    <a:pt x="143" y="1283"/>
                  </a:lnTo>
                  <a:lnTo>
                    <a:pt x="143" y="1297"/>
                  </a:lnTo>
                  <a:lnTo>
                    <a:pt x="160" y="1296"/>
                  </a:lnTo>
                  <a:lnTo>
                    <a:pt x="160" y="1283"/>
                  </a:lnTo>
                  <a:lnTo>
                    <a:pt x="143" y="1283"/>
                  </a:lnTo>
                  <a:lnTo>
                    <a:pt x="142" y="1294"/>
                  </a:lnTo>
                  <a:lnTo>
                    <a:pt x="159" y="1294"/>
                  </a:lnTo>
                  <a:close/>
                  <a:moveTo>
                    <a:pt x="143" y="1309"/>
                  </a:moveTo>
                  <a:lnTo>
                    <a:pt x="144" y="1317"/>
                  </a:lnTo>
                  <a:lnTo>
                    <a:pt x="160" y="1317"/>
                  </a:lnTo>
                  <a:lnTo>
                    <a:pt x="161" y="1299"/>
                  </a:lnTo>
                  <a:lnTo>
                    <a:pt x="162" y="1279"/>
                  </a:lnTo>
                  <a:lnTo>
                    <a:pt x="153" y="1279"/>
                  </a:lnTo>
                  <a:lnTo>
                    <a:pt x="145" y="1279"/>
                  </a:lnTo>
                  <a:lnTo>
                    <a:pt x="145" y="1284"/>
                  </a:lnTo>
                  <a:lnTo>
                    <a:pt x="162" y="1284"/>
                  </a:lnTo>
                  <a:lnTo>
                    <a:pt x="162" y="1279"/>
                  </a:lnTo>
                  <a:lnTo>
                    <a:pt x="145" y="1279"/>
                  </a:lnTo>
                  <a:lnTo>
                    <a:pt x="144" y="1299"/>
                  </a:lnTo>
                  <a:lnTo>
                    <a:pt x="144" y="1316"/>
                  </a:lnTo>
                  <a:lnTo>
                    <a:pt x="152" y="1317"/>
                  </a:lnTo>
                  <a:lnTo>
                    <a:pt x="160" y="1316"/>
                  </a:lnTo>
                  <a:lnTo>
                    <a:pt x="160" y="1309"/>
                  </a:lnTo>
                  <a:lnTo>
                    <a:pt x="143" y="1309"/>
                  </a:lnTo>
                  <a:close/>
                  <a:moveTo>
                    <a:pt x="145" y="1297"/>
                  </a:moveTo>
                  <a:lnTo>
                    <a:pt x="145" y="1310"/>
                  </a:lnTo>
                  <a:lnTo>
                    <a:pt x="145" y="1311"/>
                  </a:lnTo>
                  <a:lnTo>
                    <a:pt x="146" y="1316"/>
                  </a:lnTo>
                  <a:lnTo>
                    <a:pt x="154" y="1314"/>
                  </a:lnTo>
                  <a:lnTo>
                    <a:pt x="146" y="1315"/>
                  </a:lnTo>
                  <a:lnTo>
                    <a:pt x="146" y="1322"/>
                  </a:lnTo>
                  <a:lnTo>
                    <a:pt x="163" y="1321"/>
                  </a:lnTo>
                  <a:lnTo>
                    <a:pt x="163" y="1314"/>
                  </a:lnTo>
                  <a:lnTo>
                    <a:pt x="163" y="1313"/>
                  </a:lnTo>
                  <a:lnTo>
                    <a:pt x="162" y="1309"/>
                  </a:lnTo>
                  <a:lnTo>
                    <a:pt x="154" y="1310"/>
                  </a:lnTo>
                  <a:lnTo>
                    <a:pt x="162" y="1310"/>
                  </a:lnTo>
                  <a:lnTo>
                    <a:pt x="162" y="1296"/>
                  </a:lnTo>
                  <a:lnTo>
                    <a:pt x="145" y="1297"/>
                  </a:lnTo>
                  <a:close/>
                  <a:moveTo>
                    <a:pt x="147" y="1334"/>
                  </a:moveTo>
                  <a:lnTo>
                    <a:pt x="148" y="1370"/>
                  </a:lnTo>
                  <a:lnTo>
                    <a:pt x="164" y="1371"/>
                  </a:lnTo>
                  <a:lnTo>
                    <a:pt x="165" y="1361"/>
                  </a:lnTo>
                  <a:lnTo>
                    <a:pt x="165" y="1356"/>
                  </a:lnTo>
                  <a:lnTo>
                    <a:pt x="149" y="1355"/>
                  </a:lnTo>
                  <a:lnTo>
                    <a:pt x="148" y="1360"/>
                  </a:lnTo>
                  <a:lnTo>
                    <a:pt x="148" y="1369"/>
                  </a:lnTo>
                  <a:lnTo>
                    <a:pt x="156" y="1370"/>
                  </a:lnTo>
                  <a:lnTo>
                    <a:pt x="164" y="1370"/>
                  </a:lnTo>
                  <a:lnTo>
                    <a:pt x="164" y="1334"/>
                  </a:lnTo>
                  <a:lnTo>
                    <a:pt x="147" y="1334"/>
                  </a:lnTo>
                  <a:close/>
                  <a:moveTo>
                    <a:pt x="165" y="1343"/>
                  </a:moveTo>
                  <a:lnTo>
                    <a:pt x="166" y="1335"/>
                  </a:lnTo>
                  <a:lnTo>
                    <a:pt x="157" y="1335"/>
                  </a:lnTo>
                  <a:lnTo>
                    <a:pt x="149" y="1335"/>
                  </a:lnTo>
                  <a:lnTo>
                    <a:pt x="149" y="1353"/>
                  </a:lnTo>
                  <a:lnTo>
                    <a:pt x="166" y="1353"/>
                  </a:lnTo>
                  <a:lnTo>
                    <a:pt x="166" y="1335"/>
                  </a:lnTo>
                  <a:lnTo>
                    <a:pt x="149" y="1335"/>
                  </a:lnTo>
                  <a:lnTo>
                    <a:pt x="149" y="1342"/>
                  </a:lnTo>
                  <a:lnTo>
                    <a:pt x="165" y="1343"/>
                  </a:lnTo>
                  <a:close/>
                  <a:moveTo>
                    <a:pt x="149" y="1366"/>
                  </a:moveTo>
                  <a:lnTo>
                    <a:pt x="150" y="1379"/>
                  </a:lnTo>
                  <a:lnTo>
                    <a:pt x="166" y="1379"/>
                  </a:lnTo>
                  <a:lnTo>
                    <a:pt x="167" y="1343"/>
                  </a:lnTo>
                  <a:lnTo>
                    <a:pt x="150" y="1343"/>
                  </a:lnTo>
                  <a:lnTo>
                    <a:pt x="150" y="1379"/>
                  </a:lnTo>
                  <a:lnTo>
                    <a:pt x="158" y="1379"/>
                  </a:lnTo>
                  <a:lnTo>
                    <a:pt x="166" y="1379"/>
                  </a:lnTo>
                  <a:lnTo>
                    <a:pt x="166" y="1366"/>
                  </a:lnTo>
                  <a:lnTo>
                    <a:pt x="149" y="1366"/>
                  </a:lnTo>
                  <a:close/>
                  <a:moveTo>
                    <a:pt x="151" y="1345"/>
                  </a:moveTo>
                  <a:lnTo>
                    <a:pt x="151" y="1349"/>
                  </a:lnTo>
                  <a:lnTo>
                    <a:pt x="157" y="1357"/>
                  </a:lnTo>
                  <a:lnTo>
                    <a:pt x="158" y="1357"/>
                  </a:lnTo>
                  <a:lnTo>
                    <a:pt x="160" y="1349"/>
                  </a:lnTo>
                  <a:lnTo>
                    <a:pt x="151" y="1350"/>
                  </a:lnTo>
                  <a:lnTo>
                    <a:pt x="152" y="1362"/>
                  </a:lnTo>
                  <a:lnTo>
                    <a:pt x="153" y="1369"/>
                  </a:lnTo>
                  <a:lnTo>
                    <a:pt x="169" y="1369"/>
                  </a:lnTo>
                  <a:lnTo>
                    <a:pt x="169" y="1361"/>
                  </a:lnTo>
                  <a:lnTo>
                    <a:pt x="168" y="1349"/>
                  </a:lnTo>
                  <a:lnTo>
                    <a:pt x="162" y="1341"/>
                  </a:lnTo>
                  <a:lnTo>
                    <a:pt x="161" y="1341"/>
                  </a:lnTo>
                  <a:lnTo>
                    <a:pt x="159" y="1349"/>
                  </a:lnTo>
                  <a:lnTo>
                    <a:pt x="167" y="1349"/>
                  </a:lnTo>
                  <a:lnTo>
                    <a:pt x="167" y="1344"/>
                  </a:lnTo>
                  <a:lnTo>
                    <a:pt x="151" y="1345"/>
                  </a:lnTo>
                  <a:close/>
                  <a:moveTo>
                    <a:pt x="170" y="1377"/>
                  </a:moveTo>
                  <a:lnTo>
                    <a:pt x="170" y="1370"/>
                  </a:lnTo>
                  <a:lnTo>
                    <a:pt x="162" y="1369"/>
                  </a:lnTo>
                  <a:lnTo>
                    <a:pt x="153" y="1369"/>
                  </a:lnTo>
                  <a:lnTo>
                    <a:pt x="154" y="1384"/>
                  </a:lnTo>
                  <a:lnTo>
                    <a:pt x="171" y="1383"/>
                  </a:lnTo>
                  <a:lnTo>
                    <a:pt x="171" y="1366"/>
                  </a:lnTo>
                  <a:lnTo>
                    <a:pt x="172" y="1354"/>
                  </a:lnTo>
                  <a:lnTo>
                    <a:pt x="155" y="1353"/>
                  </a:lnTo>
                  <a:lnTo>
                    <a:pt x="155" y="1366"/>
                  </a:lnTo>
                  <a:lnTo>
                    <a:pt x="154" y="1383"/>
                  </a:lnTo>
                  <a:lnTo>
                    <a:pt x="162" y="1383"/>
                  </a:lnTo>
                  <a:lnTo>
                    <a:pt x="171" y="1383"/>
                  </a:lnTo>
                  <a:lnTo>
                    <a:pt x="170" y="1369"/>
                  </a:lnTo>
                  <a:lnTo>
                    <a:pt x="153" y="1369"/>
                  </a:lnTo>
                  <a:lnTo>
                    <a:pt x="153" y="1376"/>
                  </a:lnTo>
                  <a:lnTo>
                    <a:pt x="170" y="1377"/>
                  </a:lnTo>
                  <a:close/>
                  <a:moveTo>
                    <a:pt x="156" y="1357"/>
                  </a:moveTo>
                  <a:lnTo>
                    <a:pt x="156" y="1369"/>
                  </a:lnTo>
                  <a:lnTo>
                    <a:pt x="156" y="1382"/>
                  </a:lnTo>
                  <a:lnTo>
                    <a:pt x="173" y="1382"/>
                  </a:lnTo>
                  <a:lnTo>
                    <a:pt x="173" y="1368"/>
                  </a:lnTo>
                  <a:lnTo>
                    <a:pt x="172" y="1357"/>
                  </a:lnTo>
                  <a:lnTo>
                    <a:pt x="156" y="1357"/>
                  </a:lnTo>
                  <a:close/>
                  <a:moveTo>
                    <a:pt x="156" y="1395"/>
                  </a:moveTo>
                  <a:lnTo>
                    <a:pt x="156" y="1398"/>
                  </a:lnTo>
                  <a:lnTo>
                    <a:pt x="173" y="1398"/>
                  </a:lnTo>
                  <a:lnTo>
                    <a:pt x="174" y="1377"/>
                  </a:lnTo>
                  <a:lnTo>
                    <a:pt x="165" y="1377"/>
                  </a:lnTo>
                  <a:lnTo>
                    <a:pt x="157" y="1377"/>
                  </a:lnTo>
                  <a:lnTo>
                    <a:pt x="158" y="1395"/>
                  </a:lnTo>
                  <a:lnTo>
                    <a:pt x="158" y="1397"/>
                  </a:lnTo>
                  <a:lnTo>
                    <a:pt x="158" y="1400"/>
                  </a:lnTo>
                  <a:lnTo>
                    <a:pt x="175" y="1400"/>
                  </a:lnTo>
                  <a:lnTo>
                    <a:pt x="176" y="1396"/>
                  </a:lnTo>
                  <a:lnTo>
                    <a:pt x="167" y="1395"/>
                  </a:lnTo>
                  <a:lnTo>
                    <a:pt x="159" y="1395"/>
                  </a:lnTo>
                  <a:lnTo>
                    <a:pt x="159" y="1396"/>
                  </a:lnTo>
                  <a:lnTo>
                    <a:pt x="176" y="1395"/>
                  </a:lnTo>
                  <a:lnTo>
                    <a:pt x="176" y="1394"/>
                  </a:lnTo>
                  <a:lnTo>
                    <a:pt x="159" y="1393"/>
                  </a:lnTo>
                  <a:lnTo>
                    <a:pt x="158" y="1397"/>
                  </a:lnTo>
                  <a:lnTo>
                    <a:pt x="167" y="1398"/>
                  </a:lnTo>
                  <a:lnTo>
                    <a:pt x="175" y="1397"/>
                  </a:lnTo>
                  <a:lnTo>
                    <a:pt x="174" y="1393"/>
                  </a:lnTo>
                  <a:lnTo>
                    <a:pt x="166" y="1395"/>
                  </a:lnTo>
                  <a:lnTo>
                    <a:pt x="175" y="1395"/>
                  </a:lnTo>
                  <a:lnTo>
                    <a:pt x="174" y="1376"/>
                  </a:lnTo>
                  <a:lnTo>
                    <a:pt x="157" y="1377"/>
                  </a:lnTo>
                  <a:lnTo>
                    <a:pt x="156" y="1397"/>
                  </a:lnTo>
                  <a:lnTo>
                    <a:pt x="165" y="1398"/>
                  </a:lnTo>
                  <a:lnTo>
                    <a:pt x="173" y="1397"/>
                  </a:lnTo>
                  <a:lnTo>
                    <a:pt x="173" y="1395"/>
                  </a:lnTo>
                  <a:lnTo>
                    <a:pt x="156" y="1395"/>
                  </a:lnTo>
                  <a:close/>
                  <a:moveTo>
                    <a:pt x="160" y="1409"/>
                  </a:moveTo>
                  <a:lnTo>
                    <a:pt x="160" y="1412"/>
                  </a:lnTo>
                  <a:lnTo>
                    <a:pt x="176" y="1411"/>
                  </a:lnTo>
                  <a:lnTo>
                    <a:pt x="177" y="1390"/>
                  </a:lnTo>
                  <a:lnTo>
                    <a:pt x="160" y="1389"/>
                  </a:lnTo>
                  <a:lnTo>
                    <a:pt x="160" y="1411"/>
                  </a:lnTo>
                  <a:lnTo>
                    <a:pt x="168" y="1411"/>
                  </a:lnTo>
                  <a:lnTo>
                    <a:pt x="176" y="1411"/>
                  </a:lnTo>
                  <a:lnTo>
                    <a:pt x="176" y="1408"/>
                  </a:lnTo>
                  <a:lnTo>
                    <a:pt x="160" y="1409"/>
                  </a:lnTo>
                  <a:close/>
                  <a:moveTo>
                    <a:pt x="177" y="1377"/>
                  </a:moveTo>
                  <a:lnTo>
                    <a:pt x="177" y="1373"/>
                  </a:lnTo>
                  <a:lnTo>
                    <a:pt x="169" y="1373"/>
                  </a:lnTo>
                  <a:lnTo>
                    <a:pt x="160" y="1373"/>
                  </a:lnTo>
                  <a:lnTo>
                    <a:pt x="161" y="1402"/>
                  </a:lnTo>
                  <a:lnTo>
                    <a:pt x="161" y="1419"/>
                  </a:lnTo>
                  <a:lnTo>
                    <a:pt x="178" y="1419"/>
                  </a:lnTo>
                  <a:lnTo>
                    <a:pt x="178" y="1401"/>
                  </a:lnTo>
                  <a:lnTo>
                    <a:pt x="177" y="1373"/>
                  </a:lnTo>
                  <a:lnTo>
                    <a:pt x="160" y="1373"/>
                  </a:lnTo>
                  <a:lnTo>
                    <a:pt x="160" y="1377"/>
                  </a:lnTo>
                  <a:lnTo>
                    <a:pt x="177" y="1377"/>
                  </a:lnTo>
                  <a:close/>
                  <a:moveTo>
                    <a:pt x="178" y="1413"/>
                  </a:moveTo>
                  <a:lnTo>
                    <a:pt x="179" y="1402"/>
                  </a:lnTo>
                  <a:lnTo>
                    <a:pt x="180" y="1388"/>
                  </a:lnTo>
                  <a:lnTo>
                    <a:pt x="163" y="1387"/>
                  </a:lnTo>
                  <a:lnTo>
                    <a:pt x="162" y="1402"/>
                  </a:lnTo>
                  <a:lnTo>
                    <a:pt x="162" y="1412"/>
                  </a:lnTo>
                  <a:lnTo>
                    <a:pt x="178" y="1413"/>
                  </a:lnTo>
                  <a:close/>
                  <a:moveTo>
                    <a:pt x="164" y="1400"/>
                  </a:moveTo>
                  <a:lnTo>
                    <a:pt x="164" y="1405"/>
                  </a:lnTo>
                  <a:lnTo>
                    <a:pt x="181" y="1406"/>
                  </a:lnTo>
                  <a:lnTo>
                    <a:pt x="181" y="1400"/>
                  </a:lnTo>
                  <a:lnTo>
                    <a:pt x="173" y="1400"/>
                  </a:lnTo>
                  <a:lnTo>
                    <a:pt x="165" y="1400"/>
                  </a:lnTo>
                  <a:lnTo>
                    <a:pt x="165" y="1411"/>
                  </a:lnTo>
                  <a:lnTo>
                    <a:pt x="166" y="1422"/>
                  </a:lnTo>
                  <a:lnTo>
                    <a:pt x="182" y="1422"/>
                  </a:lnTo>
                  <a:lnTo>
                    <a:pt x="183" y="1411"/>
                  </a:lnTo>
                  <a:lnTo>
                    <a:pt x="175" y="1411"/>
                  </a:lnTo>
                  <a:lnTo>
                    <a:pt x="166" y="1412"/>
                  </a:lnTo>
                  <a:lnTo>
                    <a:pt x="167" y="1419"/>
                  </a:lnTo>
                  <a:lnTo>
                    <a:pt x="184" y="1417"/>
                  </a:lnTo>
                  <a:lnTo>
                    <a:pt x="183" y="1411"/>
                  </a:lnTo>
                  <a:lnTo>
                    <a:pt x="166" y="1411"/>
                  </a:lnTo>
                  <a:lnTo>
                    <a:pt x="166" y="1421"/>
                  </a:lnTo>
                  <a:lnTo>
                    <a:pt x="174" y="1422"/>
                  </a:lnTo>
                  <a:lnTo>
                    <a:pt x="182" y="1421"/>
                  </a:lnTo>
                  <a:lnTo>
                    <a:pt x="182" y="1410"/>
                  </a:lnTo>
                  <a:lnTo>
                    <a:pt x="181" y="1399"/>
                  </a:lnTo>
                  <a:lnTo>
                    <a:pt x="165" y="1399"/>
                  </a:lnTo>
                  <a:lnTo>
                    <a:pt x="164" y="1404"/>
                  </a:lnTo>
                  <a:lnTo>
                    <a:pt x="172" y="1404"/>
                  </a:lnTo>
                  <a:lnTo>
                    <a:pt x="181" y="1404"/>
                  </a:lnTo>
                  <a:lnTo>
                    <a:pt x="180" y="1399"/>
                  </a:lnTo>
                  <a:lnTo>
                    <a:pt x="164" y="1400"/>
                  </a:lnTo>
                  <a:close/>
                  <a:moveTo>
                    <a:pt x="185" y="1418"/>
                  </a:moveTo>
                  <a:lnTo>
                    <a:pt x="185" y="1402"/>
                  </a:lnTo>
                  <a:lnTo>
                    <a:pt x="177" y="1402"/>
                  </a:lnTo>
                  <a:lnTo>
                    <a:pt x="168" y="1403"/>
                  </a:lnTo>
                  <a:lnTo>
                    <a:pt x="169" y="1410"/>
                  </a:lnTo>
                  <a:lnTo>
                    <a:pt x="169" y="1412"/>
                  </a:lnTo>
                  <a:lnTo>
                    <a:pt x="186" y="1412"/>
                  </a:lnTo>
                  <a:lnTo>
                    <a:pt x="185" y="1409"/>
                  </a:lnTo>
                  <a:lnTo>
                    <a:pt x="185" y="1402"/>
                  </a:lnTo>
                  <a:lnTo>
                    <a:pt x="168" y="1402"/>
                  </a:lnTo>
                  <a:lnTo>
                    <a:pt x="168" y="1417"/>
                  </a:lnTo>
                  <a:lnTo>
                    <a:pt x="185" y="1418"/>
                  </a:lnTo>
                  <a:close/>
                  <a:moveTo>
                    <a:pt x="169" y="1425"/>
                  </a:moveTo>
                  <a:lnTo>
                    <a:pt x="169" y="1443"/>
                  </a:lnTo>
                  <a:lnTo>
                    <a:pt x="186" y="1444"/>
                  </a:lnTo>
                  <a:lnTo>
                    <a:pt x="187" y="1433"/>
                  </a:lnTo>
                  <a:lnTo>
                    <a:pt x="187" y="1416"/>
                  </a:lnTo>
                  <a:lnTo>
                    <a:pt x="179" y="1415"/>
                  </a:lnTo>
                  <a:lnTo>
                    <a:pt x="171" y="1416"/>
                  </a:lnTo>
                  <a:lnTo>
                    <a:pt x="171" y="1419"/>
                  </a:lnTo>
                  <a:lnTo>
                    <a:pt x="188" y="1419"/>
                  </a:lnTo>
                  <a:lnTo>
                    <a:pt x="187" y="1415"/>
                  </a:lnTo>
                  <a:lnTo>
                    <a:pt x="171" y="1415"/>
                  </a:lnTo>
                  <a:lnTo>
                    <a:pt x="170" y="1432"/>
                  </a:lnTo>
                  <a:lnTo>
                    <a:pt x="169" y="1443"/>
                  </a:lnTo>
                  <a:lnTo>
                    <a:pt x="178" y="1443"/>
                  </a:lnTo>
                  <a:lnTo>
                    <a:pt x="186" y="1443"/>
                  </a:lnTo>
                  <a:lnTo>
                    <a:pt x="186" y="1424"/>
                  </a:lnTo>
                  <a:lnTo>
                    <a:pt x="169" y="1425"/>
                  </a:lnTo>
                  <a:close/>
                  <a:moveTo>
                    <a:pt x="171" y="1432"/>
                  </a:moveTo>
                  <a:lnTo>
                    <a:pt x="172" y="1457"/>
                  </a:lnTo>
                  <a:lnTo>
                    <a:pt x="189" y="1457"/>
                  </a:lnTo>
                  <a:lnTo>
                    <a:pt x="188" y="1432"/>
                  </a:lnTo>
                  <a:lnTo>
                    <a:pt x="171" y="1432"/>
                  </a:lnTo>
                  <a:close/>
                  <a:moveTo>
                    <a:pt x="189" y="1452"/>
                  </a:moveTo>
                  <a:lnTo>
                    <a:pt x="189" y="1428"/>
                  </a:lnTo>
                  <a:lnTo>
                    <a:pt x="181" y="1428"/>
                  </a:lnTo>
                  <a:lnTo>
                    <a:pt x="189" y="1430"/>
                  </a:lnTo>
                  <a:lnTo>
                    <a:pt x="190" y="1428"/>
                  </a:lnTo>
                  <a:lnTo>
                    <a:pt x="182" y="1426"/>
                  </a:lnTo>
                  <a:lnTo>
                    <a:pt x="173" y="1426"/>
                  </a:lnTo>
                  <a:lnTo>
                    <a:pt x="174" y="1435"/>
                  </a:lnTo>
                  <a:lnTo>
                    <a:pt x="175" y="1450"/>
                  </a:lnTo>
                  <a:lnTo>
                    <a:pt x="191" y="1450"/>
                  </a:lnTo>
                  <a:lnTo>
                    <a:pt x="191" y="1435"/>
                  </a:lnTo>
                  <a:lnTo>
                    <a:pt x="190" y="1425"/>
                  </a:lnTo>
                  <a:lnTo>
                    <a:pt x="174" y="1424"/>
                  </a:lnTo>
                  <a:lnTo>
                    <a:pt x="173" y="1426"/>
                  </a:lnTo>
                  <a:lnTo>
                    <a:pt x="173" y="1428"/>
                  </a:lnTo>
                  <a:lnTo>
                    <a:pt x="172" y="1452"/>
                  </a:lnTo>
                  <a:lnTo>
                    <a:pt x="189" y="1452"/>
                  </a:lnTo>
                  <a:close/>
                  <a:moveTo>
                    <a:pt x="192" y="1446"/>
                  </a:moveTo>
                  <a:lnTo>
                    <a:pt x="192" y="1443"/>
                  </a:lnTo>
                  <a:lnTo>
                    <a:pt x="193" y="1425"/>
                  </a:lnTo>
                  <a:lnTo>
                    <a:pt x="184" y="1425"/>
                  </a:lnTo>
                  <a:lnTo>
                    <a:pt x="176" y="1425"/>
                  </a:lnTo>
                  <a:lnTo>
                    <a:pt x="176" y="1430"/>
                  </a:lnTo>
                  <a:lnTo>
                    <a:pt x="193" y="1428"/>
                  </a:lnTo>
                  <a:lnTo>
                    <a:pt x="193" y="1424"/>
                  </a:lnTo>
                  <a:lnTo>
                    <a:pt x="176" y="1424"/>
                  </a:lnTo>
                  <a:lnTo>
                    <a:pt x="175" y="1442"/>
                  </a:lnTo>
                  <a:lnTo>
                    <a:pt x="175" y="1446"/>
                  </a:lnTo>
                  <a:lnTo>
                    <a:pt x="192" y="1446"/>
                  </a:lnTo>
                  <a:close/>
                  <a:moveTo>
                    <a:pt x="176" y="1442"/>
                  </a:moveTo>
                  <a:lnTo>
                    <a:pt x="177" y="1461"/>
                  </a:lnTo>
                  <a:lnTo>
                    <a:pt x="178" y="1472"/>
                  </a:lnTo>
                  <a:lnTo>
                    <a:pt x="178" y="1492"/>
                  </a:lnTo>
                  <a:lnTo>
                    <a:pt x="195" y="1492"/>
                  </a:lnTo>
                  <a:lnTo>
                    <a:pt x="195" y="1472"/>
                  </a:lnTo>
                  <a:lnTo>
                    <a:pt x="194" y="1461"/>
                  </a:lnTo>
                  <a:lnTo>
                    <a:pt x="193" y="1441"/>
                  </a:lnTo>
                  <a:lnTo>
                    <a:pt x="176" y="1442"/>
                  </a:lnTo>
                  <a:close/>
                  <a:moveTo>
                    <a:pt x="178" y="1504"/>
                  </a:moveTo>
                  <a:lnTo>
                    <a:pt x="178" y="1505"/>
                  </a:lnTo>
                  <a:lnTo>
                    <a:pt x="188" y="1513"/>
                  </a:lnTo>
                  <a:lnTo>
                    <a:pt x="189" y="1513"/>
                  </a:lnTo>
                  <a:lnTo>
                    <a:pt x="196" y="1505"/>
                  </a:lnTo>
                  <a:lnTo>
                    <a:pt x="196" y="1481"/>
                  </a:lnTo>
                  <a:lnTo>
                    <a:pt x="180" y="1480"/>
                  </a:lnTo>
                  <a:lnTo>
                    <a:pt x="179" y="1504"/>
                  </a:lnTo>
                  <a:lnTo>
                    <a:pt x="187" y="1505"/>
                  </a:lnTo>
                  <a:lnTo>
                    <a:pt x="186" y="1496"/>
                  </a:lnTo>
                  <a:lnTo>
                    <a:pt x="185" y="1496"/>
                  </a:lnTo>
                  <a:lnTo>
                    <a:pt x="187" y="1505"/>
                  </a:lnTo>
                  <a:lnTo>
                    <a:pt x="195" y="1505"/>
                  </a:lnTo>
                  <a:lnTo>
                    <a:pt x="195" y="1504"/>
                  </a:lnTo>
                  <a:lnTo>
                    <a:pt x="178" y="1504"/>
                  </a:lnTo>
                  <a:close/>
                  <a:moveTo>
                    <a:pt x="180" y="1487"/>
                  </a:moveTo>
                  <a:lnTo>
                    <a:pt x="180" y="1498"/>
                  </a:lnTo>
                  <a:lnTo>
                    <a:pt x="197" y="1499"/>
                  </a:lnTo>
                  <a:lnTo>
                    <a:pt x="198" y="1489"/>
                  </a:lnTo>
                  <a:lnTo>
                    <a:pt x="189" y="1488"/>
                  </a:lnTo>
                  <a:lnTo>
                    <a:pt x="181" y="1490"/>
                  </a:lnTo>
                  <a:lnTo>
                    <a:pt x="182" y="1494"/>
                  </a:lnTo>
                  <a:lnTo>
                    <a:pt x="182" y="1497"/>
                  </a:lnTo>
                  <a:lnTo>
                    <a:pt x="190" y="1496"/>
                  </a:lnTo>
                  <a:lnTo>
                    <a:pt x="182" y="1497"/>
                  </a:lnTo>
                  <a:lnTo>
                    <a:pt x="183" y="1503"/>
                  </a:lnTo>
                  <a:lnTo>
                    <a:pt x="183" y="1512"/>
                  </a:lnTo>
                  <a:lnTo>
                    <a:pt x="200" y="1513"/>
                  </a:lnTo>
                  <a:lnTo>
                    <a:pt x="200" y="1509"/>
                  </a:lnTo>
                  <a:lnTo>
                    <a:pt x="192" y="1507"/>
                  </a:lnTo>
                  <a:lnTo>
                    <a:pt x="184" y="1508"/>
                  </a:lnTo>
                  <a:lnTo>
                    <a:pt x="184" y="1510"/>
                  </a:lnTo>
                  <a:lnTo>
                    <a:pt x="201" y="1508"/>
                  </a:lnTo>
                  <a:lnTo>
                    <a:pt x="201" y="1507"/>
                  </a:lnTo>
                  <a:lnTo>
                    <a:pt x="184" y="1506"/>
                  </a:lnTo>
                  <a:lnTo>
                    <a:pt x="184" y="1510"/>
                  </a:lnTo>
                  <a:lnTo>
                    <a:pt x="192" y="1512"/>
                  </a:lnTo>
                  <a:lnTo>
                    <a:pt x="200" y="1511"/>
                  </a:lnTo>
                  <a:lnTo>
                    <a:pt x="199" y="1501"/>
                  </a:lnTo>
                  <a:lnTo>
                    <a:pt x="199" y="1495"/>
                  </a:lnTo>
                  <a:lnTo>
                    <a:pt x="198" y="1494"/>
                  </a:lnTo>
                  <a:lnTo>
                    <a:pt x="198" y="1491"/>
                  </a:lnTo>
                  <a:lnTo>
                    <a:pt x="197" y="1487"/>
                  </a:lnTo>
                  <a:lnTo>
                    <a:pt x="181" y="1488"/>
                  </a:lnTo>
                  <a:lnTo>
                    <a:pt x="180" y="1497"/>
                  </a:lnTo>
                  <a:lnTo>
                    <a:pt x="189" y="1498"/>
                  </a:lnTo>
                  <a:lnTo>
                    <a:pt x="197" y="1497"/>
                  </a:lnTo>
                  <a:lnTo>
                    <a:pt x="196" y="1486"/>
                  </a:lnTo>
                  <a:lnTo>
                    <a:pt x="180" y="1487"/>
                  </a:lnTo>
                  <a:close/>
                  <a:moveTo>
                    <a:pt x="201" y="1517"/>
                  </a:moveTo>
                  <a:lnTo>
                    <a:pt x="202" y="1507"/>
                  </a:lnTo>
                  <a:lnTo>
                    <a:pt x="185" y="1506"/>
                  </a:lnTo>
                  <a:lnTo>
                    <a:pt x="185" y="1516"/>
                  </a:lnTo>
                  <a:lnTo>
                    <a:pt x="201" y="1517"/>
                  </a:lnTo>
                  <a:close/>
                  <a:moveTo>
                    <a:pt x="17" y="1583"/>
                  </a:moveTo>
                  <a:lnTo>
                    <a:pt x="18" y="1566"/>
                  </a:lnTo>
                  <a:lnTo>
                    <a:pt x="18" y="1551"/>
                  </a:lnTo>
                  <a:lnTo>
                    <a:pt x="10" y="1550"/>
                  </a:lnTo>
                  <a:lnTo>
                    <a:pt x="2" y="1551"/>
                  </a:lnTo>
                  <a:lnTo>
                    <a:pt x="2" y="1562"/>
                  </a:lnTo>
                  <a:lnTo>
                    <a:pt x="2" y="1567"/>
                  </a:lnTo>
                  <a:lnTo>
                    <a:pt x="19" y="1567"/>
                  </a:lnTo>
                  <a:lnTo>
                    <a:pt x="19" y="1561"/>
                  </a:lnTo>
                  <a:lnTo>
                    <a:pt x="18" y="1550"/>
                  </a:lnTo>
                  <a:lnTo>
                    <a:pt x="2" y="1550"/>
                  </a:lnTo>
                  <a:lnTo>
                    <a:pt x="1" y="1566"/>
                  </a:lnTo>
                  <a:lnTo>
                    <a:pt x="0" y="1583"/>
                  </a:lnTo>
                  <a:lnTo>
                    <a:pt x="17" y="15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Freeform 98"/>
            <p:cNvSpPr>
              <a:spLocks noEditPoints="1"/>
            </p:cNvSpPr>
            <p:nvPr/>
          </p:nvSpPr>
          <p:spPr bwMode="auto">
            <a:xfrm>
              <a:off x="22058363" y="10976699"/>
              <a:ext cx="125809" cy="1110701"/>
            </a:xfrm>
            <a:custGeom>
              <a:avLst/>
              <a:gdLst>
                <a:gd name="T0" fmla="*/ 5 w 201"/>
                <a:gd name="T1" fmla="*/ 1645 h 1709"/>
                <a:gd name="T2" fmla="*/ 25 w 201"/>
                <a:gd name="T3" fmla="*/ 1686 h 1709"/>
                <a:gd name="T4" fmla="*/ 12 w 201"/>
                <a:gd name="T5" fmla="*/ 1657 h 1709"/>
                <a:gd name="T6" fmla="*/ 32 w 201"/>
                <a:gd name="T7" fmla="*/ 1643 h 1709"/>
                <a:gd name="T8" fmla="*/ 34 w 201"/>
                <a:gd name="T9" fmla="*/ 1656 h 1709"/>
                <a:gd name="T10" fmla="*/ 38 w 201"/>
                <a:gd name="T11" fmla="*/ 1659 h 1709"/>
                <a:gd name="T12" fmla="*/ 24 w 201"/>
                <a:gd name="T13" fmla="*/ 1704 h 1709"/>
                <a:gd name="T14" fmla="*/ 28 w 201"/>
                <a:gd name="T15" fmla="*/ 1666 h 1709"/>
                <a:gd name="T16" fmla="*/ 30 w 201"/>
                <a:gd name="T17" fmla="*/ 1639 h 1709"/>
                <a:gd name="T18" fmla="*/ 49 w 201"/>
                <a:gd name="T19" fmla="*/ 1646 h 1709"/>
                <a:gd name="T20" fmla="*/ 44 w 201"/>
                <a:gd name="T21" fmla="*/ 1648 h 1709"/>
                <a:gd name="T22" fmla="*/ 38 w 201"/>
                <a:gd name="T23" fmla="*/ 1536 h 1709"/>
                <a:gd name="T24" fmla="*/ 55 w 201"/>
                <a:gd name="T25" fmla="*/ 1312 h 1709"/>
                <a:gd name="T26" fmla="*/ 40 w 201"/>
                <a:gd name="T27" fmla="*/ 1086 h 1709"/>
                <a:gd name="T28" fmla="*/ 57 w 201"/>
                <a:gd name="T29" fmla="*/ 822 h 1709"/>
                <a:gd name="T30" fmla="*/ 58 w 201"/>
                <a:gd name="T31" fmla="*/ 671 h 1709"/>
                <a:gd name="T32" fmla="*/ 42 w 201"/>
                <a:gd name="T33" fmla="*/ 382 h 1709"/>
                <a:gd name="T34" fmla="*/ 43 w 201"/>
                <a:gd name="T35" fmla="*/ 206 h 1709"/>
                <a:gd name="T36" fmla="*/ 48 w 201"/>
                <a:gd name="T37" fmla="*/ 18 h 1709"/>
                <a:gd name="T38" fmla="*/ 53 w 201"/>
                <a:gd name="T39" fmla="*/ 43 h 1709"/>
                <a:gd name="T40" fmla="*/ 72 w 201"/>
                <a:gd name="T41" fmla="*/ 102 h 1709"/>
                <a:gd name="T42" fmla="*/ 58 w 201"/>
                <a:gd name="T43" fmla="*/ 184 h 1709"/>
                <a:gd name="T44" fmla="*/ 61 w 201"/>
                <a:gd name="T45" fmla="*/ 248 h 1709"/>
                <a:gd name="T46" fmla="*/ 64 w 201"/>
                <a:gd name="T47" fmla="*/ 382 h 1709"/>
                <a:gd name="T48" fmla="*/ 82 w 201"/>
                <a:gd name="T49" fmla="*/ 455 h 1709"/>
                <a:gd name="T50" fmla="*/ 78 w 201"/>
                <a:gd name="T51" fmla="*/ 544 h 1709"/>
                <a:gd name="T52" fmla="*/ 89 w 201"/>
                <a:gd name="T53" fmla="*/ 645 h 1709"/>
                <a:gd name="T54" fmla="*/ 93 w 201"/>
                <a:gd name="T55" fmla="*/ 762 h 1709"/>
                <a:gd name="T56" fmla="*/ 96 w 201"/>
                <a:gd name="T57" fmla="*/ 791 h 1709"/>
                <a:gd name="T58" fmla="*/ 99 w 201"/>
                <a:gd name="T59" fmla="*/ 865 h 1709"/>
                <a:gd name="T60" fmla="*/ 86 w 201"/>
                <a:gd name="T61" fmla="*/ 897 h 1709"/>
                <a:gd name="T62" fmla="*/ 90 w 201"/>
                <a:gd name="T63" fmla="*/ 979 h 1709"/>
                <a:gd name="T64" fmla="*/ 108 w 201"/>
                <a:gd name="T65" fmla="*/ 1014 h 1709"/>
                <a:gd name="T66" fmla="*/ 94 w 201"/>
                <a:gd name="T67" fmla="*/ 1015 h 1709"/>
                <a:gd name="T68" fmla="*/ 97 w 201"/>
                <a:gd name="T69" fmla="*/ 1070 h 1709"/>
                <a:gd name="T70" fmla="*/ 118 w 201"/>
                <a:gd name="T71" fmla="*/ 1144 h 1709"/>
                <a:gd name="T72" fmla="*/ 102 w 201"/>
                <a:gd name="T73" fmla="*/ 1131 h 1709"/>
                <a:gd name="T74" fmla="*/ 108 w 201"/>
                <a:gd name="T75" fmla="*/ 1159 h 1709"/>
                <a:gd name="T76" fmla="*/ 126 w 201"/>
                <a:gd name="T77" fmla="*/ 1196 h 1709"/>
                <a:gd name="T78" fmla="*/ 131 w 201"/>
                <a:gd name="T79" fmla="*/ 1216 h 1709"/>
                <a:gd name="T80" fmla="*/ 133 w 201"/>
                <a:gd name="T81" fmla="*/ 1254 h 1709"/>
                <a:gd name="T82" fmla="*/ 135 w 201"/>
                <a:gd name="T83" fmla="*/ 1273 h 1709"/>
                <a:gd name="T84" fmla="*/ 125 w 201"/>
                <a:gd name="T85" fmla="*/ 1295 h 1709"/>
                <a:gd name="T86" fmla="*/ 123 w 201"/>
                <a:gd name="T87" fmla="*/ 1289 h 1709"/>
                <a:gd name="T88" fmla="*/ 132 w 201"/>
                <a:gd name="T89" fmla="*/ 1361 h 1709"/>
                <a:gd name="T90" fmla="*/ 151 w 201"/>
                <a:gd name="T91" fmla="*/ 1361 h 1709"/>
                <a:gd name="T92" fmla="*/ 139 w 201"/>
                <a:gd name="T93" fmla="*/ 1390 h 1709"/>
                <a:gd name="T94" fmla="*/ 158 w 201"/>
                <a:gd name="T95" fmla="*/ 1384 h 1709"/>
                <a:gd name="T96" fmla="*/ 160 w 201"/>
                <a:gd name="T97" fmla="*/ 1395 h 1709"/>
                <a:gd name="T98" fmla="*/ 159 w 201"/>
                <a:gd name="T99" fmla="*/ 1401 h 1709"/>
                <a:gd name="T100" fmla="*/ 164 w 201"/>
                <a:gd name="T101" fmla="*/ 1436 h 1709"/>
                <a:gd name="T102" fmla="*/ 168 w 201"/>
                <a:gd name="T103" fmla="*/ 1425 h 1709"/>
                <a:gd name="T104" fmla="*/ 157 w 201"/>
                <a:gd name="T105" fmla="*/ 1400 h 1709"/>
                <a:gd name="T106" fmla="*/ 161 w 201"/>
                <a:gd name="T107" fmla="*/ 1424 h 1709"/>
                <a:gd name="T108" fmla="*/ 168 w 201"/>
                <a:gd name="T109" fmla="*/ 1445 h 1709"/>
                <a:gd name="T110" fmla="*/ 166 w 201"/>
                <a:gd name="T111" fmla="*/ 1439 h 1709"/>
                <a:gd name="T112" fmla="*/ 186 w 201"/>
                <a:gd name="T113" fmla="*/ 1449 h 1709"/>
                <a:gd name="T114" fmla="*/ 170 w 201"/>
                <a:gd name="T115" fmla="*/ 1445 h 1709"/>
                <a:gd name="T116" fmla="*/ 193 w 201"/>
                <a:gd name="T117" fmla="*/ 1489 h 1709"/>
                <a:gd name="T118" fmla="*/ 195 w 201"/>
                <a:gd name="T119" fmla="*/ 1494 h 1709"/>
                <a:gd name="T120" fmla="*/ 183 w 201"/>
                <a:gd name="T121" fmla="*/ 1495 h 1709"/>
                <a:gd name="T122" fmla="*/ 200 w 201"/>
                <a:gd name="T123" fmla="*/ 1503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1" h="1709">
                  <a:moveTo>
                    <a:pt x="20" y="1646"/>
                  </a:moveTo>
                  <a:lnTo>
                    <a:pt x="20" y="1622"/>
                  </a:lnTo>
                  <a:lnTo>
                    <a:pt x="12" y="1622"/>
                  </a:lnTo>
                  <a:lnTo>
                    <a:pt x="3" y="1622"/>
                  </a:lnTo>
                  <a:lnTo>
                    <a:pt x="4" y="1624"/>
                  </a:lnTo>
                  <a:lnTo>
                    <a:pt x="20" y="1623"/>
                  </a:lnTo>
                  <a:lnTo>
                    <a:pt x="20" y="1622"/>
                  </a:lnTo>
                  <a:lnTo>
                    <a:pt x="3" y="1622"/>
                  </a:lnTo>
                  <a:lnTo>
                    <a:pt x="3" y="1645"/>
                  </a:lnTo>
                  <a:lnTo>
                    <a:pt x="20" y="1646"/>
                  </a:lnTo>
                  <a:close/>
                  <a:moveTo>
                    <a:pt x="4" y="1636"/>
                  </a:moveTo>
                  <a:lnTo>
                    <a:pt x="4" y="1656"/>
                  </a:lnTo>
                  <a:lnTo>
                    <a:pt x="21" y="1657"/>
                  </a:lnTo>
                  <a:lnTo>
                    <a:pt x="21" y="1645"/>
                  </a:lnTo>
                  <a:lnTo>
                    <a:pt x="13" y="1645"/>
                  </a:lnTo>
                  <a:lnTo>
                    <a:pt x="5" y="1645"/>
                  </a:lnTo>
                  <a:lnTo>
                    <a:pt x="5" y="1659"/>
                  </a:lnTo>
                  <a:lnTo>
                    <a:pt x="22" y="1659"/>
                  </a:lnTo>
                  <a:lnTo>
                    <a:pt x="22" y="1655"/>
                  </a:lnTo>
                  <a:lnTo>
                    <a:pt x="6" y="1654"/>
                  </a:lnTo>
                  <a:lnTo>
                    <a:pt x="5" y="1659"/>
                  </a:lnTo>
                  <a:lnTo>
                    <a:pt x="14" y="1659"/>
                  </a:lnTo>
                  <a:lnTo>
                    <a:pt x="22" y="1659"/>
                  </a:lnTo>
                  <a:lnTo>
                    <a:pt x="21" y="1645"/>
                  </a:lnTo>
                  <a:lnTo>
                    <a:pt x="5" y="1645"/>
                  </a:lnTo>
                  <a:lnTo>
                    <a:pt x="4" y="1656"/>
                  </a:lnTo>
                  <a:lnTo>
                    <a:pt x="12" y="1656"/>
                  </a:lnTo>
                  <a:lnTo>
                    <a:pt x="21" y="1656"/>
                  </a:lnTo>
                  <a:lnTo>
                    <a:pt x="21" y="1636"/>
                  </a:lnTo>
                  <a:lnTo>
                    <a:pt x="4" y="1636"/>
                  </a:lnTo>
                  <a:close/>
                  <a:moveTo>
                    <a:pt x="22" y="1642"/>
                  </a:moveTo>
                  <a:lnTo>
                    <a:pt x="22" y="1637"/>
                  </a:lnTo>
                  <a:lnTo>
                    <a:pt x="23" y="1617"/>
                  </a:lnTo>
                  <a:lnTo>
                    <a:pt x="6" y="1617"/>
                  </a:lnTo>
                  <a:lnTo>
                    <a:pt x="6" y="1637"/>
                  </a:lnTo>
                  <a:lnTo>
                    <a:pt x="6" y="1642"/>
                  </a:lnTo>
                  <a:lnTo>
                    <a:pt x="22" y="1642"/>
                  </a:lnTo>
                  <a:close/>
                  <a:moveTo>
                    <a:pt x="7" y="1608"/>
                  </a:moveTo>
                  <a:lnTo>
                    <a:pt x="8" y="1609"/>
                  </a:lnTo>
                  <a:lnTo>
                    <a:pt x="15" y="1606"/>
                  </a:lnTo>
                  <a:lnTo>
                    <a:pt x="7" y="1606"/>
                  </a:lnTo>
                  <a:lnTo>
                    <a:pt x="8" y="1655"/>
                  </a:lnTo>
                  <a:lnTo>
                    <a:pt x="24" y="1655"/>
                  </a:lnTo>
                  <a:lnTo>
                    <a:pt x="24" y="1606"/>
                  </a:lnTo>
                  <a:lnTo>
                    <a:pt x="23" y="1603"/>
                  </a:lnTo>
                  <a:lnTo>
                    <a:pt x="23" y="1602"/>
                  </a:lnTo>
                  <a:lnTo>
                    <a:pt x="7" y="1608"/>
                  </a:lnTo>
                  <a:close/>
                  <a:moveTo>
                    <a:pt x="8" y="1668"/>
                  </a:moveTo>
                  <a:lnTo>
                    <a:pt x="8" y="1686"/>
                  </a:lnTo>
                  <a:lnTo>
                    <a:pt x="25" y="1686"/>
                  </a:lnTo>
                  <a:lnTo>
                    <a:pt x="25" y="1678"/>
                  </a:lnTo>
                  <a:lnTo>
                    <a:pt x="8" y="1678"/>
                  </a:lnTo>
                  <a:lnTo>
                    <a:pt x="8" y="1685"/>
                  </a:lnTo>
                  <a:lnTo>
                    <a:pt x="17" y="1686"/>
                  </a:lnTo>
                  <a:lnTo>
                    <a:pt x="25" y="1685"/>
                  </a:lnTo>
                  <a:lnTo>
                    <a:pt x="25" y="1668"/>
                  </a:lnTo>
                  <a:lnTo>
                    <a:pt x="8" y="1668"/>
                  </a:lnTo>
                  <a:close/>
                  <a:moveTo>
                    <a:pt x="25" y="1666"/>
                  </a:moveTo>
                  <a:lnTo>
                    <a:pt x="26" y="1615"/>
                  </a:lnTo>
                  <a:lnTo>
                    <a:pt x="9" y="1615"/>
                  </a:lnTo>
                  <a:lnTo>
                    <a:pt x="9" y="1666"/>
                  </a:lnTo>
                  <a:lnTo>
                    <a:pt x="25" y="1666"/>
                  </a:lnTo>
                  <a:close/>
                  <a:moveTo>
                    <a:pt x="27" y="1613"/>
                  </a:moveTo>
                  <a:lnTo>
                    <a:pt x="27" y="1606"/>
                  </a:lnTo>
                  <a:lnTo>
                    <a:pt x="19" y="1606"/>
                  </a:lnTo>
                  <a:lnTo>
                    <a:pt x="10" y="1606"/>
                  </a:lnTo>
                  <a:lnTo>
                    <a:pt x="11" y="1624"/>
                  </a:lnTo>
                  <a:lnTo>
                    <a:pt x="27" y="1624"/>
                  </a:lnTo>
                  <a:lnTo>
                    <a:pt x="27" y="1606"/>
                  </a:lnTo>
                  <a:lnTo>
                    <a:pt x="10" y="1606"/>
                  </a:lnTo>
                  <a:lnTo>
                    <a:pt x="10" y="1612"/>
                  </a:lnTo>
                  <a:lnTo>
                    <a:pt x="27" y="1613"/>
                  </a:lnTo>
                  <a:close/>
                  <a:moveTo>
                    <a:pt x="11" y="1637"/>
                  </a:moveTo>
                  <a:lnTo>
                    <a:pt x="11" y="1643"/>
                  </a:lnTo>
                  <a:lnTo>
                    <a:pt x="12" y="1657"/>
                  </a:lnTo>
                  <a:lnTo>
                    <a:pt x="12" y="1676"/>
                  </a:lnTo>
                  <a:lnTo>
                    <a:pt x="29" y="1676"/>
                  </a:lnTo>
                  <a:lnTo>
                    <a:pt x="29" y="1665"/>
                  </a:lnTo>
                  <a:lnTo>
                    <a:pt x="13" y="1664"/>
                  </a:lnTo>
                  <a:lnTo>
                    <a:pt x="12" y="1676"/>
                  </a:lnTo>
                  <a:lnTo>
                    <a:pt x="21" y="1676"/>
                  </a:lnTo>
                  <a:lnTo>
                    <a:pt x="29" y="1676"/>
                  </a:lnTo>
                  <a:lnTo>
                    <a:pt x="28" y="1657"/>
                  </a:lnTo>
                  <a:lnTo>
                    <a:pt x="28" y="1643"/>
                  </a:lnTo>
                  <a:lnTo>
                    <a:pt x="28" y="1637"/>
                  </a:lnTo>
                  <a:lnTo>
                    <a:pt x="11" y="1637"/>
                  </a:lnTo>
                  <a:close/>
                  <a:moveTo>
                    <a:pt x="30" y="1652"/>
                  </a:moveTo>
                  <a:lnTo>
                    <a:pt x="30" y="1640"/>
                  </a:lnTo>
                  <a:lnTo>
                    <a:pt x="22" y="1639"/>
                  </a:lnTo>
                  <a:lnTo>
                    <a:pt x="13" y="1640"/>
                  </a:lnTo>
                  <a:lnTo>
                    <a:pt x="14" y="1652"/>
                  </a:lnTo>
                  <a:lnTo>
                    <a:pt x="31" y="1652"/>
                  </a:lnTo>
                  <a:lnTo>
                    <a:pt x="30" y="1639"/>
                  </a:lnTo>
                  <a:lnTo>
                    <a:pt x="13" y="1639"/>
                  </a:lnTo>
                  <a:lnTo>
                    <a:pt x="13" y="1652"/>
                  </a:lnTo>
                  <a:lnTo>
                    <a:pt x="30" y="1652"/>
                  </a:lnTo>
                  <a:close/>
                  <a:moveTo>
                    <a:pt x="14" y="1665"/>
                  </a:moveTo>
                  <a:lnTo>
                    <a:pt x="15" y="1676"/>
                  </a:lnTo>
                  <a:lnTo>
                    <a:pt x="32" y="1676"/>
                  </a:lnTo>
                  <a:lnTo>
                    <a:pt x="32" y="1643"/>
                  </a:lnTo>
                  <a:lnTo>
                    <a:pt x="24" y="1643"/>
                  </a:lnTo>
                  <a:lnTo>
                    <a:pt x="15" y="1643"/>
                  </a:lnTo>
                  <a:lnTo>
                    <a:pt x="15" y="1651"/>
                  </a:lnTo>
                  <a:lnTo>
                    <a:pt x="32" y="1650"/>
                  </a:lnTo>
                  <a:lnTo>
                    <a:pt x="32" y="1643"/>
                  </a:lnTo>
                  <a:lnTo>
                    <a:pt x="15" y="1643"/>
                  </a:lnTo>
                  <a:lnTo>
                    <a:pt x="15" y="1675"/>
                  </a:lnTo>
                  <a:lnTo>
                    <a:pt x="23" y="1676"/>
                  </a:lnTo>
                  <a:lnTo>
                    <a:pt x="32" y="1675"/>
                  </a:lnTo>
                  <a:lnTo>
                    <a:pt x="31" y="1664"/>
                  </a:lnTo>
                  <a:lnTo>
                    <a:pt x="14" y="1665"/>
                  </a:lnTo>
                  <a:close/>
                  <a:moveTo>
                    <a:pt x="16" y="1663"/>
                  </a:moveTo>
                  <a:lnTo>
                    <a:pt x="17" y="1678"/>
                  </a:lnTo>
                  <a:lnTo>
                    <a:pt x="33" y="1678"/>
                  </a:lnTo>
                  <a:lnTo>
                    <a:pt x="34" y="1667"/>
                  </a:lnTo>
                  <a:lnTo>
                    <a:pt x="17" y="1666"/>
                  </a:lnTo>
                  <a:lnTo>
                    <a:pt x="17" y="1677"/>
                  </a:lnTo>
                  <a:lnTo>
                    <a:pt x="25" y="1677"/>
                  </a:lnTo>
                  <a:lnTo>
                    <a:pt x="33" y="1677"/>
                  </a:lnTo>
                  <a:lnTo>
                    <a:pt x="33" y="1663"/>
                  </a:lnTo>
                  <a:lnTo>
                    <a:pt x="16" y="1663"/>
                  </a:lnTo>
                  <a:close/>
                  <a:moveTo>
                    <a:pt x="34" y="1654"/>
                  </a:moveTo>
                  <a:lnTo>
                    <a:pt x="35" y="1654"/>
                  </a:lnTo>
                  <a:lnTo>
                    <a:pt x="26" y="1653"/>
                  </a:lnTo>
                  <a:lnTo>
                    <a:pt x="34" y="1656"/>
                  </a:lnTo>
                  <a:lnTo>
                    <a:pt x="35" y="1654"/>
                  </a:lnTo>
                  <a:lnTo>
                    <a:pt x="35" y="1652"/>
                  </a:lnTo>
                  <a:lnTo>
                    <a:pt x="36" y="1642"/>
                  </a:lnTo>
                  <a:lnTo>
                    <a:pt x="27" y="1641"/>
                  </a:lnTo>
                  <a:lnTo>
                    <a:pt x="19" y="1642"/>
                  </a:lnTo>
                  <a:lnTo>
                    <a:pt x="20" y="1666"/>
                  </a:lnTo>
                  <a:lnTo>
                    <a:pt x="36" y="1666"/>
                  </a:lnTo>
                  <a:lnTo>
                    <a:pt x="37" y="1653"/>
                  </a:lnTo>
                  <a:lnTo>
                    <a:pt x="20" y="1652"/>
                  </a:lnTo>
                  <a:lnTo>
                    <a:pt x="20" y="1666"/>
                  </a:lnTo>
                  <a:lnTo>
                    <a:pt x="28" y="1666"/>
                  </a:lnTo>
                  <a:lnTo>
                    <a:pt x="36" y="1666"/>
                  </a:lnTo>
                  <a:lnTo>
                    <a:pt x="36" y="1641"/>
                  </a:lnTo>
                  <a:lnTo>
                    <a:pt x="19" y="1641"/>
                  </a:lnTo>
                  <a:lnTo>
                    <a:pt x="19" y="1651"/>
                  </a:lnTo>
                  <a:lnTo>
                    <a:pt x="27" y="1651"/>
                  </a:lnTo>
                  <a:lnTo>
                    <a:pt x="19" y="1648"/>
                  </a:lnTo>
                  <a:lnTo>
                    <a:pt x="18" y="1650"/>
                  </a:lnTo>
                  <a:lnTo>
                    <a:pt x="18" y="1653"/>
                  </a:lnTo>
                  <a:lnTo>
                    <a:pt x="18" y="1654"/>
                  </a:lnTo>
                  <a:lnTo>
                    <a:pt x="34" y="1654"/>
                  </a:lnTo>
                  <a:close/>
                  <a:moveTo>
                    <a:pt x="21" y="1642"/>
                  </a:moveTo>
                  <a:lnTo>
                    <a:pt x="21" y="1649"/>
                  </a:lnTo>
                  <a:lnTo>
                    <a:pt x="22" y="1659"/>
                  </a:lnTo>
                  <a:lnTo>
                    <a:pt x="38" y="1659"/>
                  </a:lnTo>
                  <a:lnTo>
                    <a:pt x="39" y="1650"/>
                  </a:lnTo>
                  <a:lnTo>
                    <a:pt x="22" y="1650"/>
                  </a:lnTo>
                  <a:lnTo>
                    <a:pt x="22" y="1658"/>
                  </a:lnTo>
                  <a:lnTo>
                    <a:pt x="30" y="1658"/>
                  </a:lnTo>
                  <a:lnTo>
                    <a:pt x="38" y="1657"/>
                  </a:lnTo>
                  <a:lnTo>
                    <a:pt x="38" y="1647"/>
                  </a:lnTo>
                  <a:lnTo>
                    <a:pt x="37" y="1641"/>
                  </a:lnTo>
                  <a:lnTo>
                    <a:pt x="21" y="1642"/>
                  </a:lnTo>
                  <a:close/>
                  <a:moveTo>
                    <a:pt x="22" y="1654"/>
                  </a:moveTo>
                  <a:lnTo>
                    <a:pt x="23" y="1679"/>
                  </a:lnTo>
                  <a:lnTo>
                    <a:pt x="39" y="1680"/>
                  </a:lnTo>
                  <a:lnTo>
                    <a:pt x="40" y="1670"/>
                  </a:lnTo>
                  <a:lnTo>
                    <a:pt x="32" y="1670"/>
                  </a:lnTo>
                  <a:lnTo>
                    <a:pt x="23" y="1670"/>
                  </a:lnTo>
                  <a:lnTo>
                    <a:pt x="24" y="1686"/>
                  </a:lnTo>
                  <a:lnTo>
                    <a:pt x="41" y="1685"/>
                  </a:lnTo>
                  <a:lnTo>
                    <a:pt x="40" y="1670"/>
                  </a:lnTo>
                  <a:lnTo>
                    <a:pt x="23" y="1669"/>
                  </a:lnTo>
                  <a:lnTo>
                    <a:pt x="23" y="1679"/>
                  </a:lnTo>
                  <a:lnTo>
                    <a:pt x="31" y="1679"/>
                  </a:lnTo>
                  <a:lnTo>
                    <a:pt x="39" y="1679"/>
                  </a:lnTo>
                  <a:lnTo>
                    <a:pt x="39" y="1654"/>
                  </a:lnTo>
                  <a:lnTo>
                    <a:pt x="22" y="1654"/>
                  </a:lnTo>
                  <a:close/>
                  <a:moveTo>
                    <a:pt x="24" y="1698"/>
                  </a:moveTo>
                  <a:lnTo>
                    <a:pt x="24" y="1704"/>
                  </a:lnTo>
                  <a:lnTo>
                    <a:pt x="41" y="1703"/>
                  </a:lnTo>
                  <a:lnTo>
                    <a:pt x="42" y="1685"/>
                  </a:lnTo>
                  <a:lnTo>
                    <a:pt x="42" y="1683"/>
                  </a:lnTo>
                  <a:lnTo>
                    <a:pt x="25" y="1683"/>
                  </a:lnTo>
                  <a:lnTo>
                    <a:pt x="25" y="1685"/>
                  </a:lnTo>
                  <a:lnTo>
                    <a:pt x="24" y="1703"/>
                  </a:lnTo>
                  <a:lnTo>
                    <a:pt x="33" y="1703"/>
                  </a:lnTo>
                  <a:lnTo>
                    <a:pt x="41" y="1703"/>
                  </a:lnTo>
                  <a:lnTo>
                    <a:pt x="41" y="1698"/>
                  </a:lnTo>
                  <a:lnTo>
                    <a:pt x="24" y="1698"/>
                  </a:lnTo>
                  <a:close/>
                  <a:moveTo>
                    <a:pt x="42" y="1671"/>
                  </a:moveTo>
                  <a:lnTo>
                    <a:pt x="42" y="1667"/>
                  </a:lnTo>
                  <a:lnTo>
                    <a:pt x="34" y="1666"/>
                  </a:lnTo>
                  <a:lnTo>
                    <a:pt x="26" y="1667"/>
                  </a:lnTo>
                  <a:lnTo>
                    <a:pt x="26" y="1678"/>
                  </a:lnTo>
                  <a:lnTo>
                    <a:pt x="39" y="1685"/>
                  </a:lnTo>
                  <a:lnTo>
                    <a:pt x="40" y="1684"/>
                  </a:lnTo>
                  <a:lnTo>
                    <a:pt x="35" y="1677"/>
                  </a:lnTo>
                  <a:lnTo>
                    <a:pt x="28" y="1680"/>
                  </a:lnTo>
                  <a:lnTo>
                    <a:pt x="28" y="1681"/>
                  </a:lnTo>
                  <a:lnTo>
                    <a:pt x="44" y="1679"/>
                  </a:lnTo>
                  <a:lnTo>
                    <a:pt x="45" y="1667"/>
                  </a:lnTo>
                  <a:lnTo>
                    <a:pt x="46" y="1646"/>
                  </a:lnTo>
                  <a:lnTo>
                    <a:pt x="29" y="1646"/>
                  </a:lnTo>
                  <a:lnTo>
                    <a:pt x="28" y="1666"/>
                  </a:lnTo>
                  <a:lnTo>
                    <a:pt x="28" y="1678"/>
                  </a:lnTo>
                  <a:lnTo>
                    <a:pt x="36" y="1679"/>
                  </a:lnTo>
                  <a:lnTo>
                    <a:pt x="44" y="1676"/>
                  </a:lnTo>
                  <a:lnTo>
                    <a:pt x="43" y="1674"/>
                  </a:lnTo>
                  <a:lnTo>
                    <a:pt x="32" y="1670"/>
                  </a:lnTo>
                  <a:lnTo>
                    <a:pt x="31" y="1670"/>
                  </a:lnTo>
                  <a:lnTo>
                    <a:pt x="35" y="1677"/>
                  </a:lnTo>
                  <a:lnTo>
                    <a:pt x="43" y="1677"/>
                  </a:lnTo>
                  <a:lnTo>
                    <a:pt x="42" y="1666"/>
                  </a:lnTo>
                  <a:lnTo>
                    <a:pt x="26" y="1666"/>
                  </a:lnTo>
                  <a:lnTo>
                    <a:pt x="26" y="1670"/>
                  </a:lnTo>
                  <a:lnTo>
                    <a:pt x="42" y="1671"/>
                  </a:lnTo>
                  <a:close/>
                  <a:moveTo>
                    <a:pt x="29" y="1635"/>
                  </a:moveTo>
                  <a:lnTo>
                    <a:pt x="30" y="1641"/>
                  </a:lnTo>
                  <a:lnTo>
                    <a:pt x="46" y="1640"/>
                  </a:lnTo>
                  <a:lnTo>
                    <a:pt x="47" y="1631"/>
                  </a:lnTo>
                  <a:lnTo>
                    <a:pt x="48" y="1626"/>
                  </a:lnTo>
                  <a:lnTo>
                    <a:pt x="39" y="1625"/>
                  </a:lnTo>
                  <a:lnTo>
                    <a:pt x="31" y="1625"/>
                  </a:lnTo>
                  <a:lnTo>
                    <a:pt x="31" y="1630"/>
                  </a:lnTo>
                  <a:lnTo>
                    <a:pt x="48" y="1630"/>
                  </a:lnTo>
                  <a:lnTo>
                    <a:pt x="48" y="1625"/>
                  </a:lnTo>
                  <a:lnTo>
                    <a:pt x="31" y="1624"/>
                  </a:lnTo>
                  <a:lnTo>
                    <a:pt x="30" y="1630"/>
                  </a:lnTo>
                  <a:lnTo>
                    <a:pt x="30" y="1639"/>
                  </a:lnTo>
                  <a:lnTo>
                    <a:pt x="38" y="1639"/>
                  </a:lnTo>
                  <a:lnTo>
                    <a:pt x="46" y="1639"/>
                  </a:lnTo>
                  <a:lnTo>
                    <a:pt x="46" y="1633"/>
                  </a:lnTo>
                  <a:lnTo>
                    <a:pt x="29" y="1635"/>
                  </a:lnTo>
                  <a:close/>
                  <a:moveTo>
                    <a:pt x="31" y="1643"/>
                  </a:moveTo>
                  <a:lnTo>
                    <a:pt x="32" y="1677"/>
                  </a:lnTo>
                  <a:lnTo>
                    <a:pt x="48" y="1677"/>
                  </a:lnTo>
                  <a:lnTo>
                    <a:pt x="48" y="1661"/>
                  </a:lnTo>
                  <a:lnTo>
                    <a:pt x="32" y="1661"/>
                  </a:lnTo>
                  <a:lnTo>
                    <a:pt x="32" y="1677"/>
                  </a:lnTo>
                  <a:lnTo>
                    <a:pt x="40" y="1677"/>
                  </a:lnTo>
                  <a:lnTo>
                    <a:pt x="48" y="1677"/>
                  </a:lnTo>
                  <a:lnTo>
                    <a:pt x="48" y="1643"/>
                  </a:lnTo>
                  <a:lnTo>
                    <a:pt x="31" y="1643"/>
                  </a:lnTo>
                  <a:close/>
                  <a:moveTo>
                    <a:pt x="49" y="1648"/>
                  </a:moveTo>
                  <a:lnTo>
                    <a:pt x="49" y="1645"/>
                  </a:lnTo>
                  <a:lnTo>
                    <a:pt x="41" y="1644"/>
                  </a:lnTo>
                  <a:lnTo>
                    <a:pt x="32" y="1646"/>
                  </a:lnTo>
                  <a:lnTo>
                    <a:pt x="33" y="1649"/>
                  </a:lnTo>
                  <a:lnTo>
                    <a:pt x="50" y="1647"/>
                  </a:lnTo>
                  <a:lnTo>
                    <a:pt x="50" y="1629"/>
                  </a:lnTo>
                  <a:lnTo>
                    <a:pt x="33" y="1629"/>
                  </a:lnTo>
                  <a:lnTo>
                    <a:pt x="33" y="1647"/>
                  </a:lnTo>
                  <a:lnTo>
                    <a:pt x="41" y="1647"/>
                  </a:lnTo>
                  <a:lnTo>
                    <a:pt x="49" y="1646"/>
                  </a:lnTo>
                  <a:lnTo>
                    <a:pt x="49" y="1643"/>
                  </a:lnTo>
                  <a:lnTo>
                    <a:pt x="32" y="1644"/>
                  </a:lnTo>
                  <a:lnTo>
                    <a:pt x="32" y="1648"/>
                  </a:lnTo>
                  <a:lnTo>
                    <a:pt x="49" y="1648"/>
                  </a:lnTo>
                  <a:close/>
                  <a:moveTo>
                    <a:pt x="50" y="1617"/>
                  </a:moveTo>
                  <a:lnTo>
                    <a:pt x="50" y="1602"/>
                  </a:lnTo>
                  <a:lnTo>
                    <a:pt x="42" y="1602"/>
                  </a:lnTo>
                  <a:lnTo>
                    <a:pt x="33" y="1602"/>
                  </a:lnTo>
                  <a:lnTo>
                    <a:pt x="34" y="1625"/>
                  </a:lnTo>
                  <a:lnTo>
                    <a:pt x="34" y="1637"/>
                  </a:lnTo>
                  <a:lnTo>
                    <a:pt x="51" y="1637"/>
                  </a:lnTo>
                  <a:lnTo>
                    <a:pt x="51" y="1624"/>
                  </a:lnTo>
                  <a:lnTo>
                    <a:pt x="50" y="1601"/>
                  </a:lnTo>
                  <a:lnTo>
                    <a:pt x="33" y="1601"/>
                  </a:lnTo>
                  <a:lnTo>
                    <a:pt x="33" y="1616"/>
                  </a:lnTo>
                  <a:lnTo>
                    <a:pt x="50" y="1617"/>
                  </a:lnTo>
                  <a:close/>
                  <a:moveTo>
                    <a:pt x="34" y="1650"/>
                  </a:moveTo>
                  <a:lnTo>
                    <a:pt x="35" y="1675"/>
                  </a:lnTo>
                  <a:lnTo>
                    <a:pt x="51" y="1674"/>
                  </a:lnTo>
                  <a:lnTo>
                    <a:pt x="51" y="1649"/>
                  </a:lnTo>
                  <a:lnTo>
                    <a:pt x="34" y="1650"/>
                  </a:lnTo>
                  <a:close/>
                  <a:moveTo>
                    <a:pt x="52" y="1677"/>
                  </a:moveTo>
                  <a:lnTo>
                    <a:pt x="52" y="1671"/>
                  </a:lnTo>
                  <a:lnTo>
                    <a:pt x="53" y="1648"/>
                  </a:lnTo>
                  <a:lnTo>
                    <a:pt x="44" y="1648"/>
                  </a:lnTo>
                  <a:lnTo>
                    <a:pt x="53" y="1648"/>
                  </a:lnTo>
                  <a:lnTo>
                    <a:pt x="53" y="1643"/>
                  </a:lnTo>
                  <a:lnTo>
                    <a:pt x="53" y="1642"/>
                  </a:lnTo>
                  <a:lnTo>
                    <a:pt x="53" y="1626"/>
                  </a:lnTo>
                  <a:lnTo>
                    <a:pt x="37" y="1626"/>
                  </a:lnTo>
                  <a:lnTo>
                    <a:pt x="37" y="1642"/>
                  </a:lnTo>
                  <a:lnTo>
                    <a:pt x="45" y="1642"/>
                  </a:lnTo>
                  <a:lnTo>
                    <a:pt x="37" y="1641"/>
                  </a:lnTo>
                  <a:lnTo>
                    <a:pt x="36" y="1647"/>
                  </a:lnTo>
                  <a:lnTo>
                    <a:pt x="36" y="1648"/>
                  </a:lnTo>
                  <a:lnTo>
                    <a:pt x="35" y="1670"/>
                  </a:lnTo>
                  <a:lnTo>
                    <a:pt x="35" y="1676"/>
                  </a:lnTo>
                  <a:lnTo>
                    <a:pt x="52" y="1677"/>
                  </a:lnTo>
                  <a:close/>
                  <a:moveTo>
                    <a:pt x="54" y="1614"/>
                  </a:moveTo>
                  <a:lnTo>
                    <a:pt x="54" y="1610"/>
                  </a:lnTo>
                  <a:lnTo>
                    <a:pt x="54" y="1589"/>
                  </a:lnTo>
                  <a:lnTo>
                    <a:pt x="37" y="1589"/>
                  </a:lnTo>
                  <a:lnTo>
                    <a:pt x="37" y="1610"/>
                  </a:lnTo>
                  <a:lnTo>
                    <a:pt x="37" y="1614"/>
                  </a:lnTo>
                  <a:lnTo>
                    <a:pt x="54" y="1614"/>
                  </a:lnTo>
                  <a:close/>
                  <a:moveTo>
                    <a:pt x="54" y="1576"/>
                  </a:moveTo>
                  <a:lnTo>
                    <a:pt x="54" y="1536"/>
                  </a:lnTo>
                  <a:lnTo>
                    <a:pt x="55" y="1526"/>
                  </a:lnTo>
                  <a:lnTo>
                    <a:pt x="38" y="1526"/>
                  </a:lnTo>
                  <a:lnTo>
                    <a:pt x="38" y="1536"/>
                  </a:lnTo>
                  <a:lnTo>
                    <a:pt x="37" y="1576"/>
                  </a:lnTo>
                  <a:lnTo>
                    <a:pt x="54" y="1576"/>
                  </a:lnTo>
                  <a:close/>
                  <a:moveTo>
                    <a:pt x="55" y="1513"/>
                  </a:moveTo>
                  <a:lnTo>
                    <a:pt x="55" y="1488"/>
                  </a:lnTo>
                  <a:lnTo>
                    <a:pt x="38" y="1488"/>
                  </a:lnTo>
                  <a:lnTo>
                    <a:pt x="38" y="1513"/>
                  </a:lnTo>
                  <a:lnTo>
                    <a:pt x="55" y="1513"/>
                  </a:lnTo>
                  <a:close/>
                  <a:moveTo>
                    <a:pt x="55" y="1476"/>
                  </a:moveTo>
                  <a:lnTo>
                    <a:pt x="55" y="1425"/>
                  </a:lnTo>
                  <a:lnTo>
                    <a:pt x="38" y="1425"/>
                  </a:lnTo>
                  <a:lnTo>
                    <a:pt x="38" y="1476"/>
                  </a:lnTo>
                  <a:lnTo>
                    <a:pt x="55" y="1476"/>
                  </a:lnTo>
                  <a:close/>
                  <a:moveTo>
                    <a:pt x="55" y="1413"/>
                  </a:moveTo>
                  <a:lnTo>
                    <a:pt x="55" y="1403"/>
                  </a:lnTo>
                  <a:lnTo>
                    <a:pt x="55" y="1388"/>
                  </a:lnTo>
                  <a:lnTo>
                    <a:pt x="39" y="1388"/>
                  </a:lnTo>
                  <a:lnTo>
                    <a:pt x="38" y="1403"/>
                  </a:lnTo>
                  <a:lnTo>
                    <a:pt x="38" y="1413"/>
                  </a:lnTo>
                  <a:lnTo>
                    <a:pt x="55" y="1413"/>
                  </a:lnTo>
                  <a:close/>
                  <a:moveTo>
                    <a:pt x="55" y="1375"/>
                  </a:moveTo>
                  <a:lnTo>
                    <a:pt x="55" y="1325"/>
                  </a:lnTo>
                  <a:lnTo>
                    <a:pt x="39" y="1325"/>
                  </a:lnTo>
                  <a:lnTo>
                    <a:pt x="39" y="1375"/>
                  </a:lnTo>
                  <a:lnTo>
                    <a:pt x="55" y="1375"/>
                  </a:lnTo>
                  <a:close/>
                  <a:moveTo>
                    <a:pt x="55" y="1312"/>
                  </a:moveTo>
                  <a:lnTo>
                    <a:pt x="55" y="1287"/>
                  </a:lnTo>
                  <a:lnTo>
                    <a:pt x="39" y="1287"/>
                  </a:lnTo>
                  <a:lnTo>
                    <a:pt x="39" y="1312"/>
                  </a:lnTo>
                  <a:lnTo>
                    <a:pt x="55" y="1312"/>
                  </a:lnTo>
                  <a:close/>
                  <a:moveTo>
                    <a:pt x="55" y="1275"/>
                  </a:moveTo>
                  <a:lnTo>
                    <a:pt x="56" y="1257"/>
                  </a:lnTo>
                  <a:lnTo>
                    <a:pt x="56" y="1224"/>
                  </a:lnTo>
                  <a:lnTo>
                    <a:pt x="39" y="1224"/>
                  </a:lnTo>
                  <a:lnTo>
                    <a:pt x="39" y="1257"/>
                  </a:lnTo>
                  <a:lnTo>
                    <a:pt x="39" y="1275"/>
                  </a:lnTo>
                  <a:lnTo>
                    <a:pt x="55" y="1275"/>
                  </a:lnTo>
                  <a:close/>
                  <a:moveTo>
                    <a:pt x="56" y="1212"/>
                  </a:moveTo>
                  <a:lnTo>
                    <a:pt x="56" y="1187"/>
                  </a:lnTo>
                  <a:lnTo>
                    <a:pt x="39" y="1187"/>
                  </a:lnTo>
                  <a:lnTo>
                    <a:pt x="39" y="1212"/>
                  </a:lnTo>
                  <a:lnTo>
                    <a:pt x="56" y="1212"/>
                  </a:lnTo>
                  <a:close/>
                  <a:moveTo>
                    <a:pt x="56" y="1174"/>
                  </a:moveTo>
                  <a:lnTo>
                    <a:pt x="56" y="1124"/>
                  </a:lnTo>
                  <a:lnTo>
                    <a:pt x="39" y="1124"/>
                  </a:lnTo>
                  <a:lnTo>
                    <a:pt x="39" y="1174"/>
                  </a:lnTo>
                  <a:lnTo>
                    <a:pt x="56" y="1174"/>
                  </a:lnTo>
                  <a:close/>
                  <a:moveTo>
                    <a:pt x="56" y="1111"/>
                  </a:moveTo>
                  <a:lnTo>
                    <a:pt x="56" y="1107"/>
                  </a:lnTo>
                  <a:lnTo>
                    <a:pt x="56" y="1086"/>
                  </a:lnTo>
                  <a:lnTo>
                    <a:pt x="40" y="1086"/>
                  </a:lnTo>
                  <a:lnTo>
                    <a:pt x="40" y="1107"/>
                  </a:lnTo>
                  <a:lnTo>
                    <a:pt x="40" y="1111"/>
                  </a:lnTo>
                  <a:lnTo>
                    <a:pt x="56" y="1111"/>
                  </a:lnTo>
                  <a:close/>
                  <a:moveTo>
                    <a:pt x="57" y="1073"/>
                  </a:moveTo>
                  <a:lnTo>
                    <a:pt x="57" y="1023"/>
                  </a:lnTo>
                  <a:lnTo>
                    <a:pt x="40" y="1023"/>
                  </a:lnTo>
                  <a:lnTo>
                    <a:pt x="40" y="1073"/>
                  </a:lnTo>
                  <a:lnTo>
                    <a:pt x="57" y="1073"/>
                  </a:lnTo>
                  <a:close/>
                  <a:moveTo>
                    <a:pt x="57" y="1011"/>
                  </a:moveTo>
                  <a:lnTo>
                    <a:pt x="57" y="985"/>
                  </a:lnTo>
                  <a:lnTo>
                    <a:pt x="40" y="985"/>
                  </a:lnTo>
                  <a:lnTo>
                    <a:pt x="40" y="1011"/>
                  </a:lnTo>
                  <a:lnTo>
                    <a:pt x="57" y="1011"/>
                  </a:lnTo>
                  <a:close/>
                  <a:moveTo>
                    <a:pt x="57" y="973"/>
                  </a:moveTo>
                  <a:lnTo>
                    <a:pt x="57" y="923"/>
                  </a:lnTo>
                  <a:lnTo>
                    <a:pt x="41" y="923"/>
                  </a:lnTo>
                  <a:lnTo>
                    <a:pt x="40" y="973"/>
                  </a:lnTo>
                  <a:lnTo>
                    <a:pt x="57" y="973"/>
                  </a:lnTo>
                  <a:close/>
                  <a:moveTo>
                    <a:pt x="57" y="910"/>
                  </a:moveTo>
                  <a:lnTo>
                    <a:pt x="57" y="885"/>
                  </a:lnTo>
                  <a:lnTo>
                    <a:pt x="41" y="885"/>
                  </a:lnTo>
                  <a:lnTo>
                    <a:pt x="41" y="910"/>
                  </a:lnTo>
                  <a:lnTo>
                    <a:pt x="57" y="910"/>
                  </a:lnTo>
                  <a:close/>
                  <a:moveTo>
                    <a:pt x="57" y="872"/>
                  </a:moveTo>
                  <a:lnTo>
                    <a:pt x="57" y="822"/>
                  </a:lnTo>
                  <a:lnTo>
                    <a:pt x="41" y="822"/>
                  </a:lnTo>
                  <a:lnTo>
                    <a:pt x="41" y="872"/>
                  </a:lnTo>
                  <a:lnTo>
                    <a:pt x="57" y="872"/>
                  </a:lnTo>
                  <a:close/>
                  <a:moveTo>
                    <a:pt x="57" y="809"/>
                  </a:moveTo>
                  <a:lnTo>
                    <a:pt x="57" y="799"/>
                  </a:lnTo>
                  <a:lnTo>
                    <a:pt x="58" y="784"/>
                  </a:lnTo>
                  <a:lnTo>
                    <a:pt x="41" y="784"/>
                  </a:lnTo>
                  <a:lnTo>
                    <a:pt x="41" y="799"/>
                  </a:lnTo>
                  <a:lnTo>
                    <a:pt x="41" y="809"/>
                  </a:lnTo>
                  <a:lnTo>
                    <a:pt x="57" y="809"/>
                  </a:lnTo>
                  <a:close/>
                  <a:moveTo>
                    <a:pt x="58" y="772"/>
                  </a:moveTo>
                  <a:lnTo>
                    <a:pt x="58" y="721"/>
                  </a:lnTo>
                  <a:lnTo>
                    <a:pt x="41" y="721"/>
                  </a:lnTo>
                  <a:lnTo>
                    <a:pt x="41" y="772"/>
                  </a:lnTo>
                  <a:lnTo>
                    <a:pt x="58" y="772"/>
                  </a:lnTo>
                  <a:close/>
                  <a:moveTo>
                    <a:pt x="58" y="709"/>
                  </a:moveTo>
                  <a:lnTo>
                    <a:pt x="58" y="684"/>
                  </a:lnTo>
                  <a:lnTo>
                    <a:pt x="41" y="684"/>
                  </a:lnTo>
                  <a:lnTo>
                    <a:pt x="41" y="709"/>
                  </a:lnTo>
                  <a:lnTo>
                    <a:pt x="58" y="709"/>
                  </a:lnTo>
                  <a:close/>
                  <a:moveTo>
                    <a:pt x="58" y="671"/>
                  </a:moveTo>
                  <a:lnTo>
                    <a:pt x="58" y="621"/>
                  </a:lnTo>
                  <a:lnTo>
                    <a:pt x="42" y="621"/>
                  </a:lnTo>
                  <a:lnTo>
                    <a:pt x="41" y="671"/>
                  </a:lnTo>
                  <a:lnTo>
                    <a:pt x="58" y="671"/>
                  </a:lnTo>
                  <a:close/>
                  <a:moveTo>
                    <a:pt x="58" y="608"/>
                  </a:moveTo>
                  <a:lnTo>
                    <a:pt x="59" y="583"/>
                  </a:lnTo>
                  <a:lnTo>
                    <a:pt x="42" y="583"/>
                  </a:lnTo>
                  <a:lnTo>
                    <a:pt x="42" y="608"/>
                  </a:lnTo>
                  <a:lnTo>
                    <a:pt x="58" y="608"/>
                  </a:lnTo>
                  <a:close/>
                  <a:moveTo>
                    <a:pt x="59" y="571"/>
                  </a:moveTo>
                  <a:lnTo>
                    <a:pt x="59" y="520"/>
                  </a:lnTo>
                  <a:lnTo>
                    <a:pt x="42" y="520"/>
                  </a:lnTo>
                  <a:lnTo>
                    <a:pt x="42" y="571"/>
                  </a:lnTo>
                  <a:lnTo>
                    <a:pt x="59" y="571"/>
                  </a:lnTo>
                  <a:close/>
                  <a:moveTo>
                    <a:pt x="59" y="508"/>
                  </a:moveTo>
                  <a:lnTo>
                    <a:pt x="59" y="483"/>
                  </a:lnTo>
                  <a:lnTo>
                    <a:pt x="42" y="483"/>
                  </a:lnTo>
                  <a:lnTo>
                    <a:pt x="42" y="508"/>
                  </a:lnTo>
                  <a:lnTo>
                    <a:pt x="59" y="508"/>
                  </a:lnTo>
                  <a:close/>
                  <a:moveTo>
                    <a:pt x="59" y="470"/>
                  </a:moveTo>
                  <a:lnTo>
                    <a:pt x="59" y="461"/>
                  </a:lnTo>
                  <a:lnTo>
                    <a:pt x="59" y="420"/>
                  </a:lnTo>
                  <a:lnTo>
                    <a:pt x="42" y="420"/>
                  </a:lnTo>
                  <a:lnTo>
                    <a:pt x="42" y="461"/>
                  </a:lnTo>
                  <a:lnTo>
                    <a:pt x="42" y="470"/>
                  </a:lnTo>
                  <a:lnTo>
                    <a:pt x="59" y="470"/>
                  </a:lnTo>
                  <a:close/>
                  <a:moveTo>
                    <a:pt x="59" y="407"/>
                  </a:moveTo>
                  <a:lnTo>
                    <a:pt x="59" y="382"/>
                  </a:lnTo>
                  <a:lnTo>
                    <a:pt x="42" y="382"/>
                  </a:lnTo>
                  <a:lnTo>
                    <a:pt x="42" y="407"/>
                  </a:lnTo>
                  <a:lnTo>
                    <a:pt x="59" y="407"/>
                  </a:lnTo>
                  <a:close/>
                  <a:moveTo>
                    <a:pt x="59" y="369"/>
                  </a:moveTo>
                  <a:lnTo>
                    <a:pt x="59" y="359"/>
                  </a:lnTo>
                  <a:lnTo>
                    <a:pt x="60" y="319"/>
                  </a:lnTo>
                  <a:lnTo>
                    <a:pt x="43" y="319"/>
                  </a:lnTo>
                  <a:lnTo>
                    <a:pt x="42" y="359"/>
                  </a:lnTo>
                  <a:lnTo>
                    <a:pt x="42" y="369"/>
                  </a:lnTo>
                  <a:lnTo>
                    <a:pt x="59" y="369"/>
                  </a:lnTo>
                  <a:close/>
                  <a:moveTo>
                    <a:pt x="60" y="307"/>
                  </a:moveTo>
                  <a:lnTo>
                    <a:pt x="60" y="281"/>
                  </a:lnTo>
                  <a:lnTo>
                    <a:pt x="43" y="281"/>
                  </a:lnTo>
                  <a:lnTo>
                    <a:pt x="43" y="307"/>
                  </a:lnTo>
                  <a:lnTo>
                    <a:pt x="60" y="307"/>
                  </a:lnTo>
                  <a:close/>
                  <a:moveTo>
                    <a:pt x="60" y="269"/>
                  </a:moveTo>
                  <a:lnTo>
                    <a:pt x="60" y="219"/>
                  </a:lnTo>
                  <a:lnTo>
                    <a:pt x="43" y="219"/>
                  </a:lnTo>
                  <a:lnTo>
                    <a:pt x="43" y="269"/>
                  </a:lnTo>
                  <a:lnTo>
                    <a:pt x="60" y="269"/>
                  </a:lnTo>
                  <a:close/>
                  <a:moveTo>
                    <a:pt x="60" y="206"/>
                  </a:moveTo>
                  <a:lnTo>
                    <a:pt x="61" y="182"/>
                  </a:lnTo>
                  <a:lnTo>
                    <a:pt x="61" y="181"/>
                  </a:lnTo>
                  <a:lnTo>
                    <a:pt x="44" y="181"/>
                  </a:lnTo>
                  <a:lnTo>
                    <a:pt x="44" y="181"/>
                  </a:lnTo>
                  <a:lnTo>
                    <a:pt x="43" y="206"/>
                  </a:lnTo>
                  <a:lnTo>
                    <a:pt x="60" y="206"/>
                  </a:lnTo>
                  <a:close/>
                  <a:moveTo>
                    <a:pt x="61" y="169"/>
                  </a:moveTo>
                  <a:lnTo>
                    <a:pt x="61" y="163"/>
                  </a:lnTo>
                  <a:lnTo>
                    <a:pt x="62" y="118"/>
                  </a:lnTo>
                  <a:lnTo>
                    <a:pt x="45" y="118"/>
                  </a:lnTo>
                  <a:lnTo>
                    <a:pt x="44" y="162"/>
                  </a:lnTo>
                  <a:lnTo>
                    <a:pt x="44" y="168"/>
                  </a:lnTo>
                  <a:lnTo>
                    <a:pt x="61" y="169"/>
                  </a:lnTo>
                  <a:close/>
                  <a:moveTo>
                    <a:pt x="62" y="106"/>
                  </a:moveTo>
                  <a:lnTo>
                    <a:pt x="62" y="103"/>
                  </a:lnTo>
                  <a:lnTo>
                    <a:pt x="62" y="84"/>
                  </a:lnTo>
                  <a:lnTo>
                    <a:pt x="63" y="81"/>
                  </a:lnTo>
                  <a:lnTo>
                    <a:pt x="46" y="80"/>
                  </a:lnTo>
                  <a:lnTo>
                    <a:pt x="46" y="82"/>
                  </a:lnTo>
                  <a:lnTo>
                    <a:pt x="45" y="103"/>
                  </a:lnTo>
                  <a:lnTo>
                    <a:pt x="45" y="106"/>
                  </a:lnTo>
                  <a:lnTo>
                    <a:pt x="62" y="106"/>
                  </a:lnTo>
                  <a:close/>
                  <a:moveTo>
                    <a:pt x="63" y="68"/>
                  </a:moveTo>
                  <a:lnTo>
                    <a:pt x="64" y="51"/>
                  </a:lnTo>
                  <a:lnTo>
                    <a:pt x="55" y="51"/>
                  </a:lnTo>
                  <a:lnTo>
                    <a:pt x="64" y="52"/>
                  </a:lnTo>
                  <a:lnTo>
                    <a:pt x="64" y="46"/>
                  </a:lnTo>
                  <a:lnTo>
                    <a:pt x="64" y="45"/>
                  </a:lnTo>
                  <a:lnTo>
                    <a:pt x="65" y="18"/>
                  </a:lnTo>
                  <a:lnTo>
                    <a:pt x="48" y="18"/>
                  </a:lnTo>
                  <a:lnTo>
                    <a:pt x="48" y="45"/>
                  </a:lnTo>
                  <a:lnTo>
                    <a:pt x="56" y="45"/>
                  </a:lnTo>
                  <a:lnTo>
                    <a:pt x="48" y="45"/>
                  </a:lnTo>
                  <a:lnTo>
                    <a:pt x="47" y="51"/>
                  </a:lnTo>
                  <a:lnTo>
                    <a:pt x="47" y="51"/>
                  </a:lnTo>
                  <a:lnTo>
                    <a:pt x="47" y="68"/>
                  </a:lnTo>
                  <a:lnTo>
                    <a:pt x="63" y="68"/>
                  </a:lnTo>
                  <a:close/>
                  <a:moveTo>
                    <a:pt x="65" y="5"/>
                  </a:moveTo>
                  <a:lnTo>
                    <a:pt x="65" y="1"/>
                  </a:lnTo>
                  <a:lnTo>
                    <a:pt x="57" y="0"/>
                  </a:lnTo>
                  <a:lnTo>
                    <a:pt x="48" y="1"/>
                  </a:lnTo>
                  <a:lnTo>
                    <a:pt x="49" y="21"/>
                  </a:lnTo>
                  <a:lnTo>
                    <a:pt x="66" y="21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65" y="5"/>
                  </a:lnTo>
                  <a:close/>
                  <a:moveTo>
                    <a:pt x="67" y="29"/>
                  </a:moveTo>
                  <a:lnTo>
                    <a:pt x="68" y="13"/>
                  </a:lnTo>
                  <a:lnTo>
                    <a:pt x="59" y="13"/>
                  </a:lnTo>
                  <a:lnTo>
                    <a:pt x="51" y="13"/>
                  </a:lnTo>
                  <a:lnTo>
                    <a:pt x="52" y="32"/>
                  </a:lnTo>
                  <a:lnTo>
                    <a:pt x="52" y="33"/>
                  </a:lnTo>
                  <a:lnTo>
                    <a:pt x="52" y="37"/>
                  </a:lnTo>
                  <a:lnTo>
                    <a:pt x="53" y="43"/>
                  </a:lnTo>
                  <a:lnTo>
                    <a:pt x="53" y="48"/>
                  </a:lnTo>
                  <a:lnTo>
                    <a:pt x="70" y="47"/>
                  </a:lnTo>
                  <a:lnTo>
                    <a:pt x="70" y="42"/>
                  </a:lnTo>
                  <a:lnTo>
                    <a:pt x="69" y="35"/>
                  </a:lnTo>
                  <a:lnTo>
                    <a:pt x="68" y="30"/>
                  </a:lnTo>
                  <a:lnTo>
                    <a:pt x="60" y="32"/>
                  </a:lnTo>
                  <a:lnTo>
                    <a:pt x="68" y="31"/>
                  </a:lnTo>
                  <a:lnTo>
                    <a:pt x="68" y="12"/>
                  </a:lnTo>
                  <a:lnTo>
                    <a:pt x="51" y="12"/>
                  </a:lnTo>
                  <a:lnTo>
                    <a:pt x="50" y="28"/>
                  </a:lnTo>
                  <a:lnTo>
                    <a:pt x="67" y="29"/>
                  </a:lnTo>
                  <a:close/>
                  <a:moveTo>
                    <a:pt x="53" y="60"/>
                  </a:moveTo>
                  <a:lnTo>
                    <a:pt x="54" y="85"/>
                  </a:lnTo>
                  <a:lnTo>
                    <a:pt x="70" y="85"/>
                  </a:lnTo>
                  <a:lnTo>
                    <a:pt x="70" y="60"/>
                  </a:lnTo>
                  <a:lnTo>
                    <a:pt x="53" y="60"/>
                  </a:lnTo>
                  <a:close/>
                  <a:moveTo>
                    <a:pt x="54" y="98"/>
                  </a:moveTo>
                  <a:lnTo>
                    <a:pt x="55" y="122"/>
                  </a:lnTo>
                  <a:lnTo>
                    <a:pt x="71" y="122"/>
                  </a:lnTo>
                  <a:lnTo>
                    <a:pt x="72" y="102"/>
                  </a:lnTo>
                  <a:lnTo>
                    <a:pt x="64" y="102"/>
                  </a:lnTo>
                  <a:lnTo>
                    <a:pt x="55" y="102"/>
                  </a:lnTo>
                  <a:lnTo>
                    <a:pt x="55" y="109"/>
                  </a:lnTo>
                  <a:lnTo>
                    <a:pt x="72" y="109"/>
                  </a:lnTo>
                  <a:lnTo>
                    <a:pt x="72" y="102"/>
                  </a:lnTo>
                  <a:lnTo>
                    <a:pt x="55" y="102"/>
                  </a:lnTo>
                  <a:lnTo>
                    <a:pt x="55" y="121"/>
                  </a:lnTo>
                  <a:lnTo>
                    <a:pt x="63" y="121"/>
                  </a:lnTo>
                  <a:lnTo>
                    <a:pt x="71" y="121"/>
                  </a:lnTo>
                  <a:lnTo>
                    <a:pt x="71" y="98"/>
                  </a:lnTo>
                  <a:lnTo>
                    <a:pt x="54" y="98"/>
                  </a:lnTo>
                  <a:close/>
                  <a:moveTo>
                    <a:pt x="55" y="122"/>
                  </a:moveTo>
                  <a:lnTo>
                    <a:pt x="56" y="127"/>
                  </a:lnTo>
                  <a:lnTo>
                    <a:pt x="56" y="134"/>
                  </a:lnTo>
                  <a:lnTo>
                    <a:pt x="65" y="133"/>
                  </a:lnTo>
                  <a:lnTo>
                    <a:pt x="56" y="133"/>
                  </a:lnTo>
                  <a:lnTo>
                    <a:pt x="57" y="147"/>
                  </a:lnTo>
                  <a:lnTo>
                    <a:pt x="73" y="146"/>
                  </a:lnTo>
                  <a:lnTo>
                    <a:pt x="73" y="133"/>
                  </a:lnTo>
                  <a:lnTo>
                    <a:pt x="73" y="132"/>
                  </a:lnTo>
                  <a:lnTo>
                    <a:pt x="72" y="126"/>
                  </a:lnTo>
                  <a:lnTo>
                    <a:pt x="72" y="121"/>
                  </a:lnTo>
                  <a:lnTo>
                    <a:pt x="55" y="122"/>
                  </a:lnTo>
                  <a:close/>
                  <a:moveTo>
                    <a:pt x="57" y="159"/>
                  </a:moveTo>
                  <a:lnTo>
                    <a:pt x="57" y="160"/>
                  </a:lnTo>
                  <a:lnTo>
                    <a:pt x="74" y="160"/>
                  </a:lnTo>
                  <a:lnTo>
                    <a:pt x="74" y="151"/>
                  </a:lnTo>
                  <a:lnTo>
                    <a:pt x="66" y="150"/>
                  </a:lnTo>
                  <a:lnTo>
                    <a:pt x="58" y="150"/>
                  </a:lnTo>
                  <a:lnTo>
                    <a:pt x="58" y="184"/>
                  </a:lnTo>
                  <a:lnTo>
                    <a:pt x="74" y="187"/>
                  </a:lnTo>
                  <a:lnTo>
                    <a:pt x="75" y="186"/>
                  </a:lnTo>
                  <a:lnTo>
                    <a:pt x="67" y="183"/>
                  </a:lnTo>
                  <a:lnTo>
                    <a:pt x="59" y="183"/>
                  </a:lnTo>
                  <a:lnTo>
                    <a:pt x="59" y="188"/>
                  </a:lnTo>
                  <a:lnTo>
                    <a:pt x="76" y="188"/>
                  </a:lnTo>
                  <a:lnTo>
                    <a:pt x="75" y="182"/>
                  </a:lnTo>
                  <a:lnTo>
                    <a:pt x="59" y="179"/>
                  </a:lnTo>
                  <a:lnTo>
                    <a:pt x="59" y="181"/>
                  </a:lnTo>
                  <a:lnTo>
                    <a:pt x="66" y="184"/>
                  </a:lnTo>
                  <a:lnTo>
                    <a:pt x="75" y="184"/>
                  </a:lnTo>
                  <a:lnTo>
                    <a:pt x="74" y="150"/>
                  </a:lnTo>
                  <a:lnTo>
                    <a:pt x="58" y="150"/>
                  </a:lnTo>
                  <a:lnTo>
                    <a:pt x="57" y="159"/>
                  </a:lnTo>
                  <a:lnTo>
                    <a:pt x="65" y="159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57" y="159"/>
                  </a:lnTo>
                  <a:close/>
                  <a:moveTo>
                    <a:pt x="60" y="201"/>
                  </a:moveTo>
                  <a:lnTo>
                    <a:pt x="60" y="226"/>
                  </a:lnTo>
                  <a:lnTo>
                    <a:pt x="77" y="226"/>
                  </a:lnTo>
                  <a:lnTo>
                    <a:pt x="76" y="201"/>
                  </a:lnTo>
                  <a:lnTo>
                    <a:pt x="60" y="201"/>
                  </a:lnTo>
                  <a:close/>
                  <a:moveTo>
                    <a:pt x="61" y="239"/>
                  </a:moveTo>
                  <a:lnTo>
                    <a:pt x="61" y="248"/>
                  </a:lnTo>
                  <a:lnTo>
                    <a:pt x="61" y="289"/>
                  </a:lnTo>
                  <a:lnTo>
                    <a:pt x="78" y="289"/>
                  </a:lnTo>
                  <a:lnTo>
                    <a:pt x="77" y="247"/>
                  </a:lnTo>
                  <a:lnTo>
                    <a:pt x="77" y="238"/>
                  </a:lnTo>
                  <a:lnTo>
                    <a:pt x="61" y="239"/>
                  </a:lnTo>
                  <a:close/>
                  <a:moveTo>
                    <a:pt x="62" y="301"/>
                  </a:moveTo>
                  <a:lnTo>
                    <a:pt x="62" y="320"/>
                  </a:lnTo>
                  <a:lnTo>
                    <a:pt x="79" y="320"/>
                  </a:lnTo>
                  <a:lnTo>
                    <a:pt x="79" y="313"/>
                  </a:lnTo>
                  <a:lnTo>
                    <a:pt x="62" y="313"/>
                  </a:lnTo>
                  <a:lnTo>
                    <a:pt x="62" y="319"/>
                  </a:lnTo>
                  <a:lnTo>
                    <a:pt x="70" y="320"/>
                  </a:lnTo>
                  <a:lnTo>
                    <a:pt x="79" y="320"/>
                  </a:lnTo>
                  <a:lnTo>
                    <a:pt x="78" y="301"/>
                  </a:lnTo>
                  <a:lnTo>
                    <a:pt x="62" y="301"/>
                  </a:lnTo>
                  <a:close/>
                  <a:moveTo>
                    <a:pt x="63" y="320"/>
                  </a:moveTo>
                  <a:lnTo>
                    <a:pt x="63" y="357"/>
                  </a:lnTo>
                  <a:lnTo>
                    <a:pt x="64" y="369"/>
                  </a:lnTo>
                  <a:lnTo>
                    <a:pt x="64" y="370"/>
                  </a:lnTo>
                  <a:lnTo>
                    <a:pt x="81" y="369"/>
                  </a:lnTo>
                  <a:lnTo>
                    <a:pt x="81" y="369"/>
                  </a:lnTo>
                  <a:lnTo>
                    <a:pt x="80" y="357"/>
                  </a:lnTo>
                  <a:lnTo>
                    <a:pt x="79" y="319"/>
                  </a:lnTo>
                  <a:lnTo>
                    <a:pt x="63" y="320"/>
                  </a:lnTo>
                  <a:close/>
                  <a:moveTo>
                    <a:pt x="64" y="382"/>
                  </a:moveTo>
                  <a:lnTo>
                    <a:pt x="64" y="395"/>
                  </a:lnTo>
                  <a:lnTo>
                    <a:pt x="64" y="396"/>
                  </a:lnTo>
                  <a:lnTo>
                    <a:pt x="65" y="401"/>
                  </a:lnTo>
                  <a:lnTo>
                    <a:pt x="73" y="399"/>
                  </a:lnTo>
                  <a:lnTo>
                    <a:pt x="65" y="399"/>
                  </a:lnTo>
                  <a:lnTo>
                    <a:pt x="65" y="408"/>
                  </a:lnTo>
                  <a:lnTo>
                    <a:pt x="82" y="407"/>
                  </a:lnTo>
                  <a:lnTo>
                    <a:pt x="82" y="399"/>
                  </a:lnTo>
                  <a:lnTo>
                    <a:pt x="82" y="398"/>
                  </a:lnTo>
                  <a:lnTo>
                    <a:pt x="81" y="394"/>
                  </a:lnTo>
                  <a:lnTo>
                    <a:pt x="73" y="395"/>
                  </a:lnTo>
                  <a:lnTo>
                    <a:pt x="81" y="395"/>
                  </a:lnTo>
                  <a:lnTo>
                    <a:pt x="81" y="382"/>
                  </a:lnTo>
                  <a:lnTo>
                    <a:pt x="64" y="382"/>
                  </a:lnTo>
                  <a:close/>
                  <a:moveTo>
                    <a:pt x="65" y="420"/>
                  </a:moveTo>
                  <a:lnTo>
                    <a:pt x="66" y="457"/>
                  </a:lnTo>
                  <a:lnTo>
                    <a:pt x="66" y="459"/>
                  </a:lnTo>
                  <a:lnTo>
                    <a:pt x="67" y="462"/>
                  </a:lnTo>
                  <a:lnTo>
                    <a:pt x="75" y="459"/>
                  </a:lnTo>
                  <a:lnTo>
                    <a:pt x="66" y="460"/>
                  </a:lnTo>
                  <a:lnTo>
                    <a:pt x="66" y="470"/>
                  </a:lnTo>
                  <a:lnTo>
                    <a:pt x="83" y="470"/>
                  </a:lnTo>
                  <a:lnTo>
                    <a:pt x="83" y="459"/>
                  </a:lnTo>
                  <a:lnTo>
                    <a:pt x="83" y="457"/>
                  </a:lnTo>
                  <a:lnTo>
                    <a:pt x="82" y="455"/>
                  </a:lnTo>
                  <a:lnTo>
                    <a:pt x="74" y="457"/>
                  </a:lnTo>
                  <a:lnTo>
                    <a:pt x="82" y="457"/>
                  </a:lnTo>
                  <a:lnTo>
                    <a:pt x="82" y="420"/>
                  </a:lnTo>
                  <a:lnTo>
                    <a:pt x="65" y="420"/>
                  </a:lnTo>
                  <a:close/>
                  <a:moveTo>
                    <a:pt x="67" y="483"/>
                  </a:moveTo>
                  <a:lnTo>
                    <a:pt x="67" y="489"/>
                  </a:lnTo>
                  <a:lnTo>
                    <a:pt x="83" y="492"/>
                  </a:lnTo>
                  <a:lnTo>
                    <a:pt x="84" y="490"/>
                  </a:lnTo>
                  <a:lnTo>
                    <a:pt x="76" y="487"/>
                  </a:lnTo>
                  <a:lnTo>
                    <a:pt x="68" y="487"/>
                  </a:lnTo>
                  <a:lnTo>
                    <a:pt x="68" y="505"/>
                  </a:lnTo>
                  <a:lnTo>
                    <a:pt x="84" y="505"/>
                  </a:lnTo>
                  <a:lnTo>
                    <a:pt x="84" y="487"/>
                  </a:lnTo>
                  <a:lnTo>
                    <a:pt x="68" y="484"/>
                  </a:lnTo>
                  <a:lnTo>
                    <a:pt x="68" y="485"/>
                  </a:lnTo>
                  <a:lnTo>
                    <a:pt x="75" y="489"/>
                  </a:lnTo>
                  <a:lnTo>
                    <a:pt x="84" y="489"/>
                  </a:lnTo>
                  <a:lnTo>
                    <a:pt x="84" y="483"/>
                  </a:lnTo>
                  <a:lnTo>
                    <a:pt x="67" y="483"/>
                  </a:lnTo>
                  <a:close/>
                  <a:moveTo>
                    <a:pt x="68" y="517"/>
                  </a:moveTo>
                  <a:lnTo>
                    <a:pt x="68" y="520"/>
                  </a:lnTo>
                  <a:lnTo>
                    <a:pt x="69" y="547"/>
                  </a:lnTo>
                  <a:lnTo>
                    <a:pt x="85" y="549"/>
                  </a:lnTo>
                  <a:lnTo>
                    <a:pt x="86" y="547"/>
                  </a:lnTo>
                  <a:lnTo>
                    <a:pt x="78" y="544"/>
                  </a:lnTo>
                  <a:lnTo>
                    <a:pt x="70" y="544"/>
                  </a:lnTo>
                  <a:lnTo>
                    <a:pt x="70" y="563"/>
                  </a:lnTo>
                  <a:lnTo>
                    <a:pt x="86" y="563"/>
                  </a:lnTo>
                  <a:lnTo>
                    <a:pt x="86" y="544"/>
                  </a:lnTo>
                  <a:lnTo>
                    <a:pt x="70" y="542"/>
                  </a:lnTo>
                  <a:lnTo>
                    <a:pt x="69" y="544"/>
                  </a:lnTo>
                  <a:lnTo>
                    <a:pt x="77" y="546"/>
                  </a:lnTo>
                  <a:lnTo>
                    <a:pt x="86" y="546"/>
                  </a:lnTo>
                  <a:lnTo>
                    <a:pt x="85" y="520"/>
                  </a:lnTo>
                  <a:lnTo>
                    <a:pt x="85" y="517"/>
                  </a:lnTo>
                  <a:lnTo>
                    <a:pt x="68" y="517"/>
                  </a:lnTo>
                  <a:close/>
                  <a:moveTo>
                    <a:pt x="70" y="576"/>
                  </a:moveTo>
                  <a:lnTo>
                    <a:pt x="70" y="582"/>
                  </a:lnTo>
                  <a:lnTo>
                    <a:pt x="71" y="593"/>
                  </a:lnTo>
                  <a:lnTo>
                    <a:pt x="71" y="601"/>
                  </a:lnTo>
                  <a:lnTo>
                    <a:pt x="88" y="600"/>
                  </a:lnTo>
                  <a:lnTo>
                    <a:pt x="88" y="593"/>
                  </a:lnTo>
                  <a:lnTo>
                    <a:pt x="87" y="582"/>
                  </a:lnTo>
                  <a:lnTo>
                    <a:pt x="87" y="576"/>
                  </a:lnTo>
                  <a:lnTo>
                    <a:pt x="70" y="576"/>
                  </a:lnTo>
                  <a:close/>
                  <a:moveTo>
                    <a:pt x="72" y="613"/>
                  </a:moveTo>
                  <a:lnTo>
                    <a:pt x="73" y="645"/>
                  </a:lnTo>
                  <a:lnTo>
                    <a:pt x="73" y="664"/>
                  </a:lnTo>
                  <a:lnTo>
                    <a:pt x="90" y="663"/>
                  </a:lnTo>
                  <a:lnTo>
                    <a:pt x="89" y="645"/>
                  </a:lnTo>
                  <a:lnTo>
                    <a:pt x="89" y="613"/>
                  </a:lnTo>
                  <a:lnTo>
                    <a:pt x="72" y="613"/>
                  </a:lnTo>
                  <a:close/>
                  <a:moveTo>
                    <a:pt x="73" y="677"/>
                  </a:moveTo>
                  <a:lnTo>
                    <a:pt x="74" y="679"/>
                  </a:lnTo>
                  <a:lnTo>
                    <a:pt x="82" y="678"/>
                  </a:lnTo>
                  <a:lnTo>
                    <a:pt x="74" y="678"/>
                  </a:lnTo>
                  <a:lnTo>
                    <a:pt x="74" y="700"/>
                  </a:lnTo>
                  <a:lnTo>
                    <a:pt x="75" y="702"/>
                  </a:lnTo>
                  <a:lnTo>
                    <a:pt x="75" y="703"/>
                  </a:lnTo>
                  <a:lnTo>
                    <a:pt x="91" y="699"/>
                  </a:lnTo>
                  <a:lnTo>
                    <a:pt x="91" y="699"/>
                  </a:lnTo>
                  <a:lnTo>
                    <a:pt x="83" y="700"/>
                  </a:lnTo>
                  <a:lnTo>
                    <a:pt x="91" y="700"/>
                  </a:lnTo>
                  <a:lnTo>
                    <a:pt x="90" y="677"/>
                  </a:lnTo>
                  <a:lnTo>
                    <a:pt x="90" y="677"/>
                  </a:lnTo>
                  <a:lnTo>
                    <a:pt x="90" y="675"/>
                  </a:lnTo>
                  <a:lnTo>
                    <a:pt x="73" y="677"/>
                  </a:lnTo>
                  <a:close/>
                  <a:moveTo>
                    <a:pt x="75" y="714"/>
                  </a:moveTo>
                  <a:lnTo>
                    <a:pt x="76" y="740"/>
                  </a:lnTo>
                  <a:lnTo>
                    <a:pt x="79" y="747"/>
                  </a:lnTo>
                  <a:lnTo>
                    <a:pt x="80" y="747"/>
                  </a:lnTo>
                  <a:lnTo>
                    <a:pt x="85" y="741"/>
                  </a:lnTo>
                  <a:lnTo>
                    <a:pt x="76" y="741"/>
                  </a:lnTo>
                  <a:lnTo>
                    <a:pt x="77" y="761"/>
                  </a:lnTo>
                  <a:lnTo>
                    <a:pt x="93" y="762"/>
                  </a:lnTo>
                  <a:lnTo>
                    <a:pt x="94" y="759"/>
                  </a:lnTo>
                  <a:lnTo>
                    <a:pt x="77" y="758"/>
                  </a:lnTo>
                  <a:lnTo>
                    <a:pt x="77" y="761"/>
                  </a:lnTo>
                  <a:lnTo>
                    <a:pt x="85" y="761"/>
                  </a:lnTo>
                  <a:lnTo>
                    <a:pt x="93" y="761"/>
                  </a:lnTo>
                  <a:lnTo>
                    <a:pt x="93" y="740"/>
                  </a:lnTo>
                  <a:lnTo>
                    <a:pt x="90" y="734"/>
                  </a:lnTo>
                  <a:lnTo>
                    <a:pt x="89" y="734"/>
                  </a:lnTo>
                  <a:lnTo>
                    <a:pt x="84" y="740"/>
                  </a:lnTo>
                  <a:lnTo>
                    <a:pt x="92" y="740"/>
                  </a:lnTo>
                  <a:lnTo>
                    <a:pt x="92" y="714"/>
                  </a:lnTo>
                  <a:lnTo>
                    <a:pt x="75" y="714"/>
                  </a:lnTo>
                  <a:close/>
                  <a:moveTo>
                    <a:pt x="78" y="756"/>
                  </a:moveTo>
                  <a:lnTo>
                    <a:pt x="78" y="781"/>
                  </a:lnTo>
                  <a:lnTo>
                    <a:pt x="95" y="781"/>
                  </a:lnTo>
                  <a:lnTo>
                    <a:pt x="94" y="756"/>
                  </a:lnTo>
                  <a:lnTo>
                    <a:pt x="78" y="756"/>
                  </a:lnTo>
                  <a:close/>
                  <a:moveTo>
                    <a:pt x="78" y="794"/>
                  </a:moveTo>
                  <a:lnTo>
                    <a:pt x="78" y="799"/>
                  </a:lnTo>
                  <a:lnTo>
                    <a:pt x="95" y="800"/>
                  </a:lnTo>
                  <a:lnTo>
                    <a:pt x="95" y="773"/>
                  </a:lnTo>
                  <a:lnTo>
                    <a:pt x="87" y="773"/>
                  </a:lnTo>
                  <a:lnTo>
                    <a:pt x="79" y="773"/>
                  </a:lnTo>
                  <a:lnTo>
                    <a:pt x="79" y="792"/>
                  </a:lnTo>
                  <a:lnTo>
                    <a:pt x="96" y="791"/>
                  </a:lnTo>
                  <a:lnTo>
                    <a:pt x="95" y="773"/>
                  </a:lnTo>
                  <a:lnTo>
                    <a:pt x="79" y="773"/>
                  </a:lnTo>
                  <a:lnTo>
                    <a:pt x="78" y="799"/>
                  </a:lnTo>
                  <a:lnTo>
                    <a:pt x="86" y="799"/>
                  </a:lnTo>
                  <a:lnTo>
                    <a:pt x="95" y="799"/>
                  </a:lnTo>
                  <a:lnTo>
                    <a:pt x="95" y="793"/>
                  </a:lnTo>
                  <a:lnTo>
                    <a:pt x="78" y="794"/>
                  </a:lnTo>
                  <a:close/>
                  <a:moveTo>
                    <a:pt x="96" y="795"/>
                  </a:moveTo>
                  <a:lnTo>
                    <a:pt x="97" y="787"/>
                  </a:lnTo>
                  <a:lnTo>
                    <a:pt x="88" y="787"/>
                  </a:lnTo>
                  <a:lnTo>
                    <a:pt x="80" y="787"/>
                  </a:lnTo>
                  <a:lnTo>
                    <a:pt x="80" y="804"/>
                  </a:lnTo>
                  <a:lnTo>
                    <a:pt x="97" y="804"/>
                  </a:lnTo>
                  <a:lnTo>
                    <a:pt x="97" y="787"/>
                  </a:lnTo>
                  <a:lnTo>
                    <a:pt x="80" y="786"/>
                  </a:lnTo>
                  <a:lnTo>
                    <a:pt x="80" y="794"/>
                  </a:lnTo>
                  <a:lnTo>
                    <a:pt x="96" y="795"/>
                  </a:lnTo>
                  <a:close/>
                  <a:moveTo>
                    <a:pt x="81" y="817"/>
                  </a:moveTo>
                  <a:lnTo>
                    <a:pt x="81" y="840"/>
                  </a:lnTo>
                  <a:lnTo>
                    <a:pt x="95" y="846"/>
                  </a:lnTo>
                  <a:lnTo>
                    <a:pt x="95" y="846"/>
                  </a:lnTo>
                  <a:lnTo>
                    <a:pt x="90" y="839"/>
                  </a:lnTo>
                  <a:lnTo>
                    <a:pt x="81" y="839"/>
                  </a:lnTo>
                  <a:lnTo>
                    <a:pt x="82" y="866"/>
                  </a:lnTo>
                  <a:lnTo>
                    <a:pt x="99" y="865"/>
                  </a:lnTo>
                  <a:lnTo>
                    <a:pt x="98" y="839"/>
                  </a:lnTo>
                  <a:lnTo>
                    <a:pt x="84" y="833"/>
                  </a:lnTo>
                  <a:lnTo>
                    <a:pt x="84" y="833"/>
                  </a:lnTo>
                  <a:lnTo>
                    <a:pt x="89" y="840"/>
                  </a:lnTo>
                  <a:lnTo>
                    <a:pt x="97" y="840"/>
                  </a:lnTo>
                  <a:lnTo>
                    <a:pt x="97" y="816"/>
                  </a:lnTo>
                  <a:lnTo>
                    <a:pt x="81" y="817"/>
                  </a:lnTo>
                  <a:close/>
                  <a:moveTo>
                    <a:pt x="82" y="862"/>
                  </a:moveTo>
                  <a:lnTo>
                    <a:pt x="83" y="871"/>
                  </a:lnTo>
                  <a:lnTo>
                    <a:pt x="84" y="885"/>
                  </a:lnTo>
                  <a:lnTo>
                    <a:pt x="101" y="885"/>
                  </a:lnTo>
                  <a:lnTo>
                    <a:pt x="101" y="884"/>
                  </a:lnTo>
                  <a:lnTo>
                    <a:pt x="84" y="883"/>
                  </a:lnTo>
                  <a:lnTo>
                    <a:pt x="84" y="884"/>
                  </a:lnTo>
                  <a:lnTo>
                    <a:pt x="92" y="885"/>
                  </a:lnTo>
                  <a:lnTo>
                    <a:pt x="101" y="884"/>
                  </a:lnTo>
                  <a:lnTo>
                    <a:pt x="100" y="871"/>
                  </a:lnTo>
                  <a:lnTo>
                    <a:pt x="99" y="860"/>
                  </a:lnTo>
                  <a:lnTo>
                    <a:pt x="82" y="862"/>
                  </a:lnTo>
                  <a:close/>
                  <a:moveTo>
                    <a:pt x="101" y="871"/>
                  </a:moveTo>
                  <a:lnTo>
                    <a:pt x="101" y="868"/>
                  </a:lnTo>
                  <a:lnTo>
                    <a:pt x="93" y="868"/>
                  </a:lnTo>
                  <a:lnTo>
                    <a:pt x="84" y="868"/>
                  </a:lnTo>
                  <a:lnTo>
                    <a:pt x="85" y="885"/>
                  </a:lnTo>
                  <a:lnTo>
                    <a:pt x="86" y="897"/>
                  </a:lnTo>
                  <a:lnTo>
                    <a:pt x="86" y="914"/>
                  </a:lnTo>
                  <a:lnTo>
                    <a:pt x="103" y="914"/>
                  </a:lnTo>
                  <a:lnTo>
                    <a:pt x="102" y="897"/>
                  </a:lnTo>
                  <a:lnTo>
                    <a:pt x="102" y="885"/>
                  </a:lnTo>
                  <a:lnTo>
                    <a:pt x="101" y="867"/>
                  </a:lnTo>
                  <a:lnTo>
                    <a:pt x="84" y="867"/>
                  </a:lnTo>
                  <a:lnTo>
                    <a:pt x="84" y="871"/>
                  </a:lnTo>
                  <a:lnTo>
                    <a:pt x="101" y="871"/>
                  </a:lnTo>
                  <a:close/>
                  <a:moveTo>
                    <a:pt x="87" y="927"/>
                  </a:moveTo>
                  <a:lnTo>
                    <a:pt x="88" y="947"/>
                  </a:lnTo>
                  <a:lnTo>
                    <a:pt x="103" y="950"/>
                  </a:lnTo>
                  <a:lnTo>
                    <a:pt x="104" y="948"/>
                  </a:lnTo>
                  <a:lnTo>
                    <a:pt x="97" y="945"/>
                  </a:lnTo>
                  <a:lnTo>
                    <a:pt x="88" y="945"/>
                  </a:lnTo>
                  <a:lnTo>
                    <a:pt x="88" y="949"/>
                  </a:lnTo>
                  <a:lnTo>
                    <a:pt x="105" y="948"/>
                  </a:lnTo>
                  <a:lnTo>
                    <a:pt x="105" y="945"/>
                  </a:lnTo>
                  <a:lnTo>
                    <a:pt x="89" y="941"/>
                  </a:lnTo>
                  <a:lnTo>
                    <a:pt x="88" y="943"/>
                  </a:lnTo>
                  <a:lnTo>
                    <a:pt x="96" y="946"/>
                  </a:lnTo>
                  <a:lnTo>
                    <a:pt x="104" y="946"/>
                  </a:lnTo>
                  <a:lnTo>
                    <a:pt x="104" y="926"/>
                  </a:lnTo>
                  <a:lnTo>
                    <a:pt x="87" y="927"/>
                  </a:lnTo>
                  <a:close/>
                  <a:moveTo>
                    <a:pt x="89" y="961"/>
                  </a:moveTo>
                  <a:lnTo>
                    <a:pt x="90" y="979"/>
                  </a:lnTo>
                  <a:lnTo>
                    <a:pt x="106" y="979"/>
                  </a:lnTo>
                  <a:lnTo>
                    <a:pt x="107" y="964"/>
                  </a:lnTo>
                  <a:lnTo>
                    <a:pt x="98" y="963"/>
                  </a:lnTo>
                  <a:lnTo>
                    <a:pt x="90" y="964"/>
                  </a:lnTo>
                  <a:lnTo>
                    <a:pt x="90" y="982"/>
                  </a:lnTo>
                  <a:lnTo>
                    <a:pt x="107" y="981"/>
                  </a:lnTo>
                  <a:lnTo>
                    <a:pt x="107" y="963"/>
                  </a:lnTo>
                  <a:lnTo>
                    <a:pt x="90" y="963"/>
                  </a:lnTo>
                  <a:lnTo>
                    <a:pt x="90" y="978"/>
                  </a:lnTo>
                  <a:lnTo>
                    <a:pt x="98" y="978"/>
                  </a:lnTo>
                  <a:lnTo>
                    <a:pt x="106" y="978"/>
                  </a:lnTo>
                  <a:lnTo>
                    <a:pt x="106" y="961"/>
                  </a:lnTo>
                  <a:lnTo>
                    <a:pt x="89" y="961"/>
                  </a:lnTo>
                  <a:close/>
                  <a:moveTo>
                    <a:pt x="90" y="994"/>
                  </a:moveTo>
                  <a:lnTo>
                    <a:pt x="91" y="1007"/>
                  </a:lnTo>
                  <a:lnTo>
                    <a:pt x="91" y="1016"/>
                  </a:lnTo>
                  <a:lnTo>
                    <a:pt x="92" y="1018"/>
                  </a:lnTo>
                  <a:lnTo>
                    <a:pt x="92" y="1021"/>
                  </a:lnTo>
                  <a:lnTo>
                    <a:pt x="100" y="1019"/>
                  </a:lnTo>
                  <a:lnTo>
                    <a:pt x="92" y="1019"/>
                  </a:lnTo>
                  <a:lnTo>
                    <a:pt x="92" y="1020"/>
                  </a:lnTo>
                  <a:lnTo>
                    <a:pt x="109" y="1019"/>
                  </a:lnTo>
                  <a:lnTo>
                    <a:pt x="109" y="1019"/>
                  </a:lnTo>
                  <a:lnTo>
                    <a:pt x="108" y="1017"/>
                  </a:lnTo>
                  <a:lnTo>
                    <a:pt x="108" y="1014"/>
                  </a:lnTo>
                  <a:lnTo>
                    <a:pt x="100" y="1016"/>
                  </a:lnTo>
                  <a:lnTo>
                    <a:pt x="108" y="1015"/>
                  </a:lnTo>
                  <a:lnTo>
                    <a:pt x="107" y="1007"/>
                  </a:lnTo>
                  <a:lnTo>
                    <a:pt x="107" y="994"/>
                  </a:lnTo>
                  <a:lnTo>
                    <a:pt x="90" y="994"/>
                  </a:lnTo>
                  <a:close/>
                  <a:moveTo>
                    <a:pt x="92" y="1032"/>
                  </a:moveTo>
                  <a:lnTo>
                    <a:pt x="92" y="1064"/>
                  </a:lnTo>
                  <a:lnTo>
                    <a:pt x="109" y="1065"/>
                  </a:lnTo>
                  <a:lnTo>
                    <a:pt x="110" y="1056"/>
                  </a:lnTo>
                  <a:lnTo>
                    <a:pt x="110" y="1047"/>
                  </a:lnTo>
                  <a:lnTo>
                    <a:pt x="93" y="1047"/>
                  </a:lnTo>
                  <a:lnTo>
                    <a:pt x="93" y="1056"/>
                  </a:lnTo>
                  <a:lnTo>
                    <a:pt x="93" y="1064"/>
                  </a:lnTo>
                  <a:lnTo>
                    <a:pt x="101" y="1064"/>
                  </a:lnTo>
                  <a:lnTo>
                    <a:pt x="109" y="1064"/>
                  </a:lnTo>
                  <a:lnTo>
                    <a:pt x="109" y="1032"/>
                  </a:lnTo>
                  <a:lnTo>
                    <a:pt x="92" y="1032"/>
                  </a:lnTo>
                  <a:close/>
                  <a:moveTo>
                    <a:pt x="110" y="1034"/>
                  </a:moveTo>
                  <a:lnTo>
                    <a:pt x="110" y="1015"/>
                  </a:lnTo>
                  <a:lnTo>
                    <a:pt x="102" y="1015"/>
                  </a:lnTo>
                  <a:lnTo>
                    <a:pt x="94" y="1015"/>
                  </a:lnTo>
                  <a:lnTo>
                    <a:pt x="94" y="1022"/>
                  </a:lnTo>
                  <a:lnTo>
                    <a:pt x="111" y="1021"/>
                  </a:lnTo>
                  <a:lnTo>
                    <a:pt x="110" y="1015"/>
                  </a:lnTo>
                  <a:lnTo>
                    <a:pt x="94" y="1015"/>
                  </a:lnTo>
                  <a:lnTo>
                    <a:pt x="93" y="1034"/>
                  </a:lnTo>
                  <a:lnTo>
                    <a:pt x="110" y="1034"/>
                  </a:lnTo>
                  <a:close/>
                  <a:moveTo>
                    <a:pt x="94" y="1034"/>
                  </a:moveTo>
                  <a:lnTo>
                    <a:pt x="94" y="1044"/>
                  </a:lnTo>
                  <a:lnTo>
                    <a:pt x="95" y="1060"/>
                  </a:lnTo>
                  <a:lnTo>
                    <a:pt x="112" y="1060"/>
                  </a:lnTo>
                  <a:lnTo>
                    <a:pt x="112" y="1056"/>
                  </a:lnTo>
                  <a:lnTo>
                    <a:pt x="104" y="1055"/>
                  </a:lnTo>
                  <a:lnTo>
                    <a:pt x="95" y="1056"/>
                  </a:lnTo>
                  <a:lnTo>
                    <a:pt x="96" y="1063"/>
                  </a:lnTo>
                  <a:lnTo>
                    <a:pt x="97" y="1076"/>
                  </a:lnTo>
                  <a:lnTo>
                    <a:pt x="113" y="1075"/>
                  </a:lnTo>
                  <a:lnTo>
                    <a:pt x="113" y="1062"/>
                  </a:lnTo>
                  <a:lnTo>
                    <a:pt x="112" y="1054"/>
                  </a:lnTo>
                  <a:lnTo>
                    <a:pt x="96" y="1054"/>
                  </a:lnTo>
                  <a:lnTo>
                    <a:pt x="95" y="1058"/>
                  </a:lnTo>
                  <a:lnTo>
                    <a:pt x="103" y="1059"/>
                  </a:lnTo>
                  <a:lnTo>
                    <a:pt x="112" y="1059"/>
                  </a:lnTo>
                  <a:lnTo>
                    <a:pt x="111" y="1043"/>
                  </a:lnTo>
                  <a:lnTo>
                    <a:pt x="111" y="1034"/>
                  </a:lnTo>
                  <a:lnTo>
                    <a:pt x="94" y="1034"/>
                  </a:lnTo>
                  <a:close/>
                  <a:moveTo>
                    <a:pt x="114" y="1081"/>
                  </a:moveTo>
                  <a:lnTo>
                    <a:pt x="114" y="1070"/>
                  </a:lnTo>
                  <a:lnTo>
                    <a:pt x="106" y="1070"/>
                  </a:lnTo>
                  <a:lnTo>
                    <a:pt x="97" y="1070"/>
                  </a:lnTo>
                  <a:lnTo>
                    <a:pt x="98" y="1084"/>
                  </a:lnTo>
                  <a:lnTo>
                    <a:pt x="115" y="1084"/>
                  </a:lnTo>
                  <a:lnTo>
                    <a:pt x="114" y="1069"/>
                  </a:lnTo>
                  <a:lnTo>
                    <a:pt x="97" y="1069"/>
                  </a:lnTo>
                  <a:lnTo>
                    <a:pt x="97" y="1080"/>
                  </a:lnTo>
                  <a:lnTo>
                    <a:pt x="114" y="1081"/>
                  </a:lnTo>
                  <a:close/>
                  <a:moveTo>
                    <a:pt x="99" y="1097"/>
                  </a:moveTo>
                  <a:lnTo>
                    <a:pt x="99" y="1097"/>
                  </a:lnTo>
                  <a:lnTo>
                    <a:pt x="115" y="1097"/>
                  </a:lnTo>
                  <a:lnTo>
                    <a:pt x="116" y="1077"/>
                  </a:lnTo>
                  <a:lnTo>
                    <a:pt x="108" y="1077"/>
                  </a:lnTo>
                  <a:lnTo>
                    <a:pt x="99" y="1077"/>
                  </a:lnTo>
                  <a:lnTo>
                    <a:pt x="100" y="1107"/>
                  </a:lnTo>
                  <a:lnTo>
                    <a:pt x="117" y="1107"/>
                  </a:lnTo>
                  <a:lnTo>
                    <a:pt x="116" y="1077"/>
                  </a:lnTo>
                  <a:lnTo>
                    <a:pt x="99" y="1077"/>
                  </a:lnTo>
                  <a:lnTo>
                    <a:pt x="99" y="1097"/>
                  </a:lnTo>
                  <a:lnTo>
                    <a:pt x="107" y="1097"/>
                  </a:lnTo>
                  <a:lnTo>
                    <a:pt x="115" y="1097"/>
                  </a:lnTo>
                  <a:lnTo>
                    <a:pt x="115" y="1096"/>
                  </a:lnTo>
                  <a:lnTo>
                    <a:pt x="99" y="1097"/>
                  </a:lnTo>
                  <a:close/>
                  <a:moveTo>
                    <a:pt x="100" y="1120"/>
                  </a:moveTo>
                  <a:lnTo>
                    <a:pt x="101" y="1139"/>
                  </a:lnTo>
                  <a:lnTo>
                    <a:pt x="101" y="1145"/>
                  </a:lnTo>
                  <a:lnTo>
                    <a:pt x="118" y="1144"/>
                  </a:lnTo>
                  <a:lnTo>
                    <a:pt x="117" y="1138"/>
                  </a:lnTo>
                  <a:lnTo>
                    <a:pt x="117" y="1119"/>
                  </a:lnTo>
                  <a:lnTo>
                    <a:pt x="100" y="1120"/>
                  </a:lnTo>
                  <a:close/>
                  <a:moveTo>
                    <a:pt x="118" y="1143"/>
                  </a:moveTo>
                  <a:lnTo>
                    <a:pt x="119" y="1132"/>
                  </a:lnTo>
                  <a:lnTo>
                    <a:pt x="110" y="1131"/>
                  </a:lnTo>
                  <a:lnTo>
                    <a:pt x="102" y="1132"/>
                  </a:lnTo>
                  <a:lnTo>
                    <a:pt x="102" y="1141"/>
                  </a:lnTo>
                  <a:lnTo>
                    <a:pt x="103" y="1151"/>
                  </a:lnTo>
                  <a:lnTo>
                    <a:pt x="120" y="1152"/>
                  </a:lnTo>
                  <a:lnTo>
                    <a:pt x="121" y="1146"/>
                  </a:lnTo>
                  <a:lnTo>
                    <a:pt x="121" y="1135"/>
                  </a:lnTo>
                  <a:lnTo>
                    <a:pt x="113" y="1135"/>
                  </a:lnTo>
                  <a:lnTo>
                    <a:pt x="104" y="1135"/>
                  </a:lnTo>
                  <a:lnTo>
                    <a:pt x="104" y="1139"/>
                  </a:lnTo>
                  <a:lnTo>
                    <a:pt x="121" y="1138"/>
                  </a:lnTo>
                  <a:lnTo>
                    <a:pt x="121" y="1135"/>
                  </a:lnTo>
                  <a:lnTo>
                    <a:pt x="104" y="1134"/>
                  </a:lnTo>
                  <a:lnTo>
                    <a:pt x="104" y="1144"/>
                  </a:lnTo>
                  <a:lnTo>
                    <a:pt x="103" y="1150"/>
                  </a:lnTo>
                  <a:lnTo>
                    <a:pt x="112" y="1151"/>
                  </a:lnTo>
                  <a:lnTo>
                    <a:pt x="120" y="1150"/>
                  </a:lnTo>
                  <a:lnTo>
                    <a:pt x="119" y="1140"/>
                  </a:lnTo>
                  <a:lnTo>
                    <a:pt x="119" y="1131"/>
                  </a:lnTo>
                  <a:lnTo>
                    <a:pt x="102" y="1131"/>
                  </a:lnTo>
                  <a:lnTo>
                    <a:pt x="101" y="1142"/>
                  </a:lnTo>
                  <a:lnTo>
                    <a:pt x="118" y="1143"/>
                  </a:lnTo>
                  <a:close/>
                  <a:moveTo>
                    <a:pt x="105" y="1151"/>
                  </a:moveTo>
                  <a:lnTo>
                    <a:pt x="105" y="1159"/>
                  </a:lnTo>
                  <a:lnTo>
                    <a:pt x="122" y="1160"/>
                  </a:lnTo>
                  <a:lnTo>
                    <a:pt x="122" y="1153"/>
                  </a:lnTo>
                  <a:lnTo>
                    <a:pt x="114" y="1152"/>
                  </a:lnTo>
                  <a:lnTo>
                    <a:pt x="106" y="1152"/>
                  </a:lnTo>
                  <a:lnTo>
                    <a:pt x="106" y="1162"/>
                  </a:lnTo>
                  <a:lnTo>
                    <a:pt x="123" y="1161"/>
                  </a:lnTo>
                  <a:lnTo>
                    <a:pt x="122" y="1152"/>
                  </a:lnTo>
                  <a:lnTo>
                    <a:pt x="106" y="1151"/>
                  </a:lnTo>
                  <a:lnTo>
                    <a:pt x="105" y="1159"/>
                  </a:lnTo>
                  <a:lnTo>
                    <a:pt x="113" y="1159"/>
                  </a:lnTo>
                  <a:lnTo>
                    <a:pt x="122" y="1159"/>
                  </a:lnTo>
                  <a:lnTo>
                    <a:pt x="121" y="1151"/>
                  </a:lnTo>
                  <a:lnTo>
                    <a:pt x="105" y="1151"/>
                  </a:lnTo>
                  <a:close/>
                  <a:moveTo>
                    <a:pt x="106" y="1174"/>
                  </a:moveTo>
                  <a:lnTo>
                    <a:pt x="106" y="1177"/>
                  </a:lnTo>
                  <a:lnTo>
                    <a:pt x="106" y="1178"/>
                  </a:lnTo>
                  <a:lnTo>
                    <a:pt x="107" y="1183"/>
                  </a:lnTo>
                  <a:lnTo>
                    <a:pt x="124" y="1182"/>
                  </a:lnTo>
                  <a:lnTo>
                    <a:pt x="124" y="1159"/>
                  </a:lnTo>
                  <a:lnTo>
                    <a:pt x="116" y="1158"/>
                  </a:lnTo>
                  <a:lnTo>
                    <a:pt x="108" y="1159"/>
                  </a:lnTo>
                  <a:lnTo>
                    <a:pt x="108" y="1178"/>
                  </a:lnTo>
                  <a:lnTo>
                    <a:pt x="124" y="1177"/>
                  </a:lnTo>
                  <a:lnTo>
                    <a:pt x="124" y="1158"/>
                  </a:lnTo>
                  <a:lnTo>
                    <a:pt x="108" y="1158"/>
                  </a:lnTo>
                  <a:lnTo>
                    <a:pt x="107" y="1181"/>
                  </a:lnTo>
                  <a:lnTo>
                    <a:pt x="115" y="1182"/>
                  </a:lnTo>
                  <a:lnTo>
                    <a:pt x="123" y="1181"/>
                  </a:lnTo>
                  <a:lnTo>
                    <a:pt x="123" y="1176"/>
                  </a:lnTo>
                  <a:lnTo>
                    <a:pt x="115" y="1177"/>
                  </a:lnTo>
                  <a:lnTo>
                    <a:pt x="123" y="1177"/>
                  </a:lnTo>
                  <a:lnTo>
                    <a:pt x="123" y="1174"/>
                  </a:lnTo>
                  <a:lnTo>
                    <a:pt x="106" y="1174"/>
                  </a:lnTo>
                  <a:close/>
                  <a:moveTo>
                    <a:pt x="125" y="1182"/>
                  </a:moveTo>
                  <a:lnTo>
                    <a:pt x="125" y="1181"/>
                  </a:lnTo>
                  <a:lnTo>
                    <a:pt x="117" y="1181"/>
                  </a:lnTo>
                  <a:lnTo>
                    <a:pt x="109" y="1181"/>
                  </a:lnTo>
                  <a:lnTo>
                    <a:pt x="109" y="1199"/>
                  </a:lnTo>
                  <a:lnTo>
                    <a:pt x="110" y="1203"/>
                  </a:lnTo>
                  <a:lnTo>
                    <a:pt x="111" y="1204"/>
                  </a:lnTo>
                  <a:lnTo>
                    <a:pt x="118" y="1200"/>
                  </a:lnTo>
                  <a:lnTo>
                    <a:pt x="110" y="1200"/>
                  </a:lnTo>
                  <a:lnTo>
                    <a:pt x="110" y="1205"/>
                  </a:lnTo>
                  <a:lnTo>
                    <a:pt x="127" y="1205"/>
                  </a:lnTo>
                  <a:lnTo>
                    <a:pt x="127" y="1199"/>
                  </a:lnTo>
                  <a:lnTo>
                    <a:pt x="126" y="1196"/>
                  </a:lnTo>
                  <a:lnTo>
                    <a:pt x="125" y="1195"/>
                  </a:lnTo>
                  <a:lnTo>
                    <a:pt x="118" y="1199"/>
                  </a:lnTo>
                  <a:lnTo>
                    <a:pt x="126" y="1198"/>
                  </a:lnTo>
                  <a:lnTo>
                    <a:pt x="125" y="1180"/>
                  </a:lnTo>
                  <a:lnTo>
                    <a:pt x="109" y="1179"/>
                  </a:lnTo>
                  <a:lnTo>
                    <a:pt x="109" y="1180"/>
                  </a:lnTo>
                  <a:lnTo>
                    <a:pt x="125" y="1182"/>
                  </a:lnTo>
                  <a:close/>
                  <a:moveTo>
                    <a:pt x="111" y="1218"/>
                  </a:moveTo>
                  <a:lnTo>
                    <a:pt x="111" y="1225"/>
                  </a:lnTo>
                  <a:lnTo>
                    <a:pt x="128" y="1225"/>
                  </a:lnTo>
                  <a:lnTo>
                    <a:pt x="128" y="1218"/>
                  </a:lnTo>
                  <a:lnTo>
                    <a:pt x="129" y="1209"/>
                  </a:lnTo>
                  <a:lnTo>
                    <a:pt x="121" y="1209"/>
                  </a:lnTo>
                  <a:lnTo>
                    <a:pt x="113" y="1210"/>
                  </a:lnTo>
                  <a:lnTo>
                    <a:pt x="113" y="1214"/>
                  </a:lnTo>
                  <a:lnTo>
                    <a:pt x="121" y="1212"/>
                  </a:lnTo>
                  <a:lnTo>
                    <a:pt x="113" y="1213"/>
                  </a:lnTo>
                  <a:lnTo>
                    <a:pt x="113" y="1222"/>
                  </a:lnTo>
                  <a:lnTo>
                    <a:pt x="130" y="1223"/>
                  </a:lnTo>
                  <a:lnTo>
                    <a:pt x="131" y="1216"/>
                  </a:lnTo>
                  <a:lnTo>
                    <a:pt x="123" y="1216"/>
                  </a:lnTo>
                  <a:lnTo>
                    <a:pt x="114" y="1216"/>
                  </a:lnTo>
                  <a:lnTo>
                    <a:pt x="115" y="1225"/>
                  </a:lnTo>
                  <a:lnTo>
                    <a:pt x="131" y="1225"/>
                  </a:lnTo>
                  <a:lnTo>
                    <a:pt x="131" y="1216"/>
                  </a:lnTo>
                  <a:lnTo>
                    <a:pt x="114" y="1215"/>
                  </a:lnTo>
                  <a:lnTo>
                    <a:pt x="114" y="1221"/>
                  </a:lnTo>
                  <a:lnTo>
                    <a:pt x="122" y="1221"/>
                  </a:lnTo>
                  <a:lnTo>
                    <a:pt x="130" y="1221"/>
                  </a:lnTo>
                  <a:lnTo>
                    <a:pt x="130" y="1212"/>
                  </a:lnTo>
                  <a:lnTo>
                    <a:pt x="130" y="1211"/>
                  </a:lnTo>
                  <a:lnTo>
                    <a:pt x="129" y="1207"/>
                  </a:lnTo>
                  <a:lnTo>
                    <a:pt x="112" y="1208"/>
                  </a:lnTo>
                  <a:lnTo>
                    <a:pt x="112" y="1216"/>
                  </a:lnTo>
                  <a:lnTo>
                    <a:pt x="111" y="1223"/>
                  </a:lnTo>
                  <a:lnTo>
                    <a:pt x="119" y="1224"/>
                  </a:lnTo>
                  <a:lnTo>
                    <a:pt x="128" y="1223"/>
                  </a:lnTo>
                  <a:lnTo>
                    <a:pt x="128" y="1217"/>
                  </a:lnTo>
                  <a:lnTo>
                    <a:pt x="111" y="1218"/>
                  </a:lnTo>
                  <a:close/>
                  <a:moveTo>
                    <a:pt x="115" y="1238"/>
                  </a:moveTo>
                  <a:lnTo>
                    <a:pt x="115" y="1244"/>
                  </a:lnTo>
                  <a:lnTo>
                    <a:pt x="132" y="1245"/>
                  </a:lnTo>
                  <a:lnTo>
                    <a:pt x="132" y="1241"/>
                  </a:lnTo>
                  <a:lnTo>
                    <a:pt x="124" y="1240"/>
                  </a:lnTo>
                  <a:lnTo>
                    <a:pt x="115" y="1240"/>
                  </a:lnTo>
                  <a:lnTo>
                    <a:pt x="116" y="1250"/>
                  </a:lnTo>
                  <a:lnTo>
                    <a:pt x="116" y="1251"/>
                  </a:lnTo>
                  <a:lnTo>
                    <a:pt x="117" y="1254"/>
                  </a:lnTo>
                  <a:lnTo>
                    <a:pt x="117" y="1255"/>
                  </a:lnTo>
                  <a:lnTo>
                    <a:pt x="133" y="1254"/>
                  </a:lnTo>
                  <a:lnTo>
                    <a:pt x="133" y="1252"/>
                  </a:lnTo>
                  <a:lnTo>
                    <a:pt x="133" y="1248"/>
                  </a:lnTo>
                  <a:lnTo>
                    <a:pt x="124" y="1249"/>
                  </a:lnTo>
                  <a:lnTo>
                    <a:pt x="133" y="1249"/>
                  </a:lnTo>
                  <a:lnTo>
                    <a:pt x="132" y="1239"/>
                  </a:lnTo>
                  <a:lnTo>
                    <a:pt x="115" y="1238"/>
                  </a:lnTo>
                  <a:lnTo>
                    <a:pt x="115" y="1242"/>
                  </a:lnTo>
                  <a:lnTo>
                    <a:pt x="123" y="1243"/>
                  </a:lnTo>
                  <a:lnTo>
                    <a:pt x="132" y="1243"/>
                  </a:lnTo>
                  <a:lnTo>
                    <a:pt x="132" y="1238"/>
                  </a:lnTo>
                  <a:lnTo>
                    <a:pt x="115" y="1238"/>
                  </a:lnTo>
                  <a:close/>
                  <a:moveTo>
                    <a:pt x="118" y="1267"/>
                  </a:moveTo>
                  <a:lnTo>
                    <a:pt x="118" y="1269"/>
                  </a:lnTo>
                  <a:lnTo>
                    <a:pt x="119" y="1275"/>
                  </a:lnTo>
                  <a:lnTo>
                    <a:pt x="135" y="1274"/>
                  </a:lnTo>
                  <a:lnTo>
                    <a:pt x="136" y="1255"/>
                  </a:lnTo>
                  <a:lnTo>
                    <a:pt x="128" y="1255"/>
                  </a:lnTo>
                  <a:lnTo>
                    <a:pt x="119" y="1255"/>
                  </a:lnTo>
                  <a:lnTo>
                    <a:pt x="120" y="1280"/>
                  </a:lnTo>
                  <a:lnTo>
                    <a:pt x="137" y="1280"/>
                  </a:lnTo>
                  <a:lnTo>
                    <a:pt x="136" y="1255"/>
                  </a:lnTo>
                  <a:lnTo>
                    <a:pt x="119" y="1255"/>
                  </a:lnTo>
                  <a:lnTo>
                    <a:pt x="119" y="1273"/>
                  </a:lnTo>
                  <a:lnTo>
                    <a:pt x="127" y="1274"/>
                  </a:lnTo>
                  <a:lnTo>
                    <a:pt x="135" y="1273"/>
                  </a:lnTo>
                  <a:lnTo>
                    <a:pt x="135" y="1267"/>
                  </a:lnTo>
                  <a:lnTo>
                    <a:pt x="135" y="1267"/>
                  </a:lnTo>
                  <a:lnTo>
                    <a:pt x="118" y="1267"/>
                  </a:lnTo>
                  <a:close/>
                  <a:moveTo>
                    <a:pt x="137" y="1267"/>
                  </a:moveTo>
                  <a:lnTo>
                    <a:pt x="137" y="1262"/>
                  </a:lnTo>
                  <a:lnTo>
                    <a:pt x="129" y="1262"/>
                  </a:lnTo>
                  <a:lnTo>
                    <a:pt x="121" y="1262"/>
                  </a:lnTo>
                  <a:lnTo>
                    <a:pt x="121" y="1280"/>
                  </a:lnTo>
                  <a:lnTo>
                    <a:pt x="137" y="1282"/>
                  </a:lnTo>
                  <a:lnTo>
                    <a:pt x="138" y="1280"/>
                  </a:lnTo>
                  <a:lnTo>
                    <a:pt x="122" y="1275"/>
                  </a:lnTo>
                  <a:lnTo>
                    <a:pt x="121" y="1277"/>
                  </a:lnTo>
                  <a:lnTo>
                    <a:pt x="130" y="1279"/>
                  </a:lnTo>
                  <a:lnTo>
                    <a:pt x="138" y="1279"/>
                  </a:lnTo>
                  <a:lnTo>
                    <a:pt x="137" y="1262"/>
                  </a:lnTo>
                  <a:lnTo>
                    <a:pt x="121" y="1262"/>
                  </a:lnTo>
                  <a:lnTo>
                    <a:pt x="120" y="1267"/>
                  </a:lnTo>
                  <a:lnTo>
                    <a:pt x="137" y="1267"/>
                  </a:lnTo>
                  <a:close/>
                  <a:moveTo>
                    <a:pt x="123" y="1289"/>
                  </a:moveTo>
                  <a:lnTo>
                    <a:pt x="124" y="1292"/>
                  </a:lnTo>
                  <a:lnTo>
                    <a:pt x="140" y="1293"/>
                  </a:lnTo>
                  <a:lnTo>
                    <a:pt x="141" y="1289"/>
                  </a:lnTo>
                  <a:lnTo>
                    <a:pt x="133" y="1288"/>
                  </a:lnTo>
                  <a:lnTo>
                    <a:pt x="124" y="1289"/>
                  </a:lnTo>
                  <a:lnTo>
                    <a:pt x="125" y="1295"/>
                  </a:lnTo>
                  <a:lnTo>
                    <a:pt x="126" y="1310"/>
                  </a:lnTo>
                  <a:lnTo>
                    <a:pt x="142" y="1311"/>
                  </a:lnTo>
                  <a:lnTo>
                    <a:pt x="143" y="1306"/>
                  </a:lnTo>
                  <a:lnTo>
                    <a:pt x="134" y="1304"/>
                  </a:lnTo>
                  <a:lnTo>
                    <a:pt x="126" y="1305"/>
                  </a:lnTo>
                  <a:lnTo>
                    <a:pt x="127" y="1319"/>
                  </a:lnTo>
                  <a:lnTo>
                    <a:pt x="143" y="1321"/>
                  </a:lnTo>
                  <a:lnTo>
                    <a:pt x="144" y="1319"/>
                  </a:lnTo>
                  <a:lnTo>
                    <a:pt x="128" y="1315"/>
                  </a:lnTo>
                  <a:lnTo>
                    <a:pt x="127" y="1317"/>
                  </a:lnTo>
                  <a:lnTo>
                    <a:pt x="135" y="1319"/>
                  </a:lnTo>
                  <a:lnTo>
                    <a:pt x="143" y="1318"/>
                  </a:lnTo>
                  <a:lnTo>
                    <a:pt x="143" y="1304"/>
                  </a:lnTo>
                  <a:lnTo>
                    <a:pt x="126" y="1304"/>
                  </a:lnTo>
                  <a:lnTo>
                    <a:pt x="126" y="1309"/>
                  </a:lnTo>
                  <a:lnTo>
                    <a:pt x="134" y="1310"/>
                  </a:lnTo>
                  <a:lnTo>
                    <a:pt x="142" y="1310"/>
                  </a:lnTo>
                  <a:lnTo>
                    <a:pt x="142" y="1294"/>
                  </a:lnTo>
                  <a:lnTo>
                    <a:pt x="141" y="1287"/>
                  </a:lnTo>
                  <a:lnTo>
                    <a:pt x="124" y="1287"/>
                  </a:lnTo>
                  <a:lnTo>
                    <a:pt x="124" y="1290"/>
                  </a:lnTo>
                  <a:lnTo>
                    <a:pt x="132" y="1291"/>
                  </a:lnTo>
                  <a:lnTo>
                    <a:pt x="140" y="1291"/>
                  </a:lnTo>
                  <a:lnTo>
                    <a:pt x="140" y="1288"/>
                  </a:lnTo>
                  <a:lnTo>
                    <a:pt x="123" y="1289"/>
                  </a:lnTo>
                  <a:close/>
                  <a:moveTo>
                    <a:pt x="128" y="1318"/>
                  </a:moveTo>
                  <a:lnTo>
                    <a:pt x="129" y="1321"/>
                  </a:lnTo>
                  <a:lnTo>
                    <a:pt x="129" y="1339"/>
                  </a:lnTo>
                  <a:lnTo>
                    <a:pt x="129" y="1340"/>
                  </a:lnTo>
                  <a:lnTo>
                    <a:pt x="130" y="1344"/>
                  </a:lnTo>
                  <a:lnTo>
                    <a:pt x="138" y="1342"/>
                  </a:lnTo>
                  <a:lnTo>
                    <a:pt x="130" y="1342"/>
                  </a:lnTo>
                  <a:lnTo>
                    <a:pt x="130" y="1343"/>
                  </a:lnTo>
                  <a:lnTo>
                    <a:pt x="146" y="1342"/>
                  </a:lnTo>
                  <a:lnTo>
                    <a:pt x="146" y="1342"/>
                  </a:lnTo>
                  <a:lnTo>
                    <a:pt x="146" y="1341"/>
                  </a:lnTo>
                  <a:lnTo>
                    <a:pt x="146" y="1337"/>
                  </a:lnTo>
                  <a:lnTo>
                    <a:pt x="137" y="1339"/>
                  </a:lnTo>
                  <a:lnTo>
                    <a:pt x="146" y="1338"/>
                  </a:lnTo>
                  <a:lnTo>
                    <a:pt x="145" y="1320"/>
                  </a:lnTo>
                  <a:lnTo>
                    <a:pt x="145" y="1317"/>
                  </a:lnTo>
                  <a:lnTo>
                    <a:pt x="128" y="1318"/>
                  </a:lnTo>
                  <a:close/>
                  <a:moveTo>
                    <a:pt x="130" y="1356"/>
                  </a:moveTo>
                  <a:lnTo>
                    <a:pt x="130" y="1356"/>
                  </a:lnTo>
                  <a:lnTo>
                    <a:pt x="147" y="1357"/>
                  </a:lnTo>
                  <a:lnTo>
                    <a:pt x="148" y="1351"/>
                  </a:lnTo>
                  <a:lnTo>
                    <a:pt x="148" y="1340"/>
                  </a:lnTo>
                  <a:lnTo>
                    <a:pt x="140" y="1339"/>
                  </a:lnTo>
                  <a:lnTo>
                    <a:pt x="132" y="1340"/>
                  </a:lnTo>
                  <a:lnTo>
                    <a:pt x="132" y="1361"/>
                  </a:lnTo>
                  <a:lnTo>
                    <a:pt x="132" y="1362"/>
                  </a:lnTo>
                  <a:lnTo>
                    <a:pt x="133" y="1366"/>
                  </a:lnTo>
                  <a:lnTo>
                    <a:pt x="150" y="1366"/>
                  </a:lnTo>
                  <a:lnTo>
                    <a:pt x="150" y="1358"/>
                  </a:lnTo>
                  <a:lnTo>
                    <a:pt x="133" y="1357"/>
                  </a:lnTo>
                  <a:lnTo>
                    <a:pt x="133" y="1365"/>
                  </a:lnTo>
                  <a:lnTo>
                    <a:pt x="141" y="1365"/>
                  </a:lnTo>
                  <a:lnTo>
                    <a:pt x="150" y="1364"/>
                  </a:lnTo>
                  <a:lnTo>
                    <a:pt x="149" y="1360"/>
                  </a:lnTo>
                  <a:lnTo>
                    <a:pt x="141" y="1361"/>
                  </a:lnTo>
                  <a:lnTo>
                    <a:pt x="149" y="1361"/>
                  </a:lnTo>
                  <a:lnTo>
                    <a:pt x="148" y="1339"/>
                  </a:lnTo>
                  <a:lnTo>
                    <a:pt x="132" y="1339"/>
                  </a:lnTo>
                  <a:lnTo>
                    <a:pt x="131" y="1350"/>
                  </a:lnTo>
                  <a:lnTo>
                    <a:pt x="130" y="1355"/>
                  </a:lnTo>
                  <a:lnTo>
                    <a:pt x="139" y="1355"/>
                  </a:lnTo>
                  <a:lnTo>
                    <a:pt x="147" y="1355"/>
                  </a:lnTo>
                  <a:lnTo>
                    <a:pt x="147" y="1355"/>
                  </a:lnTo>
                  <a:lnTo>
                    <a:pt x="130" y="1356"/>
                  </a:lnTo>
                  <a:close/>
                  <a:moveTo>
                    <a:pt x="150" y="1345"/>
                  </a:moveTo>
                  <a:lnTo>
                    <a:pt x="150" y="1341"/>
                  </a:lnTo>
                  <a:lnTo>
                    <a:pt x="142" y="1341"/>
                  </a:lnTo>
                  <a:lnTo>
                    <a:pt x="133" y="1341"/>
                  </a:lnTo>
                  <a:lnTo>
                    <a:pt x="134" y="1362"/>
                  </a:lnTo>
                  <a:lnTo>
                    <a:pt x="151" y="1361"/>
                  </a:lnTo>
                  <a:lnTo>
                    <a:pt x="150" y="1340"/>
                  </a:lnTo>
                  <a:lnTo>
                    <a:pt x="133" y="1340"/>
                  </a:lnTo>
                  <a:lnTo>
                    <a:pt x="133" y="1345"/>
                  </a:lnTo>
                  <a:lnTo>
                    <a:pt x="150" y="1345"/>
                  </a:lnTo>
                  <a:close/>
                  <a:moveTo>
                    <a:pt x="151" y="1364"/>
                  </a:moveTo>
                  <a:lnTo>
                    <a:pt x="152" y="1346"/>
                  </a:lnTo>
                  <a:lnTo>
                    <a:pt x="143" y="1346"/>
                  </a:lnTo>
                  <a:lnTo>
                    <a:pt x="135" y="1346"/>
                  </a:lnTo>
                  <a:lnTo>
                    <a:pt x="135" y="1365"/>
                  </a:lnTo>
                  <a:lnTo>
                    <a:pt x="136" y="1373"/>
                  </a:lnTo>
                  <a:lnTo>
                    <a:pt x="136" y="1379"/>
                  </a:lnTo>
                  <a:lnTo>
                    <a:pt x="153" y="1378"/>
                  </a:lnTo>
                  <a:lnTo>
                    <a:pt x="153" y="1373"/>
                  </a:lnTo>
                  <a:lnTo>
                    <a:pt x="152" y="1364"/>
                  </a:lnTo>
                  <a:lnTo>
                    <a:pt x="152" y="1346"/>
                  </a:lnTo>
                  <a:lnTo>
                    <a:pt x="135" y="1346"/>
                  </a:lnTo>
                  <a:lnTo>
                    <a:pt x="134" y="1364"/>
                  </a:lnTo>
                  <a:lnTo>
                    <a:pt x="151" y="1364"/>
                  </a:lnTo>
                  <a:close/>
                  <a:moveTo>
                    <a:pt x="153" y="1383"/>
                  </a:moveTo>
                  <a:lnTo>
                    <a:pt x="154" y="1375"/>
                  </a:lnTo>
                  <a:lnTo>
                    <a:pt x="146" y="1375"/>
                  </a:lnTo>
                  <a:lnTo>
                    <a:pt x="137" y="1375"/>
                  </a:lnTo>
                  <a:lnTo>
                    <a:pt x="138" y="1386"/>
                  </a:lnTo>
                  <a:lnTo>
                    <a:pt x="138" y="1388"/>
                  </a:lnTo>
                  <a:lnTo>
                    <a:pt x="139" y="1390"/>
                  </a:lnTo>
                  <a:lnTo>
                    <a:pt x="155" y="1390"/>
                  </a:lnTo>
                  <a:lnTo>
                    <a:pt x="155" y="1388"/>
                  </a:lnTo>
                  <a:lnTo>
                    <a:pt x="156" y="1386"/>
                  </a:lnTo>
                  <a:lnTo>
                    <a:pt x="156" y="1384"/>
                  </a:lnTo>
                  <a:lnTo>
                    <a:pt x="139" y="1383"/>
                  </a:lnTo>
                  <a:lnTo>
                    <a:pt x="139" y="1385"/>
                  </a:lnTo>
                  <a:lnTo>
                    <a:pt x="148" y="1385"/>
                  </a:lnTo>
                  <a:lnTo>
                    <a:pt x="139" y="1383"/>
                  </a:lnTo>
                  <a:lnTo>
                    <a:pt x="139" y="1384"/>
                  </a:lnTo>
                  <a:lnTo>
                    <a:pt x="147" y="1387"/>
                  </a:lnTo>
                  <a:lnTo>
                    <a:pt x="155" y="1385"/>
                  </a:lnTo>
                  <a:lnTo>
                    <a:pt x="154" y="1383"/>
                  </a:lnTo>
                  <a:lnTo>
                    <a:pt x="146" y="1385"/>
                  </a:lnTo>
                  <a:lnTo>
                    <a:pt x="155" y="1384"/>
                  </a:lnTo>
                  <a:lnTo>
                    <a:pt x="154" y="1374"/>
                  </a:lnTo>
                  <a:lnTo>
                    <a:pt x="137" y="1374"/>
                  </a:lnTo>
                  <a:lnTo>
                    <a:pt x="137" y="1383"/>
                  </a:lnTo>
                  <a:lnTo>
                    <a:pt x="153" y="1383"/>
                  </a:lnTo>
                  <a:close/>
                  <a:moveTo>
                    <a:pt x="157" y="1371"/>
                  </a:moveTo>
                  <a:lnTo>
                    <a:pt x="157" y="1369"/>
                  </a:lnTo>
                  <a:lnTo>
                    <a:pt x="148" y="1369"/>
                  </a:lnTo>
                  <a:lnTo>
                    <a:pt x="140" y="1369"/>
                  </a:lnTo>
                  <a:lnTo>
                    <a:pt x="141" y="1400"/>
                  </a:lnTo>
                  <a:lnTo>
                    <a:pt x="157" y="1400"/>
                  </a:lnTo>
                  <a:lnTo>
                    <a:pt x="158" y="1384"/>
                  </a:lnTo>
                  <a:lnTo>
                    <a:pt x="150" y="1383"/>
                  </a:lnTo>
                  <a:lnTo>
                    <a:pt x="141" y="1385"/>
                  </a:lnTo>
                  <a:lnTo>
                    <a:pt x="141" y="1386"/>
                  </a:lnTo>
                  <a:lnTo>
                    <a:pt x="158" y="1383"/>
                  </a:lnTo>
                  <a:lnTo>
                    <a:pt x="158" y="1382"/>
                  </a:lnTo>
                  <a:lnTo>
                    <a:pt x="141" y="1383"/>
                  </a:lnTo>
                  <a:lnTo>
                    <a:pt x="141" y="1399"/>
                  </a:lnTo>
                  <a:lnTo>
                    <a:pt x="149" y="1400"/>
                  </a:lnTo>
                  <a:lnTo>
                    <a:pt x="157" y="1400"/>
                  </a:lnTo>
                  <a:lnTo>
                    <a:pt x="157" y="1369"/>
                  </a:lnTo>
                  <a:lnTo>
                    <a:pt x="140" y="1368"/>
                  </a:lnTo>
                  <a:lnTo>
                    <a:pt x="140" y="1370"/>
                  </a:lnTo>
                  <a:lnTo>
                    <a:pt x="157" y="1371"/>
                  </a:lnTo>
                  <a:close/>
                  <a:moveTo>
                    <a:pt x="142" y="1397"/>
                  </a:moveTo>
                  <a:lnTo>
                    <a:pt x="142" y="1418"/>
                  </a:lnTo>
                  <a:lnTo>
                    <a:pt x="159" y="1418"/>
                  </a:lnTo>
                  <a:lnTo>
                    <a:pt x="159" y="1414"/>
                  </a:lnTo>
                  <a:lnTo>
                    <a:pt x="143" y="1414"/>
                  </a:lnTo>
                  <a:lnTo>
                    <a:pt x="142" y="1418"/>
                  </a:lnTo>
                  <a:lnTo>
                    <a:pt x="151" y="1418"/>
                  </a:lnTo>
                  <a:lnTo>
                    <a:pt x="159" y="1418"/>
                  </a:lnTo>
                  <a:lnTo>
                    <a:pt x="159" y="1397"/>
                  </a:lnTo>
                  <a:lnTo>
                    <a:pt x="142" y="1397"/>
                  </a:lnTo>
                  <a:close/>
                  <a:moveTo>
                    <a:pt x="159" y="1401"/>
                  </a:moveTo>
                  <a:lnTo>
                    <a:pt x="160" y="1395"/>
                  </a:lnTo>
                  <a:lnTo>
                    <a:pt x="151" y="1395"/>
                  </a:lnTo>
                  <a:lnTo>
                    <a:pt x="143" y="1396"/>
                  </a:lnTo>
                  <a:lnTo>
                    <a:pt x="144" y="1401"/>
                  </a:lnTo>
                  <a:lnTo>
                    <a:pt x="152" y="1400"/>
                  </a:lnTo>
                  <a:lnTo>
                    <a:pt x="144" y="1400"/>
                  </a:lnTo>
                  <a:lnTo>
                    <a:pt x="144" y="1425"/>
                  </a:lnTo>
                  <a:lnTo>
                    <a:pt x="145" y="1432"/>
                  </a:lnTo>
                  <a:lnTo>
                    <a:pt x="157" y="1438"/>
                  </a:lnTo>
                  <a:lnTo>
                    <a:pt x="157" y="1438"/>
                  </a:lnTo>
                  <a:lnTo>
                    <a:pt x="162" y="1431"/>
                  </a:lnTo>
                  <a:lnTo>
                    <a:pt x="163" y="1424"/>
                  </a:lnTo>
                  <a:lnTo>
                    <a:pt x="146" y="1423"/>
                  </a:lnTo>
                  <a:lnTo>
                    <a:pt x="145" y="1430"/>
                  </a:lnTo>
                  <a:lnTo>
                    <a:pt x="154" y="1430"/>
                  </a:lnTo>
                  <a:lnTo>
                    <a:pt x="150" y="1423"/>
                  </a:lnTo>
                  <a:lnTo>
                    <a:pt x="150" y="1423"/>
                  </a:lnTo>
                  <a:lnTo>
                    <a:pt x="153" y="1431"/>
                  </a:lnTo>
                  <a:lnTo>
                    <a:pt x="161" y="1430"/>
                  </a:lnTo>
                  <a:lnTo>
                    <a:pt x="161" y="1423"/>
                  </a:lnTo>
                  <a:lnTo>
                    <a:pt x="160" y="1400"/>
                  </a:lnTo>
                  <a:lnTo>
                    <a:pt x="160" y="1399"/>
                  </a:lnTo>
                  <a:lnTo>
                    <a:pt x="160" y="1394"/>
                  </a:lnTo>
                  <a:lnTo>
                    <a:pt x="143" y="1395"/>
                  </a:lnTo>
                  <a:lnTo>
                    <a:pt x="143" y="1401"/>
                  </a:lnTo>
                  <a:lnTo>
                    <a:pt x="159" y="1401"/>
                  </a:lnTo>
                  <a:close/>
                  <a:moveTo>
                    <a:pt x="146" y="1431"/>
                  </a:moveTo>
                  <a:lnTo>
                    <a:pt x="147" y="1452"/>
                  </a:lnTo>
                  <a:lnTo>
                    <a:pt x="163" y="1453"/>
                  </a:lnTo>
                  <a:lnTo>
                    <a:pt x="164" y="1449"/>
                  </a:lnTo>
                  <a:lnTo>
                    <a:pt x="147" y="1447"/>
                  </a:lnTo>
                  <a:lnTo>
                    <a:pt x="147" y="1451"/>
                  </a:lnTo>
                  <a:lnTo>
                    <a:pt x="155" y="1452"/>
                  </a:lnTo>
                  <a:lnTo>
                    <a:pt x="163" y="1452"/>
                  </a:lnTo>
                  <a:lnTo>
                    <a:pt x="163" y="1431"/>
                  </a:lnTo>
                  <a:lnTo>
                    <a:pt x="146" y="1431"/>
                  </a:lnTo>
                  <a:close/>
                  <a:moveTo>
                    <a:pt x="164" y="1436"/>
                  </a:moveTo>
                  <a:lnTo>
                    <a:pt x="164" y="1417"/>
                  </a:lnTo>
                  <a:lnTo>
                    <a:pt x="156" y="1417"/>
                  </a:lnTo>
                  <a:lnTo>
                    <a:pt x="148" y="1417"/>
                  </a:lnTo>
                  <a:lnTo>
                    <a:pt x="148" y="1443"/>
                  </a:lnTo>
                  <a:lnTo>
                    <a:pt x="165" y="1443"/>
                  </a:lnTo>
                  <a:lnTo>
                    <a:pt x="165" y="1438"/>
                  </a:lnTo>
                  <a:lnTo>
                    <a:pt x="149" y="1437"/>
                  </a:lnTo>
                  <a:lnTo>
                    <a:pt x="148" y="1443"/>
                  </a:lnTo>
                  <a:lnTo>
                    <a:pt x="157" y="1443"/>
                  </a:lnTo>
                  <a:lnTo>
                    <a:pt x="165" y="1443"/>
                  </a:lnTo>
                  <a:lnTo>
                    <a:pt x="164" y="1417"/>
                  </a:lnTo>
                  <a:lnTo>
                    <a:pt x="148" y="1417"/>
                  </a:lnTo>
                  <a:lnTo>
                    <a:pt x="148" y="1436"/>
                  </a:lnTo>
                  <a:lnTo>
                    <a:pt x="164" y="1436"/>
                  </a:lnTo>
                  <a:close/>
                  <a:moveTo>
                    <a:pt x="166" y="1425"/>
                  </a:moveTo>
                  <a:lnTo>
                    <a:pt x="166" y="1408"/>
                  </a:lnTo>
                  <a:lnTo>
                    <a:pt x="157" y="1408"/>
                  </a:lnTo>
                  <a:lnTo>
                    <a:pt x="149" y="1408"/>
                  </a:lnTo>
                  <a:lnTo>
                    <a:pt x="150" y="1417"/>
                  </a:lnTo>
                  <a:lnTo>
                    <a:pt x="166" y="1416"/>
                  </a:lnTo>
                  <a:lnTo>
                    <a:pt x="166" y="1408"/>
                  </a:lnTo>
                  <a:lnTo>
                    <a:pt x="149" y="1408"/>
                  </a:lnTo>
                  <a:lnTo>
                    <a:pt x="149" y="1425"/>
                  </a:lnTo>
                  <a:lnTo>
                    <a:pt x="166" y="1425"/>
                  </a:lnTo>
                  <a:close/>
                  <a:moveTo>
                    <a:pt x="150" y="1430"/>
                  </a:moveTo>
                  <a:lnTo>
                    <a:pt x="150" y="1438"/>
                  </a:lnTo>
                  <a:lnTo>
                    <a:pt x="167" y="1438"/>
                  </a:lnTo>
                  <a:lnTo>
                    <a:pt x="168" y="1395"/>
                  </a:lnTo>
                  <a:lnTo>
                    <a:pt x="151" y="1395"/>
                  </a:lnTo>
                  <a:lnTo>
                    <a:pt x="150" y="1437"/>
                  </a:lnTo>
                  <a:lnTo>
                    <a:pt x="159" y="1438"/>
                  </a:lnTo>
                  <a:lnTo>
                    <a:pt x="167" y="1437"/>
                  </a:lnTo>
                  <a:lnTo>
                    <a:pt x="167" y="1429"/>
                  </a:lnTo>
                  <a:lnTo>
                    <a:pt x="150" y="1430"/>
                  </a:lnTo>
                  <a:close/>
                  <a:moveTo>
                    <a:pt x="151" y="1398"/>
                  </a:moveTo>
                  <a:lnTo>
                    <a:pt x="152" y="1415"/>
                  </a:lnTo>
                  <a:lnTo>
                    <a:pt x="152" y="1416"/>
                  </a:lnTo>
                  <a:lnTo>
                    <a:pt x="152" y="1421"/>
                  </a:lnTo>
                  <a:lnTo>
                    <a:pt x="168" y="1425"/>
                  </a:lnTo>
                  <a:lnTo>
                    <a:pt x="168" y="1424"/>
                  </a:lnTo>
                  <a:lnTo>
                    <a:pt x="161" y="1419"/>
                  </a:lnTo>
                  <a:lnTo>
                    <a:pt x="153" y="1420"/>
                  </a:lnTo>
                  <a:lnTo>
                    <a:pt x="153" y="1422"/>
                  </a:lnTo>
                  <a:lnTo>
                    <a:pt x="170" y="1420"/>
                  </a:lnTo>
                  <a:lnTo>
                    <a:pt x="170" y="1418"/>
                  </a:lnTo>
                  <a:lnTo>
                    <a:pt x="154" y="1414"/>
                  </a:lnTo>
                  <a:lnTo>
                    <a:pt x="154" y="1415"/>
                  </a:lnTo>
                  <a:lnTo>
                    <a:pt x="161" y="1420"/>
                  </a:lnTo>
                  <a:lnTo>
                    <a:pt x="169" y="1419"/>
                  </a:lnTo>
                  <a:lnTo>
                    <a:pt x="168" y="1414"/>
                  </a:lnTo>
                  <a:lnTo>
                    <a:pt x="160" y="1415"/>
                  </a:lnTo>
                  <a:lnTo>
                    <a:pt x="168" y="1415"/>
                  </a:lnTo>
                  <a:lnTo>
                    <a:pt x="168" y="1398"/>
                  </a:lnTo>
                  <a:lnTo>
                    <a:pt x="151" y="1398"/>
                  </a:lnTo>
                  <a:close/>
                  <a:moveTo>
                    <a:pt x="155" y="1417"/>
                  </a:moveTo>
                  <a:lnTo>
                    <a:pt x="156" y="1428"/>
                  </a:lnTo>
                  <a:lnTo>
                    <a:pt x="173" y="1428"/>
                  </a:lnTo>
                  <a:lnTo>
                    <a:pt x="173" y="1401"/>
                  </a:lnTo>
                  <a:lnTo>
                    <a:pt x="165" y="1400"/>
                  </a:lnTo>
                  <a:lnTo>
                    <a:pt x="157" y="1401"/>
                  </a:lnTo>
                  <a:lnTo>
                    <a:pt x="157" y="1412"/>
                  </a:lnTo>
                  <a:lnTo>
                    <a:pt x="173" y="1411"/>
                  </a:lnTo>
                  <a:lnTo>
                    <a:pt x="173" y="1400"/>
                  </a:lnTo>
                  <a:lnTo>
                    <a:pt x="157" y="1400"/>
                  </a:lnTo>
                  <a:lnTo>
                    <a:pt x="156" y="1428"/>
                  </a:lnTo>
                  <a:lnTo>
                    <a:pt x="164" y="1428"/>
                  </a:lnTo>
                  <a:lnTo>
                    <a:pt x="173" y="1428"/>
                  </a:lnTo>
                  <a:lnTo>
                    <a:pt x="172" y="1416"/>
                  </a:lnTo>
                  <a:lnTo>
                    <a:pt x="155" y="1417"/>
                  </a:lnTo>
                  <a:close/>
                  <a:moveTo>
                    <a:pt x="157" y="1424"/>
                  </a:moveTo>
                  <a:lnTo>
                    <a:pt x="157" y="1435"/>
                  </a:lnTo>
                  <a:lnTo>
                    <a:pt x="174" y="1435"/>
                  </a:lnTo>
                  <a:lnTo>
                    <a:pt x="174" y="1421"/>
                  </a:lnTo>
                  <a:lnTo>
                    <a:pt x="157" y="1421"/>
                  </a:lnTo>
                  <a:lnTo>
                    <a:pt x="157" y="1435"/>
                  </a:lnTo>
                  <a:lnTo>
                    <a:pt x="166" y="1435"/>
                  </a:lnTo>
                  <a:lnTo>
                    <a:pt x="174" y="1435"/>
                  </a:lnTo>
                  <a:lnTo>
                    <a:pt x="174" y="1424"/>
                  </a:lnTo>
                  <a:lnTo>
                    <a:pt x="157" y="1424"/>
                  </a:lnTo>
                  <a:close/>
                  <a:moveTo>
                    <a:pt x="175" y="1410"/>
                  </a:moveTo>
                  <a:lnTo>
                    <a:pt x="175" y="1406"/>
                  </a:lnTo>
                  <a:lnTo>
                    <a:pt x="167" y="1405"/>
                  </a:lnTo>
                  <a:lnTo>
                    <a:pt x="159" y="1405"/>
                  </a:lnTo>
                  <a:lnTo>
                    <a:pt x="159" y="1425"/>
                  </a:lnTo>
                  <a:lnTo>
                    <a:pt x="160" y="1434"/>
                  </a:lnTo>
                  <a:lnTo>
                    <a:pt x="176" y="1434"/>
                  </a:lnTo>
                  <a:lnTo>
                    <a:pt x="177" y="1424"/>
                  </a:lnTo>
                  <a:lnTo>
                    <a:pt x="169" y="1423"/>
                  </a:lnTo>
                  <a:lnTo>
                    <a:pt x="161" y="1424"/>
                  </a:lnTo>
                  <a:lnTo>
                    <a:pt x="161" y="1431"/>
                  </a:lnTo>
                  <a:lnTo>
                    <a:pt x="161" y="1432"/>
                  </a:lnTo>
                  <a:lnTo>
                    <a:pt x="178" y="1431"/>
                  </a:lnTo>
                  <a:lnTo>
                    <a:pt x="178" y="1430"/>
                  </a:lnTo>
                  <a:lnTo>
                    <a:pt x="177" y="1423"/>
                  </a:lnTo>
                  <a:lnTo>
                    <a:pt x="161" y="1423"/>
                  </a:lnTo>
                  <a:lnTo>
                    <a:pt x="160" y="1433"/>
                  </a:lnTo>
                  <a:lnTo>
                    <a:pt x="168" y="1433"/>
                  </a:lnTo>
                  <a:lnTo>
                    <a:pt x="176" y="1432"/>
                  </a:lnTo>
                  <a:lnTo>
                    <a:pt x="176" y="1425"/>
                  </a:lnTo>
                  <a:lnTo>
                    <a:pt x="175" y="1405"/>
                  </a:lnTo>
                  <a:lnTo>
                    <a:pt x="159" y="1404"/>
                  </a:lnTo>
                  <a:lnTo>
                    <a:pt x="158" y="1408"/>
                  </a:lnTo>
                  <a:lnTo>
                    <a:pt x="175" y="1410"/>
                  </a:lnTo>
                  <a:close/>
                  <a:moveTo>
                    <a:pt x="162" y="1444"/>
                  </a:moveTo>
                  <a:lnTo>
                    <a:pt x="162" y="1445"/>
                  </a:lnTo>
                  <a:lnTo>
                    <a:pt x="162" y="1447"/>
                  </a:lnTo>
                  <a:lnTo>
                    <a:pt x="163" y="1449"/>
                  </a:lnTo>
                  <a:lnTo>
                    <a:pt x="179" y="1448"/>
                  </a:lnTo>
                  <a:lnTo>
                    <a:pt x="179" y="1433"/>
                  </a:lnTo>
                  <a:lnTo>
                    <a:pt x="171" y="1432"/>
                  </a:lnTo>
                  <a:lnTo>
                    <a:pt x="163" y="1434"/>
                  </a:lnTo>
                  <a:lnTo>
                    <a:pt x="164" y="1438"/>
                  </a:lnTo>
                  <a:lnTo>
                    <a:pt x="167" y="1444"/>
                  </a:lnTo>
                  <a:lnTo>
                    <a:pt x="168" y="1445"/>
                  </a:lnTo>
                  <a:lnTo>
                    <a:pt x="181" y="1438"/>
                  </a:lnTo>
                  <a:lnTo>
                    <a:pt x="181" y="1437"/>
                  </a:lnTo>
                  <a:lnTo>
                    <a:pt x="164" y="1437"/>
                  </a:lnTo>
                  <a:lnTo>
                    <a:pt x="164" y="1437"/>
                  </a:lnTo>
                  <a:lnTo>
                    <a:pt x="172" y="1438"/>
                  </a:lnTo>
                  <a:lnTo>
                    <a:pt x="177" y="1430"/>
                  </a:lnTo>
                  <a:lnTo>
                    <a:pt x="177" y="1430"/>
                  </a:lnTo>
                  <a:lnTo>
                    <a:pt x="172" y="1437"/>
                  </a:lnTo>
                  <a:lnTo>
                    <a:pt x="180" y="1436"/>
                  </a:lnTo>
                  <a:lnTo>
                    <a:pt x="179" y="1431"/>
                  </a:lnTo>
                  <a:lnTo>
                    <a:pt x="163" y="1432"/>
                  </a:lnTo>
                  <a:lnTo>
                    <a:pt x="162" y="1447"/>
                  </a:lnTo>
                  <a:lnTo>
                    <a:pt x="171" y="1448"/>
                  </a:lnTo>
                  <a:lnTo>
                    <a:pt x="179" y="1446"/>
                  </a:lnTo>
                  <a:lnTo>
                    <a:pt x="178" y="1443"/>
                  </a:lnTo>
                  <a:lnTo>
                    <a:pt x="170" y="1445"/>
                  </a:lnTo>
                  <a:lnTo>
                    <a:pt x="178" y="1445"/>
                  </a:lnTo>
                  <a:lnTo>
                    <a:pt x="178" y="1443"/>
                  </a:lnTo>
                  <a:lnTo>
                    <a:pt x="162" y="1444"/>
                  </a:lnTo>
                  <a:close/>
                  <a:moveTo>
                    <a:pt x="181" y="1425"/>
                  </a:moveTo>
                  <a:lnTo>
                    <a:pt x="181" y="1420"/>
                  </a:lnTo>
                  <a:lnTo>
                    <a:pt x="173" y="1420"/>
                  </a:lnTo>
                  <a:lnTo>
                    <a:pt x="165" y="1421"/>
                  </a:lnTo>
                  <a:lnTo>
                    <a:pt x="165" y="1430"/>
                  </a:lnTo>
                  <a:lnTo>
                    <a:pt x="166" y="1439"/>
                  </a:lnTo>
                  <a:lnTo>
                    <a:pt x="183" y="1440"/>
                  </a:lnTo>
                  <a:lnTo>
                    <a:pt x="183" y="1437"/>
                  </a:lnTo>
                  <a:lnTo>
                    <a:pt x="175" y="1435"/>
                  </a:lnTo>
                  <a:lnTo>
                    <a:pt x="166" y="1435"/>
                  </a:lnTo>
                  <a:lnTo>
                    <a:pt x="167" y="1458"/>
                  </a:lnTo>
                  <a:lnTo>
                    <a:pt x="184" y="1458"/>
                  </a:lnTo>
                  <a:lnTo>
                    <a:pt x="184" y="1456"/>
                  </a:lnTo>
                  <a:lnTo>
                    <a:pt x="167" y="1455"/>
                  </a:lnTo>
                  <a:lnTo>
                    <a:pt x="167" y="1457"/>
                  </a:lnTo>
                  <a:lnTo>
                    <a:pt x="175" y="1458"/>
                  </a:lnTo>
                  <a:lnTo>
                    <a:pt x="184" y="1458"/>
                  </a:lnTo>
                  <a:lnTo>
                    <a:pt x="183" y="1435"/>
                  </a:lnTo>
                  <a:lnTo>
                    <a:pt x="167" y="1433"/>
                  </a:lnTo>
                  <a:lnTo>
                    <a:pt x="166" y="1436"/>
                  </a:lnTo>
                  <a:lnTo>
                    <a:pt x="174" y="1438"/>
                  </a:lnTo>
                  <a:lnTo>
                    <a:pt x="183" y="1438"/>
                  </a:lnTo>
                  <a:lnTo>
                    <a:pt x="182" y="1428"/>
                  </a:lnTo>
                  <a:lnTo>
                    <a:pt x="181" y="1419"/>
                  </a:lnTo>
                  <a:lnTo>
                    <a:pt x="165" y="1420"/>
                  </a:lnTo>
                  <a:lnTo>
                    <a:pt x="164" y="1424"/>
                  </a:lnTo>
                  <a:lnTo>
                    <a:pt x="181" y="1425"/>
                  </a:lnTo>
                  <a:close/>
                  <a:moveTo>
                    <a:pt x="168" y="1450"/>
                  </a:moveTo>
                  <a:lnTo>
                    <a:pt x="169" y="1462"/>
                  </a:lnTo>
                  <a:lnTo>
                    <a:pt x="186" y="1462"/>
                  </a:lnTo>
                  <a:lnTo>
                    <a:pt x="186" y="1449"/>
                  </a:lnTo>
                  <a:lnTo>
                    <a:pt x="170" y="1448"/>
                  </a:lnTo>
                  <a:lnTo>
                    <a:pt x="169" y="1461"/>
                  </a:lnTo>
                  <a:lnTo>
                    <a:pt x="177" y="1461"/>
                  </a:lnTo>
                  <a:lnTo>
                    <a:pt x="186" y="1461"/>
                  </a:lnTo>
                  <a:lnTo>
                    <a:pt x="185" y="1449"/>
                  </a:lnTo>
                  <a:lnTo>
                    <a:pt x="168" y="1450"/>
                  </a:lnTo>
                  <a:close/>
                  <a:moveTo>
                    <a:pt x="170" y="1445"/>
                  </a:moveTo>
                  <a:lnTo>
                    <a:pt x="170" y="1474"/>
                  </a:lnTo>
                  <a:lnTo>
                    <a:pt x="187" y="1475"/>
                  </a:lnTo>
                  <a:lnTo>
                    <a:pt x="188" y="1468"/>
                  </a:lnTo>
                  <a:lnTo>
                    <a:pt x="188" y="1463"/>
                  </a:lnTo>
                  <a:lnTo>
                    <a:pt x="189" y="1455"/>
                  </a:lnTo>
                  <a:lnTo>
                    <a:pt x="181" y="1454"/>
                  </a:lnTo>
                  <a:lnTo>
                    <a:pt x="172" y="1454"/>
                  </a:lnTo>
                  <a:lnTo>
                    <a:pt x="172" y="1456"/>
                  </a:lnTo>
                  <a:lnTo>
                    <a:pt x="189" y="1456"/>
                  </a:lnTo>
                  <a:lnTo>
                    <a:pt x="189" y="1454"/>
                  </a:lnTo>
                  <a:lnTo>
                    <a:pt x="172" y="1454"/>
                  </a:lnTo>
                  <a:lnTo>
                    <a:pt x="172" y="1461"/>
                  </a:lnTo>
                  <a:lnTo>
                    <a:pt x="171" y="1466"/>
                  </a:lnTo>
                  <a:lnTo>
                    <a:pt x="170" y="1473"/>
                  </a:lnTo>
                  <a:lnTo>
                    <a:pt x="179" y="1474"/>
                  </a:lnTo>
                  <a:lnTo>
                    <a:pt x="187" y="1474"/>
                  </a:lnTo>
                  <a:lnTo>
                    <a:pt x="186" y="1445"/>
                  </a:lnTo>
                  <a:lnTo>
                    <a:pt x="170" y="1445"/>
                  </a:lnTo>
                  <a:close/>
                  <a:moveTo>
                    <a:pt x="173" y="1469"/>
                  </a:moveTo>
                  <a:lnTo>
                    <a:pt x="173" y="1476"/>
                  </a:lnTo>
                  <a:lnTo>
                    <a:pt x="190" y="1477"/>
                  </a:lnTo>
                  <a:lnTo>
                    <a:pt x="190" y="1465"/>
                  </a:lnTo>
                  <a:lnTo>
                    <a:pt x="182" y="1465"/>
                  </a:lnTo>
                  <a:lnTo>
                    <a:pt x="173" y="1465"/>
                  </a:lnTo>
                  <a:lnTo>
                    <a:pt x="173" y="1470"/>
                  </a:lnTo>
                  <a:lnTo>
                    <a:pt x="190" y="1469"/>
                  </a:lnTo>
                  <a:lnTo>
                    <a:pt x="190" y="1464"/>
                  </a:lnTo>
                  <a:lnTo>
                    <a:pt x="173" y="1464"/>
                  </a:lnTo>
                  <a:lnTo>
                    <a:pt x="173" y="1476"/>
                  </a:lnTo>
                  <a:lnTo>
                    <a:pt x="181" y="1476"/>
                  </a:lnTo>
                  <a:lnTo>
                    <a:pt x="190" y="1476"/>
                  </a:lnTo>
                  <a:lnTo>
                    <a:pt x="189" y="1468"/>
                  </a:lnTo>
                  <a:lnTo>
                    <a:pt x="173" y="1469"/>
                  </a:lnTo>
                  <a:close/>
                  <a:moveTo>
                    <a:pt x="191" y="1476"/>
                  </a:moveTo>
                  <a:lnTo>
                    <a:pt x="191" y="1475"/>
                  </a:lnTo>
                  <a:lnTo>
                    <a:pt x="192" y="1472"/>
                  </a:lnTo>
                  <a:lnTo>
                    <a:pt x="184" y="1471"/>
                  </a:lnTo>
                  <a:lnTo>
                    <a:pt x="175" y="1473"/>
                  </a:lnTo>
                  <a:lnTo>
                    <a:pt x="176" y="1476"/>
                  </a:lnTo>
                  <a:lnTo>
                    <a:pt x="184" y="1474"/>
                  </a:lnTo>
                  <a:lnTo>
                    <a:pt x="176" y="1474"/>
                  </a:lnTo>
                  <a:lnTo>
                    <a:pt x="177" y="1489"/>
                  </a:lnTo>
                  <a:lnTo>
                    <a:pt x="193" y="1489"/>
                  </a:lnTo>
                  <a:lnTo>
                    <a:pt x="194" y="1474"/>
                  </a:lnTo>
                  <a:lnTo>
                    <a:pt x="186" y="1473"/>
                  </a:lnTo>
                  <a:lnTo>
                    <a:pt x="194" y="1474"/>
                  </a:lnTo>
                  <a:lnTo>
                    <a:pt x="194" y="1471"/>
                  </a:lnTo>
                  <a:lnTo>
                    <a:pt x="186" y="1469"/>
                  </a:lnTo>
                  <a:lnTo>
                    <a:pt x="178" y="1470"/>
                  </a:lnTo>
                  <a:lnTo>
                    <a:pt x="178" y="1479"/>
                  </a:lnTo>
                  <a:lnTo>
                    <a:pt x="195" y="1479"/>
                  </a:lnTo>
                  <a:lnTo>
                    <a:pt x="195" y="1469"/>
                  </a:lnTo>
                  <a:lnTo>
                    <a:pt x="178" y="1468"/>
                  </a:lnTo>
                  <a:lnTo>
                    <a:pt x="177" y="1472"/>
                  </a:lnTo>
                  <a:lnTo>
                    <a:pt x="177" y="1473"/>
                  </a:lnTo>
                  <a:lnTo>
                    <a:pt x="177" y="1488"/>
                  </a:lnTo>
                  <a:lnTo>
                    <a:pt x="185" y="1488"/>
                  </a:lnTo>
                  <a:lnTo>
                    <a:pt x="193" y="1488"/>
                  </a:lnTo>
                  <a:lnTo>
                    <a:pt x="193" y="1473"/>
                  </a:lnTo>
                  <a:lnTo>
                    <a:pt x="192" y="1472"/>
                  </a:lnTo>
                  <a:lnTo>
                    <a:pt x="192" y="1469"/>
                  </a:lnTo>
                  <a:lnTo>
                    <a:pt x="175" y="1469"/>
                  </a:lnTo>
                  <a:lnTo>
                    <a:pt x="175" y="1472"/>
                  </a:lnTo>
                  <a:lnTo>
                    <a:pt x="175" y="1474"/>
                  </a:lnTo>
                  <a:lnTo>
                    <a:pt x="191" y="1476"/>
                  </a:lnTo>
                  <a:close/>
                  <a:moveTo>
                    <a:pt x="178" y="1492"/>
                  </a:moveTo>
                  <a:lnTo>
                    <a:pt x="178" y="1494"/>
                  </a:lnTo>
                  <a:lnTo>
                    <a:pt x="195" y="1494"/>
                  </a:lnTo>
                  <a:lnTo>
                    <a:pt x="196" y="1482"/>
                  </a:lnTo>
                  <a:lnTo>
                    <a:pt x="187" y="1481"/>
                  </a:lnTo>
                  <a:lnTo>
                    <a:pt x="179" y="1482"/>
                  </a:lnTo>
                  <a:lnTo>
                    <a:pt x="179" y="1491"/>
                  </a:lnTo>
                  <a:lnTo>
                    <a:pt x="196" y="1490"/>
                  </a:lnTo>
                  <a:lnTo>
                    <a:pt x="196" y="1481"/>
                  </a:lnTo>
                  <a:lnTo>
                    <a:pt x="179" y="1481"/>
                  </a:lnTo>
                  <a:lnTo>
                    <a:pt x="179" y="1494"/>
                  </a:lnTo>
                  <a:lnTo>
                    <a:pt x="187" y="1494"/>
                  </a:lnTo>
                  <a:lnTo>
                    <a:pt x="195" y="1494"/>
                  </a:lnTo>
                  <a:lnTo>
                    <a:pt x="195" y="1491"/>
                  </a:lnTo>
                  <a:lnTo>
                    <a:pt x="178" y="1492"/>
                  </a:lnTo>
                  <a:close/>
                  <a:moveTo>
                    <a:pt x="180" y="1504"/>
                  </a:moveTo>
                  <a:lnTo>
                    <a:pt x="180" y="1511"/>
                  </a:lnTo>
                  <a:lnTo>
                    <a:pt x="197" y="1511"/>
                  </a:lnTo>
                  <a:lnTo>
                    <a:pt x="197" y="1487"/>
                  </a:lnTo>
                  <a:lnTo>
                    <a:pt x="189" y="1487"/>
                  </a:lnTo>
                  <a:lnTo>
                    <a:pt x="183" y="1492"/>
                  </a:lnTo>
                  <a:lnTo>
                    <a:pt x="183" y="1493"/>
                  </a:lnTo>
                  <a:lnTo>
                    <a:pt x="190" y="1488"/>
                  </a:lnTo>
                  <a:lnTo>
                    <a:pt x="181" y="1488"/>
                  </a:lnTo>
                  <a:lnTo>
                    <a:pt x="182" y="1501"/>
                  </a:lnTo>
                  <a:lnTo>
                    <a:pt x="199" y="1501"/>
                  </a:lnTo>
                  <a:lnTo>
                    <a:pt x="199" y="1496"/>
                  </a:lnTo>
                  <a:lnTo>
                    <a:pt x="183" y="1495"/>
                  </a:lnTo>
                  <a:lnTo>
                    <a:pt x="182" y="1500"/>
                  </a:lnTo>
                  <a:lnTo>
                    <a:pt x="190" y="1501"/>
                  </a:lnTo>
                  <a:lnTo>
                    <a:pt x="199" y="1500"/>
                  </a:lnTo>
                  <a:lnTo>
                    <a:pt x="198" y="1487"/>
                  </a:lnTo>
                  <a:lnTo>
                    <a:pt x="197" y="1483"/>
                  </a:lnTo>
                  <a:lnTo>
                    <a:pt x="196" y="1482"/>
                  </a:lnTo>
                  <a:lnTo>
                    <a:pt x="181" y="1487"/>
                  </a:lnTo>
                  <a:lnTo>
                    <a:pt x="180" y="1510"/>
                  </a:lnTo>
                  <a:lnTo>
                    <a:pt x="189" y="1511"/>
                  </a:lnTo>
                  <a:lnTo>
                    <a:pt x="197" y="1510"/>
                  </a:lnTo>
                  <a:lnTo>
                    <a:pt x="197" y="1503"/>
                  </a:lnTo>
                  <a:lnTo>
                    <a:pt x="180" y="1504"/>
                  </a:lnTo>
                  <a:close/>
                  <a:moveTo>
                    <a:pt x="183" y="1494"/>
                  </a:moveTo>
                  <a:lnTo>
                    <a:pt x="183" y="1504"/>
                  </a:lnTo>
                  <a:lnTo>
                    <a:pt x="200" y="1504"/>
                  </a:lnTo>
                  <a:lnTo>
                    <a:pt x="201" y="1491"/>
                  </a:lnTo>
                  <a:lnTo>
                    <a:pt x="192" y="1491"/>
                  </a:lnTo>
                  <a:lnTo>
                    <a:pt x="184" y="1491"/>
                  </a:lnTo>
                  <a:lnTo>
                    <a:pt x="184" y="1495"/>
                  </a:lnTo>
                  <a:lnTo>
                    <a:pt x="201" y="1494"/>
                  </a:lnTo>
                  <a:lnTo>
                    <a:pt x="201" y="1491"/>
                  </a:lnTo>
                  <a:lnTo>
                    <a:pt x="184" y="1490"/>
                  </a:lnTo>
                  <a:lnTo>
                    <a:pt x="183" y="1503"/>
                  </a:lnTo>
                  <a:lnTo>
                    <a:pt x="192" y="1503"/>
                  </a:lnTo>
                  <a:lnTo>
                    <a:pt x="200" y="1503"/>
                  </a:lnTo>
                  <a:lnTo>
                    <a:pt x="200" y="1494"/>
                  </a:lnTo>
                  <a:lnTo>
                    <a:pt x="183" y="1494"/>
                  </a:lnTo>
                  <a:close/>
                  <a:moveTo>
                    <a:pt x="184" y="1507"/>
                  </a:moveTo>
                  <a:lnTo>
                    <a:pt x="184" y="1527"/>
                  </a:lnTo>
                  <a:lnTo>
                    <a:pt x="201" y="1527"/>
                  </a:lnTo>
                  <a:lnTo>
                    <a:pt x="201" y="1507"/>
                  </a:lnTo>
                  <a:lnTo>
                    <a:pt x="184" y="1507"/>
                  </a:lnTo>
                  <a:close/>
                  <a:moveTo>
                    <a:pt x="17" y="1709"/>
                  </a:moveTo>
                  <a:lnTo>
                    <a:pt x="17" y="1701"/>
                  </a:lnTo>
                  <a:lnTo>
                    <a:pt x="18" y="1658"/>
                  </a:lnTo>
                  <a:lnTo>
                    <a:pt x="1" y="1657"/>
                  </a:lnTo>
                  <a:lnTo>
                    <a:pt x="1" y="1700"/>
                  </a:lnTo>
                  <a:lnTo>
                    <a:pt x="0" y="1707"/>
                  </a:lnTo>
                  <a:lnTo>
                    <a:pt x="17" y="17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Freeform 99"/>
            <p:cNvSpPr>
              <a:spLocks noEditPoints="1"/>
            </p:cNvSpPr>
            <p:nvPr/>
          </p:nvSpPr>
          <p:spPr bwMode="auto">
            <a:xfrm>
              <a:off x="22292456" y="11098232"/>
              <a:ext cx="125182" cy="976819"/>
            </a:xfrm>
            <a:custGeom>
              <a:avLst/>
              <a:gdLst>
                <a:gd name="T0" fmla="*/ 4 w 200"/>
                <a:gd name="T1" fmla="*/ 1440 h 1503"/>
                <a:gd name="T2" fmla="*/ 5 w 200"/>
                <a:gd name="T3" fmla="*/ 1463 h 1503"/>
                <a:gd name="T4" fmla="*/ 10 w 200"/>
                <a:gd name="T5" fmla="*/ 1483 h 1503"/>
                <a:gd name="T6" fmla="*/ 22 w 200"/>
                <a:gd name="T7" fmla="*/ 1457 h 1503"/>
                <a:gd name="T8" fmla="*/ 24 w 200"/>
                <a:gd name="T9" fmla="*/ 1483 h 1503"/>
                <a:gd name="T10" fmla="*/ 28 w 200"/>
                <a:gd name="T11" fmla="*/ 1474 h 1503"/>
                <a:gd name="T12" fmla="*/ 30 w 200"/>
                <a:gd name="T13" fmla="*/ 1463 h 1503"/>
                <a:gd name="T14" fmla="*/ 32 w 200"/>
                <a:gd name="T15" fmla="*/ 1463 h 1503"/>
                <a:gd name="T16" fmla="*/ 36 w 200"/>
                <a:gd name="T17" fmla="*/ 1464 h 1503"/>
                <a:gd name="T18" fmla="*/ 38 w 200"/>
                <a:gd name="T19" fmla="*/ 1454 h 1503"/>
                <a:gd name="T20" fmla="*/ 49 w 200"/>
                <a:gd name="T21" fmla="*/ 1479 h 1503"/>
                <a:gd name="T22" fmla="*/ 36 w 200"/>
                <a:gd name="T23" fmla="*/ 1443 h 1503"/>
                <a:gd name="T24" fmla="*/ 54 w 200"/>
                <a:gd name="T25" fmla="*/ 1292 h 1503"/>
                <a:gd name="T26" fmla="*/ 39 w 200"/>
                <a:gd name="T27" fmla="*/ 1041 h 1503"/>
                <a:gd name="T28" fmla="*/ 56 w 200"/>
                <a:gd name="T29" fmla="*/ 802 h 1503"/>
                <a:gd name="T30" fmla="*/ 57 w 200"/>
                <a:gd name="T31" fmla="*/ 626 h 1503"/>
                <a:gd name="T32" fmla="*/ 58 w 200"/>
                <a:gd name="T33" fmla="*/ 387 h 1503"/>
                <a:gd name="T34" fmla="*/ 60 w 200"/>
                <a:gd name="T35" fmla="*/ 167 h 1503"/>
                <a:gd name="T36" fmla="*/ 48 w 200"/>
                <a:gd name="T37" fmla="*/ 16 h 1503"/>
                <a:gd name="T38" fmla="*/ 50 w 200"/>
                <a:gd name="T39" fmla="*/ 15 h 1503"/>
                <a:gd name="T40" fmla="*/ 69 w 200"/>
                <a:gd name="T41" fmla="*/ 72 h 1503"/>
                <a:gd name="T42" fmla="*/ 73 w 200"/>
                <a:gd name="T43" fmla="*/ 136 h 1503"/>
                <a:gd name="T44" fmla="*/ 59 w 200"/>
                <a:gd name="T45" fmla="*/ 180 h 1503"/>
                <a:gd name="T46" fmla="*/ 70 w 200"/>
                <a:gd name="T47" fmla="*/ 261 h 1503"/>
                <a:gd name="T48" fmla="*/ 64 w 200"/>
                <a:gd name="T49" fmla="*/ 389 h 1503"/>
                <a:gd name="T50" fmla="*/ 76 w 200"/>
                <a:gd name="T51" fmla="*/ 454 h 1503"/>
                <a:gd name="T52" fmla="*/ 85 w 200"/>
                <a:gd name="T53" fmla="*/ 483 h 1503"/>
                <a:gd name="T54" fmla="*/ 86 w 200"/>
                <a:gd name="T55" fmla="*/ 512 h 1503"/>
                <a:gd name="T56" fmla="*/ 75 w 200"/>
                <a:gd name="T57" fmla="*/ 594 h 1503"/>
                <a:gd name="T58" fmla="*/ 78 w 200"/>
                <a:gd name="T59" fmla="*/ 665 h 1503"/>
                <a:gd name="T60" fmla="*/ 85 w 200"/>
                <a:gd name="T61" fmla="*/ 758 h 1503"/>
                <a:gd name="T62" fmla="*/ 104 w 200"/>
                <a:gd name="T63" fmla="*/ 814 h 1503"/>
                <a:gd name="T64" fmla="*/ 108 w 200"/>
                <a:gd name="T65" fmla="*/ 857 h 1503"/>
                <a:gd name="T66" fmla="*/ 110 w 200"/>
                <a:gd name="T67" fmla="*/ 896 h 1503"/>
                <a:gd name="T68" fmla="*/ 99 w 200"/>
                <a:gd name="T69" fmla="*/ 961 h 1503"/>
                <a:gd name="T70" fmla="*/ 118 w 200"/>
                <a:gd name="T71" fmla="*/ 1034 h 1503"/>
                <a:gd name="T72" fmla="*/ 121 w 200"/>
                <a:gd name="T73" fmla="*/ 1022 h 1503"/>
                <a:gd name="T74" fmla="*/ 123 w 200"/>
                <a:gd name="T75" fmla="*/ 1049 h 1503"/>
                <a:gd name="T76" fmla="*/ 127 w 200"/>
                <a:gd name="T77" fmla="*/ 1063 h 1503"/>
                <a:gd name="T78" fmla="*/ 114 w 200"/>
                <a:gd name="T79" fmla="*/ 1101 h 1503"/>
                <a:gd name="T80" fmla="*/ 135 w 200"/>
                <a:gd name="T81" fmla="*/ 1123 h 1503"/>
                <a:gd name="T82" fmla="*/ 122 w 200"/>
                <a:gd name="T83" fmla="*/ 1178 h 1503"/>
                <a:gd name="T84" fmla="*/ 124 w 200"/>
                <a:gd name="T85" fmla="*/ 1174 h 1503"/>
                <a:gd name="T86" fmla="*/ 127 w 200"/>
                <a:gd name="T87" fmla="*/ 1193 h 1503"/>
                <a:gd name="T88" fmla="*/ 139 w 200"/>
                <a:gd name="T89" fmla="*/ 1201 h 1503"/>
                <a:gd name="T90" fmla="*/ 133 w 200"/>
                <a:gd name="T91" fmla="*/ 1243 h 1503"/>
                <a:gd name="T92" fmla="*/ 154 w 200"/>
                <a:gd name="T93" fmla="*/ 1251 h 1503"/>
                <a:gd name="T94" fmla="*/ 156 w 200"/>
                <a:gd name="T95" fmla="*/ 1239 h 1503"/>
                <a:gd name="T96" fmla="*/ 144 w 200"/>
                <a:gd name="T97" fmla="*/ 1274 h 1503"/>
                <a:gd name="T98" fmla="*/ 156 w 200"/>
                <a:gd name="T99" fmla="*/ 1278 h 1503"/>
                <a:gd name="T100" fmla="*/ 147 w 200"/>
                <a:gd name="T101" fmla="*/ 1277 h 1503"/>
                <a:gd name="T102" fmla="*/ 172 w 200"/>
                <a:gd name="T103" fmla="*/ 1320 h 1503"/>
                <a:gd name="T104" fmla="*/ 170 w 200"/>
                <a:gd name="T105" fmla="*/ 1331 h 1503"/>
                <a:gd name="T106" fmla="*/ 176 w 200"/>
                <a:gd name="T107" fmla="*/ 1350 h 1503"/>
                <a:gd name="T108" fmla="*/ 177 w 200"/>
                <a:gd name="T109" fmla="*/ 1327 h 1503"/>
                <a:gd name="T110" fmla="*/ 165 w 200"/>
                <a:gd name="T111" fmla="*/ 1344 h 1503"/>
                <a:gd name="T112" fmla="*/ 185 w 200"/>
                <a:gd name="T113" fmla="*/ 1361 h 1503"/>
                <a:gd name="T114" fmla="*/ 171 w 200"/>
                <a:gd name="T115" fmla="*/ 1373 h 1503"/>
                <a:gd name="T116" fmla="*/ 174 w 200"/>
                <a:gd name="T117" fmla="*/ 1386 h 1503"/>
                <a:gd name="T118" fmla="*/ 177 w 200"/>
                <a:gd name="T119" fmla="*/ 1375 h 1503"/>
                <a:gd name="T120" fmla="*/ 181 w 200"/>
                <a:gd name="T121" fmla="*/ 1406 h 1503"/>
                <a:gd name="T122" fmla="*/ 188 w 200"/>
                <a:gd name="T123" fmla="*/ 1398 h 1503"/>
                <a:gd name="T124" fmla="*/ 18 w 200"/>
                <a:gd name="T125" fmla="*/ 1459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0" h="1503">
                  <a:moveTo>
                    <a:pt x="20" y="1443"/>
                  </a:moveTo>
                  <a:lnTo>
                    <a:pt x="20" y="1428"/>
                  </a:lnTo>
                  <a:lnTo>
                    <a:pt x="11" y="1428"/>
                  </a:lnTo>
                  <a:lnTo>
                    <a:pt x="20" y="1429"/>
                  </a:lnTo>
                  <a:lnTo>
                    <a:pt x="20" y="1424"/>
                  </a:lnTo>
                  <a:lnTo>
                    <a:pt x="12" y="1423"/>
                  </a:lnTo>
                  <a:lnTo>
                    <a:pt x="3" y="1423"/>
                  </a:lnTo>
                  <a:lnTo>
                    <a:pt x="4" y="1428"/>
                  </a:lnTo>
                  <a:lnTo>
                    <a:pt x="20" y="1428"/>
                  </a:lnTo>
                  <a:lnTo>
                    <a:pt x="20" y="1423"/>
                  </a:lnTo>
                  <a:lnTo>
                    <a:pt x="4" y="1422"/>
                  </a:lnTo>
                  <a:lnTo>
                    <a:pt x="3" y="1427"/>
                  </a:lnTo>
                  <a:lnTo>
                    <a:pt x="3" y="1428"/>
                  </a:lnTo>
                  <a:lnTo>
                    <a:pt x="3" y="1443"/>
                  </a:lnTo>
                  <a:lnTo>
                    <a:pt x="20" y="1443"/>
                  </a:lnTo>
                  <a:close/>
                  <a:moveTo>
                    <a:pt x="4" y="1440"/>
                  </a:moveTo>
                  <a:lnTo>
                    <a:pt x="4" y="1489"/>
                  </a:lnTo>
                  <a:lnTo>
                    <a:pt x="21" y="1489"/>
                  </a:lnTo>
                  <a:lnTo>
                    <a:pt x="21" y="1486"/>
                  </a:lnTo>
                  <a:lnTo>
                    <a:pt x="4" y="1486"/>
                  </a:lnTo>
                  <a:lnTo>
                    <a:pt x="4" y="1488"/>
                  </a:lnTo>
                  <a:lnTo>
                    <a:pt x="12" y="1488"/>
                  </a:lnTo>
                  <a:lnTo>
                    <a:pt x="21" y="1488"/>
                  </a:lnTo>
                  <a:lnTo>
                    <a:pt x="20" y="1440"/>
                  </a:lnTo>
                  <a:lnTo>
                    <a:pt x="4" y="1440"/>
                  </a:lnTo>
                  <a:close/>
                  <a:moveTo>
                    <a:pt x="21" y="1474"/>
                  </a:moveTo>
                  <a:lnTo>
                    <a:pt x="21" y="1450"/>
                  </a:lnTo>
                  <a:lnTo>
                    <a:pt x="13" y="1449"/>
                  </a:lnTo>
                  <a:lnTo>
                    <a:pt x="5" y="1450"/>
                  </a:lnTo>
                  <a:lnTo>
                    <a:pt x="5" y="1451"/>
                  </a:lnTo>
                  <a:lnTo>
                    <a:pt x="21" y="1450"/>
                  </a:lnTo>
                  <a:lnTo>
                    <a:pt x="21" y="1449"/>
                  </a:lnTo>
                  <a:lnTo>
                    <a:pt x="5" y="1449"/>
                  </a:lnTo>
                  <a:lnTo>
                    <a:pt x="5" y="1474"/>
                  </a:lnTo>
                  <a:lnTo>
                    <a:pt x="21" y="1474"/>
                  </a:lnTo>
                  <a:close/>
                  <a:moveTo>
                    <a:pt x="5" y="1463"/>
                  </a:moveTo>
                  <a:lnTo>
                    <a:pt x="5" y="1467"/>
                  </a:lnTo>
                  <a:lnTo>
                    <a:pt x="22" y="1467"/>
                  </a:lnTo>
                  <a:lnTo>
                    <a:pt x="23" y="1434"/>
                  </a:lnTo>
                  <a:lnTo>
                    <a:pt x="14" y="1434"/>
                  </a:lnTo>
                  <a:lnTo>
                    <a:pt x="6" y="1434"/>
                  </a:lnTo>
                  <a:lnTo>
                    <a:pt x="6" y="1448"/>
                  </a:lnTo>
                  <a:lnTo>
                    <a:pt x="23" y="1447"/>
                  </a:lnTo>
                  <a:lnTo>
                    <a:pt x="23" y="1433"/>
                  </a:lnTo>
                  <a:lnTo>
                    <a:pt x="6" y="1433"/>
                  </a:lnTo>
                  <a:lnTo>
                    <a:pt x="5" y="1466"/>
                  </a:lnTo>
                  <a:lnTo>
                    <a:pt x="14" y="1467"/>
                  </a:lnTo>
                  <a:lnTo>
                    <a:pt x="22" y="1466"/>
                  </a:lnTo>
                  <a:lnTo>
                    <a:pt x="22" y="1463"/>
                  </a:lnTo>
                  <a:lnTo>
                    <a:pt x="5" y="1463"/>
                  </a:lnTo>
                  <a:close/>
                  <a:moveTo>
                    <a:pt x="7" y="1460"/>
                  </a:moveTo>
                  <a:lnTo>
                    <a:pt x="7" y="1472"/>
                  </a:lnTo>
                  <a:lnTo>
                    <a:pt x="23" y="1472"/>
                  </a:lnTo>
                  <a:lnTo>
                    <a:pt x="24" y="1462"/>
                  </a:lnTo>
                  <a:lnTo>
                    <a:pt x="16" y="1462"/>
                  </a:lnTo>
                  <a:lnTo>
                    <a:pt x="7" y="1462"/>
                  </a:lnTo>
                  <a:lnTo>
                    <a:pt x="7" y="1466"/>
                  </a:lnTo>
                  <a:lnTo>
                    <a:pt x="24" y="1465"/>
                  </a:lnTo>
                  <a:lnTo>
                    <a:pt x="24" y="1461"/>
                  </a:lnTo>
                  <a:lnTo>
                    <a:pt x="7" y="1461"/>
                  </a:lnTo>
                  <a:lnTo>
                    <a:pt x="7" y="1471"/>
                  </a:lnTo>
                  <a:lnTo>
                    <a:pt x="15" y="1472"/>
                  </a:lnTo>
                  <a:lnTo>
                    <a:pt x="23" y="1472"/>
                  </a:lnTo>
                  <a:lnTo>
                    <a:pt x="23" y="1460"/>
                  </a:lnTo>
                  <a:lnTo>
                    <a:pt x="7" y="1460"/>
                  </a:lnTo>
                  <a:close/>
                  <a:moveTo>
                    <a:pt x="8" y="1478"/>
                  </a:moveTo>
                  <a:lnTo>
                    <a:pt x="8" y="1480"/>
                  </a:lnTo>
                  <a:lnTo>
                    <a:pt x="25" y="1480"/>
                  </a:lnTo>
                  <a:lnTo>
                    <a:pt x="25" y="1466"/>
                  </a:lnTo>
                  <a:lnTo>
                    <a:pt x="17" y="1465"/>
                  </a:lnTo>
                  <a:lnTo>
                    <a:pt x="9" y="1468"/>
                  </a:lnTo>
                  <a:lnTo>
                    <a:pt x="10" y="1470"/>
                  </a:lnTo>
                  <a:lnTo>
                    <a:pt x="18" y="1467"/>
                  </a:lnTo>
                  <a:lnTo>
                    <a:pt x="9" y="1468"/>
                  </a:lnTo>
                  <a:lnTo>
                    <a:pt x="10" y="1483"/>
                  </a:lnTo>
                  <a:lnTo>
                    <a:pt x="27" y="1483"/>
                  </a:lnTo>
                  <a:lnTo>
                    <a:pt x="27" y="1468"/>
                  </a:lnTo>
                  <a:lnTo>
                    <a:pt x="19" y="1468"/>
                  </a:lnTo>
                  <a:lnTo>
                    <a:pt x="27" y="1469"/>
                  </a:lnTo>
                  <a:lnTo>
                    <a:pt x="27" y="1467"/>
                  </a:lnTo>
                  <a:lnTo>
                    <a:pt x="11" y="1465"/>
                  </a:lnTo>
                  <a:lnTo>
                    <a:pt x="10" y="1467"/>
                  </a:lnTo>
                  <a:lnTo>
                    <a:pt x="10" y="1467"/>
                  </a:lnTo>
                  <a:lnTo>
                    <a:pt x="10" y="1482"/>
                  </a:lnTo>
                  <a:lnTo>
                    <a:pt x="18" y="1482"/>
                  </a:lnTo>
                  <a:lnTo>
                    <a:pt x="27" y="1482"/>
                  </a:lnTo>
                  <a:lnTo>
                    <a:pt x="26" y="1467"/>
                  </a:lnTo>
                  <a:lnTo>
                    <a:pt x="25" y="1465"/>
                  </a:lnTo>
                  <a:lnTo>
                    <a:pt x="25" y="1463"/>
                  </a:lnTo>
                  <a:lnTo>
                    <a:pt x="9" y="1465"/>
                  </a:lnTo>
                  <a:lnTo>
                    <a:pt x="8" y="1480"/>
                  </a:lnTo>
                  <a:lnTo>
                    <a:pt x="16" y="1480"/>
                  </a:lnTo>
                  <a:lnTo>
                    <a:pt x="25" y="1480"/>
                  </a:lnTo>
                  <a:lnTo>
                    <a:pt x="25" y="1478"/>
                  </a:lnTo>
                  <a:lnTo>
                    <a:pt x="8" y="1478"/>
                  </a:lnTo>
                  <a:close/>
                  <a:moveTo>
                    <a:pt x="12" y="1467"/>
                  </a:moveTo>
                  <a:lnTo>
                    <a:pt x="13" y="1471"/>
                  </a:lnTo>
                  <a:lnTo>
                    <a:pt x="30" y="1471"/>
                  </a:lnTo>
                  <a:lnTo>
                    <a:pt x="30" y="1457"/>
                  </a:lnTo>
                  <a:lnTo>
                    <a:pt x="22" y="1457"/>
                  </a:lnTo>
                  <a:lnTo>
                    <a:pt x="14" y="1457"/>
                  </a:lnTo>
                  <a:lnTo>
                    <a:pt x="14" y="1465"/>
                  </a:lnTo>
                  <a:lnTo>
                    <a:pt x="30" y="1464"/>
                  </a:lnTo>
                  <a:lnTo>
                    <a:pt x="30" y="1456"/>
                  </a:lnTo>
                  <a:lnTo>
                    <a:pt x="14" y="1456"/>
                  </a:lnTo>
                  <a:lnTo>
                    <a:pt x="13" y="1470"/>
                  </a:lnTo>
                  <a:lnTo>
                    <a:pt x="21" y="1470"/>
                  </a:lnTo>
                  <a:lnTo>
                    <a:pt x="30" y="1470"/>
                  </a:lnTo>
                  <a:lnTo>
                    <a:pt x="29" y="1466"/>
                  </a:lnTo>
                  <a:lnTo>
                    <a:pt x="12" y="1467"/>
                  </a:lnTo>
                  <a:close/>
                  <a:moveTo>
                    <a:pt x="31" y="1473"/>
                  </a:moveTo>
                  <a:lnTo>
                    <a:pt x="31" y="1471"/>
                  </a:lnTo>
                  <a:lnTo>
                    <a:pt x="23" y="1470"/>
                  </a:lnTo>
                  <a:lnTo>
                    <a:pt x="15" y="1470"/>
                  </a:lnTo>
                  <a:lnTo>
                    <a:pt x="16" y="1483"/>
                  </a:lnTo>
                  <a:lnTo>
                    <a:pt x="32" y="1483"/>
                  </a:lnTo>
                  <a:lnTo>
                    <a:pt x="33" y="1456"/>
                  </a:lnTo>
                  <a:lnTo>
                    <a:pt x="24" y="1456"/>
                  </a:lnTo>
                  <a:lnTo>
                    <a:pt x="16" y="1456"/>
                  </a:lnTo>
                  <a:lnTo>
                    <a:pt x="16" y="1464"/>
                  </a:lnTo>
                  <a:lnTo>
                    <a:pt x="33" y="1464"/>
                  </a:lnTo>
                  <a:lnTo>
                    <a:pt x="33" y="1456"/>
                  </a:lnTo>
                  <a:lnTo>
                    <a:pt x="16" y="1456"/>
                  </a:lnTo>
                  <a:lnTo>
                    <a:pt x="16" y="1482"/>
                  </a:lnTo>
                  <a:lnTo>
                    <a:pt x="24" y="1483"/>
                  </a:lnTo>
                  <a:lnTo>
                    <a:pt x="32" y="1482"/>
                  </a:lnTo>
                  <a:lnTo>
                    <a:pt x="32" y="1469"/>
                  </a:lnTo>
                  <a:lnTo>
                    <a:pt x="15" y="1469"/>
                  </a:lnTo>
                  <a:lnTo>
                    <a:pt x="14" y="1471"/>
                  </a:lnTo>
                  <a:lnTo>
                    <a:pt x="31" y="1473"/>
                  </a:lnTo>
                  <a:close/>
                  <a:moveTo>
                    <a:pt x="17" y="1477"/>
                  </a:moveTo>
                  <a:lnTo>
                    <a:pt x="17" y="1478"/>
                  </a:lnTo>
                  <a:lnTo>
                    <a:pt x="17" y="1494"/>
                  </a:lnTo>
                  <a:lnTo>
                    <a:pt x="34" y="1494"/>
                  </a:lnTo>
                  <a:lnTo>
                    <a:pt x="34" y="1486"/>
                  </a:lnTo>
                  <a:lnTo>
                    <a:pt x="18" y="1485"/>
                  </a:lnTo>
                  <a:lnTo>
                    <a:pt x="17" y="1493"/>
                  </a:lnTo>
                  <a:lnTo>
                    <a:pt x="26" y="1494"/>
                  </a:lnTo>
                  <a:lnTo>
                    <a:pt x="34" y="1493"/>
                  </a:lnTo>
                  <a:lnTo>
                    <a:pt x="33" y="1478"/>
                  </a:lnTo>
                  <a:lnTo>
                    <a:pt x="33" y="1476"/>
                  </a:lnTo>
                  <a:lnTo>
                    <a:pt x="17" y="1477"/>
                  </a:lnTo>
                  <a:close/>
                  <a:moveTo>
                    <a:pt x="35" y="1473"/>
                  </a:moveTo>
                  <a:lnTo>
                    <a:pt x="35" y="1462"/>
                  </a:lnTo>
                  <a:lnTo>
                    <a:pt x="27" y="1462"/>
                  </a:lnTo>
                  <a:lnTo>
                    <a:pt x="18" y="1462"/>
                  </a:lnTo>
                  <a:lnTo>
                    <a:pt x="19" y="1487"/>
                  </a:lnTo>
                  <a:lnTo>
                    <a:pt x="36" y="1487"/>
                  </a:lnTo>
                  <a:lnTo>
                    <a:pt x="36" y="1474"/>
                  </a:lnTo>
                  <a:lnTo>
                    <a:pt x="28" y="1474"/>
                  </a:lnTo>
                  <a:lnTo>
                    <a:pt x="36" y="1476"/>
                  </a:lnTo>
                  <a:lnTo>
                    <a:pt x="37" y="1474"/>
                  </a:lnTo>
                  <a:lnTo>
                    <a:pt x="20" y="1471"/>
                  </a:lnTo>
                  <a:lnTo>
                    <a:pt x="20" y="1472"/>
                  </a:lnTo>
                  <a:lnTo>
                    <a:pt x="20" y="1474"/>
                  </a:lnTo>
                  <a:lnTo>
                    <a:pt x="19" y="1486"/>
                  </a:lnTo>
                  <a:lnTo>
                    <a:pt x="27" y="1487"/>
                  </a:lnTo>
                  <a:lnTo>
                    <a:pt x="36" y="1486"/>
                  </a:lnTo>
                  <a:lnTo>
                    <a:pt x="35" y="1461"/>
                  </a:lnTo>
                  <a:lnTo>
                    <a:pt x="19" y="1461"/>
                  </a:lnTo>
                  <a:lnTo>
                    <a:pt x="18" y="1473"/>
                  </a:lnTo>
                  <a:lnTo>
                    <a:pt x="35" y="1473"/>
                  </a:lnTo>
                  <a:close/>
                  <a:moveTo>
                    <a:pt x="21" y="1482"/>
                  </a:moveTo>
                  <a:lnTo>
                    <a:pt x="21" y="1501"/>
                  </a:lnTo>
                  <a:lnTo>
                    <a:pt x="38" y="1501"/>
                  </a:lnTo>
                  <a:lnTo>
                    <a:pt x="38" y="1494"/>
                  </a:lnTo>
                  <a:lnTo>
                    <a:pt x="21" y="1494"/>
                  </a:lnTo>
                  <a:lnTo>
                    <a:pt x="21" y="1501"/>
                  </a:lnTo>
                  <a:lnTo>
                    <a:pt x="29" y="1501"/>
                  </a:lnTo>
                  <a:lnTo>
                    <a:pt x="38" y="1501"/>
                  </a:lnTo>
                  <a:lnTo>
                    <a:pt x="37" y="1482"/>
                  </a:lnTo>
                  <a:lnTo>
                    <a:pt x="21" y="1482"/>
                  </a:lnTo>
                  <a:close/>
                  <a:moveTo>
                    <a:pt x="38" y="1482"/>
                  </a:moveTo>
                  <a:lnTo>
                    <a:pt x="38" y="1463"/>
                  </a:lnTo>
                  <a:lnTo>
                    <a:pt x="30" y="1463"/>
                  </a:lnTo>
                  <a:lnTo>
                    <a:pt x="21" y="1464"/>
                  </a:lnTo>
                  <a:lnTo>
                    <a:pt x="22" y="1472"/>
                  </a:lnTo>
                  <a:lnTo>
                    <a:pt x="39" y="1472"/>
                  </a:lnTo>
                  <a:lnTo>
                    <a:pt x="40" y="1449"/>
                  </a:lnTo>
                  <a:lnTo>
                    <a:pt x="23" y="1448"/>
                  </a:lnTo>
                  <a:lnTo>
                    <a:pt x="22" y="1471"/>
                  </a:lnTo>
                  <a:lnTo>
                    <a:pt x="30" y="1472"/>
                  </a:lnTo>
                  <a:lnTo>
                    <a:pt x="39" y="1471"/>
                  </a:lnTo>
                  <a:lnTo>
                    <a:pt x="38" y="1463"/>
                  </a:lnTo>
                  <a:lnTo>
                    <a:pt x="21" y="1463"/>
                  </a:lnTo>
                  <a:lnTo>
                    <a:pt x="21" y="1482"/>
                  </a:lnTo>
                  <a:lnTo>
                    <a:pt x="38" y="1482"/>
                  </a:lnTo>
                  <a:close/>
                  <a:moveTo>
                    <a:pt x="23" y="1456"/>
                  </a:moveTo>
                  <a:lnTo>
                    <a:pt x="23" y="1481"/>
                  </a:lnTo>
                  <a:lnTo>
                    <a:pt x="40" y="1481"/>
                  </a:lnTo>
                  <a:lnTo>
                    <a:pt x="40" y="1481"/>
                  </a:lnTo>
                  <a:lnTo>
                    <a:pt x="23" y="1480"/>
                  </a:lnTo>
                  <a:lnTo>
                    <a:pt x="23" y="1480"/>
                  </a:lnTo>
                  <a:lnTo>
                    <a:pt x="32" y="1481"/>
                  </a:lnTo>
                  <a:lnTo>
                    <a:pt x="40" y="1480"/>
                  </a:lnTo>
                  <a:lnTo>
                    <a:pt x="40" y="1456"/>
                  </a:lnTo>
                  <a:lnTo>
                    <a:pt x="23" y="1456"/>
                  </a:lnTo>
                  <a:close/>
                  <a:moveTo>
                    <a:pt x="41" y="1468"/>
                  </a:moveTo>
                  <a:lnTo>
                    <a:pt x="41" y="1463"/>
                  </a:lnTo>
                  <a:lnTo>
                    <a:pt x="32" y="1463"/>
                  </a:lnTo>
                  <a:lnTo>
                    <a:pt x="41" y="1464"/>
                  </a:lnTo>
                  <a:lnTo>
                    <a:pt x="41" y="1461"/>
                  </a:lnTo>
                  <a:lnTo>
                    <a:pt x="33" y="1459"/>
                  </a:lnTo>
                  <a:lnTo>
                    <a:pt x="25" y="1461"/>
                  </a:lnTo>
                  <a:lnTo>
                    <a:pt x="25" y="1464"/>
                  </a:lnTo>
                  <a:lnTo>
                    <a:pt x="42" y="1464"/>
                  </a:lnTo>
                  <a:lnTo>
                    <a:pt x="43" y="1459"/>
                  </a:lnTo>
                  <a:lnTo>
                    <a:pt x="34" y="1458"/>
                  </a:lnTo>
                  <a:lnTo>
                    <a:pt x="26" y="1458"/>
                  </a:lnTo>
                  <a:lnTo>
                    <a:pt x="27" y="1493"/>
                  </a:lnTo>
                  <a:lnTo>
                    <a:pt x="43" y="1492"/>
                  </a:lnTo>
                  <a:lnTo>
                    <a:pt x="43" y="1458"/>
                  </a:lnTo>
                  <a:lnTo>
                    <a:pt x="26" y="1457"/>
                  </a:lnTo>
                  <a:lnTo>
                    <a:pt x="25" y="1461"/>
                  </a:lnTo>
                  <a:lnTo>
                    <a:pt x="34" y="1462"/>
                  </a:lnTo>
                  <a:lnTo>
                    <a:pt x="42" y="1461"/>
                  </a:lnTo>
                  <a:lnTo>
                    <a:pt x="41" y="1458"/>
                  </a:lnTo>
                  <a:lnTo>
                    <a:pt x="25" y="1458"/>
                  </a:lnTo>
                  <a:lnTo>
                    <a:pt x="24" y="1461"/>
                  </a:lnTo>
                  <a:lnTo>
                    <a:pt x="24" y="1462"/>
                  </a:lnTo>
                  <a:lnTo>
                    <a:pt x="24" y="1468"/>
                  </a:lnTo>
                  <a:lnTo>
                    <a:pt x="41" y="1468"/>
                  </a:lnTo>
                  <a:close/>
                  <a:moveTo>
                    <a:pt x="43" y="1486"/>
                  </a:moveTo>
                  <a:lnTo>
                    <a:pt x="44" y="1465"/>
                  </a:lnTo>
                  <a:lnTo>
                    <a:pt x="36" y="1464"/>
                  </a:lnTo>
                  <a:lnTo>
                    <a:pt x="44" y="1466"/>
                  </a:lnTo>
                  <a:lnTo>
                    <a:pt x="44" y="1464"/>
                  </a:lnTo>
                  <a:lnTo>
                    <a:pt x="36" y="1462"/>
                  </a:lnTo>
                  <a:lnTo>
                    <a:pt x="28" y="1462"/>
                  </a:lnTo>
                  <a:lnTo>
                    <a:pt x="28" y="1463"/>
                  </a:lnTo>
                  <a:lnTo>
                    <a:pt x="45" y="1462"/>
                  </a:lnTo>
                  <a:lnTo>
                    <a:pt x="45" y="1461"/>
                  </a:lnTo>
                  <a:lnTo>
                    <a:pt x="28" y="1460"/>
                  </a:lnTo>
                  <a:lnTo>
                    <a:pt x="27" y="1462"/>
                  </a:lnTo>
                  <a:lnTo>
                    <a:pt x="27" y="1464"/>
                  </a:lnTo>
                  <a:lnTo>
                    <a:pt x="27" y="1486"/>
                  </a:lnTo>
                  <a:lnTo>
                    <a:pt x="43" y="1486"/>
                  </a:lnTo>
                  <a:close/>
                  <a:moveTo>
                    <a:pt x="28" y="1475"/>
                  </a:moveTo>
                  <a:lnTo>
                    <a:pt x="29" y="1494"/>
                  </a:lnTo>
                  <a:lnTo>
                    <a:pt x="45" y="1494"/>
                  </a:lnTo>
                  <a:lnTo>
                    <a:pt x="46" y="1462"/>
                  </a:lnTo>
                  <a:lnTo>
                    <a:pt x="29" y="1462"/>
                  </a:lnTo>
                  <a:lnTo>
                    <a:pt x="29" y="1494"/>
                  </a:lnTo>
                  <a:lnTo>
                    <a:pt x="37" y="1494"/>
                  </a:lnTo>
                  <a:lnTo>
                    <a:pt x="45" y="1493"/>
                  </a:lnTo>
                  <a:lnTo>
                    <a:pt x="45" y="1475"/>
                  </a:lnTo>
                  <a:lnTo>
                    <a:pt x="28" y="1475"/>
                  </a:lnTo>
                  <a:close/>
                  <a:moveTo>
                    <a:pt x="30" y="1456"/>
                  </a:moveTo>
                  <a:lnTo>
                    <a:pt x="30" y="1456"/>
                  </a:lnTo>
                  <a:lnTo>
                    <a:pt x="38" y="1454"/>
                  </a:lnTo>
                  <a:lnTo>
                    <a:pt x="30" y="1455"/>
                  </a:lnTo>
                  <a:lnTo>
                    <a:pt x="30" y="1479"/>
                  </a:lnTo>
                  <a:lnTo>
                    <a:pt x="47" y="1479"/>
                  </a:lnTo>
                  <a:lnTo>
                    <a:pt x="47" y="1454"/>
                  </a:lnTo>
                  <a:lnTo>
                    <a:pt x="46" y="1453"/>
                  </a:lnTo>
                  <a:lnTo>
                    <a:pt x="46" y="1452"/>
                  </a:lnTo>
                  <a:lnTo>
                    <a:pt x="30" y="1456"/>
                  </a:lnTo>
                  <a:close/>
                  <a:moveTo>
                    <a:pt x="47" y="1489"/>
                  </a:moveTo>
                  <a:lnTo>
                    <a:pt x="48" y="1487"/>
                  </a:lnTo>
                  <a:lnTo>
                    <a:pt x="48" y="1486"/>
                  </a:lnTo>
                  <a:lnTo>
                    <a:pt x="48" y="1477"/>
                  </a:lnTo>
                  <a:lnTo>
                    <a:pt x="40" y="1476"/>
                  </a:lnTo>
                  <a:lnTo>
                    <a:pt x="32" y="1477"/>
                  </a:lnTo>
                  <a:lnTo>
                    <a:pt x="32" y="1481"/>
                  </a:lnTo>
                  <a:lnTo>
                    <a:pt x="49" y="1480"/>
                  </a:lnTo>
                  <a:lnTo>
                    <a:pt x="50" y="1459"/>
                  </a:lnTo>
                  <a:lnTo>
                    <a:pt x="41" y="1459"/>
                  </a:lnTo>
                  <a:lnTo>
                    <a:pt x="33" y="1459"/>
                  </a:lnTo>
                  <a:lnTo>
                    <a:pt x="33" y="1473"/>
                  </a:lnTo>
                  <a:lnTo>
                    <a:pt x="50" y="1472"/>
                  </a:lnTo>
                  <a:lnTo>
                    <a:pt x="50" y="1459"/>
                  </a:lnTo>
                  <a:lnTo>
                    <a:pt x="33" y="1459"/>
                  </a:lnTo>
                  <a:lnTo>
                    <a:pt x="32" y="1480"/>
                  </a:lnTo>
                  <a:lnTo>
                    <a:pt x="41" y="1480"/>
                  </a:lnTo>
                  <a:lnTo>
                    <a:pt x="49" y="1479"/>
                  </a:lnTo>
                  <a:lnTo>
                    <a:pt x="48" y="1475"/>
                  </a:lnTo>
                  <a:lnTo>
                    <a:pt x="32" y="1476"/>
                  </a:lnTo>
                  <a:lnTo>
                    <a:pt x="31" y="1485"/>
                  </a:lnTo>
                  <a:lnTo>
                    <a:pt x="40" y="1485"/>
                  </a:lnTo>
                  <a:lnTo>
                    <a:pt x="31" y="1484"/>
                  </a:lnTo>
                  <a:lnTo>
                    <a:pt x="31" y="1486"/>
                  </a:lnTo>
                  <a:lnTo>
                    <a:pt x="47" y="1489"/>
                  </a:lnTo>
                  <a:close/>
                  <a:moveTo>
                    <a:pt x="34" y="1485"/>
                  </a:moveTo>
                  <a:lnTo>
                    <a:pt x="35" y="1503"/>
                  </a:lnTo>
                  <a:lnTo>
                    <a:pt x="51" y="1503"/>
                  </a:lnTo>
                  <a:lnTo>
                    <a:pt x="52" y="1496"/>
                  </a:lnTo>
                  <a:lnTo>
                    <a:pt x="35" y="1496"/>
                  </a:lnTo>
                  <a:lnTo>
                    <a:pt x="35" y="1503"/>
                  </a:lnTo>
                  <a:lnTo>
                    <a:pt x="43" y="1503"/>
                  </a:lnTo>
                  <a:lnTo>
                    <a:pt x="51" y="1503"/>
                  </a:lnTo>
                  <a:lnTo>
                    <a:pt x="51" y="1485"/>
                  </a:lnTo>
                  <a:lnTo>
                    <a:pt x="34" y="1485"/>
                  </a:lnTo>
                  <a:close/>
                  <a:moveTo>
                    <a:pt x="52" y="1483"/>
                  </a:moveTo>
                  <a:lnTo>
                    <a:pt x="52" y="1452"/>
                  </a:lnTo>
                  <a:lnTo>
                    <a:pt x="44" y="1452"/>
                  </a:lnTo>
                  <a:lnTo>
                    <a:pt x="36" y="1454"/>
                  </a:lnTo>
                  <a:lnTo>
                    <a:pt x="36" y="1458"/>
                  </a:lnTo>
                  <a:lnTo>
                    <a:pt x="53" y="1458"/>
                  </a:lnTo>
                  <a:lnTo>
                    <a:pt x="53" y="1443"/>
                  </a:lnTo>
                  <a:lnTo>
                    <a:pt x="36" y="1443"/>
                  </a:lnTo>
                  <a:lnTo>
                    <a:pt x="36" y="1457"/>
                  </a:lnTo>
                  <a:lnTo>
                    <a:pt x="44" y="1458"/>
                  </a:lnTo>
                  <a:lnTo>
                    <a:pt x="52" y="1456"/>
                  </a:lnTo>
                  <a:lnTo>
                    <a:pt x="52" y="1452"/>
                  </a:lnTo>
                  <a:lnTo>
                    <a:pt x="35" y="1452"/>
                  </a:lnTo>
                  <a:lnTo>
                    <a:pt x="35" y="1483"/>
                  </a:lnTo>
                  <a:lnTo>
                    <a:pt x="52" y="1483"/>
                  </a:lnTo>
                  <a:close/>
                  <a:moveTo>
                    <a:pt x="53" y="1430"/>
                  </a:moveTo>
                  <a:lnTo>
                    <a:pt x="53" y="1405"/>
                  </a:lnTo>
                  <a:lnTo>
                    <a:pt x="36" y="1405"/>
                  </a:lnTo>
                  <a:lnTo>
                    <a:pt x="36" y="1430"/>
                  </a:lnTo>
                  <a:lnTo>
                    <a:pt x="53" y="1430"/>
                  </a:lnTo>
                  <a:close/>
                  <a:moveTo>
                    <a:pt x="53" y="1393"/>
                  </a:moveTo>
                  <a:lnTo>
                    <a:pt x="53" y="1381"/>
                  </a:lnTo>
                  <a:lnTo>
                    <a:pt x="54" y="1342"/>
                  </a:lnTo>
                  <a:lnTo>
                    <a:pt x="37" y="1342"/>
                  </a:lnTo>
                  <a:lnTo>
                    <a:pt x="37" y="1381"/>
                  </a:lnTo>
                  <a:lnTo>
                    <a:pt x="36" y="1393"/>
                  </a:lnTo>
                  <a:lnTo>
                    <a:pt x="53" y="1393"/>
                  </a:lnTo>
                  <a:close/>
                  <a:moveTo>
                    <a:pt x="54" y="1330"/>
                  </a:moveTo>
                  <a:lnTo>
                    <a:pt x="54" y="1305"/>
                  </a:lnTo>
                  <a:lnTo>
                    <a:pt x="37" y="1305"/>
                  </a:lnTo>
                  <a:lnTo>
                    <a:pt x="37" y="1330"/>
                  </a:lnTo>
                  <a:lnTo>
                    <a:pt x="54" y="1330"/>
                  </a:lnTo>
                  <a:close/>
                  <a:moveTo>
                    <a:pt x="54" y="1292"/>
                  </a:moveTo>
                  <a:lnTo>
                    <a:pt x="54" y="1242"/>
                  </a:lnTo>
                  <a:lnTo>
                    <a:pt x="38" y="1242"/>
                  </a:lnTo>
                  <a:lnTo>
                    <a:pt x="37" y="1292"/>
                  </a:lnTo>
                  <a:lnTo>
                    <a:pt x="54" y="1292"/>
                  </a:lnTo>
                  <a:close/>
                  <a:moveTo>
                    <a:pt x="54" y="1229"/>
                  </a:moveTo>
                  <a:lnTo>
                    <a:pt x="54" y="1212"/>
                  </a:lnTo>
                  <a:lnTo>
                    <a:pt x="54" y="1204"/>
                  </a:lnTo>
                  <a:lnTo>
                    <a:pt x="38" y="1204"/>
                  </a:lnTo>
                  <a:lnTo>
                    <a:pt x="38" y="1212"/>
                  </a:lnTo>
                  <a:lnTo>
                    <a:pt x="38" y="1229"/>
                  </a:lnTo>
                  <a:lnTo>
                    <a:pt x="54" y="1229"/>
                  </a:lnTo>
                  <a:close/>
                  <a:moveTo>
                    <a:pt x="55" y="1192"/>
                  </a:moveTo>
                  <a:lnTo>
                    <a:pt x="55" y="1141"/>
                  </a:lnTo>
                  <a:lnTo>
                    <a:pt x="38" y="1141"/>
                  </a:lnTo>
                  <a:lnTo>
                    <a:pt x="38" y="1192"/>
                  </a:lnTo>
                  <a:lnTo>
                    <a:pt x="55" y="1192"/>
                  </a:lnTo>
                  <a:close/>
                  <a:moveTo>
                    <a:pt x="55" y="1129"/>
                  </a:moveTo>
                  <a:lnTo>
                    <a:pt x="55" y="1104"/>
                  </a:lnTo>
                  <a:lnTo>
                    <a:pt x="38" y="1104"/>
                  </a:lnTo>
                  <a:lnTo>
                    <a:pt x="38" y="1129"/>
                  </a:lnTo>
                  <a:lnTo>
                    <a:pt x="55" y="1129"/>
                  </a:lnTo>
                  <a:close/>
                  <a:moveTo>
                    <a:pt x="55" y="1091"/>
                  </a:moveTo>
                  <a:lnTo>
                    <a:pt x="55" y="1079"/>
                  </a:lnTo>
                  <a:lnTo>
                    <a:pt x="55" y="1041"/>
                  </a:lnTo>
                  <a:lnTo>
                    <a:pt x="39" y="1041"/>
                  </a:lnTo>
                  <a:lnTo>
                    <a:pt x="38" y="1079"/>
                  </a:lnTo>
                  <a:lnTo>
                    <a:pt x="38" y="1091"/>
                  </a:lnTo>
                  <a:lnTo>
                    <a:pt x="55" y="1091"/>
                  </a:lnTo>
                  <a:close/>
                  <a:moveTo>
                    <a:pt x="55" y="1028"/>
                  </a:moveTo>
                  <a:lnTo>
                    <a:pt x="56" y="1003"/>
                  </a:lnTo>
                  <a:lnTo>
                    <a:pt x="39" y="1003"/>
                  </a:lnTo>
                  <a:lnTo>
                    <a:pt x="39" y="1028"/>
                  </a:lnTo>
                  <a:lnTo>
                    <a:pt x="55" y="1028"/>
                  </a:lnTo>
                  <a:close/>
                  <a:moveTo>
                    <a:pt x="56" y="990"/>
                  </a:moveTo>
                  <a:lnTo>
                    <a:pt x="56" y="940"/>
                  </a:lnTo>
                  <a:lnTo>
                    <a:pt x="39" y="940"/>
                  </a:lnTo>
                  <a:lnTo>
                    <a:pt x="39" y="990"/>
                  </a:lnTo>
                  <a:lnTo>
                    <a:pt x="56" y="990"/>
                  </a:lnTo>
                  <a:close/>
                  <a:moveTo>
                    <a:pt x="56" y="928"/>
                  </a:moveTo>
                  <a:lnTo>
                    <a:pt x="56" y="902"/>
                  </a:lnTo>
                  <a:lnTo>
                    <a:pt x="39" y="902"/>
                  </a:lnTo>
                  <a:lnTo>
                    <a:pt x="39" y="928"/>
                  </a:lnTo>
                  <a:lnTo>
                    <a:pt x="56" y="928"/>
                  </a:lnTo>
                  <a:close/>
                  <a:moveTo>
                    <a:pt x="56" y="890"/>
                  </a:moveTo>
                  <a:lnTo>
                    <a:pt x="56" y="840"/>
                  </a:lnTo>
                  <a:lnTo>
                    <a:pt x="40" y="840"/>
                  </a:lnTo>
                  <a:lnTo>
                    <a:pt x="39" y="890"/>
                  </a:lnTo>
                  <a:lnTo>
                    <a:pt x="56" y="890"/>
                  </a:lnTo>
                  <a:close/>
                  <a:moveTo>
                    <a:pt x="56" y="827"/>
                  </a:moveTo>
                  <a:lnTo>
                    <a:pt x="56" y="802"/>
                  </a:lnTo>
                  <a:lnTo>
                    <a:pt x="40" y="802"/>
                  </a:lnTo>
                  <a:lnTo>
                    <a:pt x="40" y="827"/>
                  </a:lnTo>
                  <a:lnTo>
                    <a:pt x="56" y="827"/>
                  </a:lnTo>
                  <a:close/>
                  <a:moveTo>
                    <a:pt x="56" y="789"/>
                  </a:moveTo>
                  <a:lnTo>
                    <a:pt x="56" y="758"/>
                  </a:lnTo>
                  <a:lnTo>
                    <a:pt x="56" y="739"/>
                  </a:lnTo>
                  <a:lnTo>
                    <a:pt x="40" y="739"/>
                  </a:lnTo>
                  <a:lnTo>
                    <a:pt x="40" y="758"/>
                  </a:lnTo>
                  <a:lnTo>
                    <a:pt x="40" y="789"/>
                  </a:lnTo>
                  <a:lnTo>
                    <a:pt x="56" y="789"/>
                  </a:lnTo>
                  <a:close/>
                  <a:moveTo>
                    <a:pt x="56" y="727"/>
                  </a:moveTo>
                  <a:lnTo>
                    <a:pt x="57" y="701"/>
                  </a:lnTo>
                  <a:lnTo>
                    <a:pt x="40" y="701"/>
                  </a:lnTo>
                  <a:lnTo>
                    <a:pt x="40" y="727"/>
                  </a:lnTo>
                  <a:lnTo>
                    <a:pt x="56" y="727"/>
                  </a:lnTo>
                  <a:close/>
                  <a:moveTo>
                    <a:pt x="57" y="689"/>
                  </a:moveTo>
                  <a:lnTo>
                    <a:pt x="57" y="639"/>
                  </a:lnTo>
                  <a:lnTo>
                    <a:pt x="40" y="639"/>
                  </a:lnTo>
                  <a:lnTo>
                    <a:pt x="40" y="689"/>
                  </a:lnTo>
                  <a:lnTo>
                    <a:pt x="57" y="689"/>
                  </a:lnTo>
                  <a:close/>
                  <a:moveTo>
                    <a:pt x="57" y="626"/>
                  </a:moveTo>
                  <a:lnTo>
                    <a:pt x="57" y="601"/>
                  </a:lnTo>
                  <a:lnTo>
                    <a:pt x="40" y="601"/>
                  </a:lnTo>
                  <a:lnTo>
                    <a:pt x="40" y="626"/>
                  </a:lnTo>
                  <a:lnTo>
                    <a:pt x="57" y="626"/>
                  </a:lnTo>
                  <a:close/>
                  <a:moveTo>
                    <a:pt x="57" y="588"/>
                  </a:moveTo>
                  <a:lnTo>
                    <a:pt x="57" y="580"/>
                  </a:lnTo>
                  <a:lnTo>
                    <a:pt x="57" y="538"/>
                  </a:lnTo>
                  <a:lnTo>
                    <a:pt x="41" y="538"/>
                  </a:lnTo>
                  <a:lnTo>
                    <a:pt x="40" y="580"/>
                  </a:lnTo>
                  <a:lnTo>
                    <a:pt x="40" y="588"/>
                  </a:lnTo>
                  <a:lnTo>
                    <a:pt x="57" y="588"/>
                  </a:lnTo>
                  <a:close/>
                  <a:moveTo>
                    <a:pt x="57" y="525"/>
                  </a:moveTo>
                  <a:lnTo>
                    <a:pt x="58" y="500"/>
                  </a:lnTo>
                  <a:lnTo>
                    <a:pt x="41" y="500"/>
                  </a:lnTo>
                  <a:lnTo>
                    <a:pt x="41" y="525"/>
                  </a:lnTo>
                  <a:lnTo>
                    <a:pt x="57" y="525"/>
                  </a:lnTo>
                  <a:close/>
                  <a:moveTo>
                    <a:pt x="58" y="488"/>
                  </a:moveTo>
                  <a:lnTo>
                    <a:pt x="58" y="465"/>
                  </a:lnTo>
                  <a:lnTo>
                    <a:pt x="58" y="437"/>
                  </a:lnTo>
                  <a:lnTo>
                    <a:pt x="41" y="437"/>
                  </a:lnTo>
                  <a:lnTo>
                    <a:pt x="41" y="465"/>
                  </a:lnTo>
                  <a:lnTo>
                    <a:pt x="41" y="488"/>
                  </a:lnTo>
                  <a:lnTo>
                    <a:pt x="58" y="488"/>
                  </a:lnTo>
                  <a:close/>
                  <a:moveTo>
                    <a:pt x="58" y="425"/>
                  </a:moveTo>
                  <a:lnTo>
                    <a:pt x="58" y="400"/>
                  </a:lnTo>
                  <a:lnTo>
                    <a:pt x="41" y="400"/>
                  </a:lnTo>
                  <a:lnTo>
                    <a:pt x="41" y="425"/>
                  </a:lnTo>
                  <a:lnTo>
                    <a:pt x="58" y="425"/>
                  </a:lnTo>
                  <a:close/>
                  <a:moveTo>
                    <a:pt x="58" y="387"/>
                  </a:moveTo>
                  <a:lnTo>
                    <a:pt x="58" y="338"/>
                  </a:lnTo>
                  <a:lnTo>
                    <a:pt x="58" y="337"/>
                  </a:lnTo>
                  <a:lnTo>
                    <a:pt x="41" y="337"/>
                  </a:lnTo>
                  <a:lnTo>
                    <a:pt x="41" y="338"/>
                  </a:lnTo>
                  <a:lnTo>
                    <a:pt x="41" y="387"/>
                  </a:lnTo>
                  <a:lnTo>
                    <a:pt x="58" y="387"/>
                  </a:lnTo>
                  <a:close/>
                  <a:moveTo>
                    <a:pt x="58" y="324"/>
                  </a:moveTo>
                  <a:lnTo>
                    <a:pt x="59" y="299"/>
                  </a:lnTo>
                  <a:lnTo>
                    <a:pt x="42" y="299"/>
                  </a:lnTo>
                  <a:lnTo>
                    <a:pt x="42" y="324"/>
                  </a:lnTo>
                  <a:lnTo>
                    <a:pt x="58" y="324"/>
                  </a:lnTo>
                  <a:close/>
                  <a:moveTo>
                    <a:pt x="59" y="287"/>
                  </a:moveTo>
                  <a:lnTo>
                    <a:pt x="59" y="278"/>
                  </a:lnTo>
                  <a:lnTo>
                    <a:pt x="59" y="236"/>
                  </a:lnTo>
                  <a:lnTo>
                    <a:pt x="42" y="236"/>
                  </a:lnTo>
                  <a:lnTo>
                    <a:pt x="42" y="278"/>
                  </a:lnTo>
                  <a:lnTo>
                    <a:pt x="42" y="287"/>
                  </a:lnTo>
                  <a:lnTo>
                    <a:pt x="59" y="287"/>
                  </a:lnTo>
                  <a:close/>
                  <a:moveTo>
                    <a:pt x="59" y="224"/>
                  </a:moveTo>
                  <a:lnTo>
                    <a:pt x="60" y="199"/>
                  </a:lnTo>
                  <a:lnTo>
                    <a:pt x="43" y="199"/>
                  </a:lnTo>
                  <a:lnTo>
                    <a:pt x="43" y="224"/>
                  </a:lnTo>
                  <a:lnTo>
                    <a:pt x="59" y="224"/>
                  </a:lnTo>
                  <a:close/>
                  <a:moveTo>
                    <a:pt x="60" y="186"/>
                  </a:moveTo>
                  <a:lnTo>
                    <a:pt x="60" y="167"/>
                  </a:lnTo>
                  <a:lnTo>
                    <a:pt x="60" y="136"/>
                  </a:lnTo>
                  <a:lnTo>
                    <a:pt x="43" y="136"/>
                  </a:lnTo>
                  <a:lnTo>
                    <a:pt x="43" y="167"/>
                  </a:lnTo>
                  <a:lnTo>
                    <a:pt x="43" y="186"/>
                  </a:lnTo>
                  <a:lnTo>
                    <a:pt x="60" y="186"/>
                  </a:lnTo>
                  <a:close/>
                  <a:moveTo>
                    <a:pt x="60" y="124"/>
                  </a:moveTo>
                  <a:lnTo>
                    <a:pt x="61" y="98"/>
                  </a:lnTo>
                  <a:lnTo>
                    <a:pt x="44" y="98"/>
                  </a:lnTo>
                  <a:lnTo>
                    <a:pt x="43" y="123"/>
                  </a:lnTo>
                  <a:lnTo>
                    <a:pt x="60" y="124"/>
                  </a:lnTo>
                  <a:close/>
                  <a:moveTo>
                    <a:pt x="61" y="86"/>
                  </a:moveTo>
                  <a:lnTo>
                    <a:pt x="61" y="67"/>
                  </a:lnTo>
                  <a:lnTo>
                    <a:pt x="62" y="36"/>
                  </a:lnTo>
                  <a:lnTo>
                    <a:pt x="45" y="35"/>
                  </a:lnTo>
                  <a:lnTo>
                    <a:pt x="45" y="66"/>
                  </a:lnTo>
                  <a:lnTo>
                    <a:pt x="44" y="85"/>
                  </a:lnTo>
                  <a:lnTo>
                    <a:pt x="61" y="86"/>
                  </a:lnTo>
                  <a:close/>
                  <a:moveTo>
                    <a:pt x="63" y="32"/>
                  </a:moveTo>
                  <a:lnTo>
                    <a:pt x="63" y="7"/>
                  </a:lnTo>
                  <a:lnTo>
                    <a:pt x="46" y="7"/>
                  </a:lnTo>
                  <a:lnTo>
                    <a:pt x="46" y="32"/>
                  </a:lnTo>
                  <a:lnTo>
                    <a:pt x="63" y="32"/>
                  </a:lnTo>
                  <a:close/>
                  <a:moveTo>
                    <a:pt x="47" y="1"/>
                  </a:moveTo>
                  <a:lnTo>
                    <a:pt x="47" y="14"/>
                  </a:lnTo>
                  <a:lnTo>
                    <a:pt x="48" y="16"/>
                  </a:lnTo>
                  <a:lnTo>
                    <a:pt x="48" y="18"/>
                  </a:lnTo>
                  <a:lnTo>
                    <a:pt x="56" y="15"/>
                  </a:lnTo>
                  <a:lnTo>
                    <a:pt x="48" y="17"/>
                  </a:lnTo>
                  <a:lnTo>
                    <a:pt x="49" y="19"/>
                  </a:lnTo>
                  <a:lnTo>
                    <a:pt x="65" y="20"/>
                  </a:lnTo>
                  <a:lnTo>
                    <a:pt x="65" y="18"/>
                  </a:lnTo>
                  <a:lnTo>
                    <a:pt x="58" y="16"/>
                  </a:lnTo>
                  <a:lnTo>
                    <a:pt x="49" y="16"/>
                  </a:lnTo>
                  <a:lnTo>
                    <a:pt x="50" y="47"/>
                  </a:lnTo>
                  <a:lnTo>
                    <a:pt x="66" y="46"/>
                  </a:lnTo>
                  <a:lnTo>
                    <a:pt x="66" y="16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57" y="18"/>
                  </a:lnTo>
                  <a:lnTo>
                    <a:pt x="65" y="16"/>
                  </a:lnTo>
                  <a:lnTo>
                    <a:pt x="64" y="13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64" y="13"/>
                  </a:lnTo>
                  <a:lnTo>
                    <a:pt x="63" y="0"/>
                  </a:lnTo>
                  <a:lnTo>
                    <a:pt x="47" y="1"/>
                  </a:lnTo>
                  <a:close/>
                  <a:moveTo>
                    <a:pt x="67" y="41"/>
                  </a:moveTo>
                  <a:lnTo>
                    <a:pt x="67" y="16"/>
                  </a:lnTo>
                  <a:lnTo>
                    <a:pt x="50" y="15"/>
                  </a:lnTo>
                  <a:lnTo>
                    <a:pt x="50" y="40"/>
                  </a:lnTo>
                  <a:lnTo>
                    <a:pt x="67" y="41"/>
                  </a:lnTo>
                  <a:close/>
                  <a:moveTo>
                    <a:pt x="51" y="6"/>
                  </a:moveTo>
                  <a:lnTo>
                    <a:pt x="52" y="45"/>
                  </a:lnTo>
                  <a:lnTo>
                    <a:pt x="68" y="45"/>
                  </a:lnTo>
                  <a:lnTo>
                    <a:pt x="69" y="38"/>
                  </a:lnTo>
                  <a:lnTo>
                    <a:pt x="61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69" y="41"/>
                  </a:lnTo>
                  <a:lnTo>
                    <a:pt x="69" y="37"/>
                  </a:lnTo>
                  <a:lnTo>
                    <a:pt x="52" y="36"/>
                  </a:lnTo>
                  <a:lnTo>
                    <a:pt x="52" y="44"/>
                  </a:lnTo>
                  <a:lnTo>
                    <a:pt x="60" y="45"/>
                  </a:lnTo>
                  <a:lnTo>
                    <a:pt x="68" y="44"/>
                  </a:lnTo>
                  <a:lnTo>
                    <a:pt x="68" y="6"/>
                  </a:lnTo>
                  <a:lnTo>
                    <a:pt x="51" y="6"/>
                  </a:lnTo>
                  <a:close/>
                  <a:moveTo>
                    <a:pt x="52" y="54"/>
                  </a:moveTo>
                  <a:lnTo>
                    <a:pt x="53" y="72"/>
                  </a:lnTo>
                  <a:lnTo>
                    <a:pt x="69" y="72"/>
                  </a:lnTo>
                  <a:lnTo>
                    <a:pt x="70" y="66"/>
                  </a:lnTo>
                  <a:lnTo>
                    <a:pt x="53" y="65"/>
                  </a:lnTo>
                  <a:lnTo>
                    <a:pt x="53" y="72"/>
                  </a:lnTo>
                  <a:lnTo>
                    <a:pt x="61" y="72"/>
                  </a:lnTo>
                  <a:lnTo>
                    <a:pt x="69" y="72"/>
                  </a:lnTo>
                  <a:lnTo>
                    <a:pt x="69" y="53"/>
                  </a:lnTo>
                  <a:lnTo>
                    <a:pt x="52" y="54"/>
                  </a:lnTo>
                  <a:close/>
                  <a:moveTo>
                    <a:pt x="53" y="56"/>
                  </a:moveTo>
                  <a:lnTo>
                    <a:pt x="54" y="93"/>
                  </a:lnTo>
                  <a:lnTo>
                    <a:pt x="71" y="93"/>
                  </a:lnTo>
                  <a:lnTo>
                    <a:pt x="71" y="80"/>
                  </a:lnTo>
                  <a:lnTo>
                    <a:pt x="54" y="80"/>
                  </a:lnTo>
                  <a:lnTo>
                    <a:pt x="54" y="93"/>
                  </a:lnTo>
                  <a:lnTo>
                    <a:pt x="62" y="93"/>
                  </a:lnTo>
                  <a:lnTo>
                    <a:pt x="71" y="93"/>
                  </a:lnTo>
                  <a:lnTo>
                    <a:pt x="70" y="56"/>
                  </a:lnTo>
                  <a:lnTo>
                    <a:pt x="53" y="56"/>
                  </a:lnTo>
                  <a:close/>
                  <a:moveTo>
                    <a:pt x="55" y="82"/>
                  </a:moveTo>
                  <a:lnTo>
                    <a:pt x="55" y="107"/>
                  </a:lnTo>
                  <a:lnTo>
                    <a:pt x="72" y="107"/>
                  </a:lnTo>
                  <a:lnTo>
                    <a:pt x="71" y="82"/>
                  </a:lnTo>
                  <a:lnTo>
                    <a:pt x="55" y="82"/>
                  </a:lnTo>
                  <a:close/>
                  <a:moveTo>
                    <a:pt x="55" y="120"/>
                  </a:moveTo>
                  <a:lnTo>
                    <a:pt x="55" y="130"/>
                  </a:lnTo>
                  <a:lnTo>
                    <a:pt x="72" y="130"/>
                  </a:lnTo>
                  <a:lnTo>
                    <a:pt x="72" y="121"/>
                  </a:lnTo>
                  <a:lnTo>
                    <a:pt x="64" y="120"/>
                  </a:lnTo>
                  <a:lnTo>
                    <a:pt x="56" y="120"/>
                  </a:lnTo>
                  <a:lnTo>
                    <a:pt x="56" y="136"/>
                  </a:lnTo>
                  <a:lnTo>
                    <a:pt x="73" y="136"/>
                  </a:lnTo>
                  <a:lnTo>
                    <a:pt x="74" y="126"/>
                  </a:lnTo>
                  <a:lnTo>
                    <a:pt x="65" y="125"/>
                  </a:lnTo>
                  <a:lnTo>
                    <a:pt x="57" y="125"/>
                  </a:lnTo>
                  <a:lnTo>
                    <a:pt x="57" y="129"/>
                  </a:lnTo>
                  <a:lnTo>
                    <a:pt x="74" y="129"/>
                  </a:lnTo>
                  <a:lnTo>
                    <a:pt x="74" y="125"/>
                  </a:lnTo>
                  <a:lnTo>
                    <a:pt x="57" y="125"/>
                  </a:lnTo>
                  <a:lnTo>
                    <a:pt x="56" y="135"/>
                  </a:lnTo>
                  <a:lnTo>
                    <a:pt x="65" y="136"/>
                  </a:lnTo>
                  <a:lnTo>
                    <a:pt x="73" y="135"/>
                  </a:lnTo>
                  <a:lnTo>
                    <a:pt x="72" y="120"/>
                  </a:lnTo>
                  <a:lnTo>
                    <a:pt x="56" y="120"/>
                  </a:lnTo>
                  <a:lnTo>
                    <a:pt x="55" y="129"/>
                  </a:lnTo>
                  <a:lnTo>
                    <a:pt x="63" y="129"/>
                  </a:lnTo>
                  <a:lnTo>
                    <a:pt x="72" y="129"/>
                  </a:lnTo>
                  <a:lnTo>
                    <a:pt x="72" y="120"/>
                  </a:lnTo>
                  <a:lnTo>
                    <a:pt x="55" y="120"/>
                  </a:lnTo>
                  <a:close/>
                  <a:moveTo>
                    <a:pt x="58" y="142"/>
                  </a:moveTo>
                  <a:lnTo>
                    <a:pt x="58" y="161"/>
                  </a:lnTo>
                  <a:lnTo>
                    <a:pt x="58" y="168"/>
                  </a:lnTo>
                  <a:lnTo>
                    <a:pt x="75" y="167"/>
                  </a:lnTo>
                  <a:lnTo>
                    <a:pt x="74" y="161"/>
                  </a:lnTo>
                  <a:lnTo>
                    <a:pt x="74" y="142"/>
                  </a:lnTo>
                  <a:lnTo>
                    <a:pt x="58" y="142"/>
                  </a:lnTo>
                  <a:close/>
                  <a:moveTo>
                    <a:pt x="59" y="180"/>
                  </a:moveTo>
                  <a:lnTo>
                    <a:pt x="59" y="188"/>
                  </a:lnTo>
                  <a:lnTo>
                    <a:pt x="59" y="189"/>
                  </a:lnTo>
                  <a:lnTo>
                    <a:pt x="60" y="192"/>
                  </a:lnTo>
                  <a:lnTo>
                    <a:pt x="68" y="191"/>
                  </a:lnTo>
                  <a:lnTo>
                    <a:pt x="60" y="191"/>
                  </a:lnTo>
                  <a:lnTo>
                    <a:pt x="60" y="230"/>
                  </a:lnTo>
                  <a:lnTo>
                    <a:pt x="77" y="230"/>
                  </a:lnTo>
                  <a:lnTo>
                    <a:pt x="76" y="191"/>
                  </a:lnTo>
                  <a:lnTo>
                    <a:pt x="76" y="190"/>
                  </a:lnTo>
                  <a:lnTo>
                    <a:pt x="76" y="186"/>
                  </a:lnTo>
                  <a:lnTo>
                    <a:pt x="67" y="187"/>
                  </a:lnTo>
                  <a:lnTo>
                    <a:pt x="76" y="187"/>
                  </a:lnTo>
                  <a:lnTo>
                    <a:pt x="75" y="179"/>
                  </a:lnTo>
                  <a:lnTo>
                    <a:pt x="59" y="180"/>
                  </a:lnTo>
                  <a:close/>
                  <a:moveTo>
                    <a:pt x="60" y="243"/>
                  </a:moveTo>
                  <a:lnTo>
                    <a:pt x="60" y="268"/>
                  </a:lnTo>
                  <a:lnTo>
                    <a:pt x="77" y="268"/>
                  </a:lnTo>
                  <a:lnTo>
                    <a:pt x="77" y="243"/>
                  </a:lnTo>
                  <a:lnTo>
                    <a:pt x="60" y="243"/>
                  </a:lnTo>
                  <a:close/>
                  <a:moveTo>
                    <a:pt x="60" y="280"/>
                  </a:moveTo>
                  <a:lnTo>
                    <a:pt x="60" y="281"/>
                  </a:lnTo>
                  <a:lnTo>
                    <a:pt x="77" y="282"/>
                  </a:lnTo>
                  <a:lnTo>
                    <a:pt x="78" y="272"/>
                  </a:lnTo>
                  <a:lnTo>
                    <a:pt x="78" y="261"/>
                  </a:lnTo>
                  <a:lnTo>
                    <a:pt x="70" y="261"/>
                  </a:lnTo>
                  <a:lnTo>
                    <a:pt x="61" y="261"/>
                  </a:lnTo>
                  <a:lnTo>
                    <a:pt x="62" y="274"/>
                  </a:lnTo>
                  <a:lnTo>
                    <a:pt x="62" y="289"/>
                  </a:lnTo>
                  <a:lnTo>
                    <a:pt x="79" y="289"/>
                  </a:lnTo>
                  <a:lnTo>
                    <a:pt x="79" y="274"/>
                  </a:lnTo>
                  <a:lnTo>
                    <a:pt x="78" y="260"/>
                  </a:lnTo>
                  <a:lnTo>
                    <a:pt x="61" y="260"/>
                  </a:lnTo>
                  <a:lnTo>
                    <a:pt x="61" y="270"/>
                  </a:lnTo>
                  <a:lnTo>
                    <a:pt x="60" y="281"/>
                  </a:lnTo>
                  <a:lnTo>
                    <a:pt x="69" y="281"/>
                  </a:lnTo>
                  <a:lnTo>
                    <a:pt x="77" y="281"/>
                  </a:lnTo>
                  <a:lnTo>
                    <a:pt x="77" y="280"/>
                  </a:lnTo>
                  <a:lnTo>
                    <a:pt x="60" y="280"/>
                  </a:lnTo>
                  <a:close/>
                  <a:moveTo>
                    <a:pt x="62" y="302"/>
                  </a:moveTo>
                  <a:lnTo>
                    <a:pt x="63" y="327"/>
                  </a:lnTo>
                  <a:lnTo>
                    <a:pt x="80" y="327"/>
                  </a:lnTo>
                  <a:lnTo>
                    <a:pt x="79" y="302"/>
                  </a:lnTo>
                  <a:lnTo>
                    <a:pt x="62" y="302"/>
                  </a:lnTo>
                  <a:close/>
                  <a:moveTo>
                    <a:pt x="63" y="340"/>
                  </a:moveTo>
                  <a:lnTo>
                    <a:pt x="63" y="344"/>
                  </a:lnTo>
                  <a:lnTo>
                    <a:pt x="66" y="349"/>
                  </a:lnTo>
                  <a:lnTo>
                    <a:pt x="67" y="350"/>
                  </a:lnTo>
                  <a:lnTo>
                    <a:pt x="72" y="344"/>
                  </a:lnTo>
                  <a:lnTo>
                    <a:pt x="64" y="344"/>
                  </a:lnTo>
                  <a:lnTo>
                    <a:pt x="64" y="389"/>
                  </a:lnTo>
                  <a:lnTo>
                    <a:pt x="81" y="389"/>
                  </a:lnTo>
                  <a:lnTo>
                    <a:pt x="81" y="344"/>
                  </a:lnTo>
                  <a:lnTo>
                    <a:pt x="78" y="338"/>
                  </a:lnTo>
                  <a:lnTo>
                    <a:pt x="78" y="337"/>
                  </a:lnTo>
                  <a:lnTo>
                    <a:pt x="72" y="343"/>
                  </a:lnTo>
                  <a:lnTo>
                    <a:pt x="80" y="343"/>
                  </a:lnTo>
                  <a:lnTo>
                    <a:pt x="80" y="339"/>
                  </a:lnTo>
                  <a:lnTo>
                    <a:pt x="63" y="340"/>
                  </a:lnTo>
                  <a:close/>
                  <a:moveTo>
                    <a:pt x="65" y="402"/>
                  </a:moveTo>
                  <a:lnTo>
                    <a:pt x="65" y="415"/>
                  </a:lnTo>
                  <a:lnTo>
                    <a:pt x="81" y="415"/>
                  </a:lnTo>
                  <a:lnTo>
                    <a:pt x="82" y="404"/>
                  </a:lnTo>
                  <a:lnTo>
                    <a:pt x="65" y="403"/>
                  </a:lnTo>
                  <a:lnTo>
                    <a:pt x="65" y="415"/>
                  </a:lnTo>
                  <a:lnTo>
                    <a:pt x="73" y="415"/>
                  </a:lnTo>
                  <a:lnTo>
                    <a:pt x="81" y="415"/>
                  </a:lnTo>
                  <a:lnTo>
                    <a:pt x="81" y="402"/>
                  </a:lnTo>
                  <a:lnTo>
                    <a:pt x="65" y="402"/>
                  </a:lnTo>
                  <a:close/>
                  <a:moveTo>
                    <a:pt x="65" y="413"/>
                  </a:moveTo>
                  <a:lnTo>
                    <a:pt x="66" y="426"/>
                  </a:lnTo>
                  <a:lnTo>
                    <a:pt x="67" y="437"/>
                  </a:lnTo>
                  <a:lnTo>
                    <a:pt x="67" y="452"/>
                  </a:lnTo>
                  <a:lnTo>
                    <a:pt x="67" y="453"/>
                  </a:lnTo>
                  <a:lnTo>
                    <a:pt x="68" y="456"/>
                  </a:lnTo>
                  <a:lnTo>
                    <a:pt x="76" y="454"/>
                  </a:lnTo>
                  <a:lnTo>
                    <a:pt x="68" y="455"/>
                  </a:lnTo>
                  <a:lnTo>
                    <a:pt x="68" y="463"/>
                  </a:lnTo>
                  <a:lnTo>
                    <a:pt x="85" y="462"/>
                  </a:lnTo>
                  <a:lnTo>
                    <a:pt x="85" y="454"/>
                  </a:lnTo>
                  <a:lnTo>
                    <a:pt x="84" y="453"/>
                  </a:lnTo>
                  <a:lnTo>
                    <a:pt x="84" y="450"/>
                  </a:lnTo>
                  <a:lnTo>
                    <a:pt x="76" y="451"/>
                  </a:lnTo>
                  <a:lnTo>
                    <a:pt x="84" y="451"/>
                  </a:lnTo>
                  <a:lnTo>
                    <a:pt x="83" y="436"/>
                  </a:lnTo>
                  <a:lnTo>
                    <a:pt x="83" y="425"/>
                  </a:lnTo>
                  <a:lnTo>
                    <a:pt x="82" y="412"/>
                  </a:lnTo>
                  <a:lnTo>
                    <a:pt x="65" y="413"/>
                  </a:lnTo>
                  <a:close/>
                  <a:moveTo>
                    <a:pt x="68" y="475"/>
                  </a:moveTo>
                  <a:lnTo>
                    <a:pt x="68" y="483"/>
                  </a:lnTo>
                  <a:lnTo>
                    <a:pt x="81" y="490"/>
                  </a:lnTo>
                  <a:lnTo>
                    <a:pt x="81" y="490"/>
                  </a:lnTo>
                  <a:lnTo>
                    <a:pt x="77" y="483"/>
                  </a:lnTo>
                  <a:lnTo>
                    <a:pt x="69" y="483"/>
                  </a:lnTo>
                  <a:lnTo>
                    <a:pt x="69" y="499"/>
                  </a:lnTo>
                  <a:lnTo>
                    <a:pt x="86" y="499"/>
                  </a:lnTo>
                  <a:lnTo>
                    <a:pt x="86" y="483"/>
                  </a:lnTo>
                  <a:lnTo>
                    <a:pt x="73" y="476"/>
                  </a:lnTo>
                  <a:lnTo>
                    <a:pt x="72" y="476"/>
                  </a:lnTo>
                  <a:lnTo>
                    <a:pt x="77" y="483"/>
                  </a:lnTo>
                  <a:lnTo>
                    <a:pt x="85" y="483"/>
                  </a:lnTo>
                  <a:lnTo>
                    <a:pt x="85" y="475"/>
                  </a:lnTo>
                  <a:lnTo>
                    <a:pt x="68" y="475"/>
                  </a:lnTo>
                  <a:close/>
                  <a:moveTo>
                    <a:pt x="70" y="512"/>
                  </a:moveTo>
                  <a:lnTo>
                    <a:pt x="70" y="513"/>
                  </a:lnTo>
                  <a:lnTo>
                    <a:pt x="86" y="514"/>
                  </a:lnTo>
                  <a:lnTo>
                    <a:pt x="87" y="510"/>
                  </a:lnTo>
                  <a:lnTo>
                    <a:pt x="79" y="509"/>
                  </a:lnTo>
                  <a:lnTo>
                    <a:pt x="79" y="518"/>
                  </a:lnTo>
                  <a:lnTo>
                    <a:pt x="80" y="518"/>
                  </a:lnTo>
                  <a:lnTo>
                    <a:pt x="79" y="509"/>
                  </a:lnTo>
                  <a:lnTo>
                    <a:pt x="71" y="509"/>
                  </a:lnTo>
                  <a:lnTo>
                    <a:pt x="71" y="530"/>
                  </a:lnTo>
                  <a:lnTo>
                    <a:pt x="72" y="553"/>
                  </a:lnTo>
                  <a:lnTo>
                    <a:pt x="72" y="554"/>
                  </a:lnTo>
                  <a:lnTo>
                    <a:pt x="89" y="553"/>
                  </a:lnTo>
                  <a:lnTo>
                    <a:pt x="89" y="552"/>
                  </a:lnTo>
                  <a:lnTo>
                    <a:pt x="88" y="530"/>
                  </a:lnTo>
                  <a:lnTo>
                    <a:pt x="87" y="509"/>
                  </a:lnTo>
                  <a:lnTo>
                    <a:pt x="79" y="501"/>
                  </a:lnTo>
                  <a:lnTo>
                    <a:pt x="78" y="501"/>
                  </a:lnTo>
                  <a:lnTo>
                    <a:pt x="70" y="508"/>
                  </a:lnTo>
                  <a:lnTo>
                    <a:pt x="70" y="512"/>
                  </a:lnTo>
                  <a:lnTo>
                    <a:pt x="78" y="513"/>
                  </a:lnTo>
                  <a:lnTo>
                    <a:pt x="86" y="513"/>
                  </a:lnTo>
                  <a:lnTo>
                    <a:pt x="86" y="512"/>
                  </a:lnTo>
                  <a:lnTo>
                    <a:pt x="70" y="512"/>
                  </a:lnTo>
                  <a:close/>
                  <a:moveTo>
                    <a:pt x="73" y="566"/>
                  </a:moveTo>
                  <a:lnTo>
                    <a:pt x="73" y="579"/>
                  </a:lnTo>
                  <a:lnTo>
                    <a:pt x="74" y="591"/>
                  </a:lnTo>
                  <a:lnTo>
                    <a:pt x="90" y="590"/>
                  </a:lnTo>
                  <a:lnTo>
                    <a:pt x="90" y="578"/>
                  </a:lnTo>
                  <a:lnTo>
                    <a:pt x="89" y="565"/>
                  </a:lnTo>
                  <a:lnTo>
                    <a:pt x="73" y="566"/>
                  </a:lnTo>
                  <a:close/>
                  <a:moveTo>
                    <a:pt x="92" y="597"/>
                  </a:moveTo>
                  <a:lnTo>
                    <a:pt x="92" y="596"/>
                  </a:lnTo>
                  <a:lnTo>
                    <a:pt x="83" y="595"/>
                  </a:lnTo>
                  <a:lnTo>
                    <a:pt x="75" y="595"/>
                  </a:lnTo>
                  <a:lnTo>
                    <a:pt x="76" y="609"/>
                  </a:lnTo>
                  <a:lnTo>
                    <a:pt x="76" y="618"/>
                  </a:lnTo>
                  <a:lnTo>
                    <a:pt x="77" y="643"/>
                  </a:lnTo>
                  <a:lnTo>
                    <a:pt x="94" y="644"/>
                  </a:lnTo>
                  <a:lnTo>
                    <a:pt x="94" y="642"/>
                  </a:lnTo>
                  <a:lnTo>
                    <a:pt x="77" y="642"/>
                  </a:lnTo>
                  <a:lnTo>
                    <a:pt x="77" y="643"/>
                  </a:lnTo>
                  <a:lnTo>
                    <a:pt x="85" y="643"/>
                  </a:lnTo>
                  <a:lnTo>
                    <a:pt x="94" y="643"/>
                  </a:lnTo>
                  <a:lnTo>
                    <a:pt x="93" y="617"/>
                  </a:lnTo>
                  <a:lnTo>
                    <a:pt x="92" y="608"/>
                  </a:lnTo>
                  <a:lnTo>
                    <a:pt x="92" y="595"/>
                  </a:lnTo>
                  <a:lnTo>
                    <a:pt x="75" y="594"/>
                  </a:lnTo>
                  <a:lnTo>
                    <a:pt x="75" y="595"/>
                  </a:lnTo>
                  <a:lnTo>
                    <a:pt x="92" y="597"/>
                  </a:lnTo>
                  <a:close/>
                  <a:moveTo>
                    <a:pt x="94" y="630"/>
                  </a:moveTo>
                  <a:lnTo>
                    <a:pt x="94" y="628"/>
                  </a:lnTo>
                  <a:lnTo>
                    <a:pt x="86" y="628"/>
                  </a:lnTo>
                  <a:lnTo>
                    <a:pt x="78" y="628"/>
                  </a:lnTo>
                  <a:lnTo>
                    <a:pt x="78" y="652"/>
                  </a:lnTo>
                  <a:lnTo>
                    <a:pt x="95" y="652"/>
                  </a:lnTo>
                  <a:lnTo>
                    <a:pt x="94" y="628"/>
                  </a:lnTo>
                  <a:lnTo>
                    <a:pt x="78" y="628"/>
                  </a:lnTo>
                  <a:lnTo>
                    <a:pt x="78" y="629"/>
                  </a:lnTo>
                  <a:lnTo>
                    <a:pt x="94" y="630"/>
                  </a:lnTo>
                  <a:close/>
                  <a:moveTo>
                    <a:pt x="78" y="665"/>
                  </a:moveTo>
                  <a:lnTo>
                    <a:pt x="79" y="671"/>
                  </a:lnTo>
                  <a:lnTo>
                    <a:pt x="80" y="688"/>
                  </a:lnTo>
                  <a:lnTo>
                    <a:pt x="80" y="701"/>
                  </a:lnTo>
                  <a:lnTo>
                    <a:pt x="81" y="710"/>
                  </a:lnTo>
                  <a:lnTo>
                    <a:pt x="81" y="715"/>
                  </a:lnTo>
                  <a:lnTo>
                    <a:pt x="98" y="714"/>
                  </a:lnTo>
                  <a:lnTo>
                    <a:pt x="98" y="708"/>
                  </a:lnTo>
                  <a:lnTo>
                    <a:pt x="97" y="700"/>
                  </a:lnTo>
                  <a:lnTo>
                    <a:pt x="96" y="688"/>
                  </a:lnTo>
                  <a:lnTo>
                    <a:pt x="96" y="670"/>
                  </a:lnTo>
                  <a:lnTo>
                    <a:pt x="95" y="664"/>
                  </a:lnTo>
                  <a:lnTo>
                    <a:pt x="78" y="665"/>
                  </a:lnTo>
                  <a:close/>
                  <a:moveTo>
                    <a:pt x="83" y="727"/>
                  </a:moveTo>
                  <a:lnTo>
                    <a:pt x="83" y="730"/>
                  </a:lnTo>
                  <a:lnTo>
                    <a:pt x="83" y="752"/>
                  </a:lnTo>
                  <a:lnTo>
                    <a:pt x="100" y="752"/>
                  </a:lnTo>
                  <a:lnTo>
                    <a:pt x="100" y="730"/>
                  </a:lnTo>
                  <a:lnTo>
                    <a:pt x="99" y="727"/>
                  </a:lnTo>
                  <a:lnTo>
                    <a:pt x="83" y="727"/>
                  </a:lnTo>
                  <a:close/>
                  <a:moveTo>
                    <a:pt x="100" y="748"/>
                  </a:moveTo>
                  <a:lnTo>
                    <a:pt x="101" y="736"/>
                  </a:lnTo>
                  <a:lnTo>
                    <a:pt x="92" y="736"/>
                  </a:lnTo>
                  <a:lnTo>
                    <a:pt x="84" y="736"/>
                  </a:lnTo>
                  <a:lnTo>
                    <a:pt x="85" y="774"/>
                  </a:lnTo>
                  <a:lnTo>
                    <a:pt x="101" y="774"/>
                  </a:lnTo>
                  <a:lnTo>
                    <a:pt x="101" y="736"/>
                  </a:lnTo>
                  <a:lnTo>
                    <a:pt x="84" y="736"/>
                  </a:lnTo>
                  <a:lnTo>
                    <a:pt x="83" y="748"/>
                  </a:lnTo>
                  <a:lnTo>
                    <a:pt x="100" y="748"/>
                  </a:lnTo>
                  <a:close/>
                  <a:moveTo>
                    <a:pt x="101" y="774"/>
                  </a:moveTo>
                  <a:lnTo>
                    <a:pt x="102" y="758"/>
                  </a:lnTo>
                  <a:lnTo>
                    <a:pt x="94" y="758"/>
                  </a:lnTo>
                  <a:lnTo>
                    <a:pt x="85" y="758"/>
                  </a:lnTo>
                  <a:lnTo>
                    <a:pt x="85" y="768"/>
                  </a:lnTo>
                  <a:lnTo>
                    <a:pt x="102" y="768"/>
                  </a:lnTo>
                  <a:lnTo>
                    <a:pt x="102" y="758"/>
                  </a:lnTo>
                  <a:lnTo>
                    <a:pt x="85" y="758"/>
                  </a:lnTo>
                  <a:lnTo>
                    <a:pt x="85" y="773"/>
                  </a:lnTo>
                  <a:lnTo>
                    <a:pt x="101" y="774"/>
                  </a:lnTo>
                  <a:close/>
                  <a:moveTo>
                    <a:pt x="86" y="781"/>
                  </a:moveTo>
                  <a:lnTo>
                    <a:pt x="86" y="783"/>
                  </a:lnTo>
                  <a:lnTo>
                    <a:pt x="86" y="813"/>
                  </a:lnTo>
                  <a:lnTo>
                    <a:pt x="87" y="828"/>
                  </a:lnTo>
                  <a:lnTo>
                    <a:pt x="104" y="828"/>
                  </a:lnTo>
                  <a:lnTo>
                    <a:pt x="104" y="825"/>
                  </a:lnTo>
                  <a:lnTo>
                    <a:pt x="87" y="824"/>
                  </a:lnTo>
                  <a:lnTo>
                    <a:pt x="87" y="827"/>
                  </a:lnTo>
                  <a:lnTo>
                    <a:pt x="95" y="828"/>
                  </a:lnTo>
                  <a:lnTo>
                    <a:pt x="104" y="827"/>
                  </a:lnTo>
                  <a:lnTo>
                    <a:pt x="103" y="813"/>
                  </a:lnTo>
                  <a:lnTo>
                    <a:pt x="103" y="782"/>
                  </a:lnTo>
                  <a:lnTo>
                    <a:pt x="102" y="780"/>
                  </a:lnTo>
                  <a:lnTo>
                    <a:pt x="86" y="781"/>
                  </a:lnTo>
                  <a:close/>
                  <a:moveTo>
                    <a:pt x="88" y="815"/>
                  </a:moveTo>
                  <a:lnTo>
                    <a:pt x="88" y="832"/>
                  </a:lnTo>
                  <a:lnTo>
                    <a:pt x="105" y="832"/>
                  </a:lnTo>
                  <a:lnTo>
                    <a:pt x="105" y="824"/>
                  </a:lnTo>
                  <a:lnTo>
                    <a:pt x="89" y="824"/>
                  </a:lnTo>
                  <a:lnTo>
                    <a:pt x="88" y="831"/>
                  </a:lnTo>
                  <a:lnTo>
                    <a:pt x="97" y="832"/>
                  </a:lnTo>
                  <a:lnTo>
                    <a:pt x="105" y="831"/>
                  </a:lnTo>
                  <a:lnTo>
                    <a:pt x="104" y="814"/>
                  </a:lnTo>
                  <a:lnTo>
                    <a:pt x="88" y="815"/>
                  </a:lnTo>
                  <a:close/>
                  <a:moveTo>
                    <a:pt x="105" y="812"/>
                  </a:moveTo>
                  <a:lnTo>
                    <a:pt x="105" y="807"/>
                  </a:lnTo>
                  <a:lnTo>
                    <a:pt x="97" y="807"/>
                  </a:lnTo>
                  <a:lnTo>
                    <a:pt x="89" y="807"/>
                  </a:lnTo>
                  <a:lnTo>
                    <a:pt x="89" y="834"/>
                  </a:lnTo>
                  <a:lnTo>
                    <a:pt x="90" y="835"/>
                  </a:lnTo>
                  <a:lnTo>
                    <a:pt x="90" y="838"/>
                  </a:lnTo>
                  <a:lnTo>
                    <a:pt x="98" y="837"/>
                  </a:lnTo>
                  <a:lnTo>
                    <a:pt x="90" y="837"/>
                  </a:lnTo>
                  <a:lnTo>
                    <a:pt x="90" y="853"/>
                  </a:lnTo>
                  <a:lnTo>
                    <a:pt x="107" y="853"/>
                  </a:lnTo>
                  <a:lnTo>
                    <a:pt x="107" y="837"/>
                  </a:lnTo>
                  <a:lnTo>
                    <a:pt x="107" y="836"/>
                  </a:lnTo>
                  <a:lnTo>
                    <a:pt x="106" y="832"/>
                  </a:lnTo>
                  <a:lnTo>
                    <a:pt x="98" y="833"/>
                  </a:lnTo>
                  <a:lnTo>
                    <a:pt x="106" y="833"/>
                  </a:lnTo>
                  <a:lnTo>
                    <a:pt x="106" y="807"/>
                  </a:lnTo>
                  <a:lnTo>
                    <a:pt x="89" y="807"/>
                  </a:lnTo>
                  <a:lnTo>
                    <a:pt x="89" y="811"/>
                  </a:lnTo>
                  <a:lnTo>
                    <a:pt x="105" y="812"/>
                  </a:lnTo>
                  <a:close/>
                  <a:moveTo>
                    <a:pt x="90" y="866"/>
                  </a:moveTo>
                  <a:lnTo>
                    <a:pt x="91" y="873"/>
                  </a:lnTo>
                  <a:lnTo>
                    <a:pt x="107" y="873"/>
                  </a:lnTo>
                  <a:lnTo>
                    <a:pt x="108" y="857"/>
                  </a:lnTo>
                  <a:lnTo>
                    <a:pt x="100" y="856"/>
                  </a:lnTo>
                  <a:lnTo>
                    <a:pt x="91" y="857"/>
                  </a:lnTo>
                  <a:lnTo>
                    <a:pt x="91" y="857"/>
                  </a:lnTo>
                  <a:lnTo>
                    <a:pt x="108" y="857"/>
                  </a:lnTo>
                  <a:lnTo>
                    <a:pt x="108" y="856"/>
                  </a:lnTo>
                  <a:lnTo>
                    <a:pt x="91" y="856"/>
                  </a:lnTo>
                  <a:lnTo>
                    <a:pt x="91" y="873"/>
                  </a:lnTo>
                  <a:lnTo>
                    <a:pt x="99" y="873"/>
                  </a:lnTo>
                  <a:lnTo>
                    <a:pt x="107" y="873"/>
                  </a:lnTo>
                  <a:lnTo>
                    <a:pt x="107" y="866"/>
                  </a:lnTo>
                  <a:lnTo>
                    <a:pt x="90" y="866"/>
                  </a:lnTo>
                  <a:close/>
                  <a:moveTo>
                    <a:pt x="92" y="870"/>
                  </a:moveTo>
                  <a:lnTo>
                    <a:pt x="92" y="874"/>
                  </a:lnTo>
                  <a:lnTo>
                    <a:pt x="92" y="917"/>
                  </a:lnTo>
                  <a:lnTo>
                    <a:pt x="109" y="917"/>
                  </a:lnTo>
                  <a:lnTo>
                    <a:pt x="109" y="914"/>
                  </a:lnTo>
                  <a:lnTo>
                    <a:pt x="93" y="913"/>
                  </a:lnTo>
                  <a:lnTo>
                    <a:pt x="92" y="917"/>
                  </a:lnTo>
                  <a:lnTo>
                    <a:pt x="101" y="917"/>
                  </a:lnTo>
                  <a:lnTo>
                    <a:pt x="109" y="917"/>
                  </a:lnTo>
                  <a:lnTo>
                    <a:pt x="109" y="873"/>
                  </a:lnTo>
                  <a:lnTo>
                    <a:pt x="109" y="869"/>
                  </a:lnTo>
                  <a:lnTo>
                    <a:pt x="92" y="870"/>
                  </a:lnTo>
                  <a:close/>
                  <a:moveTo>
                    <a:pt x="110" y="901"/>
                  </a:moveTo>
                  <a:lnTo>
                    <a:pt x="110" y="896"/>
                  </a:lnTo>
                  <a:lnTo>
                    <a:pt x="101" y="896"/>
                  </a:lnTo>
                  <a:lnTo>
                    <a:pt x="93" y="896"/>
                  </a:lnTo>
                  <a:lnTo>
                    <a:pt x="94" y="916"/>
                  </a:lnTo>
                  <a:lnTo>
                    <a:pt x="111" y="915"/>
                  </a:lnTo>
                  <a:lnTo>
                    <a:pt x="110" y="895"/>
                  </a:lnTo>
                  <a:lnTo>
                    <a:pt x="93" y="895"/>
                  </a:lnTo>
                  <a:lnTo>
                    <a:pt x="93" y="901"/>
                  </a:lnTo>
                  <a:lnTo>
                    <a:pt x="110" y="901"/>
                  </a:lnTo>
                  <a:close/>
                  <a:moveTo>
                    <a:pt x="94" y="928"/>
                  </a:moveTo>
                  <a:lnTo>
                    <a:pt x="94" y="937"/>
                  </a:lnTo>
                  <a:lnTo>
                    <a:pt x="111" y="938"/>
                  </a:lnTo>
                  <a:lnTo>
                    <a:pt x="112" y="933"/>
                  </a:lnTo>
                  <a:lnTo>
                    <a:pt x="103" y="932"/>
                  </a:lnTo>
                  <a:lnTo>
                    <a:pt x="96" y="934"/>
                  </a:lnTo>
                  <a:lnTo>
                    <a:pt x="96" y="937"/>
                  </a:lnTo>
                  <a:lnTo>
                    <a:pt x="104" y="934"/>
                  </a:lnTo>
                  <a:lnTo>
                    <a:pt x="96" y="935"/>
                  </a:lnTo>
                  <a:lnTo>
                    <a:pt x="96" y="948"/>
                  </a:lnTo>
                  <a:lnTo>
                    <a:pt x="97" y="956"/>
                  </a:lnTo>
                  <a:lnTo>
                    <a:pt x="98" y="965"/>
                  </a:lnTo>
                  <a:lnTo>
                    <a:pt x="100" y="970"/>
                  </a:lnTo>
                  <a:lnTo>
                    <a:pt x="100" y="970"/>
                  </a:lnTo>
                  <a:lnTo>
                    <a:pt x="115" y="967"/>
                  </a:lnTo>
                  <a:lnTo>
                    <a:pt x="115" y="963"/>
                  </a:lnTo>
                  <a:lnTo>
                    <a:pt x="99" y="961"/>
                  </a:lnTo>
                  <a:lnTo>
                    <a:pt x="98" y="964"/>
                  </a:lnTo>
                  <a:lnTo>
                    <a:pt x="107" y="965"/>
                  </a:lnTo>
                  <a:lnTo>
                    <a:pt x="113" y="960"/>
                  </a:lnTo>
                  <a:lnTo>
                    <a:pt x="112" y="959"/>
                  </a:lnTo>
                  <a:lnTo>
                    <a:pt x="106" y="965"/>
                  </a:lnTo>
                  <a:lnTo>
                    <a:pt x="114" y="964"/>
                  </a:lnTo>
                  <a:lnTo>
                    <a:pt x="114" y="954"/>
                  </a:lnTo>
                  <a:lnTo>
                    <a:pt x="113" y="946"/>
                  </a:lnTo>
                  <a:lnTo>
                    <a:pt x="112" y="934"/>
                  </a:lnTo>
                  <a:lnTo>
                    <a:pt x="112" y="932"/>
                  </a:lnTo>
                  <a:lnTo>
                    <a:pt x="112" y="930"/>
                  </a:lnTo>
                  <a:lnTo>
                    <a:pt x="95" y="931"/>
                  </a:lnTo>
                  <a:lnTo>
                    <a:pt x="94" y="935"/>
                  </a:lnTo>
                  <a:lnTo>
                    <a:pt x="103" y="937"/>
                  </a:lnTo>
                  <a:lnTo>
                    <a:pt x="111" y="936"/>
                  </a:lnTo>
                  <a:lnTo>
                    <a:pt x="111" y="928"/>
                  </a:lnTo>
                  <a:lnTo>
                    <a:pt x="94" y="928"/>
                  </a:lnTo>
                  <a:close/>
                  <a:moveTo>
                    <a:pt x="99" y="972"/>
                  </a:moveTo>
                  <a:lnTo>
                    <a:pt x="100" y="997"/>
                  </a:lnTo>
                  <a:lnTo>
                    <a:pt x="116" y="997"/>
                  </a:lnTo>
                  <a:lnTo>
                    <a:pt x="116" y="972"/>
                  </a:lnTo>
                  <a:lnTo>
                    <a:pt x="99" y="972"/>
                  </a:lnTo>
                  <a:close/>
                  <a:moveTo>
                    <a:pt x="100" y="1010"/>
                  </a:moveTo>
                  <a:lnTo>
                    <a:pt x="101" y="1034"/>
                  </a:lnTo>
                  <a:lnTo>
                    <a:pt x="118" y="1034"/>
                  </a:lnTo>
                  <a:lnTo>
                    <a:pt x="118" y="1017"/>
                  </a:lnTo>
                  <a:lnTo>
                    <a:pt x="118" y="1008"/>
                  </a:lnTo>
                  <a:lnTo>
                    <a:pt x="101" y="1007"/>
                  </a:lnTo>
                  <a:lnTo>
                    <a:pt x="101" y="1016"/>
                  </a:lnTo>
                  <a:lnTo>
                    <a:pt x="101" y="1033"/>
                  </a:lnTo>
                  <a:lnTo>
                    <a:pt x="109" y="1034"/>
                  </a:lnTo>
                  <a:lnTo>
                    <a:pt x="118" y="1033"/>
                  </a:lnTo>
                  <a:lnTo>
                    <a:pt x="117" y="1009"/>
                  </a:lnTo>
                  <a:lnTo>
                    <a:pt x="100" y="1010"/>
                  </a:lnTo>
                  <a:close/>
                  <a:moveTo>
                    <a:pt x="119" y="995"/>
                  </a:moveTo>
                  <a:lnTo>
                    <a:pt x="119" y="993"/>
                  </a:lnTo>
                  <a:lnTo>
                    <a:pt x="111" y="993"/>
                  </a:lnTo>
                  <a:lnTo>
                    <a:pt x="102" y="993"/>
                  </a:lnTo>
                  <a:lnTo>
                    <a:pt x="103" y="1011"/>
                  </a:lnTo>
                  <a:lnTo>
                    <a:pt x="103" y="1017"/>
                  </a:lnTo>
                  <a:lnTo>
                    <a:pt x="120" y="1016"/>
                  </a:lnTo>
                  <a:lnTo>
                    <a:pt x="119" y="1011"/>
                  </a:lnTo>
                  <a:lnTo>
                    <a:pt x="119" y="993"/>
                  </a:lnTo>
                  <a:lnTo>
                    <a:pt x="102" y="993"/>
                  </a:lnTo>
                  <a:lnTo>
                    <a:pt x="102" y="994"/>
                  </a:lnTo>
                  <a:lnTo>
                    <a:pt x="119" y="995"/>
                  </a:lnTo>
                  <a:close/>
                  <a:moveTo>
                    <a:pt x="103" y="1029"/>
                  </a:moveTo>
                  <a:lnTo>
                    <a:pt x="104" y="1034"/>
                  </a:lnTo>
                  <a:lnTo>
                    <a:pt x="121" y="1034"/>
                  </a:lnTo>
                  <a:lnTo>
                    <a:pt x="121" y="1022"/>
                  </a:lnTo>
                  <a:lnTo>
                    <a:pt x="113" y="1021"/>
                  </a:lnTo>
                  <a:lnTo>
                    <a:pt x="105" y="1022"/>
                  </a:lnTo>
                  <a:lnTo>
                    <a:pt x="105" y="1036"/>
                  </a:lnTo>
                  <a:lnTo>
                    <a:pt x="105" y="1053"/>
                  </a:lnTo>
                  <a:lnTo>
                    <a:pt x="122" y="1053"/>
                  </a:lnTo>
                  <a:lnTo>
                    <a:pt x="122" y="1035"/>
                  </a:lnTo>
                  <a:lnTo>
                    <a:pt x="121" y="1021"/>
                  </a:lnTo>
                  <a:lnTo>
                    <a:pt x="105" y="1021"/>
                  </a:lnTo>
                  <a:lnTo>
                    <a:pt x="104" y="1034"/>
                  </a:lnTo>
                  <a:lnTo>
                    <a:pt x="112" y="1034"/>
                  </a:lnTo>
                  <a:lnTo>
                    <a:pt x="121" y="1034"/>
                  </a:lnTo>
                  <a:lnTo>
                    <a:pt x="120" y="1029"/>
                  </a:lnTo>
                  <a:lnTo>
                    <a:pt x="103" y="1029"/>
                  </a:lnTo>
                  <a:close/>
                  <a:moveTo>
                    <a:pt x="123" y="1049"/>
                  </a:moveTo>
                  <a:lnTo>
                    <a:pt x="123" y="1047"/>
                  </a:lnTo>
                  <a:lnTo>
                    <a:pt x="124" y="1036"/>
                  </a:lnTo>
                  <a:lnTo>
                    <a:pt x="115" y="1035"/>
                  </a:lnTo>
                  <a:lnTo>
                    <a:pt x="107" y="1035"/>
                  </a:lnTo>
                  <a:lnTo>
                    <a:pt x="107" y="1047"/>
                  </a:lnTo>
                  <a:lnTo>
                    <a:pt x="124" y="1047"/>
                  </a:lnTo>
                  <a:lnTo>
                    <a:pt x="124" y="1035"/>
                  </a:lnTo>
                  <a:lnTo>
                    <a:pt x="107" y="1034"/>
                  </a:lnTo>
                  <a:lnTo>
                    <a:pt x="106" y="1046"/>
                  </a:lnTo>
                  <a:lnTo>
                    <a:pt x="106" y="1047"/>
                  </a:lnTo>
                  <a:lnTo>
                    <a:pt x="123" y="1049"/>
                  </a:lnTo>
                  <a:close/>
                  <a:moveTo>
                    <a:pt x="125" y="1052"/>
                  </a:moveTo>
                  <a:lnTo>
                    <a:pt x="125" y="1050"/>
                  </a:lnTo>
                  <a:lnTo>
                    <a:pt x="117" y="1049"/>
                  </a:lnTo>
                  <a:lnTo>
                    <a:pt x="109" y="1049"/>
                  </a:lnTo>
                  <a:lnTo>
                    <a:pt x="109" y="1086"/>
                  </a:lnTo>
                  <a:lnTo>
                    <a:pt x="126" y="1086"/>
                  </a:lnTo>
                  <a:lnTo>
                    <a:pt x="127" y="1075"/>
                  </a:lnTo>
                  <a:lnTo>
                    <a:pt x="110" y="1075"/>
                  </a:lnTo>
                  <a:lnTo>
                    <a:pt x="109" y="1086"/>
                  </a:lnTo>
                  <a:lnTo>
                    <a:pt x="118" y="1086"/>
                  </a:lnTo>
                  <a:lnTo>
                    <a:pt x="126" y="1086"/>
                  </a:lnTo>
                  <a:lnTo>
                    <a:pt x="125" y="1049"/>
                  </a:lnTo>
                  <a:lnTo>
                    <a:pt x="109" y="1048"/>
                  </a:lnTo>
                  <a:lnTo>
                    <a:pt x="109" y="1050"/>
                  </a:lnTo>
                  <a:lnTo>
                    <a:pt x="125" y="1052"/>
                  </a:lnTo>
                  <a:close/>
                  <a:moveTo>
                    <a:pt x="127" y="1063"/>
                  </a:moveTo>
                  <a:lnTo>
                    <a:pt x="127" y="1062"/>
                  </a:lnTo>
                  <a:lnTo>
                    <a:pt x="118" y="1061"/>
                  </a:lnTo>
                  <a:lnTo>
                    <a:pt x="110" y="1062"/>
                  </a:lnTo>
                  <a:lnTo>
                    <a:pt x="111" y="1086"/>
                  </a:lnTo>
                  <a:lnTo>
                    <a:pt x="127" y="1085"/>
                  </a:lnTo>
                  <a:lnTo>
                    <a:pt x="127" y="1061"/>
                  </a:lnTo>
                  <a:lnTo>
                    <a:pt x="110" y="1061"/>
                  </a:lnTo>
                  <a:lnTo>
                    <a:pt x="110" y="1062"/>
                  </a:lnTo>
                  <a:lnTo>
                    <a:pt x="127" y="1063"/>
                  </a:lnTo>
                  <a:close/>
                  <a:moveTo>
                    <a:pt x="111" y="1098"/>
                  </a:moveTo>
                  <a:lnTo>
                    <a:pt x="111" y="1099"/>
                  </a:lnTo>
                  <a:lnTo>
                    <a:pt x="111" y="1102"/>
                  </a:lnTo>
                  <a:lnTo>
                    <a:pt x="112" y="1104"/>
                  </a:lnTo>
                  <a:lnTo>
                    <a:pt x="112" y="1106"/>
                  </a:lnTo>
                  <a:lnTo>
                    <a:pt x="126" y="1109"/>
                  </a:lnTo>
                  <a:lnTo>
                    <a:pt x="127" y="1109"/>
                  </a:lnTo>
                  <a:lnTo>
                    <a:pt x="127" y="1109"/>
                  </a:lnTo>
                  <a:lnTo>
                    <a:pt x="127" y="1109"/>
                  </a:lnTo>
                  <a:lnTo>
                    <a:pt x="131" y="1103"/>
                  </a:lnTo>
                  <a:lnTo>
                    <a:pt x="131" y="1098"/>
                  </a:lnTo>
                  <a:lnTo>
                    <a:pt x="123" y="1097"/>
                  </a:lnTo>
                  <a:lnTo>
                    <a:pt x="114" y="1097"/>
                  </a:lnTo>
                  <a:lnTo>
                    <a:pt x="115" y="1108"/>
                  </a:lnTo>
                  <a:lnTo>
                    <a:pt x="116" y="1114"/>
                  </a:lnTo>
                  <a:lnTo>
                    <a:pt x="124" y="1113"/>
                  </a:lnTo>
                  <a:lnTo>
                    <a:pt x="116" y="1113"/>
                  </a:lnTo>
                  <a:lnTo>
                    <a:pt x="116" y="1134"/>
                  </a:lnTo>
                  <a:lnTo>
                    <a:pt x="133" y="1133"/>
                  </a:lnTo>
                  <a:lnTo>
                    <a:pt x="132" y="1113"/>
                  </a:lnTo>
                  <a:lnTo>
                    <a:pt x="132" y="1112"/>
                  </a:lnTo>
                  <a:lnTo>
                    <a:pt x="132" y="1106"/>
                  </a:lnTo>
                  <a:lnTo>
                    <a:pt x="131" y="1096"/>
                  </a:lnTo>
                  <a:lnTo>
                    <a:pt x="114" y="1096"/>
                  </a:lnTo>
                  <a:lnTo>
                    <a:pt x="114" y="1101"/>
                  </a:lnTo>
                  <a:lnTo>
                    <a:pt x="122" y="1102"/>
                  </a:lnTo>
                  <a:lnTo>
                    <a:pt x="118" y="1095"/>
                  </a:lnTo>
                  <a:lnTo>
                    <a:pt x="117" y="1095"/>
                  </a:lnTo>
                  <a:lnTo>
                    <a:pt x="116" y="1096"/>
                  </a:lnTo>
                  <a:lnTo>
                    <a:pt x="115" y="1097"/>
                  </a:lnTo>
                  <a:lnTo>
                    <a:pt x="120" y="1103"/>
                  </a:lnTo>
                  <a:lnTo>
                    <a:pt x="129" y="1101"/>
                  </a:lnTo>
                  <a:lnTo>
                    <a:pt x="128" y="1099"/>
                  </a:lnTo>
                  <a:lnTo>
                    <a:pt x="127" y="1097"/>
                  </a:lnTo>
                  <a:lnTo>
                    <a:pt x="119" y="1099"/>
                  </a:lnTo>
                  <a:lnTo>
                    <a:pt x="127" y="1099"/>
                  </a:lnTo>
                  <a:lnTo>
                    <a:pt x="127" y="1098"/>
                  </a:lnTo>
                  <a:lnTo>
                    <a:pt x="111" y="1098"/>
                  </a:lnTo>
                  <a:close/>
                  <a:moveTo>
                    <a:pt x="117" y="1146"/>
                  </a:moveTo>
                  <a:lnTo>
                    <a:pt x="117" y="1156"/>
                  </a:lnTo>
                  <a:lnTo>
                    <a:pt x="134" y="1156"/>
                  </a:lnTo>
                  <a:lnTo>
                    <a:pt x="134" y="1140"/>
                  </a:lnTo>
                  <a:lnTo>
                    <a:pt x="118" y="1139"/>
                  </a:lnTo>
                  <a:lnTo>
                    <a:pt x="117" y="1155"/>
                  </a:lnTo>
                  <a:lnTo>
                    <a:pt x="125" y="1155"/>
                  </a:lnTo>
                  <a:lnTo>
                    <a:pt x="134" y="1155"/>
                  </a:lnTo>
                  <a:lnTo>
                    <a:pt x="133" y="1146"/>
                  </a:lnTo>
                  <a:lnTo>
                    <a:pt x="117" y="1146"/>
                  </a:lnTo>
                  <a:close/>
                  <a:moveTo>
                    <a:pt x="135" y="1127"/>
                  </a:moveTo>
                  <a:lnTo>
                    <a:pt x="135" y="1123"/>
                  </a:lnTo>
                  <a:lnTo>
                    <a:pt x="127" y="1123"/>
                  </a:lnTo>
                  <a:lnTo>
                    <a:pt x="118" y="1123"/>
                  </a:lnTo>
                  <a:lnTo>
                    <a:pt x="119" y="1144"/>
                  </a:lnTo>
                  <a:lnTo>
                    <a:pt x="119" y="1145"/>
                  </a:lnTo>
                  <a:lnTo>
                    <a:pt x="120" y="1150"/>
                  </a:lnTo>
                  <a:lnTo>
                    <a:pt x="136" y="1150"/>
                  </a:lnTo>
                  <a:lnTo>
                    <a:pt x="137" y="1144"/>
                  </a:lnTo>
                  <a:lnTo>
                    <a:pt x="129" y="1144"/>
                  </a:lnTo>
                  <a:lnTo>
                    <a:pt x="120" y="1144"/>
                  </a:lnTo>
                  <a:lnTo>
                    <a:pt x="121" y="1158"/>
                  </a:lnTo>
                  <a:lnTo>
                    <a:pt x="137" y="1158"/>
                  </a:lnTo>
                  <a:lnTo>
                    <a:pt x="137" y="1143"/>
                  </a:lnTo>
                  <a:lnTo>
                    <a:pt x="120" y="1143"/>
                  </a:lnTo>
                  <a:lnTo>
                    <a:pt x="120" y="1148"/>
                  </a:lnTo>
                  <a:lnTo>
                    <a:pt x="128" y="1149"/>
                  </a:lnTo>
                  <a:lnTo>
                    <a:pt x="136" y="1148"/>
                  </a:lnTo>
                  <a:lnTo>
                    <a:pt x="136" y="1143"/>
                  </a:lnTo>
                  <a:lnTo>
                    <a:pt x="127" y="1144"/>
                  </a:lnTo>
                  <a:lnTo>
                    <a:pt x="136" y="1144"/>
                  </a:lnTo>
                  <a:lnTo>
                    <a:pt x="135" y="1122"/>
                  </a:lnTo>
                  <a:lnTo>
                    <a:pt x="118" y="1122"/>
                  </a:lnTo>
                  <a:lnTo>
                    <a:pt x="118" y="1126"/>
                  </a:lnTo>
                  <a:lnTo>
                    <a:pt x="135" y="1127"/>
                  </a:lnTo>
                  <a:close/>
                  <a:moveTo>
                    <a:pt x="121" y="1154"/>
                  </a:moveTo>
                  <a:lnTo>
                    <a:pt x="122" y="1178"/>
                  </a:lnTo>
                  <a:lnTo>
                    <a:pt x="139" y="1178"/>
                  </a:lnTo>
                  <a:lnTo>
                    <a:pt x="139" y="1177"/>
                  </a:lnTo>
                  <a:lnTo>
                    <a:pt x="122" y="1177"/>
                  </a:lnTo>
                  <a:lnTo>
                    <a:pt x="122" y="1178"/>
                  </a:lnTo>
                  <a:lnTo>
                    <a:pt x="130" y="1178"/>
                  </a:lnTo>
                  <a:lnTo>
                    <a:pt x="139" y="1178"/>
                  </a:lnTo>
                  <a:lnTo>
                    <a:pt x="138" y="1153"/>
                  </a:lnTo>
                  <a:lnTo>
                    <a:pt x="121" y="1154"/>
                  </a:lnTo>
                  <a:close/>
                  <a:moveTo>
                    <a:pt x="139" y="1165"/>
                  </a:moveTo>
                  <a:lnTo>
                    <a:pt x="139" y="1161"/>
                  </a:lnTo>
                  <a:lnTo>
                    <a:pt x="131" y="1161"/>
                  </a:lnTo>
                  <a:lnTo>
                    <a:pt x="138" y="1165"/>
                  </a:lnTo>
                  <a:lnTo>
                    <a:pt x="139" y="1164"/>
                  </a:lnTo>
                  <a:lnTo>
                    <a:pt x="131" y="1160"/>
                  </a:lnTo>
                  <a:lnTo>
                    <a:pt x="123" y="1160"/>
                  </a:lnTo>
                  <a:lnTo>
                    <a:pt x="124" y="1174"/>
                  </a:lnTo>
                  <a:lnTo>
                    <a:pt x="140" y="1174"/>
                  </a:lnTo>
                  <a:lnTo>
                    <a:pt x="141" y="1146"/>
                  </a:lnTo>
                  <a:lnTo>
                    <a:pt x="133" y="1146"/>
                  </a:lnTo>
                  <a:lnTo>
                    <a:pt x="124" y="1146"/>
                  </a:lnTo>
                  <a:lnTo>
                    <a:pt x="125" y="1150"/>
                  </a:lnTo>
                  <a:lnTo>
                    <a:pt x="141" y="1149"/>
                  </a:lnTo>
                  <a:lnTo>
                    <a:pt x="141" y="1146"/>
                  </a:lnTo>
                  <a:lnTo>
                    <a:pt x="124" y="1146"/>
                  </a:lnTo>
                  <a:lnTo>
                    <a:pt x="124" y="1174"/>
                  </a:lnTo>
                  <a:lnTo>
                    <a:pt x="132" y="1174"/>
                  </a:lnTo>
                  <a:lnTo>
                    <a:pt x="140" y="1174"/>
                  </a:lnTo>
                  <a:lnTo>
                    <a:pt x="140" y="1160"/>
                  </a:lnTo>
                  <a:lnTo>
                    <a:pt x="124" y="1156"/>
                  </a:lnTo>
                  <a:lnTo>
                    <a:pt x="123" y="1157"/>
                  </a:lnTo>
                  <a:lnTo>
                    <a:pt x="123" y="1161"/>
                  </a:lnTo>
                  <a:lnTo>
                    <a:pt x="122" y="1164"/>
                  </a:lnTo>
                  <a:lnTo>
                    <a:pt x="139" y="1165"/>
                  </a:lnTo>
                  <a:close/>
                  <a:moveTo>
                    <a:pt x="125" y="1163"/>
                  </a:moveTo>
                  <a:lnTo>
                    <a:pt x="125" y="1169"/>
                  </a:lnTo>
                  <a:lnTo>
                    <a:pt x="125" y="1170"/>
                  </a:lnTo>
                  <a:lnTo>
                    <a:pt x="126" y="1174"/>
                  </a:lnTo>
                  <a:lnTo>
                    <a:pt x="142" y="1173"/>
                  </a:lnTo>
                  <a:lnTo>
                    <a:pt x="143" y="1159"/>
                  </a:lnTo>
                  <a:lnTo>
                    <a:pt x="126" y="1158"/>
                  </a:lnTo>
                  <a:lnTo>
                    <a:pt x="125" y="1172"/>
                  </a:lnTo>
                  <a:lnTo>
                    <a:pt x="134" y="1173"/>
                  </a:lnTo>
                  <a:lnTo>
                    <a:pt x="142" y="1172"/>
                  </a:lnTo>
                  <a:lnTo>
                    <a:pt x="141" y="1168"/>
                  </a:lnTo>
                  <a:lnTo>
                    <a:pt x="133" y="1169"/>
                  </a:lnTo>
                  <a:lnTo>
                    <a:pt x="142" y="1168"/>
                  </a:lnTo>
                  <a:lnTo>
                    <a:pt x="141" y="1162"/>
                  </a:lnTo>
                  <a:lnTo>
                    <a:pt x="125" y="1163"/>
                  </a:lnTo>
                  <a:close/>
                  <a:moveTo>
                    <a:pt x="127" y="1166"/>
                  </a:moveTo>
                  <a:lnTo>
                    <a:pt x="127" y="1193"/>
                  </a:lnTo>
                  <a:lnTo>
                    <a:pt x="143" y="1193"/>
                  </a:lnTo>
                  <a:lnTo>
                    <a:pt x="144" y="1168"/>
                  </a:lnTo>
                  <a:lnTo>
                    <a:pt x="127" y="1168"/>
                  </a:lnTo>
                  <a:lnTo>
                    <a:pt x="127" y="1192"/>
                  </a:lnTo>
                  <a:lnTo>
                    <a:pt x="135" y="1192"/>
                  </a:lnTo>
                  <a:lnTo>
                    <a:pt x="143" y="1192"/>
                  </a:lnTo>
                  <a:lnTo>
                    <a:pt x="143" y="1166"/>
                  </a:lnTo>
                  <a:lnTo>
                    <a:pt x="127" y="1166"/>
                  </a:lnTo>
                  <a:close/>
                  <a:moveTo>
                    <a:pt x="128" y="1171"/>
                  </a:moveTo>
                  <a:lnTo>
                    <a:pt x="128" y="1175"/>
                  </a:lnTo>
                  <a:lnTo>
                    <a:pt x="129" y="1196"/>
                  </a:lnTo>
                  <a:lnTo>
                    <a:pt x="145" y="1196"/>
                  </a:lnTo>
                  <a:lnTo>
                    <a:pt x="145" y="1175"/>
                  </a:lnTo>
                  <a:lnTo>
                    <a:pt x="145" y="1170"/>
                  </a:lnTo>
                  <a:lnTo>
                    <a:pt x="128" y="1171"/>
                  </a:lnTo>
                  <a:close/>
                  <a:moveTo>
                    <a:pt x="146" y="1207"/>
                  </a:moveTo>
                  <a:lnTo>
                    <a:pt x="147" y="1183"/>
                  </a:lnTo>
                  <a:lnTo>
                    <a:pt x="138" y="1183"/>
                  </a:lnTo>
                  <a:lnTo>
                    <a:pt x="130" y="1183"/>
                  </a:lnTo>
                  <a:lnTo>
                    <a:pt x="131" y="1201"/>
                  </a:lnTo>
                  <a:lnTo>
                    <a:pt x="147" y="1201"/>
                  </a:lnTo>
                  <a:lnTo>
                    <a:pt x="148" y="1192"/>
                  </a:lnTo>
                  <a:lnTo>
                    <a:pt x="131" y="1191"/>
                  </a:lnTo>
                  <a:lnTo>
                    <a:pt x="131" y="1200"/>
                  </a:lnTo>
                  <a:lnTo>
                    <a:pt x="139" y="1201"/>
                  </a:lnTo>
                  <a:lnTo>
                    <a:pt x="147" y="1200"/>
                  </a:lnTo>
                  <a:lnTo>
                    <a:pt x="147" y="1183"/>
                  </a:lnTo>
                  <a:lnTo>
                    <a:pt x="130" y="1183"/>
                  </a:lnTo>
                  <a:lnTo>
                    <a:pt x="129" y="1207"/>
                  </a:lnTo>
                  <a:lnTo>
                    <a:pt x="146" y="1207"/>
                  </a:lnTo>
                  <a:close/>
                  <a:moveTo>
                    <a:pt x="132" y="1198"/>
                  </a:moveTo>
                  <a:lnTo>
                    <a:pt x="132" y="1203"/>
                  </a:lnTo>
                  <a:lnTo>
                    <a:pt x="149" y="1203"/>
                  </a:lnTo>
                  <a:lnTo>
                    <a:pt x="149" y="1199"/>
                  </a:lnTo>
                  <a:lnTo>
                    <a:pt x="141" y="1197"/>
                  </a:lnTo>
                  <a:lnTo>
                    <a:pt x="132" y="1197"/>
                  </a:lnTo>
                  <a:lnTo>
                    <a:pt x="132" y="1214"/>
                  </a:lnTo>
                  <a:lnTo>
                    <a:pt x="149" y="1214"/>
                  </a:lnTo>
                  <a:lnTo>
                    <a:pt x="149" y="1197"/>
                  </a:lnTo>
                  <a:lnTo>
                    <a:pt x="132" y="1196"/>
                  </a:lnTo>
                  <a:lnTo>
                    <a:pt x="132" y="1201"/>
                  </a:lnTo>
                  <a:lnTo>
                    <a:pt x="140" y="1202"/>
                  </a:lnTo>
                  <a:lnTo>
                    <a:pt x="149" y="1202"/>
                  </a:lnTo>
                  <a:lnTo>
                    <a:pt x="149" y="1197"/>
                  </a:lnTo>
                  <a:lnTo>
                    <a:pt x="132" y="1198"/>
                  </a:lnTo>
                  <a:close/>
                  <a:moveTo>
                    <a:pt x="133" y="1227"/>
                  </a:moveTo>
                  <a:lnTo>
                    <a:pt x="133" y="1260"/>
                  </a:lnTo>
                  <a:lnTo>
                    <a:pt x="150" y="1260"/>
                  </a:lnTo>
                  <a:lnTo>
                    <a:pt x="150" y="1244"/>
                  </a:lnTo>
                  <a:lnTo>
                    <a:pt x="133" y="1243"/>
                  </a:lnTo>
                  <a:lnTo>
                    <a:pt x="133" y="1260"/>
                  </a:lnTo>
                  <a:lnTo>
                    <a:pt x="141" y="1260"/>
                  </a:lnTo>
                  <a:lnTo>
                    <a:pt x="150" y="1260"/>
                  </a:lnTo>
                  <a:lnTo>
                    <a:pt x="149" y="1227"/>
                  </a:lnTo>
                  <a:lnTo>
                    <a:pt x="133" y="1227"/>
                  </a:lnTo>
                  <a:close/>
                  <a:moveTo>
                    <a:pt x="151" y="1232"/>
                  </a:moveTo>
                  <a:lnTo>
                    <a:pt x="151" y="1224"/>
                  </a:lnTo>
                  <a:lnTo>
                    <a:pt x="152" y="1209"/>
                  </a:lnTo>
                  <a:lnTo>
                    <a:pt x="143" y="1208"/>
                  </a:lnTo>
                  <a:lnTo>
                    <a:pt x="135" y="1209"/>
                  </a:lnTo>
                  <a:lnTo>
                    <a:pt x="135" y="1211"/>
                  </a:lnTo>
                  <a:lnTo>
                    <a:pt x="152" y="1210"/>
                  </a:lnTo>
                  <a:lnTo>
                    <a:pt x="152" y="1208"/>
                  </a:lnTo>
                  <a:lnTo>
                    <a:pt x="135" y="1208"/>
                  </a:lnTo>
                  <a:lnTo>
                    <a:pt x="134" y="1223"/>
                  </a:lnTo>
                  <a:lnTo>
                    <a:pt x="134" y="1230"/>
                  </a:lnTo>
                  <a:lnTo>
                    <a:pt x="151" y="1232"/>
                  </a:lnTo>
                  <a:close/>
                  <a:moveTo>
                    <a:pt x="153" y="1210"/>
                  </a:moveTo>
                  <a:lnTo>
                    <a:pt x="153" y="1208"/>
                  </a:lnTo>
                  <a:lnTo>
                    <a:pt x="145" y="1207"/>
                  </a:lnTo>
                  <a:lnTo>
                    <a:pt x="136" y="1208"/>
                  </a:lnTo>
                  <a:lnTo>
                    <a:pt x="137" y="1230"/>
                  </a:lnTo>
                  <a:lnTo>
                    <a:pt x="138" y="1254"/>
                  </a:lnTo>
                  <a:lnTo>
                    <a:pt x="154" y="1254"/>
                  </a:lnTo>
                  <a:lnTo>
                    <a:pt x="154" y="1251"/>
                  </a:lnTo>
                  <a:lnTo>
                    <a:pt x="138" y="1251"/>
                  </a:lnTo>
                  <a:lnTo>
                    <a:pt x="138" y="1253"/>
                  </a:lnTo>
                  <a:lnTo>
                    <a:pt x="146" y="1254"/>
                  </a:lnTo>
                  <a:lnTo>
                    <a:pt x="154" y="1253"/>
                  </a:lnTo>
                  <a:lnTo>
                    <a:pt x="154" y="1230"/>
                  </a:lnTo>
                  <a:lnTo>
                    <a:pt x="153" y="1207"/>
                  </a:lnTo>
                  <a:lnTo>
                    <a:pt x="136" y="1207"/>
                  </a:lnTo>
                  <a:lnTo>
                    <a:pt x="136" y="1208"/>
                  </a:lnTo>
                  <a:lnTo>
                    <a:pt x="153" y="1210"/>
                  </a:lnTo>
                  <a:close/>
                  <a:moveTo>
                    <a:pt x="155" y="1239"/>
                  </a:moveTo>
                  <a:lnTo>
                    <a:pt x="155" y="1235"/>
                  </a:lnTo>
                  <a:lnTo>
                    <a:pt x="147" y="1235"/>
                  </a:lnTo>
                  <a:lnTo>
                    <a:pt x="138" y="1235"/>
                  </a:lnTo>
                  <a:lnTo>
                    <a:pt x="139" y="1249"/>
                  </a:lnTo>
                  <a:lnTo>
                    <a:pt x="139" y="1257"/>
                  </a:lnTo>
                  <a:lnTo>
                    <a:pt x="156" y="1256"/>
                  </a:lnTo>
                  <a:lnTo>
                    <a:pt x="155" y="1248"/>
                  </a:lnTo>
                  <a:lnTo>
                    <a:pt x="155" y="1234"/>
                  </a:lnTo>
                  <a:lnTo>
                    <a:pt x="138" y="1235"/>
                  </a:lnTo>
                  <a:lnTo>
                    <a:pt x="138" y="1238"/>
                  </a:lnTo>
                  <a:lnTo>
                    <a:pt x="155" y="1239"/>
                  </a:lnTo>
                  <a:close/>
                  <a:moveTo>
                    <a:pt x="156" y="1245"/>
                  </a:moveTo>
                  <a:lnTo>
                    <a:pt x="157" y="1237"/>
                  </a:lnTo>
                  <a:lnTo>
                    <a:pt x="148" y="1237"/>
                  </a:lnTo>
                  <a:lnTo>
                    <a:pt x="156" y="1239"/>
                  </a:lnTo>
                  <a:lnTo>
                    <a:pt x="157" y="1236"/>
                  </a:lnTo>
                  <a:lnTo>
                    <a:pt x="149" y="1234"/>
                  </a:lnTo>
                  <a:lnTo>
                    <a:pt x="141" y="1234"/>
                  </a:lnTo>
                  <a:lnTo>
                    <a:pt x="141" y="1249"/>
                  </a:lnTo>
                  <a:lnTo>
                    <a:pt x="142" y="1256"/>
                  </a:lnTo>
                  <a:lnTo>
                    <a:pt x="142" y="1271"/>
                  </a:lnTo>
                  <a:lnTo>
                    <a:pt x="159" y="1271"/>
                  </a:lnTo>
                  <a:lnTo>
                    <a:pt x="160" y="1268"/>
                  </a:lnTo>
                  <a:lnTo>
                    <a:pt x="143" y="1267"/>
                  </a:lnTo>
                  <a:lnTo>
                    <a:pt x="142" y="1270"/>
                  </a:lnTo>
                  <a:lnTo>
                    <a:pt x="151" y="1271"/>
                  </a:lnTo>
                  <a:lnTo>
                    <a:pt x="159" y="1271"/>
                  </a:lnTo>
                  <a:lnTo>
                    <a:pt x="158" y="1255"/>
                  </a:lnTo>
                  <a:lnTo>
                    <a:pt x="158" y="1248"/>
                  </a:lnTo>
                  <a:lnTo>
                    <a:pt x="157" y="1234"/>
                  </a:lnTo>
                  <a:lnTo>
                    <a:pt x="141" y="1232"/>
                  </a:lnTo>
                  <a:lnTo>
                    <a:pt x="140" y="1235"/>
                  </a:lnTo>
                  <a:lnTo>
                    <a:pt x="140" y="1237"/>
                  </a:lnTo>
                  <a:lnTo>
                    <a:pt x="140" y="1245"/>
                  </a:lnTo>
                  <a:lnTo>
                    <a:pt x="156" y="1245"/>
                  </a:lnTo>
                  <a:close/>
                  <a:moveTo>
                    <a:pt x="143" y="1273"/>
                  </a:moveTo>
                  <a:lnTo>
                    <a:pt x="144" y="1286"/>
                  </a:lnTo>
                  <a:lnTo>
                    <a:pt x="160" y="1286"/>
                  </a:lnTo>
                  <a:lnTo>
                    <a:pt x="161" y="1275"/>
                  </a:lnTo>
                  <a:lnTo>
                    <a:pt x="144" y="1274"/>
                  </a:lnTo>
                  <a:lnTo>
                    <a:pt x="144" y="1286"/>
                  </a:lnTo>
                  <a:lnTo>
                    <a:pt x="152" y="1286"/>
                  </a:lnTo>
                  <a:lnTo>
                    <a:pt x="160" y="1286"/>
                  </a:lnTo>
                  <a:lnTo>
                    <a:pt x="160" y="1272"/>
                  </a:lnTo>
                  <a:lnTo>
                    <a:pt x="143" y="1273"/>
                  </a:lnTo>
                  <a:close/>
                  <a:moveTo>
                    <a:pt x="161" y="1262"/>
                  </a:moveTo>
                  <a:lnTo>
                    <a:pt x="161" y="1253"/>
                  </a:lnTo>
                  <a:lnTo>
                    <a:pt x="152" y="1253"/>
                  </a:lnTo>
                  <a:lnTo>
                    <a:pt x="144" y="1253"/>
                  </a:lnTo>
                  <a:lnTo>
                    <a:pt x="145" y="1295"/>
                  </a:lnTo>
                  <a:lnTo>
                    <a:pt x="161" y="1294"/>
                  </a:lnTo>
                  <a:lnTo>
                    <a:pt x="161" y="1253"/>
                  </a:lnTo>
                  <a:lnTo>
                    <a:pt x="144" y="1253"/>
                  </a:lnTo>
                  <a:lnTo>
                    <a:pt x="144" y="1262"/>
                  </a:lnTo>
                  <a:lnTo>
                    <a:pt x="161" y="1262"/>
                  </a:lnTo>
                  <a:close/>
                  <a:moveTo>
                    <a:pt x="162" y="1296"/>
                  </a:moveTo>
                  <a:lnTo>
                    <a:pt x="162" y="1271"/>
                  </a:lnTo>
                  <a:lnTo>
                    <a:pt x="145" y="1271"/>
                  </a:lnTo>
                  <a:lnTo>
                    <a:pt x="145" y="1296"/>
                  </a:lnTo>
                  <a:lnTo>
                    <a:pt x="162" y="1296"/>
                  </a:lnTo>
                  <a:close/>
                  <a:moveTo>
                    <a:pt x="147" y="1281"/>
                  </a:moveTo>
                  <a:lnTo>
                    <a:pt x="147" y="1286"/>
                  </a:lnTo>
                  <a:lnTo>
                    <a:pt x="163" y="1286"/>
                  </a:lnTo>
                  <a:lnTo>
                    <a:pt x="164" y="1278"/>
                  </a:lnTo>
                  <a:lnTo>
                    <a:pt x="156" y="1278"/>
                  </a:lnTo>
                  <a:lnTo>
                    <a:pt x="147" y="1278"/>
                  </a:lnTo>
                  <a:lnTo>
                    <a:pt x="148" y="1289"/>
                  </a:lnTo>
                  <a:lnTo>
                    <a:pt x="154" y="1296"/>
                  </a:lnTo>
                  <a:lnTo>
                    <a:pt x="154" y="1297"/>
                  </a:lnTo>
                  <a:lnTo>
                    <a:pt x="165" y="1290"/>
                  </a:lnTo>
                  <a:lnTo>
                    <a:pt x="166" y="1284"/>
                  </a:lnTo>
                  <a:lnTo>
                    <a:pt x="158" y="1283"/>
                  </a:lnTo>
                  <a:lnTo>
                    <a:pt x="149" y="1283"/>
                  </a:lnTo>
                  <a:lnTo>
                    <a:pt x="150" y="1302"/>
                  </a:lnTo>
                  <a:lnTo>
                    <a:pt x="150" y="1303"/>
                  </a:lnTo>
                  <a:lnTo>
                    <a:pt x="150" y="1304"/>
                  </a:lnTo>
                  <a:lnTo>
                    <a:pt x="167" y="1302"/>
                  </a:lnTo>
                  <a:lnTo>
                    <a:pt x="167" y="1301"/>
                  </a:lnTo>
                  <a:lnTo>
                    <a:pt x="158" y="1302"/>
                  </a:lnTo>
                  <a:lnTo>
                    <a:pt x="167" y="1302"/>
                  </a:lnTo>
                  <a:lnTo>
                    <a:pt x="166" y="1282"/>
                  </a:lnTo>
                  <a:lnTo>
                    <a:pt x="149" y="1282"/>
                  </a:lnTo>
                  <a:lnTo>
                    <a:pt x="149" y="1288"/>
                  </a:lnTo>
                  <a:lnTo>
                    <a:pt x="157" y="1289"/>
                  </a:lnTo>
                  <a:lnTo>
                    <a:pt x="160" y="1281"/>
                  </a:lnTo>
                  <a:lnTo>
                    <a:pt x="159" y="1281"/>
                  </a:lnTo>
                  <a:lnTo>
                    <a:pt x="156" y="1289"/>
                  </a:lnTo>
                  <a:lnTo>
                    <a:pt x="165" y="1288"/>
                  </a:lnTo>
                  <a:lnTo>
                    <a:pt x="164" y="1277"/>
                  </a:lnTo>
                  <a:lnTo>
                    <a:pt x="147" y="1277"/>
                  </a:lnTo>
                  <a:lnTo>
                    <a:pt x="147" y="1285"/>
                  </a:lnTo>
                  <a:lnTo>
                    <a:pt x="155" y="1285"/>
                  </a:lnTo>
                  <a:lnTo>
                    <a:pt x="163" y="1285"/>
                  </a:lnTo>
                  <a:lnTo>
                    <a:pt x="163" y="1280"/>
                  </a:lnTo>
                  <a:lnTo>
                    <a:pt x="147" y="1281"/>
                  </a:lnTo>
                  <a:close/>
                  <a:moveTo>
                    <a:pt x="168" y="1298"/>
                  </a:moveTo>
                  <a:lnTo>
                    <a:pt x="169" y="1293"/>
                  </a:lnTo>
                  <a:lnTo>
                    <a:pt x="160" y="1292"/>
                  </a:lnTo>
                  <a:lnTo>
                    <a:pt x="152" y="1292"/>
                  </a:lnTo>
                  <a:lnTo>
                    <a:pt x="152" y="1312"/>
                  </a:lnTo>
                  <a:lnTo>
                    <a:pt x="169" y="1312"/>
                  </a:lnTo>
                  <a:lnTo>
                    <a:pt x="169" y="1292"/>
                  </a:lnTo>
                  <a:lnTo>
                    <a:pt x="152" y="1292"/>
                  </a:lnTo>
                  <a:lnTo>
                    <a:pt x="151" y="1296"/>
                  </a:lnTo>
                  <a:lnTo>
                    <a:pt x="168" y="1298"/>
                  </a:lnTo>
                  <a:close/>
                  <a:moveTo>
                    <a:pt x="153" y="1325"/>
                  </a:moveTo>
                  <a:lnTo>
                    <a:pt x="153" y="1331"/>
                  </a:lnTo>
                  <a:lnTo>
                    <a:pt x="154" y="1336"/>
                  </a:lnTo>
                  <a:lnTo>
                    <a:pt x="155" y="1337"/>
                  </a:lnTo>
                  <a:lnTo>
                    <a:pt x="171" y="1333"/>
                  </a:lnTo>
                  <a:lnTo>
                    <a:pt x="171" y="1323"/>
                  </a:lnTo>
                  <a:lnTo>
                    <a:pt x="163" y="1322"/>
                  </a:lnTo>
                  <a:lnTo>
                    <a:pt x="171" y="1324"/>
                  </a:lnTo>
                  <a:lnTo>
                    <a:pt x="171" y="1320"/>
                  </a:lnTo>
                  <a:lnTo>
                    <a:pt x="172" y="1320"/>
                  </a:lnTo>
                  <a:lnTo>
                    <a:pt x="172" y="1313"/>
                  </a:lnTo>
                  <a:lnTo>
                    <a:pt x="164" y="1313"/>
                  </a:lnTo>
                  <a:lnTo>
                    <a:pt x="156" y="1315"/>
                  </a:lnTo>
                  <a:lnTo>
                    <a:pt x="156" y="1317"/>
                  </a:lnTo>
                  <a:lnTo>
                    <a:pt x="165" y="1316"/>
                  </a:lnTo>
                  <a:lnTo>
                    <a:pt x="156" y="1316"/>
                  </a:lnTo>
                  <a:lnTo>
                    <a:pt x="157" y="1325"/>
                  </a:lnTo>
                  <a:lnTo>
                    <a:pt x="157" y="1335"/>
                  </a:lnTo>
                  <a:lnTo>
                    <a:pt x="174" y="1335"/>
                  </a:lnTo>
                  <a:lnTo>
                    <a:pt x="174" y="1324"/>
                  </a:lnTo>
                  <a:lnTo>
                    <a:pt x="173" y="1315"/>
                  </a:lnTo>
                  <a:lnTo>
                    <a:pt x="172" y="1314"/>
                  </a:lnTo>
                  <a:lnTo>
                    <a:pt x="172" y="1311"/>
                  </a:lnTo>
                  <a:lnTo>
                    <a:pt x="156" y="1312"/>
                  </a:lnTo>
                  <a:lnTo>
                    <a:pt x="155" y="1318"/>
                  </a:lnTo>
                  <a:lnTo>
                    <a:pt x="163" y="1319"/>
                  </a:lnTo>
                  <a:lnTo>
                    <a:pt x="155" y="1317"/>
                  </a:lnTo>
                  <a:lnTo>
                    <a:pt x="154" y="1321"/>
                  </a:lnTo>
                  <a:lnTo>
                    <a:pt x="154" y="1322"/>
                  </a:lnTo>
                  <a:lnTo>
                    <a:pt x="154" y="1332"/>
                  </a:lnTo>
                  <a:lnTo>
                    <a:pt x="162" y="1332"/>
                  </a:lnTo>
                  <a:lnTo>
                    <a:pt x="169" y="1328"/>
                  </a:lnTo>
                  <a:lnTo>
                    <a:pt x="168" y="1327"/>
                  </a:lnTo>
                  <a:lnTo>
                    <a:pt x="161" y="1331"/>
                  </a:lnTo>
                  <a:lnTo>
                    <a:pt x="170" y="1331"/>
                  </a:lnTo>
                  <a:lnTo>
                    <a:pt x="169" y="1324"/>
                  </a:lnTo>
                  <a:lnTo>
                    <a:pt x="153" y="1325"/>
                  </a:lnTo>
                  <a:close/>
                  <a:moveTo>
                    <a:pt x="157" y="1348"/>
                  </a:moveTo>
                  <a:lnTo>
                    <a:pt x="157" y="1364"/>
                  </a:lnTo>
                  <a:lnTo>
                    <a:pt x="174" y="1364"/>
                  </a:lnTo>
                  <a:lnTo>
                    <a:pt x="174" y="1354"/>
                  </a:lnTo>
                  <a:lnTo>
                    <a:pt x="158" y="1354"/>
                  </a:lnTo>
                  <a:lnTo>
                    <a:pt x="157" y="1364"/>
                  </a:lnTo>
                  <a:lnTo>
                    <a:pt x="166" y="1364"/>
                  </a:lnTo>
                  <a:lnTo>
                    <a:pt x="174" y="1364"/>
                  </a:lnTo>
                  <a:lnTo>
                    <a:pt x="174" y="1348"/>
                  </a:lnTo>
                  <a:lnTo>
                    <a:pt x="157" y="1348"/>
                  </a:lnTo>
                  <a:close/>
                  <a:moveTo>
                    <a:pt x="174" y="1342"/>
                  </a:moveTo>
                  <a:lnTo>
                    <a:pt x="175" y="1330"/>
                  </a:lnTo>
                  <a:lnTo>
                    <a:pt x="166" y="1329"/>
                  </a:lnTo>
                  <a:lnTo>
                    <a:pt x="158" y="1330"/>
                  </a:lnTo>
                  <a:lnTo>
                    <a:pt x="159" y="1347"/>
                  </a:lnTo>
                  <a:lnTo>
                    <a:pt x="159" y="1348"/>
                  </a:lnTo>
                  <a:lnTo>
                    <a:pt x="159" y="1352"/>
                  </a:lnTo>
                  <a:lnTo>
                    <a:pt x="176" y="1351"/>
                  </a:lnTo>
                  <a:lnTo>
                    <a:pt x="176" y="1335"/>
                  </a:lnTo>
                  <a:lnTo>
                    <a:pt x="160" y="1335"/>
                  </a:lnTo>
                  <a:lnTo>
                    <a:pt x="159" y="1351"/>
                  </a:lnTo>
                  <a:lnTo>
                    <a:pt x="168" y="1351"/>
                  </a:lnTo>
                  <a:lnTo>
                    <a:pt x="176" y="1350"/>
                  </a:lnTo>
                  <a:lnTo>
                    <a:pt x="175" y="1345"/>
                  </a:lnTo>
                  <a:lnTo>
                    <a:pt x="167" y="1346"/>
                  </a:lnTo>
                  <a:lnTo>
                    <a:pt x="175" y="1346"/>
                  </a:lnTo>
                  <a:lnTo>
                    <a:pt x="175" y="1329"/>
                  </a:lnTo>
                  <a:lnTo>
                    <a:pt x="158" y="1329"/>
                  </a:lnTo>
                  <a:lnTo>
                    <a:pt x="158" y="1341"/>
                  </a:lnTo>
                  <a:lnTo>
                    <a:pt x="174" y="1342"/>
                  </a:lnTo>
                  <a:close/>
                  <a:moveTo>
                    <a:pt x="176" y="1323"/>
                  </a:moveTo>
                  <a:lnTo>
                    <a:pt x="176" y="1322"/>
                  </a:lnTo>
                  <a:lnTo>
                    <a:pt x="168" y="1322"/>
                  </a:lnTo>
                  <a:lnTo>
                    <a:pt x="160" y="1323"/>
                  </a:lnTo>
                  <a:lnTo>
                    <a:pt x="161" y="1328"/>
                  </a:lnTo>
                  <a:lnTo>
                    <a:pt x="161" y="1334"/>
                  </a:lnTo>
                  <a:lnTo>
                    <a:pt x="178" y="1335"/>
                  </a:lnTo>
                  <a:lnTo>
                    <a:pt x="178" y="1333"/>
                  </a:lnTo>
                  <a:lnTo>
                    <a:pt x="170" y="1331"/>
                  </a:lnTo>
                  <a:lnTo>
                    <a:pt x="162" y="1331"/>
                  </a:lnTo>
                  <a:lnTo>
                    <a:pt x="162" y="1342"/>
                  </a:lnTo>
                  <a:lnTo>
                    <a:pt x="179" y="1342"/>
                  </a:lnTo>
                  <a:lnTo>
                    <a:pt x="178" y="1331"/>
                  </a:lnTo>
                  <a:lnTo>
                    <a:pt x="162" y="1329"/>
                  </a:lnTo>
                  <a:lnTo>
                    <a:pt x="161" y="1331"/>
                  </a:lnTo>
                  <a:lnTo>
                    <a:pt x="169" y="1333"/>
                  </a:lnTo>
                  <a:lnTo>
                    <a:pt x="178" y="1333"/>
                  </a:lnTo>
                  <a:lnTo>
                    <a:pt x="177" y="1327"/>
                  </a:lnTo>
                  <a:lnTo>
                    <a:pt x="176" y="1321"/>
                  </a:lnTo>
                  <a:lnTo>
                    <a:pt x="160" y="1322"/>
                  </a:lnTo>
                  <a:lnTo>
                    <a:pt x="160" y="1322"/>
                  </a:lnTo>
                  <a:lnTo>
                    <a:pt x="176" y="1323"/>
                  </a:lnTo>
                  <a:close/>
                  <a:moveTo>
                    <a:pt x="179" y="1342"/>
                  </a:moveTo>
                  <a:lnTo>
                    <a:pt x="180" y="1332"/>
                  </a:lnTo>
                  <a:lnTo>
                    <a:pt x="171" y="1331"/>
                  </a:lnTo>
                  <a:lnTo>
                    <a:pt x="163" y="1332"/>
                  </a:lnTo>
                  <a:lnTo>
                    <a:pt x="163" y="1352"/>
                  </a:lnTo>
                  <a:lnTo>
                    <a:pt x="164" y="1353"/>
                  </a:lnTo>
                  <a:lnTo>
                    <a:pt x="164" y="1357"/>
                  </a:lnTo>
                  <a:lnTo>
                    <a:pt x="181" y="1357"/>
                  </a:lnTo>
                  <a:lnTo>
                    <a:pt x="181" y="1341"/>
                  </a:lnTo>
                  <a:lnTo>
                    <a:pt x="165" y="1340"/>
                  </a:lnTo>
                  <a:lnTo>
                    <a:pt x="164" y="1356"/>
                  </a:lnTo>
                  <a:lnTo>
                    <a:pt x="172" y="1356"/>
                  </a:lnTo>
                  <a:lnTo>
                    <a:pt x="181" y="1355"/>
                  </a:lnTo>
                  <a:lnTo>
                    <a:pt x="180" y="1350"/>
                  </a:lnTo>
                  <a:lnTo>
                    <a:pt x="172" y="1351"/>
                  </a:lnTo>
                  <a:lnTo>
                    <a:pt x="180" y="1351"/>
                  </a:lnTo>
                  <a:lnTo>
                    <a:pt x="180" y="1331"/>
                  </a:lnTo>
                  <a:lnTo>
                    <a:pt x="163" y="1331"/>
                  </a:lnTo>
                  <a:lnTo>
                    <a:pt x="163" y="1341"/>
                  </a:lnTo>
                  <a:lnTo>
                    <a:pt x="179" y="1342"/>
                  </a:lnTo>
                  <a:close/>
                  <a:moveTo>
                    <a:pt x="165" y="1344"/>
                  </a:moveTo>
                  <a:lnTo>
                    <a:pt x="165" y="1349"/>
                  </a:lnTo>
                  <a:lnTo>
                    <a:pt x="182" y="1349"/>
                  </a:lnTo>
                  <a:lnTo>
                    <a:pt x="183" y="1329"/>
                  </a:lnTo>
                  <a:lnTo>
                    <a:pt x="174" y="1329"/>
                  </a:lnTo>
                  <a:lnTo>
                    <a:pt x="166" y="1329"/>
                  </a:lnTo>
                  <a:lnTo>
                    <a:pt x="166" y="1331"/>
                  </a:lnTo>
                  <a:lnTo>
                    <a:pt x="183" y="1331"/>
                  </a:lnTo>
                  <a:lnTo>
                    <a:pt x="183" y="1329"/>
                  </a:lnTo>
                  <a:lnTo>
                    <a:pt x="166" y="1329"/>
                  </a:lnTo>
                  <a:lnTo>
                    <a:pt x="165" y="1348"/>
                  </a:lnTo>
                  <a:lnTo>
                    <a:pt x="174" y="1348"/>
                  </a:lnTo>
                  <a:lnTo>
                    <a:pt x="182" y="1348"/>
                  </a:lnTo>
                  <a:lnTo>
                    <a:pt x="182" y="1344"/>
                  </a:lnTo>
                  <a:lnTo>
                    <a:pt x="165" y="1344"/>
                  </a:lnTo>
                  <a:close/>
                  <a:moveTo>
                    <a:pt x="166" y="1344"/>
                  </a:moveTo>
                  <a:lnTo>
                    <a:pt x="167" y="1359"/>
                  </a:lnTo>
                  <a:lnTo>
                    <a:pt x="183" y="1359"/>
                  </a:lnTo>
                  <a:lnTo>
                    <a:pt x="184" y="1353"/>
                  </a:lnTo>
                  <a:lnTo>
                    <a:pt x="176" y="1352"/>
                  </a:lnTo>
                  <a:lnTo>
                    <a:pt x="168" y="1356"/>
                  </a:lnTo>
                  <a:lnTo>
                    <a:pt x="169" y="1357"/>
                  </a:lnTo>
                  <a:lnTo>
                    <a:pt x="176" y="1353"/>
                  </a:lnTo>
                  <a:lnTo>
                    <a:pt x="168" y="1354"/>
                  </a:lnTo>
                  <a:lnTo>
                    <a:pt x="169" y="1361"/>
                  </a:lnTo>
                  <a:lnTo>
                    <a:pt x="185" y="1361"/>
                  </a:lnTo>
                  <a:lnTo>
                    <a:pt x="186" y="1351"/>
                  </a:lnTo>
                  <a:lnTo>
                    <a:pt x="178" y="1350"/>
                  </a:lnTo>
                  <a:lnTo>
                    <a:pt x="169" y="1351"/>
                  </a:lnTo>
                  <a:lnTo>
                    <a:pt x="170" y="1359"/>
                  </a:lnTo>
                  <a:lnTo>
                    <a:pt x="170" y="1360"/>
                  </a:lnTo>
                  <a:lnTo>
                    <a:pt x="171" y="1362"/>
                  </a:lnTo>
                  <a:lnTo>
                    <a:pt x="187" y="1358"/>
                  </a:lnTo>
                  <a:lnTo>
                    <a:pt x="186" y="1356"/>
                  </a:lnTo>
                  <a:lnTo>
                    <a:pt x="178" y="1358"/>
                  </a:lnTo>
                  <a:lnTo>
                    <a:pt x="187" y="1357"/>
                  </a:lnTo>
                  <a:lnTo>
                    <a:pt x="186" y="1350"/>
                  </a:lnTo>
                  <a:lnTo>
                    <a:pt x="169" y="1350"/>
                  </a:lnTo>
                  <a:lnTo>
                    <a:pt x="169" y="1360"/>
                  </a:lnTo>
                  <a:lnTo>
                    <a:pt x="177" y="1360"/>
                  </a:lnTo>
                  <a:lnTo>
                    <a:pt x="185" y="1360"/>
                  </a:lnTo>
                  <a:lnTo>
                    <a:pt x="185" y="1353"/>
                  </a:lnTo>
                  <a:lnTo>
                    <a:pt x="184" y="1350"/>
                  </a:lnTo>
                  <a:lnTo>
                    <a:pt x="183" y="1349"/>
                  </a:lnTo>
                  <a:lnTo>
                    <a:pt x="167" y="1351"/>
                  </a:lnTo>
                  <a:lnTo>
                    <a:pt x="167" y="1358"/>
                  </a:lnTo>
                  <a:lnTo>
                    <a:pt x="175" y="1359"/>
                  </a:lnTo>
                  <a:lnTo>
                    <a:pt x="183" y="1359"/>
                  </a:lnTo>
                  <a:lnTo>
                    <a:pt x="183" y="1343"/>
                  </a:lnTo>
                  <a:lnTo>
                    <a:pt x="166" y="1344"/>
                  </a:lnTo>
                  <a:close/>
                  <a:moveTo>
                    <a:pt x="171" y="1373"/>
                  </a:moveTo>
                  <a:lnTo>
                    <a:pt x="172" y="1380"/>
                  </a:lnTo>
                  <a:lnTo>
                    <a:pt x="172" y="1396"/>
                  </a:lnTo>
                  <a:lnTo>
                    <a:pt x="189" y="1396"/>
                  </a:lnTo>
                  <a:lnTo>
                    <a:pt x="189" y="1393"/>
                  </a:lnTo>
                  <a:lnTo>
                    <a:pt x="172" y="1393"/>
                  </a:lnTo>
                  <a:lnTo>
                    <a:pt x="172" y="1395"/>
                  </a:lnTo>
                  <a:lnTo>
                    <a:pt x="181" y="1395"/>
                  </a:lnTo>
                  <a:lnTo>
                    <a:pt x="189" y="1395"/>
                  </a:lnTo>
                  <a:lnTo>
                    <a:pt x="189" y="1379"/>
                  </a:lnTo>
                  <a:lnTo>
                    <a:pt x="188" y="1372"/>
                  </a:lnTo>
                  <a:lnTo>
                    <a:pt x="171" y="1373"/>
                  </a:lnTo>
                  <a:close/>
                  <a:moveTo>
                    <a:pt x="189" y="1381"/>
                  </a:moveTo>
                  <a:lnTo>
                    <a:pt x="190" y="1367"/>
                  </a:lnTo>
                  <a:lnTo>
                    <a:pt x="181" y="1367"/>
                  </a:lnTo>
                  <a:lnTo>
                    <a:pt x="173" y="1368"/>
                  </a:lnTo>
                  <a:lnTo>
                    <a:pt x="174" y="1387"/>
                  </a:lnTo>
                  <a:lnTo>
                    <a:pt x="190" y="1387"/>
                  </a:lnTo>
                  <a:lnTo>
                    <a:pt x="191" y="1377"/>
                  </a:lnTo>
                  <a:lnTo>
                    <a:pt x="183" y="1376"/>
                  </a:lnTo>
                  <a:lnTo>
                    <a:pt x="174" y="1377"/>
                  </a:lnTo>
                  <a:lnTo>
                    <a:pt x="174" y="1383"/>
                  </a:lnTo>
                  <a:lnTo>
                    <a:pt x="191" y="1382"/>
                  </a:lnTo>
                  <a:lnTo>
                    <a:pt x="191" y="1376"/>
                  </a:lnTo>
                  <a:lnTo>
                    <a:pt x="174" y="1376"/>
                  </a:lnTo>
                  <a:lnTo>
                    <a:pt x="174" y="1386"/>
                  </a:lnTo>
                  <a:lnTo>
                    <a:pt x="182" y="1387"/>
                  </a:lnTo>
                  <a:lnTo>
                    <a:pt x="190" y="1386"/>
                  </a:lnTo>
                  <a:lnTo>
                    <a:pt x="190" y="1367"/>
                  </a:lnTo>
                  <a:lnTo>
                    <a:pt x="173" y="1367"/>
                  </a:lnTo>
                  <a:lnTo>
                    <a:pt x="172" y="1381"/>
                  </a:lnTo>
                  <a:lnTo>
                    <a:pt x="189" y="1381"/>
                  </a:lnTo>
                  <a:close/>
                  <a:moveTo>
                    <a:pt x="191" y="1397"/>
                  </a:moveTo>
                  <a:lnTo>
                    <a:pt x="192" y="1395"/>
                  </a:lnTo>
                  <a:lnTo>
                    <a:pt x="192" y="1393"/>
                  </a:lnTo>
                  <a:lnTo>
                    <a:pt x="193" y="1387"/>
                  </a:lnTo>
                  <a:lnTo>
                    <a:pt x="184" y="1386"/>
                  </a:lnTo>
                  <a:lnTo>
                    <a:pt x="176" y="1386"/>
                  </a:lnTo>
                  <a:lnTo>
                    <a:pt x="176" y="1403"/>
                  </a:lnTo>
                  <a:lnTo>
                    <a:pt x="193" y="1403"/>
                  </a:lnTo>
                  <a:lnTo>
                    <a:pt x="193" y="1386"/>
                  </a:lnTo>
                  <a:lnTo>
                    <a:pt x="176" y="1386"/>
                  </a:lnTo>
                  <a:lnTo>
                    <a:pt x="176" y="1392"/>
                  </a:lnTo>
                  <a:lnTo>
                    <a:pt x="184" y="1393"/>
                  </a:lnTo>
                  <a:lnTo>
                    <a:pt x="176" y="1390"/>
                  </a:lnTo>
                  <a:lnTo>
                    <a:pt x="175" y="1392"/>
                  </a:lnTo>
                  <a:lnTo>
                    <a:pt x="191" y="1397"/>
                  </a:lnTo>
                  <a:close/>
                  <a:moveTo>
                    <a:pt x="193" y="1416"/>
                  </a:moveTo>
                  <a:lnTo>
                    <a:pt x="194" y="1375"/>
                  </a:lnTo>
                  <a:lnTo>
                    <a:pt x="186" y="1375"/>
                  </a:lnTo>
                  <a:lnTo>
                    <a:pt x="177" y="1375"/>
                  </a:lnTo>
                  <a:lnTo>
                    <a:pt x="178" y="1381"/>
                  </a:lnTo>
                  <a:lnTo>
                    <a:pt x="186" y="1381"/>
                  </a:lnTo>
                  <a:lnTo>
                    <a:pt x="178" y="1381"/>
                  </a:lnTo>
                  <a:lnTo>
                    <a:pt x="178" y="1384"/>
                  </a:lnTo>
                  <a:lnTo>
                    <a:pt x="195" y="1383"/>
                  </a:lnTo>
                  <a:lnTo>
                    <a:pt x="194" y="1380"/>
                  </a:lnTo>
                  <a:lnTo>
                    <a:pt x="194" y="1379"/>
                  </a:lnTo>
                  <a:lnTo>
                    <a:pt x="194" y="1373"/>
                  </a:lnTo>
                  <a:lnTo>
                    <a:pt x="177" y="1374"/>
                  </a:lnTo>
                  <a:lnTo>
                    <a:pt x="177" y="1415"/>
                  </a:lnTo>
                  <a:lnTo>
                    <a:pt x="193" y="1416"/>
                  </a:lnTo>
                  <a:close/>
                  <a:moveTo>
                    <a:pt x="178" y="1396"/>
                  </a:moveTo>
                  <a:lnTo>
                    <a:pt x="178" y="1412"/>
                  </a:lnTo>
                  <a:lnTo>
                    <a:pt x="179" y="1422"/>
                  </a:lnTo>
                  <a:lnTo>
                    <a:pt x="196" y="1421"/>
                  </a:lnTo>
                  <a:lnTo>
                    <a:pt x="195" y="1412"/>
                  </a:lnTo>
                  <a:lnTo>
                    <a:pt x="195" y="1396"/>
                  </a:lnTo>
                  <a:lnTo>
                    <a:pt x="178" y="1396"/>
                  </a:lnTo>
                  <a:close/>
                  <a:moveTo>
                    <a:pt x="196" y="1419"/>
                  </a:moveTo>
                  <a:lnTo>
                    <a:pt x="196" y="1407"/>
                  </a:lnTo>
                  <a:lnTo>
                    <a:pt x="188" y="1407"/>
                  </a:lnTo>
                  <a:lnTo>
                    <a:pt x="196" y="1408"/>
                  </a:lnTo>
                  <a:lnTo>
                    <a:pt x="197" y="1405"/>
                  </a:lnTo>
                  <a:lnTo>
                    <a:pt x="189" y="1404"/>
                  </a:lnTo>
                  <a:lnTo>
                    <a:pt x="181" y="1406"/>
                  </a:lnTo>
                  <a:lnTo>
                    <a:pt x="181" y="1408"/>
                  </a:lnTo>
                  <a:lnTo>
                    <a:pt x="191" y="1414"/>
                  </a:lnTo>
                  <a:lnTo>
                    <a:pt x="191" y="1414"/>
                  </a:lnTo>
                  <a:lnTo>
                    <a:pt x="190" y="1406"/>
                  </a:lnTo>
                  <a:lnTo>
                    <a:pt x="181" y="1406"/>
                  </a:lnTo>
                  <a:lnTo>
                    <a:pt x="182" y="1422"/>
                  </a:lnTo>
                  <a:lnTo>
                    <a:pt x="199" y="1422"/>
                  </a:lnTo>
                  <a:lnTo>
                    <a:pt x="200" y="1409"/>
                  </a:lnTo>
                  <a:lnTo>
                    <a:pt x="191" y="1408"/>
                  </a:lnTo>
                  <a:lnTo>
                    <a:pt x="183" y="1410"/>
                  </a:lnTo>
                  <a:lnTo>
                    <a:pt x="184" y="1413"/>
                  </a:lnTo>
                  <a:lnTo>
                    <a:pt x="192" y="1411"/>
                  </a:lnTo>
                  <a:lnTo>
                    <a:pt x="183" y="1412"/>
                  </a:lnTo>
                  <a:lnTo>
                    <a:pt x="183" y="1413"/>
                  </a:lnTo>
                  <a:lnTo>
                    <a:pt x="200" y="1411"/>
                  </a:lnTo>
                  <a:lnTo>
                    <a:pt x="200" y="1410"/>
                  </a:lnTo>
                  <a:lnTo>
                    <a:pt x="200" y="1410"/>
                  </a:lnTo>
                  <a:lnTo>
                    <a:pt x="200" y="1406"/>
                  </a:lnTo>
                  <a:lnTo>
                    <a:pt x="183" y="1408"/>
                  </a:lnTo>
                  <a:lnTo>
                    <a:pt x="182" y="1421"/>
                  </a:lnTo>
                  <a:lnTo>
                    <a:pt x="191" y="1422"/>
                  </a:lnTo>
                  <a:lnTo>
                    <a:pt x="199" y="1421"/>
                  </a:lnTo>
                  <a:lnTo>
                    <a:pt x="198" y="1406"/>
                  </a:lnTo>
                  <a:lnTo>
                    <a:pt x="189" y="1398"/>
                  </a:lnTo>
                  <a:lnTo>
                    <a:pt x="188" y="1398"/>
                  </a:lnTo>
                  <a:lnTo>
                    <a:pt x="189" y="1406"/>
                  </a:lnTo>
                  <a:lnTo>
                    <a:pt x="198" y="1404"/>
                  </a:lnTo>
                  <a:lnTo>
                    <a:pt x="197" y="1402"/>
                  </a:lnTo>
                  <a:lnTo>
                    <a:pt x="181" y="1402"/>
                  </a:lnTo>
                  <a:lnTo>
                    <a:pt x="180" y="1405"/>
                  </a:lnTo>
                  <a:lnTo>
                    <a:pt x="180" y="1406"/>
                  </a:lnTo>
                  <a:lnTo>
                    <a:pt x="180" y="1418"/>
                  </a:lnTo>
                  <a:lnTo>
                    <a:pt x="196" y="1419"/>
                  </a:lnTo>
                  <a:close/>
                  <a:moveTo>
                    <a:pt x="16" y="1442"/>
                  </a:moveTo>
                  <a:lnTo>
                    <a:pt x="16" y="1440"/>
                  </a:lnTo>
                  <a:lnTo>
                    <a:pt x="8" y="1437"/>
                  </a:lnTo>
                  <a:lnTo>
                    <a:pt x="0" y="1437"/>
                  </a:lnTo>
                  <a:lnTo>
                    <a:pt x="0" y="1466"/>
                  </a:lnTo>
                  <a:lnTo>
                    <a:pt x="17" y="1467"/>
                  </a:lnTo>
                  <a:lnTo>
                    <a:pt x="18" y="1461"/>
                  </a:lnTo>
                  <a:lnTo>
                    <a:pt x="9" y="1461"/>
                  </a:lnTo>
                  <a:lnTo>
                    <a:pt x="1" y="1462"/>
                  </a:lnTo>
                  <a:lnTo>
                    <a:pt x="2" y="1466"/>
                  </a:lnTo>
                  <a:lnTo>
                    <a:pt x="18" y="1466"/>
                  </a:lnTo>
                  <a:lnTo>
                    <a:pt x="19" y="1456"/>
                  </a:lnTo>
                  <a:lnTo>
                    <a:pt x="2" y="1455"/>
                  </a:lnTo>
                  <a:lnTo>
                    <a:pt x="2" y="1465"/>
                  </a:lnTo>
                  <a:lnTo>
                    <a:pt x="10" y="1465"/>
                  </a:lnTo>
                  <a:lnTo>
                    <a:pt x="18" y="1464"/>
                  </a:lnTo>
                  <a:lnTo>
                    <a:pt x="18" y="1459"/>
                  </a:lnTo>
                  <a:lnTo>
                    <a:pt x="1" y="1459"/>
                  </a:lnTo>
                  <a:lnTo>
                    <a:pt x="1" y="1465"/>
                  </a:lnTo>
                  <a:lnTo>
                    <a:pt x="9" y="1466"/>
                  </a:lnTo>
                  <a:lnTo>
                    <a:pt x="17" y="1466"/>
                  </a:lnTo>
                  <a:lnTo>
                    <a:pt x="17" y="1437"/>
                  </a:lnTo>
                  <a:lnTo>
                    <a:pt x="0" y="1435"/>
                  </a:lnTo>
                  <a:lnTo>
                    <a:pt x="0" y="1437"/>
                  </a:lnTo>
                  <a:lnTo>
                    <a:pt x="16" y="1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Freeform 100"/>
            <p:cNvSpPr>
              <a:spLocks noEditPoints="1"/>
            </p:cNvSpPr>
            <p:nvPr/>
          </p:nvSpPr>
          <p:spPr bwMode="auto">
            <a:xfrm>
              <a:off x="22525922" y="11165823"/>
              <a:ext cx="126435" cy="927426"/>
            </a:xfrm>
            <a:custGeom>
              <a:avLst/>
              <a:gdLst>
                <a:gd name="T0" fmla="*/ 5 w 202"/>
                <a:gd name="T1" fmla="*/ 1372 h 1427"/>
                <a:gd name="T2" fmla="*/ 24 w 202"/>
                <a:gd name="T3" fmla="*/ 1357 h 1427"/>
                <a:gd name="T4" fmla="*/ 9 w 202"/>
                <a:gd name="T5" fmla="*/ 1356 h 1427"/>
                <a:gd name="T6" fmla="*/ 11 w 202"/>
                <a:gd name="T7" fmla="*/ 1328 h 1427"/>
                <a:gd name="T8" fmla="*/ 14 w 202"/>
                <a:gd name="T9" fmla="*/ 1362 h 1427"/>
                <a:gd name="T10" fmla="*/ 16 w 202"/>
                <a:gd name="T11" fmla="*/ 1381 h 1427"/>
                <a:gd name="T12" fmla="*/ 38 w 202"/>
                <a:gd name="T13" fmla="*/ 1379 h 1427"/>
                <a:gd name="T14" fmla="*/ 41 w 202"/>
                <a:gd name="T15" fmla="*/ 1359 h 1427"/>
                <a:gd name="T16" fmla="*/ 28 w 202"/>
                <a:gd name="T17" fmla="*/ 1425 h 1427"/>
                <a:gd name="T18" fmla="*/ 31 w 202"/>
                <a:gd name="T19" fmla="*/ 1403 h 1427"/>
                <a:gd name="T20" fmla="*/ 48 w 202"/>
                <a:gd name="T21" fmla="*/ 1379 h 1427"/>
                <a:gd name="T22" fmla="*/ 43 w 202"/>
                <a:gd name="T23" fmla="*/ 1407 h 1427"/>
                <a:gd name="T24" fmla="*/ 54 w 202"/>
                <a:gd name="T25" fmla="*/ 1341 h 1427"/>
                <a:gd name="T26" fmla="*/ 39 w 202"/>
                <a:gd name="T27" fmla="*/ 1113 h 1427"/>
                <a:gd name="T28" fmla="*/ 56 w 202"/>
                <a:gd name="T29" fmla="*/ 939 h 1427"/>
                <a:gd name="T30" fmla="*/ 58 w 202"/>
                <a:gd name="T31" fmla="*/ 650 h 1427"/>
                <a:gd name="T32" fmla="*/ 42 w 202"/>
                <a:gd name="T33" fmla="*/ 449 h 1427"/>
                <a:gd name="T34" fmla="*/ 43 w 202"/>
                <a:gd name="T35" fmla="*/ 273 h 1427"/>
                <a:gd name="T36" fmla="*/ 46 w 202"/>
                <a:gd name="T37" fmla="*/ 47 h 1427"/>
                <a:gd name="T38" fmla="*/ 49 w 202"/>
                <a:gd name="T39" fmla="*/ 8 h 1427"/>
                <a:gd name="T40" fmla="*/ 53 w 202"/>
                <a:gd name="T41" fmla="*/ 22 h 1427"/>
                <a:gd name="T42" fmla="*/ 72 w 202"/>
                <a:gd name="T43" fmla="*/ 85 h 1427"/>
                <a:gd name="T44" fmla="*/ 76 w 202"/>
                <a:gd name="T45" fmla="*/ 168 h 1427"/>
                <a:gd name="T46" fmla="*/ 63 w 202"/>
                <a:gd name="T47" fmla="*/ 303 h 1427"/>
                <a:gd name="T48" fmla="*/ 64 w 202"/>
                <a:gd name="T49" fmla="*/ 359 h 1427"/>
                <a:gd name="T50" fmla="*/ 78 w 202"/>
                <a:gd name="T51" fmla="*/ 458 h 1427"/>
                <a:gd name="T52" fmla="*/ 90 w 202"/>
                <a:gd name="T53" fmla="*/ 561 h 1427"/>
                <a:gd name="T54" fmla="*/ 79 w 202"/>
                <a:gd name="T55" fmla="*/ 655 h 1427"/>
                <a:gd name="T56" fmla="*/ 98 w 202"/>
                <a:gd name="T57" fmla="*/ 697 h 1427"/>
                <a:gd name="T58" fmla="*/ 87 w 202"/>
                <a:gd name="T59" fmla="*/ 789 h 1427"/>
                <a:gd name="T60" fmla="*/ 102 w 202"/>
                <a:gd name="T61" fmla="*/ 771 h 1427"/>
                <a:gd name="T62" fmla="*/ 100 w 202"/>
                <a:gd name="T63" fmla="*/ 835 h 1427"/>
                <a:gd name="T64" fmla="*/ 95 w 202"/>
                <a:gd name="T65" fmla="*/ 841 h 1427"/>
                <a:gd name="T66" fmla="*/ 115 w 202"/>
                <a:gd name="T67" fmla="*/ 900 h 1427"/>
                <a:gd name="T68" fmla="*/ 114 w 202"/>
                <a:gd name="T69" fmla="*/ 892 h 1427"/>
                <a:gd name="T70" fmla="*/ 107 w 202"/>
                <a:gd name="T71" fmla="*/ 957 h 1427"/>
                <a:gd name="T72" fmla="*/ 107 w 202"/>
                <a:gd name="T73" fmla="*/ 988 h 1427"/>
                <a:gd name="T74" fmla="*/ 118 w 202"/>
                <a:gd name="T75" fmla="*/ 978 h 1427"/>
                <a:gd name="T76" fmla="*/ 113 w 202"/>
                <a:gd name="T77" fmla="*/ 989 h 1427"/>
                <a:gd name="T78" fmla="*/ 133 w 202"/>
                <a:gd name="T79" fmla="*/ 1034 h 1427"/>
                <a:gd name="T80" fmla="*/ 128 w 202"/>
                <a:gd name="T81" fmla="*/ 1052 h 1427"/>
                <a:gd name="T82" fmla="*/ 122 w 202"/>
                <a:gd name="T83" fmla="*/ 1057 h 1427"/>
                <a:gd name="T84" fmla="*/ 126 w 202"/>
                <a:gd name="T85" fmla="*/ 1076 h 1427"/>
                <a:gd name="T86" fmla="*/ 135 w 202"/>
                <a:gd name="T87" fmla="*/ 1092 h 1427"/>
                <a:gd name="T88" fmla="*/ 129 w 202"/>
                <a:gd name="T89" fmla="*/ 1083 h 1427"/>
                <a:gd name="T90" fmla="*/ 150 w 202"/>
                <a:gd name="T91" fmla="*/ 1120 h 1427"/>
                <a:gd name="T92" fmla="*/ 146 w 202"/>
                <a:gd name="T93" fmla="*/ 1121 h 1427"/>
                <a:gd name="T94" fmla="*/ 156 w 202"/>
                <a:gd name="T95" fmla="*/ 1134 h 1427"/>
                <a:gd name="T96" fmla="*/ 160 w 202"/>
                <a:gd name="T97" fmla="*/ 1178 h 1427"/>
                <a:gd name="T98" fmla="*/ 165 w 202"/>
                <a:gd name="T99" fmla="*/ 1175 h 1427"/>
                <a:gd name="T100" fmla="*/ 150 w 202"/>
                <a:gd name="T101" fmla="*/ 1195 h 1427"/>
                <a:gd name="T102" fmla="*/ 168 w 202"/>
                <a:gd name="T103" fmla="*/ 1171 h 1427"/>
                <a:gd name="T104" fmla="*/ 173 w 202"/>
                <a:gd name="T105" fmla="*/ 1207 h 1427"/>
                <a:gd name="T106" fmla="*/ 156 w 202"/>
                <a:gd name="T107" fmla="*/ 1210 h 1427"/>
                <a:gd name="T108" fmla="*/ 169 w 202"/>
                <a:gd name="T109" fmla="*/ 1202 h 1427"/>
                <a:gd name="T110" fmla="*/ 174 w 202"/>
                <a:gd name="T111" fmla="*/ 1232 h 1427"/>
                <a:gd name="T112" fmla="*/ 182 w 202"/>
                <a:gd name="T113" fmla="*/ 1238 h 1427"/>
                <a:gd name="T114" fmla="*/ 172 w 202"/>
                <a:gd name="T115" fmla="*/ 1240 h 1427"/>
                <a:gd name="T116" fmla="*/ 175 w 202"/>
                <a:gd name="T117" fmla="*/ 1249 h 1427"/>
                <a:gd name="T118" fmla="*/ 187 w 202"/>
                <a:gd name="T119" fmla="*/ 1264 h 1427"/>
                <a:gd name="T120" fmla="*/ 181 w 202"/>
                <a:gd name="T121" fmla="*/ 1251 h 1427"/>
                <a:gd name="T122" fmla="*/ 184 w 202"/>
                <a:gd name="T123" fmla="*/ 1281 h 1427"/>
                <a:gd name="T124" fmla="*/ 1 w 202"/>
                <a:gd name="T125" fmla="*/ 135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427">
                  <a:moveTo>
                    <a:pt x="2" y="1326"/>
                  </a:moveTo>
                  <a:lnTo>
                    <a:pt x="3" y="1351"/>
                  </a:lnTo>
                  <a:lnTo>
                    <a:pt x="19" y="1351"/>
                  </a:lnTo>
                  <a:lnTo>
                    <a:pt x="19" y="1326"/>
                  </a:lnTo>
                  <a:lnTo>
                    <a:pt x="2" y="1326"/>
                  </a:lnTo>
                  <a:close/>
                  <a:moveTo>
                    <a:pt x="3" y="1364"/>
                  </a:moveTo>
                  <a:lnTo>
                    <a:pt x="3" y="1382"/>
                  </a:lnTo>
                  <a:lnTo>
                    <a:pt x="19" y="1382"/>
                  </a:lnTo>
                  <a:lnTo>
                    <a:pt x="20" y="1351"/>
                  </a:lnTo>
                  <a:lnTo>
                    <a:pt x="12" y="1350"/>
                  </a:lnTo>
                  <a:lnTo>
                    <a:pt x="3" y="1351"/>
                  </a:lnTo>
                  <a:lnTo>
                    <a:pt x="3" y="1352"/>
                  </a:lnTo>
                  <a:lnTo>
                    <a:pt x="20" y="1351"/>
                  </a:lnTo>
                  <a:lnTo>
                    <a:pt x="20" y="1350"/>
                  </a:lnTo>
                  <a:lnTo>
                    <a:pt x="3" y="1350"/>
                  </a:lnTo>
                  <a:lnTo>
                    <a:pt x="3" y="1381"/>
                  </a:lnTo>
                  <a:lnTo>
                    <a:pt x="11" y="1382"/>
                  </a:lnTo>
                  <a:lnTo>
                    <a:pt x="19" y="1382"/>
                  </a:lnTo>
                  <a:lnTo>
                    <a:pt x="19" y="1364"/>
                  </a:lnTo>
                  <a:lnTo>
                    <a:pt x="3" y="1364"/>
                  </a:lnTo>
                  <a:close/>
                  <a:moveTo>
                    <a:pt x="4" y="1365"/>
                  </a:moveTo>
                  <a:lnTo>
                    <a:pt x="4" y="1366"/>
                  </a:lnTo>
                  <a:lnTo>
                    <a:pt x="4" y="1367"/>
                  </a:lnTo>
                  <a:lnTo>
                    <a:pt x="5" y="1372"/>
                  </a:lnTo>
                  <a:lnTo>
                    <a:pt x="21" y="1371"/>
                  </a:lnTo>
                  <a:lnTo>
                    <a:pt x="22" y="1355"/>
                  </a:lnTo>
                  <a:lnTo>
                    <a:pt x="14" y="1354"/>
                  </a:lnTo>
                  <a:lnTo>
                    <a:pt x="5" y="1355"/>
                  </a:lnTo>
                  <a:lnTo>
                    <a:pt x="5" y="1356"/>
                  </a:lnTo>
                  <a:lnTo>
                    <a:pt x="22" y="1355"/>
                  </a:lnTo>
                  <a:lnTo>
                    <a:pt x="22" y="1354"/>
                  </a:lnTo>
                  <a:lnTo>
                    <a:pt x="5" y="1354"/>
                  </a:lnTo>
                  <a:lnTo>
                    <a:pt x="5" y="1371"/>
                  </a:lnTo>
                  <a:lnTo>
                    <a:pt x="13" y="1371"/>
                  </a:lnTo>
                  <a:lnTo>
                    <a:pt x="21" y="1370"/>
                  </a:lnTo>
                  <a:lnTo>
                    <a:pt x="21" y="1365"/>
                  </a:lnTo>
                  <a:lnTo>
                    <a:pt x="12" y="1366"/>
                  </a:lnTo>
                  <a:lnTo>
                    <a:pt x="21" y="1366"/>
                  </a:lnTo>
                  <a:lnTo>
                    <a:pt x="21" y="1364"/>
                  </a:lnTo>
                  <a:lnTo>
                    <a:pt x="4" y="1365"/>
                  </a:lnTo>
                  <a:close/>
                  <a:moveTo>
                    <a:pt x="6" y="1368"/>
                  </a:moveTo>
                  <a:lnTo>
                    <a:pt x="6" y="1371"/>
                  </a:lnTo>
                  <a:lnTo>
                    <a:pt x="23" y="1371"/>
                  </a:lnTo>
                  <a:lnTo>
                    <a:pt x="23" y="1355"/>
                  </a:lnTo>
                  <a:lnTo>
                    <a:pt x="15" y="1354"/>
                  </a:lnTo>
                  <a:lnTo>
                    <a:pt x="7" y="1358"/>
                  </a:lnTo>
                  <a:lnTo>
                    <a:pt x="8" y="1359"/>
                  </a:lnTo>
                  <a:lnTo>
                    <a:pt x="24" y="1357"/>
                  </a:lnTo>
                  <a:lnTo>
                    <a:pt x="24" y="1355"/>
                  </a:lnTo>
                  <a:lnTo>
                    <a:pt x="25" y="1354"/>
                  </a:lnTo>
                  <a:lnTo>
                    <a:pt x="25" y="1333"/>
                  </a:lnTo>
                  <a:lnTo>
                    <a:pt x="17" y="1333"/>
                  </a:lnTo>
                  <a:lnTo>
                    <a:pt x="9" y="1333"/>
                  </a:lnTo>
                  <a:lnTo>
                    <a:pt x="9" y="1340"/>
                  </a:lnTo>
                  <a:lnTo>
                    <a:pt x="25" y="1339"/>
                  </a:lnTo>
                  <a:lnTo>
                    <a:pt x="25" y="1333"/>
                  </a:lnTo>
                  <a:lnTo>
                    <a:pt x="9" y="1333"/>
                  </a:lnTo>
                  <a:lnTo>
                    <a:pt x="8" y="1353"/>
                  </a:lnTo>
                  <a:lnTo>
                    <a:pt x="16" y="1353"/>
                  </a:lnTo>
                  <a:lnTo>
                    <a:pt x="8" y="1351"/>
                  </a:lnTo>
                  <a:lnTo>
                    <a:pt x="7" y="1354"/>
                  </a:lnTo>
                  <a:lnTo>
                    <a:pt x="16" y="1355"/>
                  </a:lnTo>
                  <a:lnTo>
                    <a:pt x="23" y="1352"/>
                  </a:lnTo>
                  <a:lnTo>
                    <a:pt x="22" y="1350"/>
                  </a:lnTo>
                  <a:lnTo>
                    <a:pt x="7" y="1354"/>
                  </a:lnTo>
                  <a:lnTo>
                    <a:pt x="6" y="1370"/>
                  </a:lnTo>
                  <a:lnTo>
                    <a:pt x="14" y="1371"/>
                  </a:lnTo>
                  <a:lnTo>
                    <a:pt x="23" y="1370"/>
                  </a:lnTo>
                  <a:lnTo>
                    <a:pt x="23" y="1368"/>
                  </a:lnTo>
                  <a:lnTo>
                    <a:pt x="6" y="1368"/>
                  </a:lnTo>
                  <a:close/>
                  <a:moveTo>
                    <a:pt x="9" y="1352"/>
                  </a:moveTo>
                  <a:lnTo>
                    <a:pt x="9" y="1356"/>
                  </a:lnTo>
                  <a:lnTo>
                    <a:pt x="26" y="1356"/>
                  </a:lnTo>
                  <a:lnTo>
                    <a:pt x="27" y="1341"/>
                  </a:lnTo>
                  <a:lnTo>
                    <a:pt x="18" y="1341"/>
                  </a:lnTo>
                  <a:lnTo>
                    <a:pt x="10" y="1341"/>
                  </a:lnTo>
                  <a:lnTo>
                    <a:pt x="10" y="1347"/>
                  </a:lnTo>
                  <a:lnTo>
                    <a:pt x="27" y="1346"/>
                  </a:lnTo>
                  <a:lnTo>
                    <a:pt x="27" y="1341"/>
                  </a:lnTo>
                  <a:lnTo>
                    <a:pt x="10" y="1340"/>
                  </a:lnTo>
                  <a:lnTo>
                    <a:pt x="9" y="1356"/>
                  </a:lnTo>
                  <a:lnTo>
                    <a:pt x="18" y="1356"/>
                  </a:lnTo>
                  <a:lnTo>
                    <a:pt x="26" y="1356"/>
                  </a:lnTo>
                  <a:lnTo>
                    <a:pt x="26" y="1352"/>
                  </a:lnTo>
                  <a:lnTo>
                    <a:pt x="9" y="1352"/>
                  </a:lnTo>
                  <a:close/>
                  <a:moveTo>
                    <a:pt x="10" y="1359"/>
                  </a:moveTo>
                  <a:lnTo>
                    <a:pt x="10" y="1370"/>
                  </a:lnTo>
                  <a:lnTo>
                    <a:pt x="27" y="1370"/>
                  </a:lnTo>
                  <a:lnTo>
                    <a:pt x="28" y="1331"/>
                  </a:lnTo>
                  <a:lnTo>
                    <a:pt x="11" y="1331"/>
                  </a:lnTo>
                  <a:lnTo>
                    <a:pt x="10" y="1370"/>
                  </a:lnTo>
                  <a:lnTo>
                    <a:pt x="19" y="1370"/>
                  </a:lnTo>
                  <a:lnTo>
                    <a:pt x="27" y="1370"/>
                  </a:lnTo>
                  <a:lnTo>
                    <a:pt x="27" y="1359"/>
                  </a:lnTo>
                  <a:lnTo>
                    <a:pt x="10" y="1359"/>
                  </a:lnTo>
                  <a:close/>
                  <a:moveTo>
                    <a:pt x="11" y="1328"/>
                  </a:moveTo>
                  <a:lnTo>
                    <a:pt x="12" y="1353"/>
                  </a:lnTo>
                  <a:lnTo>
                    <a:pt x="28" y="1353"/>
                  </a:lnTo>
                  <a:lnTo>
                    <a:pt x="28" y="1328"/>
                  </a:lnTo>
                  <a:lnTo>
                    <a:pt x="11" y="1328"/>
                  </a:lnTo>
                  <a:close/>
                  <a:moveTo>
                    <a:pt x="29" y="1346"/>
                  </a:moveTo>
                  <a:lnTo>
                    <a:pt x="29" y="1334"/>
                  </a:lnTo>
                  <a:lnTo>
                    <a:pt x="21" y="1334"/>
                  </a:lnTo>
                  <a:lnTo>
                    <a:pt x="12" y="1335"/>
                  </a:lnTo>
                  <a:lnTo>
                    <a:pt x="13" y="1341"/>
                  </a:lnTo>
                  <a:lnTo>
                    <a:pt x="21" y="1341"/>
                  </a:lnTo>
                  <a:lnTo>
                    <a:pt x="13" y="1341"/>
                  </a:lnTo>
                  <a:lnTo>
                    <a:pt x="13" y="1373"/>
                  </a:lnTo>
                  <a:lnTo>
                    <a:pt x="30" y="1373"/>
                  </a:lnTo>
                  <a:lnTo>
                    <a:pt x="30" y="1340"/>
                  </a:lnTo>
                  <a:lnTo>
                    <a:pt x="29" y="1340"/>
                  </a:lnTo>
                  <a:lnTo>
                    <a:pt x="29" y="1333"/>
                  </a:lnTo>
                  <a:lnTo>
                    <a:pt x="12" y="1334"/>
                  </a:lnTo>
                  <a:lnTo>
                    <a:pt x="12" y="1345"/>
                  </a:lnTo>
                  <a:lnTo>
                    <a:pt x="29" y="1346"/>
                  </a:lnTo>
                  <a:close/>
                  <a:moveTo>
                    <a:pt x="30" y="1378"/>
                  </a:moveTo>
                  <a:lnTo>
                    <a:pt x="31" y="1363"/>
                  </a:lnTo>
                  <a:lnTo>
                    <a:pt x="31" y="1354"/>
                  </a:lnTo>
                  <a:lnTo>
                    <a:pt x="14" y="1353"/>
                  </a:lnTo>
                  <a:lnTo>
                    <a:pt x="14" y="1362"/>
                  </a:lnTo>
                  <a:lnTo>
                    <a:pt x="14" y="1378"/>
                  </a:lnTo>
                  <a:lnTo>
                    <a:pt x="30" y="1378"/>
                  </a:lnTo>
                  <a:close/>
                  <a:moveTo>
                    <a:pt x="32" y="1341"/>
                  </a:moveTo>
                  <a:lnTo>
                    <a:pt x="32" y="1330"/>
                  </a:lnTo>
                  <a:lnTo>
                    <a:pt x="24" y="1329"/>
                  </a:lnTo>
                  <a:lnTo>
                    <a:pt x="15" y="1329"/>
                  </a:lnTo>
                  <a:lnTo>
                    <a:pt x="16" y="1348"/>
                  </a:lnTo>
                  <a:lnTo>
                    <a:pt x="16" y="1368"/>
                  </a:lnTo>
                  <a:lnTo>
                    <a:pt x="33" y="1368"/>
                  </a:lnTo>
                  <a:lnTo>
                    <a:pt x="33" y="1348"/>
                  </a:lnTo>
                  <a:lnTo>
                    <a:pt x="32" y="1329"/>
                  </a:lnTo>
                  <a:lnTo>
                    <a:pt x="15" y="1329"/>
                  </a:lnTo>
                  <a:lnTo>
                    <a:pt x="15" y="1340"/>
                  </a:lnTo>
                  <a:lnTo>
                    <a:pt x="32" y="1341"/>
                  </a:lnTo>
                  <a:close/>
                  <a:moveTo>
                    <a:pt x="16" y="1381"/>
                  </a:moveTo>
                  <a:lnTo>
                    <a:pt x="16" y="1381"/>
                  </a:lnTo>
                  <a:lnTo>
                    <a:pt x="33" y="1381"/>
                  </a:lnTo>
                  <a:lnTo>
                    <a:pt x="34" y="1357"/>
                  </a:lnTo>
                  <a:lnTo>
                    <a:pt x="17" y="1357"/>
                  </a:lnTo>
                  <a:lnTo>
                    <a:pt x="16" y="1381"/>
                  </a:lnTo>
                  <a:lnTo>
                    <a:pt x="25" y="1381"/>
                  </a:lnTo>
                  <a:lnTo>
                    <a:pt x="33" y="1381"/>
                  </a:lnTo>
                  <a:lnTo>
                    <a:pt x="33" y="1380"/>
                  </a:lnTo>
                  <a:lnTo>
                    <a:pt x="16" y="1381"/>
                  </a:lnTo>
                  <a:close/>
                  <a:moveTo>
                    <a:pt x="18" y="1364"/>
                  </a:moveTo>
                  <a:lnTo>
                    <a:pt x="18" y="1373"/>
                  </a:lnTo>
                  <a:lnTo>
                    <a:pt x="18" y="1380"/>
                  </a:lnTo>
                  <a:lnTo>
                    <a:pt x="35" y="1380"/>
                  </a:lnTo>
                  <a:lnTo>
                    <a:pt x="36" y="1358"/>
                  </a:lnTo>
                  <a:lnTo>
                    <a:pt x="27" y="1357"/>
                  </a:lnTo>
                  <a:lnTo>
                    <a:pt x="19" y="1358"/>
                  </a:lnTo>
                  <a:lnTo>
                    <a:pt x="19" y="1370"/>
                  </a:lnTo>
                  <a:lnTo>
                    <a:pt x="36" y="1369"/>
                  </a:lnTo>
                  <a:lnTo>
                    <a:pt x="36" y="1357"/>
                  </a:lnTo>
                  <a:lnTo>
                    <a:pt x="19" y="1357"/>
                  </a:lnTo>
                  <a:lnTo>
                    <a:pt x="18" y="1379"/>
                  </a:lnTo>
                  <a:lnTo>
                    <a:pt x="27" y="1379"/>
                  </a:lnTo>
                  <a:lnTo>
                    <a:pt x="35" y="1379"/>
                  </a:lnTo>
                  <a:lnTo>
                    <a:pt x="34" y="1372"/>
                  </a:lnTo>
                  <a:lnTo>
                    <a:pt x="34" y="1363"/>
                  </a:lnTo>
                  <a:lnTo>
                    <a:pt x="18" y="1364"/>
                  </a:lnTo>
                  <a:close/>
                  <a:moveTo>
                    <a:pt x="37" y="1359"/>
                  </a:moveTo>
                  <a:lnTo>
                    <a:pt x="37" y="1357"/>
                  </a:lnTo>
                  <a:lnTo>
                    <a:pt x="29" y="1357"/>
                  </a:lnTo>
                  <a:lnTo>
                    <a:pt x="20" y="1357"/>
                  </a:lnTo>
                  <a:lnTo>
                    <a:pt x="21" y="1366"/>
                  </a:lnTo>
                  <a:lnTo>
                    <a:pt x="21" y="1380"/>
                  </a:lnTo>
                  <a:lnTo>
                    <a:pt x="38" y="1379"/>
                  </a:lnTo>
                  <a:lnTo>
                    <a:pt x="38" y="1365"/>
                  </a:lnTo>
                  <a:lnTo>
                    <a:pt x="37" y="1356"/>
                  </a:lnTo>
                  <a:lnTo>
                    <a:pt x="20" y="1356"/>
                  </a:lnTo>
                  <a:lnTo>
                    <a:pt x="20" y="1358"/>
                  </a:lnTo>
                  <a:lnTo>
                    <a:pt x="37" y="1359"/>
                  </a:lnTo>
                  <a:close/>
                  <a:moveTo>
                    <a:pt x="22" y="1392"/>
                  </a:moveTo>
                  <a:lnTo>
                    <a:pt x="23" y="1404"/>
                  </a:lnTo>
                  <a:lnTo>
                    <a:pt x="23" y="1427"/>
                  </a:lnTo>
                  <a:lnTo>
                    <a:pt x="40" y="1426"/>
                  </a:lnTo>
                  <a:lnTo>
                    <a:pt x="40" y="1410"/>
                  </a:lnTo>
                  <a:lnTo>
                    <a:pt x="23" y="1410"/>
                  </a:lnTo>
                  <a:lnTo>
                    <a:pt x="23" y="1426"/>
                  </a:lnTo>
                  <a:lnTo>
                    <a:pt x="32" y="1426"/>
                  </a:lnTo>
                  <a:lnTo>
                    <a:pt x="40" y="1426"/>
                  </a:lnTo>
                  <a:lnTo>
                    <a:pt x="39" y="1404"/>
                  </a:lnTo>
                  <a:lnTo>
                    <a:pt x="39" y="1392"/>
                  </a:lnTo>
                  <a:lnTo>
                    <a:pt x="22" y="1392"/>
                  </a:lnTo>
                  <a:close/>
                  <a:moveTo>
                    <a:pt x="40" y="1398"/>
                  </a:moveTo>
                  <a:lnTo>
                    <a:pt x="41" y="1372"/>
                  </a:lnTo>
                  <a:lnTo>
                    <a:pt x="24" y="1372"/>
                  </a:lnTo>
                  <a:lnTo>
                    <a:pt x="24" y="1398"/>
                  </a:lnTo>
                  <a:lnTo>
                    <a:pt x="40" y="1398"/>
                  </a:lnTo>
                  <a:close/>
                  <a:moveTo>
                    <a:pt x="41" y="1360"/>
                  </a:moveTo>
                  <a:lnTo>
                    <a:pt x="41" y="1359"/>
                  </a:lnTo>
                  <a:lnTo>
                    <a:pt x="32" y="1359"/>
                  </a:lnTo>
                  <a:lnTo>
                    <a:pt x="24" y="1359"/>
                  </a:lnTo>
                  <a:lnTo>
                    <a:pt x="25" y="1383"/>
                  </a:lnTo>
                  <a:lnTo>
                    <a:pt x="25" y="1394"/>
                  </a:lnTo>
                  <a:lnTo>
                    <a:pt x="26" y="1401"/>
                  </a:lnTo>
                  <a:lnTo>
                    <a:pt x="43" y="1401"/>
                  </a:lnTo>
                  <a:lnTo>
                    <a:pt x="43" y="1398"/>
                  </a:lnTo>
                  <a:lnTo>
                    <a:pt x="35" y="1396"/>
                  </a:lnTo>
                  <a:lnTo>
                    <a:pt x="27" y="1397"/>
                  </a:lnTo>
                  <a:lnTo>
                    <a:pt x="27" y="1401"/>
                  </a:lnTo>
                  <a:lnTo>
                    <a:pt x="43" y="1400"/>
                  </a:lnTo>
                  <a:lnTo>
                    <a:pt x="43" y="1396"/>
                  </a:lnTo>
                  <a:lnTo>
                    <a:pt x="27" y="1395"/>
                  </a:lnTo>
                  <a:lnTo>
                    <a:pt x="26" y="1399"/>
                  </a:lnTo>
                  <a:lnTo>
                    <a:pt x="34" y="1400"/>
                  </a:lnTo>
                  <a:lnTo>
                    <a:pt x="43" y="1399"/>
                  </a:lnTo>
                  <a:lnTo>
                    <a:pt x="42" y="1393"/>
                  </a:lnTo>
                  <a:lnTo>
                    <a:pt x="41" y="1383"/>
                  </a:lnTo>
                  <a:lnTo>
                    <a:pt x="41" y="1359"/>
                  </a:lnTo>
                  <a:lnTo>
                    <a:pt x="24" y="1359"/>
                  </a:lnTo>
                  <a:lnTo>
                    <a:pt x="24" y="1360"/>
                  </a:lnTo>
                  <a:lnTo>
                    <a:pt x="41" y="1360"/>
                  </a:lnTo>
                  <a:close/>
                  <a:moveTo>
                    <a:pt x="27" y="1413"/>
                  </a:moveTo>
                  <a:lnTo>
                    <a:pt x="28" y="1425"/>
                  </a:lnTo>
                  <a:lnTo>
                    <a:pt x="45" y="1425"/>
                  </a:lnTo>
                  <a:lnTo>
                    <a:pt x="45" y="1411"/>
                  </a:lnTo>
                  <a:lnTo>
                    <a:pt x="28" y="1411"/>
                  </a:lnTo>
                  <a:lnTo>
                    <a:pt x="28" y="1425"/>
                  </a:lnTo>
                  <a:lnTo>
                    <a:pt x="36" y="1425"/>
                  </a:lnTo>
                  <a:lnTo>
                    <a:pt x="45" y="1424"/>
                  </a:lnTo>
                  <a:lnTo>
                    <a:pt x="44" y="1413"/>
                  </a:lnTo>
                  <a:lnTo>
                    <a:pt x="27" y="1413"/>
                  </a:lnTo>
                  <a:close/>
                  <a:moveTo>
                    <a:pt x="45" y="1399"/>
                  </a:moveTo>
                  <a:lnTo>
                    <a:pt x="45" y="1394"/>
                  </a:lnTo>
                  <a:lnTo>
                    <a:pt x="37" y="1393"/>
                  </a:lnTo>
                  <a:lnTo>
                    <a:pt x="29" y="1394"/>
                  </a:lnTo>
                  <a:lnTo>
                    <a:pt x="29" y="1404"/>
                  </a:lnTo>
                  <a:lnTo>
                    <a:pt x="45" y="1406"/>
                  </a:lnTo>
                  <a:lnTo>
                    <a:pt x="46" y="1404"/>
                  </a:lnTo>
                  <a:lnTo>
                    <a:pt x="46" y="1402"/>
                  </a:lnTo>
                  <a:lnTo>
                    <a:pt x="47" y="1392"/>
                  </a:lnTo>
                  <a:lnTo>
                    <a:pt x="39" y="1392"/>
                  </a:lnTo>
                  <a:lnTo>
                    <a:pt x="30" y="1392"/>
                  </a:lnTo>
                  <a:lnTo>
                    <a:pt x="31" y="1404"/>
                  </a:lnTo>
                  <a:lnTo>
                    <a:pt x="48" y="1403"/>
                  </a:lnTo>
                  <a:lnTo>
                    <a:pt x="48" y="1392"/>
                  </a:lnTo>
                  <a:lnTo>
                    <a:pt x="31" y="1391"/>
                  </a:lnTo>
                  <a:lnTo>
                    <a:pt x="31" y="1403"/>
                  </a:lnTo>
                  <a:lnTo>
                    <a:pt x="39" y="1403"/>
                  </a:lnTo>
                  <a:lnTo>
                    <a:pt x="48" y="1403"/>
                  </a:lnTo>
                  <a:lnTo>
                    <a:pt x="47" y="1391"/>
                  </a:lnTo>
                  <a:lnTo>
                    <a:pt x="30" y="1391"/>
                  </a:lnTo>
                  <a:lnTo>
                    <a:pt x="30" y="1401"/>
                  </a:lnTo>
                  <a:lnTo>
                    <a:pt x="38" y="1401"/>
                  </a:lnTo>
                  <a:lnTo>
                    <a:pt x="30" y="1399"/>
                  </a:lnTo>
                  <a:lnTo>
                    <a:pt x="29" y="1401"/>
                  </a:lnTo>
                  <a:lnTo>
                    <a:pt x="38" y="1403"/>
                  </a:lnTo>
                  <a:lnTo>
                    <a:pt x="46" y="1403"/>
                  </a:lnTo>
                  <a:lnTo>
                    <a:pt x="45" y="1393"/>
                  </a:lnTo>
                  <a:lnTo>
                    <a:pt x="29" y="1393"/>
                  </a:lnTo>
                  <a:lnTo>
                    <a:pt x="28" y="1398"/>
                  </a:lnTo>
                  <a:lnTo>
                    <a:pt x="45" y="1399"/>
                  </a:lnTo>
                  <a:close/>
                  <a:moveTo>
                    <a:pt x="48" y="1379"/>
                  </a:moveTo>
                  <a:lnTo>
                    <a:pt x="48" y="1370"/>
                  </a:lnTo>
                  <a:lnTo>
                    <a:pt x="40" y="1370"/>
                  </a:lnTo>
                  <a:lnTo>
                    <a:pt x="32" y="1370"/>
                  </a:lnTo>
                  <a:lnTo>
                    <a:pt x="32" y="1387"/>
                  </a:lnTo>
                  <a:lnTo>
                    <a:pt x="49" y="1386"/>
                  </a:lnTo>
                  <a:lnTo>
                    <a:pt x="48" y="1370"/>
                  </a:lnTo>
                  <a:lnTo>
                    <a:pt x="32" y="1370"/>
                  </a:lnTo>
                  <a:lnTo>
                    <a:pt x="31" y="1379"/>
                  </a:lnTo>
                  <a:lnTo>
                    <a:pt x="48" y="1379"/>
                  </a:lnTo>
                  <a:close/>
                  <a:moveTo>
                    <a:pt x="32" y="1399"/>
                  </a:moveTo>
                  <a:lnTo>
                    <a:pt x="32" y="1401"/>
                  </a:lnTo>
                  <a:lnTo>
                    <a:pt x="48" y="1405"/>
                  </a:lnTo>
                  <a:lnTo>
                    <a:pt x="49" y="1404"/>
                  </a:lnTo>
                  <a:lnTo>
                    <a:pt x="41" y="1399"/>
                  </a:lnTo>
                  <a:lnTo>
                    <a:pt x="33" y="1400"/>
                  </a:lnTo>
                  <a:lnTo>
                    <a:pt x="33" y="1412"/>
                  </a:lnTo>
                  <a:lnTo>
                    <a:pt x="50" y="1413"/>
                  </a:lnTo>
                  <a:lnTo>
                    <a:pt x="51" y="1401"/>
                  </a:lnTo>
                  <a:lnTo>
                    <a:pt x="42" y="1400"/>
                  </a:lnTo>
                  <a:lnTo>
                    <a:pt x="34" y="1401"/>
                  </a:lnTo>
                  <a:lnTo>
                    <a:pt x="35" y="1408"/>
                  </a:lnTo>
                  <a:lnTo>
                    <a:pt x="41" y="1415"/>
                  </a:lnTo>
                  <a:lnTo>
                    <a:pt x="42" y="1415"/>
                  </a:lnTo>
                  <a:lnTo>
                    <a:pt x="52" y="1407"/>
                  </a:lnTo>
                  <a:lnTo>
                    <a:pt x="52" y="1393"/>
                  </a:lnTo>
                  <a:lnTo>
                    <a:pt x="44" y="1393"/>
                  </a:lnTo>
                  <a:lnTo>
                    <a:pt x="52" y="1394"/>
                  </a:lnTo>
                  <a:lnTo>
                    <a:pt x="53" y="1393"/>
                  </a:lnTo>
                  <a:lnTo>
                    <a:pt x="36" y="1390"/>
                  </a:lnTo>
                  <a:lnTo>
                    <a:pt x="36" y="1391"/>
                  </a:lnTo>
                  <a:lnTo>
                    <a:pt x="36" y="1393"/>
                  </a:lnTo>
                  <a:lnTo>
                    <a:pt x="35" y="1407"/>
                  </a:lnTo>
                  <a:lnTo>
                    <a:pt x="43" y="1407"/>
                  </a:lnTo>
                  <a:lnTo>
                    <a:pt x="45" y="1399"/>
                  </a:lnTo>
                  <a:lnTo>
                    <a:pt x="44" y="1399"/>
                  </a:lnTo>
                  <a:lnTo>
                    <a:pt x="43" y="1407"/>
                  </a:lnTo>
                  <a:lnTo>
                    <a:pt x="51" y="1406"/>
                  </a:lnTo>
                  <a:lnTo>
                    <a:pt x="50" y="1399"/>
                  </a:lnTo>
                  <a:lnTo>
                    <a:pt x="34" y="1400"/>
                  </a:lnTo>
                  <a:lnTo>
                    <a:pt x="33" y="1412"/>
                  </a:lnTo>
                  <a:lnTo>
                    <a:pt x="42" y="1412"/>
                  </a:lnTo>
                  <a:lnTo>
                    <a:pt x="50" y="1412"/>
                  </a:lnTo>
                  <a:lnTo>
                    <a:pt x="49" y="1399"/>
                  </a:lnTo>
                  <a:lnTo>
                    <a:pt x="34" y="1396"/>
                  </a:lnTo>
                  <a:lnTo>
                    <a:pt x="33" y="1396"/>
                  </a:lnTo>
                  <a:lnTo>
                    <a:pt x="40" y="1401"/>
                  </a:lnTo>
                  <a:lnTo>
                    <a:pt x="49" y="1401"/>
                  </a:lnTo>
                  <a:lnTo>
                    <a:pt x="49" y="1399"/>
                  </a:lnTo>
                  <a:lnTo>
                    <a:pt x="32" y="1399"/>
                  </a:lnTo>
                  <a:close/>
                  <a:moveTo>
                    <a:pt x="54" y="1379"/>
                  </a:moveTo>
                  <a:lnTo>
                    <a:pt x="54" y="1366"/>
                  </a:lnTo>
                  <a:lnTo>
                    <a:pt x="54" y="1354"/>
                  </a:lnTo>
                  <a:lnTo>
                    <a:pt x="37" y="1354"/>
                  </a:lnTo>
                  <a:lnTo>
                    <a:pt x="37" y="1366"/>
                  </a:lnTo>
                  <a:lnTo>
                    <a:pt x="37" y="1379"/>
                  </a:lnTo>
                  <a:lnTo>
                    <a:pt x="54" y="1379"/>
                  </a:lnTo>
                  <a:close/>
                  <a:moveTo>
                    <a:pt x="54" y="1341"/>
                  </a:moveTo>
                  <a:lnTo>
                    <a:pt x="54" y="1291"/>
                  </a:lnTo>
                  <a:lnTo>
                    <a:pt x="38" y="1291"/>
                  </a:lnTo>
                  <a:lnTo>
                    <a:pt x="37" y="1341"/>
                  </a:lnTo>
                  <a:lnTo>
                    <a:pt x="54" y="1341"/>
                  </a:lnTo>
                  <a:close/>
                  <a:moveTo>
                    <a:pt x="54" y="1278"/>
                  </a:moveTo>
                  <a:lnTo>
                    <a:pt x="55" y="1253"/>
                  </a:lnTo>
                  <a:lnTo>
                    <a:pt x="38" y="1253"/>
                  </a:lnTo>
                  <a:lnTo>
                    <a:pt x="38" y="1278"/>
                  </a:lnTo>
                  <a:lnTo>
                    <a:pt x="54" y="1278"/>
                  </a:lnTo>
                  <a:close/>
                  <a:moveTo>
                    <a:pt x="55" y="1241"/>
                  </a:moveTo>
                  <a:lnTo>
                    <a:pt x="55" y="1191"/>
                  </a:lnTo>
                  <a:lnTo>
                    <a:pt x="38" y="1191"/>
                  </a:lnTo>
                  <a:lnTo>
                    <a:pt x="38" y="1241"/>
                  </a:lnTo>
                  <a:lnTo>
                    <a:pt x="55" y="1241"/>
                  </a:lnTo>
                  <a:close/>
                  <a:moveTo>
                    <a:pt x="55" y="1178"/>
                  </a:moveTo>
                  <a:lnTo>
                    <a:pt x="55" y="1153"/>
                  </a:lnTo>
                  <a:lnTo>
                    <a:pt x="39" y="1153"/>
                  </a:lnTo>
                  <a:lnTo>
                    <a:pt x="38" y="1178"/>
                  </a:lnTo>
                  <a:lnTo>
                    <a:pt x="55" y="1178"/>
                  </a:lnTo>
                  <a:close/>
                  <a:moveTo>
                    <a:pt x="56" y="1140"/>
                  </a:moveTo>
                  <a:lnTo>
                    <a:pt x="56" y="1113"/>
                  </a:lnTo>
                  <a:lnTo>
                    <a:pt x="56" y="1090"/>
                  </a:lnTo>
                  <a:lnTo>
                    <a:pt x="39" y="1090"/>
                  </a:lnTo>
                  <a:lnTo>
                    <a:pt x="39" y="1113"/>
                  </a:lnTo>
                  <a:lnTo>
                    <a:pt x="39" y="1140"/>
                  </a:lnTo>
                  <a:lnTo>
                    <a:pt x="56" y="1140"/>
                  </a:lnTo>
                  <a:close/>
                  <a:moveTo>
                    <a:pt x="56" y="1077"/>
                  </a:moveTo>
                  <a:lnTo>
                    <a:pt x="56" y="1052"/>
                  </a:lnTo>
                  <a:lnTo>
                    <a:pt x="39" y="1052"/>
                  </a:lnTo>
                  <a:lnTo>
                    <a:pt x="39" y="1077"/>
                  </a:lnTo>
                  <a:lnTo>
                    <a:pt x="56" y="1077"/>
                  </a:lnTo>
                  <a:close/>
                  <a:moveTo>
                    <a:pt x="56" y="1040"/>
                  </a:moveTo>
                  <a:lnTo>
                    <a:pt x="56" y="989"/>
                  </a:lnTo>
                  <a:lnTo>
                    <a:pt x="39" y="989"/>
                  </a:lnTo>
                  <a:lnTo>
                    <a:pt x="39" y="1040"/>
                  </a:lnTo>
                  <a:lnTo>
                    <a:pt x="56" y="1040"/>
                  </a:lnTo>
                  <a:close/>
                  <a:moveTo>
                    <a:pt x="56" y="977"/>
                  </a:moveTo>
                  <a:lnTo>
                    <a:pt x="56" y="967"/>
                  </a:lnTo>
                  <a:lnTo>
                    <a:pt x="56" y="952"/>
                  </a:lnTo>
                  <a:lnTo>
                    <a:pt x="39" y="952"/>
                  </a:lnTo>
                  <a:lnTo>
                    <a:pt x="39" y="967"/>
                  </a:lnTo>
                  <a:lnTo>
                    <a:pt x="39" y="977"/>
                  </a:lnTo>
                  <a:lnTo>
                    <a:pt x="56" y="977"/>
                  </a:lnTo>
                  <a:close/>
                  <a:moveTo>
                    <a:pt x="56" y="939"/>
                  </a:moveTo>
                  <a:lnTo>
                    <a:pt x="57" y="889"/>
                  </a:lnTo>
                  <a:lnTo>
                    <a:pt x="40" y="889"/>
                  </a:lnTo>
                  <a:lnTo>
                    <a:pt x="39" y="939"/>
                  </a:lnTo>
                  <a:lnTo>
                    <a:pt x="56" y="939"/>
                  </a:lnTo>
                  <a:close/>
                  <a:moveTo>
                    <a:pt x="57" y="876"/>
                  </a:moveTo>
                  <a:lnTo>
                    <a:pt x="57" y="851"/>
                  </a:lnTo>
                  <a:lnTo>
                    <a:pt x="40" y="851"/>
                  </a:lnTo>
                  <a:lnTo>
                    <a:pt x="40" y="876"/>
                  </a:lnTo>
                  <a:lnTo>
                    <a:pt x="57" y="876"/>
                  </a:lnTo>
                  <a:close/>
                  <a:moveTo>
                    <a:pt x="57" y="839"/>
                  </a:moveTo>
                  <a:lnTo>
                    <a:pt x="57" y="790"/>
                  </a:lnTo>
                  <a:lnTo>
                    <a:pt x="57" y="788"/>
                  </a:lnTo>
                  <a:lnTo>
                    <a:pt x="40" y="788"/>
                  </a:lnTo>
                  <a:lnTo>
                    <a:pt x="40" y="790"/>
                  </a:lnTo>
                  <a:lnTo>
                    <a:pt x="40" y="839"/>
                  </a:lnTo>
                  <a:lnTo>
                    <a:pt x="57" y="839"/>
                  </a:lnTo>
                  <a:close/>
                  <a:moveTo>
                    <a:pt x="57" y="776"/>
                  </a:moveTo>
                  <a:lnTo>
                    <a:pt x="57" y="751"/>
                  </a:lnTo>
                  <a:lnTo>
                    <a:pt x="40" y="751"/>
                  </a:lnTo>
                  <a:lnTo>
                    <a:pt x="40" y="776"/>
                  </a:lnTo>
                  <a:lnTo>
                    <a:pt x="57" y="776"/>
                  </a:lnTo>
                  <a:close/>
                  <a:moveTo>
                    <a:pt x="57" y="738"/>
                  </a:moveTo>
                  <a:lnTo>
                    <a:pt x="58" y="688"/>
                  </a:lnTo>
                  <a:lnTo>
                    <a:pt x="41" y="688"/>
                  </a:lnTo>
                  <a:lnTo>
                    <a:pt x="41" y="738"/>
                  </a:lnTo>
                  <a:lnTo>
                    <a:pt x="57" y="738"/>
                  </a:lnTo>
                  <a:close/>
                  <a:moveTo>
                    <a:pt x="58" y="675"/>
                  </a:moveTo>
                  <a:lnTo>
                    <a:pt x="58" y="650"/>
                  </a:lnTo>
                  <a:lnTo>
                    <a:pt x="41" y="650"/>
                  </a:lnTo>
                  <a:lnTo>
                    <a:pt x="41" y="675"/>
                  </a:lnTo>
                  <a:lnTo>
                    <a:pt x="58" y="675"/>
                  </a:lnTo>
                  <a:close/>
                  <a:moveTo>
                    <a:pt x="58" y="637"/>
                  </a:moveTo>
                  <a:lnTo>
                    <a:pt x="58" y="587"/>
                  </a:lnTo>
                  <a:lnTo>
                    <a:pt x="41" y="587"/>
                  </a:lnTo>
                  <a:lnTo>
                    <a:pt x="41" y="637"/>
                  </a:lnTo>
                  <a:lnTo>
                    <a:pt x="58" y="637"/>
                  </a:lnTo>
                  <a:close/>
                  <a:moveTo>
                    <a:pt x="58" y="575"/>
                  </a:moveTo>
                  <a:lnTo>
                    <a:pt x="58" y="566"/>
                  </a:lnTo>
                  <a:lnTo>
                    <a:pt x="58" y="549"/>
                  </a:lnTo>
                  <a:lnTo>
                    <a:pt x="41" y="549"/>
                  </a:lnTo>
                  <a:lnTo>
                    <a:pt x="41" y="566"/>
                  </a:lnTo>
                  <a:lnTo>
                    <a:pt x="41" y="575"/>
                  </a:lnTo>
                  <a:lnTo>
                    <a:pt x="58" y="575"/>
                  </a:lnTo>
                  <a:close/>
                  <a:moveTo>
                    <a:pt x="58" y="537"/>
                  </a:moveTo>
                  <a:lnTo>
                    <a:pt x="59" y="487"/>
                  </a:lnTo>
                  <a:lnTo>
                    <a:pt x="42" y="487"/>
                  </a:lnTo>
                  <a:lnTo>
                    <a:pt x="41" y="537"/>
                  </a:lnTo>
                  <a:lnTo>
                    <a:pt x="58" y="537"/>
                  </a:lnTo>
                  <a:close/>
                  <a:moveTo>
                    <a:pt x="59" y="474"/>
                  </a:moveTo>
                  <a:lnTo>
                    <a:pt x="59" y="452"/>
                  </a:lnTo>
                  <a:lnTo>
                    <a:pt x="59" y="449"/>
                  </a:lnTo>
                  <a:lnTo>
                    <a:pt x="42" y="449"/>
                  </a:lnTo>
                  <a:lnTo>
                    <a:pt x="42" y="452"/>
                  </a:lnTo>
                  <a:lnTo>
                    <a:pt x="42" y="474"/>
                  </a:lnTo>
                  <a:lnTo>
                    <a:pt x="59" y="474"/>
                  </a:lnTo>
                  <a:close/>
                  <a:moveTo>
                    <a:pt x="59" y="436"/>
                  </a:moveTo>
                  <a:lnTo>
                    <a:pt x="59" y="386"/>
                  </a:lnTo>
                  <a:lnTo>
                    <a:pt x="42" y="386"/>
                  </a:lnTo>
                  <a:lnTo>
                    <a:pt x="42" y="436"/>
                  </a:lnTo>
                  <a:lnTo>
                    <a:pt x="59" y="436"/>
                  </a:lnTo>
                  <a:close/>
                  <a:moveTo>
                    <a:pt x="59" y="373"/>
                  </a:moveTo>
                  <a:lnTo>
                    <a:pt x="59" y="348"/>
                  </a:lnTo>
                  <a:lnTo>
                    <a:pt x="43" y="348"/>
                  </a:lnTo>
                  <a:lnTo>
                    <a:pt x="42" y="373"/>
                  </a:lnTo>
                  <a:lnTo>
                    <a:pt x="59" y="373"/>
                  </a:lnTo>
                  <a:close/>
                  <a:moveTo>
                    <a:pt x="59" y="336"/>
                  </a:moveTo>
                  <a:lnTo>
                    <a:pt x="59" y="307"/>
                  </a:lnTo>
                  <a:lnTo>
                    <a:pt x="59" y="285"/>
                  </a:lnTo>
                  <a:lnTo>
                    <a:pt x="43" y="285"/>
                  </a:lnTo>
                  <a:lnTo>
                    <a:pt x="43" y="307"/>
                  </a:lnTo>
                  <a:lnTo>
                    <a:pt x="43" y="336"/>
                  </a:lnTo>
                  <a:lnTo>
                    <a:pt x="59" y="336"/>
                  </a:lnTo>
                  <a:close/>
                  <a:moveTo>
                    <a:pt x="59" y="273"/>
                  </a:moveTo>
                  <a:lnTo>
                    <a:pt x="60" y="248"/>
                  </a:lnTo>
                  <a:lnTo>
                    <a:pt x="43" y="248"/>
                  </a:lnTo>
                  <a:lnTo>
                    <a:pt x="43" y="273"/>
                  </a:lnTo>
                  <a:lnTo>
                    <a:pt x="59" y="273"/>
                  </a:lnTo>
                  <a:close/>
                  <a:moveTo>
                    <a:pt x="60" y="235"/>
                  </a:moveTo>
                  <a:lnTo>
                    <a:pt x="60" y="211"/>
                  </a:lnTo>
                  <a:lnTo>
                    <a:pt x="60" y="185"/>
                  </a:lnTo>
                  <a:lnTo>
                    <a:pt x="43" y="185"/>
                  </a:lnTo>
                  <a:lnTo>
                    <a:pt x="43" y="211"/>
                  </a:lnTo>
                  <a:lnTo>
                    <a:pt x="43" y="235"/>
                  </a:lnTo>
                  <a:lnTo>
                    <a:pt x="60" y="235"/>
                  </a:lnTo>
                  <a:close/>
                  <a:moveTo>
                    <a:pt x="60" y="173"/>
                  </a:moveTo>
                  <a:lnTo>
                    <a:pt x="61" y="148"/>
                  </a:lnTo>
                  <a:lnTo>
                    <a:pt x="44" y="147"/>
                  </a:lnTo>
                  <a:lnTo>
                    <a:pt x="44" y="172"/>
                  </a:lnTo>
                  <a:lnTo>
                    <a:pt x="60" y="173"/>
                  </a:lnTo>
                  <a:close/>
                  <a:moveTo>
                    <a:pt x="61" y="135"/>
                  </a:moveTo>
                  <a:lnTo>
                    <a:pt x="61" y="112"/>
                  </a:lnTo>
                  <a:lnTo>
                    <a:pt x="62" y="85"/>
                  </a:lnTo>
                  <a:lnTo>
                    <a:pt x="45" y="84"/>
                  </a:lnTo>
                  <a:lnTo>
                    <a:pt x="45" y="111"/>
                  </a:lnTo>
                  <a:lnTo>
                    <a:pt x="44" y="135"/>
                  </a:lnTo>
                  <a:lnTo>
                    <a:pt x="61" y="135"/>
                  </a:lnTo>
                  <a:close/>
                  <a:moveTo>
                    <a:pt x="62" y="72"/>
                  </a:moveTo>
                  <a:lnTo>
                    <a:pt x="62" y="70"/>
                  </a:lnTo>
                  <a:lnTo>
                    <a:pt x="63" y="47"/>
                  </a:lnTo>
                  <a:lnTo>
                    <a:pt x="46" y="47"/>
                  </a:lnTo>
                  <a:lnTo>
                    <a:pt x="45" y="70"/>
                  </a:lnTo>
                  <a:lnTo>
                    <a:pt x="45" y="72"/>
                  </a:lnTo>
                  <a:lnTo>
                    <a:pt x="62" y="72"/>
                  </a:lnTo>
                  <a:close/>
                  <a:moveTo>
                    <a:pt x="63" y="34"/>
                  </a:moveTo>
                  <a:lnTo>
                    <a:pt x="63" y="30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47" y="17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47" y="0"/>
                  </a:lnTo>
                  <a:lnTo>
                    <a:pt x="47" y="29"/>
                  </a:lnTo>
                  <a:lnTo>
                    <a:pt x="46" y="34"/>
                  </a:lnTo>
                  <a:lnTo>
                    <a:pt x="63" y="34"/>
                  </a:lnTo>
                  <a:close/>
                  <a:moveTo>
                    <a:pt x="65" y="25"/>
                  </a:moveTo>
                  <a:lnTo>
                    <a:pt x="65" y="16"/>
                  </a:lnTo>
                  <a:lnTo>
                    <a:pt x="66" y="10"/>
                  </a:lnTo>
                  <a:lnTo>
                    <a:pt x="57" y="9"/>
                  </a:lnTo>
                  <a:lnTo>
                    <a:pt x="49" y="9"/>
                  </a:lnTo>
                  <a:lnTo>
                    <a:pt x="49" y="18"/>
                  </a:lnTo>
                  <a:lnTo>
                    <a:pt x="66" y="18"/>
                  </a:lnTo>
                  <a:lnTo>
                    <a:pt x="66" y="8"/>
                  </a:lnTo>
                  <a:lnTo>
                    <a:pt x="49" y="8"/>
                  </a:lnTo>
                  <a:lnTo>
                    <a:pt x="48" y="15"/>
                  </a:lnTo>
                  <a:lnTo>
                    <a:pt x="48" y="24"/>
                  </a:lnTo>
                  <a:lnTo>
                    <a:pt x="65" y="25"/>
                  </a:lnTo>
                  <a:close/>
                  <a:moveTo>
                    <a:pt x="67" y="12"/>
                  </a:moveTo>
                  <a:lnTo>
                    <a:pt x="67" y="11"/>
                  </a:lnTo>
                  <a:lnTo>
                    <a:pt x="59" y="10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60" y="10"/>
                  </a:lnTo>
                  <a:lnTo>
                    <a:pt x="51" y="10"/>
                  </a:lnTo>
                  <a:lnTo>
                    <a:pt x="52" y="34"/>
                  </a:lnTo>
                  <a:lnTo>
                    <a:pt x="69" y="34"/>
                  </a:lnTo>
                  <a:lnTo>
                    <a:pt x="69" y="23"/>
                  </a:lnTo>
                  <a:lnTo>
                    <a:pt x="61" y="23"/>
                  </a:lnTo>
                  <a:lnTo>
                    <a:pt x="53" y="24"/>
                  </a:lnTo>
                  <a:lnTo>
                    <a:pt x="53" y="29"/>
                  </a:lnTo>
                  <a:lnTo>
                    <a:pt x="61" y="28"/>
                  </a:lnTo>
                  <a:lnTo>
                    <a:pt x="53" y="28"/>
                  </a:lnTo>
                  <a:lnTo>
                    <a:pt x="54" y="36"/>
                  </a:lnTo>
                  <a:lnTo>
                    <a:pt x="70" y="35"/>
                  </a:lnTo>
                  <a:lnTo>
                    <a:pt x="70" y="28"/>
                  </a:lnTo>
                  <a:lnTo>
                    <a:pt x="70" y="27"/>
                  </a:lnTo>
                  <a:lnTo>
                    <a:pt x="69" y="22"/>
                  </a:lnTo>
                  <a:lnTo>
                    <a:pt x="53" y="22"/>
                  </a:lnTo>
                  <a:lnTo>
                    <a:pt x="52" y="33"/>
                  </a:lnTo>
                  <a:lnTo>
                    <a:pt x="60" y="34"/>
                  </a:lnTo>
                  <a:lnTo>
                    <a:pt x="69" y="34"/>
                  </a:lnTo>
                  <a:lnTo>
                    <a:pt x="68" y="9"/>
                  </a:lnTo>
                  <a:lnTo>
                    <a:pt x="54" y="3"/>
                  </a:lnTo>
                  <a:lnTo>
                    <a:pt x="54" y="4"/>
                  </a:lnTo>
                  <a:lnTo>
                    <a:pt x="51" y="10"/>
                  </a:lnTo>
                  <a:lnTo>
                    <a:pt x="51" y="11"/>
                  </a:lnTo>
                  <a:lnTo>
                    <a:pt x="67" y="12"/>
                  </a:lnTo>
                  <a:close/>
                  <a:moveTo>
                    <a:pt x="54" y="48"/>
                  </a:moveTo>
                  <a:lnTo>
                    <a:pt x="54" y="51"/>
                  </a:lnTo>
                  <a:lnTo>
                    <a:pt x="54" y="72"/>
                  </a:lnTo>
                  <a:lnTo>
                    <a:pt x="55" y="74"/>
                  </a:lnTo>
                  <a:lnTo>
                    <a:pt x="71" y="72"/>
                  </a:lnTo>
                  <a:lnTo>
                    <a:pt x="71" y="71"/>
                  </a:lnTo>
                  <a:lnTo>
                    <a:pt x="70" y="51"/>
                  </a:lnTo>
                  <a:lnTo>
                    <a:pt x="70" y="47"/>
                  </a:lnTo>
                  <a:lnTo>
                    <a:pt x="54" y="48"/>
                  </a:lnTo>
                  <a:close/>
                  <a:moveTo>
                    <a:pt x="56" y="86"/>
                  </a:moveTo>
                  <a:lnTo>
                    <a:pt x="56" y="109"/>
                  </a:lnTo>
                  <a:lnTo>
                    <a:pt x="57" y="136"/>
                  </a:lnTo>
                  <a:lnTo>
                    <a:pt x="74" y="135"/>
                  </a:lnTo>
                  <a:lnTo>
                    <a:pt x="73" y="109"/>
                  </a:lnTo>
                  <a:lnTo>
                    <a:pt x="72" y="85"/>
                  </a:lnTo>
                  <a:lnTo>
                    <a:pt x="56" y="86"/>
                  </a:lnTo>
                  <a:close/>
                  <a:moveTo>
                    <a:pt x="74" y="144"/>
                  </a:moveTo>
                  <a:lnTo>
                    <a:pt x="74" y="121"/>
                  </a:lnTo>
                  <a:lnTo>
                    <a:pt x="66" y="121"/>
                  </a:lnTo>
                  <a:lnTo>
                    <a:pt x="58" y="121"/>
                  </a:lnTo>
                  <a:lnTo>
                    <a:pt x="58" y="123"/>
                  </a:lnTo>
                  <a:lnTo>
                    <a:pt x="74" y="122"/>
                  </a:lnTo>
                  <a:lnTo>
                    <a:pt x="74" y="120"/>
                  </a:lnTo>
                  <a:lnTo>
                    <a:pt x="58" y="121"/>
                  </a:lnTo>
                  <a:lnTo>
                    <a:pt x="57" y="144"/>
                  </a:lnTo>
                  <a:lnTo>
                    <a:pt x="74" y="144"/>
                  </a:lnTo>
                  <a:close/>
                  <a:moveTo>
                    <a:pt x="58" y="135"/>
                  </a:moveTo>
                  <a:lnTo>
                    <a:pt x="59" y="168"/>
                  </a:lnTo>
                  <a:lnTo>
                    <a:pt x="76" y="170"/>
                  </a:lnTo>
                  <a:lnTo>
                    <a:pt x="76" y="166"/>
                  </a:lnTo>
                  <a:lnTo>
                    <a:pt x="68" y="165"/>
                  </a:lnTo>
                  <a:lnTo>
                    <a:pt x="59" y="165"/>
                  </a:lnTo>
                  <a:lnTo>
                    <a:pt x="60" y="179"/>
                  </a:lnTo>
                  <a:lnTo>
                    <a:pt x="76" y="178"/>
                  </a:lnTo>
                  <a:lnTo>
                    <a:pt x="76" y="165"/>
                  </a:lnTo>
                  <a:lnTo>
                    <a:pt x="59" y="163"/>
                  </a:lnTo>
                  <a:lnTo>
                    <a:pt x="59" y="166"/>
                  </a:lnTo>
                  <a:lnTo>
                    <a:pt x="67" y="168"/>
                  </a:lnTo>
                  <a:lnTo>
                    <a:pt x="76" y="168"/>
                  </a:lnTo>
                  <a:lnTo>
                    <a:pt x="75" y="135"/>
                  </a:lnTo>
                  <a:lnTo>
                    <a:pt x="58" y="135"/>
                  </a:lnTo>
                  <a:close/>
                  <a:moveTo>
                    <a:pt x="60" y="191"/>
                  </a:moveTo>
                  <a:lnTo>
                    <a:pt x="60" y="201"/>
                  </a:lnTo>
                  <a:lnTo>
                    <a:pt x="61" y="210"/>
                  </a:lnTo>
                  <a:lnTo>
                    <a:pt x="61" y="216"/>
                  </a:lnTo>
                  <a:lnTo>
                    <a:pt x="78" y="216"/>
                  </a:lnTo>
                  <a:lnTo>
                    <a:pt x="78" y="209"/>
                  </a:lnTo>
                  <a:lnTo>
                    <a:pt x="77" y="200"/>
                  </a:lnTo>
                  <a:lnTo>
                    <a:pt x="77" y="191"/>
                  </a:lnTo>
                  <a:lnTo>
                    <a:pt x="60" y="191"/>
                  </a:lnTo>
                  <a:close/>
                  <a:moveTo>
                    <a:pt x="61" y="229"/>
                  </a:moveTo>
                  <a:lnTo>
                    <a:pt x="61" y="249"/>
                  </a:lnTo>
                  <a:lnTo>
                    <a:pt x="62" y="260"/>
                  </a:lnTo>
                  <a:lnTo>
                    <a:pt x="62" y="279"/>
                  </a:lnTo>
                  <a:lnTo>
                    <a:pt x="79" y="279"/>
                  </a:lnTo>
                  <a:lnTo>
                    <a:pt x="79" y="259"/>
                  </a:lnTo>
                  <a:lnTo>
                    <a:pt x="78" y="249"/>
                  </a:lnTo>
                  <a:lnTo>
                    <a:pt x="78" y="229"/>
                  </a:lnTo>
                  <a:lnTo>
                    <a:pt x="61" y="229"/>
                  </a:lnTo>
                  <a:close/>
                  <a:moveTo>
                    <a:pt x="63" y="292"/>
                  </a:moveTo>
                  <a:lnTo>
                    <a:pt x="63" y="298"/>
                  </a:lnTo>
                  <a:lnTo>
                    <a:pt x="63" y="300"/>
                  </a:lnTo>
                  <a:lnTo>
                    <a:pt x="63" y="303"/>
                  </a:lnTo>
                  <a:lnTo>
                    <a:pt x="72" y="301"/>
                  </a:lnTo>
                  <a:lnTo>
                    <a:pt x="63" y="301"/>
                  </a:lnTo>
                  <a:lnTo>
                    <a:pt x="63" y="317"/>
                  </a:lnTo>
                  <a:lnTo>
                    <a:pt x="80" y="317"/>
                  </a:lnTo>
                  <a:lnTo>
                    <a:pt x="80" y="301"/>
                  </a:lnTo>
                  <a:lnTo>
                    <a:pt x="80" y="299"/>
                  </a:lnTo>
                  <a:lnTo>
                    <a:pt x="79" y="296"/>
                  </a:lnTo>
                  <a:lnTo>
                    <a:pt x="71" y="298"/>
                  </a:lnTo>
                  <a:lnTo>
                    <a:pt x="79" y="298"/>
                  </a:lnTo>
                  <a:lnTo>
                    <a:pt x="79" y="291"/>
                  </a:lnTo>
                  <a:lnTo>
                    <a:pt x="63" y="292"/>
                  </a:lnTo>
                  <a:close/>
                  <a:moveTo>
                    <a:pt x="63" y="329"/>
                  </a:moveTo>
                  <a:lnTo>
                    <a:pt x="64" y="361"/>
                  </a:lnTo>
                  <a:lnTo>
                    <a:pt x="81" y="361"/>
                  </a:lnTo>
                  <a:lnTo>
                    <a:pt x="81" y="357"/>
                  </a:lnTo>
                  <a:lnTo>
                    <a:pt x="82" y="353"/>
                  </a:lnTo>
                  <a:lnTo>
                    <a:pt x="74" y="352"/>
                  </a:lnTo>
                  <a:lnTo>
                    <a:pt x="65" y="352"/>
                  </a:lnTo>
                  <a:lnTo>
                    <a:pt x="65" y="362"/>
                  </a:lnTo>
                  <a:lnTo>
                    <a:pt x="82" y="362"/>
                  </a:lnTo>
                  <a:lnTo>
                    <a:pt x="82" y="351"/>
                  </a:lnTo>
                  <a:lnTo>
                    <a:pt x="65" y="350"/>
                  </a:lnTo>
                  <a:lnTo>
                    <a:pt x="65" y="354"/>
                  </a:lnTo>
                  <a:lnTo>
                    <a:pt x="64" y="359"/>
                  </a:lnTo>
                  <a:lnTo>
                    <a:pt x="72" y="361"/>
                  </a:lnTo>
                  <a:lnTo>
                    <a:pt x="81" y="360"/>
                  </a:lnTo>
                  <a:lnTo>
                    <a:pt x="80" y="329"/>
                  </a:lnTo>
                  <a:lnTo>
                    <a:pt x="63" y="329"/>
                  </a:lnTo>
                  <a:close/>
                  <a:moveTo>
                    <a:pt x="83" y="373"/>
                  </a:moveTo>
                  <a:lnTo>
                    <a:pt x="83" y="368"/>
                  </a:lnTo>
                  <a:lnTo>
                    <a:pt x="75" y="367"/>
                  </a:lnTo>
                  <a:lnTo>
                    <a:pt x="66" y="367"/>
                  </a:lnTo>
                  <a:lnTo>
                    <a:pt x="67" y="387"/>
                  </a:lnTo>
                  <a:lnTo>
                    <a:pt x="83" y="387"/>
                  </a:lnTo>
                  <a:lnTo>
                    <a:pt x="83" y="367"/>
                  </a:lnTo>
                  <a:lnTo>
                    <a:pt x="67" y="366"/>
                  </a:lnTo>
                  <a:lnTo>
                    <a:pt x="66" y="371"/>
                  </a:lnTo>
                  <a:lnTo>
                    <a:pt x="83" y="373"/>
                  </a:lnTo>
                  <a:close/>
                  <a:moveTo>
                    <a:pt x="68" y="399"/>
                  </a:moveTo>
                  <a:lnTo>
                    <a:pt x="68" y="439"/>
                  </a:lnTo>
                  <a:lnTo>
                    <a:pt x="69" y="450"/>
                  </a:lnTo>
                  <a:lnTo>
                    <a:pt x="85" y="449"/>
                  </a:lnTo>
                  <a:lnTo>
                    <a:pt x="85" y="439"/>
                  </a:lnTo>
                  <a:lnTo>
                    <a:pt x="84" y="399"/>
                  </a:lnTo>
                  <a:lnTo>
                    <a:pt x="68" y="399"/>
                  </a:lnTo>
                  <a:close/>
                  <a:moveTo>
                    <a:pt x="87" y="460"/>
                  </a:moveTo>
                  <a:lnTo>
                    <a:pt x="87" y="459"/>
                  </a:lnTo>
                  <a:lnTo>
                    <a:pt x="78" y="458"/>
                  </a:lnTo>
                  <a:lnTo>
                    <a:pt x="70" y="458"/>
                  </a:lnTo>
                  <a:lnTo>
                    <a:pt x="70" y="481"/>
                  </a:lnTo>
                  <a:lnTo>
                    <a:pt x="87" y="481"/>
                  </a:lnTo>
                  <a:lnTo>
                    <a:pt x="87" y="457"/>
                  </a:lnTo>
                  <a:lnTo>
                    <a:pt x="70" y="456"/>
                  </a:lnTo>
                  <a:lnTo>
                    <a:pt x="70" y="457"/>
                  </a:lnTo>
                  <a:lnTo>
                    <a:pt x="87" y="460"/>
                  </a:lnTo>
                  <a:close/>
                  <a:moveTo>
                    <a:pt x="71" y="494"/>
                  </a:moveTo>
                  <a:lnTo>
                    <a:pt x="71" y="514"/>
                  </a:lnTo>
                  <a:lnTo>
                    <a:pt x="72" y="529"/>
                  </a:lnTo>
                  <a:lnTo>
                    <a:pt x="72" y="537"/>
                  </a:lnTo>
                  <a:lnTo>
                    <a:pt x="89" y="537"/>
                  </a:lnTo>
                  <a:lnTo>
                    <a:pt x="90" y="529"/>
                  </a:lnTo>
                  <a:lnTo>
                    <a:pt x="73" y="528"/>
                  </a:lnTo>
                  <a:lnTo>
                    <a:pt x="72" y="536"/>
                  </a:lnTo>
                  <a:lnTo>
                    <a:pt x="81" y="536"/>
                  </a:lnTo>
                  <a:lnTo>
                    <a:pt x="89" y="536"/>
                  </a:lnTo>
                  <a:lnTo>
                    <a:pt x="89" y="528"/>
                  </a:lnTo>
                  <a:lnTo>
                    <a:pt x="88" y="513"/>
                  </a:lnTo>
                  <a:lnTo>
                    <a:pt x="87" y="494"/>
                  </a:lnTo>
                  <a:lnTo>
                    <a:pt x="71" y="494"/>
                  </a:lnTo>
                  <a:close/>
                  <a:moveTo>
                    <a:pt x="73" y="536"/>
                  </a:moveTo>
                  <a:lnTo>
                    <a:pt x="74" y="561"/>
                  </a:lnTo>
                  <a:lnTo>
                    <a:pt x="90" y="561"/>
                  </a:lnTo>
                  <a:lnTo>
                    <a:pt x="90" y="536"/>
                  </a:lnTo>
                  <a:lnTo>
                    <a:pt x="73" y="536"/>
                  </a:lnTo>
                  <a:close/>
                  <a:moveTo>
                    <a:pt x="74" y="574"/>
                  </a:moveTo>
                  <a:lnTo>
                    <a:pt x="75" y="585"/>
                  </a:lnTo>
                  <a:lnTo>
                    <a:pt x="76" y="595"/>
                  </a:lnTo>
                  <a:lnTo>
                    <a:pt x="76" y="597"/>
                  </a:lnTo>
                  <a:lnTo>
                    <a:pt x="77" y="599"/>
                  </a:lnTo>
                  <a:lnTo>
                    <a:pt x="85" y="597"/>
                  </a:lnTo>
                  <a:lnTo>
                    <a:pt x="76" y="597"/>
                  </a:lnTo>
                  <a:lnTo>
                    <a:pt x="77" y="619"/>
                  </a:lnTo>
                  <a:lnTo>
                    <a:pt x="77" y="624"/>
                  </a:lnTo>
                  <a:lnTo>
                    <a:pt x="94" y="623"/>
                  </a:lnTo>
                  <a:lnTo>
                    <a:pt x="94" y="619"/>
                  </a:lnTo>
                  <a:lnTo>
                    <a:pt x="93" y="597"/>
                  </a:lnTo>
                  <a:lnTo>
                    <a:pt x="93" y="595"/>
                  </a:lnTo>
                  <a:lnTo>
                    <a:pt x="92" y="593"/>
                  </a:lnTo>
                  <a:lnTo>
                    <a:pt x="84" y="595"/>
                  </a:lnTo>
                  <a:lnTo>
                    <a:pt x="92" y="594"/>
                  </a:lnTo>
                  <a:lnTo>
                    <a:pt x="92" y="584"/>
                  </a:lnTo>
                  <a:lnTo>
                    <a:pt x="91" y="573"/>
                  </a:lnTo>
                  <a:lnTo>
                    <a:pt x="74" y="574"/>
                  </a:lnTo>
                  <a:close/>
                  <a:moveTo>
                    <a:pt x="78" y="637"/>
                  </a:moveTo>
                  <a:lnTo>
                    <a:pt x="78" y="642"/>
                  </a:lnTo>
                  <a:lnTo>
                    <a:pt x="79" y="655"/>
                  </a:lnTo>
                  <a:lnTo>
                    <a:pt x="96" y="655"/>
                  </a:lnTo>
                  <a:lnTo>
                    <a:pt x="96" y="649"/>
                  </a:lnTo>
                  <a:lnTo>
                    <a:pt x="88" y="648"/>
                  </a:lnTo>
                  <a:lnTo>
                    <a:pt x="79" y="648"/>
                  </a:lnTo>
                  <a:lnTo>
                    <a:pt x="79" y="649"/>
                  </a:lnTo>
                  <a:lnTo>
                    <a:pt x="96" y="649"/>
                  </a:lnTo>
                  <a:lnTo>
                    <a:pt x="96" y="648"/>
                  </a:lnTo>
                  <a:lnTo>
                    <a:pt x="79" y="647"/>
                  </a:lnTo>
                  <a:lnTo>
                    <a:pt x="79" y="654"/>
                  </a:lnTo>
                  <a:lnTo>
                    <a:pt x="87" y="654"/>
                  </a:lnTo>
                  <a:lnTo>
                    <a:pt x="96" y="654"/>
                  </a:lnTo>
                  <a:lnTo>
                    <a:pt x="95" y="641"/>
                  </a:lnTo>
                  <a:lnTo>
                    <a:pt x="94" y="635"/>
                  </a:lnTo>
                  <a:lnTo>
                    <a:pt x="78" y="637"/>
                  </a:lnTo>
                  <a:close/>
                  <a:moveTo>
                    <a:pt x="79" y="662"/>
                  </a:moveTo>
                  <a:lnTo>
                    <a:pt x="80" y="683"/>
                  </a:lnTo>
                  <a:lnTo>
                    <a:pt x="97" y="684"/>
                  </a:lnTo>
                  <a:lnTo>
                    <a:pt x="97" y="680"/>
                  </a:lnTo>
                  <a:lnTo>
                    <a:pt x="89" y="679"/>
                  </a:lnTo>
                  <a:lnTo>
                    <a:pt x="81" y="679"/>
                  </a:lnTo>
                  <a:lnTo>
                    <a:pt x="81" y="698"/>
                  </a:lnTo>
                  <a:lnTo>
                    <a:pt x="82" y="705"/>
                  </a:lnTo>
                  <a:lnTo>
                    <a:pt x="98" y="703"/>
                  </a:lnTo>
                  <a:lnTo>
                    <a:pt x="98" y="697"/>
                  </a:lnTo>
                  <a:lnTo>
                    <a:pt x="98" y="679"/>
                  </a:lnTo>
                  <a:lnTo>
                    <a:pt x="81" y="678"/>
                  </a:lnTo>
                  <a:lnTo>
                    <a:pt x="80" y="682"/>
                  </a:lnTo>
                  <a:lnTo>
                    <a:pt x="89" y="683"/>
                  </a:lnTo>
                  <a:lnTo>
                    <a:pt x="97" y="683"/>
                  </a:lnTo>
                  <a:lnTo>
                    <a:pt x="96" y="662"/>
                  </a:lnTo>
                  <a:lnTo>
                    <a:pt x="79" y="662"/>
                  </a:lnTo>
                  <a:close/>
                  <a:moveTo>
                    <a:pt x="83" y="717"/>
                  </a:moveTo>
                  <a:lnTo>
                    <a:pt x="83" y="723"/>
                  </a:lnTo>
                  <a:lnTo>
                    <a:pt x="84" y="741"/>
                  </a:lnTo>
                  <a:lnTo>
                    <a:pt x="84" y="742"/>
                  </a:lnTo>
                  <a:lnTo>
                    <a:pt x="101" y="741"/>
                  </a:lnTo>
                  <a:lnTo>
                    <a:pt x="101" y="740"/>
                  </a:lnTo>
                  <a:lnTo>
                    <a:pt x="100" y="722"/>
                  </a:lnTo>
                  <a:lnTo>
                    <a:pt x="100" y="716"/>
                  </a:lnTo>
                  <a:lnTo>
                    <a:pt x="83" y="717"/>
                  </a:lnTo>
                  <a:close/>
                  <a:moveTo>
                    <a:pt x="85" y="754"/>
                  </a:moveTo>
                  <a:lnTo>
                    <a:pt x="85" y="772"/>
                  </a:lnTo>
                  <a:lnTo>
                    <a:pt x="85" y="774"/>
                  </a:lnTo>
                  <a:lnTo>
                    <a:pt x="86" y="776"/>
                  </a:lnTo>
                  <a:lnTo>
                    <a:pt x="94" y="774"/>
                  </a:lnTo>
                  <a:lnTo>
                    <a:pt x="86" y="775"/>
                  </a:lnTo>
                  <a:lnTo>
                    <a:pt x="86" y="780"/>
                  </a:lnTo>
                  <a:lnTo>
                    <a:pt x="87" y="789"/>
                  </a:lnTo>
                  <a:lnTo>
                    <a:pt x="96" y="797"/>
                  </a:lnTo>
                  <a:lnTo>
                    <a:pt x="97" y="797"/>
                  </a:lnTo>
                  <a:lnTo>
                    <a:pt x="96" y="789"/>
                  </a:lnTo>
                  <a:lnTo>
                    <a:pt x="88" y="791"/>
                  </a:lnTo>
                  <a:lnTo>
                    <a:pt x="89" y="793"/>
                  </a:lnTo>
                  <a:lnTo>
                    <a:pt x="96" y="791"/>
                  </a:lnTo>
                  <a:lnTo>
                    <a:pt x="88" y="792"/>
                  </a:lnTo>
                  <a:lnTo>
                    <a:pt x="89" y="800"/>
                  </a:lnTo>
                  <a:lnTo>
                    <a:pt x="89" y="804"/>
                  </a:lnTo>
                  <a:lnTo>
                    <a:pt x="105" y="803"/>
                  </a:lnTo>
                  <a:lnTo>
                    <a:pt x="105" y="799"/>
                  </a:lnTo>
                  <a:lnTo>
                    <a:pt x="105" y="791"/>
                  </a:lnTo>
                  <a:lnTo>
                    <a:pt x="105" y="789"/>
                  </a:lnTo>
                  <a:lnTo>
                    <a:pt x="104" y="787"/>
                  </a:lnTo>
                  <a:lnTo>
                    <a:pt x="95" y="780"/>
                  </a:lnTo>
                  <a:lnTo>
                    <a:pt x="94" y="781"/>
                  </a:lnTo>
                  <a:lnTo>
                    <a:pt x="95" y="789"/>
                  </a:lnTo>
                  <a:lnTo>
                    <a:pt x="103" y="788"/>
                  </a:lnTo>
                  <a:lnTo>
                    <a:pt x="103" y="779"/>
                  </a:lnTo>
                  <a:lnTo>
                    <a:pt x="102" y="773"/>
                  </a:lnTo>
                  <a:lnTo>
                    <a:pt x="102" y="771"/>
                  </a:lnTo>
                  <a:lnTo>
                    <a:pt x="101" y="769"/>
                  </a:lnTo>
                  <a:lnTo>
                    <a:pt x="93" y="771"/>
                  </a:lnTo>
                  <a:lnTo>
                    <a:pt x="102" y="771"/>
                  </a:lnTo>
                  <a:lnTo>
                    <a:pt x="101" y="754"/>
                  </a:lnTo>
                  <a:lnTo>
                    <a:pt x="85" y="754"/>
                  </a:lnTo>
                  <a:close/>
                  <a:moveTo>
                    <a:pt x="89" y="816"/>
                  </a:moveTo>
                  <a:lnTo>
                    <a:pt x="89" y="826"/>
                  </a:lnTo>
                  <a:lnTo>
                    <a:pt x="106" y="826"/>
                  </a:lnTo>
                  <a:lnTo>
                    <a:pt x="107" y="810"/>
                  </a:lnTo>
                  <a:lnTo>
                    <a:pt x="90" y="809"/>
                  </a:lnTo>
                  <a:lnTo>
                    <a:pt x="89" y="825"/>
                  </a:lnTo>
                  <a:lnTo>
                    <a:pt x="98" y="826"/>
                  </a:lnTo>
                  <a:lnTo>
                    <a:pt x="106" y="825"/>
                  </a:lnTo>
                  <a:lnTo>
                    <a:pt x="106" y="816"/>
                  </a:lnTo>
                  <a:lnTo>
                    <a:pt x="89" y="816"/>
                  </a:lnTo>
                  <a:close/>
                  <a:moveTo>
                    <a:pt x="107" y="797"/>
                  </a:moveTo>
                  <a:lnTo>
                    <a:pt x="107" y="793"/>
                  </a:lnTo>
                  <a:lnTo>
                    <a:pt x="98" y="793"/>
                  </a:lnTo>
                  <a:lnTo>
                    <a:pt x="90" y="793"/>
                  </a:lnTo>
                  <a:lnTo>
                    <a:pt x="90" y="833"/>
                  </a:lnTo>
                  <a:lnTo>
                    <a:pt x="91" y="835"/>
                  </a:lnTo>
                  <a:lnTo>
                    <a:pt x="92" y="837"/>
                  </a:lnTo>
                  <a:lnTo>
                    <a:pt x="108" y="837"/>
                  </a:lnTo>
                  <a:lnTo>
                    <a:pt x="109" y="833"/>
                  </a:lnTo>
                  <a:lnTo>
                    <a:pt x="92" y="830"/>
                  </a:lnTo>
                  <a:lnTo>
                    <a:pt x="91" y="833"/>
                  </a:lnTo>
                  <a:lnTo>
                    <a:pt x="100" y="835"/>
                  </a:lnTo>
                  <a:lnTo>
                    <a:pt x="108" y="833"/>
                  </a:lnTo>
                  <a:lnTo>
                    <a:pt x="107" y="830"/>
                  </a:lnTo>
                  <a:lnTo>
                    <a:pt x="99" y="832"/>
                  </a:lnTo>
                  <a:lnTo>
                    <a:pt x="107" y="832"/>
                  </a:lnTo>
                  <a:lnTo>
                    <a:pt x="107" y="793"/>
                  </a:lnTo>
                  <a:lnTo>
                    <a:pt x="90" y="792"/>
                  </a:lnTo>
                  <a:lnTo>
                    <a:pt x="90" y="797"/>
                  </a:lnTo>
                  <a:lnTo>
                    <a:pt x="107" y="797"/>
                  </a:lnTo>
                  <a:close/>
                  <a:moveTo>
                    <a:pt x="92" y="837"/>
                  </a:moveTo>
                  <a:lnTo>
                    <a:pt x="93" y="863"/>
                  </a:lnTo>
                  <a:lnTo>
                    <a:pt x="110" y="862"/>
                  </a:lnTo>
                  <a:lnTo>
                    <a:pt x="109" y="837"/>
                  </a:lnTo>
                  <a:lnTo>
                    <a:pt x="92" y="837"/>
                  </a:lnTo>
                  <a:close/>
                  <a:moveTo>
                    <a:pt x="93" y="875"/>
                  </a:moveTo>
                  <a:lnTo>
                    <a:pt x="93" y="883"/>
                  </a:lnTo>
                  <a:lnTo>
                    <a:pt x="110" y="883"/>
                  </a:lnTo>
                  <a:lnTo>
                    <a:pt x="110" y="857"/>
                  </a:lnTo>
                  <a:lnTo>
                    <a:pt x="102" y="857"/>
                  </a:lnTo>
                  <a:lnTo>
                    <a:pt x="110" y="858"/>
                  </a:lnTo>
                  <a:lnTo>
                    <a:pt x="111" y="854"/>
                  </a:lnTo>
                  <a:lnTo>
                    <a:pt x="111" y="853"/>
                  </a:lnTo>
                  <a:lnTo>
                    <a:pt x="112" y="841"/>
                  </a:lnTo>
                  <a:lnTo>
                    <a:pt x="103" y="841"/>
                  </a:lnTo>
                  <a:lnTo>
                    <a:pt x="95" y="841"/>
                  </a:lnTo>
                  <a:lnTo>
                    <a:pt x="95" y="842"/>
                  </a:lnTo>
                  <a:lnTo>
                    <a:pt x="112" y="841"/>
                  </a:lnTo>
                  <a:lnTo>
                    <a:pt x="112" y="840"/>
                  </a:lnTo>
                  <a:lnTo>
                    <a:pt x="95" y="840"/>
                  </a:lnTo>
                  <a:lnTo>
                    <a:pt x="94" y="852"/>
                  </a:lnTo>
                  <a:lnTo>
                    <a:pt x="103" y="853"/>
                  </a:lnTo>
                  <a:lnTo>
                    <a:pt x="94" y="852"/>
                  </a:lnTo>
                  <a:lnTo>
                    <a:pt x="94" y="856"/>
                  </a:lnTo>
                  <a:lnTo>
                    <a:pt x="94" y="857"/>
                  </a:lnTo>
                  <a:lnTo>
                    <a:pt x="93" y="882"/>
                  </a:lnTo>
                  <a:lnTo>
                    <a:pt x="101" y="882"/>
                  </a:lnTo>
                  <a:lnTo>
                    <a:pt x="110" y="882"/>
                  </a:lnTo>
                  <a:lnTo>
                    <a:pt x="110" y="875"/>
                  </a:lnTo>
                  <a:lnTo>
                    <a:pt x="93" y="875"/>
                  </a:lnTo>
                  <a:close/>
                  <a:moveTo>
                    <a:pt x="95" y="854"/>
                  </a:moveTo>
                  <a:lnTo>
                    <a:pt x="96" y="879"/>
                  </a:lnTo>
                  <a:lnTo>
                    <a:pt x="112" y="879"/>
                  </a:lnTo>
                  <a:lnTo>
                    <a:pt x="112" y="854"/>
                  </a:lnTo>
                  <a:lnTo>
                    <a:pt x="95" y="854"/>
                  </a:lnTo>
                  <a:close/>
                  <a:moveTo>
                    <a:pt x="97" y="892"/>
                  </a:moveTo>
                  <a:lnTo>
                    <a:pt x="97" y="893"/>
                  </a:lnTo>
                  <a:lnTo>
                    <a:pt x="98" y="902"/>
                  </a:lnTo>
                  <a:lnTo>
                    <a:pt x="114" y="903"/>
                  </a:lnTo>
                  <a:lnTo>
                    <a:pt x="115" y="900"/>
                  </a:lnTo>
                  <a:lnTo>
                    <a:pt x="115" y="895"/>
                  </a:lnTo>
                  <a:lnTo>
                    <a:pt x="107" y="894"/>
                  </a:lnTo>
                  <a:lnTo>
                    <a:pt x="99" y="894"/>
                  </a:lnTo>
                  <a:lnTo>
                    <a:pt x="100" y="910"/>
                  </a:lnTo>
                  <a:lnTo>
                    <a:pt x="100" y="922"/>
                  </a:lnTo>
                  <a:lnTo>
                    <a:pt x="103" y="928"/>
                  </a:lnTo>
                  <a:lnTo>
                    <a:pt x="103" y="928"/>
                  </a:lnTo>
                  <a:lnTo>
                    <a:pt x="117" y="922"/>
                  </a:lnTo>
                  <a:lnTo>
                    <a:pt x="118" y="919"/>
                  </a:lnTo>
                  <a:lnTo>
                    <a:pt x="101" y="919"/>
                  </a:lnTo>
                  <a:lnTo>
                    <a:pt x="101" y="921"/>
                  </a:lnTo>
                  <a:lnTo>
                    <a:pt x="109" y="922"/>
                  </a:lnTo>
                  <a:lnTo>
                    <a:pt x="114" y="916"/>
                  </a:lnTo>
                  <a:lnTo>
                    <a:pt x="114" y="915"/>
                  </a:lnTo>
                  <a:lnTo>
                    <a:pt x="108" y="921"/>
                  </a:lnTo>
                  <a:lnTo>
                    <a:pt x="117" y="921"/>
                  </a:lnTo>
                  <a:lnTo>
                    <a:pt x="116" y="909"/>
                  </a:lnTo>
                  <a:lnTo>
                    <a:pt x="116" y="893"/>
                  </a:lnTo>
                  <a:lnTo>
                    <a:pt x="99" y="892"/>
                  </a:lnTo>
                  <a:lnTo>
                    <a:pt x="98" y="897"/>
                  </a:lnTo>
                  <a:lnTo>
                    <a:pt x="98" y="900"/>
                  </a:lnTo>
                  <a:lnTo>
                    <a:pt x="106" y="902"/>
                  </a:lnTo>
                  <a:lnTo>
                    <a:pt x="114" y="901"/>
                  </a:lnTo>
                  <a:lnTo>
                    <a:pt x="114" y="892"/>
                  </a:lnTo>
                  <a:lnTo>
                    <a:pt x="114" y="890"/>
                  </a:lnTo>
                  <a:lnTo>
                    <a:pt x="97" y="892"/>
                  </a:lnTo>
                  <a:close/>
                  <a:moveTo>
                    <a:pt x="118" y="907"/>
                  </a:moveTo>
                  <a:lnTo>
                    <a:pt x="118" y="897"/>
                  </a:lnTo>
                  <a:lnTo>
                    <a:pt x="110" y="897"/>
                  </a:lnTo>
                  <a:lnTo>
                    <a:pt x="101" y="897"/>
                  </a:lnTo>
                  <a:lnTo>
                    <a:pt x="101" y="913"/>
                  </a:lnTo>
                  <a:lnTo>
                    <a:pt x="118" y="912"/>
                  </a:lnTo>
                  <a:lnTo>
                    <a:pt x="118" y="897"/>
                  </a:lnTo>
                  <a:lnTo>
                    <a:pt x="101" y="897"/>
                  </a:lnTo>
                  <a:lnTo>
                    <a:pt x="101" y="907"/>
                  </a:lnTo>
                  <a:lnTo>
                    <a:pt x="118" y="907"/>
                  </a:lnTo>
                  <a:close/>
                  <a:moveTo>
                    <a:pt x="120" y="918"/>
                  </a:moveTo>
                  <a:lnTo>
                    <a:pt x="120" y="918"/>
                  </a:lnTo>
                  <a:lnTo>
                    <a:pt x="111" y="916"/>
                  </a:lnTo>
                  <a:lnTo>
                    <a:pt x="103" y="917"/>
                  </a:lnTo>
                  <a:lnTo>
                    <a:pt x="104" y="934"/>
                  </a:lnTo>
                  <a:lnTo>
                    <a:pt x="120" y="935"/>
                  </a:lnTo>
                  <a:lnTo>
                    <a:pt x="121" y="929"/>
                  </a:lnTo>
                  <a:lnTo>
                    <a:pt x="113" y="928"/>
                  </a:lnTo>
                  <a:lnTo>
                    <a:pt x="104" y="929"/>
                  </a:lnTo>
                  <a:lnTo>
                    <a:pt x="105" y="952"/>
                  </a:lnTo>
                  <a:lnTo>
                    <a:pt x="107" y="956"/>
                  </a:lnTo>
                  <a:lnTo>
                    <a:pt x="107" y="957"/>
                  </a:lnTo>
                  <a:lnTo>
                    <a:pt x="114" y="952"/>
                  </a:lnTo>
                  <a:lnTo>
                    <a:pt x="105" y="952"/>
                  </a:lnTo>
                  <a:lnTo>
                    <a:pt x="106" y="954"/>
                  </a:lnTo>
                  <a:lnTo>
                    <a:pt x="122" y="953"/>
                  </a:lnTo>
                  <a:lnTo>
                    <a:pt x="122" y="952"/>
                  </a:lnTo>
                  <a:lnTo>
                    <a:pt x="121" y="947"/>
                  </a:lnTo>
                  <a:lnTo>
                    <a:pt x="120" y="946"/>
                  </a:lnTo>
                  <a:lnTo>
                    <a:pt x="113" y="951"/>
                  </a:lnTo>
                  <a:lnTo>
                    <a:pt x="121" y="951"/>
                  </a:lnTo>
                  <a:lnTo>
                    <a:pt x="121" y="928"/>
                  </a:lnTo>
                  <a:lnTo>
                    <a:pt x="104" y="927"/>
                  </a:lnTo>
                  <a:lnTo>
                    <a:pt x="104" y="933"/>
                  </a:lnTo>
                  <a:lnTo>
                    <a:pt x="112" y="934"/>
                  </a:lnTo>
                  <a:lnTo>
                    <a:pt x="120" y="934"/>
                  </a:lnTo>
                  <a:lnTo>
                    <a:pt x="120" y="916"/>
                  </a:lnTo>
                  <a:lnTo>
                    <a:pt x="103" y="915"/>
                  </a:lnTo>
                  <a:lnTo>
                    <a:pt x="103" y="916"/>
                  </a:lnTo>
                  <a:lnTo>
                    <a:pt x="120" y="918"/>
                  </a:lnTo>
                  <a:close/>
                  <a:moveTo>
                    <a:pt x="106" y="966"/>
                  </a:moveTo>
                  <a:lnTo>
                    <a:pt x="106" y="976"/>
                  </a:lnTo>
                  <a:lnTo>
                    <a:pt x="107" y="990"/>
                  </a:lnTo>
                  <a:lnTo>
                    <a:pt x="123" y="990"/>
                  </a:lnTo>
                  <a:lnTo>
                    <a:pt x="123" y="989"/>
                  </a:lnTo>
                  <a:lnTo>
                    <a:pt x="107" y="988"/>
                  </a:lnTo>
                  <a:lnTo>
                    <a:pt x="107" y="989"/>
                  </a:lnTo>
                  <a:lnTo>
                    <a:pt x="115" y="990"/>
                  </a:lnTo>
                  <a:lnTo>
                    <a:pt x="123" y="989"/>
                  </a:lnTo>
                  <a:lnTo>
                    <a:pt x="123" y="975"/>
                  </a:lnTo>
                  <a:lnTo>
                    <a:pt x="123" y="966"/>
                  </a:lnTo>
                  <a:lnTo>
                    <a:pt x="106" y="966"/>
                  </a:lnTo>
                  <a:close/>
                  <a:moveTo>
                    <a:pt x="124" y="976"/>
                  </a:moveTo>
                  <a:lnTo>
                    <a:pt x="124" y="970"/>
                  </a:lnTo>
                  <a:lnTo>
                    <a:pt x="125" y="956"/>
                  </a:lnTo>
                  <a:lnTo>
                    <a:pt x="116" y="956"/>
                  </a:lnTo>
                  <a:lnTo>
                    <a:pt x="108" y="956"/>
                  </a:lnTo>
                  <a:lnTo>
                    <a:pt x="109" y="986"/>
                  </a:lnTo>
                  <a:lnTo>
                    <a:pt x="125" y="986"/>
                  </a:lnTo>
                  <a:lnTo>
                    <a:pt x="125" y="956"/>
                  </a:lnTo>
                  <a:lnTo>
                    <a:pt x="108" y="956"/>
                  </a:lnTo>
                  <a:lnTo>
                    <a:pt x="107" y="970"/>
                  </a:lnTo>
                  <a:lnTo>
                    <a:pt x="107" y="975"/>
                  </a:lnTo>
                  <a:lnTo>
                    <a:pt x="124" y="976"/>
                  </a:lnTo>
                  <a:close/>
                  <a:moveTo>
                    <a:pt x="126" y="984"/>
                  </a:moveTo>
                  <a:lnTo>
                    <a:pt x="126" y="982"/>
                  </a:lnTo>
                  <a:lnTo>
                    <a:pt x="118" y="982"/>
                  </a:lnTo>
                  <a:lnTo>
                    <a:pt x="126" y="983"/>
                  </a:lnTo>
                  <a:lnTo>
                    <a:pt x="127" y="980"/>
                  </a:lnTo>
                  <a:lnTo>
                    <a:pt x="118" y="978"/>
                  </a:lnTo>
                  <a:lnTo>
                    <a:pt x="110" y="979"/>
                  </a:lnTo>
                  <a:lnTo>
                    <a:pt x="110" y="994"/>
                  </a:lnTo>
                  <a:lnTo>
                    <a:pt x="127" y="994"/>
                  </a:lnTo>
                  <a:lnTo>
                    <a:pt x="127" y="989"/>
                  </a:lnTo>
                  <a:lnTo>
                    <a:pt x="110" y="989"/>
                  </a:lnTo>
                  <a:lnTo>
                    <a:pt x="110" y="994"/>
                  </a:lnTo>
                  <a:lnTo>
                    <a:pt x="119" y="994"/>
                  </a:lnTo>
                  <a:lnTo>
                    <a:pt x="127" y="993"/>
                  </a:lnTo>
                  <a:lnTo>
                    <a:pt x="127" y="978"/>
                  </a:lnTo>
                  <a:lnTo>
                    <a:pt x="110" y="977"/>
                  </a:lnTo>
                  <a:lnTo>
                    <a:pt x="109" y="980"/>
                  </a:lnTo>
                  <a:lnTo>
                    <a:pt x="109" y="981"/>
                  </a:lnTo>
                  <a:lnTo>
                    <a:pt x="109" y="983"/>
                  </a:lnTo>
                  <a:lnTo>
                    <a:pt x="126" y="984"/>
                  </a:lnTo>
                  <a:close/>
                  <a:moveTo>
                    <a:pt x="128" y="977"/>
                  </a:moveTo>
                  <a:lnTo>
                    <a:pt x="128" y="973"/>
                  </a:lnTo>
                  <a:lnTo>
                    <a:pt x="120" y="973"/>
                  </a:lnTo>
                  <a:lnTo>
                    <a:pt x="111" y="973"/>
                  </a:lnTo>
                  <a:lnTo>
                    <a:pt x="112" y="981"/>
                  </a:lnTo>
                  <a:lnTo>
                    <a:pt x="112" y="1001"/>
                  </a:lnTo>
                  <a:lnTo>
                    <a:pt x="129" y="1001"/>
                  </a:lnTo>
                  <a:lnTo>
                    <a:pt x="130" y="990"/>
                  </a:lnTo>
                  <a:lnTo>
                    <a:pt x="121" y="989"/>
                  </a:lnTo>
                  <a:lnTo>
                    <a:pt x="113" y="989"/>
                  </a:lnTo>
                  <a:lnTo>
                    <a:pt x="113" y="996"/>
                  </a:lnTo>
                  <a:lnTo>
                    <a:pt x="130" y="996"/>
                  </a:lnTo>
                  <a:lnTo>
                    <a:pt x="130" y="989"/>
                  </a:lnTo>
                  <a:lnTo>
                    <a:pt x="113" y="989"/>
                  </a:lnTo>
                  <a:lnTo>
                    <a:pt x="112" y="1000"/>
                  </a:lnTo>
                  <a:lnTo>
                    <a:pt x="121" y="1000"/>
                  </a:lnTo>
                  <a:lnTo>
                    <a:pt x="129" y="1000"/>
                  </a:lnTo>
                  <a:lnTo>
                    <a:pt x="129" y="980"/>
                  </a:lnTo>
                  <a:lnTo>
                    <a:pt x="128" y="972"/>
                  </a:lnTo>
                  <a:lnTo>
                    <a:pt x="111" y="973"/>
                  </a:lnTo>
                  <a:lnTo>
                    <a:pt x="111" y="976"/>
                  </a:lnTo>
                  <a:lnTo>
                    <a:pt x="128" y="977"/>
                  </a:lnTo>
                  <a:close/>
                  <a:moveTo>
                    <a:pt x="114" y="1009"/>
                  </a:moveTo>
                  <a:lnTo>
                    <a:pt x="114" y="1034"/>
                  </a:lnTo>
                  <a:lnTo>
                    <a:pt x="131" y="1033"/>
                  </a:lnTo>
                  <a:lnTo>
                    <a:pt x="130" y="1008"/>
                  </a:lnTo>
                  <a:lnTo>
                    <a:pt x="114" y="1009"/>
                  </a:lnTo>
                  <a:close/>
                  <a:moveTo>
                    <a:pt x="131" y="1037"/>
                  </a:moveTo>
                  <a:lnTo>
                    <a:pt x="132" y="1022"/>
                  </a:lnTo>
                  <a:lnTo>
                    <a:pt x="132" y="1011"/>
                  </a:lnTo>
                  <a:lnTo>
                    <a:pt x="124" y="1010"/>
                  </a:lnTo>
                  <a:lnTo>
                    <a:pt x="116" y="1010"/>
                  </a:lnTo>
                  <a:lnTo>
                    <a:pt x="116" y="1034"/>
                  </a:lnTo>
                  <a:lnTo>
                    <a:pt x="133" y="1034"/>
                  </a:lnTo>
                  <a:lnTo>
                    <a:pt x="132" y="1010"/>
                  </a:lnTo>
                  <a:lnTo>
                    <a:pt x="116" y="1010"/>
                  </a:lnTo>
                  <a:lnTo>
                    <a:pt x="115" y="1021"/>
                  </a:lnTo>
                  <a:lnTo>
                    <a:pt x="114" y="1037"/>
                  </a:lnTo>
                  <a:lnTo>
                    <a:pt x="131" y="1037"/>
                  </a:lnTo>
                  <a:close/>
                  <a:moveTo>
                    <a:pt x="116" y="1047"/>
                  </a:moveTo>
                  <a:lnTo>
                    <a:pt x="117" y="1059"/>
                  </a:lnTo>
                  <a:lnTo>
                    <a:pt x="134" y="1059"/>
                  </a:lnTo>
                  <a:lnTo>
                    <a:pt x="134" y="1047"/>
                  </a:lnTo>
                  <a:lnTo>
                    <a:pt x="117" y="1046"/>
                  </a:lnTo>
                  <a:lnTo>
                    <a:pt x="117" y="1059"/>
                  </a:lnTo>
                  <a:lnTo>
                    <a:pt x="125" y="1059"/>
                  </a:lnTo>
                  <a:lnTo>
                    <a:pt x="134" y="1059"/>
                  </a:lnTo>
                  <a:lnTo>
                    <a:pt x="133" y="1046"/>
                  </a:lnTo>
                  <a:lnTo>
                    <a:pt x="116" y="1047"/>
                  </a:lnTo>
                  <a:close/>
                  <a:moveTo>
                    <a:pt x="134" y="1034"/>
                  </a:moveTo>
                  <a:lnTo>
                    <a:pt x="134" y="1032"/>
                  </a:lnTo>
                  <a:lnTo>
                    <a:pt x="126" y="1032"/>
                  </a:lnTo>
                  <a:lnTo>
                    <a:pt x="118" y="1032"/>
                  </a:lnTo>
                  <a:lnTo>
                    <a:pt x="118" y="1044"/>
                  </a:lnTo>
                  <a:lnTo>
                    <a:pt x="119" y="1058"/>
                  </a:lnTo>
                  <a:lnTo>
                    <a:pt x="135" y="1059"/>
                  </a:lnTo>
                  <a:lnTo>
                    <a:pt x="136" y="1053"/>
                  </a:lnTo>
                  <a:lnTo>
                    <a:pt x="128" y="1052"/>
                  </a:lnTo>
                  <a:lnTo>
                    <a:pt x="119" y="1053"/>
                  </a:lnTo>
                  <a:lnTo>
                    <a:pt x="120" y="1059"/>
                  </a:lnTo>
                  <a:lnTo>
                    <a:pt x="137" y="1059"/>
                  </a:lnTo>
                  <a:lnTo>
                    <a:pt x="137" y="1048"/>
                  </a:lnTo>
                  <a:lnTo>
                    <a:pt x="120" y="1048"/>
                  </a:lnTo>
                  <a:lnTo>
                    <a:pt x="120" y="1058"/>
                  </a:lnTo>
                  <a:lnTo>
                    <a:pt x="128" y="1058"/>
                  </a:lnTo>
                  <a:lnTo>
                    <a:pt x="136" y="1057"/>
                  </a:lnTo>
                  <a:lnTo>
                    <a:pt x="136" y="1051"/>
                  </a:lnTo>
                  <a:lnTo>
                    <a:pt x="119" y="1051"/>
                  </a:lnTo>
                  <a:lnTo>
                    <a:pt x="119" y="1057"/>
                  </a:lnTo>
                  <a:lnTo>
                    <a:pt x="127" y="1058"/>
                  </a:lnTo>
                  <a:lnTo>
                    <a:pt x="135" y="1057"/>
                  </a:lnTo>
                  <a:lnTo>
                    <a:pt x="135" y="1043"/>
                  </a:lnTo>
                  <a:lnTo>
                    <a:pt x="134" y="1031"/>
                  </a:lnTo>
                  <a:lnTo>
                    <a:pt x="118" y="1032"/>
                  </a:lnTo>
                  <a:lnTo>
                    <a:pt x="117" y="1034"/>
                  </a:lnTo>
                  <a:lnTo>
                    <a:pt x="134" y="1034"/>
                  </a:lnTo>
                  <a:close/>
                  <a:moveTo>
                    <a:pt x="138" y="1037"/>
                  </a:moveTo>
                  <a:lnTo>
                    <a:pt x="138" y="1035"/>
                  </a:lnTo>
                  <a:lnTo>
                    <a:pt x="129" y="1034"/>
                  </a:lnTo>
                  <a:lnTo>
                    <a:pt x="121" y="1034"/>
                  </a:lnTo>
                  <a:lnTo>
                    <a:pt x="122" y="1055"/>
                  </a:lnTo>
                  <a:lnTo>
                    <a:pt x="122" y="1057"/>
                  </a:lnTo>
                  <a:lnTo>
                    <a:pt x="123" y="1059"/>
                  </a:lnTo>
                  <a:lnTo>
                    <a:pt x="139" y="1057"/>
                  </a:lnTo>
                  <a:lnTo>
                    <a:pt x="139" y="1057"/>
                  </a:lnTo>
                  <a:lnTo>
                    <a:pt x="123" y="1055"/>
                  </a:lnTo>
                  <a:lnTo>
                    <a:pt x="122" y="1056"/>
                  </a:lnTo>
                  <a:lnTo>
                    <a:pt x="131" y="1057"/>
                  </a:lnTo>
                  <a:lnTo>
                    <a:pt x="139" y="1055"/>
                  </a:lnTo>
                  <a:lnTo>
                    <a:pt x="138" y="1052"/>
                  </a:lnTo>
                  <a:lnTo>
                    <a:pt x="130" y="1054"/>
                  </a:lnTo>
                  <a:lnTo>
                    <a:pt x="138" y="1054"/>
                  </a:lnTo>
                  <a:lnTo>
                    <a:pt x="138" y="1034"/>
                  </a:lnTo>
                  <a:lnTo>
                    <a:pt x="121" y="1033"/>
                  </a:lnTo>
                  <a:lnTo>
                    <a:pt x="121" y="1035"/>
                  </a:lnTo>
                  <a:lnTo>
                    <a:pt x="138" y="1037"/>
                  </a:lnTo>
                  <a:close/>
                  <a:moveTo>
                    <a:pt x="124" y="1055"/>
                  </a:moveTo>
                  <a:lnTo>
                    <a:pt x="124" y="1060"/>
                  </a:lnTo>
                  <a:lnTo>
                    <a:pt x="125" y="1089"/>
                  </a:lnTo>
                  <a:lnTo>
                    <a:pt x="141" y="1089"/>
                  </a:lnTo>
                  <a:lnTo>
                    <a:pt x="142" y="1075"/>
                  </a:lnTo>
                  <a:lnTo>
                    <a:pt x="134" y="1075"/>
                  </a:lnTo>
                  <a:lnTo>
                    <a:pt x="127" y="1079"/>
                  </a:lnTo>
                  <a:lnTo>
                    <a:pt x="127" y="1080"/>
                  </a:lnTo>
                  <a:lnTo>
                    <a:pt x="134" y="1076"/>
                  </a:lnTo>
                  <a:lnTo>
                    <a:pt x="126" y="1076"/>
                  </a:lnTo>
                  <a:lnTo>
                    <a:pt x="126" y="1076"/>
                  </a:lnTo>
                  <a:lnTo>
                    <a:pt x="143" y="1075"/>
                  </a:lnTo>
                  <a:lnTo>
                    <a:pt x="143" y="1075"/>
                  </a:lnTo>
                  <a:lnTo>
                    <a:pt x="142" y="1071"/>
                  </a:lnTo>
                  <a:lnTo>
                    <a:pt x="141" y="1070"/>
                  </a:lnTo>
                  <a:lnTo>
                    <a:pt x="125" y="1074"/>
                  </a:lnTo>
                  <a:lnTo>
                    <a:pt x="125" y="1089"/>
                  </a:lnTo>
                  <a:lnTo>
                    <a:pt x="133" y="1089"/>
                  </a:lnTo>
                  <a:lnTo>
                    <a:pt x="141" y="1089"/>
                  </a:lnTo>
                  <a:lnTo>
                    <a:pt x="141" y="1060"/>
                  </a:lnTo>
                  <a:lnTo>
                    <a:pt x="141" y="1054"/>
                  </a:lnTo>
                  <a:lnTo>
                    <a:pt x="124" y="1055"/>
                  </a:lnTo>
                  <a:close/>
                  <a:moveTo>
                    <a:pt x="127" y="1089"/>
                  </a:moveTo>
                  <a:lnTo>
                    <a:pt x="127" y="1092"/>
                  </a:lnTo>
                  <a:lnTo>
                    <a:pt x="143" y="1092"/>
                  </a:lnTo>
                  <a:lnTo>
                    <a:pt x="144" y="1075"/>
                  </a:lnTo>
                  <a:lnTo>
                    <a:pt x="136" y="1075"/>
                  </a:lnTo>
                  <a:lnTo>
                    <a:pt x="127" y="1075"/>
                  </a:lnTo>
                  <a:lnTo>
                    <a:pt x="128" y="1081"/>
                  </a:lnTo>
                  <a:lnTo>
                    <a:pt x="144" y="1080"/>
                  </a:lnTo>
                  <a:lnTo>
                    <a:pt x="144" y="1075"/>
                  </a:lnTo>
                  <a:lnTo>
                    <a:pt x="127" y="1075"/>
                  </a:lnTo>
                  <a:lnTo>
                    <a:pt x="127" y="1092"/>
                  </a:lnTo>
                  <a:lnTo>
                    <a:pt x="135" y="1092"/>
                  </a:lnTo>
                  <a:lnTo>
                    <a:pt x="143" y="1092"/>
                  </a:lnTo>
                  <a:lnTo>
                    <a:pt x="143" y="1088"/>
                  </a:lnTo>
                  <a:lnTo>
                    <a:pt x="127" y="1089"/>
                  </a:lnTo>
                  <a:close/>
                  <a:moveTo>
                    <a:pt x="145" y="1085"/>
                  </a:moveTo>
                  <a:lnTo>
                    <a:pt x="145" y="1084"/>
                  </a:lnTo>
                  <a:lnTo>
                    <a:pt x="146" y="1081"/>
                  </a:lnTo>
                  <a:lnTo>
                    <a:pt x="138" y="1080"/>
                  </a:lnTo>
                  <a:lnTo>
                    <a:pt x="129" y="1080"/>
                  </a:lnTo>
                  <a:lnTo>
                    <a:pt x="130" y="1102"/>
                  </a:lnTo>
                  <a:lnTo>
                    <a:pt x="147" y="1102"/>
                  </a:lnTo>
                  <a:lnTo>
                    <a:pt x="147" y="1079"/>
                  </a:lnTo>
                  <a:lnTo>
                    <a:pt x="139" y="1079"/>
                  </a:lnTo>
                  <a:lnTo>
                    <a:pt x="130" y="1080"/>
                  </a:lnTo>
                  <a:lnTo>
                    <a:pt x="131" y="1082"/>
                  </a:lnTo>
                  <a:lnTo>
                    <a:pt x="147" y="1080"/>
                  </a:lnTo>
                  <a:lnTo>
                    <a:pt x="147" y="1078"/>
                  </a:lnTo>
                  <a:lnTo>
                    <a:pt x="130" y="1079"/>
                  </a:lnTo>
                  <a:lnTo>
                    <a:pt x="130" y="1102"/>
                  </a:lnTo>
                  <a:lnTo>
                    <a:pt x="138" y="1102"/>
                  </a:lnTo>
                  <a:lnTo>
                    <a:pt x="147" y="1102"/>
                  </a:lnTo>
                  <a:lnTo>
                    <a:pt x="146" y="1080"/>
                  </a:lnTo>
                  <a:lnTo>
                    <a:pt x="129" y="1079"/>
                  </a:lnTo>
                  <a:lnTo>
                    <a:pt x="129" y="1082"/>
                  </a:lnTo>
                  <a:lnTo>
                    <a:pt x="129" y="1083"/>
                  </a:lnTo>
                  <a:lnTo>
                    <a:pt x="145" y="1085"/>
                  </a:lnTo>
                  <a:close/>
                  <a:moveTo>
                    <a:pt x="131" y="1093"/>
                  </a:moveTo>
                  <a:lnTo>
                    <a:pt x="132" y="1119"/>
                  </a:lnTo>
                  <a:lnTo>
                    <a:pt x="149" y="1118"/>
                  </a:lnTo>
                  <a:lnTo>
                    <a:pt x="148" y="1093"/>
                  </a:lnTo>
                  <a:lnTo>
                    <a:pt x="131" y="1093"/>
                  </a:lnTo>
                  <a:close/>
                  <a:moveTo>
                    <a:pt x="149" y="1118"/>
                  </a:moveTo>
                  <a:lnTo>
                    <a:pt x="149" y="1104"/>
                  </a:lnTo>
                  <a:lnTo>
                    <a:pt x="141" y="1104"/>
                  </a:lnTo>
                  <a:lnTo>
                    <a:pt x="132" y="1105"/>
                  </a:lnTo>
                  <a:lnTo>
                    <a:pt x="133" y="1121"/>
                  </a:lnTo>
                  <a:lnTo>
                    <a:pt x="150" y="1121"/>
                  </a:lnTo>
                  <a:lnTo>
                    <a:pt x="150" y="1115"/>
                  </a:lnTo>
                  <a:lnTo>
                    <a:pt x="142" y="1114"/>
                  </a:lnTo>
                  <a:lnTo>
                    <a:pt x="134" y="1115"/>
                  </a:lnTo>
                  <a:lnTo>
                    <a:pt x="134" y="1122"/>
                  </a:lnTo>
                  <a:lnTo>
                    <a:pt x="134" y="1130"/>
                  </a:lnTo>
                  <a:lnTo>
                    <a:pt x="151" y="1129"/>
                  </a:lnTo>
                  <a:lnTo>
                    <a:pt x="151" y="1121"/>
                  </a:lnTo>
                  <a:lnTo>
                    <a:pt x="150" y="1114"/>
                  </a:lnTo>
                  <a:lnTo>
                    <a:pt x="134" y="1114"/>
                  </a:lnTo>
                  <a:lnTo>
                    <a:pt x="133" y="1119"/>
                  </a:lnTo>
                  <a:lnTo>
                    <a:pt x="141" y="1120"/>
                  </a:lnTo>
                  <a:lnTo>
                    <a:pt x="150" y="1120"/>
                  </a:lnTo>
                  <a:lnTo>
                    <a:pt x="149" y="1104"/>
                  </a:lnTo>
                  <a:lnTo>
                    <a:pt x="132" y="1104"/>
                  </a:lnTo>
                  <a:lnTo>
                    <a:pt x="132" y="1117"/>
                  </a:lnTo>
                  <a:lnTo>
                    <a:pt x="149" y="1118"/>
                  </a:lnTo>
                  <a:close/>
                  <a:moveTo>
                    <a:pt x="152" y="1129"/>
                  </a:moveTo>
                  <a:lnTo>
                    <a:pt x="152" y="1107"/>
                  </a:lnTo>
                  <a:lnTo>
                    <a:pt x="144" y="1107"/>
                  </a:lnTo>
                  <a:lnTo>
                    <a:pt x="136" y="1107"/>
                  </a:lnTo>
                  <a:lnTo>
                    <a:pt x="136" y="1110"/>
                  </a:lnTo>
                  <a:lnTo>
                    <a:pt x="152" y="1110"/>
                  </a:lnTo>
                  <a:lnTo>
                    <a:pt x="152" y="1107"/>
                  </a:lnTo>
                  <a:lnTo>
                    <a:pt x="136" y="1107"/>
                  </a:lnTo>
                  <a:lnTo>
                    <a:pt x="135" y="1129"/>
                  </a:lnTo>
                  <a:lnTo>
                    <a:pt x="152" y="1129"/>
                  </a:lnTo>
                  <a:close/>
                  <a:moveTo>
                    <a:pt x="136" y="1123"/>
                  </a:moveTo>
                  <a:lnTo>
                    <a:pt x="136" y="1132"/>
                  </a:lnTo>
                  <a:lnTo>
                    <a:pt x="153" y="1132"/>
                  </a:lnTo>
                  <a:lnTo>
                    <a:pt x="153" y="1107"/>
                  </a:lnTo>
                  <a:lnTo>
                    <a:pt x="145" y="1107"/>
                  </a:lnTo>
                  <a:lnTo>
                    <a:pt x="137" y="1107"/>
                  </a:lnTo>
                  <a:lnTo>
                    <a:pt x="137" y="1123"/>
                  </a:lnTo>
                  <a:lnTo>
                    <a:pt x="153" y="1126"/>
                  </a:lnTo>
                  <a:lnTo>
                    <a:pt x="154" y="1125"/>
                  </a:lnTo>
                  <a:lnTo>
                    <a:pt x="146" y="1121"/>
                  </a:lnTo>
                  <a:lnTo>
                    <a:pt x="138" y="1123"/>
                  </a:lnTo>
                  <a:lnTo>
                    <a:pt x="138" y="1123"/>
                  </a:lnTo>
                  <a:lnTo>
                    <a:pt x="154" y="1120"/>
                  </a:lnTo>
                  <a:lnTo>
                    <a:pt x="154" y="1119"/>
                  </a:lnTo>
                  <a:lnTo>
                    <a:pt x="139" y="1118"/>
                  </a:lnTo>
                  <a:lnTo>
                    <a:pt x="138" y="1119"/>
                  </a:lnTo>
                  <a:lnTo>
                    <a:pt x="146" y="1123"/>
                  </a:lnTo>
                  <a:lnTo>
                    <a:pt x="154" y="1123"/>
                  </a:lnTo>
                  <a:lnTo>
                    <a:pt x="153" y="1107"/>
                  </a:lnTo>
                  <a:lnTo>
                    <a:pt x="137" y="1107"/>
                  </a:lnTo>
                  <a:lnTo>
                    <a:pt x="136" y="1131"/>
                  </a:lnTo>
                  <a:lnTo>
                    <a:pt x="145" y="1131"/>
                  </a:lnTo>
                  <a:lnTo>
                    <a:pt x="153" y="1131"/>
                  </a:lnTo>
                  <a:lnTo>
                    <a:pt x="152" y="1123"/>
                  </a:lnTo>
                  <a:lnTo>
                    <a:pt x="136" y="1123"/>
                  </a:lnTo>
                  <a:close/>
                  <a:moveTo>
                    <a:pt x="139" y="1134"/>
                  </a:moveTo>
                  <a:lnTo>
                    <a:pt x="140" y="1155"/>
                  </a:lnTo>
                  <a:lnTo>
                    <a:pt x="156" y="1155"/>
                  </a:lnTo>
                  <a:lnTo>
                    <a:pt x="157" y="1150"/>
                  </a:lnTo>
                  <a:lnTo>
                    <a:pt x="140" y="1149"/>
                  </a:lnTo>
                  <a:lnTo>
                    <a:pt x="140" y="1154"/>
                  </a:lnTo>
                  <a:lnTo>
                    <a:pt x="148" y="1154"/>
                  </a:lnTo>
                  <a:lnTo>
                    <a:pt x="156" y="1154"/>
                  </a:lnTo>
                  <a:lnTo>
                    <a:pt x="156" y="1134"/>
                  </a:lnTo>
                  <a:lnTo>
                    <a:pt x="139" y="1134"/>
                  </a:lnTo>
                  <a:close/>
                  <a:moveTo>
                    <a:pt x="141" y="1148"/>
                  </a:moveTo>
                  <a:lnTo>
                    <a:pt x="142" y="1159"/>
                  </a:lnTo>
                  <a:lnTo>
                    <a:pt x="158" y="1159"/>
                  </a:lnTo>
                  <a:lnTo>
                    <a:pt x="159" y="1152"/>
                  </a:lnTo>
                  <a:lnTo>
                    <a:pt x="150" y="1152"/>
                  </a:lnTo>
                  <a:lnTo>
                    <a:pt x="142" y="1152"/>
                  </a:lnTo>
                  <a:lnTo>
                    <a:pt x="143" y="1184"/>
                  </a:lnTo>
                  <a:lnTo>
                    <a:pt x="160" y="1184"/>
                  </a:lnTo>
                  <a:lnTo>
                    <a:pt x="159" y="1152"/>
                  </a:lnTo>
                  <a:lnTo>
                    <a:pt x="142" y="1151"/>
                  </a:lnTo>
                  <a:lnTo>
                    <a:pt x="142" y="1158"/>
                  </a:lnTo>
                  <a:lnTo>
                    <a:pt x="150" y="1159"/>
                  </a:lnTo>
                  <a:lnTo>
                    <a:pt x="158" y="1159"/>
                  </a:lnTo>
                  <a:lnTo>
                    <a:pt x="158" y="1148"/>
                  </a:lnTo>
                  <a:lnTo>
                    <a:pt x="141" y="1148"/>
                  </a:lnTo>
                  <a:close/>
                  <a:moveTo>
                    <a:pt x="143" y="1197"/>
                  </a:moveTo>
                  <a:lnTo>
                    <a:pt x="143" y="1198"/>
                  </a:lnTo>
                  <a:lnTo>
                    <a:pt x="160" y="1198"/>
                  </a:lnTo>
                  <a:lnTo>
                    <a:pt x="160" y="1176"/>
                  </a:lnTo>
                  <a:lnTo>
                    <a:pt x="152" y="1176"/>
                  </a:lnTo>
                  <a:lnTo>
                    <a:pt x="143" y="1176"/>
                  </a:lnTo>
                  <a:lnTo>
                    <a:pt x="144" y="1178"/>
                  </a:lnTo>
                  <a:lnTo>
                    <a:pt x="160" y="1178"/>
                  </a:lnTo>
                  <a:lnTo>
                    <a:pt x="160" y="1176"/>
                  </a:lnTo>
                  <a:lnTo>
                    <a:pt x="143" y="1176"/>
                  </a:lnTo>
                  <a:lnTo>
                    <a:pt x="143" y="1198"/>
                  </a:lnTo>
                  <a:lnTo>
                    <a:pt x="151" y="1198"/>
                  </a:lnTo>
                  <a:lnTo>
                    <a:pt x="160" y="1198"/>
                  </a:lnTo>
                  <a:lnTo>
                    <a:pt x="160" y="1196"/>
                  </a:lnTo>
                  <a:lnTo>
                    <a:pt x="143" y="1197"/>
                  </a:lnTo>
                  <a:close/>
                  <a:moveTo>
                    <a:pt x="161" y="1187"/>
                  </a:moveTo>
                  <a:lnTo>
                    <a:pt x="161" y="1176"/>
                  </a:lnTo>
                  <a:lnTo>
                    <a:pt x="153" y="1176"/>
                  </a:lnTo>
                  <a:lnTo>
                    <a:pt x="161" y="1178"/>
                  </a:lnTo>
                  <a:lnTo>
                    <a:pt x="162" y="1175"/>
                  </a:lnTo>
                  <a:lnTo>
                    <a:pt x="162" y="1174"/>
                  </a:lnTo>
                  <a:lnTo>
                    <a:pt x="163" y="1168"/>
                  </a:lnTo>
                  <a:lnTo>
                    <a:pt x="154" y="1167"/>
                  </a:lnTo>
                  <a:lnTo>
                    <a:pt x="146" y="1167"/>
                  </a:lnTo>
                  <a:lnTo>
                    <a:pt x="147" y="1180"/>
                  </a:lnTo>
                  <a:lnTo>
                    <a:pt x="163" y="1180"/>
                  </a:lnTo>
                  <a:lnTo>
                    <a:pt x="164" y="1169"/>
                  </a:lnTo>
                  <a:lnTo>
                    <a:pt x="156" y="1168"/>
                  </a:lnTo>
                  <a:lnTo>
                    <a:pt x="147" y="1169"/>
                  </a:lnTo>
                  <a:lnTo>
                    <a:pt x="148" y="1175"/>
                  </a:lnTo>
                  <a:lnTo>
                    <a:pt x="148" y="1175"/>
                  </a:lnTo>
                  <a:lnTo>
                    <a:pt x="165" y="1175"/>
                  </a:lnTo>
                  <a:lnTo>
                    <a:pt x="165" y="1174"/>
                  </a:lnTo>
                  <a:lnTo>
                    <a:pt x="164" y="1167"/>
                  </a:lnTo>
                  <a:lnTo>
                    <a:pt x="147" y="1168"/>
                  </a:lnTo>
                  <a:lnTo>
                    <a:pt x="147" y="1179"/>
                  </a:lnTo>
                  <a:lnTo>
                    <a:pt x="155" y="1180"/>
                  </a:lnTo>
                  <a:lnTo>
                    <a:pt x="163" y="1179"/>
                  </a:lnTo>
                  <a:lnTo>
                    <a:pt x="163" y="1167"/>
                  </a:lnTo>
                  <a:lnTo>
                    <a:pt x="146" y="1166"/>
                  </a:lnTo>
                  <a:lnTo>
                    <a:pt x="145" y="1172"/>
                  </a:lnTo>
                  <a:lnTo>
                    <a:pt x="154" y="1173"/>
                  </a:lnTo>
                  <a:lnTo>
                    <a:pt x="146" y="1171"/>
                  </a:lnTo>
                  <a:lnTo>
                    <a:pt x="145" y="1173"/>
                  </a:lnTo>
                  <a:lnTo>
                    <a:pt x="145" y="1175"/>
                  </a:lnTo>
                  <a:lnTo>
                    <a:pt x="144" y="1186"/>
                  </a:lnTo>
                  <a:lnTo>
                    <a:pt x="161" y="1187"/>
                  </a:lnTo>
                  <a:close/>
                  <a:moveTo>
                    <a:pt x="149" y="1188"/>
                  </a:moveTo>
                  <a:lnTo>
                    <a:pt x="149" y="1190"/>
                  </a:lnTo>
                  <a:lnTo>
                    <a:pt x="149" y="1201"/>
                  </a:lnTo>
                  <a:lnTo>
                    <a:pt x="166" y="1201"/>
                  </a:lnTo>
                  <a:lnTo>
                    <a:pt x="167" y="1196"/>
                  </a:lnTo>
                  <a:lnTo>
                    <a:pt x="167" y="1195"/>
                  </a:lnTo>
                  <a:lnTo>
                    <a:pt x="167" y="1188"/>
                  </a:lnTo>
                  <a:lnTo>
                    <a:pt x="150" y="1187"/>
                  </a:lnTo>
                  <a:lnTo>
                    <a:pt x="150" y="1195"/>
                  </a:lnTo>
                  <a:lnTo>
                    <a:pt x="158" y="1195"/>
                  </a:lnTo>
                  <a:lnTo>
                    <a:pt x="150" y="1194"/>
                  </a:lnTo>
                  <a:lnTo>
                    <a:pt x="149" y="1199"/>
                  </a:lnTo>
                  <a:lnTo>
                    <a:pt x="158" y="1200"/>
                  </a:lnTo>
                  <a:lnTo>
                    <a:pt x="166" y="1200"/>
                  </a:lnTo>
                  <a:lnTo>
                    <a:pt x="165" y="1189"/>
                  </a:lnTo>
                  <a:lnTo>
                    <a:pt x="165" y="1187"/>
                  </a:lnTo>
                  <a:lnTo>
                    <a:pt x="149" y="1188"/>
                  </a:lnTo>
                  <a:close/>
                  <a:moveTo>
                    <a:pt x="167" y="1175"/>
                  </a:moveTo>
                  <a:lnTo>
                    <a:pt x="167" y="1166"/>
                  </a:lnTo>
                  <a:lnTo>
                    <a:pt x="159" y="1166"/>
                  </a:lnTo>
                  <a:lnTo>
                    <a:pt x="150" y="1167"/>
                  </a:lnTo>
                  <a:lnTo>
                    <a:pt x="151" y="1173"/>
                  </a:lnTo>
                  <a:lnTo>
                    <a:pt x="160" y="1172"/>
                  </a:lnTo>
                  <a:lnTo>
                    <a:pt x="151" y="1172"/>
                  </a:lnTo>
                  <a:lnTo>
                    <a:pt x="152" y="1194"/>
                  </a:lnTo>
                  <a:lnTo>
                    <a:pt x="169" y="1194"/>
                  </a:lnTo>
                  <a:lnTo>
                    <a:pt x="169" y="1180"/>
                  </a:lnTo>
                  <a:lnTo>
                    <a:pt x="152" y="1180"/>
                  </a:lnTo>
                  <a:lnTo>
                    <a:pt x="152" y="1193"/>
                  </a:lnTo>
                  <a:lnTo>
                    <a:pt x="160" y="1194"/>
                  </a:lnTo>
                  <a:lnTo>
                    <a:pt x="169" y="1193"/>
                  </a:lnTo>
                  <a:lnTo>
                    <a:pt x="168" y="1172"/>
                  </a:lnTo>
                  <a:lnTo>
                    <a:pt x="168" y="1171"/>
                  </a:lnTo>
                  <a:lnTo>
                    <a:pt x="167" y="1165"/>
                  </a:lnTo>
                  <a:lnTo>
                    <a:pt x="150" y="1166"/>
                  </a:lnTo>
                  <a:lnTo>
                    <a:pt x="150" y="1175"/>
                  </a:lnTo>
                  <a:lnTo>
                    <a:pt x="167" y="1175"/>
                  </a:lnTo>
                  <a:close/>
                  <a:moveTo>
                    <a:pt x="153" y="1191"/>
                  </a:moveTo>
                  <a:lnTo>
                    <a:pt x="153" y="1196"/>
                  </a:lnTo>
                  <a:lnTo>
                    <a:pt x="169" y="1198"/>
                  </a:lnTo>
                  <a:lnTo>
                    <a:pt x="170" y="1195"/>
                  </a:lnTo>
                  <a:lnTo>
                    <a:pt x="162" y="1193"/>
                  </a:lnTo>
                  <a:lnTo>
                    <a:pt x="154" y="1193"/>
                  </a:lnTo>
                  <a:lnTo>
                    <a:pt x="154" y="1209"/>
                  </a:lnTo>
                  <a:lnTo>
                    <a:pt x="154" y="1211"/>
                  </a:lnTo>
                  <a:lnTo>
                    <a:pt x="171" y="1210"/>
                  </a:lnTo>
                  <a:lnTo>
                    <a:pt x="171" y="1208"/>
                  </a:lnTo>
                  <a:lnTo>
                    <a:pt x="170" y="1192"/>
                  </a:lnTo>
                  <a:lnTo>
                    <a:pt x="154" y="1191"/>
                  </a:lnTo>
                  <a:lnTo>
                    <a:pt x="153" y="1194"/>
                  </a:lnTo>
                  <a:lnTo>
                    <a:pt x="161" y="1196"/>
                  </a:lnTo>
                  <a:lnTo>
                    <a:pt x="170" y="1195"/>
                  </a:lnTo>
                  <a:lnTo>
                    <a:pt x="169" y="1190"/>
                  </a:lnTo>
                  <a:lnTo>
                    <a:pt x="153" y="1191"/>
                  </a:lnTo>
                  <a:close/>
                  <a:moveTo>
                    <a:pt x="172" y="1221"/>
                  </a:moveTo>
                  <a:lnTo>
                    <a:pt x="172" y="1211"/>
                  </a:lnTo>
                  <a:lnTo>
                    <a:pt x="173" y="1207"/>
                  </a:lnTo>
                  <a:lnTo>
                    <a:pt x="173" y="1196"/>
                  </a:lnTo>
                  <a:lnTo>
                    <a:pt x="165" y="1195"/>
                  </a:lnTo>
                  <a:lnTo>
                    <a:pt x="157" y="1196"/>
                  </a:lnTo>
                  <a:lnTo>
                    <a:pt x="157" y="1200"/>
                  </a:lnTo>
                  <a:lnTo>
                    <a:pt x="174" y="1199"/>
                  </a:lnTo>
                  <a:lnTo>
                    <a:pt x="174" y="1187"/>
                  </a:lnTo>
                  <a:lnTo>
                    <a:pt x="166" y="1187"/>
                  </a:lnTo>
                  <a:lnTo>
                    <a:pt x="158" y="1188"/>
                  </a:lnTo>
                  <a:lnTo>
                    <a:pt x="158" y="1193"/>
                  </a:lnTo>
                  <a:lnTo>
                    <a:pt x="167" y="1192"/>
                  </a:lnTo>
                  <a:lnTo>
                    <a:pt x="158" y="1192"/>
                  </a:lnTo>
                  <a:lnTo>
                    <a:pt x="158" y="1196"/>
                  </a:lnTo>
                  <a:lnTo>
                    <a:pt x="175" y="1196"/>
                  </a:lnTo>
                  <a:lnTo>
                    <a:pt x="175" y="1192"/>
                  </a:lnTo>
                  <a:lnTo>
                    <a:pt x="175" y="1192"/>
                  </a:lnTo>
                  <a:lnTo>
                    <a:pt x="174" y="1186"/>
                  </a:lnTo>
                  <a:lnTo>
                    <a:pt x="158" y="1187"/>
                  </a:lnTo>
                  <a:lnTo>
                    <a:pt x="157" y="1198"/>
                  </a:lnTo>
                  <a:lnTo>
                    <a:pt x="165" y="1199"/>
                  </a:lnTo>
                  <a:lnTo>
                    <a:pt x="174" y="1197"/>
                  </a:lnTo>
                  <a:lnTo>
                    <a:pt x="173" y="1194"/>
                  </a:lnTo>
                  <a:lnTo>
                    <a:pt x="157" y="1194"/>
                  </a:lnTo>
                  <a:lnTo>
                    <a:pt x="156" y="1205"/>
                  </a:lnTo>
                  <a:lnTo>
                    <a:pt x="156" y="1210"/>
                  </a:lnTo>
                  <a:lnTo>
                    <a:pt x="155" y="1220"/>
                  </a:lnTo>
                  <a:lnTo>
                    <a:pt x="172" y="1221"/>
                  </a:lnTo>
                  <a:close/>
                  <a:moveTo>
                    <a:pt x="159" y="1209"/>
                  </a:moveTo>
                  <a:lnTo>
                    <a:pt x="159" y="1234"/>
                  </a:lnTo>
                  <a:lnTo>
                    <a:pt x="176" y="1233"/>
                  </a:lnTo>
                  <a:lnTo>
                    <a:pt x="176" y="1208"/>
                  </a:lnTo>
                  <a:lnTo>
                    <a:pt x="159" y="1209"/>
                  </a:lnTo>
                  <a:close/>
                  <a:moveTo>
                    <a:pt x="176" y="1230"/>
                  </a:moveTo>
                  <a:lnTo>
                    <a:pt x="176" y="1180"/>
                  </a:lnTo>
                  <a:lnTo>
                    <a:pt x="160" y="1180"/>
                  </a:lnTo>
                  <a:lnTo>
                    <a:pt x="159" y="1230"/>
                  </a:lnTo>
                  <a:lnTo>
                    <a:pt x="176" y="1230"/>
                  </a:lnTo>
                  <a:close/>
                  <a:moveTo>
                    <a:pt x="160" y="1190"/>
                  </a:moveTo>
                  <a:lnTo>
                    <a:pt x="160" y="1202"/>
                  </a:lnTo>
                  <a:lnTo>
                    <a:pt x="177" y="1204"/>
                  </a:lnTo>
                  <a:lnTo>
                    <a:pt x="178" y="1201"/>
                  </a:lnTo>
                  <a:lnTo>
                    <a:pt x="169" y="1199"/>
                  </a:lnTo>
                  <a:lnTo>
                    <a:pt x="161" y="1200"/>
                  </a:lnTo>
                  <a:lnTo>
                    <a:pt x="161" y="1209"/>
                  </a:lnTo>
                  <a:lnTo>
                    <a:pt x="178" y="1209"/>
                  </a:lnTo>
                  <a:lnTo>
                    <a:pt x="178" y="1199"/>
                  </a:lnTo>
                  <a:lnTo>
                    <a:pt x="161" y="1197"/>
                  </a:lnTo>
                  <a:lnTo>
                    <a:pt x="161" y="1200"/>
                  </a:lnTo>
                  <a:lnTo>
                    <a:pt x="169" y="1202"/>
                  </a:lnTo>
                  <a:lnTo>
                    <a:pt x="177" y="1202"/>
                  </a:lnTo>
                  <a:lnTo>
                    <a:pt x="177" y="1189"/>
                  </a:lnTo>
                  <a:lnTo>
                    <a:pt x="160" y="1190"/>
                  </a:lnTo>
                  <a:close/>
                  <a:moveTo>
                    <a:pt x="162" y="1222"/>
                  </a:moveTo>
                  <a:lnTo>
                    <a:pt x="163" y="1240"/>
                  </a:lnTo>
                  <a:lnTo>
                    <a:pt x="168" y="1247"/>
                  </a:lnTo>
                  <a:lnTo>
                    <a:pt x="169" y="1248"/>
                  </a:lnTo>
                  <a:lnTo>
                    <a:pt x="180" y="1240"/>
                  </a:lnTo>
                  <a:lnTo>
                    <a:pt x="181" y="1219"/>
                  </a:lnTo>
                  <a:lnTo>
                    <a:pt x="172" y="1219"/>
                  </a:lnTo>
                  <a:lnTo>
                    <a:pt x="165" y="1221"/>
                  </a:lnTo>
                  <a:lnTo>
                    <a:pt x="165" y="1224"/>
                  </a:lnTo>
                  <a:lnTo>
                    <a:pt x="173" y="1221"/>
                  </a:lnTo>
                  <a:lnTo>
                    <a:pt x="165" y="1221"/>
                  </a:lnTo>
                  <a:lnTo>
                    <a:pt x="165" y="1229"/>
                  </a:lnTo>
                  <a:lnTo>
                    <a:pt x="182" y="1229"/>
                  </a:lnTo>
                  <a:lnTo>
                    <a:pt x="181" y="1221"/>
                  </a:lnTo>
                  <a:lnTo>
                    <a:pt x="181" y="1219"/>
                  </a:lnTo>
                  <a:lnTo>
                    <a:pt x="180" y="1216"/>
                  </a:lnTo>
                  <a:lnTo>
                    <a:pt x="164" y="1219"/>
                  </a:lnTo>
                  <a:lnTo>
                    <a:pt x="163" y="1240"/>
                  </a:lnTo>
                  <a:lnTo>
                    <a:pt x="172" y="1240"/>
                  </a:lnTo>
                  <a:lnTo>
                    <a:pt x="175" y="1232"/>
                  </a:lnTo>
                  <a:lnTo>
                    <a:pt x="174" y="1232"/>
                  </a:lnTo>
                  <a:lnTo>
                    <a:pt x="171" y="1240"/>
                  </a:lnTo>
                  <a:lnTo>
                    <a:pt x="180" y="1240"/>
                  </a:lnTo>
                  <a:lnTo>
                    <a:pt x="179" y="1222"/>
                  </a:lnTo>
                  <a:lnTo>
                    <a:pt x="162" y="1222"/>
                  </a:lnTo>
                  <a:close/>
                  <a:moveTo>
                    <a:pt x="182" y="1238"/>
                  </a:moveTo>
                  <a:lnTo>
                    <a:pt x="183" y="1234"/>
                  </a:lnTo>
                  <a:lnTo>
                    <a:pt x="174" y="1233"/>
                  </a:lnTo>
                  <a:lnTo>
                    <a:pt x="167" y="1237"/>
                  </a:lnTo>
                  <a:lnTo>
                    <a:pt x="167" y="1238"/>
                  </a:lnTo>
                  <a:lnTo>
                    <a:pt x="182" y="1239"/>
                  </a:lnTo>
                  <a:lnTo>
                    <a:pt x="183" y="1238"/>
                  </a:lnTo>
                  <a:lnTo>
                    <a:pt x="176" y="1233"/>
                  </a:lnTo>
                  <a:lnTo>
                    <a:pt x="167" y="1234"/>
                  </a:lnTo>
                  <a:lnTo>
                    <a:pt x="168" y="1253"/>
                  </a:lnTo>
                  <a:lnTo>
                    <a:pt x="185" y="1252"/>
                  </a:lnTo>
                  <a:lnTo>
                    <a:pt x="184" y="1233"/>
                  </a:lnTo>
                  <a:lnTo>
                    <a:pt x="168" y="1229"/>
                  </a:lnTo>
                  <a:lnTo>
                    <a:pt x="168" y="1231"/>
                  </a:lnTo>
                  <a:lnTo>
                    <a:pt x="175" y="1235"/>
                  </a:lnTo>
                  <a:lnTo>
                    <a:pt x="183" y="1231"/>
                  </a:lnTo>
                  <a:lnTo>
                    <a:pt x="182" y="1230"/>
                  </a:lnTo>
                  <a:lnTo>
                    <a:pt x="166" y="1233"/>
                  </a:lnTo>
                  <a:lnTo>
                    <a:pt x="166" y="1236"/>
                  </a:lnTo>
                  <a:lnTo>
                    <a:pt x="182" y="1238"/>
                  </a:lnTo>
                  <a:close/>
                  <a:moveTo>
                    <a:pt x="185" y="1248"/>
                  </a:moveTo>
                  <a:lnTo>
                    <a:pt x="186" y="1243"/>
                  </a:lnTo>
                  <a:lnTo>
                    <a:pt x="178" y="1242"/>
                  </a:lnTo>
                  <a:lnTo>
                    <a:pt x="169" y="1242"/>
                  </a:lnTo>
                  <a:lnTo>
                    <a:pt x="170" y="1257"/>
                  </a:lnTo>
                  <a:lnTo>
                    <a:pt x="187" y="1257"/>
                  </a:lnTo>
                  <a:lnTo>
                    <a:pt x="187" y="1230"/>
                  </a:lnTo>
                  <a:lnTo>
                    <a:pt x="179" y="1230"/>
                  </a:lnTo>
                  <a:lnTo>
                    <a:pt x="170" y="1231"/>
                  </a:lnTo>
                  <a:lnTo>
                    <a:pt x="170" y="1234"/>
                  </a:lnTo>
                  <a:lnTo>
                    <a:pt x="187" y="1233"/>
                  </a:lnTo>
                  <a:lnTo>
                    <a:pt x="187" y="1230"/>
                  </a:lnTo>
                  <a:lnTo>
                    <a:pt x="170" y="1230"/>
                  </a:lnTo>
                  <a:lnTo>
                    <a:pt x="170" y="1256"/>
                  </a:lnTo>
                  <a:lnTo>
                    <a:pt x="178" y="1257"/>
                  </a:lnTo>
                  <a:lnTo>
                    <a:pt x="187" y="1256"/>
                  </a:lnTo>
                  <a:lnTo>
                    <a:pt x="186" y="1242"/>
                  </a:lnTo>
                  <a:lnTo>
                    <a:pt x="169" y="1242"/>
                  </a:lnTo>
                  <a:lnTo>
                    <a:pt x="169" y="1247"/>
                  </a:lnTo>
                  <a:lnTo>
                    <a:pt x="185" y="1248"/>
                  </a:lnTo>
                  <a:close/>
                  <a:moveTo>
                    <a:pt x="188" y="1242"/>
                  </a:moveTo>
                  <a:lnTo>
                    <a:pt x="188" y="1240"/>
                  </a:lnTo>
                  <a:lnTo>
                    <a:pt x="180" y="1238"/>
                  </a:lnTo>
                  <a:lnTo>
                    <a:pt x="172" y="1240"/>
                  </a:lnTo>
                  <a:lnTo>
                    <a:pt x="172" y="1244"/>
                  </a:lnTo>
                  <a:lnTo>
                    <a:pt x="189" y="1242"/>
                  </a:lnTo>
                  <a:lnTo>
                    <a:pt x="189" y="1224"/>
                  </a:lnTo>
                  <a:lnTo>
                    <a:pt x="173" y="1224"/>
                  </a:lnTo>
                  <a:lnTo>
                    <a:pt x="172" y="1242"/>
                  </a:lnTo>
                  <a:lnTo>
                    <a:pt x="181" y="1242"/>
                  </a:lnTo>
                  <a:lnTo>
                    <a:pt x="189" y="1241"/>
                  </a:lnTo>
                  <a:lnTo>
                    <a:pt x="188" y="1237"/>
                  </a:lnTo>
                  <a:lnTo>
                    <a:pt x="172" y="1238"/>
                  </a:lnTo>
                  <a:lnTo>
                    <a:pt x="171" y="1240"/>
                  </a:lnTo>
                  <a:lnTo>
                    <a:pt x="188" y="1242"/>
                  </a:lnTo>
                  <a:close/>
                  <a:moveTo>
                    <a:pt x="173" y="1228"/>
                  </a:moveTo>
                  <a:lnTo>
                    <a:pt x="173" y="1254"/>
                  </a:lnTo>
                  <a:lnTo>
                    <a:pt x="174" y="1267"/>
                  </a:lnTo>
                  <a:lnTo>
                    <a:pt x="191" y="1267"/>
                  </a:lnTo>
                  <a:lnTo>
                    <a:pt x="191" y="1255"/>
                  </a:lnTo>
                  <a:lnTo>
                    <a:pt x="174" y="1255"/>
                  </a:lnTo>
                  <a:lnTo>
                    <a:pt x="174" y="1266"/>
                  </a:lnTo>
                  <a:lnTo>
                    <a:pt x="182" y="1266"/>
                  </a:lnTo>
                  <a:lnTo>
                    <a:pt x="191" y="1266"/>
                  </a:lnTo>
                  <a:lnTo>
                    <a:pt x="190" y="1254"/>
                  </a:lnTo>
                  <a:lnTo>
                    <a:pt x="190" y="1227"/>
                  </a:lnTo>
                  <a:lnTo>
                    <a:pt x="173" y="1228"/>
                  </a:lnTo>
                  <a:close/>
                  <a:moveTo>
                    <a:pt x="175" y="1249"/>
                  </a:moveTo>
                  <a:lnTo>
                    <a:pt x="175" y="1256"/>
                  </a:lnTo>
                  <a:lnTo>
                    <a:pt x="176" y="1259"/>
                  </a:lnTo>
                  <a:lnTo>
                    <a:pt x="176" y="1260"/>
                  </a:lnTo>
                  <a:lnTo>
                    <a:pt x="192" y="1258"/>
                  </a:lnTo>
                  <a:lnTo>
                    <a:pt x="193" y="1250"/>
                  </a:lnTo>
                  <a:lnTo>
                    <a:pt x="185" y="1249"/>
                  </a:lnTo>
                  <a:lnTo>
                    <a:pt x="176" y="1250"/>
                  </a:lnTo>
                  <a:lnTo>
                    <a:pt x="177" y="1257"/>
                  </a:lnTo>
                  <a:lnTo>
                    <a:pt x="194" y="1256"/>
                  </a:lnTo>
                  <a:lnTo>
                    <a:pt x="193" y="1248"/>
                  </a:lnTo>
                  <a:lnTo>
                    <a:pt x="176" y="1249"/>
                  </a:lnTo>
                  <a:lnTo>
                    <a:pt x="176" y="1257"/>
                  </a:lnTo>
                  <a:lnTo>
                    <a:pt x="184" y="1258"/>
                  </a:lnTo>
                  <a:lnTo>
                    <a:pt x="192" y="1255"/>
                  </a:lnTo>
                  <a:lnTo>
                    <a:pt x="192" y="1253"/>
                  </a:lnTo>
                  <a:lnTo>
                    <a:pt x="184" y="1256"/>
                  </a:lnTo>
                  <a:lnTo>
                    <a:pt x="192" y="1255"/>
                  </a:lnTo>
                  <a:lnTo>
                    <a:pt x="192" y="1248"/>
                  </a:lnTo>
                  <a:lnTo>
                    <a:pt x="175" y="1249"/>
                  </a:lnTo>
                  <a:close/>
                  <a:moveTo>
                    <a:pt x="178" y="1269"/>
                  </a:moveTo>
                  <a:lnTo>
                    <a:pt x="178" y="1275"/>
                  </a:lnTo>
                  <a:lnTo>
                    <a:pt x="195" y="1275"/>
                  </a:lnTo>
                  <a:lnTo>
                    <a:pt x="196" y="1264"/>
                  </a:lnTo>
                  <a:lnTo>
                    <a:pt x="187" y="1264"/>
                  </a:lnTo>
                  <a:lnTo>
                    <a:pt x="179" y="1265"/>
                  </a:lnTo>
                  <a:lnTo>
                    <a:pt x="180" y="1268"/>
                  </a:lnTo>
                  <a:lnTo>
                    <a:pt x="196" y="1267"/>
                  </a:lnTo>
                  <a:lnTo>
                    <a:pt x="197" y="1247"/>
                  </a:lnTo>
                  <a:lnTo>
                    <a:pt x="189" y="1247"/>
                  </a:lnTo>
                  <a:lnTo>
                    <a:pt x="180" y="1247"/>
                  </a:lnTo>
                  <a:lnTo>
                    <a:pt x="181" y="1258"/>
                  </a:lnTo>
                  <a:lnTo>
                    <a:pt x="198" y="1258"/>
                  </a:lnTo>
                  <a:lnTo>
                    <a:pt x="197" y="1247"/>
                  </a:lnTo>
                  <a:lnTo>
                    <a:pt x="180" y="1247"/>
                  </a:lnTo>
                  <a:lnTo>
                    <a:pt x="180" y="1266"/>
                  </a:lnTo>
                  <a:lnTo>
                    <a:pt x="188" y="1267"/>
                  </a:lnTo>
                  <a:lnTo>
                    <a:pt x="196" y="1265"/>
                  </a:lnTo>
                  <a:lnTo>
                    <a:pt x="196" y="1262"/>
                  </a:lnTo>
                  <a:lnTo>
                    <a:pt x="179" y="1263"/>
                  </a:lnTo>
                  <a:lnTo>
                    <a:pt x="178" y="1274"/>
                  </a:lnTo>
                  <a:lnTo>
                    <a:pt x="187" y="1275"/>
                  </a:lnTo>
                  <a:lnTo>
                    <a:pt x="195" y="1274"/>
                  </a:lnTo>
                  <a:lnTo>
                    <a:pt x="195" y="1268"/>
                  </a:lnTo>
                  <a:lnTo>
                    <a:pt x="178" y="1269"/>
                  </a:lnTo>
                  <a:close/>
                  <a:moveTo>
                    <a:pt x="198" y="1253"/>
                  </a:moveTo>
                  <a:lnTo>
                    <a:pt x="198" y="1251"/>
                  </a:lnTo>
                  <a:lnTo>
                    <a:pt x="190" y="1251"/>
                  </a:lnTo>
                  <a:lnTo>
                    <a:pt x="181" y="1251"/>
                  </a:lnTo>
                  <a:lnTo>
                    <a:pt x="182" y="1270"/>
                  </a:lnTo>
                  <a:lnTo>
                    <a:pt x="182" y="1275"/>
                  </a:lnTo>
                  <a:lnTo>
                    <a:pt x="199" y="1274"/>
                  </a:lnTo>
                  <a:lnTo>
                    <a:pt x="199" y="1270"/>
                  </a:lnTo>
                  <a:lnTo>
                    <a:pt x="198" y="1251"/>
                  </a:lnTo>
                  <a:lnTo>
                    <a:pt x="181" y="1250"/>
                  </a:lnTo>
                  <a:lnTo>
                    <a:pt x="181" y="1252"/>
                  </a:lnTo>
                  <a:lnTo>
                    <a:pt x="198" y="1253"/>
                  </a:lnTo>
                  <a:close/>
                  <a:moveTo>
                    <a:pt x="183" y="1287"/>
                  </a:moveTo>
                  <a:lnTo>
                    <a:pt x="183" y="1300"/>
                  </a:lnTo>
                  <a:lnTo>
                    <a:pt x="200" y="1300"/>
                  </a:lnTo>
                  <a:lnTo>
                    <a:pt x="200" y="1266"/>
                  </a:lnTo>
                  <a:lnTo>
                    <a:pt x="192" y="1266"/>
                  </a:lnTo>
                  <a:lnTo>
                    <a:pt x="183" y="1266"/>
                  </a:lnTo>
                  <a:lnTo>
                    <a:pt x="183" y="1268"/>
                  </a:lnTo>
                  <a:lnTo>
                    <a:pt x="200" y="1267"/>
                  </a:lnTo>
                  <a:lnTo>
                    <a:pt x="200" y="1265"/>
                  </a:lnTo>
                  <a:lnTo>
                    <a:pt x="183" y="1266"/>
                  </a:lnTo>
                  <a:lnTo>
                    <a:pt x="183" y="1300"/>
                  </a:lnTo>
                  <a:lnTo>
                    <a:pt x="191" y="1300"/>
                  </a:lnTo>
                  <a:lnTo>
                    <a:pt x="200" y="1300"/>
                  </a:lnTo>
                  <a:lnTo>
                    <a:pt x="199" y="1287"/>
                  </a:lnTo>
                  <a:lnTo>
                    <a:pt x="183" y="1287"/>
                  </a:lnTo>
                  <a:close/>
                  <a:moveTo>
                    <a:pt x="184" y="1281"/>
                  </a:moveTo>
                  <a:lnTo>
                    <a:pt x="184" y="1283"/>
                  </a:lnTo>
                  <a:lnTo>
                    <a:pt x="201" y="1284"/>
                  </a:lnTo>
                  <a:lnTo>
                    <a:pt x="201" y="1275"/>
                  </a:lnTo>
                  <a:lnTo>
                    <a:pt x="193" y="1275"/>
                  </a:lnTo>
                  <a:lnTo>
                    <a:pt x="185" y="1275"/>
                  </a:lnTo>
                  <a:lnTo>
                    <a:pt x="185" y="1282"/>
                  </a:lnTo>
                  <a:lnTo>
                    <a:pt x="202" y="1281"/>
                  </a:lnTo>
                  <a:lnTo>
                    <a:pt x="201" y="1274"/>
                  </a:lnTo>
                  <a:lnTo>
                    <a:pt x="185" y="1274"/>
                  </a:lnTo>
                  <a:lnTo>
                    <a:pt x="184" y="1282"/>
                  </a:lnTo>
                  <a:lnTo>
                    <a:pt x="192" y="1283"/>
                  </a:lnTo>
                  <a:lnTo>
                    <a:pt x="201" y="1283"/>
                  </a:lnTo>
                  <a:lnTo>
                    <a:pt x="201" y="1280"/>
                  </a:lnTo>
                  <a:lnTo>
                    <a:pt x="184" y="1281"/>
                  </a:lnTo>
                  <a:close/>
                  <a:moveTo>
                    <a:pt x="16" y="1374"/>
                  </a:moveTo>
                  <a:lnTo>
                    <a:pt x="17" y="1367"/>
                  </a:lnTo>
                  <a:lnTo>
                    <a:pt x="18" y="1357"/>
                  </a:lnTo>
                  <a:lnTo>
                    <a:pt x="9" y="1357"/>
                  </a:lnTo>
                  <a:lnTo>
                    <a:pt x="16" y="1361"/>
                  </a:lnTo>
                  <a:lnTo>
                    <a:pt x="17" y="1360"/>
                  </a:lnTo>
                  <a:lnTo>
                    <a:pt x="18" y="1356"/>
                  </a:lnTo>
                  <a:lnTo>
                    <a:pt x="19" y="1323"/>
                  </a:lnTo>
                  <a:lnTo>
                    <a:pt x="2" y="1323"/>
                  </a:lnTo>
                  <a:lnTo>
                    <a:pt x="1" y="1356"/>
                  </a:lnTo>
                  <a:lnTo>
                    <a:pt x="10" y="1356"/>
                  </a:lnTo>
                  <a:lnTo>
                    <a:pt x="3" y="1352"/>
                  </a:lnTo>
                  <a:lnTo>
                    <a:pt x="2" y="1352"/>
                  </a:lnTo>
                  <a:lnTo>
                    <a:pt x="1" y="1356"/>
                  </a:lnTo>
                  <a:lnTo>
                    <a:pt x="0" y="1366"/>
                  </a:lnTo>
                  <a:lnTo>
                    <a:pt x="0" y="1372"/>
                  </a:lnTo>
                  <a:lnTo>
                    <a:pt x="16" y="13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Freeform 101"/>
            <p:cNvSpPr>
              <a:spLocks noEditPoints="1"/>
            </p:cNvSpPr>
            <p:nvPr/>
          </p:nvSpPr>
          <p:spPr bwMode="auto">
            <a:xfrm>
              <a:off x="22759387" y="11246412"/>
              <a:ext cx="126435" cy="852686"/>
            </a:xfrm>
            <a:custGeom>
              <a:avLst/>
              <a:gdLst>
                <a:gd name="T0" fmla="*/ 16 w 202"/>
                <a:gd name="T1" fmla="*/ 1219 h 1312"/>
                <a:gd name="T2" fmla="*/ 28 w 202"/>
                <a:gd name="T3" fmla="*/ 1246 h 1312"/>
                <a:gd name="T4" fmla="*/ 15 w 202"/>
                <a:gd name="T5" fmla="*/ 1250 h 1312"/>
                <a:gd name="T6" fmla="*/ 27 w 202"/>
                <a:gd name="T7" fmla="*/ 1239 h 1312"/>
                <a:gd name="T8" fmla="*/ 37 w 202"/>
                <a:gd name="T9" fmla="*/ 1241 h 1312"/>
                <a:gd name="T10" fmla="*/ 37 w 202"/>
                <a:gd name="T11" fmla="*/ 1268 h 1312"/>
                <a:gd name="T12" fmla="*/ 44 w 202"/>
                <a:gd name="T13" fmla="*/ 1295 h 1312"/>
                <a:gd name="T14" fmla="*/ 47 w 202"/>
                <a:gd name="T15" fmla="*/ 1291 h 1312"/>
                <a:gd name="T16" fmla="*/ 50 w 202"/>
                <a:gd name="T17" fmla="*/ 1289 h 1312"/>
                <a:gd name="T18" fmla="*/ 52 w 202"/>
                <a:gd name="T19" fmla="*/ 1270 h 1312"/>
                <a:gd name="T20" fmla="*/ 55 w 202"/>
                <a:gd name="T21" fmla="*/ 1208 h 1312"/>
                <a:gd name="T22" fmla="*/ 56 w 202"/>
                <a:gd name="T23" fmla="*/ 1010 h 1312"/>
                <a:gd name="T24" fmla="*/ 57 w 202"/>
                <a:gd name="T25" fmla="*/ 758 h 1312"/>
                <a:gd name="T26" fmla="*/ 41 w 202"/>
                <a:gd name="T27" fmla="*/ 557 h 1312"/>
                <a:gd name="T28" fmla="*/ 42 w 202"/>
                <a:gd name="T29" fmla="*/ 406 h 1312"/>
                <a:gd name="T30" fmla="*/ 60 w 202"/>
                <a:gd name="T31" fmla="*/ 205 h 1312"/>
                <a:gd name="T32" fmla="*/ 48 w 202"/>
                <a:gd name="T33" fmla="*/ 27 h 1312"/>
                <a:gd name="T34" fmla="*/ 67 w 202"/>
                <a:gd name="T35" fmla="*/ 58 h 1312"/>
                <a:gd name="T36" fmla="*/ 55 w 202"/>
                <a:gd name="T37" fmla="*/ 76 h 1312"/>
                <a:gd name="T38" fmla="*/ 75 w 202"/>
                <a:gd name="T39" fmla="*/ 106 h 1312"/>
                <a:gd name="T40" fmla="*/ 62 w 202"/>
                <a:gd name="T41" fmla="*/ 229 h 1312"/>
                <a:gd name="T42" fmla="*/ 72 w 202"/>
                <a:gd name="T43" fmla="*/ 306 h 1312"/>
                <a:gd name="T44" fmla="*/ 68 w 202"/>
                <a:gd name="T45" fmla="*/ 416 h 1312"/>
                <a:gd name="T46" fmla="*/ 72 w 202"/>
                <a:gd name="T47" fmla="*/ 497 h 1312"/>
                <a:gd name="T48" fmla="*/ 76 w 202"/>
                <a:gd name="T49" fmla="*/ 589 h 1312"/>
                <a:gd name="T50" fmla="*/ 88 w 202"/>
                <a:gd name="T51" fmla="*/ 636 h 1312"/>
                <a:gd name="T52" fmla="*/ 82 w 202"/>
                <a:gd name="T53" fmla="*/ 694 h 1312"/>
                <a:gd name="T54" fmla="*/ 102 w 202"/>
                <a:gd name="T55" fmla="*/ 719 h 1312"/>
                <a:gd name="T56" fmla="*/ 103 w 202"/>
                <a:gd name="T57" fmla="*/ 745 h 1312"/>
                <a:gd name="T58" fmla="*/ 99 w 202"/>
                <a:gd name="T59" fmla="*/ 786 h 1312"/>
                <a:gd name="T60" fmla="*/ 90 w 202"/>
                <a:gd name="T61" fmla="*/ 785 h 1312"/>
                <a:gd name="T62" fmla="*/ 98 w 202"/>
                <a:gd name="T63" fmla="*/ 892 h 1312"/>
                <a:gd name="T64" fmla="*/ 102 w 202"/>
                <a:gd name="T65" fmla="*/ 914 h 1312"/>
                <a:gd name="T66" fmla="*/ 120 w 202"/>
                <a:gd name="T67" fmla="*/ 911 h 1312"/>
                <a:gd name="T68" fmla="*/ 105 w 202"/>
                <a:gd name="T69" fmla="*/ 974 h 1312"/>
                <a:gd name="T70" fmla="*/ 109 w 202"/>
                <a:gd name="T71" fmla="*/ 934 h 1312"/>
                <a:gd name="T72" fmla="*/ 109 w 202"/>
                <a:gd name="T73" fmla="*/ 934 h 1312"/>
                <a:gd name="T74" fmla="*/ 133 w 202"/>
                <a:gd name="T75" fmla="*/ 987 h 1312"/>
                <a:gd name="T76" fmla="*/ 119 w 202"/>
                <a:gd name="T77" fmla="*/ 1009 h 1312"/>
                <a:gd name="T78" fmla="*/ 122 w 202"/>
                <a:gd name="T79" fmla="*/ 1024 h 1312"/>
                <a:gd name="T80" fmla="*/ 124 w 202"/>
                <a:gd name="T81" fmla="*/ 1062 h 1312"/>
                <a:gd name="T82" fmla="*/ 145 w 202"/>
                <a:gd name="T83" fmla="*/ 1080 h 1312"/>
                <a:gd name="T84" fmla="*/ 147 w 202"/>
                <a:gd name="T85" fmla="*/ 1091 h 1312"/>
                <a:gd name="T86" fmla="*/ 133 w 202"/>
                <a:gd name="T87" fmla="*/ 1078 h 1312"/>
                <a:gd name="T88" fmla="*/ 139 w 202"/>
                <a:gd name="T89" fmla="*/ 1121 h 1312"/>
                <a:gd name="T90" fmla="*/ 139 w 202"/>
                <a:gd name="T91" fmla="*/ 1105 h 1312"/>
                <a:gd name="T92" fmla="*/ 161 w 202"/>
                <a:gd name="T93" fmla="*/ 1140 h 1312"/>
                <a:gd name="T94" fmla="*/ 148 w 202"/>
                <a:gd name="T95" fmla="*/ 1139 h 1312"/>
                <a:gd name="T96" fmla="*/ 165 w 202"/>
                <a:gd name="T97" fmla="*/ 1156 h 1312"/>
                <a:gd name="T98" fmla="*/ 170 w 202"/>
                <a:gd name="T99" fmla="*/ 1157 h 1312"/>
                <a:gd name="T100" fmla="*/ 156 w 202"/>
                <a:gd name="T101" fmla="*/ 1169 h 1312"/>
                <a:gd name="T102" fmla="*/ 165 w 202"/>
                <a:gd name="T103" fmla="*/ 1202 h 1312"/>
                <a:gd name="T104" fmla="*/ 158 w 202"/>
                <a:gd name="T105" fmla="*/ 1170 h 1312"/>
                <a:gd name="T106" fmla="*/ 179 w 202"/>
                <a:gd name="T107" fmla="*/ 1214 h 1312"/>
                <a:gd name="T108" fmla="*/ 183 w 202"/>
                <a:gd name="T109" fmla="*/ 1201 h 1312"/>
                <a:gd name="T110" fmla="*/ 173 w 202"/>
                <a:gd name="T111" fmla="*/ 1212 h 1312"/>
                <a:gd name="T112" fmla="*/ 171 w 202"/>
                <a:gd name="T113" fmla="*/ 1206 h 1312"/>
                <a:gd name="T114" fmla="*/ 189 w 202"/>
                <a:gd name="T115" fmla="*/ 1219 h 1312"/>
                <a:gd name="T116" fmla="*/ 176 w 202"/>
                <a:gd name="T117" fmla="*/ 1218 h 1312"/>
                <a:gd name="T118" fmla="*/ 179 w 202"/>
                <a:gd name="T119" fmla="*/ 1241 h 1312"/>
                <a:gd name="T120" fmla="*/ 199 w 202"/>
                <a:gd name="T121" fmla="*/ 1240 h 1312"/>
                <a:gd name="T122" fmla="*/ 1 w 202"/>
                <a:gd name="T123" fmla="*/ 1190 h 1312"/>
                <a:gd name="T124" fmla="*/ 10 w 202"/>
                <a:gd name="T125" fmla="*/ 119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312">
                  <a:moveTo>
                    <a:pt x="5" y="1212"/>
                  </a:moveTo>
                  <a:lnTo>
                    <a:pt x="5" y="1226"/>
                  </a:lnTo>
                  <a:lnTo>
                    <a:pt x="22" y="1226"/>
                  </a:lnTo>
                  <a:lnTo>
                    <a:pt x="22" y="1215"/>
                  </a:lnTo>
                  <a:lnTo>
                    <a:pt x="6" y="1215"/>
                  </a:lnTo>
                  <a:lnTo>
                    <a:pt x="5" y="1226"/>
                  </a:lnTo>
                  <a:lnTo>
                    <a:pt x="14" y="1226"/>
                  </a:lnTo>
                  <a:lnTo>
                    <a:pt x="22" y="1226"/>
                  </a:lnTo>
                  <a:lnTo>
                    <a:pt x="21" y="1211"/>
                  </a:lnTo>
                  <a:lnTo>
                    <a:pt x="5" y="1212"/>
                  </a:lnTo>
                  <a:close/>
                  <a:moveTo>
                    <a:pt x="6" y="1211"/>
                  </a:moveTo>
                  <a:lnTo>
                    <a:pt x="7" y="1246"/>
                  </a:lnTo>
                  <a:lnTo>
                    <a:pt x="23" y="1246"/>
                  </a:lnTo>
                  <a:lnTo>
                    <a:pt x="23" y="1232"/>
                  </a:lnTo>
                  <a:lnTo>
                    <a:pt x="7" y="1231"/>
                  </a:lnTo>
                  <a:lnTo>
                    <a:pt x="7" y="1246"/>
                  </a:lnTo>
                  <a:lnTo>
                    <a:pt x="15" y="1246"/>
                  </a:lnTo>
                  <a:lnTo>
                    <a:pt x="23" y="1246"/>
                  </a:lnTo>
                  <a:lnTo>
                    <a:pt x="23" y="1210"/>
                  </a:lnTo>
                  <a:lnTo>
                    <a:pt x="6" y="1211"/>
                  </a:lnTo>
                  <a:close/>
                  <a:moveTo>
                    <a:pt x="24" y="1219"/>
                  </a:moveTo>
                  <a:lnTo>
                    <a:pt x="24" y="1219"/>
                  </a:lnTo>
                  <a:lnTo>
                    <a:pt x="16" y="1219"/>
                  </a:lnTo>
                  <a:lnTo>
                    <a:pt x="7" y="1219"/>
                  </a:lnTo>
                  <a:lnTo>
                    <a:pt x="8" y="1232"/>
                  </a:lnTo>
                  <a:lnTo>
                    <a:pt x="14" y="1240"/>
                  </a:lnTo>
                  <a:lnTo>
                    <a:pt x="15" y="1240"/>
                  </a:lnTo>
                  <a:lnTo>
                    <a:pt x="25" y="1232"/>
                  </a:lnTo>
                  <a:lnTo>
                    <a:pt x="26" y="1220"/>
                  </a:lnTo>
                  <a:lnTo>
                    <a:pt x="9" y="1219"/>
                  </a:lnTo>
                  <a:lnTo>
                    <a:pt x="8" y="1231"/>
                  </a:lnTo>
                  <a:lnTo>
                    <a:pt x="17" y="1231"/>
                  </a:lnTo>
                  <a:lnTo>
                    <a:pt x="18" y="1223"/>
                  </a:lnTo>
                  <a:lnTo>
                    <a:pt x="18" y="1223"/>
                  </a:lnTo>
                  <a:lnTo>
                    <a:pt x="16" y="1231"/>
                  </a:lnTo>
                  <a:lnTo>
                    <a:pt x="25" y="1231"/>
                  </a:lnTo>
                  <a:lnTo>
                    <a:pt x="24" y="1219"/>
                  </a:lnTo>
                  <a:lnTo>
                    <a:pt x="7" y="1219"/>
                  </a:lnTo>
                  <a:lnTo>
                    <a:pt x="7" y="1219"/>
                  </a:lnTo>
                  <a:lnTo>
                    <a:pt x="24" y="1219"/>
                  </a:lnTo>
                  <a:close/>
                  <a:moveTo>
                    <a:pt x="10" y="1230"/>
                  </a:moveTo>
                  <a:lnTo>
                    <a:pt x="10" y="1252"/>
                  </a:lnTo>
                  <a:lnTo>
                    <a:pt x="10" y="1254"/>
                  </a:lnTo>
                  <a:lnTo>
                    <a:pt x="11" y="1257"/>
                  </a:lnTo>
                  <a:lnTo>
                    <a:pt x="28" y="1255"/>
                  </a:lnTo>
                  <a:lnTo>
                    <a:pt x="28" y="1246"/>
                  </a:lnTo>
                  <a:lnTo>
                    <a:pt x="29" y="1230"/>
                  </a:lnTo>
                  <a:lnTo>
                    <a:pt x="20" y="1229"/>
                  </a:lnTo>
                  <a:lnTo>
                    <a:pt x="26" y="1235"/>
                  </a:lnTo>
                  <a:lnTo>
                    <a:pt x="27" y="1235"/>
                  </a:lnTo>
                  <a:lnTo>
                    <a:pt x="15" y="1223"/>
                  </a:lnTo>
                  <a:lnTo>
                    <a:pt x="15" y="1223"/>
                  </a:lnTo>
                  <a:lnTo>
                    <a:pt x="12" y="1229"/>
                  </a:lnTo>
                  <a:lnTo>
                    <a:pt x="12" y="1246"/>
                  </a:lnTo>
                  <a:lnTo>
                    <a:pt x="11" y="1254"/>
                  </a:lnTo>
                  <a:lnTo>
                    <a:pt x="19" y="1255"/>
                  </a:lnTo>
                  <a:lnTo>
                    <a:pt x="27" y="1253"/>
                  </a:lnTo>
                  <a:lnTo>
                    <a:pt x="27" y="1250"/>
                  </a:lnTo>
                  <a:lnTo>
                    <a:pt x="19" y="1252"/>
                  </a:lnTo>
                  <a:lnTo>
                    <a:pt x="27" y="1252"/>
                  </a:lnTo>
                  <a:lnTo>
                    <a:pt x="26" y="1230"/>
                  </a:lnTo>
                  <a:lnTo>
                    <a:pt x="10" y="1230"/>
                  </a:lnTo>
                  <a:close/>
                  <a:moveTo>
                    <a:pt x="14" y="1241"/>
                  </a:moveTo>
                  <a:lnTo>
                    <a:pt x="14" y="1253"/>
                  </a:lnTo>
                  <a:lnTo>
                    <a:pt x="14" y="1254"/>
                  </a:lnTo>
                  <a:lnTo>
                    <a:pt x="15" y="1259"/>
                  </a:lnTo>
                  <a:lnTo>
                    <a:pt x="31" y="1258"/>
                  </a:lnTo>
                  <a:lnTo>
                    <a:pt x="32" y="1250"/>
                  </a:lnTo>
                  <a:lnTo>
                    <a:pt x="15" y="1250"/>
                  </a:lnTo>
                  <a:lnTo>
                    <a:pt x="14" y="1258"/>
                  </a:lnTo>
                  <a:lnTo>
                    <a:pt x="23" y="1258"/>
                  </a:lnTo>
                  <a:lnTo>
                    <a:pt x="31" y="1257"/>
                  </a:lnTo>
                  <a:lnTo>
                    <a:pt x="30" y="1252"/>
                  </a:lnTo>
                  <a:lnTo>
                    <a:pt x="22" y="1253"/>
                  </a:lnTo>
                  <a:lnTo>
                    <a:pt x="30" y="1253"/>
                  </a:lnTo>
                  <a:lnTo>
                    <a:pt x="30" y="1240"/>
                  </a:lnTo>
                  <a:lnTo>
                    <a:pt x="14" y="1241"/>
                  </a:lnTo>
                  <a:close/>
                  <a:moveTo>
                    <a:pt x="32" y="1238"/>
                  </a:moveTo>
                  <a:lnTo>
                    <a:pt x="32" y="1233"/>
                  </a:lnTo>
                  <a:lnTo>
                    <a:pt x="23" y="1233"/>
                  </a:lnTo>
                  <a:lnTo>
                    <a:pt x="15" y="1233"/>
                  </a:lnTo>
                  <a:lnTo>
                    <a:pt x="16" y="1242"/>
                  </a:lnTo>
                  <a:lnTo>
                    <a:pt x="32" y="1243"/>
                  </a:lnTo>
                  <a:lnTo>
                    <a:pt x="33" y="1237"/>
                  </a:lnTo>
                  <a:lnTo>
                    <a:pt x="25" y="1236"/>
                  </a:lnTo>
                  <a:lnTo>
                    <a:pt x="16" y="1237"/>
                  </a:lnTo>
                  <a:lnTo>
                    <a:pt x="17" y="1244"/>
                  </a:lnTo>
                  <a:lnTo>
                    <a:pt x="18" y="1253"/>
                  </a:lnTo>
                  <a:lnTo>
                    <a:pt x="34" y="1253"/>
                  </a:lnTo>
                  <a:lnTo>
                    <a:pt x="35" y="1247"/>
                  </a:lnTo>
                  <a:lnTo>
                    <a:pt x="36" y="1240"/>
                  </a:lnTo>
                  <a:lnTo>
                    <a:pt x="27" y="1239"/>
                  </a:lnTo>
                  <a:lnTo>
                    <a:pt x="19" y="1240"/>
                  </a:lnTo>
                  <a:lnTo>
                    <a:pt x="19" y="1241"/>
                  </a:lnTo>
                  <a:lnTo>
                    <a:pt x="36" y="1241"/>
                  </a:lnTo>
                  <a:lnTo>
                    <a:pt x="36" y="1239"/>
                  </a:lnTo>
                  <a:lnTo>
                    <a:pt x="19" y="1239"/>
                  </a:lnTo>
                  <a:lnTo>
                    <a:pt x="18" y="1246"/>
                  </a:lnTo>
                  <a:lnTo>
                    <a:pt x="18" y="1252"/>
                  </a:lnTo>
                  <a:lnTo>
                    <a:pt x="26" y="1252"/>
                  </a:lnTo>
                  <a:lnTo>
                    <a:pt x="34" y="1252"/>
                  </a:lnTo>
                  <a:lnTo>
                    <a:pt x="34" y="1242"/>
                  </a:lnTo>
                  <a:lnTo>
                    <a:pt x="33" y="1235"/>
                  </a:lnTo>
                  <a:lnTo>
                    <a:pt x="16" y="1235"/>
                  </a:lnTo>
                  <a:lnTo>
                    <a:pt x="16" y="1241"/>
                  </a:lnTo>
                  <a:lnTo>
                    <a:pt x="24" y="1242"/>
                  </a:lnTo>
                  <a:lnTo>
                    <a:pt x="32" y="1241"/>
                  </a:lnTo>
                  <a:lnTo>
                    <a:pt x="32" y="1232"/>
                  </a:lnTo>
                  <a:lnTo>
                    <a:pt x="15" y="1232"/>
                  </a:lnTo>
                  <a:lnTo>
                    <a:pt x="15" y="1237"/>
                  </a:lnTo>
                  <a:lnTo>
                    <a:pt x="32" y="1238"/>
                  </a:lnTo>
                  <a:close/>
                  <a:moveTo>
                    <a:pt x="19" y="1254"/>
                  </a:moveTo>
                  <a:lnTo>
                    <a:pt x="19" y="1259"/>
                  </a:lnTo>
                  <a:lnTo>
                    <a:pt x="36" y="1259"/>
                  </a:lnTo>
                  <a:lnTo>
                    <a:pt x="37" y="1241"/>
                  </a:lnTo>
                  <a:lnTo>
                    <a:pt x="28" y="1241"/>
                  </a:lnTo>
                  <a:lnTo>
                    <a:pt x="20" y="1241"/>
                  </a:lnTo>
                  <a:lnTo>
                    <a:pt x="20" y="1243"/>
                  </a:lnTo>
                  <a:lnTo>
                    <a:pt x="37" y="1243"/>
                  </a:lnTo>
                  <a:lnTo>
                    <a:pt x="37" y="1241"/>
                  </a:lnTo>
                  <a:lnTo>
                    <a:pt x="20" y="1241"/>
                  </a:lnTo>
                  <a:lnTo>
                    <a:pt x="19" y="1258"/>
                  </a:lnTo>
                  <a:lnTo>
                    <a:pt x="28" y="1259"/>
                  </a:lnTo>
                  <a:lnTo>
                    <a:pt x="36" y="1258"/>
                  </a:lnTo>
                  <a:lnTo>
                    <a:pt x="36" y="1253"/>
                  </a:lnTo>
                  <a:lnTo>
                    <a:pt x="19" y="1254"/>
                  </a:lnTo>
                  <a:close/>
                  <a:moveTo>
                    <a:pt x="21" y="1256"/>
                  </a:moveTo>
                  <a:lnTo>
                    <a:pt x="21" y="1270"/>
                  </a:lnTo>
                  <a:lnTo>
                    <a:pt x="22" y="1274"/>
                  </a:lnTo>
                  <a:lnTo>
                    <a:pt x="22" y="1275"/>
                  </a:lnTo>
                  <a:lnTo>
                    <a:pt x="30" y="1271"/>
                  </a:lnTo>
                  <a:lnTo>
                    <a:pt x="21" y="1272"/>
                  </a:lnTo>
                  <a:lnTo>
                    <a:pt x="22" y="1290"/>
                  </a:lnTo>
                  <a:lnTo>
                    <a:pt x="23" y="1306"/>
                  </a:lnTo>
                  <a:lnTo>
                    <a:pt x="39" y="1305"/>
                  </a:lnTo>
                  <a:lnTo>
                    <a:pt x="39" y="1289"/>
                  </a:lnTo>
                  <a:lnTo>
                    <a:pt x="38" y="1271"/>
                  </a:lnTo>
                  <a:lnTo>
                    <a:pt x="37" y="1268"/>
                  </a:lnTo>
                  <a:lnTo>
                    <a:pt x="37" y="1266"/>
                  </a:lnTo>
                  <a:lnTo>
                    <a:pt x="29" y="1270"/>
                  </a:lnTo>
                  <a:lnTo>
                    <a:pt x="38" y="1270"/>
                  </a:lnTo>
                  <a:lnTo>
                    <a:pt x="37" y="1255"/>
                  </a:lnTo>
                  <a:lnTo>
                    <a:pt x="21" y="1256"/>
                  </a:lnTo>
                  <a:close/>
                  <a:moveTo>
                    <a:pt x="40" y="1295"/>
                  </a:moveTo>
                  <a:lnTo>
                    <a:pt x="40" y="1283"/>
                  </a:lnTo>
                  <a:lnTo>
                    <a:pt x="41" y="1270"/>
                  </a:lnTo>
                  <a:lnTo>
                    <a:pt x="24" y="1269"/>
                  </a:lnTo>
                  <a:lnTo>
                    <a:pt x="23" y="1283"/>
                  </a:lnTo>
                  <a:lnTo>
                    <a:pt x="23" y="1294"/>
                  </a:lnTo>
                  <a:lnTo>
                    <a:pt x="40" y="1295"/>
                  </a:lnTo>
                  <a:close/>
                  <a:moveTo>
                    <a:pt x="43" y="1272"/>
                  </a:moveTo>
                  <a:lnTo>
                    <a:pt x="43" y="1262"/>
                  </a:lnTo>
                  <a:lnTo>
                    <a:pt x="35" y="1261"/>
                  </a:lnTo>
                  <a:lnTo>
                    <a:pt x="27" y="1261"/>
                  </a:lnTo>
                  <a:lnTo>
                    <a:pt x="27" y="1296"/>
                  </a:lnTo>
                  <a:lnTo>
                    <a:pt x="44" y="1296"/>
                  </a:lnTo>
                  <a:lnTo>
                    <a:pt x="44" y="1289"/>
                  </a:lnTo>
                  <a:lnTo>
                    <a:pt x="27" y="1289"/>
                  </a:lnTo>
                  <a:lnTo>
                    <a:pt x="27" y="1295"/>
                  </a:lnTo>
                  <a:lnTo>
                    <a:pt x="36" y="1295"/>
                  </a:lnTo>
                  <a:lnTo>
                    <a:pt x="44" y="1295"/>
                  </a:lnTo>
                  <a:lnTo>
                    <a:pt x="43" y="1261"/>
                  </a:lnTo>
                  <a:lnTo>
                    <a:pt x="27" y="1261"/>
                  </a:lnTo>
                  <a:lnTo>
                    <a:pt x="26" y="1271"/>
                  </a:lnTo>
                  <a:lnTo>
                    <a:pt x="43" y="1272"/>
                  </a:lnTo>
                  <a:close/>
                  <a:moveTo>
                    <a:pt x="44" y="1277"/>
                  </a:moveTo>
                  <a:lnTo>
                    <a:pt x="44" y="1270"/>
                  </a:lnTo>
                  <a:lnTo>
                    <a:pt x="36" y="1270"/>
                  </a:lnTo>
                  <a:lnTo>
                    <a:pt x="28" y="1270"/>
                  </a:lnTo>
                  <a:lnTo>
                    <a:pt x="28" y="1290"/>
                  </a:lnTo>
                  <a:lnTo>
                    <a:pt x="45" y="1289"/>
                  </a:lnTo>
                  <a:lnTo>
                    <a:pt x="44" y="1270"/>
                  </a:lnTo>
                  <a:lnTo>
                    <a:pt x="28" y="1270"/>
                  </a:lnTo>
                  <a:lnTo>
                    <a:pt x="27" y="1276"/>
                  </a:lnTo>
                  <a:lnTo>
                    <a:pt x="44" y="1277"/>
                  </a:lnTo>
                  <a:close/>
                  <a:moveTo>
                    <a:pt x="45" y="1294"/>
                  </a:moveTo>
                  <a:lnTo>
                    <a:pt x="46" y="1281"/>
                  </a:lnTo>
                  <a:lnTo>
                    <a:pt x="37" y="1281"/>
                  </a:lnTo>
                  <a:lnTo>
                    <a:pt x="29" y="1281"/>
                  </a:lnTo>
                  <a:lnTo>
                    <a:pt x="30" y="1304"/>
                  </a:lnTo>
                  <a:lnTo>
                    <a:pt x="46" y="1305"/>
                  </a:lnTo>
                  <a:lnTo>
                    <a:pt x="47" y="1302"/>
                  </a:lnTo>
                  <a:lnTo>
                    <a:pt x="47" y="1301"/>
                  </a:lnTo>
                  <a:lnTo>
                    <a:pt x="47" y="1291"/>
                  </a:lnTo>
                  <a:lnTo>
                    <a:pt x="39" y="1290"/>
                  </a:lnTo>
                  <a:lnTo>
                    <a:pt x="31" y="1291"/>
                  </a:lnTo>
                  <a:lnTo>
                    <a:pt x="31" y="1293"/>
                  </a:lnTo>
                  <a:lnTo>
                    <a:pt x="48" y="1292"/>
                  </a:lnTo>
                  <a:lnTo>
                    <a:pt x="47" y="1290"/>
                  </a:lnTo>
                  <a:lnTo>
                    <a:pt x="31" y="1290"/>
                  </a:lnTo>
                  <a:lnTo>
                    <a:pt x="30" y="1300"/>
                  </a:lnTo>
                  <a:lnTo>
                    <a:pt x="38" y="1300"/>
                  </a:lnTo>
                  <a:lnTo>
                    <a:pt x="30" y="1299"/>
                  </a:lnTo>
                  <a:lnTo>
                    <a:pt x="30" y="1303"/>
                  </a:lnTo>
                  <a:lnTo>
                    <a:pt x="38" y="1304"/>
                  </a:lnTo>
                  <a:lnTo>
                    <a:pt x="46" y="1304"/>
                  </a:lnTo>
                  <a:lnTo>
                    <a:pt x="46" y="1281"/>
                  </a:lnTo>
                  <a:lnTo>
                    <a:pt x="29" y="1281"/>
                  </a:lnTo>
                  <a:lnTo>
                    <a:pt x="28" y="1293"/>
                  </a:lnTo>
                  <a:lnTo>
                    <a:pt x="45" y="1294"/>
                  </a:lnTo>
                  <a:close/>
                  <a:moveTo>
                    <a:pt x="31" y="1305"/>
                  </a:moveTo>
                  <a:lnTo>
                    <a:pt x="31" y="1306"/>
                  </a:lnTo>
                  <a:lnTo>
                    <a:pt x="45" y="1312"/>
                  </a:lnTo>
                  <a:lnTo>
                    <a:pt x="45" y="1312"/>
                  </a:lnTo>
                  <a:lnTo>
                    <a:pt x="48" y="1306"/>
                  </a:lnTo>
                  <a:lnTo>
                    <a:pt x="49" y="1299"/>
                  </a:lnTo>
                  <a:lnTo>
                    <a:pt x="50" y="1289"/>
                  </a:lnTo>
                  <a:lnTo>
                    <a:pt x="41" y="1289"/>
                  </a:lnTo>
                  <a:lnTo>
                    <a:pt x="50" y="1290"/>
                  </a:lnTo>
                  <a:lnTo>
                    <a:pt x="50" y="1288"/>
                  </a:lnTo>
                  <a:lnTo>
                    <a:pt x="51" y="1286"/>
                  </a:lnTo>
                  <a:lnTo>
                    <a:pt x="51" y="1284"/>
                  </a:lnTo>
                  <a:lnTo>
                    <a:pt x="51" y="1282"/>
                  </a:lnTo>
                  <a:lnTo>
                    <a:pt x="34" y="1282"/>
                  </a:lnTo>
                  <a:lnTo>
                    <a:pt x="34" y="1283"/>
                  </a:lnTo>
                  <a:lnTo>
                    <a:pt x="43" y="1283"/>
                  </a:lnTo>
                  <a:lnTo>
                    <a:pt x="35" y="1281"/>
                  </a:lnTo>
                  <a:lnTo>
                    <a:pt x="34" y="1284"/>
                  </a:lnTo>
                  <a:lnTo>
                    <a:pt x="34" y="1287"/>
                  </a:lnTo>
                  <a:lnTo>
                    <a:pt x="33" y="1288"/>
                  </a:lnTo>
                  <a:lnTo>
                    <a:pt x="32" y="1298"/>
                  </a:lnTo>
                  <a:lnTo>
                    <a:pt x="32" y="1305"/>
                  </a:lnTo>
                  <a:lnTo>
                    <a:pt x="40" y="1305"/>
                  </a:lnTo>
                  <a:lnTo>
                    <a:pt x="36" y="1299"/>
                  </a:lnTo>
                  <a:lnTo>
                    <a:pt x="35" y="1299"/>
                  </a:lnTo>
                  <a:lnTo>
                    <a:pt x="40" y="1306"/>
                  </a:lnTo>
                  <a:lnTo>
                    <a:pt x="48" y="1305"/>
                  </a:lnTo>
                  <a:lnTo>
                    <a:pt x="48" y="1305"/>
                  </a:lnTo>
                  <a:lnTo>
                    <a:pt x="31" y="1305"/>
                  </a:lnTo>
                  <a:close/>
                  <a:moveTo>
                    <a:pt x="52" y="1270"/>
                  </a:moveTo>
                  <a:lnTo>
                    <a:pt x="52" y="1264"/>
                  </a:lnTo>
                  <a:lnTo>
                    <a:pt x="43" y="1263"/>
                  </a:lnTo>
                  <a:lnTo>
                    <a:pt x="35" y="1264"/>
                  </a:lnTo>
                  <a:lnTo>
                    <a:pt x="36" y="1285"/>
                  </a:lnTo>
                  <a:lnTo>
                    <a:pt x="52" y="1285"/>
                  </a:lnTo>
                  <a:lnTo>
                    <a:pt x="53" y="1269"/>
                  </a:lnTo>
                  <a:lnTo>
                    <a:pt x="54" y="1261"/>
                  </a:lnTo>
                  <a:lnTo>
                    <a:pt x="37" y="1261"/>
                  </a:lnTo>
                  <a:lnTo>
                    <a:pt x="36" y="1268"/>
                  </a:lnTo>
                  <a:lnTo>
                    <a:pt x="36" y="1284"/>
                  </a:lnTo>
                  <a:lnTo>
                    <a:pt x="44" y="1285"/>
                  </a:lnTo>
                  <a:lnTo>
                    <a:pt x="52" y="1284"/>
                  </a:lnTo>
                  <a:lnTo>
                    <a:pt x="52" y="1263"/>
                  </a:lnTo>
                  <a:lnTo>
                    <a:pt x="35" y="1263"/>
                  </a:lnTo>
                  <a:lnTo>
                    <a:pt x="35" y="1269"/>
                  </a:lnTo>
                  <a:lnTo>
                    <a:pt x="52" y="1270"/>
                  </a:lnTo>
                  <a:close/>
                  <a:moveTo>
                    <a:pt x="54" y="1248"/>
                  </a:moveTo>
                  <a:lnTo>
                    <a:pt x="54" y="1223"/>
                  </a:lnTo>
                  <a:lnTo>
                    <a:pt x="38" y="1223"/>
                  </a:lnTo>
                  <a:lnTo>
                    <a:pt x="37" y="1248"/>
                  </a:lnTo>
                  <a:lnTo>
                    <a:pt x="54" y="1248"/>
                  </a:lnTo>
                  <a:close/>
                  <a:moveTo>
                    <a:pt x="55" y="1211"/>
                  </a:moveTo>
                  <a:lnTo>
                    <a:pt x="55" y="1208"/>
                  </a:lnTo>
                  <a:lnTo>
                    <a:pt x="55" y="1160"/>
                  </a:lnTo>
                  <a:lnTo>
                    <a:pt x="39" y="1160"/>
                  </a:lnTo>
                  <a:lnTo>
                    <a:pt x="38" y="1208"/>
                  </a:lnTo>
                  <a:lnTo>
                    <a:pt x="38" y="1210"/>
                  </a:lnTo>
                  <a:lnTo>
                    <a:pt x="55" y="1211"/>
                  </a:lnTo>
                  <a:close/>
                  <a:moveTo>
                    <a:pt x="55" y="1148"/>
                  </a:moveTo>
                  <a:lnTo>
                    <a:pt x="56" y="1123"/>
                  </a:lnTo>
                  <a:lnTo>
                    <a:pt x="39" y="1123"/>
                  </a:lnTo>
                  <a:lnTo>
                    <a:pt x="39" y="1148"/>
                  </a:lnTo>
                  <a:lnTo>
                    <a:pt x="55" y="1148"/>
                  </a:lnTo>
                  <a:close/>
                  <a:moveTo>
                    <a:pt x="56" y="1110"/>
                  </a:moveTo>
                  <a:lnTo>
                    <a:pt x="56" y="1109"/>
                  </a:lnTo>
                  <a:lnTo>
                    <a:pt x="56" y="1060"/>
                  </a:lnTo>
                  <a:lnTo>
                    <a:pt x="39" y="1060"/>
                  </a:lnTo>
                  <a:lnTo>
                    <a:pt x="39" y="1109"/>
                  </a:lnTo>
                  <a:lnTo>
                    <a:pt x="39" y="1110"/>
                  </a:lnTo>
                  <a:lnTo>
                    <a:pt x="56" y="1110"/>
                  </a:lnTo>
                  <a:close/>
                  <a:moveTo>
                    <a:pt x="56" y="1047"/>
                  </a:moveTo>
                  <a:lnTo>
                    <a:pt x="56" y="1022"/>
                  </a:lnTo>
                  <a:lnTo>
                    <a:pt x="39" y="1022"/>
                  </a:lnTo>
                  <a:lnTo>
                    <a:pt x="39" y="1047"/>
                  </a:lnTo>
                  <a:lnTo>
                    <a:pt x="56" y="1047"/>
                  </a:lnTo>
                  <a:close/>
                  <a:moveTo>
                    <a:pt x="56" y="1010"/>
                  </a:moveTo>
                  <a:lnTo>
                    <a:pt x="56" y="959"/>
                  </a:lnTo>
                  <a:lnTo>
                    <a:pt x="39" y="959"/>
                  </a:lnTo>
                  <a:lnTo>
                    <a:pt x="39" y="1010"/>
                  </a:lnTo>
                  <a:lnTo>
                    <a:pt x="56" y="1010"/>
                  </a:lnTo>
                  <a:close/>
                  <a:moveTo>
                    <a:pt x="56" y="947"/>
                  </a:moveTo>
                  <a:lnTo>
                    <a:pt x="56" y="933"/>
                  </a:lnTo>
                  <a:lnTo>
                    <a:pt x="56" y="922"/>
                  </a:lnTo>
                  <a:lnTo>
                    <a:pt x="39" y="922"/>
                  </a:lnTo>
                  <a:lnTo>
                    <a:pt x="39" y="933"/>
                  </a:lnTo>
                  <a:lnTo>
                    <a:pt x="39" y="947"/>
                  </a:lnTo>
                  <a:lnTo>
                    <a:pt x="56" y="947"/>
                  </a:lnTo>
                  <a:close/>
                  <a:moveTo>
                    <a:pt x="56" y="909"/>
                  </a:moveTo>
                  <a:lnTo>
                    <a:pt x="57" y="859"/>
                  </a:lnTo>
                  <a:lnTo>
                    <a:pt x="40" y="859"/>
                  </a:lnTo>
                  <a:lnTo>
                    <a:pt x="39" y="909"/>
                  </a:lnTo>
                  <a:lnTo>
                    <a:pt x="56" y="909"/>
                  </a:lnTo>
                  <a:close/>
                  <a:moveTo>
                    <a:pt x="57" y="846"/>
                  </a:moveTo>
                  <a:lnTo>
                    <a:pt x="57" y="821"/>
                  </a:lnTo>
                  <a:lnTo>
                    <a:pt x="40" y="821"/>
                  </a:lnTo>
                  <a:lnTo>
                    <a:pt x="40" y="846"/>
                  </a:lnTo>
                  <a:lnTo>
                    <a:pt x="57" y="846"/>
                  </a:lnTo>
                  <a:close/>
                  <a:moveTo>
                    <a:pt x="57" y="808"/>
                  </a:moveTo>
                  <a:lnTo>
                    <a:pt x="57" y="758"/>
                  </a:lnTo>
                  <a:lnTo>
                    <a:pt x="40" y="758"/>
                  </a:lnTo>
                  <a:lnTo>
                    <a:pt x="40" y="808"/>
                  </a:lnTo>
                  <a:lnTo>
                    <a:pt x="57" y="808"/>
                  </a:lnTo>
                  <a:close/>
                  <a:moveTo>
                    <a:pt x="57" y="746"/>
                  </a:moveTo>
                  <a:lnTo>
                    <a:pt x="58" y="721"/>
                  </a:lnTo>
                  <a:lnTo>
                    <a:pt x="58" y="720"/>
                  </a:lnTo>
                  <a:lnTo>
                    <a:pt x="41" y="720"/>
                  </a:lnTo>
                  <a:lnTo>
                    <a:pt x="41" y="721"/>
                  </a:lnTo>
                  <a:lnTo>
                    <a:pt x="41" y="746"/>
                  </a:lnTo>
                  <a:lnTo>
                    <a:pt x="57" y="746"/>
                  </a:lnTo>
                  <a:close/>
                  <a:moveTo>
                    <a:pt x="58" y="708"/>
                  </a:moveTo>
                  <a:lnTo>
                    <a:pt x="58" y="658"/>
                  </a:lnTo>
                  <a:lnTo>
                    <a:pt x="41" y="658"/>
                  </a:lnTo>
                  <a:lnTo>
                    <a:pt x="41" y="708"/>
                  </a:lnTo>
                  <a:lnTo>
                    <a:pt x="58" y="708"/>
                  </a:lnTo>
                  <a:close/>
                  <a:moveTo>
                    <a:pt x="58" y="645"/>
                  </a:moveTo>
                  <a:lnTo>
                    <a:pt x="58" y="620"/>
                  </a:lnTo>
                  <a:lnTo>
                    <a:pt x="41" y="620"/>
                  </a:lnTo>
                  <a:lnTo>
                    <a:pt x="41" y="645"/>
                  </a:lnTo>
                  <a:lnTo>
                    <a:pt x="58" y="645"/>
                  </a:lnTo>
                  <a:close/>
                  <a:moveTo>
                    <a:pt x="58" y="607"/>
                  </a:moveTo>
                  <a:lnTo>
                    <a:pt x="58" y="557"/>
                  </a:lnTo>
                  <a:lnTo>
                    <a:pt x="41" y="557"/>
                  </a:lnTo>
                  <a:lnTo>
                    <a:pt x="41" y="607"/>
                  </a:lnTo>
                  <a:lnTo>
                    <a:pt x="58" y="607"/>
                  </a:lnTo>
                  <a:close/>
                  <a:moveTo>
                    <a:pt x="58" y="544"/>
                  </a:moveTo>
                  <a:lnTo>
                    <a:pt x="58" y="519"/>
                  </a:lnTo>
                  <a:lnTo>
                    <a:pt x="41" y="519"/>
                  </a:lnTo>
                  <a:lnTo>
                    <a:pt x="41" y="544"/>
                  </a:lnTo>
                  <a:lnTo>
                    <a:pt x="58" y="544"/>
                  </a:lnTo>
                  <a:close/>
                  <a:moveTo>
                    <a:pt x="58" y="507"/>
                  </a:moveTo>
                  <a:lnTo>
                    <a:pt x="59" y="456"/>
                  </a:lnTo>
                  <a:lnTo>
                    <a:pt x="42" y="456"/>
                  </a:lnTo>
                  <a:lnTo>
                    <a:pt x="41" y="507"/>
                  </a:lnTo>
                  <a:lnTo>
                    <a:pt x="58" y="507"/>
                  </a:lnTo>
                  <a:close/>
                  <a:moveTo>
                    <a:pt x="59" y="444"/>
                  </a:moveTo>
                  <a:lnTo>
                    <a:pt x="59" y="433"/>
                  </a:lnTo>
                  <a:lnTo>
                    <a:pt x="59" y="419"/>
                  </a:lnTo>
                  <a:lnTo>
                    <a:pt x="42" y="419"/>
                  </a:lnTo>
                  <a:lnTo>
                    <a:pt x="42" y="433"/>
                  </a:lnTo>
                  <a:lnTo>
                    <a:pt x="42" y="444"/>
                  </a:lnTo>
                  <a:lnTo>
                    <a:pt x="59" y="444"/>
                  </a:lnTo>
                  <a:close/>
                  <a:moveTo>
                    <a:pt x="59" y="406"/>
                  </a:moveTo>
                  <a:lnTo>
                    <a:pt x="59" y="356"/>
                  </a:lnTo>
                  <a:lnTo>
                    <a:pt x="43" y="356"/>
                  </a:lnTo>
                  <a:lnTo>
                    <a:pt x="42" y="406"/>
                  </a:lnTo>
                  <a:lnTo>
                    <a:pt x="59" y="406"/>
                  </a:lnTo>
                  <a:close/>
                  <a:moveTo>
                    <a:pt x="59" y="343"/>
                  </a:moveTo>
                  <a:lnTo>
                    <a:pt x="59" y="318"/>
                  </a:lnTo>
                  <a:lnTo>
                    <a:pt x="43" y="318"/>
                  </a:lnTo>
                  <a:lnTo>
                    <a:pt x="43" y="343"/>
                  </a:lnTo>
                  <a:lnTo>
                    <a:pt x="59" y="343"/>
                  </a:lnTo>
                  <a:close/>
                  <a:moveTo>
                    <a:pt x="59" y="306"/>
                  </a:moveTo>
                  <a:lnTo>
                    <a:pt x="60" y="255"/>
                  </a:lnTo>
                  <a:lnTo>
                    <a:pt x="43" y="255"/>
                  </a:lnTo>
                  <a:lnTo>
                    <a:pt x="43" y="306"/>
                  </a:lnTo>
                  <a:lnTo>
                    <a:pt x="59" y="306"/>
                  </a:lnTo>
                  <a:close/>
                  <a:moveTo>
                    <a:pt x="60" y="243"/>
                  </a:moveTo>
                  <a:lnTo>
                    <a:pt x="60" y="218"/>
                  </a:lnTo>
                  <a:lnTo>
                    <a:pt x="43" y="218"/>
                  </a:lnTo>
                  <a:lnTo>
                    <a:pt x="43" y="243"/>
                  </a:lnTo>
                  <a:lnTo>
                    <a:pt x="60" y="243"/>
                  </a:lnTo>
                  <a:close/>
                  <a:moveTo>
                    <a:pt x="60" y="205"/>
                  </a:moveTo>
                  <a:lnTo>
                    <a:pt x="61" y="160"/>
                  </a:lnTo>
                  <a:lnTo>
                    <a:pt x="61" y="155"/>
                  </a:lnTo>
                  <a:lnTo>
                    <a:pt x="44" y="155"/>
                  </a:lnTo>
                  <a:lnTo>
                    <a:pt x="44" y="160"/>
                  </a:lnTo>
                  <a:lnTo>
                    <a:pt x="43" y="205"/>
                  </a:lnTo>
                  <a:lnTo>
                    <a:pt x="60" y="205"/>
                  </a:lnTo>
                  <a:close/>
                  <a:moveTo>
                    <a:pt x="61" y="143"/>
                  </a:moveTo>
                  <a:lnTo>
                    <a:pt x="61" y="123"/>
                  </a:lnTo>
                  <a:lnTo>
                    <a:pt x="61" y="117"/>
                  </a:lnTo>
                  <a:lnTo>
                    <a:pt x="45" y="117"/>
                  </a:lnTo>
                  <a:lnTo>
                    <a:pt x="45" y="122"/>
                  </a:lnTo>
                  <a:lnTo>
                    <a:pt x="44" y="142"/>
                  </a:lnTo>
                  <a:lnTo>
                    <a:pt x="61" y="143"/>
                  </a:lnTo>
                  <a:close/>
                  <a:moveTo>
                    <a:pt x="61" y="105"/>
                  </a:moveTo>
                  <a:lnTo>
                    <a:pt x="62" y="72"/>
                  </a:lnTo>
                  <a:lnTo>
                    <a:pt x="62" y="55"/>
                  </a:lnTo>
                  <a:lnTo>
                    <a:pt x="45" y="54"/>
                  </a:lnTo>
                  <a:lnTo>
                    <a:pt x="45" y="72"/>
                  </a:lnTo>
                  <a:lnTo>
                    <a:pt x="45" y="105"/>
                  </a:lnTo>
                  <a:lnTo>
                    <a:pt x="61" y="105"/>
                  </a:lnTo>
                  <a:close/>
                  <a:moveTo>
                    <a:pt x="63" y="44"/>
                  </a:moveTo>
                  <a:lnTo>
                    <a:pt x="64" y="25"/>
                  </a:lnTo>
                  <a:lnTo>
                    <a:pt x="55" y="24"/>
                  </a:lnTo>
                  <a:lnTo>
                    <a:pt x="47" y="26"/>
                  </a:lnTo>
                  <a:lnTo>
                    <a:pt x="48" y="29"/>
                  </a:lnTo>
                  <a:lnTo>
                    <a:pt x="64" y="28"/>
                  </a:lnTo>
                  <a:lnTo>
                    <a:pt x="65" y="24"/>
                  </a:lnTo>
                  <a:lnTo>
                    <a:pt x="48" y="23"/>
                  </a:lnTo>
                  <a:lnTo>
                    <a:pt x="48" y="27"/>
                  </a:lnTo>
                  <a:lnTo>
                    <a:pt x="56" y="27"/>
                  </a:lnTo>
                  <a:lnTo>
                    <a:pt x="64" y="25"/>
                  </a:lnTo>
                  <a:lnTo>
                    <a:pt x="63" y="22"/>
                  </a:lnTo>
                  <a:lnTo>
                    <a:pt x="47" y="24"/>
                  </a:lnTo>
                  <a:lnTo>
                    <a:pt x="47" y="43"/>
                  </a:lnTo>
                  <a:lnTo>
                    <a:pt x="63" y="44"/>
                  </a:lnTo>
                  <a:close/>
                  <a:moveTo>
                    <a:pt x="65" y="11"/>
                  </a:moveTo>
                  <a:lnTo>
                    <a:pt x="65" y="1"/>
                  </a:lnTo>
                  <a:lnTo>
                    <a:pt x="57" y="1"/>
                  </a:lnTo>
                  <a:lnTo>
                    <a:pt x="49" y="1"/>
                  </a:lnTo>
                  <a:lnTo>
                    <a:pt x="49" y="22"/>
                  </a:lnTo>
                  <a:lnTo>
                    <a:pt x="50" y="34"/>
                  </a:lnTo>
                  <a:lnTo>
                    <a:pt x="50" y="41"/>
                  </a:lnTo>
                  <a:lnTo>
                    <a:pt x="67" y="41"/>
                  </a:lnTo>
                  <a:lnTo>
                    <a:pt x="67" y="34"/>
                  </a:lnTo>
                  <a:lnTo>
                    <a:pt x="66" y="21"/>
                  </a:lnTo>
                  <a:lnTo>
                    <a:pt x="65" y="0"/>
                  </a:lnTo>
                  <a:lnTo>
                    <a:pt x="49" y="0"/>
                  </a:lnTo>
                  <a:lnTo>
                    <a:pt x="48" y="11"/>
                  </a:lnTo>
                  <a:lnTo>
                    <a:pt x="65" y="11"/>
                  </a:lnTo>
                  <a:close/>
                  <a:moveTo>
                    <a:pt x="50" y="54"/>
                  </a:moveTo>
                  <a:lnTo>
                    <a:pt x="50" y="58"/>
                  </a:lnTo>
                  <a:lnTo>
                    <a:pt x="67" y="58"/>
                  </a:lnTo>
                  <a:lnTo>
                    <a:pt x="68" y="41"/>
                  </a:lnTo>
                  <a:lnTo>
                    <a:pt x="68" y="37"/>
                  </a:lnTo>
                  <a:lnTo>
                    <a:pt x="52" y="36"/>
                  </a:lnTo>
                  <a:lnTo>
                    <a:pt x="51" y="41"/>
                  </a:lnTo>
                  <a:lnTo>
                    <a:pt x="50" y="57"/>
                  </a:lnTo>
                  <a:lnTo>
                    <a:pt x="59" y="58"/>
                  </a:lnTo>
                  <a:lnTo>
                    <a:pt x="67" y="57"/>
                  </a:lnTo>
                  <a:lnTo>
                    <a:pt x="67" y="53"/>
                  </a:lnTo>
                  <a:lnTo>
                    <a:pt x="50" y="54"/>
                  </a:lnTo>
                  <a:close/>
                  <a:moveTo>
                    <a:pt x="69" y="25"/>
                  </a:moveTo>
                  <a:lnTo>
                    <a:pt x="69" y="17"/>
                  </a:lnTo>
                  <a:lnTo>
                    <a:pt x="61" y="17"/>
                  </a:lnTo>
                  <a:lnTo>
                    <a:pt x="52" y="17"/>
                  </a:lnTo>
                  <a:lnTo>
                    <a:pt x="53" y="43"/>
                  </a:lnTo>
                  <a:lnTo>
                    <a:pt x="54" y="59"/>
                  </a:lnTo>
                  <a:lnTo>
                    <a:pt x="70" y="59"/>
                  </a:lnTo>
                  <a:lnTo>
                    <a:pt x="70" y="42"/>
                  </a:lnTo>
                  <a:lnTo>
                    <a:pt x="69" y="16"/>
                  </a:lnTo>
                  <a:lnTo>
                    <a:pt x="52" y="16"/>
                  </a:lnTo>
                  <a:lnTo>
                    <a:pt x="52" y="24"/>
                  </a:lnTo>
                  <a:lnTo>
                    <a:pt x="69" y="25"/>
                  </a:lnTo>
                  <a:close/>
                  <a:moveTo>
                    <a:pt x="55" y="72"/>
                  </a:moveTo>
                  <a:lnTo>
                    <a:pt x="55" y="76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56" y="94"/>
                  </a:lnTo>
                  <a:lnTo>
                    <a:pt x="57" y="97"/>
                  </a:lnTo>
                  <a:lnTo>
                    <a:pt x="73" y="95"/>
                  </a:lnTo>
                  <a:lnTo>
                    <a:pt x="73" y="92"/>
                  </a:lnTo>
                  <a:lnTo>
                    <a:pt x="72" y="87"/>
                  </a:lnTo>
                  <a:lnTo>
                    <a:pt x="64" y="88"/>
                  </a:lnTo>
                  <a:lnTo>
                    <a:pt x="72" y="88"/>
                  </a:lnTo>
                  <a:lnTo>
                    <a:pt x="72" y="75"/>
                  </a:lnTo>
                  <a:lnTo>
                    <a:pt x="72" y="71"/>
                  </a:lnTo>
                  <a:lnTo>
                    <a:pt x="55" y="72"/>
                  </a:lnTo>
                  <a:close/>
                  <a:moveTo>
                    <a:pt x="58" y="106"/>
                  </a:moveTo>
                  <a:lnTo>
                    <a:pt x="58" y="111"/>
                  </a:lnTo>
                  <a:lnTo>
                    <a:pt x="59" y="144"/>
                  </a:lnTo>
                  <a:lnTo>
                    <a:pt x="76" y="144"/>
                  </a:lnTo>
                  <a:lnTo>
                    <a:pt x="76" y="132"/>
                  </a:lnTo>
                  <a:lnTo>
                    <a:pt x="59" y="132"/>
                  </a:lnTo>
                  <a:lnTo>
                    <a:pt x="59" y="144"/>
                  </a:lnTo>
                  <a:lnTo>
                    <a:pt x="67" y="144"/>
                  </a:lnTo>
                  <a:lnTo>
                    <a:pt x="76" y="144"/>
                  </a:lnTo>
                  <a:lnTo>
                    <a:pt x="75" y="110"/>
                  </a:lnTo>
                  <a:lnTo>
                    <a:pt x="75" y="106"/>
                  </a:lnTo>
                  <a:lnTo>
                    <a:pt x="58" y="106"/>
                  </a:lnTo>
                  <a:close/>
                  <a:moveTo>
                    <a:pt x="76" y="119"/>
                  </a:moveTo>
                  <a:lnTo>
                    <a:pt x="76" y="112"/>
                  </a:lnTo>
                  <a:lnTo>
                    <a:pt x="68" y="112"/>
                  </a:lnTo>
                  <a:lnTo>
                    <a:pt x="59" y="112"/>
                  </a:lnTo>
                  <a:lnTo>
                    <a:pt x="60" y="129"/>
                  </a:lnTo>
                  <a:lnTo>
                    <a:pt x="76" y="128"/>
                  </a:lnTo>
                  <a:lnTo>
                    <a:pt x="76" y="111"/>
                  </a:lnTo>
                  <a:lnTo>
                    <a:pt x="59" y="111"/>
                  </a:lnTo>
                  <a:lnTo>
                    <a:pt x="59" y="119"/>
                  </a:lnTo>
                  <a:lnTo>
                    <a:pt x="76" y="119"/>
                  </a:lnTo>
                  <a:close/>
                  <a:moveTo>
                    <a:pt x="60" y="141"/>
                  </a:moveTo>
                  <a:lnTo>
                    <a:pt x="60" y="146"/>
                  </a:lnTo>
                  <a:lnTo>
                    <a:pt x="61" y="178"/>
                  </a:lnTo>
                  <a:lnTo>
                    <a:pt x="61" y="192"/>
                  </a:lnTo>
                  <a:lnTo>
                    <a:pt x="78" y="191"/>
                  </a:lnTo>
                  <a:lnTo>
                    <a:pt x="78" y="178"/>
                  </a:lnTo>
                  <a:lnTo>
                    <a:pt x="77" y="146"/>
                  </a:lnTo>
                  <a:lnTo>
                    <a:pt x="77" y="141"/>
                  </a:lnTo>
                  <a:lnTo>
                    <a:pt x="60" y="141"/>
                  </a:lnTo>
                  <a:close/>
                  <a:moveTo>
                    <a:pt x="61" y="204"/>
                  </a:moveTo>
                  <a:lnTo>
                    <a:pt x="62" y="221"/>
                  </a:lnTo>
                  <a:lnTo>
                    <a:pt x="62" y="229"/>
                  </a:lnTo>
                  <a:lnTo>
                    <a:pt x="79" y="229"/>
                  </a:lnTo>
                  <a:lnTo>
                    <a:pt x="79" y="220"/>
                  </a:lnTo>
                  <a:lnTo>
                    <a:pt x="78" y="204"/>
                  </a:lnTo>
                  <a:lnTo>
                    <a:pt x="61" y="204"/>
                  </a:lnTo>
                  <a:close/>
                  <a:moveTo>
                    <a:pt x="63" y="242"/>
                  </a:moveTo>
                  <a:lnTo>
                    <a:pt x="63" y="253"/>
                  </a:lnTo>
                  <a:lnTo>
                    <a:pt x="63" y="292"/>
                  </a:lnTo>
                  <a:lnTo>
                    <a:pt x="80" y="292"/>
                  </a:lnTo>
                  <a:lnTo>
                    <a:pt x="80" y="253"/>
                  </a:lnTo>
                  <a:lnTo>
                    <a:pt x="79" y="242"/>
                  </a:lnTo>
                  <a:lnTo>
                    <a:pt x="63" y="242"/>
                  </a:lnTo>
                  <a:close/>
                  <a:moveTo>
                    <a:pt x="64" y="305"/>
                  </a:moveTo>
                  <a:lnTo>
                    <a:pt x="64" y="306"/>
                  </a:lnTo>
                  <a:lnTo>
                    <a:pt x="80" y="307"/>
                  </a:lnTo>
                  <a:lnTo>
                    <a:pt x="81" y="303"/>
                  </a:lnTo>
                  <a:lnTo>
                    <a:pt x="73" y="301"/>
                  </a:lnTo>
                  <a:lnTo>
                    <a:pt x="64" y="301"/>
                  </a:lnTo>
                  <a:lnTo>
                    <a:pt x="65" y="321"/>
                  </a:lnTo>
                  <a:lnTo>
                    <a:pt x="81" y="321"/>
                  </a:lnTo>
                  <a:lnTo>
                    <a:pt x="81" y="301"/>
                  </a:lnTo>
                  <a:lnTo>
                    <a:pt x="65" y="300"/>
                  </a:lnTo>
                  <a:lnTo>
                    <a:pt x="64" y="304"/>
                  </a:lnTo>
                  <a:lnTo>
                    <a:pt x="72" y="306"/>
                  </a:lnTo>
                  <a:lnTo>
                    <a:pt x="80" y="305"/>
                  </a:lnTo>
                  <a:lnTo>
                    <a:pt x="80" y="304"/>
                  </a:lnTo>
                  <a:lnTo>
                    <a:pt x="64" y="305"/>
                  </a:lnTo>
                  <a:close/>
                  <a:moveTo>
                    <a:pt x="65" y="334"/>
                  </a:moveTo>
                  <a:lnTo>
                    <a:pt x="65" y="384"/>
                  </a:lnTo>
                  <a:lnTo>
                    <a:pt x="82" y="384"/>
                  </a:lnTo>
                  <a:lnTo>
                    <a:pt x="82" y="334"/>
                  </a:lnTo>
                  <a:lnTo>
                    <a:pt x="65" y="334"/>
                  </a:lnTo>
                  <a:close/>
                  <a:moveTo>
                    <a:pt x="65" y="397"/>
                  </a:moveTo>
                  <a:lnTo>
                    <a:pt x="66" y="422"/>
                  </a:lnTo>
                  <a:lnTo>
                    <a:pt x="82" y="422"/>
                  </a:lnTo>
                  <a:lnTo>
                    <a:pt x="82" y="396"/>
                  </a:lnTo>
                  <a:lnTo>
                    <a:pt x="65" y="397"/>
                  </a:lnTo>
                  <a:close/>
                  <a:moveTo>
                    <a:pt x="83" y="420"/>
                  </a:moveTo>
                  <a:lnTo>
                    <a:pt x="83" y="413"/>
                  </a:lnTo>
                  <a:lnTo>
                    <a:pt x="75" y="412"/>
                  </a:lnTo>
                  <a:lnTo>
                    <a:pt x="67" y="413"/>
                  </a:lnTo>
                  <a:lnTo>
                    <a:pt x="67" y="431"/>
                  </a:lnTo>
                  <a:lnTo>
                    <a:pt x="84" y="431"/>
                  </a:lnTo>
                  <a:lnTo>
                    <a:pt x="85" y="411"/>
                  </a:lnTo>
                  <a:lnTo>
                    <a:pt x="76" y="410"/>
                  </a:lnTo>
                  <a:lnTo>
                    <a:pt x="68" y="411"/>
                  </a:lnTo>
                  <a:lnTo>
                    <a:pt x="68" y="416"/>
                  </a:lnTo>
                  <a:lnTo>
                    <a:pt x="85" y="414"/>
                  </a:lnTo>
                  <a:lnTo>
                    <a:pt x="85" y="410"/>
                  </a:lnTo>
                  <a:lnTo>
                    <a:pt x="68" y="410"/>
                  </a:lnTo>
                  <a:lnTo>
                    <a:pt x="67" y="430"/>
                  </a:lnTo>
                  <a:lnTo>
                    <a:pt x="76" y="431"/>
                  </a:lnTo>
                  <a:lnTo>
                    <a:pt x="84" y="430"/>
                  </a:lnTo>
                  <a:lnTo>
                    <a:pt x="83" y="412"/>
                  </a:lnTo>
                  <a:lnTo>
                    <a:pt x="67" y="412"/>
                  </a:lnTo>
                  <a:lnTo>
                    <a:pt x="67" y="419"/>
                  </a:lnTo>
                  <a:lnTo>
                    <a:pt x="83" y="420"/>
                  </a:lnTo>
                  <a:close/>
                  <a:moveTo>
                    <a:pt x="69" y="428"/>
                  </a:moveTo>
                  <a:lnTo>
                    <a:pt x="69" y="431"/>
                  </a:lnTo>
                  <a:lnTo>
                    <a:pt x="70" y="453"/>
                  </a:lnTo>
                  <a:lnTo>
                    <a:pt x="87" y="453"/>
                  </a:lnTo>
                  <a:lnTo>
                    <a:pt x="86" y="430"/>
                  </a:lnTo>
                  <a:lnTo>
                    <a:pt x="86" y="427"/>
                  </a:lnTo>
                  <a:lnTo>
                    <a:pt x="69" y="428"/>
                  </a:lnTo>
                  <a:close/>
                  <a:moveTo>
                    <a:pt x="87" y="461"/>
                  </a:moveTo>
                  <a:lnTo>
                    <a:pt x="87" y="461"/>
                  </a:lnTo>
                  <a:lnTo>
                    <a:pt x="79" y="459"/>
                  </a:lnTo>
                  <a:lnTo>
                    <a:pt x="70" y="460"/>
                  </a:lnTo>
                  <a:lnTo>
                    <a:pt x="71" y="478"/>
                  </a:lnTo>
                  <a:lnTo>
                    <a:pt x="72" y="497"/>
                  </a:lnTo>
                  <a:lnTo>
                    <a:pt x="72" y="510"/>
                  </a:lnTo>
                  <a:lnTo>
                    <a:pt x="89" y="509"/>
                  </a:lnTo>
                  <a:lnTo>
                    <a:pt x="89" y="497"/>
                  </a:lnTo>
                  <a:lnTo>
                    <a:pt x="88" y="478"/>
                  </a:lnTo>
                  <a:lnTo>
                    <a:pt x="87" y="459"/>
                  </a:lnTo>
                  <a:lnTo>
                    <a:pt x="71" y="458"/>
                  </a:lnTo>
                  <a:lnTo>
                    <a:pt x="71" y="458"/>
                  </a:lnTo>
                  <a:lnTo>
                    <a:pt x="87" y="461"/>
                  </a:lnTo>
                  <a:close/>
                  <a:moveTo>
                    <a:pt x="72" y="522"/>
                  </a:moveTo>
                  <a:lnTo>
                    <a:pt x="73" y="543"/>
                  </a:lnTo>
                  <a:lnTo>
                    <a:pt x="73" y="547"/>
                  </a:lnTo>
                  <a:lnTo>
                    <a:pt x="90" y="547"/>
                  </a:lnTo>
                  <a:lnTo>
                    <a:pt x="90" y="542"/>
                  </a:lnTo>
                  <a:lnTo>
                    <a:pt x="89" y="522"/>
                  </a:lnTo>
                  <a:lnTo>
                    <a:pt x="72" y="522"/>
                  </a:lnTo>
                  <a:close/>
                  <a:moveTo>
                    <a:pt x="74" y="560"/>
                  </a:moveTo>
                  <a:lnTo>
                    <a:pt x="74" y="572"/>
                  </a:lnTo>
                  <a:lnTo>
                    <a:pt x="75" y="584"/>
                  </a:lnTo>
                  <a:lnTo>
                    <a:pt x="92" y="584"/>
                  </a:lnTo>
                  <a:lnTo>
                    <a:pt x="92" y="580"/>
                  </a:lnTo>
                  <a:lnTo>
                    <a:pt x="84" y="579"/>
                  </a:lnTo>
                  <a:lnTo>
                    <a:pt x="76" y="579"/>
                  </a:lnTo>
                  <a:lnTo>
                    <a:pt x="76" y="589"/>
                  </a:lnTo>
                  <a:lnTo>
                    <a:pt x="77" y="602"/>
                  </a:lnTo>
                  <a:lnTo>
                    <a:pt x="94" y="601"/>
                  </a:lnTo>
                  <a:lnTo>
                    <a:pt x="93" y="588"/>
                  </a:lnTo>
                  <a:lnTo>
                    <a:pt x="92" y="578"/>
                  </a:lnTo>
                  <a:lnTo>
                    <a:pt x="76" y="578"/>
                  </a:lnTo>
                  <a:lnTo>
                    <a:pt x="75" y="582"/>
                  </a:lnTo>
                  <a:lnTo>
                    <a:pt x="83" y="583"/>
                  </a:lnTo>
                  <a:lnTo>
                    <a:pt x="92" y="583"/>
                  </a:lnTo>
                  <a:lnTo>
                    <a:pt x="91" y="572"/>
                  </a:lnTo>
                  <a:lnTo>
                    <a:pt x="90" y="559"/>
                  </a:lnTo>
                  <a:lnTo>
                    <a:pt x="74" y="560"/>
                  </a:lnTo>
                  <a:close/>
                  <a:moveTo>
                    <a:pt x="77" y="614"/>
                  </a:moveTo>
                  <a:lnTo>
                    <a:pt x="78" y="619"/>
                  </a:lnTo>
                  <a:lnTo>
                    <a:pt x="78" y="635"/>
                  </a:lnTo>
                  <a:lnTo>
                    <a:pt x="78" y="640"/>
                  </a:lnTo>
                  <a:lnTo>
                    <a:pt x="95" y="639"/>
                  </a:lnTo>
                  <a:lnTo>
                    <a:pt x="95" y="634"/>
                  </a:lnTo>
                  <a:lnTo>
                    <a:pt x="94" y="619"/>
                  </a:lnTo>
                  <a:lnTo>
                    <a:pt x="94" y="614"/>
                  </a:lnTo>
                  <a:lnTo>
                    <a:pt x="77" y="614"/>
                  </a:lnTo>
                  <a:close/>
                  <a:moveTo>
                    <a:pt x="96" y="649"/>
                  </a:moveTo>
                  <a:lnTo>
                    <a:pt x="96" y="636"/>
                  </a:lnTo>
                  <a:lnTo>
                    <a:pt x="88" y="636"/>
                  </a:lnTo>
                  <a:lnTo>
                    <a:pt x="80" y="638"/>
                  </a:lnTo>
                  <a:lnTo>
                    <a:pt x="80" y="640"/>
                  </a:lnTo>
                  <a:lnTo>
                    <a:pt x="88" y="638"/>
                  </a:lnTo>
                  <a:lnTo>
                    <a:pt x="80" y="639"/>
                  </a:lnTo>
                  <a:lnTo>
                    <a:pt x="81" y="644"/>
                  </a:lnTo>
                  <a:lnTo>
                    <a:pt x="89" y="643"/>
                  </a:lnTo>
                  <a:lnTo>
                    <a:pt x="81" y="643"/>
                  </a:lnTo>
                  <a:lnTo>
                    <a:pt x="81" y="674"/>
                  </a:lnTo>
                  <a:lnTo>
                    <a:pt x="98" y="673"/>
                  </a:lnTo>
                  <a:lnTo>
                    <a:pt x="97" y="643"/>
                  </a:lnTo>
                  <a:lnTo>
                    <a:pt x="97" y="641"/>
                  </a:lnTo>
                  <a:lnTo>
                    <a:pt x="97" y="637"/>
                  </a:lnTo>
                  <a:lnTo>
                    <a:pt x="96" y="635"/>
                  </a:lnTo>
                  <a:lnTo>
                    <a:pt x="96" y="633"/>
                  </a:lnTo>
                  <a:lnTo>
                    <a:pt x="79" y="636"/>
                  </a:lnTo>
                  <a:lnTo>
                    <a:pt x="79" y="648"/>
                  </a:lnTo>
                  <a:lnTo>
                    <a:pt x="96" y="649"/>
                  </a:lnTo>
                  <a:close/>
                  <a:moveTo>
                    <a:pt x="81" y="686"/>
                  </a:moveTo>
                  <a:lnTo>
                    <a:pt x="82" y="698"/>
                  </a:lnTo>
                  <a:lnTo>
                    <a:pt x="98" y="699"/>
                  </a:lnTo>
                  <a:lnTo>
                    <a:pt x="99" y="695"/>
                  </a:lnTo>
                  <a:lnTo>
                    <a:pt x="91" y="694"/>
                  </a:lnTo>
                  <a:lnTo>
                    <a:pt x="82" y="694"/>
                  </a:lnTo>
                  <a:lnTo>
                    <a:pt x="83" y="703"/>
                  </a:lnTo>
                  <a:lnTo>
                    <a:pt x="99" y="702"/>
                  </a:lnTo>
                  <a:lnTo>
                    <a:pt x="99" y="694"/>
                  </a:lnTo>
                  <a:lnTo>
                    <a:pt x="83" y="693"/>
                  </a:lnTo>
                  <a:lnTo>
                    <a:pt x="82" y="697"/>
                  </a:lnTo>
                  <a:lnTo>
                    <a:pt x="90" y="698"/>
                  </a:lnTo>
                  <a:lnTo>
                    <a:pt x="99" y="698"/>
                  </a:lnTo>
                  <a:lnTo>
                    <a:pt x="98" y="686"/>
                  </a:lnTo>
                  <a:lnTo>
                    <a:pt x="81" y="686"/>
                  </a:lnTo>
                  <a:close/>
                  <a:moveTo>
                    <a:pt x="100" y="711"/>
                  </a:moveTo>
                  <a:lnTo>
                    <a:pt x="100" y="696"/>
                  </a:lnTo>
                  <a:lnTo>
                    <a:pt x="92" y="696"/>
                  </a:lnTo>
                  <a:lnTo>
                    <a:pt x="84" y="696"/>
                  </a:lnTo>
                  <a:lnTo>
                    <a:pt x="84" y="707"/>
                  </a:lnTo>
                  <a:lnTo>
                    <a:pt x="85" y="731"/>
                  </a:lnTo>
                  <a:lnTo>
                    <a:pt x="101" y="731"/>
                  </a:lnTo>
                  <a:lnTo>
                    <a:pt x="101" y="706"/>
                  </a:lnTo>
                  <a:lnTo>
                    <a:pt x="100" y="695"/>
                  </a:lnTo>
                  <a:lnTo>
                    <a:pt x="84" y="696"/>
                  </a:lnTo>
                  <a:lnTo>
                    <a:pt x="83" y="711"/>
                  </a:lnTo>
                  <a:lnTo>
                    <a:pt x="100" y="711"/>
                  </a:lnTo>
                  <a:close/>
                  <a:moveTo>
                    <a:pt x="102" y="728"/>
                  </a:moveTo>
                  <a:lnTo>
                    <a:pt x="102" y="719"/>
                  </a:lnTo>
                  <a:lnTo>
                    <a:pt x="94" y="718"/>
                  </a:lnTo>
                  <a:lnTo>
                    <a:pt x="85" y="719"/>
                  </a:lnTo>
                  <a:lnTo>
                    <a:pt x="86" y="734"/>
                  </a:lnTo>
                  <a:lnTo>
                    <a:pt x="103" y="734"/>
                  </a:lnTo>
                  <a:lnTo>
                    <a:pt x="102" y="718"/>
                  </a:lnTo>
                  <a:lnTo>
                    <a:pt x="85" y="718"/>
                  </a:lnTo>
                  <a:lnTo>
                    <a:pt x="85" y="728"/>
                  </a:lnTo>
                  <a:lnTo>
                    <a:pt x="102" y="728"/>
                  </a:lnTo>
                  <a:close/>
                  <a:moveTo>
                    <a:pt x="103" y="745"/>
                  </a:moveTo>
                  <a:lnTo>
                    <a:pt x="103" y="735"/>
                  </a:lnTo>
                  <a:lnTo>
                    <a:pt x="95" y="734"/>
                  </a:lnTo>
                  <a:lnTo>
                    <a:pt x="87" y="734"/>
                  </a:lnTo>
                  <a:lnTo>
                    <a:pt x="87" y="770"/>
                  </a:lnTo>
                  <a:lnTo>
                    <a:pt x="104" y="770"/>
                  </a:lnTo>
                  <a:lnTo>
                    <a:pt x="104" y="765"/>
                  </a:lnTo>
                  <a:lnTo>
                    <a:pt x="88" y="765"/>
                  </a:lnTo>
                  <a:lnTo>
                    <a:pt x="87" y="769"/>
                  </a:lnTo>
                  <a:lnTo>
                    <a:pt x="96" y="770"/>
                  </a:lnTo>
                  <a:lnTo>
                    <a:pt x="104" y="769"/>
                  </a:lnTo>
                  <a:lnTo>
                    <a:pt x="103" y="734"/>
                  </a:lnTo>
                  <a:lnTo>
                    <a:pt x="87" y="734"/>
                  </a:lnTo>
                  <a:lnTo>
                    <a:pt x="86" y="744"/>
                  </a:lnTo>
                  <a:lnTo>
                    <a:pt x="103" y="745"/>
                  </a:lnTo>
                  <a:close/>
                  <a:moveTo>
                    <a:pt x="105" y="753"/>
                  </a:moveTo>
                  <a:lnTo>
                    <a:pt x="105" y="752"/>
                  </a:lnTo>
                  <a:lnTo>
                    <a:pt x="96" y="751"/>
                  </a:lnTo>
                  <a:lnTo>
                    <a:pt x="88" y="753"/>
                  </a:lnTo>
                  <a:lnTo>
                    <a:pt x="89" y="756"/>
                  </a:lnTo>
                  <a:lnTo>
                    <a:pt x="97" y="754"/>
                  </a:lnTo>
                  <a:lnTo>
                    <a:pt x="89" y="755"/>
                  </a:lnTo>
                  <a:lnTo>
                    <a:pt x="89" y="776"/>
                  </a:lnTo>
                  <a:lnTo>
                    <a:pt x="106" y="776"/>
                  </a:lnTo>
                  <a:lnTo>
                    <a:pt x="105" y="754"/>
                  </a:lnTo>
                  <a:lnTo>
                    <a:pt x="105" y="753"/>
                  </a:lnTo>
                  <a:lnTo>
                    <a:pt x="105" y="750"/>
                  </a:lnTo>
                  <a:lnTo>
                    <a:pt x="88" y="751"/>
                  </a:lnTo>
                  <a:lnTo>
                    <a:pt x="88" y="752"/>
                  </a:lnTo>
                  <a:lnTo>
                    <a:pt x="105" y="753"/>
                  </a:lnTo>
                  <a:close/>
                  <a:moveTo>
                    <a:pt x="106" y="788"/>
                  </a:moveTo>
                  <a:lnTo>
                    <a:pt x="107" y="787"/>
                  </a:lnTo>
                  <a:lnTo>
                    <a:pt x="98" y="785"/>
                  </a:lnTo>
                  <a:lnTo>
                    <a:pt x="90" y="788"/>
                  </a:lnTo>
                  <a:lnTo>
                    <a:pt x="91" y="790"/>
                  </a:lnTo>
                  <a:lnTo>
                    <a:pt x="105" y="792"/>
                  </a:lnTo>
                  <a:lnTo>
                    <a:pt x="106" y="791"/>
                  </a:lnTo>
                  <a:lnTo>
                    <a:pt x="99" y="786"/>
                  </a:lnTo>
                  <a:lnTo>
                    <a:pt x="91" y="786"/>
                  </a:lnTo>
                  <a:lnTo>
                    <a:pt x="92" y="794"/>
                  </a:lnTo>
                  <a:lnTo>
                    <a:pt x="92" y="810"/>
                  </a:lnTo>
                  <a:lnTo>
                    <a:pt x="92" y="812"/>
                  </a:lnTo>
                  <a:lnTo>
                    <a:pt x="93" y="815"/>
                  </a:lnTo>
                  <a:lnTo>
                    <a:pt x="101" y="813"/>
                  </a:lnTo>
                  <a:lnTo>
                    <a:pt x="93" y="814"/>
                  </a:lnTo>
                  <a:lnTo>
                    <a:pt x="94" y="831"/>
                  </a:lnTo>
                  <a:lnTo>
                    <a:pt x="110" y="831"/>
                  </a:lnTo>
                  <a:lnTo>
                    <a:pt x="110" y="813"/>
                  </a:lnTo>
                  <a:lnTo>
                    <a:pt x="110" y="812"/>
                  </a:lnTo>
                  <a:lnTo>
                    <a:pt x="109" y="808"/>
                  </a:lnTo>
                  <a:lnTo>
                    <a:pt x="101" y="810"/>
                  </a:lnTo>
                  <a:lnTo>
                    <a:pt x="109" y="810"/>
                  </a:lnTo>
                  <a:lnTo>
                    <a:pt x="109" y="793"/>
                  </a:lnTo>
                  <a:lnTo>
                    <a:pt x="108" y="785"/>
                  </a:lnTo>
                  <a:lnTo>
                    <a:pt x="93" y="780"/>
                  </a:lnTo>
                  <a:lnTo>
                    <a:pt x="92" y="781"/>
                  </a:lnTo>
                  <a:lnTo>
                    <a:pt x="99" y="786"/>
                  </a:lnTo>
                  <a:lnTo>
                    <a:pt x="107" y="783"/>
                  </a:lnTo>
                  <a:lnTo>
                    <a:pt x="106" y="781"/>
                  </a:lnTo>
                  <a:lnTo>
                    <a:pt x="90" y="783"/>
                  </a:lnTo>
                  <a:lnTo>
                    <a:pt x="90" y="785"/>
                  </a:lnTo>
                  <a:lnTo>
                    <a:pt x="106" y="788"/>
                  </a:lnTo>
                  <a:close/>
                  <a:moveTo>
                    <a:pt x="94" y="844"/>
                  </a:moveTo>
                  <a:lnTo>
                    <a:pt x="94" y="855"/>
                  </a:lnTo>
                  <a:lnTo>
                    <a:pt x="111" y="855"/>
                  </a:lnTo>
                  <a:lnTo>
                    <a:pt x="112" y="841"/>
                  </a:lnTo>
                  <a:lnTo>
                    <a:pt x="103" y="841"/>
                  </a:lnTo>
                  <a:lnTo>
                    <a:pt x="95" y="842"/>
                  </a:lnTo>
                  <a:lnTo>
                    <a:pt x="95" y="843"/>
                  </a:lnTo>
                  <a:lnTo>
                    <a:pt x="112" y="840"/>
                  </a:lnTo>
                  <a:lnTo>
                    <a:pt x="112" y="840"/>
                  </a:lnTo>
                  <a:lnTo>
                    <a:pt x="95" y="841"/>
                  </a:lnTo>
                  <a:lnTo>
                    <a:pt x="94" y="854"/>
                  </a:lnTo>
                  <a:lnTo>
                    <a:pt x="103" y="855"/>
                  </a:lnTo>
                  <a:lnTo>
                    <a:pt x="111" y="855"/>
                  </a:lnTo>
                  <a:lnTo>
                    <a:pt x="110" y="843"/>
                  </a:lnTo>
                  <a:lnTo>
                    <a:pt x="94" y="844"/>
                  </a:lnTo>
                  <a:close/>
                  <a:moveTo>
                    <a:pt x="96" y="854"/>
                  </a:moveTo>
                  <a:lnTo>
                    <a:pt x="96" y="861"/>
                  </a:lnTo>
                  <a:lnTo>
                    <a:pt x="97" y="889"/>
                  </a:lnTo>
                  <a:lnTo>
                    <a:pt x="97" y="890"/>
                  </a:lnTo>
                  <a:lnTo>
                    <a:pt x="98" y="893"/>
                  </a:lnTo>
                  <a:lnTo>
                    <a:pt x="106" y="891"/>
                  </a:lnTo>
                  <a:lnTo>
                    <a:pt x="98" y="892"/>
                  </a:lnTo>
                  <a:lnTo>
                    <a:pt x="98" y="904"/>
                  </a:lnTo>
                  <a:lnTo>
                    <a:pt x="115" y="903"/>
                  </a:lnTo>
                  <a:lnTo>
                    <a:pt x="114" y="891"/>
                  </a:lnTo>
                  <a:lnTo>
                    <a:pt x="114" y="890"/>
                  </a:lnTo>
                  <a:lnTo>
                    <a:pt x="113" y="887"/>
                  </a:lnTo>
                  <a:lnTo>
                    <a:pt x="105" y="888"/>
                  </a:lnTo>
                  <a:lnTo>
                    <a:pt x="114" y="888"/>
                  </a:lnTo>
                  <a:lnTo>
                    <a:pt x="113" y="861"/>
                  </a:lnTo>
                  <a:lnTo>
                    <a:pt x="112" y="854"/>
                  </a:lnTo>
                  <a:lnTo>
                    <a:pt x="96" y="854"/>
                  </a:lnTo>
                  <a:close/>
                  <a:moveTo>
                    <a:pt x="116" y="893"/>
                  </a:moveTo>
                  <a:lnTo>
                    <a:pt x="117" y="893"/>
                  </a:lnTo>
                  <a:lnTo>
                    <a:pt x="108" y="892"/>
                  </a:lnTo>
                  <a:lnTo>
                    <a:pt x="100" y="893"/>
                  </a:lnTo>
                  <a:lnTo>
                    <a:pt x="100" y="903"/>
                  </a:lnTo>
                  <a:lnTo>
                    <a:pt x="116" y="907"/>
                  </a:lnTo>
                  <a:lnTo>
                    <a:pt x="117" y="906"/>
                  </a:lnTo>
                  <a:lnTo>
                    <a:pt x="109" y="902"/>
                  </a:lnTo>
                  <a:lnTo>
                    <a:pt x="101" y="902"/>
                  </a:lnTo>
                  <a:lnTo>
                    <a:pt x="102" y="915"/>
                  </a:lnTo>
                  <a:lnTo>
                    <a:pt x="118" y="915"/>
                  </a:lnTo>
                  <a:lnTo>
                    <a:pt x="118" y="914"/>
                  </a:lnTo>
                  <a:lnTo>
                    <a:pt x="102" y="914"/>
                  </a:lnTo>
                  <a:lnTo>
                    <a:pt x="102" y="914"/>
                  </a:lnTo>
                  <a:lnTo>
                    <a:pt x="110" y="914"/>
                  </a:lnTo>
                  <a:lnTo>
                    <a:pt x="118" y="914"/>
                  </a:lnTo>
                  <a:lnTo>
                    <a:pt x="118" y="902"/>
                  </a:lnTo>
                  <a:lnTo>
                    <a:pt x="102" y="898"/>
                  </a:lnTo>
                  <a:lnTo>
                    <a:pt x="101" y="899"/>
                  </a:lnTo>
                  <a:lnTo>
                    <a:pt x="109" y="903"/>
                  </a:lnTo>
                  <a:lnTo>
                    <a:pt x="117" y="903"/>
                  </a:lnTo>
                  <a:lnTo>
                    <a:pt x="117" y="892"/>
                  </a:lnTo>
                  <a:lnTo>
                    <a:pt x="100" y="892"/>
                  </a:lnTo>
                  <a:lnTo>
                    <a:pt x="100" y="892"/>
                  </a:lnTo>
                  <a:lnTo>
                    <a:pt x="116" y="893"/>
                  </a:lnTo>
                  <a:close/>
                  <a:moveTo>
                    <a:pt x="119" y="902"/>
                  </a:moveTo>
                  <a:lnTo>
                    <a:pt x="119" y="902"/>
                  </a:lnTo>
                  <a:lnTo>
                    <a:pt x="111" y="902"/>
                  </a:lnTo>
                  <a:lnTo>
                    <a:pt x="119" y="904"/>
                  </a:lnTo>
                  <a:lnTo>
                    <a:pt x="119" y="902"/>
                  </a:lnTo>
                  <a:lnTo>
                    <a:pt x="111" y="899"/>
                  </a:lnTo>
                  <a:lnTo>
                    <a:pt x="103" y="900"/>
                  </a:lnTo>
                  <a:lnTo>
                    <a:pt x="103" y="911"/>
                  </a:lnTo>
                  <a:lnTo>
                    <a:pt x="104" y="947"/>
                  </a:lnTo>
                  <a:lnTo>
                    <a:pt x="121" y="947"/>
                  </a:lnTo>
                  <a:lnTo>
                    <a:pt x="120" y="911"/>
                  </a:lnTo>
                  <a:lnTo>
                    <a:pt x="119" y="899"/>
                  </a:lnTo>
                  <a:lnTo>
                    <a:pt x="103" y="897"/>
                  </a:lnTo>
                  <a:lnTo>
                    <a:pt x="103" y="899"/>
                  </a:lnTo>
                  <a:lnTo>
                    <a:pt x="102" y="901"/>
                  </a:lnTo>
                  <a:lnTo>
                    <a:pt x="102" y="901"/>
                  </a:lnTo>
                  <a:lnTo>
                    <a:pt x="119" y="902"/>
                  </a:lnTo>
                  <a:close/>
                  <a:moveTo>
                    <a:pt x="104" y="960"/>
                  </a:moveTo>
                  <a:lnTo>
                    <a:pt x="104" y="964"/>
                  </a:lnTo>
                  <a:lnTo>
                    <a:pt x="121" y="964"/>
                  </a:lnTo>
                  <a:lnTo>
                    <a:pt x="121" y="949"/>
                  </a:lnTo>
                  <a:lnTo>
                    <a:pt x="113" y="949"/>
                  </a:lnTo>
                  <a:lnTo>
                    <a:pt x="105" y="949"/>
                  </a:lnTo>
                  <a:lnTo>
                    <a:pt x="105" y="954"/>
                  </a:lnTo>
                  <a:lnTo>
                    <a:pt x="122" y="954"/>
                  </a:lnTo>
                  <a:lnTo>
                    <a:pt x="121" y="948"/>
                  </a:lnTo>
                  <a:lnTo>
                    <a:pt x="105" y="948"/>
                  </a:lnTo>
                  <a:lnTo>
                    <a:pt x="104" y="964"/>
                  </a:lnTo>
                  <a:lnTo>
                    <a:pt x="112" y="964"/>
                  </a:lnTo>
                  <a:lnTo>
                    <a:pt x="121" y="964"/>
                  </a:lnTo>
                  <a:lnTo>
                    <a:pt x="121" y="960"/>
                  </a:lnTo>
                  <a:lnTo>
                    <a:pt x="104" y="960"/>
                  </a:lnTo>
                  <a:close/>
                  <a:moveTo>
                    <a:pt x="105" y="967"/>
                  </a:moveTo>
                  <a:lnTo>
                    <a:pt x="105" y="974"/>
                  </a:lnTo>
                  <a:lnTo>
                    <a:pt x="106" y="998"/>
                  </a:lnTo>
                  <a:lnTo>
                    <a:pt x="123" y="998"/>
                  </a:lnTo>
                  <a:lnTo>
                    <a:pt x="123" y="979"/>
                  </a:lnTo>
                  <a:lnTo>
                    <a:pt x="115" y="979"/>
                  </a:lnTo>
                  <a:lnTo>
                    <a:pt x="123" y="980"/>
                  </a:lnTo>
                  <a:lnTo>
                    <a:pt x="123" y="979"/>
                  </a:lnTo>
                  <a:lnTo>
                    <a:pt x="107" y="977"/>
                  </a:lnTo>
                  <a:lnTo>
                    <a:pt x="107" y="978"/>
                  </a:lnTo>
                  <a:lnTo>
                    <a:pt x="107" y="979"/>
                  </a:lnTo>
                  <a:lnTo>
                    <a:pt x="106" y="997"/>
                  </a:lnTo>
                  <a:lnTo>
                    <a:pt x="114" y="998"/>
                  </a:lnTo>
                  <a:lnTo>
                    <a:pt x="123" y="997"/>
                  </a:lnTo>
                  <a:lnTo>
                    <a:pt x="122" y="974"/>
                  </a:lnTo>
                  <a:lnTo>
                    <a:pt x="122" y="966"/>
                  </a:lnTo>
                  <a:lnTo>
                    <a:pt x="105" y="967"/>
                  </a:lnTo>
                  <a:close/>
                  <a:moveTo>
                    <a:pt x="124" y="966"/>
                  </a:moveTo>
                  <a:lnTo>
                    <a:pt x="125" y="956"/>
                  </a:lnTo>
                  <a:lnTo>
                    <a:pt x="125" y="941"/>
                  </a:lnTo>
                  <a:lnTo>
                    <a:pt x="108" y="940"/>
                  </a:lnTo>
                  <a:lnTo>
                    <a:pt x="108" y="955"/>
                  </a:lnTo>
                  <a:lnTo>
                    <a:pt x="108" y="966"/>
                  </a:lnTo>
                  <a:lnTo>
                    <a:pt x="124" y="966"/>
                  </a:lnTo>
                  <a:close/>
                  <a:moveTo>
                    <a:pt x="109" y="934"/>
                  </a:moveTo>
                  <a:lnTo>
                    <a:pt x="109" y="947"/>
                  </a:lnTo>
                  <a:lnTo>
                    <a:pt x="110" y="963"/>
                  </a:lnTo>
                  <a:lnTo>
                    <a:pt x="110" y="971"/>
                  </a:lnTo>
                  <a:lnTo>
                    <a:pt x="127" y="971"/>
                  </a:lnTo>
                  <a:lnTo>
                    <a:pt x="128" y="965"/>
                  </a:lnTo>
                  <a:lnTo>
                    <a:pt x="119" y="964"/>
                  </a:lnTo>
                  <a:lnTo>
                    <a:pt x="128" y="966"/>
                  </a:lnTo>
                  <a:lnTo>
                    <a:pt x="128" y="962"/>
                  </a:lnTo>
                  <a:lnTo>
                    <a:pt x="120" y="960"/>
                  </a:lnTo>
                  <a:lnTo>
                    <a:pt x="112" y="962"/>
                  </a:lnTo>
                  <a:lnTo>
                    <a:pt x="112" y="966"/>
                  </a:lnTo>
                  <a:lnTo>
                    <a:pt x="129" y="964"/>
                  </a:lnTo>
                  <a:lnTo>
                    <a:pt x="129" y="960"/>
                  </a:lnTo>
                  <a:lnTo>
                    <a:pt x="112" y="959"/>
                  </a:lnTo>
                  <a:lnTo>
                    <a:pt x="111" y="962"/>
                  </a:lnTo>
                  <a:lnTo>
                    <a:pt x="111" y="963"/>
                  </a:lnTo>
                  <a:lnTo>
                    <a:pt x="110" y="969"/>
                  </a:lnTo>
                  <a:lnTo>
                    <a:pt x="119" y="970"/>
                  </a:lnTo>
                  <a:lnTo>
                    <a:pt x="127" y="969"/>
                  </a:lnTo>
                  <a:lnTo>
                    <a:pt x="127" y="962"/>
                  </a:lnTo>
                  <a:lnTo>
                    <a:pt x="126" y="947"/>
                  </a:lnTo>
                  <a:lnTo>
                    <a:pt x="125" y="933"/>
                  </a:lnTo>
                  <a:lnTo>
                    <a:pt x="109" y="934"/>
                  </a:lnTo>
                  <a:close/>
                  <a:moveTo>
                    <a:pt x="129" y="955"/>
                  </a:moveTo>
                  <a:lnTo>
                    <a:pt x="130" y="944"/>
                  </a:lnTo>
                  <a:lnTo>
                    <a:pt x="121" y="944"/>
                  </a:lnTo>
                  <a:lnTo>
                    <a:pt x="113" y="944"/>
                  </a:lnTo>
                  <a:lnTo>
                    <a:pt x="113" y="958"/>
                  </a:lnTo>
                  <a:lnTo>
                    <a:pt x="130" y="958"/>
                  </a:lnTo>
                  <a:lnTo>
                    <a:pt x="130" y="944"/>
                  </a:lnTo>
                  <a:lnTo>
                    <a:pt x="113" y="944"/>
                  </a:lnTo>
                  <a:lnTo>
                    <a:pt x="112" y="955"/>
                  </a:lnTo>
                  <a:lnTo>
                    <a:pt x="129" y="955"/>
                  </a:lnTo>
                  <a:close/>
                  <a:moveTo>
                    <a:pt x="114" y="971"/>
                  </a:moveTo>
                  <a:lnTo>
                    <a:pt x="114" y="987"/>
                  </a:lnTo>
                  <a:lnTo>
                    <a:pt x="115" y="997"/>
                  </a:lnTo>
                  <a:lnTo>
                    <a:pt x="132" y="997"/>
                  </a:lnTo>
                  <a:lnTo>
                    <a:pt x="132" y="987"/>
                  </a:lnTo>
                  <a:lnTo>
                    <a:pt x="124" y="987"/>
                  </a:lnTo>
                  <a:lnTo>
                    <a:pt x="117" y="992"/>
                  </a:lnTo>
                  <a:lnTo>
                    <a:pt x="118" y="993"/>
                  </a:lnTo>
                  <a:lnTo>
                    <a:pt x="124" y="988"/>
                  </a:lnTo>
                  <a:lnTo>
                    <a:pt x="116" y="988"/>
                  </a:lnTo>
                  <a:lnTo>
                    <a:pt x="116" y="1002"/>
                  </a:lnTo>
                  <a:lnTo>
                    <a:pt x="133" y="1001"/>
                  </a:lnTo>
                  <a:lnTo>
                    <a:pt x="133" y="987"/>
                  </a:lnTo>
                  <a:lnTo>
                    <a:pt x="131" y="982"/>
                  </a:lnTo>
                  <a:lnTo>
                    <a:pt x="130" y="981"/>
                  </a:lnTo>
                  <a:lnTo>
                    <a:pt x="116" y="986"/>
                  </a:lnTo>
                  <a:lnTo>
                    <a:pt x="115" y="996"/>
                  </a:lnTo>
                  <a:lnTo>
                    <a:pt x="123" y="996"/>
                  </a:lnTo>
                  <a:lnTo>
                    <a:pt x="132" y="996"/>
                  </a:lnTo>
                  <a:lnTo>
                    <a:pt x="131" y="986"/>
                  </a:lnTo>
                  <a:lnTo>
                    <a:pt x="130" y="970"/>
                  </a:lnTo>
                  <a:lnTo>
                    <a:pt x="114" y="971"/>
                  </a:lnTo>
                  <a:close/>
                  <a:moveTo>
                    <a:pt x="116" y="1014"/>
                  </a:moveTo>
                  <a:lnTo>
                    <a:pt x="117" y="1022"/>
                  </a:lnTo>
                  <a:lnTo>
                    <a:pt x="133" y="1023"/>
                  </a:lnTo>
                  <a:lnTo>
                    <a:pt x="134" y="1012"/>
                  </a:lnTo>
                  <a:lnTo>
                    <a:pt x="134" y="1005"/>
                  </a:lnTo>
                  <a:lnTo>
                    <a:pt x="118" y="1004"/>
                  </a:lnTo>
                  <a:lnTo>
                    <a:pt x="117" y="1011"/>
                  </a:lnTo>
                  <a:lnTo>
                    <a:pt x="117" y="1021"/>
                  </a:lnTo>
                  <a:lnTo>
                    <a:pt x="125" y="1022"/>
                  </a:lnTo>
                  <a:lnTo>
                    <a:pt x="133" y="1022"/>
                  </a:lnTo>
                  <a:lnTo>
                    <a:pt x="133" y="1014"/>
                  </a:lnTo>
                  <a:lnTo>
                    <a:pt x="116" y="1014"/>
                  </a:lnTo>
                  <a:close/>
                  <a:moveTo>
                    <a:pt x="119" y="999"/>
                  </a:moveTo>
                  <a:lnTo>
                    <a:pt x="119" y="1009"/>
                  </a:lnTo>
                  <a:lnTo>
                    <a:pt x="136" y="1009"/>
                  </a:lnTo>
                  <a:lnTo>
                    <a:pt x="136" y="993"/>
                  </a:lnTo>
                  <a:lnTo>
                    <a:pt x="128" y="993"/>
                  </a:lnTo>
                  <a:lnTo>
                    <a:pt x="120" y="994"/>
                  </a:lnTo>
                  <a:lnTo>
                    <a:pt x="120" y="999"/>
                  </a:lnTo>
                  <a:lnTo>
                    <a:pt x="129" y="998"/>
                  </a:lnTo>
                  <a:lnTo>
                    <a:pt x="120" y="998"/>
                  </a:lnTo>
                  <a:lnTo>
                    <a:pt x="121" y="1018"/>
                  </a:lnTo>
                  <a:lnTo>
                    <a:pt x="138" y="1018"/>
                  </a:lnTo>
                  <a:lnTo>
                    <a:pt x="137" y="998"/>
                  </a:lnTo>
                  <a:lnTo>
                    <a:pt x="137" y="997"/>
                  </a:lnTo>
                  <a:lnTo>
                    <a:pt x="136" y="992"/>
                  </a:lnTo>
                  <a:lnTo>
                    <a:pt x="120" y="993"/>
                  </a:lnTo>
                  <a:lnTo>
                    <a:pt x="119" y="1008"/>
                  </a:lnTo>
                  <a:lnTo>
                    <a:pt x="127" y="1008"/>
                  </a:lnTo>
                  <a:lnTo>
                    <a:pt x="136" y="1008"/>
                  </a:lnTo>
                  <a:lnTo>
                    <a:pt x="136" y="998"/>
                  </a:lnTo>
                  <a:lnTo>
                    <a:pt x="119" y="999"/>
                  </a:lnTo>
                  <a:close/>
                  <a:moveTo>
                    <a:pt x="138" y="1020"/>
                  </a:moveTo>
                  <a:lnTo>
                    <a:pt x="138" y="1013"/>
                  </a:lnTo>
                  <a:lnTo>
                    <a:pt x="130" y="1013"/>
                  </a:lnTo>
                  <a:lnTo>
                    <a:pt x="121" y="1013"/>
                  </a:lnTo>
                  <a:lnTo>
                    <a:pt x="122" y="1024"/>
                  </a:lnTo>
                  <a:lnTo>
                    <a:pt x="139" y="1024"/>
                  </a:lnTo>
                  <a:lnTo>
                    <a:pt x="139" y="1017"/>
                  </a:lnTo>
                  <a:lnTo>
                    <a:pt x="122" y="1017"/>
                  </a:lnTo>
                  <a:lnTo>
                    <a:pt x="122" y="1024"/>
                  </a:lnTo>
                  <a:lnTo>
                    <a:pt x="130" y="1024"/>
                  </a:lnTo>
                  <a:lnTo>
                    <a:pt x="139" y="1024"/>
                  </a:lnTo>
                  <a:lnTo>
                    <a:pt x="138" y="1012"/>
                  </a:lnTo>
                  <a:lnTo>
                    <a:pt x="121" y="1012"/>
                  </a:lnTo>
                  <a:lnTo>
                    <a:pt x="121" y="1019"/>
                  </a:lnTo>
                  <a:lnTo>
                    <a:pt x="138" y="1020"/>
                  </a:lnTo>
                  <a:close/>
                  <a:moveTo>
                    <a:pt x="139" y="1005"/>
                  </a:moveTo>
                  <a:lnTo>
                    <a:pt x="139" y="1002"/>
                  </a:lnTo>
                  <a:lnTo>
                    <a:pt x="131" y="1002"/>
                  </a:lnTo>
                  <a:lnTo>
                    <a:pt x="123" y="1002"/>
                  </a:lnTo>
                  <a:lnTo>
                    <a:pt x="123" y="1034"/>
                  </a:lnTo>
                  <a:lnTo>
                    <a:pt x="124" y="1049"/>
                  </a:lnTo>
                  <a:lnTo>
                    <a:pt x="140" y="1049"/>
                  </a:lnTo>
                  <a:lnTo>
                    <a:pt x="140" y="1034"/>
                  </a:lnTo>
                  <a:lnTo>
                    <a:pt x="139" y="1002"/>
                  </a:lnTo>
                  <a:lnTo>
                    <a:pt x="123" y="1002"/>
                  </a:lnTo>
                  <a:lnTo>
                    <a:pt x="123" y="1004"/>
                  </a:lnTo>
                  <a:lnTo>
                    <a:pt x="139" y="1005"/>
                  </a:lnTo>
                  <a:close/>
                  <a:moveTo>
                    <a:pt x="124" y="1062"/>
                  </a:moveTo>
                  <a:lnTo>
                    <a:pt x="124" y="1074"/>
                  </a:lnTo>
                  <a:lnTo>
                    <a:pt x="141" y="1074"/>
                  </a:lnTo>
                  <a:lnTo>
                    <a:pt x="141" y="1061"/>
                  </a:lnTo>
                  <a:lnTo>
                    <a:pt x="125" y="1061"/>
                  </a:lnTo>
                  <a:lnTo>
                    <a:pt x="124" y="1074"/>
                  </a:lnTo>
                  <a:lnTo>
                    <a:pt x="132" y="1074"/>
                  </a:lnTo>
                  <a:lnTo>
                    <a:pt x="141" y="1074"/>
                  </a:lnTo>
                  <a:lnTo>
                    <a:pt x="141" y="1061"/>
                  </a:lnTo>
                  <a:lnTo>
                    <a:pt x="124" y="1062"/>
                  </a:lnTo>
                  <a:close/>
                  <a:moveTo>
                    <a:pt x="141" y="1048"/>
                  </a:moveTo>
                  <a:lnTo>
                    <a:pt x="141" y="1047"/>
                  </a:lnTo>
                  <a:lnTo>
                    <a:pt x="133" y="1046"/>
                  </a:lnTo>
                  <a:lnTo>
                    <a:pt x="125" y="1047"/>
                  </a:lnTo>
                  <a:lnTo>
                    <a:pt x="125" y="1064"/>
                  </a:lnTo>
                  <a:lnTo>
                    <a:pt x="126" y="1071"/>
                  </a:lnTo>
                  <a:lnTo>
                    <a:pt x="127" y="1077"/>
                  </a:lnTo>
                  <a:lnTo>
                    <a:pt x="127" y="1086"/>
                  </a:lnTo>
                  <a:lnTo>
                    <a:pt x="144" y="1086"/>
                  </a:lnTo>
                  <a:lnTo>
                    <a:pt x="145" y="1079"/>
                  </a:lnTo>
                  <a:lnTo>
                    <a:pt x="136" y="1078"/>
                  </a:lnTo>
                  <a:lnTo>
                    <a:pt x="128" y="1079"/>
                  </a:lnTo>
                  <a:lnTo>
                    <a:pt x="128" y="1081"/>
                  </a:lnTo>
                  <a:lnTo>
                    <a:pt x="145" y="1080"/>
                  </a:lnTo>
                  <a:lnTo>
                    <a:pt x="145" y="1077"/>
                  </a:lnTo>
                  <a:lnTo>
                    <a:pt x="128" y="1077"/>
                  </a:lnTo>
                  <a:lnTo>
                    <a:pt x="127" y="1085"/>
                  </a:lnTo>
                  <a:lnTo>
                    <a:pt x="136" y="1085"/>
                  </a:lnTo>
                  <a:lnTo>
                    <a:pt x="144" y="1085"/>
                  </a:lnTo>
                  <a:lnTo>
                    <a:pt x="143" y="1076"/>
                  </a:lnTo>
                  <a:lnTo>
                    <a:pt x="143" y="1070"/>
                  </a:lnTo>
                  <a:lnTo>
                    <a:pt x="142" y="1063"/>
                  </a:lnTo>
                  <a:lnTo>
                    <a:pt x="141" y="1046"/>
                  </a:lnTo>
                  <a:lnTo>
                    <a:pt x="125" y="1046"/>
                  </a:lnTo>
                  <a:lnTo>
                    <a:pt x="125" y="1048"/>
                  </a:lnTo>
                  <a:lnTo>
                    <a:pt x="141" y="1048"/>
                  </a:lnTo>
                  <a:close/>
                  <a:moveTo>
                    <a:pt x="146" y="1076"/>
                  </a:moveTo>
                  <a:lnTo>
                    <a:pt x="146" y="1073"/>
                  </a:lnTo>
                  <a:lnTo>
                    <a:pt x="138" y="1072"/>
                  </a:lnTo>
                  <a:lnTo>
                    <a:pt x="144" y="1077"/>
                  </a:lnTo>
                  <a:lnTo>
                    <a:pt x="145" y="1076"/>
                  </a:lnTo>
                  <a:lnTo>
                    <a:pt x="138" y="1072"/>
                  </a:lnTo>
                  <a:lnTo>
                    <a:pt x="130" y="1072"/>
                  </a:lnTo>
                  <a:lnTo>
                    <a:pt x="130" y="1092"/>
                  </a:lnTo>
                  <a:lnTo>
                    <a:pt x="130" y="1093"/>
                  </a:lnTo>
                  <a:lnTo>
                    <a:pt x="130" y="1094"/>
                  </a:lnTo>
                  <a:lnTo>
                    <a:pt x="147" y="1091"/>
                  </a:lnTo>
                  <a:lnTo>
                    <a:pt x="147" y="1090"/>
                  </a:lnTo>
                  <a:lnTo>
                    <a:pt x="139" y="1091"/>
                  </a:lnTo>
                  <a:lnTo>
                    <a:pt x="147" y="1091"/>
                  </a:lnTo>
                  <a:lnTo>
                    <a:pt x="147" y="1071"/>
                  </a:lnTo>
                  <a:lnTo>
                    <a:pt x="131" y="1067"/>
                  </a:lnTo>
                  <a:lnTo>
                    <a:pt x="131" y="1067"/>
                  </a:lnTo>
                  <a:lnTo>
                    <a:pt x="129" y="1072"/>
                  </a:lnTo>
                  <a:lnTo>
                    <a:pt x="129" y="1075"/>
                  </a:lnTo>
                  <a:lnTo>
                    <a:pt x="146" y="1076"/>
                  </a:lnTo>
                  <a:close/>
                  <a:moveTo>
                    <a:pt x="148" y="1085"/>
                  </a:moveTo>
                  <a:lnTo>
                    <a:pt x="148" y="1066"/>
                  </a:lnTo>
                  <a:lnTo>
                    <a:pt x="140" y="1066"/>
                  </a:lnTo>
                  <a:lnTo>
                    <a:pt x="132" y="1066"/>
                  </a:lnTo>
                  <a:lnTo>
                    <a:pt x="132" y="1097"/>
                  </a:lnTo>
                  <a:lnTo>
                    <a:pt x="149" y="1096"/>
                  </a:lnTo>
                  <a:lnTo>
                    <a:pt x="148" y="1066"/>
                  </a:lnTo>
                  <a:lnTo>
                    <a:pt x="132" y="1066"/>
                  </a:lnTo>
                  <a:lnTo>
                    <a:pt x="131" y="1085"/>
                  </a:lnTo>
                  <a:lnTo>
                    <a:pt x="148" y="1085"/>
                  </a:lnTo>
                  <a:close/>
                  <a:moveTo>
                    <a:pt x="149" y="1093"/>
                  </a:moveTo>
                  <a:lnTo>
                    <a:pt x="150" y="1078"/>
                  </a:lnTo>
                  <a:lnTo>
                    <a:pt x="141" y="1078"/>
                  </a:lnTo>
                  <a:lnTo>
                    <a:pt x="133" y="1078"/>
                  </a:lnTo>
                  <a:lnTo>
                    <a:pt x="133" y="1087"/>
                  </a:lnTo>
                  <a:lnTo>
                    <a:pt x="150" y="1087"/>
                  </a:lnTo>
                  <a:lnTo>
                    <a:pt x="150" y="1077"/>
                  </a:lnTo>
                  <a:lnTo>
                    <a:pt x="133" y="1078"/>
                  </a:lnTo>
                  <a:lnTo>
                    <a:pt x="132" y="1093"/>
                  </a:lnTo>
                  <a:lnTo>
                    <a:pt x="149" y="1093"/>
                  </a:lnTo>
                  <a:close/>
                  <a:moveTo>
                    <a:pt x="151" y="1092"/>
                  </a:moveTo>
                  <a:lnTo>
                    <a:pt x="151" y="1088"/>
                  </a:lnTo>
                  <a:lnTo>
                    <a:pt x="143" y="1087"/>
                  </a:lnTo>
                  <a:lnTo>
                    <a:pt x="135" y="1088"/>
                  </a:lnTo>
                  <a:lnTo>
                    <a:pt x="135" y="1094"/>
                  </a:lnTo>
                  <a:lnTo>
                    <a:pt x="136" y="1103"/>
                  </a:lnTo>
                  <a:lnTo>
                    <a:pt x="152" y="1104"/>
                  </a:lnTo>
                  <a:lnTo>
                    <a:pt x="153" y="1100"/>
                  </a:lnTo>
                  <a:lnTo>
                    <a:pt x="145" y="1098"/>
                  </a:lnTo>
                  <a:lnTo>
                    <a:pt x="137" y="1100"/>
                  </a:lnTo>
                  <a:lnTo>
                    <a:pt x="138" y="1103"/>
                  </a:lnTo>
                  <a:lnTo>
                    <a:pt x="146" y="1110"/>
                  </a:lnTo>
                  <a:lnTo>
                    <a:pt x="147" y="1110"/>
                  </a:lnTo>
                  <a:lnTo>
                    <a:pt x="146" y="1101"/>
                  </a:lnTo>
                  <a:lnTo>
                    <a:pt x="138" y="1102"/>
                  </a:lnTo>
                  <a:lnTo>
                    <a:pt x="138" y="1111"/>
                  </a:lnTo>
                  <a:lnTo>
                    <a:pt x="139" y="1121"/>
                  </a:lnTo>
                  <a:lnTo>
                    <a:pt x="156" y="1120"/>
                  </a:lnTo>
                  <a:lnTo>
                    <a:pt x="156" y="1117"/>
                  </a:lnTo>
                  <a:lnTo>
                    <a:pt x="139" y="1116"/>
                  </a:lnTo>
                  <a:lnTo>
                    <a:pt x="139" y="1120"/>
                  </a:lnTo>
                  <a:lnTo>
                    <a:pt x="147" y="1120"/>
                  </a:lnTo>
                  <a:lnTo>
                    <a:pt x="156" y="1120"/>
                  </a:lnTo>
                  <a:lnTo>
                    <a:pt x="155" y="1110"/>
                  </a:lnTo>
                  <a:lnTo>
                    <a:pt x="154" y="1101"/>
                  </a:lnTo>
                  <a:lnTo>
                    <a:pt x="145" y="1093"/>
                  </a:lnTo>
                  <a:lnTo>
                    <a:pt x="145" y="1093"/>
                  </a:lnTo>
                  <a:lnTo>
                    <a:pt x="145" y="1101"/>
                  </a:lnTo>
                  <a:lnTo>
                    <a:pt x="154" y="1100"/>
                  </a:lnTo>
                  <a:lnTo>
                    <a:pt x="153" y="1097"/>
                  </a:lnTo>
                  <a:lnTo>
                    <a:pt x="137" y="1097"/>
                  </a:lnTo>
                  <a:lnTo>
                    <a:pt x="136" y="1101"/>
                  </a:lnTo>
                  <a:lnTo>
                    <a:pt x="144" y="1103"/>
                  </a:lnTo>
                  <a:lnTo>
                    <a:pt x="153" y="1102"/>
                  </a:lnTo>
                  <a:lnTo>
                    <a:pt x="152" y="1093"/>
                  </a:lnTo>
                  <a:lnTo>
                    <a:pt x="151" y="1086"/>
                  </a:lnTo>
                  <a:lnTo>
                    <a:pt x="135" y="1086"/>
                  </a:lnTo>
                  <a:lnTo>
                    <a:pt x="134" y="1090"/>
                  </a:lnTo>
                  <a:lnTo>
                    <a:pt x="151" y="1092"/>
                  </a:lnTo>
                  <a:close/>
                  <a:moveTo>
                    <a:pt x="139" y="1105"/>
                  </a:moveTo>
                  <a:lnTo>
                    <a:pt x="140" y="1127"/>
                  </a:lnTo>
                  <a:lnTo>
                    <a:pt x="140" y="1129"/>
                  </a:lnTo>
                  <a:lnTo>
                    <a:pt x="141" y="1131"/>
                  </a:lnTo>
                  <a:lnTo>
                    <a:pt x="157" y="1129"/>
                  </a:lnTo>
                  <a:lnTo>
                    <a:pt x="157" y="1126"/>
                  </a:lnTo>
                  <a:lnTo>
                    <a:pt x="149" y="1127"/>
                  </a:lnTo>
                  <a:lnTo>
                    <a:pt x="157" y="1127"/>
                  </a:lnTo>
                  <a:lnTo>
                    <a:pt x="156" y="1104"/>
                  </a:lnTo>
                  <a:lnTo>
                    <a:pt x="139" y="1105"/>
                  </a:lnTo>
                  <a:close/>
                  <a:moveTo>
                    <a:pt x="159" y="1123"/>
                  </a:moveTo>
                  <a:lnTo>
                    <a:pt x="159" y="1123"/>
                  </a:lnTo>
                  <a:lnTo>
                    <a:pt x="159" y="1115"/>
                  </a:lnTo>
                  <a:lnTo>
                    <a:pt x="151" y="1114"/>
                  </a:lnTo>
                  <a:lnTo>
                    <a:pt x="143" y="1114"/>
                  </a:lnTo>
                  <a:lnTo>
                    <a:pt x="143" y="1157"/>
                  </a:lnTo>
                  <a:lnTo>
                    <a:pt x="160" y="1156"/>
                  </a:lnTo>
                  <a:lnTo>
                    <a:pt x="159" y="1114"/>
                  </a:lnTo>
                  <a:lnTo>
                    <a:pt x="143" y="1114"/>
                  </a:lnTo>
                  <a:lnTo>
                    <a:pt x="142" y="1122"/>
                  </a:lnTo>
                  <a:lnTo>
                    <a:pt x="142" y="1122"/>
                  </a:lnTo>
                  <a:lnTo>
                    <a:pt x="159" y="1123"/>
                  </a:lnTo>
                  <a:close/>
                  <a:moveTo>
                    <a:pt x="160" y="1149"/>
                  </a:moveTo>
                  <a:lnTo>
                    <a:pt x="161" y="1140"/>
                  </a:lnTo>
                  <a:lnTo>
                    <a:pt x="152" y="1140"/>
                  </a:lnTo>
                  <a:lnTo>
                    <a:pt x="144" y="1142"/>
                  </a:lnTo>
                  <a:lnTo>
                    <a:pt x="145" y="1144"/>
                  </a:lnTo>
                  <a:lnTo>
                    <a:pt x="153" y="1142"/>
                  </a:lnTo>
                  <a:lnTo>
                    <a:pt x="145" y="1143"/>
                  </a:lnTo>
                  <a:lnTo>
                    <a:pt x="145" y="1148"/>
                  </a:lnTo>
                  <a:lnTo>
                    <a:pt x="162" y="1148"/>
                  </a:lnTo>
                  <a:lnTo>
                    <a:pt x="163" y="1140"/>
                  </a:lnTo>
                  <a:lnTo>
                    <a:pt x="146" y="1139"/>
                  </a:lnTo>
                  <a:lnTo>
                    <a:pt x="145" y="1147"/>
                  </a:lnTo>
                  <a:lnTo>
                    <a:pt x="154" y="1147"/>
                  </a:lnTo>
                  <a:lnTo>
                    <a:pt x="162" y="1147"/>
                  </a:lnTo>
                  <a:lnTo>
                    <a:pt x="161" y="1141"/>
                  </a:lnTo>
                  <a:lnTo>
                    <a:pt x="161" y="1140"/>
                  </a:lnTo>
                  <a:lnTo>
                    <a:pt x="161" y="1137"/>
                  </a:lnTo>
                  <a:lnTo>
                    <a:pt x="144" y="1139"/>
                  </a:lnTo>
                  <a:lnTo>
                    <a:pt x="144" y="1148"/>
                  </a:lnTo>
                  <a:lnTo>
                    <a:pt x="160" y="1149"/>
                  </a:lnTo>
                  <a:close/>
                  <a:moveTo>
                    <a:pt x="147" y="1151"/>
                  </a:moveTo>
                  <a:lnTo>
                    <a:pt x="147" y="1171"/>
                  </a:lnTo>
                  <a:lnTo>
                    <a:pt x="164" y="1171"/>
                  </a:lnTo>
                  <a:lnTo>
                    <a:pt x="165" y="1139"/>
                  </a:lnTo>
                  <a:lnTo>
                    <a:pt x="148" y="1139"/>
                  </a:lnTo>
                  <a:lnTo>
                    <a:pt x="147" y="1170"/>
                  </a:lnTo>
                  <a:lnTo>
                    <a:pt x="156" y="1170"/>
                  </a:lnTo>
                  <a:lnTo>
                    <a:pt x="164" y="1170"/>
                  </a:lnTo>
                  <a:lnTo>
                    <a:pt x="163" y="1151"/>
                  </a:lnTo>
                  <a:lnTo>
                    <a:pt x="147" y="1151"/>
                  </a:lnTo>
                  <a:close/>
                  <a:moveTo>
                    <a:pt x="148" y="1150"/>
                  </a:moveTo>
                  <a:lnTo>
                    <a:pt x="149" y="1156"/>
                  </a:lnTo>
                  <a:lnTo>
                    <a:pt x="151" y="1162"/>
                  </a:lnTo>
                  <a:lnTo>
                    <a:pt x="151" y="1162"/>
                  </a:lnTo>
                  <a:lnTo>
                    <a:pt x="166" y="1157"/>
                  </a:lnTo>
                  <a:lnTo>
                    <a:pt x="166" y="1151"/>
                  </a:lnTo>
                  <a:lnTo>
                    <a:pt x="158" y="1150"/>
                  </a:lnTo>
                  <a:lnTo>
                    <a:pt x="150" y="1151"/>
                  </a:lnTo>
                  <a:lnTo>
                    <a:pt x="150" y="1162"/>
                  </a:lnTo>
                  <a:lnTo>
                    <a:pt x="167" y="1162"/>
                  </a:lnTo>
                  <a:lnTo>
                    <a:pt x="167" y="1150"/>
                  </a:lnTo>
                  <a:lnTo>
                    <a:pt x="150" y="1149"/>
                  </a:lnTo>
                  <a:lnTo>
                    <a:pt x="149" y="1156"/>
                  </a:lnTo>
                  <a:lnTo>
                    <a:pt x="158" y="1156"/>
                  </a:lnTo>
                  <a:lnTo>
                    <a:pt x="163" y="1151"/>
                  </a:lnTo>
                  <a:lnTo>
                    <a:pt x="163" y="1150"/>
                  </a:lnTo>
                  <a:lnTo>
                    <a:pt x="157" y="1156"/>
                  </a:lnTo>
                  <a:lnTo>
                    <a:pt x="165" y="1156"/>
                  </a:lnTo>
                  <a:lnTo>
                    <a:pt x="165" y="1150"/>
                  </a:lnTo>
                  <a:lnTo>
                    <a:pt x="148" y="1150"/>
                  </a:lnTo>
                  <a:close/>
                  <a:moveTo>
                    <a:pt x="150" y="1175"/>
                  </a:moveTo>
                  <a:lnTo>
                    <a:pt x="150" y="1177"/>
                  </a:lnTo>
                  <a:lnTo>
                    <a:pt x="167" y="1177"/>
                  </a:lnTo>
                  <a:lnTo>
                    <a:pt x="168" y="1156"/>
                  </a:lnTo>
                  <a:lnTo>
                    <a:pt x="159" y="1156"/>
                  </a:lnTo>
                  <a:lnTo>
                    <a:pt x="151" y="1156"/>
                  </a:lnTo>
                  <a:lnTo>
                    <a:pt x="152" y="1173"/>
                  </a:lnTo>
                  <a:lnTo>
                    <a:pt x="168" y="1173"/>
                  </a:lnTo>
                  <a:lnTo>
                    <a:pt x="169" y="1163"/>
                  </a:lnTo>
                  <a:lnTo>
                    <a:pt x="152" y="1162"/>
                  </a:lnTo>
                  <a:lnTo>
                    <a:pt x="152" y="1173"/>
                  </a:lnTo>
                  <a:lnTo>
                    <a:pt x="160" y="1173"/>
                  </a:lnTo>
                  <a:lnTo>
                    <a:pt x="168" y="1173"/>
                  </a:lnTo>
                  <a:lnTo>
                    <a:pt x="168" y="1156"/>
                  </a:lnTo>
                  <a:lnTo>
                    <a:pt x="151" y="1156"/>
                  </a:lnTo>
                  <a:lnTo>
                    <a:pt x="150" y="1176"/>
                  </a:lnTo>
                  <a:lnTo>
                    <a:pt x="159" y="1177"/>
                  </a:lnTo>
                  <a:lnTo>
                    <a:pt x="167" y="1176"/>
                  </a:lnTo>
                  <a:lnTo>
                    <a:pt x="167" y="1175"/>
                  </a:lnTo>
                  <a:lnTo>
                    <a:pt x="150" y="1175"/>
                  </a:lnTo>
                  <a:close/>
                  <a:moveTo>
                    <a:pt x="170" y="1157"/>
                  </a:moveTo>
                  <a:lnTo>
                    <a:pt x="170" y="1144"/>
                  </a:lnTo>
                  <a:lnTo>
                    <a:pt x="162" y="1144"/>
                  </a:lnTo>
                  <a:lnTo>
                    <a:pt x="153" y="1144"/>
                  </a:lnTo>
                  <a:lnTo>
                    <a:pt x="154" y="1157"/>
                  </a:lnTo>
                  <a:lnTo>
                    <a:pt x="170" y="1157"/>
                  </a:lnTo>
                  <a:lnTo>
                    <a:pt x="170" y="1144"/>
                  </a:lnTo>
                  <a:lnTo>
                    <a:pt x="153" y="1144"/>
                  </a:lnTo>
                  <a:lnTo>
                    <a:pt x="153" y="1156"/>
                  </a:lnTo>
                  <a:lnTo>
                    <a:pt x="170" y="1157"/>
                  </a:lnTo>
                  <a:close/>
                  <a:moveTo>
                    <a:pt x="154" y="1169"/>
                  </a:moveTo>
                  <a:lnTo>
                    <a:pt x="154" y="1190"/>
                  </a:lnTo>
                  <a:lnTo>
                    <a:pt x="171" y="1191"/>
                  </a:lnTo>
                  <a:lnTo>
                    <a:pt x="171" y="1175"/>
                  </a:lnTo>
                  <a:lnTo>
                    <a:pt x="163" y="1174"/>
                  </a:lnTo>
                  <a:lnTo>
                    <a:pt x="159" y="1181"/>
                  </a:lnTo>
                  <a:lnTo>
                    <a:pt x="159" y="1182"/>
                  </a:lnTo>
                  <a:lnTo>
                    <a:pt x="172" y="1175"/>
                  </a:lnTo>
                  <a:lnTo>
                    <a:pt x="172" y="1169"/>
                  </a:lnTo>
                  <a:lnTo>
                    <a:pt x="164" y="1168"/>
                  </a:lnTo>
                  <a:lnTo>
                    <a:pt x="157" y="1173"/>
                  </a:lnTo>
                  <a:lnTo>
                    <a:pt x="158" y="1174"/>
                  </a:lnTo>
                  <a:lnTo>
                    <a:pt x="165" y="1169"/>
                  </a:lnTo>
                  <a:lnTo>
                    <a:pt x="156" y="1169"/>
                  </a:lnTo>
                  <a:lnTo>
                    <a:pt x="157" y="1174"/>
                  </a:lnTo>
                  <a:lnTo>
                    <a:pt x="173" y="1174"/>
                  </a:lnTo>
                  <a:lnTo>
                    <a:pt x="173" y="1169"/>
                  </a:lnTo>
                  <a:lnTo>
                    <a:pt x="172" y="1164"/>
                  </a:lnTo>
                  <a:lnTo>
                    <a:pt x="171" y="1164"/>
                  </a:lnTo>
                  <a:lnTo>
                    <a:pt x="156" y="1167"/>
                  </a:lnTo>
                  <a:lnTo>
                    <a:pt x="155" y="1174"/>
                  </a:lnTo>
                  <a:lnTo>
                    <a:pt x="163" y="1175"/>
                  </a:lnTo>
                  <a:lnTo>
                    <a:pt x="168" y="1167"/>
                  </a:lnTo>
                  <a:lnTo>
                    <a:pt x="167" y="1167"/>
                  </a:lnTo>
                  <a:lnTo>
                    <a:pt x="155" y="1174"/>
                  </a:lnTo>
                  <a:lnTo>
                    <a:pt x="154" y="1190"/>
                  </a:lnTo>
                  <a:lnTo>
                    <a:pt x="162" y="1190"/>
                  </a:lnTo>
                  <a:lnTo>
                    <a:pt x="171" y="1190"/>
                  </a:lnTo>
                  <a:lnTo>
                    <a:pt x="170" y="1169"/>
                  </a:lnTo>
                  <a:lnTo>
                    <a:pt x="154" y="1169"/>
                  </a:lnTo>
                  <a:close/>
                  <a:moveTo>
                    <a:pt x="157" y="1187"/>
                  </a:moveTo>
                  <a:lnTo>
                    <a:pt x="157" y="1202"/>
                  </a:lnTo>
                  <a:lnTo>
                    <a:pt x="174" y="1202"/>
                  </a:lnTo>
                  <a:lnTo>
                    <a:pt x="174" y="1193"/>
                  </a:lnTo>
                  <a:lnTo>
                    <a:pt x="157" y="1193"/>
                  </a:lnTo>
                  <a:lnTo>
                    <a:pt x="157" y="1202"/>
                  </a:lnTo>
                  <a:lnTo>
                    <a:pt x="165" y="1202"/>
                  </a:lnTo>
                  <a:lnTo>
                    <a:pt x="174" y="1202"/>
                  </a:lnTo>
                  <a:lnTo>
                    <a:pt x="174" y="1186"/>
                  </a:lnTo>
                  <a:lnTo>
                    <a:pt x="157" y="1187"/>
                  </a:lnTo>
                  <a:close/>
                  <a:moveTo>
                    <a:pt x="174" y="1180"/>
                  </a:moveTo>
                  <a:lnTo>
                    <a:pt x="174" y="1170"/>
                  </a:lnTo>
                  <a:lnTo>
                    <a:pt x="166" y="1170"/>
                  </a:lnTo>
                  <a:lnTo>
                    <a:pt x="158" y="1170"/>
                  </a:lnTo>
                  <a:lnTo>
                    <a:pt x="158" y="1198"/>
                  </a:lnTo>
                  <a:lnTo>
                    <a:pt x="175" y="1199"/>
                  </a:lnTo>
                  <a:lnTo>
                    <a:pt x="176" y="1193"/>
                  </a:lnTo>
                  <a:lnTo>
                    <a:pt x="176" y="1189"/>
                  </a:lnTo>
                  <a:lnTo>
                    <a:pt x="168" y="1188"/>
                  </a:lnTo>
                  <a:lnTo>
                    <a:pt x="159" y="1188"/>
                  </a:lnTo>
                  <a:lnTo>
                    <a:pt x="160" y="1191"/>
                  </a:lnTo>
                  <a:lnTo>
                    <a:pt x="176" y="1190"/>
                  </a:lnTo>
                  <a:lnTo>
                    <a:pt x="176" y="1187"/>
                  </a:lnTo>
                  <a:lnTo>
                    <a:pt x="160" y="1187"/>
                  </a:lnTo>
                  <a:lnTo>
                    <a:pt x="159" y="1190"/>
                  </a:lnTo>
                  <a:lnTo>
                    <a:pt x="158" y="1197"/>
                  </a:lnTo>
                  <a:lnTo>
                    <a:pt x="167" y="1198"/>
                  </a:lnTo>
                  <a:lnTo>
                    <a:pt x="175" y="1198"/>
                  </a:lnTo>
                  <a:lnTo>
                    <a:pt x="174" y="1170"/>
                  </a:lnTo>
                  <a:lnTo>
                    <a:pt x="158" y="1170"/>
                  </a:lnTo>
                  <a:lnTo>
                    <a:pt x="158" y="1180"/>
                  </a:lnTo>
                  <a:lnTo>
                    <a:pt x="174" y="1180"/>
                  </a:lnTo>
                  <a:close/>
                  <a:moveTo>
                    <a:pt x="160" y="1203"/>
                  </a:moveTo>
                  <a:lnTo>
                    <a:pt x="161" y="1214"/>
                  </a:lnTo>
                  <a:lnTo>
                    <a:pt x="178" y="1214"/>
                  </a:lnTo>
                  <a:lnTo>
                    <a:pt x="178" y="1199"/>
                  </a:lnTo>
                  <a:lnTo>
                    <a:pt x="161" y="1199"/>
                  </a:lnTo>
                  <a:lnTo>
                    <a:pt x="161" y="1213"/>
                  </a:lnTo>
                  <a:lnTo>
                    <a:pt x="169" y="1213"/>
                  </a:lnTo>
                  <a:lnTo>
                    <a:pt x="178" y="1213"/>
                  </a:lnTo>
                  <a:lnTo>
                    <a:pt x="177" y="1202"/>
                  </a:lnTo>
                  <a:lnTo>
                    <a:pt x="160" y="1203"/>
                  </a:lnTo>
                  <a:close/>
                  <a:moveTo>
                    <a:pt x="178" y="1188"/>
                  </a:moveTo>
                  <a:lnTo>
                    <a:pt x="179" y="1186"/>
                  </a:lnTo>
                  <a:lnTo>
                    <a:pt x="170" y="1185"/>
                  </a:lnTo>
                  <a:lnTo>
                    <a:pt x="162" y="1185"/>
                  </a:lnTo>
                  <a:lnTo>
                    <a:pt x="163" y="1215"/>
                  </a:lnTo>
                  <a:lnTo>
                    <a:pt x="179" y="1215"/>
                  </a:lnTo>
                  <a:lnTo>
                    <a:pt x="180" y="1196"/>
                  </a:lnTo>
                  <a:lnTo>
                    <a:pt x="163" y="1196"/>
                  </a:lnTo>
                  <a:lnTo>
                    <a:pt x="163" y="1214"/>
                  </a:lnTo>
                  <a:lnTo>
                    <a:pt x="171" y="1215"/>
                  </a:lnTo>
                  <a:lnTo>
                    <a:pt x="179" y="1214"/>
                  </a:lnTo>
                  <a:lnTo>
                    <a:pt x="179" y="1184"/>
                  </a:lnTo>
                  <a:lnTo>
                    <a:pt x="162" y="1183"/>
                  </a:lnTo>
                  <a:lnTo>
                    <a:pt x="162" y="1186"/>
                  </a:lnTo>
                  <a:lnTo>
                    <a:pt x="178" y="1188"/>
                  </a:lnTo>
                  <a:close/>
                  <a:moveTo>
                    <a:pt x="180" y="1184"/>
                  </a:moveTo>
                  <a:lnTo>
                    <a:pt x="180" y="1176"/>
                  </a:lnTo>
                  <a:lnTo>
                    <a:pt x="172" y="1176"/>
                  </a:lnTo>
                  <a:lnTo>
                    <a:pt x="163" y="1176"/>
                  </a:lnTo>
                  <a:lnTo>
                    <a:pt x="164" y="1193"/>
                  </a:lnTo>
                  <a:lnTo>
                    <a:pt x="180" y="1193"/>
                  </a:lnTo>
                  <a:lnTo>
                    <a:pt x="180" y="1175"/>
                  </a:lnTo>
                  <a:lnTo>
                    <a:pt x="163" y="1176"/>
                  </a:lnTo>
                  <a:lnTo>
                    <a:pt x="163" y="1184"/>
                  </a:lnTo>
                  <a:lnTo>
                    <a:pt x="180" y="1184"/>
                  </a:lnTo>
                  <a:close/>
                  <a:moveTo>
                    <a:pt x="164" y="1206"/>
                  </a:moveTo>
                  <a:lnTo>
                    <a:pt x="165" y="1213"/>
                  </a:lnTo>
                  <a:lnTo>
                    <a:pt x="181" y="1213"/>
                  </a:lnTo>
                  <a:lnTo>
                    <a:pt x="182" y="1205"/>
                  </a:lnTo>
                  <a:lnTo>
                    <a:pt x="174" y="1204"/>
                  </a:lnTo>
                  <a:lnTo>
                    <a:pt x="178" y="1211"/>
                  </a:lnTo>
                  <a:lnTo>
                    <a:pt x="179" y="1210"/>
                  </a:lnTo>
                  <a:lnTo>
                    <a:pt x="183" y="1205"/>
                  </a:lnTo>
                  <a:lnTo>
                    <a:pt x="183" y="1201"/>
                  </a:lnTo>
                  <a:lnTo>
                    <a:pt x="175" y="1200"/>
                  </a:lnTo>
                  <a:lnTo>
                    <a:pt x="167" y="1200"/>
                  </a:lnTo>
                  <a:lnTo>
                    <a:pt x="167" y="1209"/>
                  </a:lnTo>
                  <a:lnTo>
                    <a:pt x="184" y="1209"/>
                  </a:lnTo>
                  <a:lnTo>
                    <a:pt x="184" y="1204"/>
                  </a:lnTo>
                  <a:lnTo>
                    <a:pt x="176" y="1202"/>
                  </a:lnTo>
                  <a:lnTo>
                    <a:pt x="168" y="1203"/>
                  </a:lnTo>
                  <a:lnTo>
                    <a:pt x="168" y="1220"/>
                  </a:lnTo>
                  <a:lnTo>
                    <a:pt x="185" y="1219"/>
                  </a:lnTo>
                  <a:lnTo>
                    <a:pt x="185" y="1202"/>
                  </a:lnTo>
                  <a:lnTo>
                    <a:pt x="168" y="1202"/>
                  </a:lnTo>
                  <a:lnTo>
                    <a:pt x="167" y="1207"/>
                  </a:lnTo>
                  <a:lnTo>
                    <a:pt x="176" y="1208"/>
                  </a:lnTo>
                  <a:lnTo>
                    <a:pt x="184" y="1208"/>
                  </a:lnTo>
                  <a:lnTo>
                    <a:pt x="183" y="1199"/>
                  </a:lnTo>
                  <a:lnTo>
                    <a:pt x="167" y="1198"/>
                  </a:lnTo>
                  <a:lnTo>
                    <a:pt x="166" y="1202"/>
                  </a:lnTo>
                  <a:lnTo>
                    <a:pt x="174" y="1204"/>
                  </a:lnTo>
                  <a:lnTo>
                    <a:pt x="169" y="1197"/>
                  </a:lnTo>
                  <a:lnTo>
                    <a:pt x="169" y="1197"/>
                  </a:lnTo>
                  <a:lnTo>
                    <a:pt x="165" y="1204"/>
                  </a:lnTo>
                  <a:lnTo>
                    <a:pt x="165" y="1211"/>
                  </a:lnTo>
                  <a:lnTo>
                    <a:pt x="173" y="1212"/>
                  </a:lnTo>
                  <a:lnTo>
                    <a:pt x="181" y="1211"/>
                  </a:lnTo>
                  <a:lnTo>
                    <a:pt x="181" y="1205"/>
                  </a:lnTo>
                  <a:lnTo>
                    <a:pt x="164" y="1206"/>
                  </a:lnTo>
                  <a:close/>
                  <a:moveTo>
                    <a:pt x="168" y="1232"/>
                  </a:moveTo>
                  <a:lnTo>
                    <a:pt x="168" y="1243"/>
                  </a:lnTo>
                  <a:lnTo>
                    <a:pt x="185" y="1244"/>
                  </a:lnTo>
                  <a:lnTo>
                    <a:pt x="186" y="1230"/>
                  </a:lnTo>
                  <a:lnTo>
                    <a:pt x="186" y="1230"/>
                  </a:lnTo>
                  <a:lnTo>
                    <a:pt x="169" y="1229"/>
                  </a:lnTo>
                  <a:lnTo>
                    <a:pt x="169" y="1230"/>
                  </a:lnTo>
                  <a:lnTo>
                    <a:pt x="168" y="1243"/>
                  </a:lnTo>
                  <a:lnTo>
                    <a:pt x="177" y="1243"/>
                  </a:lnTo>
                  <a:lnTo>
                    <a:pt x="185" y="1243"/>
                  </a:lnTo>
                  <a:lnTo>
                    <a:pt x="185" y="1232"/>
                  </a:lnTo>
                  <a:lnTo>
                    <a:pt x="168" y="1232"/>
                  </a:lnTo>
                  <a:close/>
                  <a:moveTo>
                    <a:pt x="186" y="1217"/>
                  </a:moveTo>
                  <a:lnTo>
                    <a:pt x="186" y="1212"/>
                  </a:lnTo>
                  <a:lnTo>
                    <a:pt x="178" y="1212"/>
                  </a:lnTo>
                  <a:lnTo>
                    <a:pt x="186" y="1213"/>
                  </a:lnTo>
                  <a:lnTo>
                    <a:pt x="187" y="1209"/>
                  </a:lnTo>
                  <a:lnTo>
                    <a:pt x="187" y="1204"/>
                  </a:lnTo>
                  <a:lnTo>
                    <a:pt x="179" y="1203"/>
                  </a:lnTo>
                  <a:lnTo>
                    <a:pt x="171" y="1206"/>
                  </a:lnTo>
                  <a:lnTo>
                    <a:pt x="172" y="1207"/>
                  </a:lnTo>
                  <a:lnTo>
                    <a:pt x="188" y="1205"/>
                  </a:lnTo>
                  <a:lnTo>
                    <a:pt x="189" y="1180"/>
                  </a:lnTo>
                  <a:lnTo>
                    <a:pt x="180" y="1180"/>
                  </a:lnTo>
                  <a:lnTo>
                    <a:pt x="172" y="1180"/>
                  </a:lnTo>
                  <a:lnTo>
                    <a:pt x="172" y="1190"/>
                  </a:lnTo>
                  <a:lnTo>
                    <a:pt x="189" y="1190"/>
                  </a:lnTo>
                  <a:lnTo>
                    <a:pt x="189" y="1180"/>
                  </a:lnTo>
                  <a:lnTo>
                    <a:pt x="172" y="1180"/>
                  </a:lnTo>
                  <a:lnTo>
                    <a:pt x="171" y="1204"/>
                  </a:lnTo>
                  <a:lnTo>
                    <a:pt x="180" y="1204"/>
                  </a:lnTo>
                  <a:lnTo>
                    <a:pt x="188" y="1202"/>
                  </a:lnTo>
                  <a:lnTo>
                    <a:pt x="187" y="1200"/>
                  </a:lnTo>
                  <a:lnTo>
                    <a:pt x="171" y="1202"/>
                  </a:lnTo>
                  <a:lnTo>
                    <a:pt x="170" y="1207"/>
                  </a:lnTo>
                  <a:lnTo>
                    <a:pt x="170" y="1211"/>
                  </a:lnTo>
                  <a:lnTo>
                    <a:pt x="170" y="1212"/>
                  </a:lnTo>
                  <a:lnTo>
                    <a:pt x="169" y="1217"/>
                  </a:lnTo>
                  <a:lnTo>
                    <a:pt x="186" y="1217"/>
                  </a:lnTo>
                  <a:close/>
                  <a:moveTo>
                    <a:pt x="172" y="1203"/>
                  </a:moveTo>
                  <a:lnTo>
                    <a:pt x="173" y="1215"/>
                  </a:lnTo>
                  <a:lnTo>
                    <a:pt x="188" y="1220"/>
                  </a:lnTo>
                  <a:lnTo>
                    <a:pt x="189" y="1219"/>
                  </a:lnTo>
                  <a:lnTo>
                    <a:pt x="181" y="1214"/>
                  </a:lnTo>
                  <a:lnTo>
                    <a:pt x="173" y="1214"/>
                  </a:lnTo>
                  <a:lnTo>
                    <a:pt x="174" y="1226"/>
                  </a:lnTo>
                  <a:lnTo>
                    <a:pt x="190" y="1226"/>
                  </a:lnTo>
                  <a:lnTo>
                    <a:pt x="190" y="1214"/>
                  </a:lnTo>
                  <a:lnTo>
                    <a:pt x="175" y="1209"/>
                  </a:lnTo>
                  <a:lnTo>
                    <a:pt x="174" y="1210"/>
                  </a:lnTo>
                  <a:lnTo>
                    <a:pt x="181" y="1215"/>
                  </a:lnTo>
                  <a:lnTo>
                    <a:pt x="189" y="1215"/>
                  </a:lnTo>
                  <a:lnTo>
                    <a:pt x="189" y="1202"/>
                  </a:lnTo>
                  <a:lnTo>
                    <a:pt x="172" y="1203"/>
                  </a:lnTo>
                  <a:close/>
                  <a:moveTo>
                    <a:pt x="191" y="1230"/>
                  </a:moveTo>
                  <a:lnTo>
                    <a:pt x="191" y="1215"/>
                  </a:lnTo>
                  <a:lnTo>
                    <a:pt x="183" y="1215"/>
                  </a:lnTo>
                  <a:lnTo>
                    <a:pt x="191" y="1218"/>
                  </a:lnTo>
                  <a:lnTo>
                    <a:pt x="191" y="1217"/>
                  </a:lnTo>
                  <a:lnTo>
                    <a:pt x="183" y="1213"/>
                  </a:lnTo>
                  <a:lnTo>
                    <a:pt x="175" y="1214"/>
                  </a:lnTo>
                  <a:lnTo>
                    <a:pt x="176" y="1221"/>
                  </a:lnTo>
                  <a:lnTo>
                    <a:pt x="192" y="1222"/>
                  </a:lnTo>
                  <a:lnTo>
                    <a:pt x="193" y="1218"/>
                  </a:lnTo>
                  <a:lnTo>
                    <a:pt x="185" y="1217"/>
                  </a:lnTo>
                  <a:lnTo>
                    <a:pt x="176" y="1218"/>
                  </a:lnTo>
                  <a:lnTo>
                    <a:pt x="177" y="1222"/>
                  </a:lnTo>
                  <a:lnTo>
                    <a:pt x="185" y="1221"/>
                  </a:lnTo>
                  <a:lnTo>
                    <a:pt x="177" y="1222"/>
                  </a:lnTo>
                  <a:lnTo>
                    <a:pt x="178" y="1241"/>
                  </a:lnTo>
                  <a:lnTo>
                    <a:pt x="194" y="1240"/>
                  </a:lnTo>
                  <a:lnTo>
                    <a:pt x="194" y="1221"/>
                  </a:lnTo>
                  <a:lnTo>
                    <a:pt x="194" y="1220"/>
                  </a:lnTo>
                  <a:lnTo>
                    <a:pt x="193" y="1216"/>
                  </a:lnTo>
                  <a:lnTo>
                    <a:pt x="176" y="1215"/>
                  </a:lnTo>
                  <a:lnTo>
                    <a:pt x="176" y="1219"/>
                  </a:lnTo>
                  <a:lnTo>
                    <a:pt x="184" y="1220"/>
                  </a:lnTo>
                  <a:lnTo>
                    <a:pt x="192" y="1220"/>
                  </a:lnTo>
                  <a:lnTo>
                    <a:pt x="192" y="1213"/>
                  </a:lnTo>
                  <a:lnTo>
                    <a:pt x="176" y="1210"/>
                  </a:lnTo>
                  <a:lnTo>
                    <a:pt x="175" y="1212"/>
                  </a:lnTo>
                  <a:lnTo>
                    <a:pt x="174" y="1215"/>
                  </a:lnTo>
                  <a:lnTo>
                    <a:pt x="174" y="1229"/>
                  </a:lnTo>
                  <a:lnTo>
                    <a:pt x="191" y="1230"/>
                  </a:lnTo>
                  <a:close/>
                  <a:moveTo>
                    <a:pt x="196" y="1230"/>
                  </a:moveTo>
                  <a:lnTo>
                    <a:pt x="196" y="1229"/>
                  </a:lnTo>
                  <a:lnTo>
                    <a:pt x="187" y="1229"/>
                  </a:lnTo>
                  <a:lnTo>
                    <a:pt x="179" y="1229"/>
                  </a:lnTo>
                  <a:lnTo>
                    <a:pt x="179" y="1241"/>
                  </a:lnTo>
                  <a:lnTo>
                    <a:pt x="180" y="1253"/>
                  </a:lnTo>
                  <a:lnTo>
                    <a:pt x="196" y="1253"/>
                  </a:lnTo>
                  <a:lnTo>
                    <a:pt x="196" y="1240"/>
                  </a:lnTo>
                  <a:lnTo>
                    <a:pt x="196" y="1228"/>
                  </a:lnTo>
                  <a:lnTo>
                    <a:pt x="179" y="1228"/>
                  </a:lnTo>
                  <a:lnTo>
                    <a:pt x="179" y="1228"/>
                  </a:lnTo>
                  <a:lnTo>
                    <a:pt x="196" y="1230"/>
                  </a:lnTo>
                  <a:close/>
                  <a:moveTo>
                    <a:pt x="180" y="1266"/>
                  </a:moveTo>
                  <a:lnTo>
                    <a:pt x="180" y="1272"/>
                  </a:lnTo>
                  <a:lnTo>
                    <a:pt x="197" y="1272"/>
                  </a:lnTo>
                  <a:lnTo>
                    <a:pt x="198" y="1235"/>
                  </a:lnTo>
                  <a:lnTo>
                    <a:pt x="189" y="1235"/>
                  </a:lnTo>
                  <a:lnTo>
                    <a:pt x="188" y="1243"/>
                  </a:lnTo>
                  <a:lnTo>
                    <a:pt x="188" y="1243"/>
                  </a:lnTo>
                  <a:lnTo>
                    <a:pt x="190" y="1235"/>
                  </a:lnTo>
                  <a:lnTo>
                    <a:pt x="181" y="1236"/>
                  </a:lnTo>
                  <a:lnTo>
                    <a:pt x="182" y="1242"/>
                  </a:lnTo>
                  <a:lnTo>
                    <a:pt x="182" y="1243"/>
                  </a:lnTo>
                  <a:lnTo>
                    <a:pt x="183" y="1245"/>
                  </a:lnTo>
                  <a:lnTo>
                    <a:pt x="199" y="1241"/>
                  </a:lnTo>
                  <a:lnTo>
                    <a:pt x="198" y="1239"/>
                  </a:lnTo>
                  <a:lnTo>
                    <a:pt x="190" y="1241"/>
                  </a:lnTo>
                  <a:lnTo>
                    <a:pt x="199" y="1240"/>
                  </a:lnTo>
                  <a:lnTo>
                    <a:pt x="198" y="1234"/>
                  </a:lnTo>
                  <a:lnTo>
                    <a:pt x="191" y="1227"/>
                  </a:lnTo>
                  <a:lnTo>
                    <a:pt x="191" y="1227"/>
                  </a:lnTo>
                  <a:lnTo>
                    <a:pt x="181" y="1235"/>
                  </a:lnTo>
                  <a:lnTo>
                    <a:pt x="180" y="1271"/>
                  </a:lnTo>
                  <a:lnTo>
                    <a:pt x="189" y="1272"/>
                  </a:lnTo>
                  <a:lnTo>
                    <a:pt x="197" y="1271"/>
                  </a:lnTo>
                  <a:lnTo>
                    <a:pt x="197" y="1266"/>
                  </a:lnTo>
                  <a:lnTo>
                    <a:pt x="180" y="1266"/>
                  </a:lnTo>
                  <a:close/>
                  <a:moveTo>
                    <a:pt x="201" y="1232"/>
                  </a:moveTo>
                  <a:lnTo>
                    <a:pt x="201" y="1231"/>
                  </a:lnTo>
                  <a:lnTo>
                    <a:pt x="201" y="1221"/>
                  </a:lnTo>
                  <a:lnTo>
                    <a:pt x="193" y="1220"/>
                  </a:lnTo>
                  <a:lnTo>
                    <a:pt x="185" y="1221"/>
                  </a:lnTo>
                  <a:lnTo>
                    <a:pt x="185" y="1232"/>
                  </a:lnTo>
                  <a:lnTo>
                    <a:pt x="202" y="1231"/>
                  </a:lnTo>
                  <a:lnTo>
                    <a:pt x="201" y="1220"/>
                  </a:lnTo>
                  <a:lnTo>
                    <a:pt x="185" y="1220"/>
                  </a:lnTo>
                  <a:lnTo>
                    <a:pt x="184" y="1230"/>
                  </a:lnTo>
                  <a:lnTo>
                    <a:pt x="184" y="1230"/>
                  </a:lnTo>
                  <a:lnTo>
                    <a:pt x="201" y="1232"/>
                  </a:lnTo>
                  <a:close/>
                  <a:moveTo>
                    <a:pt x="0" y="1182"/>
                  </a:moveTo>
                  <a:lnTo>
                    <a:pt x="1" y="1190"/>
                  </a:lnTo>
                  <a:lnTo>
                    <a:pt x="1" y="1198"/>
                  </a:lnTo>
                  <a:lnTo>
                    <a:pt x="1" y="1199"/>
                  </a:lnTo>
                  <a:lnTo>
                    <a:pt x="2" y="1203"/>
                  </a:lnTo>
                  <a:lnTo>
                    <a:pt x="10" y="1201"/>
                  </a:lnTo>
                  <a:lnTo>
                    <a:pt x="2" y="1202"/>
                  </a:lnTo>
                  <a:lnTo>
                    <a:pt x="3" y="1213"/>
                  </a:lnTo>
                  <a:lnTo>
                    <a:pt x="3" y="1219"/>
                  </a:lnTo>
                  <a:lnTo>
                    <a:pt x="20" y="1218"/>
                  </a:lnTo>
                  <a:lnTo>
                    <a:pt x="21" y="1206"/>
                  </a:lnTo>
                  <a:lnTo>
                    <a:pt x="12" y="1206"/>
                  </a:lnTo>
                  <a:lnTo>
                    <a:pt x="21" y="1207"/>
                  </a:lnTo>
                  <a:lnTo>
                    <a:pt x="21" y="1205"/>
                  </a:lnTo>
                  <a:lnTo>
                    <a:pt x="4" y="1202"/>
                  </a:lnTo>
                  <a:lnTo>
                    <a:pt x="4" y="1205"/>
                  </a:lnTo>
                  <a:lnTo>
                    <a:pt x="4" y="1206"/>
                  </a:lnTo>
                  <a:lnTo>
                    <a:pt x="3" y="1217"/>
                  </a:lnTo>
                  <a:lnTo>
                    <a:pt x="12" y="1218"/>
                  </a:lnTo>
                  <a:lnTo>
                    <a:pt x="20" y="1217"/>
                  </a:lnTo>
                  <a:lnTo>
                    <a:pt x="19" y="1211"/>
                  </a:lnTo>
                  <a:lnTo>
                    <a:pt x="19" y="1201"/>
                  </a:lnTo>
                  <a:lnTo>
                    <a:pt x="19" y="1200"/>
                  </a:lnTo>
                  <a:lnTo>
                    <a:pt x="18" y="1196"/>
                  </a:lnTo>
                  <a:lnTo>
                    <a:pt x="10" y="1197"/>
                  </a:lnTo>
                  <a:lnTo>
                    <a:pt x="18" y="1197"/>
                  </a:lnTo>
                  <a:lnTo>
                    <a:pt x="18" y="1189"/>
                  </a:lnTo>
                  <a:lnTo>
                    <a:pt x="17" y="1181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Freeform 102"/>
            <p:cNvSpPr>
              <a:spLocks noEditPoints="1"/>
            </p:cNvSpPr>
            <p:nvPr/>
          </p:nvSpPr>
          <p:spPr bwMode="auto">
            <a:xfrm>
              <a:off x="22993479" y="11180771"/>
              <a:ext cx="125809" cy="896230"/>
            </a:xfrm>
            <a:custGeom>
              <a:avLst/>
              <a:gdLst>
                <a:gd name="T0" fmla="*/ 22 w 201"/>
                <a:gd name="T1" fmla="*/ 1349 h 1379"/>
                <a:gd name="T2" fmla="*/ 25 w 201"/>
                <a:gd name="T3" fmla="*/ 1350 h 1379"/>
                <a:gd name="T4" fmla="*/ 29 w 201"/>
                <a:gd name="T5" fmla="*/ 1347 h 1379"/>
                <a:gd name="T6" fmla="*/ 18 w 201"/>
                <a:gd name="T7" fmla="*/ 1345 h 1379"/>
                <a:gd name="T8" fmla="*/ 36 w 201"/>
                <a:gd name="T9" fmla="*/ 1355 h 1379"/>
                <a:gd name="T10" fmla="*/ 38 w 201"/>
                <a:gd name="T11" fmla="*/ 1334 h 1379"/>
                <a:gd name="T12" fmla="*/ 42 w 201"/>
                <a:gd name="T13" fmla="*/ 1361 h 1379"/>
                <a:gd name="T14" fmla="*/ 44 w 201"/>
                <a:gd name="T15" fmla="*/ 1350 h 1379"/>
                <a:gd name="T16" fmla="*/ 48 w 201"/>
                <a:gd name="T17" fmla="*/ 1341 h 1379"/>
                <a:gd name="T18" fmla="*/ 35 w 201"/>
                <a:gd name="T19" fmla="*/ 1341 h 1379"/>
                <a:gd name="T20" fmla="*/ 37 w 201"/>
                <a:gd name="T21" fmla="*/ 1323 h 1379"/>
                <a:gd name="T22" fmla="*/ 56 w 201"/>
                <a:gd name="T23" fmla="*/ 1113 h 1379"/>
                <a:gd name="T24" fmla="*/ 56 w 201"/>
                <a:gd name="T25" fmla="*/ 908 h 1379"/>
                <a:gd name="T26" fmla="*/ 57 w 201"/>
                <a:gd name="T27" fmla="*/ 707 h 1379"/>
                <a:gd name="T28" fmla="*/ 41 w 201"/>
                <a:gd name="T29" fmla="*/ 506 h 1379"/>
                <a:gd name="T30" fmla="*/ 59 w 201"/>
                <a:gd name="T31" fmla="*/ 292 h 1379"/>
                <a:gd name="T32" fmla="*/ 60 w 201"/>
                <a:gd name="T33" fmla="*/ 154 h 1379"/>
                <a:gd name="T34" fmla="*/ 47 w 201"/>
                <a:gd name="T35" fmla="*/ 8 h 1379"/>
                <a:gd name="T36" fmla="*/ 66 w 201"/>
                <a:gd name="T37" fmla="*/ 4 h 1379"/>
                <a:gd name="T38" fmla="*/ 69 w 201"/>
                <a:gd name="T39" fmla="*/ 4 h 1379"/>
                <a:gd name="T40" fmla="*/ 55 w 201"/>
                <a:gd name="T41" fmla="*/ 74 h 1379"/>
                <a:gd name="T42" fmla="*/ 76 w 201"/>
                <a:gd name="T43" fmla="*/ 170 h 1379"/>
                <a:gd name="T44" fmla="*/ 77 w 201"/>
                <a:gd name="T45" fmla="*/ 183 h 1379"/>
                <a:gd name="T46" fmla="*/ 65 w 201"/>
                <a:gd name="T47" fmla="*/ 356 h 1379"/>
                <a:gd name="T48" fmla="*/ 67 w 201"/>
                <a:gd name="T49" fmla="*/ 432 h 1379"/>
                <a:gd name="T50" fmla="*/ 86 w 201"/>
                <a:gd name="T51" fmla="*/ 473 h 1379"/>
                <a:gd name="T52" fmla="*/ 91 w 201"/>
                <a:gd name="T53" fmla="*/ 605 h 1379"/>
                <a:gd name="T54" fmla="*/ 95 w 201"/>
                <a:gd name="T55" fmla="*/ 679 h 1379"/>
                <a:gd name="T56" fmla="*/ 82 w 201"/>
                <a:gd name="T57" fmla="*/ 731 h 1379"/>
                <a:gd name="T58" fmla="*/ 86 w 201"/>
                <a:gd name="T59" fmla="*/ 755 h 1379"/>
                <a:gd name="T60" fmla="*/ 99 w 201"/>
                <a:gd name="T61" fmla="*/ 783 h 1379"/>
                <a:gd name="T62" fmla="*/ 93 w 201"/>
                <a:gd name="T63" fmla="*/ 818 h 1379"/>
                <a:gd name="T64" fmla="*/ 112 w 201"/>
                <a:gd name="T65" fmla="*/ 835 h 1379"/>
                <a:gd name="T66" fmla="*/ 117 w 201"/>
                <a:gd name="T67" fmla="*/ 926 h 1379"/>
                <a:gd name="T68" fmla="*/ 119 w 201"/>
                <a:gd name="T69" fmla="*/ 943 h 1379"/>
                <a:gd name="T70" fmla="*/ 104 w 201"/>
                <a:gd name="T71" fmla="*/ 953 h 1379"/>
                <a:gd name="T72" fmla="*/ 127 w 201"/>
                <a:gd name="T73" fmla="*/ 975 h 1379"/>
                <a:gd name="T74" fmla="*/ 113 w 201"/>
                <a:gd name="T75" fmla="*/ 1013 h 1379"/>
                <a:gd name="T76" fmla="*/ 115 w 201"/>
                <a:gd name="T77" fmla="*/ 1008 h 1379"/>
                <a:gd name="T78" fmla="*/ 137 w 201"/>
                <a:gd name="T79" fmla="*/ 1058 h 1379"/>
                <a:gd name="T80" fmla="*/ 123 w 201"/>
                <a:gd name="T81" fmla="*/ 1039 h 1379"/>
                <a:gd name="T82" fmla="*/ 142 w 201"/>
                <a:gd name="T83" fmla="*/ 1101 h 1379"/>
                <a:gd name="T84" fmla="*/ 145 w 201"/>
                <a:gd name="T85" fmla="*/ 1126 h 1379"/>
                <a:gd name="T86" fmla="*/ 139 w 201"/>
                <a:gd name="T87" fmla="*/ 1138 h 1379"/>
                <a:gd name="T88" fmla="*/ 132 w 201"/>
                <a:gd name="T89" fmla="*/ 1125 h 1379"/>
                <a:gd name="T90" fmla="*/ 139 w 201"/>
                <a:gd name="T91" fmla="*/ 1144 h 1379"/>
                <a:gd name="T92" fmla="*/ 159 w 201"/>
                <a:gd name="T93" fmla="*/ 1164 h 1379"/>
                <a:gd name="T94" fmla="*/ 160 w 201"/>
                <a:gd name="T95" fmla="*/ 1177 h 1379"/>
                <a:gd name="T96" fmla="*/ 155 w 201"/>
                <a:gd name="T97" fmla="*/ 1178 h 1379"/>
                <a:gd name="T98" fmla="*/ 149 w 201"/>
                <a:gd name="T99" fmla="*/ 1161 h 1379"/>
                <a:gd name="T100" fmla="*/ 170 w 201"/>
                <a:gd name="T101" fmla="*/ 1212 h 1379"/>
                <a:gd name="T102" fmla="*/ 156 w 201"/>
                <a:gd name="T103" fmla="*/ 1211 h 1379"/>
                <a:gd name="T104" fmla="*/ 158 w 201"/>
                <a:gd name="T105" fmla="*/ 1218 h 1379"/>
                <a:gd name="T106" fmla="*/ 177 w 201"/>
                <a:gd name="T107" fmla="*/ 1210 h 1379"/>
                <a:gd name="T108" fmla="*/ 166 w 201"/>
                <a:gd name="T109" fmla="*/ 1223 h 1379"/>
                <a:gd name="T110" fmla="*/ 179 w 201"/>
                <a:gd name="T111" fmla="*/ 1216 h 1379"/>
                <a:gd name="T112" fmla="*/ 177 w 201"/>
                <a:gd name="T113" fmla="*/ 1194 h 1379"/>
                <a:gd name="T114" fmla="*/ 171 w 201"/>
                <a:gd name="T115" fmla="*/ 1234 h 1379"/>
                <a:gd name="T116" fmla="*/ 175 w 201"/>
                <a:gd name="T117" fmla="*/ 1234 h 1379"/>
                <a:gd name="T118" fmla="*/ 195 w 201"/>
                <a:gd name="T119" fmla="*/ 1258 h 1379"/>
                <a:gd name="T120" fmla="*/ 196 w 201"/>
                <a:gd name="T121" fmla="*/ 1285 h 1379"/>
                <a:gd name="T122" fmla="*/ 200 w 201"/>
                <a:gd name="T123" fmla="*/ 1279 h 1379"/>
                <a:gd name="T124" fmla="*/ 10 w 201"/>
                <a:gd name="T125" fmla="*/ 129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1" h="1379">
                  <a:moveTo>
                    <a:pt x="3" y="1321"/>
                  </a:moveTo>
                  <a:lnTo>
                    <a:pt x="3" y="1330"/>
                  </a:lnTo>
                  <a:lnTo>
                    <a:pt x="19" y="1332"/>
                  </a:lnTo>
                  <a:lnTo>
                    <a:pt x="20" y="1330"/>
                  </a:lnTo>
                  <a:lnTo>
                    <a:pt x="12" y="1327"/>
                  </a:lnTo>
                  <a:lnTo>
                    <a:pt x="20" y="1330"/>
                  </a:lnTo>
                  <a:lnTo>
                    <a:pt x="20" y="1329"/>
                  </a:lnTo>
                  <a:lnTo>
                    <a:pt x="21" y="1326"/>
                  </a:lnTo>
                  <a:lnTo>
                    <a:pt x="21" y="1314"/>
                  </a:lnTo>
                  <a:lnTo>
                    <a:pt x="5" y="1314"/>
                  </a:lnTo>
                  <a:lnTo>
                    <a:pt x="4" y="1325"/>
                  </a:lnTo>
                  <a:lnTo>
                    <a:pt x="13" y="1326"/>
                  </a:lnTo>
                  <a:lnTo>
                    <a:pt x="5" y="1323"/>
                  </a:lnTo>
                  <a:lnTo>
                    <a:pt x="4" y="1325"/>
                  </a:lnTo>
                  <a:lnTo>
                    <a:pt x="4" y="1325"/>
                  </a:lnTo>
                  <a:lnTo>
                    <a:pt x="3" y="1328"/>
                  </a:lnTo>
                  <a:lnTo>
                    <a:pt x="11" y="1330"/>
                  </a:lnTo>
                  <a:lnTo>
                    <a:pt x="20" y="1329"/>
                  </a:lnTo>
                  <a:lnTo>
                    <a:pt x="19" y="1320"/>
                  </a:lnTo>
                  <a:lnTo>
                    <a:pt x="3" y="1321"/>
                  </a:lnTo>
                  <a:close/>
                  <a:moveTo>
                    <a:pt x="5" y="1322"/>
                  </a:moveTo>
                  <a:lnTo>
                    <a:pt x="6" y="1349"/>
                  </a:lnTo>
                  <a:lnTo>
                    <a:pt x="22" y="1349"/>
                  </a:lnTo>
                  <a:lnTo>
                    <a:pt x="23" y="1338"/>
                  </a:lnTo>
                  <a:lnTo>
                    <a:pt x="14" y="1337"/>
                  </a:lnTo>
                  <a:lnTo>
                    <a:pt x="6" y="1338"/>
                  </a:lnTo>
                  <a:lnTo>
                    <a:pt x="7" y="1350"/>
                  </a:lnTo>
                  <a:lnTo>
                    <a:pt x="23" y="1349"/>
                  </a:lnTo>
                  <a:lnTo>
                    <a:pt x="23" y="1337"/>
                  </a:lnTo>
                  <a:lnTo>
                    <a:pt x="6" y="1337"/>
                  </a:lnTo>
                  <a:lnTo>
                    <a:pt x="6" y="1348"/>
                  </a:lnTo>
                  <a:lnTo>
                    <a:pt x="14" y="1349"/>
                  </a:lnTo>
                  <a:lnTo>
                    <a:pt x="22" y="1349"/>
                  </a:lnTo>
                  <a:lnTo>
                    <a:pt x="22" y="1322"/>
                  </a:lnTo>
                  <a:lnTo>
                    <a:pt x="5" y="1322"/>
                  </a:lnTo>
                  <a:close/>
                  <a:moveTo>
                    <a:pt x="24" y="1342"/>
                  </a:moveTo>
                  <a:lnTo>
                    <a:pt x="25" y="1335"/>
                  </a:lnTo>
                  <a:lnTo>
                    <a:pt x="16" y="1334"/>
                  </a:lnTo>
                  <a:lnTo>
                    <a:pt x="8" y="1335"/>
                  </a:lnTo>
                  <a:lnTo>
                    <a:pt x="8" y="1351"/>
                  </a:lnTo>
                  <a:lnTo>
                    <a:pt x="25" y="1351"/>
                  </a:lnTo>
                  <a:lnTo>
                    <a:pt x="26" y="1349"/>
                  </a:lnTo>
                  <a:lnTo>
                    <a:pt x="9" y="1347"/>
                  </a:lnTo>
                  <a:lnTo>
                    <a:pt x="9" y="1349"/>
                  </a:lnTo>
                  <a:lnTo>
                    <a:pt x="17" y="1350"/>
                  </a:lnTo>
                  <a:lnTo>
                    <a:pt x="25" y="1350"/>
                  </a:lnTo>
                  <a:lnTo>
                    <a:pt x="25" y="1334"/>
                  </a:lnTo>
                  <a:lnTo>
                    <a:pt x="8" y="1334"/>
                  </a:lnTo>
                  <a:lnTo>
                    <a:pt x="7" y="1341"/>
                  </a:lnTo>
                  <a:lnTo>
                    <a:pt x="24" y="1342"/>
                  </a:lnTo>
                  <a:close/>
                  <a:moveTo>
                    <a:pt x="27" y="1337"/>
                  </a:moveTo>
                  <a:lnTo>
                    <a:pt x="27" y="1334"/>
                  </a:lnTo>
                  <a:lnTo>
                    <a:pt x="28" y="1329"/>
                  </a:lnTo>
                  <a:lnTo>
                    <a:pt x="20" y="1328"/>
                  </a:lnTo>
                  <a:lnTo>
                    <a:pt x="11" y="1328"/>
                  </a:lnTo>
                  <a:lnTo>
                    <a:pt x="12" y="1348"/>
                  </a:lnTo>
                  <a:lnTo>
                    <a:pt x="29" y="1350"/>
                  </a:lnTo>
                  <a:lnTo>
                    <a:pt x="29" y="1347"/>
                  </a:lnTo>
                  <a:lnTo>
                    <a:pt x="29" y="1345"/>
                  </a:lnTo>
                  <a:lnTo>
                    <a:pt x="30" y="1329"/>
                  </a:lnTo>
                  <a:lnTo>
                    <a:pt x="30" y="1326"/>
                  </a:lnTo>
                  <a:lnTo>
                    <a:pt x="14" y="1325"/>
                  </a:lnTo>
                  <a:lnTo>
                    <a:pt x="13" y="1328"/>
                  </a:lnTo>
                  <a:lnTo>
                    <a:pt x="13" y="1345"/>
                  </a:lnTo>
                  <a:lnTo>
                    <a:pt x="21" y="1345"/>
                  </a:lnTo>
                  <a:lnTo>
                    <a:pt x="13" y="1343"/>
                  </a:lnTo>
                  <a:lnTo>
                    <a:pt x="12" y="1346"/>
                  </a:lnTo>
                  <a:lnTo>
                    <a:pt x="20" y="1348"/>
                  </a:lnTo>
                  <a:lnTo>
                    <a:pt x="29" y="1347"/>
                  </a:lnTo>
                  <a:lnTo>
                    <a:pt x="28" y="1328"/>
                  </a:lnTo>
                  <a:lnTo>
                    <a:pt x="12" y="1327"/>
                  </a:lnTo>
                  <a:lnTo>
                    <a:pt x="11" y="1332"/>
                  </a:lnTo>
                  <a:lnTo>
                    <a:pt x="11" y="1335"/>
                  </a:lnTo>
                  <a:lnTo>
                    <a:pt x="27" y="1337"/>
                  </a:lnTo>
                  <a:close/>
                  <a:moveTo>
                    <a:pt x="14" y="1319"/>
                  </a:moveTo>
                  <a:lnTo>
                    <a:pt x="15" y="1344"/>
                  </a:lnTo>
                  <a:lnTo>
                    <a:pt x="31" y="1344"/>
                  </a:lnTo>
                  <a:lnTo>
                    <a:pt x="31" y="1319"/>
                  </a:lnTo>
                  <a:lnTo>
                    <a:pt x="14" y="1319"/>
                  </a:lnTo>
                  <a:close/>
                  <a:moveTo>
                    <a:pt x="31" y="1353"/>
                  </a:moveTo>
                  <a:lnTo>
                    <a:pt x="32" y="1342"/>
                  </a:lnTo>
                  <a:lnTo>
                    <a:pt x="24" y="1342"/>
                  </a:lnTo>
                  <a:lnTo>
                    <a:pt x="15" y="1342"/>
                  </a:lnTo>
                  <a:lnTo>
                    <a:pt x="16" y="1353"/>
                  </a:lnTo>
                  <a:lnTo>
                    <a:pt x="33" y="1352"/>
                  </a:lnTo>
                  <a:lnTo>
                    <a:pt x="33" y="1337"/>
                  </a:lnTo>
                  <a:lnTo>
                    <a:pt x="25" y="1336"/>
                  </a:lnTo>
                  <a:lnTo>
                    <a:pt x="16" y="1337"/>
                  </a:lnTo>
                  <a:lnTo>
                    <a:pt x="17" y="1350"/>
                  </a:lnTo>
                  <a:lnTo>
                    <a:pt x="33" y="1353"/>
                  </a:lnTo>
                  <a:lnTo>
                    <a:pt x="33" y="1353"/>
                  </a:lnTo>
                  <a:lnTo>
                    <a:pt x="18" y="1345"/>
                  </a:lnTo>
                  <a:lnTo>
                    <a:pt x="18" y="1345"/>
                  </a:lnTo>
                  <a:lnTo>
                    <a:pt x="26" y="1349"/>
                  </a:lnTo>
                  <a:lnTo>
                    <a:pt x="34" y="1349"/>
                  </a:lnTo>
                  <a:lnTo>
                    <a:pt x="33" y="1336"/>
                  </a:lnTo>
                  <a:lnTo>
                    <a:pt x="16" y="1336"/>
                  </a:lnTo>
                  <a:lnTo>
                    <a:pt x="16" y="1351"/>
                  </a:lnTo>
                  <a:lnTo>
                    <a:pt x="24" y="1352"/>
                  </a:lnTo>
                  <a:lnTo>
                    <a:pt x="33" y="1351"/>
                  </a:lnTo>
                  <a:lnTo>
                    <a:pt x="32" y="1341"/>
                  </a:lnTo>
                  <a:lnTo>
                    <a:pt x="15" y="1341"/>
                  </a:lnTo>
                  <a:lnTo>
                    <a:pt x="15" y="1352"/>
                  </a:lnTo>
                  <a:lnTo>
                    <a:pt x="31" y="1353"/>
                  </a:lnTo>
                  <a:close/>
                  <a:moveTo>
                    <a:pt x="35" y="1336"/>
                  </a:moveTo>
                  <a:lnTo>
                    <a:pt x="35" y="1332"/>
                  </a:lnTo>
                  <a:lnTo>
                    <a:pt x="27" y="1332"/>
                  </a:lnTo>
                  <a:lnTo>
                    <a:pt x="18" y="1332"/>
                  </a:lnTo>
                  <a:lnTo>
                    <a:pt x="19" y="1353"/>
                  </a:lnTo>
                  <a:lnTo>
                    <a:pt x="36" y="1352"/>
                  </a:lnTo>
                  <a:lnTo>
                    <a:pt x="35" y="1331"/>
                  </a:lnTo>
                  <a:lnTo>
                    <a:pt x="18" y="1331"/>
                  </a:lnTo>
                  <a:lnTo>
                    <a:pt x="18" y="1336"/>
                  </a:lnTo>
                  <a:lnTo>
                    <a:pt x="35" y="1336"/>
                  </a:lnTo>
                  <a:close/>
                  <a:moveTo>
                    <a:pt x="36" y="1355"/>
                  </a:moveTo>
                  <a:lnTo>
                    <a:pt x="36" y="1331"/>
                  </a:lnTo>
                  <a:lnTo>
                    <a:pt x="28" y="1331"/>
                  </a:lnTo>
                  <a:lnTo>
                    <a:pt x="20" y="1331"/>
                  </a:lnTo>
                  <a:lnTo>
                    <a:pt x="20" y="1356"/>
                  </a:lnTo>
                  <a:lnTo>
                    <a:pt x="37" y="1356"/>
                  </a:lnTo>
                  <a:lnTo>
                    <a:pt x="37" y="1354"/>
                  </a:lnTo>
                  <a:lnTo>
                    <a:pt x="20" y="1354"/>
                  </a:lnTo>
                  <a:lnTo>
                    <a:pt x="20" y="1356"/>
                  </a:lnTo>
                  <a:lnTo>
                    <a:pt x="29" y="1356"/>
                  </a:lnTo>
                  <a:lnTo>
                    <a:pt x="37" y="1356"/>
                  </a:lnTo>
                  <a:lnTo>
                    <a:pt x="36" y="1331"/>
                  </a:lnTo>
                  <a:lnTo>
                    <a:pt x="20" y="1331"/>
                  </a:lnTo>
                  <a:lnTo>
                    <a:pt x="19" y="1354"/>
                  </a:lnTo>
                  <a:lnTo>
                    <a:pt x="36" y="1355"/>
                  </a:lnTo>
                  <a:close/>
                  <a:moveTo>
                    <a:pt x="37" y="1342"/>
                  </a:moveTo>
                  <a:lnTo>
                    <a:pt x="38" y="1334"/>
                  </a:lnTo>
                  <a:lnTo>
                    <a:pt x="29" y="1334"/>
                  </a:lnTo>
                  <a:lnTo>
                    <a:pt x="21" y="1334"/>
                  </a:lnTo>
                  <a:lnTo>
                    <a:pt x="22" y="1351"/>
                  </a:lnTo>
                  <a:lnTo>
                    <a:pt x="22" y="1353"/>
                  </a:lnTo>
                  <a:lnTo>
                    <a:pt x="38" y="1352"/>
                  </a:lnTo>
                  <a:lnTo>
                    <a:pt x="38" y="1351"/>
                  </a:lnTo>
                  <a:lnTo>
                    <a:pt x="38" y="1334"/>
                  </a:lnTo>
                  <a:lnTo>
                    <a:pt x="21" y="1334"/>
                  </a:lnTo>
                  <a:lnTo>
                    <a:pt x="21" y="1341"/>
                  </a:lnTo>
                  <a:lnTo>
                    <a:pt x="37" y="1342"/>
                  </a:lnTo>
                  <a:close/>
                  <a:moveTo>
                    <a:pt x="39" y="1355"/>
                  </a:moveTo>
                  <a:lnTo>
                    <a:pt x="40" y="1345"/>
                  </a:lnTo>
                  <a:lnTo>
                    <a:pt x="31" y="1345"/>
                  </a:lnTo>
                  <a:lnTo>
                    <a:pt x="23" y="1345"/>
                  </a:lnTo>
                  <a:lnTo>
                    <a:pt x="24" y="1365"/>
                  </a:lnTo>
                  <a:lnTo>
                    <a:pt x="40" y="1365"/>
                  </a:lnTo>
                  <a:lnTo>
                    <a:pt x="40" y="1345"/>
                  </a:lnTo>
                  <a:lnTo>
                    <a:pt x="24" y="1345"/>
                  </a:lnTo>
                  <a:lnTo>
                    <a:pt x="24" y="1365"/>
                  </a:lnTo>
                  <a:lnTo>
                    <a:pt x="32" y="1365"/>
                  </a:lnTo>
                  <a:lnTo>
                    <a:pt x="40" y="1365"/>
                  </a:lnTo>
                  <a:lnTo>
                    <a:pt x="40" y="1345"/>
                  </a:lnTo>
                  <a:lnTo>
                    <a:pt x="23" y="1344"/>
                  </a:lnTo>
                  <a:lnTo>
                    <a:pt x="22" y="1354"/>
                  </a:lnTo>
                  <a:lnTo>
                    <a:pt x="39" y="1355"/>
                  </a:lnTo>
                  <a:close/>
                  <a:moveTo>
                    <a:pt x="24" y="1338"/>
                  </a:moveTo>
                  <a:lnTo>
                    <a:pt x="25" y="1353"/>
                  </a:lnTo>
                  <a:lnTo>
                    <a:pt x="25" y="1362"/>
                  </a:lnTo>
                  <a:lnTo>
                    <a:pt x="42" y="1362"/>
                  </a:lnTo>
                  <a:lnTo>
                    <a:pt x="42" y="1361"/>
                  </a:lnTo>
                  <a:lnTo>
                    <a:pt x="25" y="1361"/>
                  </a:lnTo>
                  <a:lnTo>
                    <a:pt x="25" y="1362"/>
                  </a:lnTo>
                  <a:lnTo>
                    <a:pt x="34" y="1362"/>
                  </a:lnTo>
                  <a:lnTo>
                    <a:pt x="42" y="1361"/>
                  </a:lnTo>
                  <a:lnTo>
                    <a:pt x="41" y="1352"/>
                  </a:lnTo>
                  <a:lnTo>
                    <a:pt x="41" y="1337"/>
                  </a:lnTo>
                  <a:lnTo>
                    <a:pt x="24" y="1338"/>
                  </a:lnTo>
                  <a:close/>
                  <a:moveTo>
                    <a:pt x="42" y="1348"/>
                  </a:moveTo>
                  <a:lnTo>
                    <a:pt x="43" y="1326"/>
                  </a:lnTo>
                  <a:lnTo>
                    <a:pt x="34" y="1326"/>
                  </a:lnTo>
                  <a:lnTo>
                    <a:pt x="26" y="1326"/>
                  </a:lnTo>
                  <a:lnTo>
                    <a:pt x="27" y="1343"/>
                  </a:lnTo>
                  <a:lnTo>
                    <a:pt x="27" y="1354"/>
                  </a:lnTo>
                  <a:lnTo>
                    <a:pt x="44" y="1353"/>
                  </a:lnTo>
                  <a:lnTo>
                    <a:pt x="43" y="1342"/>
                  </a:lnTo>
                  <a:lnTo>
                    <a:pt x="43" y="1325"/>
                  </a:lnTo>
                  <a:lnTo>
                    <a:pt x="26" y="1325"/>
                  </a:lnTo>
                  <a:lnTo>
                    <a:pt x="26" y="1348"/>
                  </a:lnTo>
                  <a:lnTo>
                    <a:pt x="42" y="1348"/>
                  </a:lnTo>
                  <a:close/>
                  <a:moveTo>
                    <a:pt x="45" y="1350"/>
                  </a:moveTo>
                  <a:lnTo>
                    <a:pt x="46" y="1346"/>
                  </a:lnTo>
                  <a:lnTo>
                    <a:pt x="37" y="1345"/>
                  </a:lnTo>
                  <a:lnTo>
                    <a:pt x="44" y="1350"/>
                  </a:lnTo>
                  <a:lnTo>
                    <a:pt x="45" y="1349"/>
                  </a:lnTo>
                  <a:lnTo>
                    <a:pt x="38" y="1344"/>
                  </a:lnTo>
                  <a:lnTo>
                    <a:pt x="29" y="1345"/>
                  </a:lnTo>
                  <a:lnTo>
                    <a:pt x="30" y="1365"/>
                  </a:lnTo>
                  <a:lnTo>
                    <a:pt x="47" y="1365"/>
                  </a:lnTo>
                  <a:lnTo>
                    <a:pt x="46" y="1344"/>
                  </a:lnTo>
                  <a:lnTo>
                    <a:pt x="31" y="1340"/>
                  </a:lnTo>
                  <a:lnTo>
                    <a:pt x="30" y="1341"/>
                  </a:lnTo>
                  <a:lnTo>
                    <a:pt x="29" y="1345"/>
                  </a:lnTo>
                  <a:lnTo>
                    <a:pt x="29" y="1348"/>
                  </a:lnTo>
                  <a:lnTo>
                    <a:pt x="45" y="1350"/>
                  </a:lnTo>
                  <a:close/>
                  <a:moveTo>
                    <a:pt x="30" y="1378"/>
                  </a:moveTo>
                  <a:lnTo>
                    <a:pt x="30" y="1379"/>
                  </a:lnTo>
                  <a:lnTo>
                    <a:pt x="47" y="1379"/>
                  </a:lnTo>
                  <a:lnTo>
                    <a:pt x="47" y="1345"/>
                  </a:lnTo>
                  <a:lnTo>
                    <a:pt x="39" y="1345"/>
                  </a:lnTo>
                  <a:lnTo>
                    <a:pt x="47" y="1347"/>
                  </a:lnTo>
                  <a:lnTo>
                    <a:pt x="48" y="1343"/>
                  </a:lnTo>
                  <a:lnTo>
                    <a:pt x="40" y="1342"/>
                  </a:lnTo>
                  <a:lnTo>
                    <a:pt x="31" y="1342"/>
                  </a:lnTo>
                  <a:lnTo>
                    <a:pt x="32" y="1353"/>
                  </a:lnTo>
                  <a:lnTo>
                    <a:pt x="49" y="1352"/>
                  </a:lnTo>
                  <a:lnTo>
                    <a:pt x="48" y="1341"/>
                  </a:lnTo>
                  <a:lnTo>
                    <a:pt x="31" y="1340"/>
                  </a:lnTo>
                  <a:lnTo>
                    <a:pt x="31" y="1344"/>
                  </a:lnTo>
                  <a:lnTo>
                    <a:pt x="31" y="1345"/>
                  </a:lnTo>
                  <a:lnTo>
                    <a:pt x="30" y="1379"/>
                  </a:lnTo>
                  <a:lnTo>
                    <a:pt x="38" y="1379"/>
                  </a:lnTo>
                  <a:lnTo>
                    <a:pt x="47" y="1379"/>
                  </a:lnTo>
                  <a:lnTo>
                    <a:pt x="47" y="1377"/>
                  </a:lnTo>
                  <a:lnTo>
                    <a:pt x="30" y="1378"/>
                  </a:lnTo>
                  <a:close/>
                  <a:moveTo>
                    <a:pt x="32" y="1365"/>
                  </a:moveTo>
                  <a:lnTo>
                    <a:pt x="32" y="1367"/>
                  </a:lnTo>
                  <a:lnTo>
                    <a:pt x="49" y="1367"/>
                  </a:lnTo>
                  <a:lnTo>
                    <a:pt x="49" y="1343"/>
                  </a:lnTo>
                  <a:lnTo>
                    <a:pt x="33" y="1343"/>
                  </a:lnTo>
                  <a:lnTo>
                    <a:pt x="32" y="1366"/>
                  </a:lnTo>
                  <a:lnTo>
                    <a:pt x="40" y="1366"/>
                  </a:lnTo>
                  <a:lnTo>
                    <a:pt x="49" y="1366"/>
                  </a:lnTo>
                  <a:lnTo>
                    <a:pt x="49" y="1365"/>
                  </a:lnTo>
                  <a:lnTo>
                    <a:pt x="32" y="1365"/>
                  </a:lnTo>
                  <a:close/>
                  <a:moveTo>
                    <a:pt x="33" y="1354"/>
                  </a:moveTo>
                  <a:lnTo>
                    <a:pt x="34" y="1373"/>
                  </a:lnTo>
                  <a:lnTo>
                    <a:pt x="51" y="1373"/>
                  </a:lnTo>
                  <a:lnTo>
                    <a:pt x="51" y="1341"/>
                  </a:lnTo>
                  <a:lnTo>
                    <a:pt x="35" y="1341"/>
                  </a:lnTo>
                  <a:lnTo>
                    <a:pt x="34" y="1373"/>
                  </a:lnTo>
                  <a:lnTo>
                    <a:pt x="42" y="1373"/>
                  </a:lnTo>
                  <a:lnTo>
                    <a:pt x="51" y="1372"/>
                  </a:lnTo>
                  <a:lnTo>
                    <a:pt x="50" y="1354"/>
                  </a:lnTo>
                  <a:lnTo>
                    <a:pt x="33" y="1354"/>
                  </a:lnTo>
                  <a:close/>
                  <a:moveTo>
                    <a:pt x="51" y="1329"/>
                  </a:moveTo>
                  <a:lnTo>
                    <a:pt x="51" y="1325"/>
                  </a:lnTo>
                  <a:lnTo>
                    <a:pt x="43" y="1325"/>
                  </a:lnTo>
                  <a:lnTo>
                    <a:pt x="35" y="1325"/>
                  </a:lnTo>
                  <a:lnTo>
                    <a:pt x="35" y="1346"/>
                  </a:lnTo>
                  <a:lnTo>
                    <a:pt x="52" y="1346"/>
                  </a:lnTo>
                  <a:lnTo>
                    <a:pt x="51" y="1324"/>
                  </a:lnTo>
                  <a:lnTo>
                    <a:pt x="35" y="1325"/>
                  </a:lnTo>
                  <a:lnTo>
                    <a:pt x="35" y="1328"/>
                  </a:lnTo>
                  <a:lnTo>
                    <a:pt x="51" y="1329"/>
                  </a:lnTo>
                  <a:close/>
                  <a:moveTo>
                    <a:pt x="36" y="1359"/>
                  </a:moveTo>
                  <a:lnTo>
                    <a:pt x="36" y="1360"/>
                  </a:lnTo>
                  <a:lnTo>
                    <a:pt x="53" y="1360"/>
                  </a:lnTo>
                  <a:lnTo>
                    <a:pt x="53" y="1334"/>
                  </a:lnTo>
                  <a:lnTo>
                    <a:pt x="54" y="1324"/>
                  </a:lnTo>
                  <a:lnTo>
                    <a:pt x="54" y="1310"/>
                  </a:lnTo>
                  <a:lnTo>
                    <a:pt x="37" y="1310"/>
                  </a:lnTo>
                  <a:lnTo>
                    <a:pt x="37" y="1323"/>
                  </a:lnTo>
                  <a:lnTo>
                    <a:pt x="36" y="1334"/>
                  </a:lnTo>
                  <a:lnTo>
                    <a:pt x="36" y="1359"/>
                  </a:lnTo>
                  <a:lnTo>
                    <a:pt x="44" y="1360"/>
                  </a:lnTo>
                  <a:lnTo>
                    <a:pt x="53" y="1359"/>
                  </a:lnTo>
                  <a:lnTo>
                    <a:pt x="53" y="1358"/>
                  </a:lnTo>
                  <a:lnTo>
                    <a:pt x="36" y="1359"/>
                  </a:lnTo>
                  <a:close/>
                  <a:moveTo>
                    <a:pt x="54" y="1298"/>
                  </a:moveTo>
                  <a:lnTo>
                    <a:pt x="54" y="1272"/>
                  </a:lnTo>
                  <a:lnTo>
                    <a:pt x="38" y="1272"/>
                  </a:lnTo>
                  <a:lnTo>
                    <a:pt x="37" y="1298"/>
                  </a:lnTo>
                  <a:lnTo>
                    <a:pt x="54" y="1298"/>
                  </a:lnTo>
                  <a:close/>
                  <a:moveTo>
                    <a:pt x="55" y="1260"/>
                  </a:moveTo>
                  <a:lnTo>
                    <a:pt x="55" y="1210"/>
                  </a:lnTo>
                  <a:lnTo>
                    <a:pt x="38" y="1210"/>
                  </a:lnTo>
                  <a:lnTo>
                    <a:pt x="38" y="1260"/>
                  </a:lnTo>
                  <a:lnTo>
                    <a:pt x="55" y="1260"/>
                  </a:lnTo>
                  <a:close/>
                  <a:moveTo>
                    <a:pt x="55" y="1197"/>
                  </a:moveTo>
                  <a:lnTo>
                    <a:pt x="55" y="1172"/>
                  </a:lnTo>
                  <a:lnTo>
                    <a:pt x="38" y="1172"/>
                  </a:lnTo>
                  <a:lnTo>
                    <a:pt x="38" y="1197"/>
                  </a:lnTo>
                  <a:lnTo>
                    <a:pt x="55" y="1197"/>
                  </a:lnTo>
                  <a:close/>
                  <a:moveTo>
                    <a:pt x="55" y="1159"/>
                  </a:moveTo>
                  <a:lnTo>
                    <a:pt x="56" y="1113"/>
                  </a:lnTo>
                  <a:lnTo>
                    <a:pt x="56" y="1109"/>
                  </a:lnTo>
                  <a:lnTo>
                    <a:pt x="39" y="1109"/>
                  </a:lnTo>
                  <a:lnTo>
                    <a:pt x="39" y="1113"/>
                  </a:lnTo>
                  <a:lnTo>
                    <a:pt x="38" y="1159"/>
                  </a:lnTo>
                  <a:lnTo>
                    <a:pt x="55" y="1159"/>
                  </a:lnTo>
                  <a:close/>
                  <a:moveTo>
                    <a:pt x="56" y="1096"/>
                  </a:moveTo>
                  <a:lnTo>
                    <a:pt x="56" y="1071"/>
                  </a:lnTo>
                  <a:lnTo>
                    <a:pt x="39" y="1071"/>
                  </a:lnTo>
                  <a:lnTo>
                    <a:pt x="39" y="1096"/>
                  </a:lnTo>
                  <a:lnTo>
                    <a:pt x="56" y="1096"/>
                  </a:lnTo>
                  <a:close/>
                  <a:moveTo>
                    <a:pt x="56" y="1059"/>
                  </a:moveTo>
                  <a:lnTo>
                    <a:pt x="56" y="1008"/>
                  </a:lnTo>
                  <a:lnTo>
                    <a:pt x="39" y="1008"/>
                  </a:lnTo>
                  <a:lnTo>
                    <a:pt x="39" y="1059"/>
                  </a:lnTo>
                  <a:lnTo>
                    <a:pt x="56" y="1059"/>
                  </a:lnTo>
                  <a:close/>
                  <a:moveTo>
                    <a:pt x="56" y="996"/>
                  </a:moveTo>
                  <a:lnTo>
                    <a:pt x="56" y="971"/>
                  </a:lnTo>
                  <a:lnTo>
                    <a:pt x="39" y="971"/>
                  </a:lnTo>
                  <a:lnTo>
                    <a:pt x="39" y="996"/>
                  </a:lnTo>
                  <a:lnTo>
                    <a:pt x="56" y="996"/>
                  </a:lnTo>
                  <a:close/>
                  <a:moveTo>
                    <a:pt x="56" y="958"/>
                  </a:moveTo>
                  <a:lnTo>
                    <a:pt x="56" y="920"/>
                  </a:lnTo>
                  <a:lnTo>
                    <a:pt x="56" y="908"/>
                  </a:lnTo>
                  <a:lnTo>
                    <a:pt x="40" y="908"/>
                  </a:lnTo>
                  <a:lnTo>
                    <a:pt x="40" y="920"/>
                  </a:lnTo>
                  <a:lnTo>
                    <a:pt x="40" y="958"/>
                  </a:lnTo>
                  <a:lnTo>
                    <a:pt x="56" y="958"/>
                  </a:lnTo>
                  <a:close/>
                  <a:moveTo>
                    <a:pt x="56" y="895"/>
                  </a:moveTo>
                  <a:lnTo>
                    <a:pt x="56" y="870"/>
                  </a:lnTo>
                  <a:lnTo>
                    <a:pt x="40" y="870"/>
                  </a:lnTo>
                  <a:lnTo>
                    <a:pt x="40" y="895"/>
                  </a:lnTo>
                  <a:lnTo>
                    <a:pt x="56" y="895"/>
                  </a:lnTo>
                  <a:close/>
                  <a:moveTo>
                    <a:pt x="56" y="858"/>
                  </a:moveTo>
                  <a:lnTo>
                    <a:pt x="57" y="809"/>
                  </a:lnTo>
                  <a:lnTo>
                    <a:pt x="57" y="807"/>
                  </a:lnTo>
                  <a:lnTo>
                    <a:pt x="40" y="807"/>
                  </a:lnTo>
                  <a:lnTo>
                    <a:pt x="40" y="809"/>
                  </a:lnTo>
                  <a:lnTo>
                    <a:pt x="40" y="858"/>
                  </a:lnTo>
                  <a:lnTo>
                    <a:pt x="56" y="858"/>
                  </a:lnTo>
                  <a:close/>
                  <a:moveTo>
                    <a:pt x="57" y="795"/>
                  </a:moveTo>
                  <a:lnTo>
                    <a:pt x="57" y="770"/>
                  </a:lnTo>
                  <a:lnTo>
                    <a:pt x="40" y="770"/>
                  </a:lnTo>
                  <a:lnTo>
                    <a:pt x="40" y="795"/>
                  </a:lnTo>
                  <a:lnTo>
                    <a:pt x="57" y="795"/>
                  </a:lnTo>
                  <a:close/>
                  <a:moveTo>
                    <a:pt x="57" y="757"/>
                  </a:moveTo>
                  <a:lnTo>
                    <a:pt x="57" y="707"/>
                  </a:lnTo>
                  <a:lnTo>
                    <a:pt x="40" y="707"/>
                  </a:lnTo>
                  <a:lnTo>
                    <a:pt x="40" y="757"/>
                  </a:lnTo>
                  <a:lnTo>
                    <a:pt x="57" y="757"/>
                  </a:lnTo>
                  <a:close/>
                  <a:moveTo>
                    <a:pt x="57" y="694"/>
                  </a:moveTo>
                  <a:lnTo>
                    <a:pt x="57" y="669"/>
                  </a:lnTo>
                  <a:lnTo>
                    <a:pt x="41" y="669"/>
                  </a:lnTo>
                  <a:lnTo>
                    <a:pt x="40" y="694"/>
                  </a:lnTo>
                  <a:lnTo>
                    <a:pt x="57" y="694"/>
                  </a:lnTo>
                  <a:close/>
                  <a:moveTo>
                    <a:pt x="57" y="656"/>
                  </a:moveTo>
                  <a:lnTo>
                    <a:pt x="58" y="608"/>
                  </a:lnTo>
                  <a:lnTo>
                    <a:pt x="58" y="606"/>
                  </a:lnTo>
                  <a:lnTo>
                    <a:pt x="41" y="606"/>
                  </a:lnTo>
                  <a:lnTo>
                    <a:pt x="41" y="608"/>
                  </a:lnTo>
                  <a:lnTo>
                    <a:pt x="41" y="656"/>
                  </a:lnTo>
                  <a:lnTo>
                    <a:pt x="57" y="656"/>
                  </a:lnTo>
                  <a:close/>
                  <a:moveTo>
                    <a:pt x="58" y="594"/>
                  </a:moveTo>
                  <a:lnTo>
                    <a:pt x="58" y="568"/>
                  </a:lnTo>
                  <a:lnTo>
                    <a:pt x="41" y="568"/>
                  </a:lnTo>
                  <a:lnTo>
                    <a:pt x="41" y="594"/>
                  </a:lnTo>
                  <a:lnTo>
                    <a:pt x="58" y="594"/>
                  </a:lnTo>
                  <a:close/>
                  <a:moveTo>
                    <a:pt x="58" y="556"/>
                  </a:moveTo>
                  <a:lnTo>
                    <a:pt x="58" y="506"/>
                  </a:lnTo>
                  <a:lnTo>
                    <a:pt x="41" y="506"/>
                  </a:lnTo>
                  <a:lnTo>
                    <a:pt x="41" y="556"/>
                  </a:lnTo>
                  <a:lnTo>
                    <a:pt x="58" y="556"/>
                  </a:lnTo>
                  <a:close/>
                  <a:moveTo>
                    <a:pt x="58" y="493"/>
                  </a:moveTo>
                  <a:lnTo>
                    <a:pt x="58" y="468"/>
                  </a:lnTo>
                  <a:lnTo>
                    <a:pt x="41" y="468"/>
                  </a:lnTo>
                  <a:lnTo>
                    <a:pt x="41" y="493"/>
                  </a:lnTo>
                  <a:lnTo>
                    <a:pt x="58" y="493"/>
                  </a:lnTo>
                  <a:close/>
                  <a:moveTo>
                    <a:pt x="58" y="455"/>
                  </a:moveTo>
                  <a:lnTo>
                    <a:pt x="58" y="405"/>
                  </a:lnTo>
                  <a:lnTo>
                    <a:pt x="42" y="405"/>
                  </a:lnTo>
                  <a:lnTo>
                    <a:pt x="42" y="455"/>
                  </a:lnTo>
                  <a:lnTo>
                    <a:pt x="58" y="455"/>
                  </a:lnTo>
                  <a:close/>
                  <a:moveTo>
                    <a:pt x="58" y="393"/>
                  </a:moveTo>
                  <a:lnTo>
                    <a:pt x="59" y="367"/>
                  </a:lnTo>
                  <a:lnTo>
                    <a:pt x="42" y="367"/>
                  </a:lnTo>
                  <a:lnTo>
                    <a:pt x="42" y="393"/>
                  </a:lnTo>
                  <a:lnTo>
                    <a:pt x="58" y="393"/>
                  </a:lnTo>
                  <a:close/>
                  <a:moveTo>
                    <a:pt x="59" y="355"/>
                  </a:moveTo>
                  <a:lnTo>
                    <a:pt x="59" y="305"/>
                  </a:lnTo>
                  <a:lnTo>
                    <a:pt x="42" y="305"/>
                  </a:lnTo>
                  <a:lnTo>
                    <a:pt x="42" y="355"/>
                  </a:lnTo>
                  <a:lnTo>
                    <a:pt x="59" y="355"/>
                  </a:lnTo>
                  <a:close/>
                  <a:moveTo>
                    <a:pt x="59" y="292"/>
                  </a:moveTo>
                  <a:lnTo>
                    <a:pt x="59" y="267"/>
                  </a:lnTo>
                  <a:lnTo>
                    <a:pt x="43" y="267"/>
                  </a:lnTo>
                  <a:lnTo>
                    <a:pt x="42" y="292"/>
                  </a:lnTo>
                  <a:lnTo>
                    <a:pt x="59" y="292"/>
                  </a:lnTo>
                  <a:close/>
                  <a:moveTo>
                    <a:pt x="60" y="255"/>
                  </a:moveTo>
                  <a:lnTo>
                    <a:pt x="60" y="224"/>
                  </a:lnTo>
                  <a:lnTo>
                    <a:pt x="60" y="204"/>
                  </a:lnTo>
                  <a:lnTo>
                    <a:pt x="44" y="204"/>
                  </a:lnTo>
                  <a:lnTo>
                    <a:pt x="43" y="224"/>
                  </a:lnTo>
                  <a:lnTo>
                    <a:pt x="43" y="254"/>
                  </a:lnTo>
                  <a:lnTo>
                    <a:pt x="60" y="255"/>
                  </a:lnTo>
                  <a:close/>
                  <a:moveTo>
                    <a:pt x="60" y="191"/>
                  </a:moveTo>
                  <a:lnTo>
                    <a:pt x="60" y="166"/>
                  </a:lnTo>
                  <a:lnTo>
                    <a:pt x="44" y="166"/>
                  </a:lnTo>
                  <a:lnTo>
                    <a:pt x="44" y="191"/>
                  </a:lnTo>
                  <a:lnTo>
                    <a:pt x="60" y="191"/>
                  </a:lnTo>
                  <a:close/>
                  <a:moveTo>
                    <a:pt x="60" y="154"/>
                  </a:moveTo>
                  <a:lnTo>
                    <a:pt x="61" y="149"/>
                  </a:lnTo>
                  <a:lnTo>
                    <a:pt x="61" y="103"/>
                  </a:lnTo>
                  <a:lnTo>
                    <a:pt x="44" y="103"/>
                  </a:lnTo>
                  <a:lnTo>
                    <a:pt x="44" y="149"/>
                  </a:lnTo>
                  <a:lnTo>
                    <a:pt x="44" y="154"/>
                  </a:lnTo>
                  <a:lnTo>
                    <a:pt x="60" y="154"/>
                  </a:lnTo>
                  <a:close/>
                  <a:moveTo>
                    <a:pt x="61" y="91"/>
                  </a:moveTo>
                  <a:lnTo>
                    <a:pt x="61" y="78"/>
                  </a:lnTo>
                  <a:lnTo>
                    <a:pt x="53" y="78"/>
                  </a:lnTo>
                  <a:lnTo>
                    <a:pt x="45" y="80"/>
                  </a:lnTo>
                  <a:lnTo>
                    <a:pt x="46" y="83"/>
                  </a:lnTo>
                  <a:lnTo>
                    <a:pt x="62" y="83"/>
                  </a:lnTo>
                  <a:lnTo>
                    <a:pt x="62" y="80"/>
                  </a:lnTo>
                  <a:lnTo>
                    <a:pt x="62" y="79"/>
                  </a:lnTo>
                  <a:lnTo>
                    <a:pt x="63" y="72"/>
                  </a:lnTo>
                  <a:lnTo>
                    <a:pt x="46" y="71"/>
                  </a:lnTo>
                  <a:lnTo>
                    <a:pt x="46" y="77"/>
                  </a:lnTo>
                  <a:lnTo>
                    <a:pt x="54" y="78"/>
                  </a:lnTo>
                  <a:lnTo>
                    <a:pt x="46" y="76"/>
                  </a:lnTo>
                  <a:lnTo>
                    <a:pt x="46" y="79"/>
                  </a:lnTo>
                  <a:lnTo>
                    <a:pt x="53" y="81"/>
                  </a:lnTo>
                  <a:lnTo>
                    <a:pt x="62" y="79"/>
                  </a:lnTo>
                  <a:lnTo>
                    <a:pt x="61" y="76"/>
                  </a:lnTo>
                  <a:lnTo>
                    <a:pt x="45" y="78"/>
                  </a:lnTo>
                  <a:lnTo>
                    <a:pt x="44" y="91"/>
                  </a:lnTo>
                  <a:lnTo>
                    <a:pt x="61" y="91"/>
                  </a:lnTo>
                  <a:close/>
                  <a:moveTo>
                    <a:pt x="63" y="59"/>
                  </a:moveTo>
                  <a:lnTo>
                    <a:pt x="64" y="8"/>
                  </a:lnTo>
                  <a:lnTo>
                    <a:pt x="47" y="8"/>
                  </a:lnTo>
                  <a:lnTo>
                    <a:pt x="47" y="59"/>
                  </a:lnTo>
                  <a:lnTo>
                    <a:pt x="63" y="59"/>
                  </a:lnTo>
                  <a:close/>
                  <a:moveTo>
                    <a:pt x="47" y="17"/>
                  </a:moveTo>
                  <a:lnTo>
                    <a:pt x="47" y="30"/>
                  </a:lnTo>
                  <a:lnTo>
                    <a:pt x="64" y="30"/>
                  </a:lnTo>
                  <a:lnTo>
                    <a:pt x="65" y="17"/>
                  </a:lnTo>
                  <a:lnTo>
                    <a:pt x="48" y="16"/>
                  </a:lnTo>
                  <a:lnTo>
                    <a:pt x="47" y="29"/>
                  </a:lnTo>
                  <a:lnTo>
                    <a:pt x="56" y="29"/>
                  </a:lnTo>
                  <a:lnTo>
                    <a:pt x="64" y="29"/>
                  </a:lnTo>
                  <a:lnTo>
                    <a:pt x="64" y="17"/>
                  </a:lnTo>
                  <a:lnTo>
                    <a:pt x="47" y="17"/>
                  </a:lnTo>
                  <a:close/>
                  <a:moveTo>
                    <a:pt x="48" y="11"/>
                  </a:moveTo>
                  <a:lnTo>
                    <a:pt x="49" y="22"/>
                  </a:lnTo>
                  <a:lnTo>
                    <a:pt x="66" y="22"/>
                  </a:lnTo>
                  <a:lnTo>
                    <a:pt x="66" y="5"/>
                  </a:lnTo>
                  <a:lnTo>
                    <a:pt x="58" y="5"/>
                  </a:lnTo>
                  <a:lnTo>
                    <a:pt x="49" y="5"/>
                  </a:lnTo>
                  <a:lnTo>
                    <a:pt x="50" y="17"/>
                  </a:lnTo>
                  <a:lnTo>
                    <a:pt x="50" y="27"/>
                  </a:lnTo>
                  <a:lnTo>
                    <a:pt x="67" y="27"/>
                  </a:lnTo>
                  <a:lnTo>
                    <a:pt x="67" y="17"/>
                  </a:lnTo>
                  <a:lnTo>
                    <a:pt x="66" y="4"/>
                  </a:lnTo>
                  <a:lnTo>
                    <a:pt x="49" y="4"/>
                  </a:lnTo>
                  <a:lnTo>
                    <a:pt x="49" y="21"/>
                  </a:lnTo>
                  <a:lnTo>
                    <a:pt x="57" y="22"/>
                  </a:lnTo>
                  <a:lnTo>
                    <a:pt x="66" y="21"/>
                  </a:lnTo>
                  <a:lnTo>
                    <a:pt x="65" y="10"/>
                  </a:lnTo>
                  <a:lnTo>
                    <a:pt x="48" y="11"/>
                  </a:lnTo>
                  <a:close/>
                  <a:moveTo>
                    <a:pt x="51" y="40"/>
                  </a:moveTo>
                  <a:lnTo>
                    <a:pt x="51" y="48"/>
                  </a:lnTo>
                  <a:lnTo>
                    <a:pt x="67" y="48"/>
                  </a:lnTo>
                  <a:lnTo>
                    <a:pt x="68" y="30"/>
                  </a:lnTo>
                  <a:lnTo>
                    <a:pt x="51" y="30"/>
                  </a:lnTo>
                  <a:lnTo>
                    <a:pt x="51" y="47"/>
                  </a:lnTo>
                  <a:lnTo>
                    <a:pt x="59" y="47"/>
                  </a:lnTo>
                  <a:lnTo>
                    <a:pt x="67" y="47"/>
                  </a:lnTo>
                  <a:lnTo>
                    <a:pt x="67" y="39"/>
                  </a:lnTo>
                  <a:lnTo>
                    <a:pt x="51" y="40"/>
                  </a:lnTo>
                  <a:close/>
                  <a:moveTo>
                    <a:pt x="68" y="17"/>
                  </a:moveTo>
                  <a:lnTo>
                    <a:pt x="68" y="1"/>
                  </a:lnTo>
                  <a:lnTo>
                    <a:pt x="60" y="1"/>
                  </a:lnTo>
                  <a:lnTo>
                    <a:pt x="51" y="2"/>
                  </a:lnTo>
                  <a:lnTo>
                    <a:pt x="52" y="10"/>
                  </a:lnTo>
                  <a:lnTo>
                    <a:pt x="69" y="10"/>
                  </a:lnTo>
                  <a:lnTo>
                    <a:pt x="69" y="4"/>
                  </a:lnTo>
                  <a:lnTo>
                    <a:pt x="61" y="3"/>
                  </a:lnTo>
                  <a:lnTo>
                    <a:pt x="53" y="3"/>
                  </a:lnTo>
                  <a:lnTo>
                    <a:pt x="53" y="24"/>
                  </a:lnTo>
                  <a:lnTo>
                    <a:pt x="70" y="24"/>
                  </a:lnTo>
                  <a:lnTo>
                    <a:pt x="69" y="3"/>
                  </a:lnTo>
                  <a:lnTo>
                    <a:pt x="53" y="2"/>
                  </a:lnTo>
                  <a:lnTo>
                    <a:pt x="52" y="8"/>
                  </a:lnTo>
                  <a:lnTo>
                    <a:pt x="60" y="9"/>
                  </a:lnTo>
                  <a:lnTo>
                    <a:pt x="69" y="8"/>
                  </a:lnTo>
                  <a:lnTo>
                    <a:pt x="68" y="0"/>
                  </a:lnTo>
                  <a:lnTo>
                    <a:pt x="51" y="1"/>
                  </a:lnTo>
                  <a:lnTo>
                    <a:pt x="51" y="17"/>
                  </a:lnTo>
                  <a:lnTo>
                    <a:pt x="68" y="17"/>
                  </a:lnTo>
                  <a:close/>
                  <a:moveTo>
                    <a:pt x="53" y="37"/>
                  </a:moveTo>
                  <a:lnTo>
                    <a:pt x="53" y="42"/>
                  </a:lnTo>
                  <a:lnTo>
                    <a:pt x="54" y="54"/>
                  </a:lnTo>
                  <a:lnTo>
                    <a:pt x="54" y="62"/>
                  </a:lnTo>
                  <a:lnTo>
                    <a:pt x="71" y="61"/>
                  </a:lnTo>
                  <a:lnTo>
                    <a:pt x="71" y="52"/>
                  </a:lnTo>
                  <a:lnTo>
                    <a:pt x="70" y="42"/>
                  </a:lnTo>
                  <a:lnTo>
                    <a:pt x="70" y="36"/>
                  </a:lnTo>
                  <a:lnTo>
                    <a:pt x="53" y="37"/>
                  </a:lnTo>
                  <a:close/>
                  <a:moveTo>
                    <a:pt x="55" y="74"/>
                  </a:moveTo>
                  <a:lnTo>
                    <a:pt x="55" y="77"/>
                  </a:lnTo>
                  <a:lnTo>
                    <a:pt x="56" y="86"/>
                  </a:lnTo>
                  <a:lnTo>
                    <a:pt x="56" y="124"/>
                  </a:lnTo>
                  <a:lnTo>
                    <a:pt x="73" y="124"/>
                  </a:lnTo>
                  <a:lnTo>
                    <a:pt x="73" y="85"/>
                  </a:lnTo>
                  <a:lnTo>
                    <a:pt x="72" y="76"/>
                  </a:lnTo>
                  <a:lnTo>
                    <a:pt x="72" y="74"/>
                  </a:lnTo>
                  <a:lnTo>
                    <a:pt x="55" y="74"/>
                  </a:lnTo>
                  <a:close/>
                  <a:moveTo>
                    <a:pt x="56" y="137"/>
                  </a:moveTo>
                  <a:lnTo>
                    <a:pt x="56" y="146"/>
                  </a:lnTo>
                  <a:lnTo>
                    <a:pt x="73" y="146"/>
                  </a:lnTo>
                  <a:lnTo>
                    <a:pt x="74" y="135"/>
                  </a:lnTo>
                  <a:lnTo>
                    <a:pt x="74" y="130"/>
                  </a:lnTo>
                  <a:lnTo>
                    <a:pt x="57" y="129"/>
                  </a:lnTo>
                  <a:lnTo>
                    <a:pt x="57" y="134"/>
                  </a:lnTo>
                  <a:lnTo>
                    <a:pt x="56" y="145"/>
                  </a:lnTo>
                  <a:lnTo>
                    <a:pt x="65" y="146"/>
                  </a:lnTo>
                  <a:lnTo>
                    <a:pt x="73" y="146"/>
                  </a:lnTo>
                  <a:lnTo>
                    <a:pt x="73" y="137"/>
                  </a:lnTo>
                  <a:lnTo>
                    <a:pt x="56" y="137"/>
                  </a:lnTo>
                  <a:close/>
                  <a:moveTo>
                    <a:pt x="58" y="122"/>
                  </a:moveTo>
                  <a:lnTo>
                    <a:pt x="59" y="170"/>
                  </a:lnTo>
                  <a:lnTo>
                    <a:pt x="76" y="170"/>
                  </a:lnTo>
                  <a:lnTo>
                    <a:pt x="76" y="167"/>
                  </a:lnTo>
                  <a:lnTo>
                    <a:pt x="59" y="167"/>
                  </a:lnTo>
                  <a:lnTo>
                    <a:pt x="59" y="169"/>
                  </a:lnTo>
                  <a:lnTo>
                    <a:pt x="67" y="170"/>
                  </a:lnTo>
                  <a:lnTo>
                    <a:pt x="76" y="169"/>
                  </a:lnTo>
                  <a:lnTo>
                    <a:pt x="75" y="122"/>
                  </a:lnTo>
                  <a:lnTo>
                    <a:pt x="58" y="122"/>
                  </a:lnTo>
                  <a:close/>
                  <a:moveTo>
                    <a:pt x="76" y="155"/>
                  </a:moveTo>
                  <a:lnTo>
                    <a:pt x="76" y="150"/>
                  </a:lnTo>
                  <a:lnTo>
                    <a:pt x="68" y="150"/>
                  </a:lnTo>
                  <a:lnTo>
                    <a:pt x="60" y="150"/>
                  </a:lnTo>
                  <a:lnTo>
                    <a:pt x="60" y="171"/>
                  </a:lnTo>
                  <a:lnTo>
                    <a:pt x="77" y="170"/>
                  </a:lnTo>
                  <a:lnTo>
                    <a:pt x="76" y="150"/>
                  </a:lnTo>
                  <a:lnTo>
                    <a:pt x="60" y="150"/>
                  </a:lnTo>
                  <a:lnTo>
                    <a:pt x="59" y="154"/>
                  </a:lnTo>
                  <a:lnTo>
                    <a:pt x="76" y="155"/>
                  </a:lnTo>
                  <a:close/>
                  <a:moveTo>
                    <a:pt x="60" y="183"/>
                  </a:moveTo>
                  <a:lnTo>
                    <a:pt x="60" y="224"/>
                  </a:lnTo>
                  <a:lnTo>
                    <a:pt x="60" y="233"/>
                  </a:lnTo>
                  <a:lnTo>
                    <a:pt x="77" y="233"/>
                  </a:lnTo>
                  <a:lnTo>
                    <a:pt x="77" y="224"/>
                  </a:lnTo>
                  <a:lnTo>
                    <a:pt x="77" y="183"/>
                  </a:lnTo>
                  <a:lnTo>
                    <a:pt x="60" y="183"/>
                  </a:lnTo>
                  <a:close/>
                  <a:moveTo>
                    <a:pt x="61" y="237"/>
                  </a:moveTo>
                  <a:lnTo>
                    <a:pt x="62" y="262"/>
                  </a:lnTo>
                  <a:lnTo>
                    <a:pt x="78" y="261"/>
                  </a:lnTo>
                  <a:lnTo>
                    <a:pt x="78" y="236"/>
                  </a:lnTo>
                  <a:lnTo>
                    <a:pt x="61" y="237"/>
                  </a:lnTo>
                  <a:close/>
                  <a:moveTo>
                    <a:pt x="62" y="274"/>
                  </a:moveTo>
                  <a:lnTo>
                    <a:pt x="63" y="288"/>
                  </a:lnTo>
                  <a:lnTo>
                    <a:pt x="79" y="290"/>
                  </a:lnTo>
                  <a:lnTo>
                    <a:pt x="80" y="287"/>
                  </a:lnTo>
                  <a:lnTo>
                    <a:pt x="71" y="285"/>
                  </a:lnTo>
                  <a:lnTo>
                    <a:pt x="63" y="286"/>
                  </a:lnTo>
                  <a:lnTo>
                    <a:pt x="64" y="319"/>
                  </a:lnTo>
                  <a:lnTo>
                    <a:pt x="80" y="319"/>
                  </a:lnTo>
                  <a:lnTo>
                    <a:pt x="80" y="285"/>
                  </a:lnTo>
                  <a:lnTo>
                    <a:pt x="64" y="284"/>
                  </a:lnTo>
                  <a:lnTo>
                    <a:pt x="63" y="286"/>
                  </a:lnTo>
                  <a:lnTo>
                    <a:pt x="71" y="288"/>
                  </a:lnTo>
                  <a:lnTo>
                    <a:pt x="79" y="288"/>
                  </a:lnTo>
                  <a:lnTo>
                    <a:pt x="79" y="273"/>
                  </a:lnTo>
                  <a:lnTo>
                    <a:pt x="62" y="274"/>
                  </a:lnTo>
                  <a:close/>
                  <a:moveTo>
                    <a:pt x="64" y="332"/>
                  </a:moveTo>
                  <a:lnTo>
                    <a:pt x="65" y="356"/>
                  </a:lnTo>
                  <a:lnTo>
                    <a:pt x="65" y="357"/>
                  </a:lnTo>
                  <a:lnTo>
                    <a:pt x="82" y="356"/>
                  </a:lnTo>
                  <a:lnTo>
                    <a:pt x="82" y="356"/>
                  </a:lnTo>
                  <a:lnTo>
                    <a:pt x="81" y="331"/>
                  </a:lnTo>
                  <a:lnTo>
                    <a:pt x="64" y="332"/>
                  </a:lnTo>
                  <a:close/>
                  <a:moveTo>
                    <a:pt x="66" y="369"/>
                  </a:moveTo>
                  <a:lnTo>
                    <a:pt x="66" y="371"/>
                  </a:lnTo>
                  <a:lnTo>
                    <a:pt x="66" y="392"/>
                  </a:lnTo>
                  <a:lnTo>
                    <a:pt x="67" y="395"/>
                  </a:lnTo>
                  <a:lnTo>
                    <a:pt x="68" y="397"/>
                  </a:lnTo>
                  <a:lnTo>
                    <a:pt x="75" y="393"/>
                  </a:lnTo>
                  <a:lnTo>
                    <a:pt x="67" y="393"/>
                  </a:lnTo>
                  <a:lnTo>
                    <a:pt x="67" y="419"/>
                  </a:lnTo>
                  <a:lnTo>
                    <a:pt x="84" y="419"/>
                  </a:lnTo>
                  <a:lnTo>
                    <a:pt x="84" y="393"/>
                  </a:lnTo>
                  <a:lnTo>
                    <a:pt x="83" y="390"/>
                  </a:lnTo>
                  <a:lnTo>
                    <a:pt x="82" y="389"/>
                  </a:lnTo>
                  <a:lnTo>
                    <a:pt x="75" y="392"/>
                  </a:lnTo>
                  <a:lnTo>
                    <a:pt x="83" y="392"/>
                  </a:lnTo>
                  <a:lnTo>
                    <a:pt x="82" y="371"/>
                  </a:lnTo>
                  <a:lnTo>
                    <a:pt x="82" y="369"/>
                  </a:lnTo>
                  <a:lnTo>
                    <a:pt x="66" y="369"/>
                  </a:lnTo>
                  <a:close/>
                  <a:moveTo>
                    <a:pt x="67" y="432"/>
                  </a:moveTo>
                  <a:lnTo>
                    <a:pt x="67" y="438"/>
                  </a:lnTo>
                  <a:lnTo>
                    <a:pt x="68" y="457"/>
                  </a:lnTo>
                  <a:lnTo>
                    <a:pt x="85" y="457"/>
                  </a:lnTo>
                  <a:lnTo>
                    <a:pt x="84" y="438"/>
                  </a:lnTo>
                  <a:lnTo>
                    <a:pt x="84" y="432"/>
                  </a:lnTo>
                  <a:lnTo>
                    <a:pt x="67" y="432"/>
                  </a:lnTo>
                  <a:close/>
                  <a:moveTo>
                    <a:pt x="69" y="470"/>
                  </a:moveTo>
                  <a:lnTo>
                    <a:pt x="69" y="474"/>
                  </a:lnTo>
                  <a:lnTo>
                    <a:pt x="69" y="482"/>
                  </a:lnTo>
                  <a:lnTo>
                    <a:pt x="70" y="502"/>
                  </a:lnTo>
                  <a:lnTo>
                    <a:pt x="70" y="502"/>
                  </a:lnTo>
                  <a:lnTo>
                    <a:pt x="71" y="508"/>
                  </a:lnTo>
                  <a:lnTo>
                    <a:pt x="79" y="507"/>
                  </a:lnTo>
                  <a:lnTo>
                    <a:pt x="71" y="507"/>
                  </a:lnTo>
                  <a:lnTo>
                    <a:pt x="71" y="520"/>
                  </a:lnTo>
                  <a:lnTo>
                    <a:pt x="88" y="519"/>
                  </a:lnTo>
                  <a:lnTo>
                    <a:pt x="87" y="506"/>
                  </a:lnTo>
                  <a:lnTo>
                    <a:pt x="87" y="506"/>
                  </a:lnTo>
                  <a:lnTo>
                    <a:pt x="87" y="501"/>
                  </a:lnTo>
                  <a:lnTo>
                    <a:pt x="78" y="501"/>
                  </a:lnTo>
                  <a:lnTo>
                    <a:pt x="87" y="501"/>
                  </a:lnTo>
                  <a:lnTo>
                    <a:pt x="86" y="481"/>
                  </a:lnTo>
                  <a:lnTo>
                    <a:pt x="86" y="473"/>
                  </a:lnTo>
                  <a:lnTo>
                    <a:pt x="85" y="469"/>
                  </a:lnTo>
                  <a:lnTo>
                    <a:pt x="69" y="470"/>
                  </a:lnTo>
                  <a:close/>
                  <a:moveTo>
                    <a:pt x="72" y="533"/>
                  </a:moveTo>
                  <a:lnTo>
                    <a:pt x="72" y="540"/>
                  </a:lnTo>
                  <a:lnTo>
                    <a:pt x="89" y="541"/>
                  </a:lnTo>
                  <a:lnTo>
                    <a:pt x="89" y="538"/>
                  </a:lnTo>
                  <a:lnTo>
                    <a:pt x="81" y="536"/>
                  </a:lnTo>
                  <a:lnTo>
                    <a:pt x="73" y="536"/>
                  </a:lnTo>
                  <a:lnTo>
                    <a:pt x="73" y="550"/>
                  </a:lnTo>
                  <a:lnTo>
                    <a:pt x="89" y="550"/>
                  </a:lnTo>
                  <a:lnTo>
                    <a:pt x="89" y="536"/>
                  </a:lnTo>
                  <a:lnTo>
                    <a:pt x="73" y="535"/>
                  </a:lnTo>
                  <a:lnTo>
                    <a:pt x="72" y="538"/>
                  </a:lnTo>
                  <a:lnTo>
                    <a:pt x="80" y="540"/>
                  </a:lnTo>
                  <a:lnTo>
                    <a:pt x="89" y="539"/>
                  </a:lnTo>
                  <a:lnTo>
                    <a:pt x="88" y="532"/>
                  </a:lnTo>
                  <a:lnTo>
                    <a:pt x="72" y="533"/>
                  </a:lnTo>
                  <a:close/>
                  <a:moveTo>
                    <a:pt x="73" y="563"/>
                  </a:moveTo>
                  <a:lnTo>
                    <a:pt x="73" y="574"/>
                  </a:lnTo>
                  <a:lnTo>
                    <a:pt x="74" y="606"/>
                  </a:lnTo>
                  <a:lnTo>
                    <a:pt x="74" y="614"/>
                  </a:lnTo>
                  <a:lnTo>
                    <a:pt x="91" y="612"/>
                  </a:lnTo>
                  <a:lnTo>
                    <a:pt x="91" y="605"/>
                  </a:lnTo>
                  <a:lnTo>
                    <a:pt x="90" y="574"/>
                  </a:lnTo>
                  <a:lnTo>
                    <a:pt x="90" y="563"/>
                  </a:lnTo>
                  <a:lnTo>
                    <a:pt x="73" y="563"/>
                  </a:lnTo>
                  <a:close/>
                  <a:moveTo>
                    <a:pt x="76" y="625"/>
                  </a:moveTo>
                  <a:lnTo>
                    <a:pt x="76" y="625"/>
                  </a:lnTo>
                  <a:lnTo>
                    <a:pt x="76" y="643"/>
                  </a:lnTo>
                  <a:lnTo>
                    <a:pt x="77" y="651"/>
                  </a:lnTo>
                  <a:lnTo>
                    <a:pt x="93" y="649"/>
                  </a:lnTo>
                  <a:lnTo>
                    <a:pt x="93" y="642"/>
                  </a:lnTo>
                  <a:lnTo>
                    <a:pt x="93" y="625"/>
                  </a:lnTo>
                  <a:lnTo>
                    <a:pt x="92" y="624"/>
                  </a:lnTo>
                  <a:lnTo>
                    <a:pt x="76" y="625"/>
                  </a:lnTo>
                  <a:close/>
                  <a:moveTo>
                    <a:pt x="78" y="663"/>
                  </a:moveTo>
                  <a:lnTo>
                    <a:pt x="78" y="688"/>
                  </a:lnTo>
                  <a:lnTo>
                    <a:pt x="95" y="689"/>
                  </a:lnTo>
                  <a:lnTo>
                    <a:pt x="95" y="681"/>
                  </a:lnTo>
                  <a:lnTo>
                    <a:pt x="87" y="680"/>
                  </a:lnTo>
                  <a:lnTo>
                    <a:pt x="79" y="680"/>
                  </a:lnTo>
                  <a:lnTo>
                    <a:pt x="79" y="689"/>
                  </a:lnTo>
                  <a:lnTo>
                    <a:pt x="80" y="697"/>
                  </a:lnTo>
                  <a:lnTo>
                    <a:pt x="97" y="697"/>
                  </a:lnTo>
                  <a:lnTo>
                    <a:pt x="96" y="689"/>
                  </a:lnTo>
                  <a:lnTo>
                    <a:pt x="95" y="679"/>
                  </a:lnTo>
                  <a:lnTo>
                    <a:pt x="79" y="679"/>
                  </a:lnTo>
                  <a:lnTo>
                    <a:pt x="78" y="688"/>
                  </a:lnTo>
                  <a:lnTo>
                    <a:pt x="87" y="688"/>
                  </a:lnTo>
                  <a:lnTo>
                    <a:pt x="95" y="688"/>
                  </a:lnTo>
                  <a:lnTo>
                    <a:pt x="94" y="662"/>
                  </a:lnTo>
                  <a:lnTo>
                    <a:pt x="78" y="663"/>
                  </a:lnTo>
                  <a:close/>
                  <a:moveTo>
                    <a:pt x="80" y="709"/>
                  </a:moveTo>
                  <a:lnTo>
                    <a:pt x="81" y="735"/>
                  </a:lnTo>
                  <a:lnTo>
                    <a:pt x="97" y="734"/>
                  </a:lnTo>
                  <a:lnTo>
                    <a:pt x="97" y="709"/>
                  </a:lnTo>
                  <a:lnTo>
                    <a:pt x="80" y="709"/>
                  </a:lnTo>
                  <a:close/>
                  <a:moveTo>
                    <a:pt x="81" y="747"/>
                  </a:moveTo>
                  <a:lnTo>
                    <a:pt x="81" y="753"/>
                  </a:lnTo>
                  <a:lnTo>
                    <a:pt x="98" y="753"/>
                  </a:lnTo>
                  <a:lnTo>
                    <a:pt x="98" y="732"/>
                  </a:lnTo>
                  <a:lnTo>
                    <a:pt x="99" y="725"/>
                  </a:lnTo>
                  <a:lnTo>
                    <a:pt x="91" y="724"/>
                  </a:lnTo>
                  <a:lnTo>
                    <a:pt x="82" y="724"/>
                  </a:lnTo>
                  <a:lnTo>
                    <a:pt x="83" y="741"/>
                  </a:lnTo>
                  <a:lnTo>
                    <a:pt x="100" y="741"/>
                  </a:lnTo>
                  <a:lnTo>
                    <a:pt x="99" y="724"/>
                  </a:lnTo>
                  <a:lnTo>
                    <a:pt x="82" y="724"/>
                  </a:lnTo>
                  <a:lnTo>
                    <a:pt x="82" y="731"/>
                  </a:lnTo>
                  <a:lnTo>
                    <a:pt x="81" y="752"/>
                  </a:lnTo>
                  <a:lnTo>
                    <a:pt x="89" y="753"/>
                  </a:lnTo>
                  <a:lnTo>
                    <a:pt x="98" y="752"/>
                  </a:lnTo>
                  <a:lnTo>
                    <a:pt x="98" y="747"/>
                  </a:lnTo>
                  <a:lnTo>
                    <a:pt x="81" y="747"/>
                  </a:lnTo>
                  <a:close/>
                  <a:moveTo>
                    <a:pt x="100" y="736"/>
                  </a:moveTo>
                  <a:lnTo>
                    <a:pt x="100" y="732"/>
                  </a:lnTo>
                  <a:lnTo>
                    <a:pt x="92" y="731"/>
                  </a:lnTo>
                  <a:lnTo>
                    <a:pt x="100" y="733"/>
                  </a:lnTo>
                  <a:lnTo>
                    <a:pt x="101" y="728"/>
                  </a:lnTo>
                  <a:lnTo>
                    <a:pt x="93" y="727"/>
                  </a:lnTo>
                  <a:lnTo>
                    <a:pt x="84" y="727"/>
                  </a:lnTo>
                  <a:lnTo>
                    <a:pt x="85" y="741"/>
                  </a:lnTo>
                  <a:lnTo>
                    <a:pt x="85" y="743"/>
                  </a:lnTo>
                  <a:lnTo>
                    <a:pt x="102" y="742"/>
                  </a:lnTo>
                  <a:lnTo>
                    <a:pt x="102" y="740"/>
                  </a:lnTo>
                  <a:lnTo>
                    <a:pt x="101" y="726"/>
                  </a:lnTo>
                  <a:lnTo>
                    <a:pt x="84" y="726"/>
                  </a:lnTo>
                  <a:lnTo>
                    <a:pt x="84" y="731"/>
                  </a:lnTo>
                  <a:lnTo>
                    <a:pt x="84" y="731"/>
                  </a:lnTo>
                  <a:lnTo>
                    <a:pt x="84" y="735"/>
                  </a:lnTo>
                  <a:lnTo>
                    <a:pt x="100" y="736"/>
                  </a:lnTo>
                  <a:close/>
                  <a:moveTo>
                    <a:pt x="86" y="755"/>
                  </a:moveTo>
                  <a:lnTo>
                    <a:pt x="86" y="759"/>
                  </a:lnTo>
                  <a:lnTo>
                    <a:pt x="86" y="787"/>
                  </a:lnTo>
                  <a:lnTo>
                    <a:pt x="103" y="788"/>
                  </a:lnTo>
                  <a:lnTo>
                    <a:pt x="104" y="769"/>
                  </a:lnTo>
                  <a:lnTo>
                    <a:pt x="87" y="769"/>
                  </a:lnTo>
                  <a:lnTo>
                    <a:pt x="86" y="787"/>
                  </a:lnTo>
                  <a:lnTo>
                    <a:pt x="95" y="787"/>
                  </a:lnTo>
                  <a:lnTo>
                    <a:pt x="103" y="787"/>
                  </a:lnTo>
                  <a:lnTo>
                    <a:pt x="102" y="759"/>
                  </a:lnTo>
                  <a:lnTo>
                    <a:pt x="102" y="755"/>
                  </a:lnTo>
                  <a:lnTo>
                    <a:pt x="86" y="755"/>
                  </a:lnTo>
                  <a:close/>
                  <a:moveTo>
                    <a:pt x="88" y="777"/>
                  </a:moveTo>
                  <a:lnTo>
                    <a:pt x="88" y="788"/>
                  </a:lnTo>
                  <a:lnTo>
                    <a:pt x="89" y="802"/>
                  </a:lnTo>
                  <a:lnTo>
                    <a:pt x="89" y="803"/>
                  </a:lnTo>
                  <a:lnTo>
                    <a:pt x="106" y="802"/>
                  </a:lnTo>
                  <a:lnTo>
                    <a:pt x="106" y="801"/>
                  </a:lnTo>
                  <a:lnTo>
                    <a:pt x="105" y="788"/>
                  </a:lnTo>
                  <a:lnTo>
                    <a:pt x="104" y="777"/>
                  </a:lnTo>
                  <a:lnTo>
                    <a:pt x="88" y="777"/>
                  </a:lnTo>
                  <a:close/>
                  <a:moveTo>
                    <a:pt x="107" y="803"/>
                  </a:moveTo>
                  <a:lnTo>
                    <a:pt x="107" y="783"/>
                  </a:lnTo>
                  <a:lnTo>
                    <a:pt x="99" y="783"/>
                  </a:lnTo>
                  <a:lnTo>
                    <a:pt x="91" y="783"/>
                  </a:lnTo>
                  <a:lnTo>
                    <a:pt x="91" y="802"/>
                  </a:lnTo>
                  <a:lnTo>
                    <a:pt x="91" y="813"/>
                  </a:lnTo>
                  <a:lnTo>
                    <a:pt x="108" y="812"/>
                  </a:lnTo>
                  <a:lnTo>
                    <a:pt x="108" y="801"/>
                  </a:lnTo>
                  <a:lnTo>
                    <a:pt x="107" y="782"/>
                  </a:lnTo>
                  <a:lnTo>
                    <a:pt x="91" y="782"/>
                  </a:lnTo>
                  <a:lnTo>
                    <a:pt x="90" y="802"/>
                  </a:lnTo>
                  <a:lnTo>
                    <a:pt x="107" y="803"/>
                  </a:lnTo>
                  <a:close/>
                  <a:moveTo>
                    <a:pt x="92" y="825"/>
                  </a:moveTo>
                  <a:lnTo>
                    <a:pt x="92" y="826"/>
                  </a:lnTo>
                  <a:lnTo>
                    <a:pt x="109" y="827"/>
                  </a:lnTo>
                  <a:lnTo>
                    <a:pt x="109" y="820"/>
                  </a:lnTo>
                  <a:lnTo>
                    <a:pt x="110" y="816"/>
                  </a:lnTo>
                  <a:lnTo>
                    <a:pt x="102" y="815"/>
                  </a:lnTo>
                  <a:lnTo>
                    <a:pt x="93" y="816"/>
                  </a:lnTo>
                  <a:lnTo>
                    <a:pt x="94" y="825"/>
                  </a:lnTo>
                  <a:lnTo>
                    <a:pt x="94" y="829"/>
                  </a:lnTo>
                  <a:lnTo>
                    <a:pt x="111" y="829"/>
                  </a:lnTo>
                  <a:lnTo>
                    <a:pt x="111" y="823"/>
                  </a:lnTo>
                  <a:lnTo>
                    <a:pt x="110" y="814"/>
                  </a:lnTo>
                  <a:lnTo>
                    <a:pt x="93" y="814"/>
                  </a:lnTo>
                  <a:lnTo>
                    <a:pt x="93" y="818"/>
                  </a:lnTo>
                  <a:lnTo>
                    <a:pt x="92" y="825"/>
                  </a:lnTo>
                  <a:lnTo>
                    <a:pt x="100" y="826"/>
                  </a:lnTo>
                  <a:lnTo>
                    <a:pt x="109" y="825"/>
                  </a:lnTo>
                  <a:lnTo>
                    <a:pt x="109" y="825"/>
                  </a:lnTo>
                  <a:lnTo>
                    <a:pt x="92" y="825"/>
                  </a:lnTo>
                  <a:close/>
                  <a:moveTo>
                    <a:pt x="111" y="840"/>
                  </a:moveTo>
                  <a:lnTo>
                    <a:pt x="112" y="824"/>
                  </a:lnTo>
                  <a:lnTo>
                    <a:pt x="103" y="824"/>
                  </a:lnTo>
                  <a:lnTo>
                    <a:pt x="95" y="825"/>
                  </a:lnTo>
                  <a:lnTo>
                    <a:pt x="96" y="836"/>
                  </a:lnTo>
                  <a:lnTo>
                    <a:pt x="96" y="849"/>
                  </a:lnTo>
                  <a:lnTo>
                    <a:pt x="97" y="852"/>
                  </a:lnTo>
                  <a:lnTo>
                    <a:pt x="98" y="853"/>
                  </a:lnTo>
                  <a:lnTo>
                    <a:pt x="105" y="849"/>
                  </a:lnTo>
                  <a:lnTo>
                    <a:pt x="97" y="849"/>
                  </a:lnTo>
                  <a:lnTo>
                    <a:pt x="97" y="858"/>
                  </a:lnTo>
                  <a:lnTo>
                    <a:pt x="114" y="858"/>
                  </a:lnTo>
                  <a:lnTo>
                    <a:pt x="114" y="849"/>
                  </a:lnTo>
                  <a:lnTo>
                    <a:pt x="113" y="846"/>
                  </a:lnTo>
                  <a:lnTo>
                    <a:pt x="112" y="845"/>
                  </a:lnTo>
                  <a:lnTo>
                    <a:pt x="105" y="848"/>
                  </a:lnTo>
                  <a:lnTo>
                    <a:pt x="113" y="848"/>
                  </a:lnTo>
                  <a:lnTo>
                    <a:pt x="112" y="835"/>
                  </a:lnTo>
                  <a:lnTo>
                    <a:pt x="112" y="823"/>
                  </a:lnTo>
                  <a:lnTo>
                    <a:pt x="95" y="824"/>
                  </a:lnTo>
                  <a:lnTo>
                    <a:pt x="95" y="840"/>
                  </a:lnTo>
                  <a:lnTo>
                    <a:pt x="111" y="840"/>
                  </a:lnTo>
                  <a:close/>
                  <a:moveTo>
                    <a:pt x="97" y="871"/>
                  </a:moveTo>
                  <a:lnTo>
                    <a:pt x="97" y="891"/>
                  </a:lnTo>
                  <a:lnTo>
                    <a:pt x="114" y="893"/>
                  </a:lnTo>
                  <a:lnTo>
                    <a:pt x="115" y="891"/>
                  </a:lnTo>
                  <a:lnTo>
                    <a:pt x="106" y="889"/>
                  </a:lnTo>
                  <a:lnTo>
                    <a:pt x="98" y="890"/>
                  </a:lnTo>
                  <a:lnTo>
                    <a:pt x="98" y="892"/>
                  </a:lnTo>
                  <a:lnTo>
                    <a:pt x="115" y="891"/>
                  </a:lnTo>
                  <a:lnTo>
                    <a:pt x="115" y="888"/>
                  </a:lnTo>
                  <a:lnTo>
                    <a:pt x="98" y="887"/>
                  </a:lnTo>
                  <a:lnTo>
                    <a:pt x="98" y="889"/>
                  </a:lnTo>
                  <a:lnTo>
                    <a:pt x="106" y="891"/>
                  </a:lnTo>
                  <a:lnTo>
                    <a:pt x="114" y="891"/>
                  </a:lnTo>
                  <a:lnTo>
                    <a:pt x="114" y="871"/>
                  </a:lnTo>
                  <a:lnTo>
                    <a:pt x="97" y="871"/>
                  </a:lnTo>
                  <a:close/>
                  <a:moveTo>
                    <a:pt x="99" y="904"/>
                  </a:moveTo>
                  <a:lnTo>
                    <a:pt x="99" y="908"/>
                  </a:lnTo>
                  <a:lnTo>
                    <a:pt x="100" y="926"/>
                  </a:lnTo>
                  <a:lnTo>
                    <a:pt x="117" y="926"/>
                  </a:lnTo>
                  <a:lnTo>
                    <a:pt x="117" y="909"/>
                  </a:lnTo>
                  <a:lnTo>
                    <a:pt x="109" y="909"/>
                  </a:lnTo>
                  <a:lnTo>
                    <a:pt x="100" y="909"/>
                  </a:lnTo>
                  <a:lnTo>
                    <a:pt x="101" y="921"/>
                  </a:lnTo>
                  <a:lnTo>
                    <a:pt x="118" y="920"/>
                  </a:lnTo>
                  <a:lnTo>
                    <a:pt x="117" y="909"/>
                  </a:lnTo>
                  <a:lnTo>
                    <a:pt x="100" y="909"/>
                  </a:lnTo>
                  <a:lnTo>
                    <a:pt x="100" y="925"/>
                  </a:lnTo>
                  <a:lnTo>
                    <a:pt x="108" y="926"/>
                  </a:lnTo>
                  <a:lnTo>
                    <a:pt x="117" y="925"/>
                  </a:lnTo>
                  <a:lnTo>
                    <a:pt x="116" y="907"/>
                  </a:lnTo>
                  <a:lnTo>
                    <a:pt x="116" y="904"/>
                  </a:lnTo>
                  <a:lnTo>
                    <a:pt x="99" y="904"/>
                  </a:lnTo>
                  <a:close/>
                  <a:moveTo>
                    <a:pt x="101" y="933"/>
                  </a:moveTo>
                  <a:lnTo>
                    <a:pt x="101" y="947"/>
                  </a:lnTo>
                  <a:lnTo>
                    <a:pt x="115" y="953"/>
                  </a:lnTo>
                  <a:lnTo>
                    <a:pt x="116" y="953"/>
                  </a:lnTo>
                  <a:lnTo>
                    <a:pt x="118" y="947"/>
                  </a:lnTo>
                  <a:lnTo>
                    <a:pt x="119" y="940"/>
                  </a:lnTo>
                  <a:lnTo>
                    <a:pt x="111" y="940"/>
                  </a:lnTo>
                  <a:lnTo>
                    <a:pt x="102" y="940"/>
                  </a:lnTo>
                  <a:lnTo>
                    <a:pt x="102" y="944"/>
                  </a:lnTo>
                  <a:lnTo>
                    <a:pt x="119" y="943"/>
                  </a:lnTo>
                  <a:lnTo>
                    <a:pt x="119" y="939"/>
                  </a:lnTo>
                  <a:lnTo>
                    <a:pt x="102" y="939"/>
                  </a:lnTo>
                  <a:lnTo>
                    <a:pt x="102" y="946"/>
                  </a:lnTo>
                  <a:lnTo>
                    <a:pt x="110" y="946"/>
                  </a:lnTo>
                  <a:lnTo>
                    <a:pt x="105" y="940"/>
                  </a:lnTo>
                  <a:lnTo>
                    <a:pt x="104" y="940"/>
                  </a:lnTo>
                  <a:lnTo>
                    <a:pt x="109" y="947"/>
                  </a:lnTo>
                  <a:lnTo>
                    <a:pt x="118" y="947"/>
                  </a:lnTo>
                  <a:lnTo>
                    <a:pt x="118" y="933"/>
                  </a:lnTo>
                  <a:lnTo>
                    <a:pt x="101" y="933"/>
                  </a:lnTo>
                  <a:close/>
                  <a:moveTo>
                    <a:pt x="103" y="957"/>
                  </a:moveTo>
                  <a:lnTo>
                    <a:pt x="103" y="958"/>
                  </a:lnTo>
                  <a:lnTo>
                    <a:pt x="104" y="969"/>
                  </a:lnTo>
                  <a:lnTo>
                    <a:pt x="120" y="969"/>
                  </a:lnTo>
                  <a:lnTo>
                    <a:pt x="121" y="953"/>
                  </a:lnTo>
                  <a:lnTo>
                    <a:pt x="122" y="935"/>
                  </a:lnTo>
                  <a:lnTo>
                    <a:pt x="113" y="935"/>
                  </a:lnTo>
                  <a:lnTo>
                    <a:pt x="105" y="936"/>
                  </a:lnTo>
                  <a:lnTo>
                    <a:pt x="105" y="940"/>
                  </a:lnTo>
                  <a:lnTo>
                    <a:pt x="122" y="939"/>
                  </a:lnTo>
                  <a:lnTo>
                    <a:pt x="122" y="935"/>
                  </a:lnTo>
                  <a:lnTo>
                    <a:pt x="105" y="935"/>
                  </a:lnTo>
                  <a:lnTo>
                    <a:pt x="104" y="953"/>
                  </a:lnTo>
                  <a:lnTo>
                    <a:pt x="104" y="968"/>
                  </a:lnTo>
                  <a:lnTo>
                    <a:pt x="112" y="968"/>
                  </a:lnTo>
                  <a:lnTo>
                    <a:pt x="120" y="968"/>
                  </a:lnTo>
                  <a:lnTo>
                    <a:pt x="120" y="957"/>
                  </a:lnTo>
                  <a:lnTo>
                    <a:pt x="120" y="956"/>
                  </a:lnTo>
                  <a:lnTo>
                    <a:pt x="103" y="957"/>
                  </a:lnTo>
                  <a:close/>
                  <a:moveTo>
                    <a:pt x="106" y="953"/>
                  </a:moveTo>
                  <a:lnTo>
                    <a:pt x="106" y="965"/>
                  </a:lnTo>
                  <a:lnTo>
                    <a:pt x="107" y="978"/>
                  </a:lnTo>
                  <a:lnTo>
                    <a:pt x="124" y="977"/>
                  </a:lnTo>
                  <a:lnTo>
                    <a:pt x="123" y="965"/>
                  </a:lnTo>
                  <a:lnTo>
                    <a:pt x="122" y="952"/>
                  </a:lnTo>
                  <a:lnTo>
                    <a:pt x="106" y="953"/>
                  </a:lnTo>
                  <a:close/>
                  <a:moveTo>
                    <a:pt x="124" y="981"/>
                  </a:moveTo>
                  <a:lnTo>
                    <a:pt x="125" y="975"/>
                  </a:lnTo>
                  <a:lnTo>
                    <a:pt x="117" y="974"/>
                  </a:lnTo>
                  <a:lnTo>
                    <a:pt x="108" y="975"/>
                  </a:lnTo>
                  <a:lnTo>
                    <a:pt x="109" y="988"/>
                  </a:lnTo>
                  <a:lnTo>
                    <a:pt x="126" y="988"/>
                  </a:lnTo>
                  <a:lnTo>
                    <a:pt x="126" y="978"/>
                  </a:lnTo>
                  <a:lnTo>
                    <a:pt x="118" y="977"/>
                  </a:lnTo>
                  <a:lnTo>
                    <a:pt x="126" y="979"/>
                  </a:lnTo>
                  <a:lnTo>
                    <a:pt x="127" y="975"/>
                  </a:lnTo>
                  <a:lnTo>
                    <a:pt x="118" y="973"/>
                  </a:lnTo>
                  <a:lnTo>
                    <a:pt x="110" y="974"/>
                  </a:lnTo>
                  <a:lnTo>
                    <a:pt x="111" y="986"/>
                  </a:lnTo>
                  <a:lnTo>
                    <a:pt x="127" y="986"/>
                  </a:lnTo>
                  <a:lnTo>
                    <a:pt x="127" y="981"/>
                  </a:lnTo>
                  <a:lnTo>
                    <a:pt x="111" y="979"/>
                  </a:lnTo>
                  <a:lnTo>
                    <a:pt x="111" y="984"/>
                  </a:lnTo>
                  <a:lnTo>
                    <a:pt x="119" y="985"/>
                  </a:lnTo>
                  <a:lnTo>
                    <a:pt x="127" y="984"/>
                  </a:lnTo>
                  <a:lnTo>
                    <a:pt x="127" y="973"/>
                  </a:lnTo>
                  <a:lnTo>
                    <a:pt x="110" y="972"/>
                  </a:lnTo>
                  <a:lnTo>
                    <a:pt x="109" y="976"/>
                  </a:lnTo>
                  <a:lnTo>
                    <a:pt x="109" y="977"/>
                  </a:lnTo>
                  <a:lnTo>
                    <a:pt x="109" y="987"/>
                  </a:lnTo>
                  <a:lnTo>
                    <a:pt x="117" y="988"/>
                  </a:lnTo>
                  <a:lnTo>
                    <a:pt x="126" y="987"/>
                  </a:lnTo>
                  <a:lnTo>
                    <a:pt x="125" y="974"/>
                  </a:lnTo>
                  <a:lnTo>
                    <a:pt x="108" y="973"/>
                  </a:lnTo>
                  <a:lnTo>
                    <a:pt x="108" y="980"/>
                  </a:lnTo>
                  <a:lnTo>
                    <a:pt x="124" y="981"/>
                  </a:lnTo>
                  <a:close/>
                  <a:moveTo>
                    <a:pt x="112" y="988"/>
                  </a:moveTo>
                  <a:lnTo>
                    <a:pt x="113" y="1012"/>
                  </a:lnTo>
                  <a:lnTo>
                    <a:pt x="113" y="1013"/>
                  </a:lnTo>
                  <a:lnTo>
                    <a:pt x="129" y="1012"/>
                  </a:lnTo>
                  <a:lnTo>
                    <a:pt x="129" y="1011"/>
                  </a:lnTo>
                  <a:lnTo>
                    <a:pt x="129" y="987"/>
                  </a:lnTo>
                  <a:lnTo>
                    <a:pt x="112" y="988"/>
                  </a:lnTo>
                  <a:close/>
                  <a:moveTo>
                    <a:pt x="131" y="1018"/>
                  </a:moveTo>
                  <a:lnTo>
                    <a:pt x="131" y="1000"/>
                  </a:lnTo>
                  <a:lnTo>
                    <a:pt x="123" y="999"/>
                  </a:lnTo>
                  <a:lnTo>
                    <a:pt x="114" y="999"/>
                  </a:lnTo>
                  <a:lnTo>
                    <a:pt x="115" y="1028"/>
                  </a:lnTo>
                  <a:lnTo>
                    <a:pt x="132" y="1028"/>
                  </a:lnTo>
                  <a:lnTo>
                    <a:pt x="132" y="1025"/>
                  </a:lnTo>
                  <a:lnTo>
                    <a:pt x="115" y="1025"/>
                  </a:lnTo>
                  <a:lnTo>
                    <a:pt x="115" y="1028"/>
                  </a:lnTo>
                  <a:lnTo>
                    <a:pt x="123" y="1028"/>
                  </a:lnTo>
                  <a:lnTo>
                    <a:pt x="132" y="1028"/>
                  </a:lnTo>
                  <a:lnTo>
                    <a:pt x="131" y="999"/>
                  </a:lnTo>
                  <a:lnTo>
                    <a:pt x="114" y="999"/>
                  </a:lnTo>
                  <a:lnTo>
                    <a:pt x="114" y="1018"/>
                  </a:lnTo>
                  <a:lnTo>
                    <a:pt x="131" y="1018"/>
                  </a:lnTo>
                  <a:close/>
                  <a:moveTo>
                    <a:pt x="132" y="1012"/>
                  </a:moveTo>
                  <a:lnTo>
                    <a:pt x="132" y="1008"/>
                  </a:lnTo>
                  <a:lnTo>
                    <a:pt x="124" y="1007"/>
                  </a:lnTo>
                  <a:lnTo>
                    <a:pt x="115" y="1008"/>
                  </a:lnTo>
                  <a:lnTo>
                    <a:pt x="116" y="1026"/>
                  </a:lnTo>
                  <a:lnTo>
                    <a:pt x="116" y="1028"/>
                  </a:lnTo>
                  <a:lnTo>
                    <a:pt x="133" y="1027"/>
                  </a:lnTo>
                  <a:lnTo>
                    <a:pt x="133" y="1026"/>
                  </a:lnTo>
                  <a:lnTo>
                    <a:pt x="132" y="1007"/>
                  </a:lnTo>
                  <a:lnTo>
                    <a:pt x="115" y="1007"/>
                  </a:lnTo>
                  <a:lnTo>
                    <a:pt x="115" y="1012"/>
                  </a:lnTo>
                  <a:lnTo>
                    <a:pt x="132" y="1012"/>
                  </a:lnTo>
                  <a:close/>
                  <a:moveTo>
                    <a:pt x="117" y="1040"/>
                  </a:moveTo>
                  <a:lnTo>
                    <a:pt x="117" y="1042"/>
                  </a:lnTo>
                  <a:lnTo>
                    <a:pt x="133" y="1043"/>
                  </a:lnTo>
                  <a:lnTo>
                    <a:pt x="134" y="1037"/>
                  </a:lnTo>
                  <a:lnTo>
                    <a:pt x="126" y="1036"/>
                  </a:lnTo>
                  <a:lnTo>
                    <a:pt x="118" y="1038"/>
                  </a:lnTo>
                  <a:lnTo>
                    <a:pt x="118" y="1040"/>
                  </a:lnTo>
                  <a:lnTo>
                    <a:pt x="126" y="1038"/>
                  </a:lnTo>
                  <a:lnTo>
                    <a:pt x="118" y="1039"/>
                  </a:lnTo>
                  <a:lnTo>
                    <a:pt x="119" y="1044"/>
                  </a:lnTo>
                  <a:lnTo>
                    <a:pt x="127" y="1043"/>
                  </a:lnTo>
                  <a:lnTo>
                    <a:pt x="118" y="1043"/>
                  </a:lnTo>
                  <a:lnTo>
                    <a:pt x="119" y="1068"/>
                  </a:lnTo>
                  <a:lnTo>
                    <a:pt x="136" y="1069"/>
                  </a:lnTo>
                  <a:lnTo>
                    <a:pt x="137" y="1058"/>
                  </a:lnTo>
                  <a:lnTo>
                    <a:pt x="120" y="1058"/>
                  </a:lnTo>
                  <a:lnTo>
                    <a:pt x="119" y="1068"/>
                  </a:lnTo>
                  <a:lnTo>
                    <a:pt x="127" y="1068"/>
                  </a:lnTo>
                  <a:lnTo>
                    <a:pt x="136" y="1068"/>
                  </a:lnTo>
                  <a:lnTo>
                    <a:pt x="135" y="1043"/>
                  </a:lnTo>
                  <a:lnTo>
                    <a:pt x="135" y="1042"/>
                  </a:lnTo>
                  <a:lnTo>
                    <a:pt x="135" y="1037"/>
                  </a:lnTo>
                  <a:lnTo>
                    <a:pt x="135" y="1035"/>
                  </a:lnTo>
                  <a:lnTo>
                    <a:pt x="134" y="1033"/>
                  </a:lnTo>
                  <a:lnTo>
                    <a:pt x="117" y="1035"/>
                  </a:lnTo>
                  <a:lnTo>
                    <a:pt x="117" y="1041"/>
                  </a:lnTo>
                  <a:lnTo>
                    <a:pt x="125" y="1041"/>
                  </a:lnTo>
                  <a:lnTo>
                    <a:pt x="133" y="1041"/>
                  </a:lnTo>
                  <a:lnTo>
                    <a:pt x="133" y="1039"/>
                  </a:lnTo>
                  <a:lnTo>
                    <a:pt x="117" y="1040"/>
                  </a:lnTo>
                  <a:close/>
                  <a:moveTo>
                    <a:pt x="138" y="1047"/>
                  </a:moveTo>
                  <a:lnTo>
                    <a:pt x="138" y="1037"/>
                  </a:lnTo>
                  <a:lnTo>
                    <a:pt x="130" y="1036"/>
                  </a:lnTo>
                  <a:lnTo>
                    <a:pt x="122" y="1037"/>
                  </a:lnTo>
                  <a:lnTo>
                    <a:pt x="122" y="1047"/>
                  </a:lnTo>
                  <a:lnTo>
                    <a:pt x="139" y="1047"/>
                  </a:lnTo>
                  <a:lnTo>
                    <a:pt x="140" y="1041"/>
                  </a:lnTo>
                  <a:lnTo>
                    <a:pt x="123" y="1039"/>
                  </a:lnTo>
                  <a:lnTo>
                    <a:pt x="122" y="1045"/>
                  </a:lnTo>
                  <a:lnTo>
                    <a:pt x="131" y="1046"/>
                  </a:lnTo>
                  <a:lnTo>
                    <a:pt x="139" y="1045"/>
                  </a:lnTo>
                  <a:lnTo>
                    <a:pt x="138" y="1036"/>
                  </a:lnTo>
                  <a:lnTo>
                    <a:pt x="122" y="1036"/>
                  </a:lnTo>
                  <a:lnTo>
                    <a:pt x="121" y="1046"/>
                  </a:lnTo>
                  <a:lnTo>
                    <a:pt x="138" y="1047"/>
                  </a:lnTo>
                  <a:close/>
                  <a:moveTo>
                    <a:pt x="123" y="1048"/>
                  </a:moveTo>
                  <a:lnTo>
                    <a:pt x="124" y="1092"/>
                  </a:lnTo>
                  <a:lnTo>
                    <a:pt x="124" y="1094"/>
                  </a:lnTo>
                  <a:lnTo>
                    <a:pt x="124" y="1096"/>
                  </a:lnTo>
                  <a:lnTo>
                    <a:pt x="133" y="1094"/>
                  </a:lnTo>
                  <a:lnTo>
                    <a:pt x="124" y="1094"/>
                  </a:lnTo>
                  <a:lnTo>
                    <a:pt x="124" y="1098"/>
                  </a:lnTo>
                  <a:lnTo>
                    <a:pt x="141" y="1098"/>
                  </a:lnTo>
                  <a:lnTo>
                    <a:pt x="141" y="1094"/>
                  </a:lnTo>
                  <a:lnTo>
                    <a:pt x="141" y="1092"/>
                  </a:lnTo>
                  <a:lnTo>
                    <a:pt x="140" y="1089"/>
                  </a:lnTo>
                  <a:lnTo>
                    <a:pt x="132" y="1092"/>
                  </a:lnTo>
                  <a:lnTo>
                    <a:pt x="140" y="1091"/>
                  </a:lnTo>
                  <a:lnTo>
                    <a:pt x="140" y="1048"/>
                  </a:lnTo>
                  <a:lnTo>
                    <a:pt x="123" y="1048"/>
                  </a:lnTo>
                  <a:close/>
                  <a:moveTo>
                    <a:pt x="142" y="1101"/>
                  </a:moveTo>
                  <a:lnTo>
                    <a:pt x="142" y="1089"/>
                  </a:lnTo>
                  <a:lnTo>
                    <a:pt x="134" y="1088"/>
                  </a:lnTo>
                  <a:lnTo>
                    <a:pt x="126" y="1089"/>
                  </a:lnTo>
                  <a:lnTo>
                    <a:pt x="126" y="1102"/>
                  </a:lnTo>
                  <a:lnTo>
                    <a:pt x="143" y="1101"/>
                  </a:lnTo>
                  <a:lnTo>
                    <a:pt x="143" y="1101"/>
                  </a:lnTo>
                  <a:lnTo>
                    <a:pt x="126" y="1100"/>
                  </a:lnTo>
                  <a:lnTo>
                    <a:pt x="126" y="1101"/>
                  </a:lnTo>
                  <a:lnTo>
                    <a:pt x="135" y="1101"/>
                  </a:lnTo>
                  <a:lnTo>
                    <a:pt x="143" y="1101"/>
                  </a:lnTo>
                  <a:lnTo>
                    <a:pt x="142" y="1088"/>
                  </a:lnTo>
                  <a:lnTo>
                    <a:pt x="126" y="1088"/>
                  </a:lnTo>
                  <a:lnTo>
                    <a:pt x="125" y="1100"/>
                  </a:lnTo>
                  <a:lnTo>
                    <a:pt x="142" y="1101"/>
                  </a:lnTo>
                  <a:close/>
                  <a:moveTo>
                    <a:pt x="143" y="1089"/>
                  </a:moveTo>
                  <a:lnTo>
                    <a:pt x="144" y="1083"/>
                  </a:lnTo>
                  <a:lnTo>
                    <a:pt x="135" y="1082"/>
                  </a:lnTo>
                  <a:lnTo>
                    <a:pt x="127" y="1082"/>
                  </a:lnTo>
                  <a:lnTo>
                    <a:pt x="127" y="1116"/>
                  </a:lnTo>
                  <a:lnTo>
                    <a:pt x="128" y="1125"/>
                  </a:lnTo>
                  <a:lnTo>
                    <a:pt x="134" y="1132"/>
                  </a:lnTo>
                  <a:lnTo>
                    <a:pt x="135" y="1132"/>
                  </a:lnTo>
                  <a:lnTo>
                    <a:pt x="145" y="1126"/>
                  </a:lnTo>
                  <a:lnTo>
                    <a:pt x="146" y="1124"/>
                  </a:lnTo>
                  <a:lnTo>
                    <a:pt x="129" y="1120"/>
                  </a:lnTo>
                  <a:lnTo>
                    <a:pt x="129" y="1122"/>
                  </a:lnTo>
                  <a:lnTo>
                    <a:pt x="137" y="1124"/>
                  </a:lnTo>
                  <a:lnTo>
                    <a:pt x="139" y="1116"/>
                  </a:lnTo>
                  <a:lnTo>
                    <a:pt x="139" y="1116"/>
                  </a:lnTo>
                  <a:lnTo>
                    <a:pt x="137" y="1124"/>
                  </a:lnTo>
                  <a:lnTo>
                    <a:pt x="145" y="1123"/>
                  </a:lnTo>
                  <a:lnTo>
                    <a:pt x="144" y="1116"/>
                  </a:lnTo>
                  <a:lnTo>
                    <a:pt x="144" y="1082"/>
                  </a:lnTo>
                  <a:lnTo>
                    <a:pt x="127" y="1082"/>
                  </a:lnTo>
                  <a:lnTo>
                    <a:pt x="127" y="1088"/>
                  </a:lnTo>
                  <a:lnTo>
                    <a:pt x="143" y="1089"/>
                  </a:lnTo>
                  <a:close/>
                  <a:moveTo>
                    <a:pt x="147" y="1116"/>
                  </a:moveTo>
                  <a:lnTo>
                    <a:pt x="147" y="1115"/>
                  </a:lnTo>
                  <a:lnTo>
                    <a:pt x="139" y="1114"/>
                  </a:lnTo>
                  <a:lnTo>
                    <a:pt x="131" y="1115"/>
                  </a:lnTo>
                  <a:lnTo>
                    <a:pt x="131" y="1138"/>
                  </a:lnTo>
                  <a:lnTo>
                    <a:pt x="148" y="1138"/>
                  </a:lnTo>
                  <a:lnTo>
                    <a:pt x="148" y="1138"/>
                  </a:lnTo>
                  <a:lnTo>
                    <a:pt x="131" y="1137"/>
                  </a:lnTo>
                  <a:lnTo>
                    <a:pt x="131" y="1138"/>
                  </a:lnTo>
                  <a:lnTo>
                    <a:pt x="139" y="1138"/>
                  </a:lnTo>
                  <a:lnTo>
                    <a:pt x="148" y="1138"/>
                  </a:lnTo>
                  <a:lnTo>
                    <a:pt x="147" y="1114"/>
                  </a:lnTo>
                  <a:lnTo>
                    <a:pt x="131" y="1114"/>
                  </a:lnTo>
                  <a:lnTo>
                    <a:pt x="130" y="1115"/>
                  </a:lnTo>
                  <a:lnTo>
                    <a:pt x="147" y="1116"/>
                  </a:lnTo>
                  <a:close/>
                  <a:moveTo>
                    <a:pt x="148" y="1125"/>
                  </a:moveTo>
                  <a:lnTo>
                    <a:pt x="148" y="1125"/>
                  </a:lnTo>
                  <a:lnTo>
                    <a:pt x="140" y="1125"/>
                  </a:lnTo>
                  <a:lnTo>
                    <a:pt x="132" y="1125"/>
                  </a:lnTo>
                  <a:lnTo>
                    <a:pt x="132" y="1133"/>
                  </a:lnTo>
                  <a:lnTo>
                    <a:pt x="133" y="1158"/>
                  </a:lnTo>
                  <a:lnTo>
                    <a:pt x="150" y="1158"/>
                  </a:lnTo>
                  <a:lnTo>
                    <a:pt x="150" y="1142"/>
                  </a:lnTo>
                  <a:lnTo>
                    <a:pt x="150" y="1141"/>
                  </a:lnTo>
                  <a:lnTo>
                    <a:pt x="134" y="1140"/>
                  </a:lnTo>
                  <a:lnTo>
                    <a:pt x="134" y="1141"/>
                  </a:lnTo>
                  <a:lnTo>
                    <a:pt x="133" y="1157"/>
                  </a:lnTo>
                  <a:lnTo>
                    <a:pt x="141" y="1158"/>
                  </a:lnTo>
                  <a:lnTo>
                    <a:pt x="150" y="1158"/>
                  </a:lnTo>
                  <a:lnTo>
                    <a:pt x="149" y="1132"/>
                  </a:lnTo>
                  <a:lnTo>
                    <a:pt x="148" y="1124"/>
                  </a:lnTo>
                  <a:lnTo>
                    <a:pt x="132" y="1124"/>
                  </a:lnTo>
                  <a:lnTo>
                    <a:pt x="132" y="1125"/>
                  </a:lnTo>
                  <a:lnTo>
                    <a:pt x="148" y="1125"/>
                  </a:lnTo>
                  <a:close/>
                  <a:moveTo>
                    <a:pt x="151" y="1129"/>
                  </a:moveTo>
                  <a:lnTo>
                    <a:pt x="151" y="1120"/>
                  </a:lnTo>
                  <a:lnTo>
                    <a:pt x="143" y="1120"/>
                  </a:lnTo>
                  <a:lnTo>
                    <a:pt x="135" y="1120"/>
                  </a:lnTo>
                  <a:lnTo>
                    <a:pt x="135" y="1136"/>
                  </a:lnTo>
                  <a:lnTo>
                    <a:pt x="152" y="1136"/>
                  </a:lnTo>
                  <a:lnTo>
                    <a:pt x="151" y="1119"/>
                  </a:lnTo>
                  <a:lnTo>
                    <a:pt x="135" y="1119"/>
                  </a:lnTo>
                  <a:lnTo>
                    <a:pt x="135" y="1128"/>
                  </a:lnTo>
                  <a:lnTo>
                    <a:pt x="151" y="1129"/>
                  </a:lnTo>
                  <a:close/>
                  <a:moveTo>
                    <a:pt x="136" y="1147"/>
                  </a:moveTo>
                  <a:lnTo>
                    <a:pt x="137" y="1172"/>
                  </a:lnTo>
                  <a:lnTo>
                    <a:pt x="153" y="1172"/>
                  </a:lnTo>
                  <a:lnTo>
                    <a:pt x="154" y="1147"/>
                  </a:lnTo>
                  <a:lnTo>
                    <a:pt x="137" y="1146"/>
                  </a:lnTo>
                  <a:lnTo>
                    <a:pt x="137" y="1172"/>
                  </a:lnTo>
                  <a:lnTo>
                    <a:pt x="145" y="1172"/>
                  </a:lnTo>
                  <a:lnTo>
                    <a:pt x="153" y="1172"/>
                  </a:lnTo>
                  <a:lnTo>
                    <a:pt x="153" y="1147"/>
                  </a:lnTo>
                  <a:lnTo>
                    <a:pt x="136" y="1147"/>
                  </a:lnTo>
                  <a:close/>
                  <a:moveTo>
                    <a:pt x="138" y="1143"/>
                  </a:moveTo>
                  <a:lnTo>
                    <a:pt x="139" y="1144"/>
                  </a:lnTo>
                  <a:lnTo>
                    <a:pt x="140" y="1146"/>
                  </a:lnTo>
                  <a:lnTo>
                    <a:pt x="147" y="1144"/>
                  </a:lnTo>
                  <a:lnTo>
                    <a:pt x="139" y="1144"/>
                  </a:lnTo>
                  <a:lnTo>
                    <a:pt x="140" y="1166"/>
                  </a:lnTo>
                  <a:lnTo>
                    <a:pt x="157" y="1166"/>
                  </a:lnTo>
                  <a:lnTo>
                    <a:pt x="156" y="1144"/>
                  </a:lnTo>
                  <a:lnTo>
                    <a:pt x="155" y="1142"/>
                  </a:lnTo>
                  <a:lnTo>
                    <a:pt x="155" y="1140"/>
                  </a:lnTo>
                  <a:lnTo>
                    <a:pt x="155" y="1139"/>
                  </a:lnTo>
                  <a:lnTo>
                    <a:pt x="138" y="1143"/>
                  </a:lnTo>
                  <a:close/>
                  <a:moveTo>
                    <a:pt x="157" y="1162"/>
                  </a:moveTo>
                  <a:lnTo>
                    <a:pt x="157" y="1160"/>
                  </a:lnTo>
                  <a:lnTo>
                    <a:pt x="149" y="1159"/>
                  </a:lnTo>
                  <a:lnTo>
                    <a:pt x="140" y="1160"/>
                  </a:lnTo>
                  <a:lnTo>
                    <a:pt x="141" y="1168"/>
                  </a:lnTo>
                  <a:lnTo>
                    <a:pt x="158" y="1168"/>
                  </a:lnTo>
                  <a:lnTo>
                    <a:pt x="158" y="1164"/>
                  </a:lnTo>
                  <a:lnTo>
                    <a:pt x="158" y="1163"/>
                  </a:lnTo>
                  <a:lnTo>
                    <a:pt x="159" y="1145"/>
                  </a:lnTo>
                  <a:lnTo>
                    <a:pt x="151" y="1145"/>
                  </a:lnTo>
                  <a:lnTo>
                    <a:pt x="142" y="1145"/>
                  </a:lnTo>
                  <a:lnTo>
                    <a:pt x="143" y="1164"/>
                  </a:lnTo>
                  <a:lnTo>
                    <a:pt x="159" y="1164"/>
                  </a:lnTo>
                  <a:lnTo>
                    <a:pt x="159" y="1145"/>
                  </a:lnTo>
                  <a:lnTo>
                    <a:pt x="142" y="1145"/>
                  </a:lnTo>
                  <a:lnTo>
                    <a:pt x="142" y="1162"/>
                  </a:lnTo>
                  <a:lnTo>
                    <a:pt x="150" y="1162"/>
                  </a:lnTo>
                  <a:lnTo>
                    <a:pt x="142" y="1161"/>
                  </a:lnTo>
                  <a:lnTo>
                    <a:pt x="141" y="1166"/>
                  </a:lnTo>
                  <a:lnTo>
                    <a:pt x="149" y="1167"/>
                  </a:lnTo>
                  <a:lnTo>
                    <a:pt x="158" y="1166"/>
                  </a:lnTo>
                  <a:lnTo>
                    <a:pt x="157" y="1159"/>
                  </a:lnTo>
                  <a:lnTo>
                    <a:pt x="140" y="1159"/>
                  </a:lnTo>
                  <a:lnTo>
                    <a:pt x="140" y="1161"/>
                  </a:lnTo>
                  <a:lnTo>
                    <a:pt x="157" y="1162"/>
                  </a:lnTo>
                  <a:close/>
                  <a:moveTo>
                    <a:pt x="143" y="1177"/>
                  </a:moveTo>
                  <a:lnTo>
                    <a:pt x="143" y="1179"/>
                  </a:lnTo>
                  <a:lnTo>
                    <a:pt x="160" y="1179"/>
                  </a:lnTo>
                  <a:lnTo>
                    <a:pt x="160" y="1164"/>
                  </a:lnTo>
                  <a:lnTo>
                    <a:pt x="161" y="1155"/>
                  </a:lnTo>
                  <a:lnTo>
                    <a:pt x="144" y="1154"/>
                  </a:lnTo>
                  <a:lnTo>
                    <a:pt x="144" y="1163"/>
                  </a:lnTo>
                  <a:lnTo>
                    <a:pt x="143" y="1178"/>
                  </a:lnTo>
                  <a:lnTo>
                    <a:pt x="151" y="1179"/>
                  </a:lnTo>
                  <a:lnTo>
                    <a:pt x="160" y="1178"/>
                  </a:lnTo>
                  <a:lnTo>
                    <a:pt x="160" y="1177"/>
                  </a:lnTo>
                  <a:lnTo>
                    <a:pt x="143" y="1177"/>
                  </a:lnTo>
                  <a:close/>
                  <a:moveTo>
                    <a:pt x="144" y="1161"/>
                  </a:moveTo>
                  <a:lnTo>
                    <a:pt x="145" y="1179"/>
                  </a:lnTo>
                  <a:lnTo>
                    <a:pt x="158" y="1185"/>
                  </a:lnTo>
                  <a:lnTo>
                    <a:pt x="159" y="1184"/>
                  </a:lnTo>
                  <a:lnTo>
                    <a:pt x="154" y="1178"/>
                  </a:lnTo>
                  <a:lnTo>
                    <a:pt x="155" y="1186"/>
                  </a:lnTo>
                  <a:lnTo>
                    <a:pt x="156" y="1186"/>
                  </a:lnTo>
                  <a:lnTo>
                    <a:pt x="163" y="1179"/>
                  </a:lnTo>
                  <a:lnTo>
                    <a:pt x="163" y="1174"/>
                  </a:lnTo>
                  <a:lnTo>
                    <a:pt x="163" y="1173"/>
                  </a:lnTo>
                  <a:lnTo>
                    <a:pt x="164" y="1155"/>
                  </a:lnTo>
                  <a:lnTo>
                    <a:pt x="156" y="1154"/>
                  </a:lnTo>
                  <a:lnTo>
                    <a:pt x="147" y="1155"/>
                  </a:lnTo>
                  <a:lnTo>
                    <a:pt x="147" y="1162"/>
                  </a:lnTo>
                  <a:lnTo>
                    <a:pt x="164" y="1162"/>
                  </a:lnTo>
                  <a:lnTo>
                    <a:pt x="164" y="1154"/>
                  </a:lnTo>
                  <a:lnTo>
                    <a:pt x="147" y="1154"/>
                  </a:lnTo>
                  <a:lnTo>
                    <a:pt x="147" y="1173"/>
                  </a:lnTo>
                  <a:lnTo>
                    <a:pt x="155" y="1173"/>
                  </a:lnTo>
                  <a:lnTo>
                    <a:pt x="147" y="1172"/>
                  </a:lnTo>
                  <a:lnTo>
                    <a:pt x="146" y="1177"/>
                  </a:lnTo>
                  <a:lnTo>
                    <a:pt x="155" y="1178"/>
                  </a:lnTo>
                  <a:lnTo>
                    <a:pt x="153" y="1169"/>
                  </a:lnTo>
                  <a:lnTo>
                    <a:pt x="152" y="1169"/>
                  </a:lnTo>
                  <a:lnTo>
                    <a:pt x="148" y="1171"/>
                  </a:lnTo>
                  <a:lnTo>
                    <a:pt x="147" y="1172"/>
                  </a:lnTo>
                  <a:lnTo>
                    <a:pt x="153" y="1179"/>
                  </a:lnTo>
                  <a:lnTo>
                    <a:pt x="162" y="1178"/>
                  </a:lnTo>
                  <a:lnTo>
                    <a:pt x="161" y="1160"/>
                  </a:lnTo>
                  <a:lnTo>
                    <a:pt x="144" y="1161"/>
                  </a:lnTo>
                  <a:close/>
                  <a:moveTo>
                    <a:pt x="166" y="1169"/>
                  </a:moveTo>
                  <a:lnTo>
                    <a:pt x="166" y="1162"/>
                  </a:lnTo>
                  <a:lnTo>
                    <a:pt x="158" y="1161"/>
                  </a:lnTo>
                  <a:lnTo>
                    <a:pt x="149" y="1163"/>
                  </a:lnTo>
                  <a:lnTo>
                    <a:pt x="150" y="1166"/>
                  </a:lnTo>
                  <a:lnTo>
                    <a:pt x="158" y="1164"/>
                  </a:lnTo>
                  <a:lnTo>
                    <a:pt x="150" y="1165"/>
                  </a:lnTo>
                  <a:lnTo>
                    <a:pt x="150" y="1172"/>
                  </a:lnTo>
                  <a:lnTo>
                    <a:pt x="151" y="1179"/>
                  </a:lnTo>
                  <a:lnTo>
                    <a:pt x="167" y="1179"/>
                  </a:lnTo>
                  <a:lnTo>
                    <a:pt x="167" y="1171"/>
                  </a:lnTo>
                  <a:lnTo>
                    <a:pt x="166" y="1164"/>
                  </a:lnTo>
                  <a:lnTo>
                    <a:pt x="166" y="1163"/>
                  </a:lnTo>
                  <a:lnTo>
                    <a:pt x="166" y="1160"/>
                  </a:lnTo>
                  <a:lnTo>
                    <a:pt x="149" y="1161"/>
                  </a:lnTo>
                  <a:lnTo>
                    <a:pt x="149" y="1168"/>
                  </a:lnTo>
                  <a:lnTo>
                    <a:pt x="166" y="1169"/>
                  </a:lnTo>
                  <a:close/>
                  <a:moveTo>
                    <a:pt x="151" y="1192"/>
                  </a:moveTo>
                  <a:lnTo>
                    <a:pt x="151" y="1194"/>
                  </a:lnTo>
                  <a:lnTo>
                    <a:pt x="168" y="1194"/>
                  </a:lnTo>
                  <a:lnTo>
                    <a:pt x="168" y="1161"/>
                  </a:lnTo>
                  <a:lnTo>
                    <a:pt x="160" y="1160"/>
                  </a:lnTo>
                  <a:lnTo>
                    <a:pt x="152" y="1161"/>
                  </a:lnTo>
                  <a:lnTo>
                    <a:pt x="152" y="1176"/>
                  </a:lnTo>
                  <a:lnTo>
                    <a:pt x="169" y="1176"/>
                  </a:lnTo>
                  <a:lnTo>
                    <a:pt x="168" y="1160"/>
                  </a:lnTo>
                  <a:lnTo>
                    <a:pt x="152" y="1160"/>
                  </a:lnTo>
                  <a:lnTo>
                    <a:pt x="151" y="1193"/>
                  </a:lnTo>
                  <a:lnTo>
                    <a:pt x="159" y="1193"/>
                  </a:lnTo>
                  <a:lnTo>
                    <a:pt x="168" y="1193"/>
                  </a:lnTo>
                  <a:lnTo>
                    <a:pt x="167" y="1191"/>
                  </a:lnTo>
                  <a:lnTo>
                    <a:pt x="151" y="1192"/>
                  </a:lnTo>
                  <a:close/>
                  <a:moveTo>
                    <a:pt x="152" y="1189"/>
                  </a:moveTo>
                  <a:lnTo>
                    <a:pt x="153" y="1214"/>
                  </a:lnTo>
                  <a:lnTo>
                    <a:pt x="169" y="1213"/>
                  </a:lnTo>
                  <a:lnTo>
                    <a:pt x="169" y="1188"/>
                  </a:lnTo>
                  <a:lnTo>
                    <a:pt x="152" y="1189"/>
                  </a:lnTo>
                  <a:close/>
                  <a:moveTo>
                    <a:pt x="170" y="1212"/>
                  </a:moveTo>
                  <a:lnTo>
                    <a:pt x="170" y="1186"/>
                  </a:lnTo>
                  <a:lnTo>
                    <a:pt x="162" y="1186"/>
                  </a:lnTo>
                  <a:lnTo>
                    <a:pt x="153" y="1186"/>
                  </a:lnTo>
                  <a:lnTo>
                    <a:pt x="154" y="1210"/>
                  </a:lnTo>
                  <a:lnTo>
                    <a:pt x="171" y="1209"/>
                  </a:lnTo>
                  <a:lnTo>
                    <a:pt x="170" y="1185"/>
                  </a:lnTo>
                  <a:lnTo>
                    <a:pt x="153" y="1185"/>
                  </a:lnTo>
                  <a:lnTo>
                    <a:pt x="153" y="1212"/>
                  </a:lnTo>
                  <a:lnTo>
                    <a:pt x="170" y="1212"/>
                  </a:lnTo>
                  <a:close/>
                  <a:moveTo>
                    <a:pt x="171" y="1207"/>
                  </a:moveTo>
                  <a:lnTo>
                    <a:pt x="171" y="1202"/>
                  </a:lnTo>
                  <a:lnTo>
                    <a:pt x="172" y="1190"/>
                  </a:lnTo>
                  <a:lnTo>
                    <a:pt x="164" y="1190"/>
                  </a:lnTo>
                  <a:lnTo>
                    <a:pt x="155" y="1190"/>
                  </a:lnTo>
                  <a:lnTo>
                    <a:pt x="156" y="1198"/>
                  </a:lnTo>
                  <a:lnTo>
                    <a:pt x="172" y="1197"/>
                  </a:lnTo>
                  <a:lnTo>
                    <a:pt x="172" y="1189"/>
                  </a:lnTo>
                  <a:lnTo>
                    <a:pt x="155" y="1189"/>
                  </a:lnTo>
                  <a:lnTo>
                    <a:pt x="155" y="1201"/>
                  </a:lnTo>
                  <a:lnTo>
                    <a:pt x="155" y="1206"/>
                  </a:lnTo>
                  <a:lnTo>
                    <a:pt x="171" y="1207"/>
                  </a:lnTo>
                  <a:close/>
                  <a:moveTo>
                    <a:pt x="156" y="1211"/>
                  </a:moveTo>
                  <a:lnTo>
                    <a:pt x="156" y="1211"/>
                  </a:lnTo>
                  <a:lnTo>
                    <a:pt x="173" y="1211"/>
                  </a:lnTo>
                  <a:lnTo>
                    <a:pt x="173" y="1196"/>
                  </a:lnTo>
                  <a:lnTo>
                    <a:pt x="165" y="1196"/>
                  </a:lnTo>
                  <a:lnTo>
                    <a:pt x="157" y="1196"/>
                  </a:lnTo>
                  <a:lnTo>
                    <a:pt x="157" y="1229"/>
                  </a:lnTo>
                  <a:lnTo>
                    <a:pt x="174" y="1229"/>
                  </a:lnTo>
                  <a:lnTo>
                    <a:pt x="174" y="1227"/>
                  </a:lnTo>
                  <a:lnTo>
                    <a:pt x="157" y="1226"/>
                  </a:lnTo>
                  <a:lnTo>
                    <a:pt x="157" y="1229"/>
                  </a:lnTo>
                  <a:lnTo>
                    <a:pt x="166" y="1229"/>
                  </a:lnTo>
                  <a:lnTo>
                    <a:pt x="174" y="1229"/>
                  </a:lnTo>
                  <a:lnTo>
                    <a:pt x="173" y="1196"/>
                  </a:lnTo>
                  <a:lnTo>
                    <a:pt x="157" y="1196"/>
                  </a:lnTo>
                  <a:lnTo>
                    <a:pt x="156" y="1210"/>
                  </a:lnTo>
                  <a:lnTo>
                    <a:pt x="164" y="1210"/>
                  </a:lnTo>
                  <a:lnTo>
                    <a:pt x="173" y="1210"/>
                  </a:lnTo>
                  <a:lnTo>
                    <a:pt x="173" y="1210"/>
                  </a:lnTo>
                  <a:lnTo>
                    <a:pt x="156" y="1211"/>
                  </a:lnTo>
                  <a:close/>
                  <a:moveTo>
                    <a:pt x="175" y="1214"/>
                  </a:moveTo>
                  <a:lnTo>
                    <a:pt x="175" y="1210"/>
                  </a:lnTo>
                  <a:lnTo>
                    <a:pt x="166" y="1210"/>
                  </a:lnTo>
                  <a:lnTo>
                    <a:pt x="158" y="1210"/>
                  </a:lnTo>
                  <a:lnTo>
                    <a:pt x="158" y="1218"/>
                  </a:lnTo>
                  <a:lnTo>
                    <a:pt x="175" y="1217"/>
                  </a:lnTo>
                  <a:lnTo>
                    <a:pt x="175" y="1204"/>
                  </a:lnTo>
                  <a:lnTo>
                    <a:pt x="159" y="1204"/>
                  </a:lnTo>
                  <a:lnTo>
                    <a:pt x="158" y="1217"/>
                  </a:lnTo>
                  <a:lnTo>
                    <a:pt x="167" y="1217"/>
                  </a:lnTo>
                  <a:lnTo>
                    <a:pt x="175" y="1216"/>
                  </a:lnTo>
                  <a:lnTo>
                    <a:pt x="175" y="1209"/>
                  </a:lnTo>
                  <a:lnTo>
                    <a:pt x="158" y="1209"/>
                  </a:lnTo>
                  <a:lnTo>
                    <a:pt x="158" y="1214"/>
                  </a:lnTo>
                  <a:lnTo>
                    <a:pt x="175" y="1214"/>
                  </a:lnTo>
                  <a:close/>
                  <a:moveTo>
                    <a:pt x="159" y="1192"/>
                  </a:moveTo>
                  <a:lnTo>
                    <a:pt x="160" y="1215"/>
                  </a:lnTo>
                  <a:lnTo>
                    <a:pt x="160" y="1232"/>
                  </a:lnTo>
                  <a:lnTo>
                    <a:pt x="177" y="1232"/>
                  </a:lnTo>
                  <a:lnTo>
                    <a:pt x="177" y="1223"/>
                  </a:lnTo>
                  <a:lnTo>
                    <a:pt x="160" y="1222"/>
                  </a:lnTo>
                  <a:lnTo>
                    <a:pt x="160" y="1232"/>
                  </a:lnTo>
                  <a:lnTo>
                    <a:pt x="169" y="1232"/>
                  </a:lnTo>
                  <a:lnTo>
                    <a:pt x="177" y="1232"/>
                  </a:lnTo>
                  <a:lnTo>
                    <a:pt x="177" y="1214"/>
                  </a:lnTo>
                  <a:lnTo>
                    <a:pt x="176" y="1191"/>
                  </a:lnTo>
                  <a:lnTo>
                    <a:pt x="159" y="1192"/>
                  </a:lnTo>
                  <a:close/>
                  <a:moveTo>
                    <a:pt x="177" y="1210"/>
                  </a:moveTo>
                  <a:lnTo>
                    <a:pt x="178" y="1197"/>
                  </a:lnTo>
                  <a:lnTo>
                    <a:pt x="169" y="1197"/>
                  </a:lnTo>
                  <a:lnTo>
                    <a:pt x="161" y="1198"/>
                  </a:lnTo>
                  <a:lnTo>
                    <a:pt x="162" y="1207"/>
                  </a:lnTo>
                  <a:lnTo>
                    <a:pt x="162" y="1210"/>
                  </a:lnTo>
                  <a:lnTo>
                    <a:pt x="178" y="1209"/>
                  </a:lnTo>
                  <a:lnTo>
                    <a:pt x="178" y="1206"/>
                  </a:lnTo>
                  <a:lnTo>
                    <a:pt x="178" y="1197"/>
                  </a:lnTo>
                  <a:lnTo>
                    <a:pt x="161" y="1197"/>
                  </a:lnTo>
                  <a:lnTo>
                    <a:pt x="161" y="1210"/>
                  </a:lnTo>
                  <a:lnTo>
                    <a:pt x="177" y="1210"/>
                  </a:lnTo>
                  <a:close/>
                  <a:moveTo>
                    <a:pt x="179" y="1216"/>
                  </a:moveTo>
                  <a:lnTo>
                    <a:pt x="180" y="1207"/>
                  </a:lnTo>
                  <a:lnTo>
                    <a:pt x="171" y="1207"/>
                  </a:lnTo>
                  <a:lnTo>
                    <a:pt x="163" y="1208"/>
                  </a:lnTo>
                  <a:lnTo>
                    <a:pt x="164" y="1217"/>
                  </a:lnTo>
                  <a:lnTo>
                    <a:pt x="164" y="1218"/>
                  </a:lnTo>
                  <a:lnTo>
                    <a:pt x="164" y="1221"/>
                  </a:lnTo>
                  <a:lnTo>
                    <a:pt x="180" y="1222"/>
                  </a:lnTo>
                  <a:lnTo>
                    <a:pt x="181" y="1221"/>
                  </a:lnTo>
                  <a:lnTo>
                    <a:pt x="173" y="1218"/>
                  </a:lnTo>
                  <a:lnTo>
                    <a:pt x="165" y="1219"/>
                  </a:lnTo>
                  <a:lnTo>
                    <a:pt x="166" y="1223"/>
                  </a:lnTo>
                  <a:lnTo>
                    <a:pt x="182" y="1223"/>
                  </a:lnTo>
                  <a:lnTo>
                    <a:pt x="183" y="1207"/>
                  </a:lnTo>
                  <a:lnTo>
                    <a:pt x="174" y="1207"/>
                  </a:lnTo>
                  <a:lnTo>
                    <a:pt x="166" y="1208"/>
                  </a:lnTo>
                  <a:lnTo>
                    <a:pt x="166" y="1215"/>
                  </a:lnTo>
                  <a:lnTo>
                    <a:pt x="183" y="1214"/>
                  </a:lnTo>
                  <a:lnTo>
                    <a:pt x="183" y="1206"/>
                  </a:lnTo>
                  <a:lnTo>
                    <a:pt x="166" y="1206"/>
                  </a:lnTo>
                  <a:lnTo>
                    <a:pt x="165" y="1222"/>
                  </a:lnTo>
                  <a:lnTo>
                    <a:pt x="174" y="1222"/>
                  </a:lnTo>
                  <a:lnTo>
                    <a:pt x="182" y="1221"/>
                  </a:lnTo>
                  <a:lnTo>
                    <a:pt x="181" y="1217"/>
                  </a:lnTo>
                  <a:lnTo>
                    <a:pt x="165" y="1215"/>
                  </a:lnTo>
                  <a:lnTo>
                    <a:pt x="164" y="1217"/>
                  </a:lnTo>
                  <a:lnTo>
                    <a:pt x="173" y="1220"/>
                  </a:lnTo>
                  <a:lnTo>
                    <a:pt x="181" y="1218"/>
                  </a:lnTo>
                  <a:lnTo>
                    <a:pt x="180" y="1215"/>
                  </a:lnTo>
                  <a:lnTo>
                    <a:pt x="172" y="1216"/>
                  </a:lnTo>
                  <a:lnTo>
                    <a:pt x="180" y="1216"/>
                  </a:lnTo>
                  <a:lnTo>
                    <a:pt x="180" y="1206"/>
                  </a:lnTo>
                  <a:lnTo>
                    <a:pt x="163" y="1206"/>
                  </a:lnTo>
                  <a:lnTo>
                    <a:pt x="162" y="1215"/>
                  </a:lnTo>
                  <a:lnTo>
                    <a:pt x="179" y="1216"/>
                  </a:lnTo>
                  <a:close/>
                  <a:moveTo>
                    <a:pt x="167" y="1227"/>
                  </a:moveTo>
                  <a:lnTo>
                    <a:pt x="167" y="1229"/>
                  </a:lnTo>
                  <a:lnTo>
                    <a:pt x="167" y="1230"/>
                  </a:lnTo>
                  <a:lnTo>
                    <a:pt x="168" y="1234"/>
                  </a:lnTo>
                  <a:lnTo>
                    <a:pt x="176" y="1233"/>
                  </a:lnTo>
                  <a:lnTo>
                    <a:pt x="168" y="1233"/>
                  </a:lnTo>
                  <a:lnTo>
                    <a:pt x="168" y="1250"/>
                  </a:lnTo>
                  <a:lnTo>
                    <a:pt x="185" y="1250"/>
                  </a:lnTo>
                  <a:lnTo>
                    <a:pt x="185" y="1248"/>
                  </a:lnTo>
                  <a:lnTo>
                    <a:pt x="168" y="1248"/>
                  </a:lnTo>
                  <a:lnTo>
                    <a:pt x="168" y="1250"/>
                  </a:lnTo>
                  <a:lnTo>
                    <a:pt x="177" y="1250"/>
                  </a:lnTo>
                  <a:lnTo>
                    <a:pt x="185" y="1250"/>
                  </a:lnTo>
                  <a:lnTo>
                    <a:pt x="184" y="1232"/>
                  </a:lnTo>
                  <a:lnTo>
                    <a:pt x="184" y="1231"/>
                  </a:lnTo>
                  <a:lnTo>
                    <a:pt x="184" y="1227"/>
                  </a:lnTo>
                  <a:lnTo>
                    <a:pt x="176" y="1228"/>
                  </a:lnTo>
                  <a:lnTo>
                    <a:pt x="184" y="1228"/>
                  </a:lnTo>
                  <a:lnTo>
                    <a:pt x="184" y="1226"/>
                  </a:lnTo>
                  <a:lnTo>
                    <a:pt x="167" y="1227"/>
                  </a:lnTo>
                  <a:close/>
                  <a:moveTo>
                    <a:pt x="185" y="1236"/>
                  </a:moveTo>
                  <a:lnTo>
                    <a:pt x="186" y="1194"/>
                  </a:lnTo>
                  <a:lnTo>
                    <a:pt x="177" y="1194"/>
                  </a:lnTo>
                  <a:lnTo>
                    <a:pt x="169" y="1194"/>
                  </a:lnTo>
                  <a:lnTo>
                    <a:pt x="169" y="1202"/>
                  </a:lnTo>
                  <a:lnTo>
                    <a:pt x="186" y="1202"/>
                  </a:lnTo>
                  <a:lnTo>
                    <a:pt x="186" y="1194"/>
                  </a:lnTo>
                  <a:lnTo>
                    <a:pt x="169" y="1194"/>
                  </a:lnTo>
                  <a:lnTo>
                    <a:pt x="169" y="1235"/>
                  </a:lnTo>
                  <a:lnTo>
                    <a:pt x="185" y="1236"/>
                  </a:lnTo>
                  <a:close/>
                  <a:moveTo>
                    <a:pt x="169" y="1215"/>
                  </a:moveTo>
                  <a:lnTo>
                    <a:pt x="170" y="1240"/>
                  </a:lnTo>
                  <a:lnTo>
                    <a:pt x="186" y="1240"/>
                  </a:lnTo>
                  <a:lnTo>
                    <a:pt x="186" y="1215"/>
                  </a:lnTo>
                  <a:lnTo>
                    <a:pt x="169" y="1215"/>
                  </a:lnTo>
                  <a:close/>
                  <a:moveTo>
                    <a:pt x="187" y="1234"/>
                  </a:moveTo>
                  <a:lnTo>
                    <a:pt x="187" y="1220"/>
                  </a:lnTo>
                  <a:lnTo>
                    <a:pt x="179" y="1220"/>
                  </a:lnTo>
                  <a:lnTo>
                    <a:pt x="171" y="1221"/>
                  </a:lnTo>
                  <a:lnTo>
                    <a:pt x="171" y="1230"/>
                  </a:lnTo>
                  <a:lnTo>
                    <a:pt x="172" y="1256"/>
                  </a:lnTo>
                  <a:lnTo>
                    <a:pt x="189" y="1256"/>
                  </a:lnTo>
                  <a:lnTo>
                    <a:pt x="188" y="1229"/>
                  </a:lnTo>
                  <a:lnTo>
                    <a:pt x="187" y="1219"/>
                  </a:lnTo>
                  <a:lnTo>
                    <a:pt x="171" y="1220"/>
                  </a:lnTo>
                  <a:lnTo>
                    <a:pt x="171" y="1234"/>
                  </a:lnTo>
                  <a:lnTo>
                    <a:pt x="187" y="1234"/>
                  </a:lnTo>
                  <a:close/>
                  <a:moveTo>
                    <a:pt x="189" y="1267"/>
                  </a:moveTo>
                  <a:lnTo>
                    <a:pt x="189" y="1248"/>
                  </a:lnTo>
                  <a:lnTo>
                    <a:pt x="181" y="1248"/>
                  </a:lnTo>
                  <a:lnTo>
                    <a:pt x="189" y="1249"/>
                  </a:lnTo>
                  <a:lnTo>
                    <a:pt x="190" y="1245"/>
                  </a:lnTo>
                  <a:lnTo>
                    <a:pt x="182" y="1244"/>
                  </a:lnTo>
                  <a:lnTo>
                    <a:pt x="173" y="1246"/>
                  </a:lnTo>
                  <a:lnTo>
                    <a:pt x="174" y="1248"/>
                  </a:lnTo>
                  <a:lnTo>
                    <a:pt x="191" y="1244"/>
                  </a:lnTo>
                  <a:lnTo>
                    <a:pt x="190" y="1243"/>
                  </a:lnTo>
                  <a:lnTo>
                    <a:pt x="173" y="1243"/>
                  </a:lnTo>
                  <a:lnTo>
                    <a:pt x="173" y="1246"/>
                  </a:lnTo>
                  <a:lnTo>
                    <a:pt x="173" y="1248"/>
                  </a:lnTo>
                  <a:lnTo>
                    <a:pt x="172" y="1266"/>
                  </a:lnTo>
                  <a:lnTo>
                    <a:pt x="189" y="1267"/>
                  </a:lnTo>
                  <a:close/>
                  <a:moveTo>
                    <a:pt x="191" y="1236"/>
                  </a:moveTo>
                  <a:lnTo>
                    <a:pt x="191" y="1234"/>
                  </a:lnTo>
                  <a:lnTo>
                    <a:pt x="183" y="1234"/>
                  </a:lnTo>
                  <a:lnTo>
                    <a:pt x="180" y="1242"/>
                  </a:lnTo>
                  <a:lnTo>
                    <a:pt x="180" y="1242"/>
                  </a:lnTo>
                  <a:lnTo>
                    <a:pt x="184" y="1234"/>
                  </a:lnTo>
                  <a:lnTo>
                    <a:pt x="175" y="1234"/>
                  </a:lnTo>
                  <a:lnTo>
                    <a:pt x="176" y="1270"/>
                  </a:lnTo>
                  <a:lnTo>
                    <a:pt x="193" y="1270"/>
                  </a:lnTo>
                  <a:lnTo>
                    <a:pt x="193" y="1257"/>
                  </a:lnTo>
                  <a:lnTo>
                    <a:pt x="177" y="1257"/>
                  </a:lnTo>
                  <a:lnTo>
                    <a:pt x="176" y="1269"/>
                  </a:lnTo>
                  <a:lnTo>
                    <a:pt x="184" y="1270"/>
                  </a:lnTo>
                  <a:lnTo>
                    <a:pt x="193" y="1270"/>
                  </a:lnTo>
                  <a:lnTo>
                    <a:pt x="192" y="1234"/>
                  </a:lnTo>
                  <a:lnTo>
                    <a:pt x="187" y="1226"/>
                  </a:lnTo>
                  <a:lnTo>
                    <a:pt x="186" y="1226"/>
                  </a:lnTo>
                  <a:lnTo>
                    <a:pt x="175" y="1233"/>
                  </a:lnTo>
                  <a:lnTo>
                    <a:pt x="175" y="1235"/>
                  </a:lnTo>
                  <a:lnTo>
                    <a:pt x="191" y="1236"/>
                  </a:lnTo>
                  <a:close/>
                  <a:moveTo>
                    <a:pt x="177" y="1268"/>
                  </a:moveTo>
                  <a:lnTo>
                    <a:pt x="177" y="1271"/>
                  </a:lnTo>
                  <a:lnTo>
                    <a:pt x="178" y="1274"/>
                  </a:lnTo>
                  <a:lnTo>
                    <a:pt x="178" y="1276"/>
                  </a:lnTo>
                  <a:lnTo>
                    <a:pt x="195" y="1273"/>
                  </a:lnTo>
                  <a:lnTo>
                    <a:pt x="195" y="1256"/>
                  </a:lnTo>
                  <a:lnTo>
                    <a:pt x="187" y="1255"/>
                  </a:lnTo>
                  <a:lnTo>
                    <a:pt x="178" y="1255"/>
                  </a:lnTo>
                  <a:lnTo>
                    <a:pt x="178" y="1258"/>
                  </a:lnTo>
                  <a:lnTo>
                    <a:pt x="195" y="1258"/>
                  </a:lnTo>
                  <a:lnTo>
                    <a:pt x="195" y="1255"/>
                  </a:lnTo>
                  <a:lnTo>
                    <a:pt x="178" y="1255"/>
                  </a:lnTo>
                  <a:lnTo>
                    <a:pt x="178" y="1272"/>
                  </a:lnTo>
                  <a:lnTo>
                    <a:pt x="186" y="1272"/>
                  </a:lnTo>
                  <a:lnTo>
                    <a:pt x="194" y="1269"/>
                  </a:lnTo>
                  <a:lnTo>
                    <a:pt x="193" y="1268"/>
                  </a:lnTo>
                  <a:lnTo>
                    <a:pt x="186" y="1271"/>
                  </a:lnTo>
                  <a:lnTo>
                    <a:pt x="194" y="1271"/>
                  </a:lnTo>
                  <a:lnTo>
                    <a:pt x="194" y="1267"/>
                  </a:lnTo>
                  <a:lnTo>
                    <a:pt x="177" y="1268"/>
                  </a:lnTo>
                  <a:close/>
                  <a:moveTo>
                    <a:pt x="179" y="1271"/>
                  </a:moveTo>
                  <a:lnTo>
                    <a:pt x="179" y="1286"/>
                  </a:lnTo>
                  <a:lnTo>
                    <a:pt x="196" y="1286"/>
                  </a:lnTo>
                  <a:lnTo>
                    <a:pt x="197" y="1252"/>
                  </a:lnTo>
                  <a:lnTo>
                    <a:pt x="188" y="1252"/>
                  </a:lnTo>
                  <a:lnTo>
                    <a:pt x="180" y="1252"/>
                  </a:lnTo>
                  <a:lnTo>
                    <a:pt x="180" y="1254"/>
                  </a:lnTo>
                  <a:lnTo>
                    <a:pt x="197" y="1254"/>
                  </a:lnTo>
                  <a:lnTo>
                    <a:pt x="197" y="1252"/>
                  </a:lnTo>
                  <a:lnTo>
                    <a:pt x="180" y="1252"/>
                  </a:lnTo>
                  <a:lnTo>
                    <a:pt x="179" y="1285"/>
                  </a:lnTo>
                  <a:lnTo>
                    <a:pt x="187" y="1285"/>
                  </a:lnTo>
                  <a:lnTo>
                    <a:pt x="196" y="1285"/>
                  </a:lnTo>
                  <a:lnTo>
                    <a:pt x="195" y="1270"/>
                  </a:lnTo>
                  <a:lnTo>
                    <a:pt x="179" y="1271"/>
                  </a:lnTo>
                  <a:close/>
                  <a:moveTo>
                    <a:pt x="180" y="1266"/>
                  </a:moveTo>
                  <a:lnTo>
                    <a:pt x="180" y="1286"/>
                  </a:lnTo>
                  <a:lnTo>
                    <a:pt x="197" y="1287"/>
                  </a:lnTo>
                  <a:lnTo>
                    <a:pt x="197" y="1281"/>
                  </a:lnTo>
                  <a:lnTo>
                    <a:pt x="181" y="1279"/>
                  </a:lnTo>
                  <a:lnTo>
                    <a:pt x="180" y="1285"/>
                  </a:lnTo>
                  <a:lnTo>
                    <a:pt x="189" y="1286"/>
                  </a:lnTo>
                  <a:lnTo>
                    <a:pt x="197" y="1286"/>
                  </a:lnTo>
                  <a:lnTo>
                    <a:pt x="197" y="1266"/>
                  </a:lnTo>
                  <a:lnTo>
                    <a:pt x="180" y="1266"/>
                  </a:lnTo>
                  <a:close/>
                  <a:moveTo>
                    <a:pt x="183" y="1274"/>
                  </a:moveTo>
                  <a:lnTo>
                    <a:pt x="184" y="1281"/>
                  </a:lnTo>
                  <a:lnTo>
                    <a:pt x="184" y="1282"/>
                  </a:lnTo>
                  <a:lnTo>
                    <a:pt x="184" y="1286"/>
                  </a:lnTo>
                  <a:lnTo>
                    <a:pt x="201" y="1285"/>
                  </a:lnTo>
                  <a:lnTo>
                    <a:pt x="201" y="1246"/>
                  </a:lnTo>
                  <a:lnTo>
                    <a:pt x="184" y="1245"/>
                  </a:lnTo>
                  <a:lnTo>
                    <a:pt x="184" y="1284"/>
                  </a:lnTo>
                  <a:lnTo>
                    <a:pt x="192" y="1285"/>
                  </a:lnTo>
                  <a:lnTo>
                    <a:pt x="200" y="1283"/>
                  </a:lnTo>
                  <a:lnTo>
                    <a:pt x="200" y="1279"/>
                  </a:lnTo>
                  <a:lnTo>
                    <a:pt x="192" y="1280"/>
                  </a:lnTo>
                  <a:lnTo>
                    <a:pt x="200" y="1280"/>
                  </a:lnTo>
                  <a:lnTo>
                    <a:pt x="200" y="1273"/>
                  </a:lnTo>
                  <a:lnTo>
                    <a:pt x="183" y="1274"/>
                  </a:lnTo>
                  <a:close/>
                  <a:moveTo>
                    <a:pt x="201" y="1233"/>
                  </a:moveTo>
                  <a:lnTo>
                    <a:pt x="201" y="1223"/>
                  </a:lnTo>
                  <a:lnTo>
                    <a:pt x="185" y="1223"/>
                  </a:lnTo>
                  <a:lnTo>
                    <a:pt x="184" y="1233"/>
                  </a:lnTo>
                  <a:lnTo>
                    <a:pt x="201" y="1233"/>
                  </a:lnTo>
                  <a:close/>
                  <a:moveTo>
                    <a:pt x="0" y="1312"/>
                  </a:moveTo>
                  <a:lnTo>
                    <a:pt x="0" y="1334"/>
                  </a:lnTo>
                  <a:lnTo>
                    <a:pt x="17" y="1334"/>
                  </a:lnTo>
                  <a:lnTo>
                    <a:pt x="18" y="1320"/>
                  </a:lnTo>
                  <a:lnTo>
                    <a:pt x="18" y="1307"/>
                  </a:lnTo>
                  <a:lnTo>
                    <a:pt x="10" y="1307"/>
                  </a:lnTo>
                  <a:lnTo>
                    <a:pt x="11" y="1316"/>
                  </a:lnTo>
                  <a:lnTo>
                    <a:pt x="11" y="1315"/>
                  </a:lnTo>
                  <a:lnTo>
                    <a:pt x="11" y="1307"/>
                  </a:lnTo>
                  <a:lnTo>
                    <a:pt x="2" y="1307"/>
                  </a:lnTo>
                  <a:lnTo>
                    <a:pt x="2" y="1308"/>
                  </a:lnTo>
                  <a:lnTo>
                    <a:pt x="19" y="1308"/>
                  </a:lnTo>
                  <a:lnTo>
                    <a:pt x="19" y="1307"/>
                  </a:lnTo>
                  <a:lnTo>
                    <a:pt x="10" y="1299"/>
                  </a:lnTo>
                  <a:lnTo>
                    <a:pt x="9" y="1299"/>
                  </a:lnTo>
                  <a:lnTo>
                    <a:pt x="2" y="1307"/>
                  </a:lnTo>
                  <a:lnTo>
                    <a:pt x="1" y="1319"/>
                  </a:lnTo>
                  <a:lnTo>
                    <a:pt x="0" y="1334"/>
                  </a:lnTo>
                  <a:lnTo>
                    <a:pt x="9" y="1334"/>
                  </a:lnTo>
                  <a:lnTo>
                    <a:pt x="17" y="1334"/>
                  </a:lnTo>
                  <a:lnTo>
                    <a:pt x="16" y="1312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Freeform 103"/>
            <p:cNvSpPr>
              <a:spLocks noEditPoints="1"/>
            </p:cNvSpPr>
            <p:nvPr/>
          </p:nvSpPr>
          <p:spPr bwMode="auto">
            <a:xfrm>
              <a:off x="23226945" y="11202868"/>
              <a:ext cx="126435" cy="866984"/>
            </a:xfrm>
            <a:custGeom>
              <a:avLst/>
              <a:gdLst>
                <a:gd name="T0" fmla="*/ 9 w 202"/>
                <a:gd name="T1" fmla="*/ 1287 h 1334"/>
                <a:gd name="T2" fmla="*/ 9 w 202"/>
                <a:gd name="T3" fmla="*/ 1292 h 1334"/>
                <a:gd name="T4" fmla="*/ 31 w 202"/>
                <a:gd name="T5" fmla="*/ 1298 h 1334"/>
                <a:gd name="T6" fmla="*/ 17 w 202"/>
                <a:gd name="T7" fmla="*/ 1313 h 1334"/>
                <a:gd name="T8" fmla="*/ 38 w 202"/>
                <a:gd name="T9" fmla="*/ 1323 h 1334"/>
                <a:gd name="T10" fmla="*/ 22 w 202"/>
                <a:gd name="T11" fmla="*/ 1304 h 1334"/>
                <a:gd name="T12" fmla="*/ 26 w 202"/>
                <a:gd name="T13" fmla="*/ 1332 h 1334"/>
                <a:gd name="T14" fmla="*/ 41 w 202"/>
                <a:gd name="T15" fmla="*/ 1306 h 1334"/>
                <a:gd name="T16" fmla="*/ 48 w 202"/>
                <a:gd name="T17" fmla="*/ 1311 h 1334"/>
                <a:gd name="T18" fmla="*/ 36 w 202"/>
                <a:gd name="T19" fmla="*/ 1325 h 1334"/>
                <a:gd name="T20" fmla="*/ 37 w 202"/>
                <a:gd name="T21" fmla="*/ 1294 h 1334"/>
                <a:gd name="T22" fmla="*/ 39 w 202"/>
                <a:gd name="T23" fmla="*/ 1093 h 1334"/>
                <a:gd name="T24" fmla="*/ 57 w 202"/>
                <a:gd name="T25" fmla="*/ 829 h 1334"/>
                <a:gd name="T26" fmla="*/ 58 w 202"/>
                <a:gd name="T27" fmla="*/ 628 h 1334"/>
                <a:gd name="T28" fmla="*/ 59 w 202"/>
                <a:gd name="T29" fmla="*/ 426 h 1334"/>
                <a:gd name="T30" fmla="*/ 61 w 202"/>
                <a:gd name="T31" fmla="*/ 225 h 1334"/>
                <a:gd name="T32" fmla="*/ 64 w 202"/>
                <a:gd name="T33" fmla="*/ 69 h 1334"/>
                <a:gd name="T34" fmla="*/ 58 w 202"/>
                <a:gd name="T35" fmla="*/ 41 h 1334"/>
                <a:gd name="T36" fmla="*/ 56 w 202"/>
                <a:gd name="T37" fmla="*/ 29 h 1334"/>
                <a:gd name="T38" fmla="*/ 55 w 202"/>
                <a:gd name="T39" fmla="*/ 43 h 1334"/>
                <a:gd name="T40" fmla="*/ 59 w 202"/>
                <a:gd name="T41" fmla="*/ 119 h 1334"/>
                <a:gd name="T42" fmla="*/ 71 w 202"/>
                <a:gd name="T43" fmla="*/ 228 h 1334"/>
                <a:gd name="T44" fmla="*/ 80 w 202"/>
                <a:gd name="T45" fmla="*/ 292 h 1334"/>
                <a:gd name="T46" fmla="*/ 76 w 202"/>
                <a:gd name="T47" fmla="*/ 408 h 1334"/>
                <a:gd name="T48" fmla="*/ 87 w 202"/>
                <a:gd name="T49" fmla="*/ 480 h 1334"/>
                <a:gd name="T50" fmla="*/ 84 w 202"/>
                <a:gd name="T51" fmla="*/ 584 h 1334"/>
                <a:gd name="T52" fmla="*/ 96 w 202"/>
                <a:gd name="T53" fmla="*/ 654 h 1334"/>
                <a:gd name="T54" fmla="*/ 80 w 202"/>
                <a:gd name="T55" fmla="*/ 674 h 1334"/>
                <a:gd name="T56" fmla="*/ 84 w 202"/>
                <a:gd name="T57" fmla="*/ 730 h 1334"/>
                <a:gd name="T58" fmla="*/ 103 w 202"/>
                <a:gd name="T59" fmla="*/ 714 h 1334"/>
                <a:gd name="T60" fmla="*/ 89 w 202"/>
                <a:gd name="T61" fmla="*/ 791 h 1334"/>
                <a:gd name="T62" fmla="*/ 102 w 202"/>
                <a:gd name="T63" fmla="*/ 863 h 1334"/>
                <a:gd name="T64" fmla="*/ 109 w 202"/>
                <a:gd name="T65" fmla="*/ 879 h 1334"/>
                <a:gd name="T66" fmla="*/ 100 w 202"/>
                <a:gd name="T67" fmla="*/ 916 h 1334"/>
                <a:gd name="T68" fmla="*/ 118 w 202"/>
                <a:gd name="T69" fmla="*/ 951 h 1334"/>
                <a:gd name="T70" fmla="*/ 122 w 202"/>
                <a:gd name="T71" fmla="*/ 977 h 1334"/>
                <a:gd name="T72" fmla="*/ 108 w 202"/>
                <a:gd name="T73" fmla="*/ 965 h 1334"/>
                <a:gd name="T74" fmla="*/ 128 w 202"/>
                <a:gd name="T75" fmla="*/ 1024 h 1334"/>
                <a:gd name="T76" fmla="*/ 114 w 202"/>
                <a:gd name="T77" fmla="*/ 1069 h 1334"/>
                <a:gd name="T78" fmla="*/ 116 w 202"/>
                <a:gd name="T79" fmla="*/ 1013 h 1334"/>
                <a:gd name="T80" fmla="*/ 116 w 202"/>
                <a:gd name="T81" fmla="*/ 1013 h 1334"/>
                <a:gd name="T82" fmla="*/ 139 w 202"/>
                <a:gd name="T83" fmla="*/ 1002 h 1334"/>
                <a:gd name="T84" fmla="*/ 140 w 202"/>
                <a:gd name="T85" fmla="*/ 1028 h 1334"/>
                <a:gd name="T86" fmla="*/ 144 w 202"/>
                <a:gd name="T87" fmla="*/ 1086 h 1334"/>
                <a:gd name="T88" fmla="*/ 128 w 202"/>
                <a:gd name="T89" fmla="*/ 1099 h 1334"/>
                <a:gd name="T90" fmla="*/ 148 w 202"/>
                <a:gd name="T91" fmla="*/ 1036 h 1334"/>
                <a:gd name="T92" fmla="*/ 153 w 202"/>
                <a:gd name="T93" fmla="*/ 1141 h 1334"/>
                <a:gd name="T94" fmla="*/ 155 w 202"/>
                <a:gd name="T95" fmla="*/ 1113 h 1334"/>
                <a:gd name="T96" fmla="*/ 160 w 202"/>
                <a:gd name="T97" fmla="*/ 1137 h 1334"/>
                <a:gd name="T98" fmla="*/ 144 w 202"/>
                <a:gd name="T99" fmla="*/ 1124 h 1334"/>
                <a:gd name="T100" fmla="*/ 166 w 202"/>
                <a:gd name="T101" fmla="*/ 1201 h 1334"/>
                <a:gd name="T102" fmla="*/ 154 w 202"/>
                <a:gd name="T103" fmla="*/ 1212 h 1334"/>
                <a:gd name="T104" fmla="*/ 156 w 202"/>
                <a:gd name="T105" fmla="*/ 1197 h 1334"/>
                <a:gd name="T106" fmla="*/ 175 w 202"/>
                <a:gd name="T107" fmla="*/ 1223 h 1334"/>
                <a:gd name="T108" fmla="*/ 162 w 202"/>
                <a:gd name="T109" fmla="*/ 1269 h 1334"/>
                <a:gd name="T110" fmla="*/ 178 w 202"/>
                <a:gd name="T111" fmla="*/ 1261 h 1334"/>
                <a:gd name="T112" fmla="*/ 166 w 202"/>
                <a:gd name="T113" fmla="*/ 1258 h 1334"/>
                <a:gd name="T114" fmla="*/ 171 w 202"/>
                <a:gd name="T115" fmla="*/ 1264 h 1334"/>
                <a:gd name="T116" fmla="*/ 175 w 202"/>
                <a:gd name="T117" fmla="*/ 1296 h 1334"/>
                <a:gd name="T118" fmla="*/ 180 w 202"/>
                <a:gd name="T119" fmla="*/ 1298 h 1334"/>
                <a:gd name="T120" fmla="*/ 198 w 202"/>
                <a:gd name="T121" fmla="*/ 1302 h 1334"/>
                <a:gd name="T122" fmla="*/ 185 w 202"/>
                <a:gd name="T123" fmla="*/ 1302 h 1334"/>
                <a:gd name="T124" fmla="*/ 3 w 202"/>
                <a:gd name="T125" fmla="*/ 1286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334">
                  <a:moveTo>
                    <a:pt x="3" y="1300"/>
                  </a:moveTo>
                  <a:lnTo>
                    <a:pt x="4" y="1302"/>
                  </a:lnTo>
                  <a:lnTo>
                    <a:pt x="20" y="1302"/>
                  </a:lnTo>
                  <a:lnTo>
                    <a:pt x="20" y="1278"/>
                  </a:lnTo>
                  <a:lnTo>
                    <a:pt x="4" y="1278"/>
                  </a:lnTo>
                  <a:lnTo>
                    <a:pt x="4" y="1301"/>
                  </a:lnTo>
                  <a:lnTo>
                    <a:pt x="12" y="1301"/>
                  </a:lnTo>
                  <a:lnTo>
                    <a:pt x="20" y="1301"/>
                  </a:lnTo>
                  <a:lnTo>
                    <a:pt x="20" y="1299"/>
                  </a:lnTo>
                  <a:lnTo>
                    <a:pt x="3" y="1300"/>
                  </a:lnTo>
                  <a:close/>
                  <a:moveTo>
                    <a:pt x="4" y="1272"/>
                  </a:moveTo>
                  <a:lnTo>
                    <a:pt x="5" y="1308"/>
                  </a:lnTo>
                  <a:lnTo>
                    <a:pt x="21" y="1308"/>
                  </a:lnTo>
                  <a:lnTo>
                    <a:pt x="22" y="1295"/>
                  </a:lnTo>
                  <a:lnTo>
                    <a:pt x="14" y="1295"/>
                  </a:lnTo>
                  <a:lnTo>
                    <a:pt x="18" y="1302"/>
                  </a:lnTo>
                  <a:lnTo>
                    <a:pt x="18" y="1302"/>
                  </a:lnTo>
                  <a:lnTo>
                    <a:pt x="14" y="1294"/>
                  </a:lnTo>
                  <a:lnTo>
                    <a:pt x="6" y="1295"/>
                  </a:lnTo>
                  <a:lnTo>
                    <a:pt x="6" y="1296"/>
                  </a:lnTo>
                  <a:lnTo>
                    <a:pt x="23" y="1295"/>
                  </a:lnTo>
                  <a:lnTo>
                    <a:pt x="22" y="1294"/>
                  </a:lnTo>
                  <a:lnTo>
                    <a:pt x="10" y="1287"/>
                  </a:lnTo>
                  <a:lnTo>
                    <a:pt x="9" y="1287"/>
                  </a:lnTo>
                  <a:lnTo>
                    <a:pt x="5" y="1294"/>
                  </a:lnTo>
                  <a:lnTo>
                    <a:pt x="5" y="1307"/>
                  </a:lnTo>
                  <a:lnTo>
                    <a:pt x="13" y="1308"/>
                  </a:lnTo>
                  <a:lnTo>
                    <a:pt x="21" y="1308"/>
                  </a:lnTo>
                  <a:lnTo>
                    <a:pt x="21" y="1272"/>
                  </a:lnTo>
                  <a:lnTo>
                    <a:pt x="4" y="1272"/>
                  </a:lnTo>
                  <a:close/>
                  <a:moveTo>
                    <a:pt x="6" y="1308"/>
                  </a:moveTo>
                  <a:lnTo>
                    <a:pt x="6" y="1310"/>
                  </a:lnTo>
                  <a:lnTo>
                    <a:pt x="7" y="1319"/>
                  </a:lnTo>
                  <a:lnTo>
                    <a:pt x="24" y="1319"/>
                  </a:lnTo>
                  <a:lnTo>
                    <a:pt x="24" y="1304"/>
                  </a:lnTo>
                  <a:lnTo>
                    <a:pt x="7" y="1303"/>
                  </a:lnTo>
                  <a:lnTo>
                    <a:pt x="7" y="1318"/>
                  </a:lnTo>
                  <a:lnTo>
                    <a:pt x="15" y="1318"/>
                  </a:lnTo>
                  <a:lnTo>
                    <a:pt x="24" y="1317"/>
                  </a:lnTo>
                  <a:lnTo>
                    <a:pt x="23" y="1309"/>
                  </a:lnTo>
                  <a:lnTo>
                    <a:pt x="23" y="1308"/>
                  </a:lnTo>
                  <a:lnTo>
                    <a:pt x="6" y="1308"/>
                  </a:lnTo>
                  <a:close/>
                  <a:moveTo>
                    <a:pt x="8" y="1293"/>
                  </a:moveTo>
                  <a:lnTo>
                    <a:pt x="9" y="1310"/>
                  </a:lnTo>
                  <a:lnTo>
                    <a:pt x="25" y="1310"/>
                  </a:lnTo>
                  <a:lnTo>
                    <a:pt x="26" y="1292"/>
                  </a:lnTo>
                  <a:lnTo>
                    <a:pt x="18" y="1292"/>
                  </a:lnTo>
                  <a:lnTo>
                    <a:pt x="9" y="1292"/>
                  </a:lnTo>
                  <a:lnTo>
                    <a:pt x="10" y="1307"/>
                  </a:lnTo>
                  <a:lnTo>
                    <a:pt x="27" y="1307"/>
                  </a:lnTo>
                  <a:lnTo>
                    <a:pt x="26" y="1292"/>
                  </a:lnTo>
                  <a:lnTo>
                    <a:pt x="9" y="1292"/>
                  </a:lnTo>
                  <a:lnTo>
                    <a:pt x="9" y="1310"/>
                  </a:lnTo>
                  <a:lnTo>
                    <a:pt x="17" y="1310"/>
                  </a:lnTo>
                  <a:lnTo>
                    <a:pt x="25" y="1310"/>
                  </a:lnTo>
                  <a:lnTo>
                    <a:pt x="25" y="1292"/>
                  </a:lnTo>
                  <a:lnTo>
                    <a:pt x="8" y="1293"/>
                  </a:lnTo>
                  <a:close/>
                  <a:moveTo>
                    <a:pt x="28" y="1315"/>
                  </a:moveTo>
                  <a:lnTo>
                    <a:pt x="29" y="1296"/>
                  </a:lnTo>
                  <a:lnTo>
                    <a:pt x="20" y="1296"/>
                  </a:lnTo>
                  <a:lnTo>
                    <a:pt x="12" y="1296"/>
                  </a:lnTo>
                  <a:lnTo>
                    <a:pt x="13" y="1302"/>
                  </a:lnTo>
                  <a:lnTo>
                    <a:pt x="29" y="1301"/>
                  </a:lnTo>
                  <a:lnTo>
                    <a:pt x="29" y="1295"/>
                  </a:lnTo>
                  <a:lnTo>
                    <a:pt x="12" y="1295"/>
                  </a:lnTo>
                  <a:lnTo>
                    <a:pt x="11" y="1314"/>
                  </a:lnTo>
                  <a:lnTo>
                    <a:pt x="28" y="1315"/>
                  </a:lnTo>
                  <a:close/>
                  <a:moveTo>
                    <a:pt x="13" y="1315"/>
                  </a:moveTo>
                  <a:lnTo>
                    <a:pt x="13" y="1321"/>
                  </a:lnTo>
                  <a:lnTo>
                    <a:pt x="30" y="1321"/>
                  </a:lnTo>
                  <a:lnTo>
                    <a:pt x="31" y="1309"/>
                  </a:lnTo>
                  <a:lnTo>
                    <a:pt x="31" y="1298"/>
                  </a:lnTo>
                  <a:lnTo>
                    <a:pt x="32" y="1294"/>
                  </a:lnTo>
                  <a:lnTo>
                    <a:pt x="24" y="1293"/>
                  </a:lnTo>
                  <a:lnTo>
                    <a:pt x="15" y="1293"/>
                  </a:lnTo>
                  <a:lnTo>
                    <a:pt x="15" y="1309"/>
                  </a:lnTo>
                  <a:lnTo>
                    <a:pt x="32" y="1309"/>
                  </a:lnTo>
                  <a:lnTo>
                    <a:pt x="32" y="1293"/>
                  </a:lnTo>
                  <a:lnTo>
                    <a:pt x="15" y="1292"/>
                  </a:lnTo>
                  <a:lnTo>
                    <a:pt x="15" y="1297"/>
                  </a:lnTo>
                  <a:lnTo>
                    <a:pt x="14" y="1308"/>
                  </a:lnTo>
                  <a:lnTo>
                    <a:pt x="13" y="1320"/>
                  </a:lnTo>
                  <a:lnTo>
                    <a:pt x="22" y="1320"/>
                  </a:lnTo>
                  <a:lnTo>
                    <a:pt x="30" y="1320"/>
                  </a:lnTo>
                  <a:lnTo>
                    <a:pt x="30" y="1314"/>
                  </a:lnTo>
                  <a:lnTo>
                    <a:pt x="13" y="1315"/>
                  </a:lnTo>
                  <a:close/>
                  <a:moveTo>
                    <a:pt x="16" y="1322"/>
                  </a:moveTo>
                  <a:lnTo>
                    <a:pt x="16" y="1330"/>
                  </a:lnTo>
                  <a:lnTo>
                    <a:pt x="33" y="1331"/>
                  </a:lnTo>
                  <a:lnTo>
                    <a:pt x="33" y="1318"/>
                  </a:lnTo>
                  <a:lnTo>
                    <a:pt x="25" y="1317"/>
                  </a:lnTo>
                  <a:lnTo>
                    <a:pt x="33" y="1319"/>
                  </a:lnTo>
                  <a:lnTo>
                    <a:pt x="34" y="1316"/>
                  </a:lnTo>
                  <a:lnTo>
                    <a:pt x="34" y="1315"/>
                  </a:lnTo>
                  <a:lnTo>
                    <a:pt x="34" y="1314"/>
                  </a:lnTo>
                  <a:lnTo>
                    <a:pt x="17" y="1313"/>
                  </a:lnTo>
                  <a:lnTo>
                    <a:pt x="17" y="1313"/>
                  </a:lnTo>
                  <a:lnTo>
                    <a:pt x="25" y="1314"/>
                  </a:lnTo>
                  <a:lnTo>
                    <a:pt x="17" y="1313"/>
                  </a:lnTo>
                  <a:lnTo>
                    <a:pt x="16" y="1315"/>
                  </a:lnTo>
                  <a:lnTo>
                    <a:pt x="16" y="1317"/>
                  </a:lnTo>
                  <a:lnTo>
                    <a:pt x="16" y="1330"/>
                  </a:lnTo>
                  <a:lnTo>
                    <a:pt x="24" y="1330"/>
                  </a:lnTo>
                  <a:lnTo>
                    <a:pt x="33" y="1330"/>
                  </a:lnTo>
                  <a:lnTo>
                    <a:pt x="33" y="1322"/>
                  </a:lnTo>
                  <a:lnTo>
                    <a:pt x="16" y="1322"/>
                  </a:lnTo>
                  <a:close/>
                  <a:moveTo>
                    <a:pt x="35" y="1302"/>
                  </a:moveTo>
                  <a:lnTo>
                    <a:pt x="36" y="1295"/>
                  </a:lnTo>
                  <a:lnTo>
                    <a:pt x="27" y="1295"/>
                  </a:lnTo>
                  <a:lnTo>
                    <a:pt x="19" y="1295"/>
                  </a:lnTo>
                  <a:lnTo>
                    <a:pt x="20" y="1302"/>
                  </a:lnTo>
                  <a:lnTo>
                    <a:pt x="36" y="1303"/>
                  </a:lnTo>
                  <a:lnTo>
                    <a:pt x="37" y="1295"/>
                  </a:lnTo>
                  <a:lnTo>
                    <a:pt x="29" y="1295"/>
                  </a:lnTo>
                  <a:lnTo>
                    <a:pt x="21" y="1298"/>
                  </a:lnTo>
                  <a:lnTo>
                    <a:pt x="22" y="1300"/>
                  </a:lnTo>
                  <a:lnTo>
                    <a:pt x="29" y="1296"/>
                  </a:lnTo>
                  <a:lnTo>
                    <a:pt x="21" y="1297"/>
                  </a:lnTo>
                  <a:lnTo>
                    <a:pt x="21" y="1324"/>
                  </a:lnTo>
                  <a:lnTo>
                    <a:pt x="38" y="1323"/>
                  </a:lnTo>
                  <a:lnTo>
                    <a:pt x="38" y="1296"/>
                  </a:lnTo>
                  <a:lnTo>
                    <a:pt x="37" y="1293"/>
                  </a:lnTo>
                  <a:lnTo>
                    <a:pt x="36" y="1291"/>
                  </a:lnTo>
                  <a:lnTo>
                    <a:pt x="20" y="1294"/>
                  </a:lnTo>
                  <a:lnTo>
                    <a:pt x="20" y="1301"/>
                  </a:lnTo>
                  <a:lnTo>
                    <a:pt x="28" y="1302"/>
                  </a:lnTo>
                  <a:lnTo>
                    <a:pt x="36" y="1301"/>
                  </a:lnTo>
                  <a:lnTo>
                    <a:pt x="36" y="1294"/>
                  </a:lnTo>
                  <a:lnTo>
                    <a:pt x="19" y="1294"/>
                  </a:lnTo>
                  <a:lnTo>
                    <a:pt x="18" y="1301"/>
                  </a:lnTo>
                  <a:lnTo>
                    <a:pt x="35" y="1302"/>
                  </a:lnTo>
                  <a:close/>
                  <a:moveTo>
                    <a:pt x="38" y="1317"/>
                  </a:moveTo>
                  <a:lnTo>
                    <a:pt x="39" y="1304"/>
                  </a:lnTo>
                  <a:lnTo>
                    <a:pt x="30" y="1304"/>
                  </a:lnTo>
                  <a:lnTo>
                    <a:pt x="22" y="1305"/>
                  </a:lnTo>
                  <a:lnTo>
                    <a:pt x="23" y="1316"/>
                  </a:lnTo>
                  <a:lnTo>
                    <a:pt x="39" y="1316"/>
                  </a:lnTo>
                  <a:lnTo>
                    <a:pt x="39" y="1315"/>
                  </a:lnTo>
                  <a:lnTo>
                    <a:pt x="23" y="1314"/>
                  </a:lnTo>
                  <a:lnTo>
                    <a:pt x="23" y="1315"/>
                  </a:lnTo>
                  <a:lnTo>
                    <a:pt x="31" y="1315"/>
                  </a:lnTo>
                  <a:lnTo>
                    <a:pt x="39" y="1315"/>
                  </a:lnTo>
                  <a:lnTo>
                    <a:pt x="39" y="1304"/>
                  </a:lnTo>
                  <a:lnTo>
                    <a:pt x="22" y="1304"/>
                  </a:lnTo>
                  <a:lnTo>
                    <a:pt x="22" y="1317"/>
                  </a:lnTo>
                  <a:lnTo>
                    <a:pt x="38" y="1317"/>
                  </a:lnTo>
                  <a:close/>
                  <a:moveTo>
                    <a:pt x="24" y="1315"/>
                  </a:moveTo>
                  <a:lnTo>
                    <a:pt x="24" y="1326"/>
                  </a:lnTo>
                  <a:lnTo>
                    <a:pt x="41" y="1326"/>
                  </a:lnTo>
                  <a:lnTo>
                    <a:pt x="41" y="1311"/>
                  </a:lnTo>
                  <a:lnTo>
                    <a:pt x="33" y="1311"/>
                  </a:lnTo>
                  <a:lnTo>
                    <a:pt x="25" y="1312"/>
                  </a:lnTo>
                  <a:lnTo>
                    <a:pt x="25" y="1322"/>
                  </a:lnTo>
                  <a:lnTo>
                    <a:pt x="42" y="1322"/>
                  </a:lnTo>
                  <a:lnTo>
                    <a:pt x="42" y="1308"/>
                  </a:lnTo>
                  <a:lnTo>
                    <a:pt x="25" y="1308"/>
                  </a:lnTo>
                  <a:lnTo>
                    <a:pt x="25" y="1322"/>
                  </a:lnTo>
                  <a:lnTo>
                    <a:pt x="33" y="1322"/>
                  </a:lnTo>
                  <a:lnTo>
                    <a:pt x="42" y="1322"/>
                  </a:lnTo>
                  <a:lnTo>
                    <a:pt x="41" y="1311"/>
                  </a:lnTo>
                  <a:lnTo>
                    <a:pt x="24" y="1311"/>
                  </a:lnTo>
                  <a:lnTo>
                    <a:pt x="24" y="1325"/>
                  </a:lnTo>
                  <a:lnTo>
                    <a:pt x="32" y="1326"/>
                  </a:lnTo>
                  <a:lnTo>
                    <a:pt x="41" y="1326"/>
                  </a:lnTo>
                  <a:lnTo>
                    <a:pt x="40" y="1315"/>
                  </a:lnTo>
                  <a:lnTo>
                    <a:pt x="24" y="1315"/>
                  </a:lnTo>
                  <a:close/>
                  <a:moveTo>
                    <a:pt x="26" y="1307"/>
                  </a:moveTo>
                  <a:lnTo>
                    <a:pt x="26" y="1332"/>
                  </a:lnTo>
                  <a:lnTo>
                    <a:pt x="43" y="1332"/>
                  </a:lnTo>
                  <a:lnTo>
                    <a:pt x="43" y="1307"/>
                  </a:lnTo>
                  <a:lnTo>
                    <a:pt x="26" y="1307"/>
                  </a:lnTo>
                  <a:close/>
                  <a:moveTo>
                    <a:pt x="43" y="1334"/>
                  </a:moveTo>
                  <a:lnTo>
                    <a:pt x="44" y="1333"/>
                  </a:lnTo>
                  <a:lnTo>
                    <a:pt x="44" y="1330"/>
                  </a:lnTo>
                  <a:lnTo>
                    <a:pt x="45" y="1306"/>
                  </a:lnTo>
                  <a:lnTo>
                    <a:pt x="36" y="1306"/>
                  </a:lnTo>
                  <a:lnTo>
                    <a:pt x="28" y="1306"/>
                  </a:lnTo>
                  <a:lnTo>
                    <a:pt x="29" y="1315"/>
                  </a:lnTo>
                  <a:lnTo>
                    <a:pt x="34" y="1322"/>
                  </a:lnTo>
                  <a:lnTo>
                    <a:pt x="35" y="1322"/>
                  </a:lnTo>
                  <a:lnTo>
                    <a:pt x="46" y="1315"/>
                  </a:lnTo>
                  <a:lnTo>
                    <a:pt x="47" y="1302"/>
                  </a:lnTo>
                  <a:lnTo>
                    <a:pt x="38" y="1302"/>
                  </a:lnTo>
                  <a:lnTo>
                    <a:pt x="30" y="1302"/>
                  </a:lnTo>
                  <a:lnTo>
                    <a:pt x="30" y="1305"/>
                  </a:lnTo>
                  <a:lnTo>
                    <a:pt x="47" y="1304"/>
                  </a:lnTo>
                  <a:lnTo>
                    <a:pt x="47" y="1301"/>
                  </a:lnTo>
                  <a:lnTo>
                    <a:pt x="30" y="1301"/>
                  </a:lnTo>
                  <a:lnTo>
                    <a:pt x="29" y="1314"/>
                  </a:lnTo>
                  <a:lnTo>
                    <a:pt x="38" y="1314"/>
                  </a:lnTo>
                  <a:lnTo>
                    <a:pt x="41" y="1307"/>
                  </a:lnTo>
                  <a:lnTo>
                    <a:pt x="41" y="1306"/>
                  </a:lnTo>
                  <a:lnTo>
                    <a:pt x="37" y="1314"/>
                  </a:lnTo>
                  <a:lnTo>
                    <a:pt x="45" y="1313"/>
                  </a:lnTo>
                  <a:lnTo>
                    <a:pt x="45" y="1305"/>
                  </a:lnTo>
                  <a:lnTo>
                    <a:pt x="28" y="1305"/>
                  </a:lnTo>
                  <a:lnTo>
                    <a:pt x="27" y="1330"/>
                  </a:lnTo>
                  <a:lnTo>
                    <a:pt x="36" y="1330"/>
                  </a:lnTo>
                  <a:lnTo>
                    <a:pt x="28" y="1327"/>
                  </a:lnTo>
                  <a:lnTo>
                    <a:pt x="28" y="1328"/>
                  </a:lnTo>
                  <a:lnTo>
                    <a:pt x="43" y="1334"/>
                  </a:lnTo>
                  <a:close/>
                  <a:moveTo>
                    <a:pt x="48" y="1311"/>
                  </a:moveTo>
                  <a:lnTo>
                    <a:pt x="48" y="1307"/>
                  </a:lnTo>
                  <a:lnTo>
                    <a:pt x="40" y="1306"/>
                  </a:lnTo>
                  <a:lnTo>
                    <a:pt x="48" y="1309"/>
                  </a:lnTo>
                  <a:lnTo>
                    <a:pt x="48" y="1307"/>
                  </a:lnTo>
                  <a:lnTo>
                    <a:pt x="40" y="1304"/>
                  </a:lnTo>
                  <a:lnTo>
                    <a:pt x="32" y="1305"/>
                  </a:lnTo>
                  <a:lnTo>
                    <a:pt x="33" y="1324"/>
                  </a:lnTo>
                  <a:lnTo>
                    <a:pt x="49" y="1324"/>
                  </a:lnTo>
                  <a:lnTo>
                    <a:pt x="49" y="1304"/>
                  </a:lnTo>
                  <a:lnTo>
                    <a:pt x="33" y="1302"/>
                  </a:lnTo>
                  <a:lnTo>
                    <a:pt x="32" y="1304"/>
                  </a:lnTo>
                  <a:lnTo>
                    <a:pt x="31" y="1306"/>
                  </a:lnTo>
                  <a:lnTo>
                    <a:pt x="31" y="1309"/>
                  </a:lnTo>
                  <a:lnTo>
                    <a:pt x="48" y="1311"/>
                  </a:lnTo>
                  <a:close/>
                  <a:moveTo>
                    <a:pt x="50" y="1317"/>
                  </a:moveTo>
                  <a:lnTo>
                    <a:pt x="50" y="1311"/>
                  </a:lnTo>
                  <a:lnTo>
                    <a:pt x="42" y="1310"/>
                  </a:lnTo>
                  <a:lnTo>
                    <a:pt x="33" y="1311"/>
                  </a:lnTo>
                  <a:lnTo>
                    <a:pt x="34" y="1320"/>
                  </a:lnTo>
                  <a:lnTo>
                    <a:pt x="51" y="1320"/>
                  </a:lnTo>
                  <a:lnTo>
                    <a:pt x="51" y="1308"/>
                  </a:lnTo>
                  <a:lnTo>
                    <a:pt x="52" y="1296"/>
                  </a:lnTo>
                  <a:lnTo>
                    <a:pt x="44" y="1296"/>
                  </a:lnTo>
                  <a:lnTo>
                    <a:pt x="35" y="1296"/>
                  </a:lnTo>
                  <a:lnTo>
                    <a:pt x="35" y="1306"/>
                  </a:lnTo>
                  <a:lnTo>
                    <a:pt x="52" y="1306"/>
                  </a:lnTo>
                  <a:lnTo>
                    <a:pt x="52" y="1295"/>
                  </a:lnTo>
                  <a:lnTo>
                    <a:pt x="35" y="1295"/>
                  </a:lnTo>
                  <a:lnTo>
                    <a:pt x="35" y="1307"/>
                  </a:lnTo>
                  <a:lnTo>
                    <a:pt x="34" y="1319"/>
                  </a:lnTo>
                  <a:lnTo>
                    <a:pt x="42" y="1320"/>
                  </a:lnTo>
                  <a:lnTo>
                    <a:pt x="51" y="1319"/>
                  </a:lnTo>
                  <a:lnTo>
                    <a:pt x="50" y="1310"/>
                  </a:lnTo>
                  <a:lnTo>
                    <a:pt x="33" y="1310"/>
                  </a:lnTo>
                  <a:lnTo>
                    <a:pt x="33" y="1316"/>
                  </a:lnTo>
                  <a:lnTo>
                    <a:pt x="50" y="1317"/>
                  </a:lnTo>
                  <a:close/>
                  <a:moveTo>
                    <a:pt x="36" y="1319"/>
                  </a:moveTo>
                  <a:lnTo>
                    <a:pt x="36" y="1325"/>
                  </a:lnTo>
                  <a:lnTo>
                    <a:pt x="52" y="1327"/>
                  </a:lnTo>
                  <a:lnTo>
                    <a:pt x="53" y="1323"/>
                  </a:lnTo>
                  <a:lnTo>
                    <a:pt x="53" y="1322"/>
                  </a:lnTo>
                  <a:lnTo>
                    <a:pt x="54" y="1315"/>
                  </a:lnTo>
                  <a:lnTo>
                    <a:pt x="54" y="1315"/>
                  </a:lnTo>
                  <a:lnTo>
                    <a:pt x="54" y="1306"/>
                  </a:lnTo>
                  <a:lnTo>
                    <a:pt x="37" y="1306"/>
                  </a:lnTo>
                  <a:lnTo>
                    <a:pt x="37" y="1315"/>
                  </a:lnTo>
                  <a:lnTo>
                    <a:pt x="45" y="1315"/>
                  </a:lnTo>
                  <a:lnTo>
                    <a:pt x="37" y="1314"/>
                  </a:lnTo>
                  <a:lnTo>
                    <a:pt x="36" y="1321"/>
                  </a:lnTo>
                  <a:lnTo>
                    <a:pt x="45" y="1322"/>
                  </a:lnTo>
                  <a:lnTo>
                    <a:pt x="36" y="1320"/>
                  </a:lnTo>
                  <a:lnTo>
                    <a:pt x="36" y="1324"/>
                  </a:lnTo>
                  <a:lnTo>
                    <a:pt x="44" y="1325"/>
                  </a:lnTo>
                  <a:lnTo>
                    <a:pt x="53" y="1325"/>
                  </a:lnTo>
                  <a:lnTo>
                    <a:pt x="52" y="1319"/>
                  </a:lnTo>
                  <a:lnTo>
                    <a:pt x="36" y="1319"/>
                  </a:lnTo>
                  <a:close/>
                  <a:moveTo>
                    <a:pt x="54" y="1294"/>
                  </a:moveTo>
                  <a:lnTo>
                    <a:pt x="54" y="1260"/>
                  </a:lnTo>
                  <a:lnTo>
                    <a:pt x="55" y="1243"/>
                  </a:lnTo>
                  <a:lnTo>
                    <a:pt x="38" y="1243"/>
                  </a:lnTo>
                  <a:lnTo>
                    <a:pt x="38" y="1260"/>
                  </a:lnTo>
                  <a:lnTo>
                    <a:pt x="37" y="1294"/>
                  </a:lnTo>
                  <a:lnTo>
                    <a:pt x="54" y="1294"/>
                  </a:lnTo>
                  <a:close/>
                  <a:moveTo>
                    <a:pt x="55" y="1231"/>
                  </a:moveTo>
                  <a:lnTo>
                    <a:pt x="55" y="1206"/>
                  </a:lnTo>
                  <a:lnTo>
                    <a:pt x="38" y="1206"/>
                  </a:lnTo>
                  <a:lnTo>
                    <a:pt x="38" y="1231"/>
                  </a:lnTo>
                  <a:lnTo>
                    <a:pt x="55" y="1231"/>
                  </a:lnTo>
                  <a:close/>
                  <a:moveTo>
                    <a:pt x="55" y="1193"/>
                  </a:moveTo>
                  <a:lnTo>
                    <a:pt x="55" y="1192"/>
                  </a:lnTo>
                  <a:lnTo>
                    <a:pt x="55" y="1143"/>
                  </a:lnTo>
                  <a:lnTo>
                    <a:pt x="38" y="1143"/>
                  </a:lnTo>
                  <a:lnTo>
                    <a:pt x="38" y="1192"/>
                  </a:lnTo>
                  <a:lnTo>
                    <a:pt x="38" y="1193"/>
                  </a:lnTo>
                  <a:lnTo>
                    <a:pt x="55" y="1193"/>
                  </a:lnTo>
                  <a:close/>
                  <a:moveTo>
                    <a:pt x="55" y="1130"/>
                  </a:moveTo>
                  <a:lnTo>
                    <a:pt x="56" y="1105"/>
                  </a:lnTo>
                  <a:lnTo>
                    <a:pt x="39" y="1105"/>
                  </a:lnTo>
                  <a:lnTo>
                    <a:pt x="38" y="1130"/>
                  </a:lnTo>
                  <a:lnTo>
                    <a:pt x="55" y="1130"/>
                  </a:lnTo>
                  <a:close/>
                  <a:moveTo>
                    <a:pt x="56" y="1093"/>
                  </a:moveTo>
                  <a:lnTo>
                    <a:pt x="56" y="1046"/>
                  </a:lnTo>
                  <a:lnTo>
                    <a:pt x="56" y="1042"/>
                  </a:lnTo>
                  <a:lnTo>
                    <a:pt x="40" y="1042"/>
                  </a:lnTo>
                  <a:lnTo>
                    <a:pt x="40" y="1046"/>
                  </a:lnTo>
                  <a:lnTo>
                    <a:pt x="39" y="1093"/>
                  </a:lnTo>
                  <a:lnTo>
                    <a:pt x="56" y="1093"/>
                  </a:lnTo>
                  <a:close/>
                  <a:moveTo>
                    <a:pt x="56" y="1030"/>
                  </a:moveTo>
                  <a:lnTo>
                    <a:pt x="56" y="1005"/>
                  </a:lnTo>
                  <a:lnTo>
                    <a:pt x="40" y="1005"/>
                  </a:lnTo>
                  <a:lnTo>
                    <a:pt x="40" y="1030"/>
                  </a:lnTo>
                  <a:lnTo>
                    <a:pt x="56" y="1030"/>
                  </a:lnTo>
                  <a:close/>
                  <a:moveTo>
                    <a:pt x="56" y="992"/>
                  </a:moveTo>
                  <a:lnTo>
                    <a:pt x="56" y="942"/>
                  </a:lnTo>
                  <a:lnTo>
                    <a:pt x="40" y="942"/>
                  </a:lnTo>
                  <a:lnTo>
                    <a:pt x="40" y="992"/>
                  </a:lnTo>
                  <a:lnTo>
                    <a:pt x="56" y="992"/>
                  </a:lnTo>
                  <a:close/>
                  <a:moveTo>
                    <a:pt x="57" y="929"/>
                  </a:moveTo>
                  <a:lnTo>
                    <a:pt x="57" y="910"/>
                  </a:lnTo>
                  <a:lnTo>
                    <a:pt x="57" y="904"/>
                  </a:lnTo>
                  <a:lnTo>
                    <a:pt x="40" y="904"/>
                  </a:lnTo>
                  <a:lnTo>
                    <a:pt x="40" y="910"/>
                  </a:lnTo>
                  <a:lnTo>
                    <a:pt x="40" y="929"/>
                  </a:lnTo>
                  <a:lnTo>
                    <a:pt x="57" y="929"/>
                  </a:lnTo>
                  <a:close/>
                  <a:moveTo>
                    <a:pt x="57" y="892"/>
                  </a:moveTo>
                  <a:lnTo>
                    <a:pt x="57" y="841"/>
                  </a:lnTo>
                  <a:lnTo>
                    <a:pt x="40" y="841"/>
                  </a:lnTo>
                  <a:lnTo>
                    <a:pt x="40" y="892"/>
                  </a:lnTo>
                  <a:lnTo>
                    <a:pt x="57" y="892"/>
                  </a:lnTo>
                  <a:close/>
                  <a:moveTo>
                    <a:pt x="57" y="829"/>
                  </a:moveTo>
                  <a:lnTo>
                    <a:pt x="57" y="804"/>
                  </a:lnTo>
                  <a:lnTo>
                    <a:pt x="40" y="804"/>
                  </a:lnTo>
                  <a:lnTo>
                    <a:pt x="40" y="829"/>
                  </a:lnTo>
                  <a:lnTo>
                    <a:pt x="57" y="829"/>
                  </a:lnTo>
                  <a:close/>
                  <a:moveTo>
                    <a:pt x="57" y="791"/>
                  </a:moveTo>
                  <a:lnTo>
                    <a:pt x="57" y="771"/>
                  </a:lnTo>
                  <a:lnTo>
                    <a:pt x="58" y="741"/>
                  </a:lnTo>
                  <a:lnTo>
                    <a:pt x="41" y="741"/>
                  </a:lnTo>
                  <a:lnTo>
                    <a:pt x="41" y="771"/>
                  </a:lnTo>
                  <a:lnTo>
                    <a:pt x="40" y="791"/>
                  </a:lnTo>
                  <a:lnTo>
                    <a:pt x="57" y="791"/>
                  </a:lnTo>
                  <a:close/>
                  <a:moveTo>
                    <a:pt x="58" y="728"/>
                  </a:moveTo>
                  <a:lnTo>
                    <a:pt x="58" y="703"/>
                  </a:lnTo>
                  <a:lnTo>
                    <a:pt x="41" y="703"/>
                  </a:lnTo>
                  <a:lnTo>
                    <a:pt x="41" y="728"/>
                  </a:lnTo>
                  <a:lnTo>
                    <a:pt x="58" y="728"/>
                  </a:lnTo>
                  <a:close/>
                  <a:moveTo>
                    <a:pt x="58" y="690"/>
                  </a:moveTo>
                  <a:lnTo>
                    <a:pt x="58" y="650"/>
                  </a:lnTo>
                  <a:lnTo>
                    <a:pt x="58" y="640"/>
                  </a:lnTo>
                  <a:lnTo>
                    <a:pt x="41" y="640"/>
                  </a:lnTo>
                  <a:lnTo>
                    <a:pt x="41" y="650"/>
                  </a:lnTo>
                  <a:lnTo>
                    <a:pt x="41" y="690"/>
                  </a:lnTo>
                  <a:lnTo>
                    <a:pt x="58" y="690"/>
                  </a:lnTo>
                  <a:close/>
                  <a:moveTo>
                    <a:pt x="58" y="628"/>
                  </a:moveTo>
                  <a:lnTo>
                    <a:pt x="58" y="602"/>
                  </a:lnTo>
                  <a:lnTo>
                    <a:pt x="42" y="602"/>
                  </a:lnTo>
                  <a:lnTo>
                    <a:pt x="42" y="628"/>
                  </a:lnTo>
                  <a:lnTo>
                    <a:pt x="58" y="628"/>
                  </a:lnTo>
                  <a:close/>
                  <a:moveTo>
                    <a:pt x="58" y="590"/>
                  </a:moveTo>
                  <a:lnTo>
                    <a:pt x="58" y="540"/>
                  </a:lnTo>
                  <a:lnTo>
                    <a:pt x="42" y="540"/>
                  </a:lnTo>
                  <a:lnTo>
                    <a:pt x="42" y="590"/>
                  </a:lnTo>
                  <a:lnTo>
                    <a:pt x="58" y="590"/>
                  </a:lnTo>
                  <a:close/>
                  <a:moveTo>
                    <a:pt x="59" y="527"/>
                  </a:moveTo>
                  <a:lnTo>
                    <a:pt x="59" y="502"/>
                  </a:lnTo>
                  <a:lnTo>
                    <a:pt x="42" y="502"/>
                  </a:lnTo>
                  <a:lnTo>
                    <a:pt x="42" y="527"/>
                  </a:lnTo>
                  <a:lnTo>
                    <a:pt x="59" y="527"/>
                  </a:lnTo>
                  <a:close/>
                  <a:moveTo>
                    <a:pt x="59" y="489"/>
                  </a:moveTo>
                  <a:lnTo>
                    <a:pt x="59" y="439"/>
                  </a:lnTo>
                  <a:lnTo>
                    <a:pt x="42" y="439"/>
                  </a:lnTo>
                  <a:lnTo>
                    <a:pt x="42" y="489"/>
                  </a:lnTo>
                  <a:lnTo>
                    <a:pt x="59" y="489"/>
                  </a:lnTo>
                  <a:close/>
                  <a:moveTo>
                    <a:pt x="59" y="426"/>
                  </a:moveTo>
                  <a:lnTo>
                    <a:pt x="60" y="401"/>
                  </a:lnTo>
                  <a:lnTo>
                    <a:pt x="43" y="401"/>
                  </a:lnTo>
                  <a:lnTo>
                    <a:pt x="43" y="426"/>
                  </a:lnTo>
                  <a:lnTo>
                    <a:pt x="59" y="426"/>
                  </a:lnTo>
                  <a:close/>
                  <a:moveTo>
                    <a:pt x="60" y="389"/>
                  </a:moveTo>
                  <a:lnTo>
                    <a:pt x="60" y="338"/>
                  </a:lnTo>
                  <a:lnTo>
                    <a:pt x="43" y="338"/>
                  </a:lnTo>
                  <a:lnTo>
                    <a:pt x="43" y="389"/>
                  </a:lnTo>
                  <a:lnTo>
                    <a:pt x="60" y="389"/>
                  </a:lnTo>
                  <a:close/>
                  <a:moveTo>
                    <a:pt x="60" y="326"/>
                  </a:moveTo>
                  <a:lnTo>
                    <a:pt x="60" y="315"/>
                  </a:lnTo>
                  <a:lnTo>
                    <a:pt x="60" y="301"/>
                  </a:lnTo>
                  <a:lnTo>
                    <a:pt x="44" y="301"/>
                  </a:lnTo>
                  <a:lnTo>
                    <a:pt x="43" y="315"/>
                  </a:lnTo>
                  <a:lnTo>
                    <a:pt x="43" y="326"/>
                  </a:lnTo>
                  <a:lnTo>
                    <a:pt x="60" y="326"/>
                  </a:lnTo>
                  <a:close/>
                  <a:moveTo>
                    <a:pt x="60" y="289"/>
                  </a:moveTo>
                  <a:lnTo>
                    <a:pt x="60" y="284"/>
                  </a:lnTo>
                  <a:lnTo>
                    <a:pt x="61" y="238"/>
                  </a:lnTo>
                  <a:lnTo>
                    <a:pt x="44" y="238"/>
                  </a:lnTo>
                  <a:lnTo>
                    <a:pt x="44" y="284"/>
                  </a:lnTo>
                  <a:lnTo>
                    <a:pt x="44" y="288"/>
                  </a:lnTo>
                  <a:lnTo>
                    <a:pt x="60" y="289"/>
                  </a:lnTo>
                  <a:close/>
                  <a:moveTo>
                    <a:pt x="61" y="225"/>
                  </a:moveTo>
                  <a:lnTo>
                    <a:pt x="61" y="200"/>
                  </a:lnTo>
                  <a:lnTo>
                    <a:pt x="44" y="200"/>
                  </a:lnTo>
                  <a:lnTo>
                    <a:pt x="44" y="225"/>
                  </a:lnTo>
                  <a:lnTo>
                    <a:pt x="61" y="225"/>
                  </a:lnTo>
                  <a:close/>
                  <a:moveTo>
                    <a:pt x="61" y="188"/>
                  </a:moveTo>
                  <a:lnTo>
                    <a:pt x="62" y="148"/>
                  </a:lnTo>
                  <a:lnTo>
                    <a:pt x="62" y="137"/>
                  </a:lnTo>
                  <a:lnTo>
                    <a:pt x="45" y="137"/>
                  </a:lnTo>
                  <a:lnTo>
                    <a:pt x="45" y="148"/>
                  </a:lnTo>
                  <a:lnTo>
                    <a:pt x="45" y="188"/>
                  </a:lnTo>
                  <a:lnTo>
                    <a:pt x="61" y="188"/>
                  </a:lnTo>
                  <a:close/>
                  <a:moveTo>
                    <a:pt x="62" y="125"/>
                  </a:moveTo>
                  <a:lnTo>
                    <a:pt x="62" y="100"/>
                  </a:lnTo>
                  <a:lnTo>
                    <a:pt x="45" y="100"/>
                  </a:lnTo>
                  <a:lnTo>
                    <a:pt x="45" y="125"/>
                  </a:lnTo>
                  <a:lnTo>
                    <a:pt x="62" y="125"/>
                  </a:lnTo>
                  <a:close/>
                  <a:moveTo>
                    <a:pt x="62" y="87"/>
                  </a:moveTo>
                  <a:lnTo>
                    <a:pt x="62" y="82"/>
                  </a:lnTo>
                  <a:lnTo>
                    <a:pt x="63" y="69"/>
                  </a:lnTo>
                  <a:lnTo>
                    <a:pt x="55" y="69"/>
                  </a:lnTo>
                  <a:lnTo>
                    <a:pt x="47" y="71"/>
                  </a:lnTo>
                  <a:lnTo>
                    <a:pt x="47" y="73"/>
                  </a:lnTo>
                  <a:lnTo>
                    <a:pt x="64" y="71"/>
                  </a:lnTo>
                  <a:lnTo>
                    <a:pt x="64" y="42"/>
                  </a:lnTo>
                  <a:lnTo>
                    <a:pt x="47" y="42"/>
                  </a:lnTo>
                  <a:lnTo>
                    <a:pt x="47" y="71"/>
                  </a:lnTo>
                  <a:lnTo>
                    <a:pt x="55" y="71"/>
                  </a:lnTo>
                  <a:lnTo>
                    <a:pt x="64" y="69"/>
                  </a:lnTo>
                  <a:lnTo>
                    <a:pt x="63" y="67"/>
                  </a:lnTo>
                  <a:lnTo>
                    <a:pt x="46" y="68"/>
                  </a:lnTo>
                  <a:lnTo>
                    <a:pt x="45" y="81"/>
                  </a:lnTo>
                  <a:lnTo>
                    <a:pt x="45" y="87"/>
                  </a:lnTo>
                  <a:lnTo>
                    <a:pt x="62" y="87"/>
                  </a:lnTo>
                  <a:close/>
                  <a:moveTo>
                    <a:pt x="48" y="47"/>
                  </a:moveTo>
                  <a:lnTo>
                    <a:pt x="48" y="49"/>
                  </a:lnTo>
                  <a:lnTo>
                    <a:pt x="65" y="49"/>
                  </a:lnTo>
                  <a:lnTo>
                    <a:pt x="65" y="27"/>
                  </a:lnTo>
                  <a:lnTo>
                    <a:pt x="49" y="27"/>
                  </a:lnTo>
                  <a:lnTo>
                    <a:pt x="48" y="49"/>
                  </a:lnTo>
                  <a:lnTo>
                    <a:pt x="56" y="49"/>
                  </a:lnTo>
                  <a:lnTo>
                    <a:pt x="65" y="49"/>
                  </a:lnTo>
                  <a:lnTo>
                    <a:pt x="65" y="46"/>
                  </a:lnTo>
                  <a:lnTo>
                    <a:pt x="48" y="47"/>
                  </a:lnTo>
                  <a:close/>
                  <a:moveTo>
                    <a:pt x="49" y="16"/>
                  </a:moveTo>
                  <a:lnTo>
                    <a:pt x="49" y="41"/>
                  </a:lnTo>
                  <a:lnTo>
                    <a:pt x="66" y="41"/>
                  </a:lnTo>
                  <a:lnTo>
                    <a:pt x="67" y="22"/>
                  </a:lnTo>
                  <a:lnTo>
                    <a:pt x="67" y="16"/>
                  </a:lnTo>
                  <a:lnTo>
                    <a:pt x="50" y="15"/>
                  </a:lnTo>
                  <a:lnTo>
                    <a:pt x="50" y="22"/>
                  </a:lnTo>
                  <a:lnTo>
                    <a:pt x="49" y="40"/>
                  </a:lnTo>
                  <a:lnTo>
                    <a:pt x="58" y="41"/>
                  </a:lnTo>
                  <a:lnTo>
                    <a:pt x="66" y="40"/>
                  </a:lnTo>
                  <a:lnTo>
                    <a:pt x="65" y="16"/>
                  </a:lnTo>
                  <a:lnTo>
                    <a:pt x="49" y="16"/>
                  </a:lnTo>
                  <a:close/>
                  <a:moveTo>
                    <a:pt x="67" y="3"/>
                  </a:moveTo>
                  <a:lnTo>
                    <a:pt x="67" y="1"/>
                  </a:lnTo>
                  <a:lnTo>
                    <a:pt x="59" y="0"/>
                  </a:lnTo>
                  <a:lnTo>
                    <a:pt x="51" y="0"/>
                  </a:lnTo>
                  <a:lnTo>
                    <a:pt x="51" y="23"/>
                  </a:lnTo>
                  <a:lnTo>
                    <a:pt x="68" y="23"/>
                  </a:lnTo>
                  <a:lnTo>
                    <a:pt x="67" y="0"/>
                  </a:lnTo>
                  <a:lnTo>
                    <a:pt x="51" y="0"/>
                  </a:lnTo>
                  <a:lnTo>
                    <a:pt x="51" y="3"/>
                  </a:lnTo>
                  <a:lnTo>
                    <a:pt x="67" y="3"/>
                  </a:lnTo>
                  <a:close/>
                  <a:moveTo>
                    <a:pt x="68" y="31"/>
                  </a:moveTo>
                  <a:lnTo>
                    <a:pt x="69" y="17"/>
                  </a:lnTo>
                  <a:lnTo>
                    <a:pt x="60" y="17"/>
                  </a:lnTo>
                  <a:lnTo>
                    <a:pt x="52" y="17"/>
                  </a:lnTo>
                  <a:lnTo>
                    <a:pt x="53" y="35"/>
                  </a:lnTo>
                  <a:lnTo>
                    <a:pt x="69" y="37"/>
                  </a:lnTo>
                  <a:lnTo>
                    <a:pt x="70" y="34"/>
                  </a:lnTo>
                  <a:lnTo>
                    <a:pt x="70" y="33"/>
                  </a:lnTo>
                  <a:lnTo>
                    <a:pt x="71" y="25"/>
                  </a:lnTo>
                  <a:lnTo>
                    <a:pt x="62" y="24"/>
                  </a:lnTo>
                  <a:lnTo>
                    <a:pt x="56" y="29"/>
                  </a:lnTo>
                  <a:lnTo>
                    <a:pt x="56" y="30"/>
                  </a:lnTo>
                  <a:lnTo>
                    <a:pt x="63" y="25"/>
                  </a:lnTo>
                  <a:lnTo>
                    <a:pt x="55" y="25"/>
                  </a:lnTo>
                  <a:lnTo>
                    <a:pt x="55" y="31"/>
                  </a:lnTo>
                  <a:lnTo>
                    <a:pt x="71" y="30"/>
                  </a:lnTo>
                  <a:lnTo>
                    <a:pt x="71" y="25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4" y="23"/>
                  </a:lnTo>
                  <a:lnTo>
                    <a:pt x="53" y="32"/>
                  </a:lnTo>
                  <a:lnTo>
                    <a:pt x="62" y="32"/>
                  </a:lnTo>
                  <a:lnTo>
                    <a:pt x="53" y="31"/>
                  </a:lnTo>
                  <a:lnTo>
                    <a:pt x="53" y="33"/>
                  </a:lnTo>
                  <a:lnTo>
                    <a:pt x="61" y="35"/>
                  </a:lnTo>
                  <a:lnTo>
                    <a:pt x="69" y="35"/>
                  </a:lnTo>
                  <a:lnTo>
                    <a:pt x="69" y="17"/>
                  </a:lnTo>
                  <a:lnTo>
                    <a:pt x="52" y="17"/>
                  </a:lnTo>
                  <a:lnTo>
                    <a:pt x="51" y="31"/>
                  </a:lnTo>
                  <a:lnTo>
                    <a:pt x="68" y="31"/>
                  </a:lnTo>
                  <a:close/>
                  <a:moveTo>
                    <a:pt x="55" y="43"/>
                  </a:moveTo>
                  <a:lnTo>
                    <a:pt x="55" y="68"/>
                  </a:lnTo>
                  <a:lnTo>
                    <a:pt x="72" y="68"/>
                  </a:lnTo>
                  <a:lnTo>
                    <a:pt x="71" y="43"/>
                  </a:lnTo>
                  <a:lnTo>
                    <a:pt x="55" y="43"/>
                  </a:lnTo>
                  <a:close/>
                  <a:moveTo>
                    <a:pt x="73" y="69"/>
                  </a:moveTo>
                  <a:lnTo>
                    <a:pt x="73" y="69"/>
                  </a:lnTo>
                  <a:lnTo>
                    <a:pt x="65" y="68"/>
                  </a:lnTo>
                  <a:lnTo>
                    <a:pt x="56" y="68"/>
                  </a:lnTo>
                  <a:lnTo>
                    <a:pt x="57" y="118"/>
                  </a:lnTo>
                  <a:lnTo>
                    <a:pt x="74" y="118"/>
                  </a:lnTo>
                  <a:lnTo>
                    <a:pt x="73" y="68"/>
                  </a:lnTo>
                  <a:lnTo>
                    <a:pt x="56" y="67"/>
                  </a:lnTo>
                  <a:lnTo>
                    <a:pt x="56" y="68"/>
                  </a:lnTo>
                  <a:lnTo>
                    <a:pt x="73" y="69"/>
                  </a:lnTo>
                  <a:close/>
                  <a:moveTo>
                    <a:pt x="74" y="110"/>
                  </a:moveTo>
                  <a:lnTo>
                    <a:pt x="74" y="89"/>
                  </a:lnTo>
                  <a:lnTo>
                    <a:pt x="66" y="88"/>
                  </a:lnTo>
                  <a:lnTo>
                    <a:pt x="58" y="89"/>
                  </a:lnTo>
                  <a:lnTo>
                    <a:pt x="58" y="93"/>
                  </a:lnTo>
                  <a:lnTo>
                    <a:pt x="74" y="92"/>
                  </a:lnTo>
                  <a:lnTo>
                    <a:pt x="74" y="88"/>
                  </a:lnTo>
                  <a:lnTo>
                    <a:pt x="58" y="88"/>
                  </a:lnTo>
                  <a:lnTo>
                    <a:pt x="57" y="109"/>
                  </a:lnTo>
                  <a:lnTo>
                    <a:pt x="74" y="110"/>
                  </a:lnTo>
                  <a:close/>
                  <a:moveTo>
                    <a:pt x="58" y="105"/>
                  </a:moveTo>
                  <a:lnTo>
                    <a:pt x="58" y="113"/>
                  </a:lnTo>
                  <a:lnTo>
                    <a:pt x="58" y="114"/>
                  </a:lnTo>
                  <a:lnTo>
                    <a:pt x="59" y="119"/>
                  </a:lnTo>
                  <a:lnTo>
                    <a:pt x="59" y="129"/>
                  </a:lnTo>
                  <a:lnTo>
                    <a:pt x="60" y="148"/>
                  </a:lnTo>
                  <a:lnTo>
                    <a:pt x="60" y="155"/>
                  </a:lnTo>
                  <a:lnTo>
                    <a:pt x="77" y="155"/>
                  </a:lnTo>
                  <a:lnTo>
                    <a:pt x="77" y="148"/>
                  </a:lnTo>
                  <a:lnTo>
                    <a:pt x="76" y="128"/>
                  </a:lnTo>
                  <a:lnTo>
                    <a:pt x="75" y="118"/>
                  </a:lnTo>
                  <a:lnTo>
                    <a:pt x="75" y="112"/>
                  </a:lnTo>
                  <a:lnTo>
                    <a:pt x="67" y="113"/>
                  </a:lnTo>
                  <a:lnTo>
                    <a:pt x="75" y="113"/>
                  </a:lnTo>
                  <a:lnTo>
                    <a:pt x="75" y="104"/>
                  </a:lnTo>
                  <a:lnTo>
                    <a:pt x="58" y="105"/>
                  </a:lnTo>
                  <a:close/>
                  <a:moveTo>
                    <a:pt x="60" y="168"/>
                  </a:moveTo>
                  <a:lnTo>
                    <a:pt x="61" y="187"/>
                  </a:lnTo>
                  <a:lnTo>
                    <a:pt x="61" y="193"/>
                  </a:lnTo>
                  <a:lnTo>
                    <a:pt x="78" y="192"/>
                  </a:lnTo>
                  <a:lnTo>
                    <a:pt x="77" y="186"/>
                  </a:lnTo>
                  <a:lnTo>
                    <a:pt x="77" y="167"/>
                  </a:lnTo>
                  <a:lnTo>
                    <a:pt x="60" y="168"/>
                  </a:lnTo>
                  <a:close/>
                  <a:moveTo>
                    <a:pt x="61" y="205"/>
                  </a:moveTo>
                  <a:lnTo>
                    <a:pt x="62" y="239"/>
                  </a:lnTo>
                  <a:lnTo>
                    <a:pt x="78" y="240"/>
                  </a:lnTo>
                  <a:lnTo>
                    <a:pt x="79" y="228"/>
                  </a:lnTo>
                  <a:lnTo>
                    <a:pt x="71" y="228"/>
                  </a:lnTo>
                  <a:lnTo>
                    <a:pt x="62" y="228"/>
                  </a:lnTo>
                  <a:lnTo>
                    <a:pt x="62" y="233"/>
                  </a:lnTo>
                  <a:lnTo>
                    <a:pt x="79" y="233"/>
                  </a:lnTo>
                  <a:lnTo>
                    <a:pt x="79" y="228"/>
                  </a:lnTo>
                  <a:lnTo>
                    <a:pt x="62" y="228"/>
                  </a:lnTo>
                  <a:lnTo>
                    <a:pt x="62" y="239"/>
                  </a:lnTo>
                  <a:lnTo>
                    <a:pt x="70" y="239"/>
                  </a:lnTo>
                  <a:lnTo>
                    <a:pt x="78" y="239"/>
                  </a:lnTo>
                  <a:lnTo>
                    <a:pt x="78" y="205"/>
                  </a:lnTo>
                  <a:lnTo>
                    <a:pt x="61" y="205"/>
                  </a:lnTo>
                  <a:close/>
                  <a:moveTo>
                    <a:pt x="63" y="246"/>
                  </a:moveTo>
                  <a:lnTo>
                    <a:pt x="63" y="268"/>
                  </a:lnTo>
                  <a:lnTo>
                    <a:pt x="63" y="271"/>
                  </a:lnTo>
                  <a:lnTo>
                    <a:pt x="80" y="271"/>
                  </a:lnTo>
                  <a:lnTo>
                    <a:pt x="80" y="268"/>
                  </a:lnTo>
                  <a:lnTo>
                    <a:pt x="80" y="245"/>
                  </a:lnTo>
                  <a:lnTo>
                    <a:pt x="63" y="246"/>
                  </a:lnTo>
                  <a:close/>
                  <a:moveTo>
                    <a:pt x="64" y="283"/>
                  </a:moveTo>
                  <a:lnTo>
                    <a:pt x="64" y="292"/>
                  </a:lnTo>
                  <a:lnTo>
                    <a:pt x="64" y="311"/>
                  </a:lnTo>
                  <a:lnTo>
                    <a:pt x="65" y="334"/>
                  </a:lnTo>
                  <a:lnTo>
                    <a:pt x="82" y="333"/>
                  </a:lnTo>
                  <a:lnTo>
                    <a:pt x="81" y="310"/>
                  </a:lnTo>
                  <a:lnTo>
                    <a:pt x="80" y="292"/>
                  </a:lnTo>
                  <a:lnTo>
                    <a:pt x="80" y="283"/>
                  </a:lnTo>
                  <a:lnTo>
                    <a:pt x="64" y="283"/>
                  </a:lnTo>
                  <a:close/>
                  <a:moveTo>
                    <a:pt x="65" y="347"/>
                  </a:moveTo>
                  <a:lnTo>
                    <a:pt x="65" y="357"/>
                  </a:lnTo>
                  <a:lnTo>
                    <a:pt x="66" y="369"/>
                  </a:lnTo>
                  <a:lnTo>
                    <a:pt x="66" y="371"/>
                  </a:lnTo>
                  <a:lnTo>
                    <a:pt x="83" y="371"/>
                  </a:lnTo>
                  <a:lnTo>
                    <a:pt x="83" y="368"/>
                  </a:lnTo>
                  <a:lnTo>
                    <a:pt x="82" y="357"/>
                  </a:lnTo>
                  <a:lnTo>
                    <a:pt x="82" y="346"/>
                  </a:lnTo>
                  <a:lnTo>
                    <a:pt x="65" y="347"/>
                  </a:lnTo>
                  <a:close/>
                  <a:moveTo>
                    <a:pt x="67" y="384"/>
                  </a:moveTo>
                  <a:lnTo>
                    <a:pt x="67" y="399"/>
                  </a:lnTo>
                  <a:lnTo>
                    <a:pt x="67" y="409"/>
                  </a:lnTo>
                  <a:lnTo>
                    <a:pt x="84" y="410"/>
                  </a:lnTo>
                  <a:lnTo>
                    <a:pt x="85" y="407"/>
                  </a:lnTo>
                  <a:lnTo>
                    <a:pt x="76" y="405"/>
                  </a:lnTo>
                  <a:lnTo>
                    <a:pt x="68" y="406"/>
                  </a:lnTo>
                  <a:lnTo>
                    <a:pt x="69" y="429"/>
                  </a:lnTo>
                  <a:lnTo>
                    <a:pt x="86" y="428"/>
                  </a:lnTo>
                  <a:lnTo>
                    <a:pt x="85" y="405"/>
                  </a:lnTo>
                  <a:lnTo>
                    <a:pt x="68" y="403"/>
                  </a:lnTo>
                  <a:lnTo>
                    <a:pt x="68" y="406"/>
                  </a:lnTo>
                  <a:lnTo>
                    <a:pt x="76" y="408"/>
                  </a:lnTo>
                  <a:lnTo>
                    <a:pt x="84" y="408"/>
                  </a:lnTo>
                  <a:lnTo>
                    <a:pt x="84" y="398"/>
                  </a:lnTo>
                  <a:lnTo>
                    <a:pt x="83" y="384"/>
                  </a:lnTo>
                  <a:lnTo>
                    <a:pt x="67" y="384"/>
                  </a:lnTo>
                  <a:close/>
                  <a:moveTo>
                    <a:pt x="69" y="441"/>
                  </a:moveTo>
                  <a:lnTo>
                    <a:pt x="69" y="467"/>
                  </a:lnTo>
                  <a:lnTo>
                    <a:pt x="86" y="466"/>
                  </a:lnTo>
                  <a:lnTo>
                    <a:pt x="86" y="441"/>
                  </a:lnTo>
                  <a:lnTo>
                    <a:pt x="69" y="441"/>
                  </a:lnTo>
                  <a:close/>
                  <a:moveTo>
                    <a:pt x="70" y="479"/>
                  </a:moveTo>
                  <a:lnTo>
                    <a:pt x="71" y="482"/>
                  </a:lnTo>
                  <a:lnTo>
                    <a:pt x="79" y="481"/>
                  </a:lnTo>
                  <a:lnTo>
                    <a:pt x="71" y="481"/>
                  </a:lnTo>
                  <a:lnTo>
                    <a:pt x="71" y="499"/>
                  </a:lnTo>
                  <a:lnTo>
                    <a:pt x="72" y="528"/>
                  </a:lnTo>
                  <a:lnTo>
                    <a:pt x="88" y="529"/>
                  </a:lnTo>
                  <a:lnTo>
                    <a:pt x="89" y="529"/>
                  </a:lnTo>
                  <a:lnTo>
                    <a:pt x="72" y="525"/>
                  </a:lnTo>
                  <a:lnTo>
                    <a:pt x="72" y="526"/>
                  </a:lnTo>
                  <a:lnTo>
                    <a:pt x="80" y="528"/>
                  </a:lnTo>
                  <a:lnTo>
                    <a:pt x="89" y="528"/>
                  </a:lnTo>
                  <a:lnTo>
                    <a:pt x="88" y="499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7" y="478"/>
                  </a:lnTo>
                  <a:lnTo>
                    <a:pt x="70" y="479"/>
                  </a:lnTo>
                  <a:close/>
                  <a:moveTo>
                    <a:pt x="73" y="535"/>
                  </a:moveTo>
                  <a:lnTo>
                    <a:pt x="73" y="560"/>
                  </a:lnTo>
                  <a:lnTo>
                    <a:pt x="90" y="560"/>
                  </a:lnTo>
                  <a:lnTo>
                    <a:pt x="89" y="535"/>
                  </a:lnTo>
                  <a:lnTo>
                    <a:pt x="73" y="535"/>
                  </a:lnTo>
                  <a:close/>
                  <a:moveTo>
                    <a:pt x="90" y="563"/>
                  </a:moveTo>
                  <a:lnTo>
                    <a:pt x="91" y="544"/>
                  </a:lnTo>
                  <a:lnTo>
                    <a:pt x="82" y="544"/>
                  </a:lnTo>
                  <a:lnTo>
                    <a:pt x="74" y="544"/>
                  </a:lnTo>
                  <a:lnTo>
                    <a:pt x="74" y="575"/>
                  </a:lnTo>
                  <a:lnTo>
                    <a:pt x="91" y="575"/>
                  </a:lnTo>
                  <a:lnTo>
                    <a:pt x="91" y="544"/>
                  </a:lnTo>
                  <a:lnTo>
                    <a:pt x="74" y="544"/>
                  </a:lnTo>
                  <a:lnTo>
                    <a:pt x="73" y="563"/>
                  </a:lnTo>
                  <a:lnTo>
                    <a:pt x="90" y="563"/>
                  </a:lnTo>
                  <a:close/>
                  <a:moveTo>
                    <a:pt x="74" y="588"/>
                  </a:moveTo>
                  <a:lnTo>
                    <a:pt x="74" y="594"/>
                  </a:lnTo>
                  <a:lnTo>
                    <a:pt x="91" y="596"/>
                  </a:lnTo>
                  <a:lnTo>
                    <a:pt x="91" y="594"/>
                  </a:lnTo>
                  <a:lnTo>
                    <a:pt x="92" y="592"/>
                  </a:lnTo>
                  <a:lnTo>
                    <a:pt x="92" y="584"/>
                  </a:lnTo>
                  <a:lnTo>
                    <a:pt x="84" y="584"/>
                  </a:lnTo>
                  <a:lnTo>
                    <a:pt x="76" y="584"/>
                  </a:lnTo>
                  <a:lnTo>
                    <a:pt x="76" y="592"/>
                  </a:lnTo>
                  <a:lnTo>
                    <a:pt x="93" y="592"/>
                  </a:lnTo>
                  <a:lnTo>
                    <a:pt x="92" y="584"/>
                  </a:lnTo>
                  <a:lnTo>
                    <a:pt x="76" y="583"/>
                  </a:lnTo>
                  <a:lnTo>
                    <a:pt x="75" y="591"/>
                  </a:lnTo>
                  <a:lnTo>
                    <a:pt x="83" y="592"/>
                  </a:lnTo>
                  <a:lnTo>
                    <a:pt x="75" y="589"/>
                  </a:lnTo>
                  <a:lnTo>
                    <a:pt x="75" y="591"/>
                  </a:lnTo>
                  <a:lnTo>
                    <a:pt x="83" y="594"/>
                  </a:lnTo>
                  <a:lnTo>
                    <a:pt x="91" y="594"/>
                  </a:lnTo>
                  <a:lnTo>
                    <a:pt x="91" y="587"/>
                  </a:lnTo>
                  <a:lnTo>
                    <a:pt x="74" y="588"/>
                  </a:lnTo>
                  <a:close/>
                  <a:moveTo>
                    <a:pt x="76" y="605"/>
                  </a:moveTo>
                  <a:lnTo>
                    <a:pt x="76" y="617"/>
                  </a:lnTo>
                  <a:lnTo>
                    <a:pt x="77" y="621"/>
                  </a:lnTo>
                  <a:lnTo>
                    <a:pt x="78" y="622"/>
                  </a:lnTo>
                  <a:lnTo>
                    <a:pt x="85" y="617"/>
                  </a:lnTo>
                  <a:lnTo>
                    <a:pt x="77" y="618"/>
                  </a:lnTo>
                  <a:lnTo>
                    <a:pt x="78" y="624"/>
                  </a:lnTo>
                  <a:lnTo>
                    <a:pt x="78" y="637"/>
                  </a:lnTo>
                  <a:lnTo>
                    <a:pt x="79" y="643"/>
                  </a:lnTo>
                  <a:lnTo>
                    <a:pt x="79" y="655"/>
                  </a:lnTo>
                  <a:lnTo>
                    <a:pt x="96" y="654"/>
                  </a:lnTo>
                  <a:lnTo>
                    <a:pt x="95" y="643"/>
                  </a:lnTo>
                  <a:lnTo>
                    <a:pt x="95" y="635"/>
                  </a:lnTo>
                  <a:lnTo>
                    <a:pt x="94" y="622"/>
                  </a:lnTo>
                  <a:lnTo>
                    <a:pt x="93" y="617"/>
                  </a:lnTo>
                  <a:lnTo>
                    <a:pt x="92" y="613"/>
                  </a:lnTo>
                  <a:lnTo>
                    <a:pt x="92" y="612"/>
                  </a:lnTo>
                  <a:lnTo>
                    <a:pt x="85" y="616"/>
                  </a:lnTo>
                  <a:lnTo>
                    <a:pt x="93" y="616"/>
                  </a:lnTo>
                  <a:lnTo>
                    <a:pt x="93" y="604"/>
                  </a:lnTo>
                  <a:lnTo>
                    <a:pt x="76" y="605"/>
                  </a:lnTo>
                  <a:close/>
                  <a:moveTo>
                    <a:pt x="96" y="660"/>
                  </a:moveTo>
                  <a:lnTo>
                    <a:pt x="96" y="660"/>
                  </a:lnTo>
                  <a:lnTo>
                    <a:pt x="88" y="659"/>
                  </a:lnTo>
                  <a:lnTo>
                    <a:pt x="80" y="659"/>
                  </a:lnTo>
                  <a:lnTo>
                    <a:pt x="80" y="675"/>
                  </a:lnTo>
                  <a:lnTo>
                    <a:pt x="97" y="675"/>
                  </a:lnTo>
                  <a:lnTo>
                    <a:pt x="98" y="670"/>
                  </a:lnTo>
                  <a:lnTo>
                    <a:pt x="89" y="669"/>
                  </a:lnTo>
                  <a:lnTo>
                    <a:pt x="81" y="669"/>
                  </a:lnTo>
                  <a:lnTo>
                    <a:pt x="81" y="672"/>
                  </a:lnTo>
                  <a:lnTo>
                    <a:pt x="98" y="672"/>
                  </a:lnTo>
                  <a:lnTo>
                    <a:pt x="98" y="668"/>
                  </a:lnTo>
                  <a:lnTo>
                    <a:pt x="81" y="668"/>
                  </a:lnTo>
                  <a:lnTo>
                    <a:pt x="80" y="674"/>
                  </a:lnTo>
                  <a:lnTo>
                    <a:pt x="89" y="674"/>
                  </a:lnTo>
                  <a:lnTo>
                    <a:pt x="97" y="674"/>
                  </a:lnTo>
                  <a:lnTo>
                    <a:pt x="96" y="659"/>
                  </a:lnTo>
                  <a:lnTo>
                    <a:pt x="80" y="657"/>
                  </a:lnTo>
                  <a:lnTo>
                    <a:pt x="80" y="658"/>
                  </a:lnTo>
                  <a:lnTo>
                    <a:pt x="96" y="660"/>
                  </a:lnTo>
                  <a:close/>
                  <a:moveTo>
                    <a:pt x="82" y="685"/>
                  </a:moveTo>
                  <a:lnTo>
                    <a:pt x="82" y="688"/>
                  </a:lnTo>
                  <a:lnTo>
                    <a:pt x="82" y="735"/>
                  </a:lnTo>
                  <a:lnTo>
                    <a:pt x="99" y="735"/>
                  </a:lnTo>
                  <a:lnTo>
                    <a:pt x="98" y="688"/>
                  </a:lnTo>
                  <a:lnTo>
                    <a:pt x="98" y="685"/>
                  </a:lnTo>
                  <a:lnTo>
                    <a:pt x="82" y="685"/>
                  </a:lnTo>
                  <a:close/>
                  <a:moveTo>
                    <a:pt x="99" y="725"/>
                  </a:moveTo>
                  <a:lnTo>
                    <a:pt x="100" y="709"/>
                  </a:lnTo>
                  <a:lnTo>
                    <a:pt x="91" y="708"/>
                  </a:lnTo>
                  <a:lnTo>
                    <a:pt x="83" y="709"/>
                  </a:lnTo>
                  <a:lnTo>
                    <a:pt x="84" y="718"/>
                  </a:lnTo>
                  <a:lnTo>
                    <a:pt x="100" y="717"/>
                  </a:lnTo>
                  <a:lnTo>
                    <a:pt x="100" y="708"/>
                  </a:lnTo>
                  <a:lnTo>
                    <a:pt x="83" y="708"/>
                  </a:lnTo>
                  <a:lnTo>
                    <a:pt x="83" y="725"/>
                  </a:lnTo>
                  <a:lnTo>
                    <a:pt x="99" y="725"/>
                  </a:lnTo>
                  <a:close/>
                  <a:moveTo>
                    <a:pt x="84" y="730"/>
                  </a:moveTo>
                  <a:lnTo>
                    <a:pt x="84" y="770"/>
                  </a:lnTo>
                  <a:lnTo>
                    <a:pt x="85" y="780"/>
                  </a:lnTo>
                  <a:lnTo>
                    <a:pt x="101" y="780"/>
                  </a:lnTo>
                  <a:lnTo>
                    <a:pt x="101" y="770"/>
                  </a:lnTo>
                  <a:lnTo>
                    <a:pt x="100" y="730"/>
                  </a:lnTo>
                  <a:lnTo>
                    <a:pt x="84" y="730"/>
                  </a:lnTo>
                  <a:close/>
                  <a:moveTo>
                    <a:pt x="85" y="793"/>
                  </a:moveTo>
                  <a:lnTo>
                    <a:pt x="85" y="795"/>
                  </a:lnTo>
                  <a:lnTo>
                    <a:pt x="102" y="795"/>
                  </a:lnTo>
                  <a:lnTo>
                    <a:pt x="102" y="771"/>
                  </a:lnTo>
                  <a:lnTo>
                    <a:pt x="85" y="771"/>
                  </a:lnTo>
                  <a:lnTo>
                    <a:pt x="85" y="795"/>
                  </a:lnTo>
                  <a:lnTo>
                    <a:pt x="93" y="795"/>
                  </a:lnTo>
                  <a:lnTo>
                    <a:pt x="102" y="795"/>
                  </a:lnTo>
                  <a:lnTo>
                    <a:pt x="102" y="793"/>
                  </a:lnTo>
                  <a:lnTo>
                    <a:pt x="85" y="793"/>
                  </a:lnTo>
                  <a:close/>
                  <a:moveTo>
                    <a:pt x="102" y="759"/>
                  </a:moveTo>
                  <a:lnTo>
                    <a:pt x="102" y="751"/>
                  </a:lnTo>
                  <a:lnTo>
                    <a:pt x="103" y="714"/>
                  </a:lnTo>
                  <a:lnTo>
                    <a:pt x="95" y="714"/>
                  </a:lnTo>
                  <a:lnTo>
                    <a:pt x="86" y="714"/>
                  </a:lnTo>
                  <a:lnTo>
                    <a:pt x="86" y="719"/>
                  </a:lnTo>
                  <a:lnTo>
                    <a:pt x="103" y="719"/>
                  </a:lnTo>
                  <a:lnTo>
                    <a:pt x="103" y="714"/>
                  </a:lnTo>
                  <a:lnTo>
                    <a:pt x="86" y="714"/>
                  </a:lnTo>
                  <a:lnTo>
                    <a:pt x="86" y="751"/>
                  </a:lnTo>
                  <a:lnTo>
                    <a:pt x="86" y="759"/>
                  </a:lnTo>
                  <a:lnTo>
                    <a:pt x="102" y="759"/>
                  </a:lnTo>
                  <a:close/>
                  <a:moveTo>
                    <a:pt x="87" y="732"/>
                  </a:moveTo>
                  <a:lnTo>
                    <a:pt x="87" y="734"/>
                  </a:lnTo>
                  <a:lnTo>
                    <a:pt x="104" y="734"/>
                  </a:lnTo>
                  <a:lnTo>
                    <a:pt x="104" y="719"/>
                  </a:lnTo>
                  <a:lnTo>
                    <a:pt x="104" y="710"/>
                  </a:lnTo>
                  <a:lnTo>
                    <a:pt x="88" y="710"/>
                  </a:lnTo>
                  <a:lnTo>
                    <a:pt x="87" y="719"/>
                  </a:lnTo>
                  <a:lnTo>
                    <a:pt x="87" y="733"/>
                  </a:lnTo>
                  <a:lnTo>
                    <a:pt x="95" y="733"/>
                  </a:lnTo>
                  <a:lnTo>
                    <a:pt x="104" y="733"/>
                  </a:lnTo>
                  <a:lnTo>
                    <a:pt x="104" y="731"/>
                  </a:lnTo>
                  <a:lnTo>
                    <a:pt x="87" y="732"/>
                  </a:lnTo>
                  <a:close/>
                  <a:moveTo>
                    <a:pt x="88" y="703"/>
                  </a:moveTo>
                  <a:lnTo>
                    <a:pt x="88" y="753"/>
                  </a:lnTo>
                  <a:lnTo>
                    <a:pt x="105" y="753"/>
                  </a:lnTo>
                  <a:lnTo>
                    <a:pt x="105" y="703"/>
                  </a:lnTo>
                  <a:lnTo>
                    <a:pt x="88" y="703"/>
                  </a:lnTo>
                  <a:close/>
                  <a:moveTo>
                    <a:pt x="89" y="765"/>
                  </a:moveTo>
                  <a:lnTo>
                    <a:pt x="89" y="781"/>
                  </a:lnTo>
                  <a:lnTo>
                    <a:pt x="89" y="791"/>
                  </a:lnTo>
                  <a:lnTo>
                    <a:pt x="106" y="790"/>
                  </a:lnTo>
                  <a:lnTo>
                    <a:pt x="106" y="781"/>
                  </a:lnTo>
                  <a:lnTo>
                    <a:pt x="105" y="765"/>
                  </a:lnTo>
                  <a:lnTo>
                    <a:pt x="89" y="765"/>
                  </a:lnTo>
                  <a:close/>
                  <a:moveTo>
                    <a:pt x="89" y="803"/>
                  </a:moveTo>
                  <a:lnTo>
                    <a:pt x="90" y="829"/>
                  </a:lnTo>
                  <a:lnTo>
                    <a:pt x="91" y="851"/>
                  </a:lnTo>
                  <a:lnTo>
                    <a:pt x="107" y="851"/>
                  </a:lnTo>
                  <a:lnTo>
                    <a:pt x="107" y="848"/>
                  </a:lnTo>
                  <a:lnTo>
                    <a:pt x="91" y="848"/>
                  </a:lnTo>
                  <a:lnTo>
                    <a:pt x="91" y="850"/>
                  </a:lnTo>
                  <a:lnTo>
                    <a:pt x="99" y="851"/>
                  </a:lnTo>
                  <a:lnTo>
                    <a:pt x="107" y="850"/>
                  </a:lnTo>
                  <a:lnTo>
                    <a:pt x="107" y="829"/>
                  </a:lnTo>
                  <a:lnTo>
                    <a:pt x="106" y="803"/>
                  </a:lnTo>
                  <a:lnTo>
                    <a:pt x="89" y="803"/>
                  </a:lnTo>
                  <a:close/>
                  <a:moveTo>
                    <a:pt x="92" y="838"/>
                  </a:moveTo>
                  <a:lnTo>
                    <a:pt x="92" y="863"/>
                  </a:lnTo>
                  <a:lnTo>
                    <a:pt x="109" y="863"/>
                  </a:lnTo>
                  <a:lnTo>
                    <a:pt x="109" y="838"/>
                  </a:lnTo>
                  <a:lnTo>
                    <a:pt x="92" y="838"/>
                  </a:lnTo>
                  <a:close/>
                  <a:moveTo>
                    <a:pt x="110" y="867"/>
                  </a:moveTo>
                  <a:lnTo>
                    <a:pt x="110" y="864"/>
                  </a:lnTo>
                  <a:lnTo>
                    <a:pt x="102" y="863"/>
                  </a:lnTo>
                  <a:lnTo>
                    <a:pt x="94" y="864"/>
                  </a:lnTo>
                  <a:lnTo>
                    <a:pt x="94" y="869"/>
                  </a:lnTo>
                  <a:lnTo>
                    <a:pt x="103" y="868"/>
                  </a:lnTo>
                  <a:lnTo>
                    <a:pt x="94" y="868"/>
                  </a:lnTo>
                  <a:lnTo>
                    <a:pt x="95" y="891"/>
                  </a:lnTo>
                  <a:lnTo>
                    <a:pt x="111" y="891"/>
                  </a:lnTo>
                  <a:lnTo>
                    <a:pt x="112" y="871"/>
                  </a:lnTo>
                  <a:lnTo>
                    <a:pt x="95" y="871"/>
                  </a:lnTo>
                  <a:lnTo>
                    <a:pt x="95" y="891"/>
                  </a:lnTo>
                  <a:lnTo>
                    <a:pt x="103" y="891"/>
                  </a:lnTo>
                  <a:lnTo>
                    <a:pt x="111" y="891"/>
                  </a:lnTo>
                  <a:lnTo>
                    <a:pt x="111" y="868"/>
                  </a:lnTo>
                  <a:lnTo>
                    <a:pt x="111" y="867"/>
                  </a:lnTo>
                  <a:lnTo>
                    <a:pt x="110" y="862"/>
                  </a:lnTo>
                  <a:lnTo>
                    <a:pt x="94" y="863"/>
                  </a:lnTo>
                  <a:lnTo>
                    <a:pt x="93" y="865"/>
                  </a:lnTo>
                  <a:lnTo>
                    <a:pt x="110" y="867"/>
                  </a:lnTo>
                  <a:close/>
                  <a:moveTo>
                    <a:pt x="96" y="862"/>
                  </a:moveTo>
                  <a:lnTo>
                    <a:pt x="96" y="875"/>
                  </a:lnTo>
                  <a:lnTo>
                    <a:pt x="97" y="887"/>
                  </a:lnTo>
                  <a:lnTo>
                    <a:pt x="101" y="894"/>
                  </a:lnTo>
                  <a:lnTo>
                    <a:pt x="101" y="894"/>
                  </a:lnTo>
                  <a:lnTo>
                    <a:pt x="109" y="879"/>
                  </a:lnTo>
                  <a:lnTo>
                    <a:pt x="109" y="879"/>
                  </a:lnTo>
                  <a:lnTo>
                    <a:pt x="105" y="886"/>
                  </a:lnTo>
                  <a:lnTo>
                    <a:pt x="113" y="886"/>
                  </a:lnTo>
                  <a:lnTo>
                    <a:pt x="113" y="874"/>
                  </a:lnTo>
                  <a:lnTo>
                    <a:pt x="112" y="861"/>
                  </a:lnTo>
                  <a:lnTo>
                    <a:pt x="96" y="862"/>
                  </a:lnTo>
                  <a:close/>
                  <a:moveTo>
                    <a:pt x="98" y="899"/>
                  </a:moveTo>
                  <a:lnTo>
                    <a:pt x="98" y="906"/>
                  </a:lnTo>
                  <a:lnTo>
                    <a:pt x="115" y="908"/>
                  </a:lnTo>
                  <a:lnTo>
                    <a:pt x="115" y="906"/>
                  </a:lnTo>
                  <a:lnTo>
                    <a:pt x="107" y="904"/>
                  </a:lnTo>
                  <a:lnTo>
                    <a:pt x="98" y="905"/>
                  </a:lnTo>
                  <a:lnTo>
                    <a:pt x="99" y="910"/>
                  </a:lnTo>
                  <a:lnTo>
                    <a:pt x="100" y="918"/>
                  </a:lnTo>
                  <a:lnTo>
                    <a:pt x="116" y="919"/>
                  </a:lnTo>
                  <a:lnTo>
                    <a:pt x="117" y="916"/>
                  </a:lnTo>
                  <a:lnTo>
                    <a:pt x="109" y="915"/>
                  </a:lnTo>
                  <a:lnTo>
                    <a:pt x="100" y="915"/>
                  </a:lnTo>
                  <a:lnTo>
                    <a:pt x="101" y="928"/>
                  </a:lnTo>
                  <a:lnTo>
                    <a:pt x="101" y="939"/>
                  </a:lnTo>
                  <a:lnTo>
                    <a:pt x="118" y="938"/>
                  </a:lnTo>
                  <a:lnTo>
                    <a:pt x="118" y="927"/>
                  </a:lnTo>
                  <a:lnTo>
                    <a:pt x="117" y="914"/>
                  </a:lnTo>
                  <a:lnTo>
                    <a:pt x="101" y="913"/>
                  </a:lnTo>
                  <a:lnTo>
                    <a:pt x="100" y="916"/>
                  </a:lnTo>
                  <a:lnTo>
                    <a:pt x="108" y="917"/>
                  </a:lnTo>
                  <a:lnTo>
                    <a:pt x="116" y="917"/>
                  </a:lnTo>
                  <a:lnTo>
                    <a:pt x="116" y="908"/>
                  </a:lnTo>
                  <a:lnTo>
                    <a:pt x="115" y="903"/>
                  </a:lnTo>
                  <a:lnTo>
                    <a:pt x="99" y="901"/>
                  </a:lnTo>
                  <a:lnTo>
                    <a:pt x="98" y="904"/>
                  </a:lnTo>
                  <a:lnTo>
                    <a:pt x="106" y="906"/>
                  </a:lnTo>
                  <a:lnTo>
                    <a:pt x="115" y="906"/>
                  </a:lnTo>
                  <a:lnTo>
                    <a:pt x="115" y="899"/>
                  </a:lnTo>
                  <a:lnTo>
                    <a:pt x="98" y="899"/>
                  </a:lnTo>
                  <a:close/>
                  <a:moveTo>
                    <a:pt x="102" y="951"/>
                  </a:moveTo>
                  <a:lnTo>
                    <a:pt x="102" y="957"/>
                  </a:lnTo>
                  <a:lnTo>
                    <a:pt x="118" y="959"/>
                  </a:lnTo>
                  <a:lnTo>
                    <a:pt x="119" y="957"/>
                  </a:lnTo>
                  <a:lnTo>
                    <a:pt x="119" y="954"/>
                  </a:lnTo>
                  <a:lnTo>
                    <a:pt x="120" y="937"/>
                  </a:lnTo>
                  <a:lnTo>
                    <a:pt x="103" y="936"/>
                  </a:lnTo>
                  <a:lnTo>
                    <a:pt x="102" y="954"/>
                  </a:lnTo>
                  <a:lnTo>
                    <a:pt x="111" y="954"/>
                  </a:lnTo>
                  <a:lnTo>
                    <a:pt x="103" y="952"/>
                  </a:lnTo>
                  <a:lnTo>
                    <a:pt x="102" y="954"/>
                  </a:lnTo>
                  <a:lnTo>
                    <a:pt x="110" y="956"/>
                  </a:lnTo>
                  <a:lnTo>
                    <a:pt x="118" y="956"/>
                  </a:lnTo>
                  <a:lnTo>
                    <a:pt x="118" y="951"/>
                  </a:lnTo>
                  <a:lnTo>
                    <a:pt x="102" y="951"/>
                  </a:lnTo>
                  <a:close/>
                  <a:moveTo>
                    <a:pt x="120" y="925"/>
                  </a:moveTo>
                  <a:lnTo>
                    <a:pt x="120" y="923"/>
                  </a:lnTo>
                  <a:lnTo>
                    <a:pt x="112" y="922"/>
                  </a:lnTo>
                  <a:lnTo>
                    <a:pt x="104" y="922"/>
                  </a:lnTo>
                  <a:lnTo>
                    <a:pt x="104" y="947"/>
                  </a:lnTo>
                  <a:lnTo>
                    <a:pt x="104" y="970"/>
                  </a:lnTo>
                  <a:lnTo>
                    <a:pt x="121" y="970"/>
                  </a:lnTo>
                  <a:lnTo>
                    <a:pt x="121" y="947"/>
                  </a:lnTo>
                  <a:lnTo>
                    <a:pt x="120" y="922"/>
                  </a:lnTo>
                  <a:lnTo>
                    <a:pt x="104" y="921"/>
                  </a:lnTo>
                  <a:lnTo>
                    <a:pt x="104" y="923"/>
                  </a:lnTo>
                  <a:lnTo>
                    <a:pt x="120" y="925"/>
                  </a:lnTo>
                  <a:close/>
                  <a:moveTo>
                    <a:pt x="105" y="983"/>
                  </a:moveTo>
                  <a:lnTo>
                    <a:pt x="105" y="999"/>
                  </a:lnTo>
                  <a:lnTo>
                    <a:pt x="122" y="999"/>
                  </a:lnTo>
                  <a:lnTo>
                    <a:pt x="122" y="990"/>
                  </a:lnTo>
                  <a:lnTo>
                    <a:pt x="106" y="989"/>
                  </a:lnTo>
                  <a:lnTo>
                    <a:pt x="105" y="998"/>
                  </a:lnTo>
                  <a:lnTo>
                    <a:pt x="113" y="999"/>
                  </a:lnTo>
                  <a:lnTo>
                    <a:pt x="122" y="998"/>
                  </a:lnTo>
                  <a:lnTo>
                    <a:pt x="121" y="983"/>
                  </a:lnTo>
                  <a:lnTo>
                    <a:pt x="105" y="983"/>
                  </a:lnTo>
                  <a:close/>
                  <a:moveTo>
                    <a:pt x="122" y="977"/>
                  </a:moveTo>
                  <a:lnTo>
                    <a:pt x="123" y="967"/>
                  </a:lnTo>
                  <a:lnTo>
                    <a:pt x="115" y="967"/>
                  </a:lnTo>
                  <a:lnTo>
                    <a:pt x="106" y="967"/>
                  </a:lnTo>
                  <a:lnTo>
                    <a:pt x="107" y="998"/>
                  </a:lnTo>
                  <a:lnTo>
                    <a:pt x="124" y="999"/>
                  </a:lnTo>
                  <a:lnTo>
                    <a:pt x="124" y="991"/>
                  </a:lnTo>
                  <a:lnTo>
                    <a:pt x="124" y="989"/>
                  </a:lnTo>
                  <a:lnTo>
                    <a:pt x="107" y="989"/>
                  </a:lnTo>
                  <a:lnTo>
                    <a:pt x="107" y="990"/>
                  </a:lnTo>
                  <a:lnTo>
                    <a:pt x="107" y="998"/>
                  </a:lnTo>
                  <a:lnTo>
                    <a:pt x="115" y="998"/>
                  </a:lnTo>
                  <a:lnTo>
                    <a:pt x="124" y="998"/>
                  </a:lnTo>
                  <a:lnTo>
                    <a:pt x="123" y="967"/>
                  </a:lnTo>
                  <a:lnTo>
                    <a:pt x="106" y="967"/>
                  </a:lnTo>
                  <a:lnTo>
                    <a:pt x="106" y="977"/>
                  </a:lnTo>
                  <a:lnTo>
                    <a:pt x="122" y="977"/>
                  </a:lnTo>
                  <a:close/>
                  <a:moveTo>
                    <a:pt x="124" y="977"/>
                  </a:moveTo>
                  <a:lnTo>
                    <a:pt x="125" y="966"/>
                  </a:lnTo>
                  <a:lnTo>
                    <a:pt x="116" y="965"/>
                  </a:lnTo>
                  <a:lnTo>
                    <a:pt x="108" y="966"/>
                  </a:lnTo>
                  <a:lnTo>
                    <a:pt x="108" y="980"/>
                  </a:lnTo>
                  <a:lnTo>
                    <a:pt x="125" y="980"/>
                  </a:lnTo>
                  <a:lnTo>
                    <a:pt x="125" y="965"/>
                  </a:lnTo>
                  <a:lnTo>
                    <a:pt x="108" y="965"/>
                  </a:lnTo>
                  <a:lnTo>
                    <a:pt x="107" y="976"/>
                  </a:lnTo>
                  <a:lnTo>
                    <a:pt x="124" y="977"/>
                  </a:lnTo>
                  <a:close/>
                  <a:moveTo>
                    <a:pt x="108" y="992"/>
                  </a:moveTo>
                  <a:lnTo>
                    <a:pt x="109" y="1025"/>
                  </a:lnTo>
                  <a:lnTo>
                    <a:pt x="125" y="1026"/>
                  </a:lnTo>
                  <a:lnTo>
                    <a:pt x="126" y="1020"/>
                  </a:lnTo>
                  <a:lnTo>
                    <a:pt x="126" y="1009"/>
                  </a:lnTo>
                  <a:lnTo>
                    <a:pt x="110" y="1008"/>
                  </a:lnTo>
                  <a:lnTo>
                    <a:pt x="109" y="1019"/>
                  </a:lnTo>
                  <a:lnTo>
                    <a:pt x="109" y="1024"/>
                  </a:lnTo>
                  <a:lnTo>
                    <a:pt x="117" y="1025"/>
                  </a:lnTo>
                  <a:lnTo>
                    <a:pt x="125" y="1025"/>
                  </a:lnTo>
                  <a:lnTo>
                    <a:pt x="125" y="992"/>
                  </a:lnTo>
                  <a:lnTo>
                    <a:pt x="108" y="992"/>
                  </a:lnTo>
                  <a:close/>
                  <a:moveTo>
                    <a:pt x="111" y="1017"/>
                  </a:moveTo>
                  <a:lnTo>
                    <a:pt x="111" y="1023"/>
                  </a:lnTo>
                  <a:lnTo>
                    <a:pt x="111" y="1025"/>
                  </a:lnTo>
                  <a:lnTo>
                    <a:pt x="112" y="1027"/>
                  </a:lnTo>
                  <a:lnTo>
                    <a:pt x="120" y="1026"/>
                  </a:lnTo>
                  <a:lnTo>
                    <a:pt x="112" y="1026"/>
                  </a:lnTo>
                  <a:lnTo>
                    <a:pt x="112" y="1042"/>
                  </a:lnTo>
                  <a:lnTo>
                    <a:pt x="129" y="1042"/>
                  </a:lnTo>
                  <a:lnTo>
                    <a:pt x="128" y="1026"/>
                  </a:lnTo>
                  <a:lnTo>
                    <a:pt x="128" y="1024"/>
                  </a:lnTo>
                  <a:lnTo>
                    <a:pt x="127" y="1021"/>
                  </a:lnTo>
                  <a:lnTo>
                    <a:pt x="119" y="1023"/>
                  </a:lnTo>
                  <a:lnTo>
                    <a:pt x="128" y="1022"/>
                  </a:lnTo>
                  <a:lnTo>
                    <a:pt x="127" y="1016"/>
                  </a:lnTo>
                  <a:lnTo>
                    <a:pt x="111" y="1017"/>
                  </a:lnTo>
                  <a:close/>
                  <a:moveTo>
                    <a:pt x="112" y="1054"/>
                  </a:moveTo>
                  <a:lnTo>
                    <a:pt x="112" y="1074"/>
                  </a:lnTo>
                  <a:lnTo>
                    <a:pt x="129" y="1074"/>
                  </a:lnTo>
                  <a:lnTo>
                    <a:pt x="129" y="1066"/>
                  </a:lnTo>
                  <a:lnTo>
                    <a:pt x="130" y="1050"/>
                  </a:lnTo>
                  <a:lnTo>
                    <a:pt x="122" y="1049"/>
                  </a:lnTo>
                  <a:lnTo>
                    <a:pt x="113" y="1049"/>
                  </a:lnTo>
                  <a:lnTo>
                    <a:pt x="114" y="1056"/>
                  </a:lnTo>
                  <a:lnTo>
                    <a:pt x="131" y="1056"/>
                  </a:lnTo>
                  <a:lnTo>
                    <a:pt x="130" y="1049"/>
                  </a:lnTo>
                  <a:lnTo>
                    <a:pt x="113" y="1049"/>
                  </a:lnTo>
                  <a:lnTo>
                    <a:pt x="113" y="1064"/>
                  </a:lnTo>
                  <a:lnTo>
                    <a:pt x="112" y="1073"/>
                  </a:lnTo>
                  <a:lnTo>
                    <a:pt x="121" y="1073"/>
                  </a:lnTo>
                  <a:lnTo>
                    <a:pt x="129" y="1073"/>
                  </a:lnTo>
                  <a:lnTo>
                    <a:pt x="129" y="1054"/>
                  </a:lnTo>
                  <a:lnTo>
                    <a:pt x="112" y="1054"/>
                  </a:lnTo>
                  <a:close/>
                  <a:moveTo>
                    <a:pt x="114" y="1069"/>
                  </a:moveTo>
                  <a:lnTo>
                    <a:pt x="114" y="1069"/>
                  </a:lnTo>
                  <a:lnTo>
                    <a:pt x="115" y="1073"/>
                  </a:lnTo>
                  <a:lnTo>
                    <a:pt x="115" y="1074"/>
                  </a:lnTo>
                  <a:lnTo>
                    <a:pt x="131" y="1071"/>
                  </a:lnTo>
                  <a:lnTo>
                    <a:pt x="132" y="1048"/>
                  </a:lnTo>
                  <a:lnTo>
                    <a:pt x="115" y="1048"/>
                  </a:lnTo>
                  <a:lnTo>
                    <a:pt x="115" y="1071"/>
                  </a:lnTo>
                  <a:lnTo>
                    <a:pt x="123" y="1071"/>
                  </a:lnTo>
                  <a:lnTo>
                    <a:pt x="131" y="1068"/>
                  </a:lnTo>
                  <a:lnTo>
                    <a:pt x="130" y="1066"/>
                  </a:lnTo>
                  <a:lnTo>
                    <a:pt x="122" y="1069"/>
                  </a:lnTo>
                  <a:lnTo>
                    <a:pt x="131" y="1069"/>
                  </a:lnTo>
                  <a:lnTo>
                    <a:pt x="131" y="1068"/>
                  </a:lnTo>
                  <a:lnTo>
                    <a:pt x="114" y="1069"/>
                  </a:lnTo>
                  <a:close/>
                  <a:moveTo>
                    <a:pt x="132" y="1035"/>
                  </a:moveTo>
                  <a:lnTo>
                    <a:pt x="132" y="993"/>
                  </a:lnTo>
                  <a:lnTo>
                    <a:pt x="124" y="993"/>
                  </a:lnTo>
                  <a:lnTo>
                    <a:pt x="115" y="993"/>
                  </a:lnTo>
                  <a:lnTo>
                    <a:pt x="116" y="1001"/>
                  </a:lnTo>
                  <a:lnTo>
                    <a:pt x="132" y="1000"/>
                  </a:lnTo>
                  <a:lnTo>
                    <a:pt x="132" y="992"/>
                  </a:lnTo>
                  <a:lnTo>
                    <a:pt x="115" y="993"/>
                  </a:lnTo>
                  <a:lnTo>
                    <a:pt x="115" y="1035"/>
                  </a:lnTo>
                  <a:lnTo>
                    <a:pt x="132" y="1035"/>
                  </a:lnTo>
                  <a:close/>
                  <a:moveTo>
                    <a:pt x="116" y="1013"/>
                  </a:moveTo>
                  <a:lnTo>
                    <a:pt x="116" y="1017"/>
                  </a:lnTo>
                  <a:lnTo>
                    <a:pt x="116" y="1020"/>
                  </a:lnTo>
                  <a:lnTo>
                    <a:pt x="117" y="1022"/>
                  </a:lnTo>
                  <a:lnTo>
                    <a:pt x="125" y="1019"/>
                  </a:lnTo>
                  <a:lnTo>
                    <a:pt x="117" y="1020"/>
                  </a:lnTo>
                  <a:lnTo>
                    <a:pt x="117" y="1025"/>
                  </a:lnTo>
                  <a:lnTo>
                    <a:pt x="133" y="1027"/>
                  </a:lnTo>
                  <a:lnTo>
                    <a:pt x="134" y="1025"/>
                  </a:lnTo>
                  <a:lnTo>
                    <a:pt x="135" y="1023"/>
                  </a:lnTo>
                  <a:lnTo>
                    <a:pt x="135" y="1010"/>
                  </a:lnTo>
                  <a:lnTo>
                    <a:pt x="118" y="1009"/>
                  </a:lnTo>
                  <a:lnTo>
                    <a:pt x="118" y="1022"/>
                  </a:lnTo>
                  <a:lnTo>
                    <a:pt x="126" y="1022"/>
                  </a:lnTo>
                  <a:lnTo>
                    <a:pt x="118" y="1019"/>
                  </a:lnTo>
                  <a:lnTo>
                    <a:pt x="118" y="1021"/>
                  </a:lnTo>
                  <a:lnTo>
                    <a:pt x="126" y="1024"/>
                  </a:lnTo>
                  <a:lnTo>
                    <a:pt x="134" y="1023"/>
                  </a:lnTo>
                  <a:lnTo>
                    <a:pt x="133" y="1018"/>
                  </a:lnTo>
                  <a:lnTo>
                    <a:pt x="133" y="1016"/>
                  </a:lnTo>
                  <a:lnTo>
                    <a:pt x="132" y="1014"/>
                  </a:lnTo>
                  <a:lnTo>
                    <a:pt x="124" y="1017"/>
                  </a:lnTo>
                  <a:lnTo>
                    <a:pt x="133" y="1017"/>
                  </a:lnTo>
                  <a:lnTo>
                    <a:pt x="133" y="1013"/>
                  </a:lnTo>
                  <a:lnTo>
                    <a:pt x="116" y="1013"/>
                  </a:lnTo>
                  <a:close/>
                  <a:moveTo>
                    <a:pt x="119" y="1013"/>
                  </a:moveTo>
                  <a:lnTo>
                    <a:pt x="119" y="1035"/>
                  </a:lnTo>
                  <a:lnTo>
                    <a:pt x="136" y="1035"/>
                  </a:lnTo>
                  <a:lnTo>
                    <a:pt x="136" y="1006"/>
                  </a:lnTo>
                  <a:lnTo>
                    <a:pt x="120" y="1006"/>
                  </a:lnTo>
                  <a:lnTo>
                    <a:pt x="119" y="1034"/>
                  </a:lnTo>
                  <a:lnTo>
                    <a:pt x="127" y="1035"/>
                  </a:lnTo>
                  <a:lnTo>
                    <a:pt x="136" y="1034"/>
                  </a:lnTo>
                  <a:lnTo>
                    <a:pt x="135" y="1013"/>
                  </a:lnTo>
                  <a:lnTo>
                    <a:pt x="119" y="1013"/>
                  </a:lnTo>
                  <a:close/>
                  <a:moveTo>
                    <a:pt x="137" y="995"/>
                  </a:moveTo>
                  <a:lnTo>
                    <a:pt x="138" y="975"/>
                  </a:lnTo>
                  <a:lnTo>
                    <a:pt x="129" y="975"/>
                  </a:lnTo>
                  <a:lnTo>
                    <a:pt x="121" y="975"/>
                  </a:lnTo>
                  <a:lnTo>
                    <a:pt x="121" y="980"/>
                  </a:lnTo>
                  <a:lnTo>
                    <a:pt x="138" y="980"/>
                  </a:lnTo>
                  <a:lnTo>
                    <a:pt x="138" y="975"/>
                  </a:lnTo>
                  <a:lnTo>
                    <a:pt x="121" y="975"/>
                  </a:lnTo>
                  <a:lnTo>
                    <a:pt x="120" y="995"/>
                  </a:lnTo>
                  <a:lnTo>
                    <a:pt x="137" y="995"/>
                  </a:lnTo>
                  <a:close/>
                  <a:moveTo>
                    <a:pt x="121" y="993"/>
                  </a:moveTo>
                  <a:lnTo>
                    <a:pt x="122" y="1018"/>
                  </a:lnTo>
                  <a:lnTo>
                    <a:pt x="138" y="1018"/>
                  </a:lnTo>
                  <a:lnTo>
                    <a:pt x="139" y="1002"/>
                  </a:lnTo>
                  <a:lnTo>
                    <a:pt x="139" y="992"/>
                  </a:lnTo>
                  <a:lnTo>
                    <a:pt x="123" y="992"/>
                  </a:lnTo>
                  <a:lnTo>
                    <a:pt x="122" y="1002"/>
                  </a:lnTo>
                  <a:lnTo>
                    <a:pt x="122" y="1017"/>
                  </a:lnTo>
                  <a:lnTo>
                    <a:pt x="130" y="1018"/>
                  </a:lnTo>
                  <a:lnTo>
                    <a:pt x="138" y="1018"/>
                  </a:lnTo>
                  <a:lnTo>
                    <a:pt x="138" y="992"/>
                  </a:lnTo>
                  <a:lnTo>
                    <a:pt x="121" y="993"/>
                  </a:lnTo>
                  <a:close/>
                  <a:moveTo>
                    <a:pt x="123" y="991"/>
                  </a:moveTo>
                  <a:lnTo>
                    <a:pt x="123" y="1016"/>
                  </a:lnTo>
                  <a:lnTo>
                    <a:pt x="140" y="1016"/>
                  </a:lnTo>
                  <a:lnTo>
                    <a:pt x="140" y="991"/>
                  </a:lnTo>
                  <a:lnTo>
                    <a:pt x="123" y="991"/>
                  </a:lnTo>
                  <a:close/>
                  <a:moveTo>
                    <a:pt x="124" y="1029"/>
                  </a:moveTo>
                  <a:lnTo>
                    <a:pt x="124" y="1030"/>
                  </a:lnTo>
                  <a:lnTo>
                    <a:pt x="124" y="1069"/>
                  </a:lnTo>
                  <a:lnTo>
                    <a:pt x="141" y="1069"/>
                  </a:lnTo>
                  <a:lnTo>
                    <a:pt x="141" y="1060"/>
                  </a:lnTo>
                  <a:lnTo>
                    <a:pt x="124" y="1059"/>
                  </a:lnTo>
                  <a:lnTo>
                    <a:pt x="124" y="1069"/>
                  </a:lnTo>
                  <a:lnTo>
                    <a:pt x="133" y="1069"/>
                  </a:lnTo>
                  <a:lnTo>
                    <a:pt x="141" y="1069"/>
                  </a:lnTo>
                  <a:lnTo>
                    <a:pt x="140" y="1029"/>
                  </a:lnTo>
                  <a:lnTo>
                    <a:pt x="140" y="1028"/>
                  </a:lnTo>
                  <a:lnTo>
                    <a:pt x="124" y="1029"/>
                  </a:lnTo>
                  <a:close/>
                  <a:moveTo>
                    <a:pt x="125" y="1057"/>
                  </a:moveTo>
                  <a:lnTo>
                    <a:pt x="125" y="1082"/>
                  </a:lnTo>
                  <a:lnTo>
                    <a:pt x="142" y="1082"/>
                  </a:lnTo>
                  <a:lnTo>
                    <a:pt x="142" y="1057"/>
                  </a:lnTo>
                  <a:lnTo>
                    <a:pt x="125" y="1057"/>
                  </a:lnTo>
                  <a:close/>
                  <a:moveTo>
                    <a:pt x="142" y="1080"/>
                  </a:moveTo>
                  <a:lnTo>
                    <a:pt x="143" y="1078"/>
                  </a:lnTo>
                  <a:lnTo>
                    <a:pt x="135" y="1078"/>
                  </a:lnTo>
                  <a:lnTo>
                    <a:pt x="126" y="1078"/>
                  </a:lnTo>
                  <a:lnTo>
                    <a:pt x="127" y="1088"/>
                  </a:lnTo>
                  <a:lnTo>
                    <a:pt x="143" y="1087"/>
                  </a:lnTo>
                  <a:lnTo>
                    <a:pt x="144" y="1049"/>
                  </a:lnTo>
                  <a:lnTo>
                    <a:pt x="127" y="1049"/>
                  </a:lnTo>
                  <a:lnTo>
                    <a:pt x="127" y="1087"/>
                  </a:lnTo>
                  <a:lnTo>
                    <a:pt x="135" y="1087"/>
                  </a:lnTo>
                  <a:lnTo>
                    <a:pt x="143" y="1086"/>
                  </a:lnTo>
                  <a:lnTo>
                    <a:pt x="143" y="1077"/>
                  </a:lnTo>
                  <a:lnTo>
                    <a:pt x="126" y="1077"/>
                  </a:lnTo>
                  <a:lnTo>
                    <a:pt x="126" y="1080"/>
                  </a:lnTo>
                  <a:lnTo>
                    <a:pt x="142" y="1080"/>
                  </a:lnTo>
                  <a:close/>
                  <a:moveTo>
                    <a:pt x="127" y="1061"/>
                  </a:moveTo>
                  <a:lnTo>
                    <a:pt x="128" y="1086"/>
                  </a:lnTo>
                  <a:lnTo>
                    <a:pt x="144" y="1086"/>
                  </a:lnTo>
                  <a:lnTo>
                    <a:pt x="144" y="1061"/>
                  </a:lnTo>
                  <a:lnTo>
                    <a:pt x="127" y="1061"/>
                  </a:lnTo>
                  <a:close/>
                  <a:moveTo>
                    <a:pt x="128" y="1099"/>
                  </a:moveTo>
                  <a:lnTo>
                    <a:pt x="128" y="1099"/>
                  </a:lnTo>
                  <a:lnTo>
                    <a:pt x="145" y="1099"/>
                  </a:lnTo>
                  <a:lnTo>
                    <a:pt x="145" y="1091"/>
                  </a:lnTo>
                  <a:lnTo>
                    <a:pt x="146" y="1087"/>
                  </a:lnTo>
                  <a:lnTo>
                    <a:pt x="137" y="1086"/>
                  </a:lnTo>
                  <a:lnTo>
                    <a:pt x="129" y="1086"/>
                  </a:lnTo>
                  <a:lnTo>
                    <a:pt x="130" y="1105"/>
                  </a:lnTo>
                  <a:lnTo>
                    <a:pt x="146" y="1104"/>
                  </a:lnTo>
                  <a:lnTo>
                    <a:pt x="147" y="1086"/>
                  </a:lnTo>
                  <a:lnTo>
                    <a:pt x="130" y="1086"/>
                  </a:lnTo>
                  <a:lnTo>
                    <a:pt x="130" y="1104"/>
                  </a:lnTo>
                  <a:lnTo>
                    <a:pt x="138" y="1104"/>
                  </a:lnTo>
                  <a:lnTo>
                    <a:pt x="146" y="1104"/>
                  </a:lnTo>
                  <a:lnTo>
                    <a:pt x="146" y="1086"/>
                  </a:lnTo>
                  <a:lnTo>
                    <a:pt x="129" y="1085"/>
                  </a:lnTo>
                  <a:lnTo>
                    <a:pt x="129" y="1090"/>
                  </a:lnTo>
                  <a:lnTo>
                    <a:pt x="128" y="1098"/>
                  </a:lnTo>
                  <a:lnTo>
                    <a:pt x="136" y="1099"/>
                  </a:lnTo>
                  <a:lnTo>
                    <a:pt x="145" y="1099"/>
                  </a:lnTo>
                  <a:lnTo>
                    <a:pt x="145" y="1099"/>
                  </a:lnTo>
                  <a:lnTo>
                    <a:pt x="128" y="1099"/>
                  </a:lnTo>
                  <a:close/>
                  <a:moveTo>
                    <a:pt x="147" y="1073"/>
                  </a:moveTo>
                  <a:lnTo>
                    <a:pt x="147" y="1073"/>
                  </a:lnTo>
                  <a:lnTo>
                    <a:pt x="148" y="1055"/>
                  </a:lnTo>
                  <a:lnTo>
                    <a:pt x="148" y="1048"/>
                  </a:lnTo>
                  <a:lnTo>
                    <a:pt x="131" y="1048"/>
                  </a:lnTo>
                  <a:lnTo>
                    <a:pt x="131" y="1055"/>
                  </a:lnTo>
                  <a:lnTo>
                    <a:pt x="130" y="1072"/>
                  </a:lnTo>
                  <a:lnTo>
                    <a:pt x="130" y="1073"/>
                  </a:lnTo>
                  <a:lnTo>
                    <a:pt x="147" y="1073"/>
                  </a:lnTo>
                  <a:close/>
                  <a:moveTo>
                    <a:pt x="148" y="1036"/>
                  </a:moveTo>
                  <a:lnTo>
                    <a:pt x="148" y="1030"/>
                  </a:lnTo>
                  <a:lnTo>
                    <a:pt x="140" y="1030"/>
                  </a:lnTo>
                  <a:lnTo>
                    <a:pt x="131" y="1030"/>
                  </a:lnTo>
                  <a:lnTo>
                    <a:pt x="132" y="1061"/>
                  </a:lnTo>
                  <a:lnTo>
                    <a:pt x="149" y="1061"/>
                  </a:lnTo>
                  <a:lnTo>
                    <a:pt x="149" y="1048"/>
                  </a:lnTo>
                  <a:lnTo>
                    <a:pt x="133" y="1047"/>
                  </a:lnTo>
                  <a:lnTo>
                    <a:pt x="132" y="1061"/>
                  </a:lnTo>
                  <a:lnTo>
                    <a:pt x="140" y="1061"/>
                  </a:lnTo>
                  <a:lnTo>
                    <a:pt x="149" y="1061"/>
                  </a:lnTo>
                  <a:lnTo>
                    <a:pt x="148" y="1030"/>
                  </a:lnTo>
                  <a:lnTo>
                    <a:pt x="131" y="1030"/>
                  </a:lnTo>
                  <a:lnTo>
                    <a:pt x="131" y="1035"/>
                  </a:lnTo>
                  <a:lnTo>
                    <a:pt x="148" y="1036"/>
                  </a:lnTo>
                  <a:close/>
                  <a:moveTo>
                    <a:pt x="133" y="1060"/>
                  </a:moveTo>
                  <a:lnTo>
                    <a:pt x="133" y="1085"/>
                  </a:lnTo>
                  <a:lnTo>
                    <a:pt x="150" y="1084"/>
                  </a:lnTo>
                  <a:lnTo>
                    <a:pt x="149" y="1059"/>
                  </a:lnTo>
                  <a:lnTo>
                    <a:pt x="133" y="1060"/>
                  </a:lnTo>
                  <a:close/>
                  <a:moveTo>
                    <a:pt x="133" y="1097"/>
                  </a:moveTo>
                  <a:lnTo>
                    <a:pt x="133" y="1148"/>
                  </a:lnTo>
                  <a:lnTo>
                    <a:pt x="150" y="1147"/>
                  </a:lnTo>
                  <a:lnTo>
                    <a:pt x="150" y="1097"/>
                  </a:lnTo>
                  <a:lnTo>
                    <a:pt x="133" y="1097"/>
                  </a:lnTo>
                  <a:close/>
                  <a:moveTo>
                    <a:pt x="151" y="1152"/>
                  </a:moveTo>
                  <a:lnTo>
                    <a:pt x="151" y="1134"/>
                  </a:lnTo>
                  <a:lnTo>
                    <a:pt x="143" y="1134"/>
                  </a:lnTo>
                  <a:lnTo>
                    <a:pt x="135" y="1135"/>
                  </a:lnTo>
                  <a:lnTo>
                    <a:pt x="135" y="1142"/>
                  </a:lnTo>
                  <a:lnTo>
                    <a:pt x="152" y="1141"/>
                  </a:lnTo>
                  <a:lnTo>
                    <a:pt x="151" y="1134"/>
                  </a:lnTo>
                  <a:lnTo>
                    <a:pt x="135" y="1134"/>
                  </a:lnTo>
                  <a:lnTo>
                    <a:pt x="134" y="1152"/>
                  </a:lnTo>
                  <a:lnTo>
                    <a:pt x="151" y="1152"/>
                  </a:lnTo>
                  <a:close/>
                  <a:moveTo>
                    <a:pt x="136" y="1154"/>
                  </a:moveTo>
                  <a:lnTo>
                    <a:pt x="136" y="1157"/>
                  </a:lnTo>
                  <a:lnTo>
                    <a:pt x="153" y="1156"/>
                  </a:lnTo>
                  <a:lnTo>
                    <a:pt x="153" y="1141"/>
                  </a:lnTo>
                  <a:lnTo>
                    <a:pt x="154" y="1129"/>
                  </a:lnTo>
                  <a:lnTo>
                    <a:pt x="146" y="1129"/>
                  </a:lnTo>
                  <a:lnTo>
                    <a:pt x="137" y="1130"/>
                  </a:lnTo>
                  <a:lnTo>
                    <a:pt x="138" y="1137"/>
                  </a:lnTo>
                  <a:lnTo>
                    <a:pt x="155" y="1137"/>
                  </a:lnTo>
                  <a:lnTo>
                    <a:pt x="155" y="1124"/>
                  </a:lnTo>
                  <a:lnTo>
                    <a:pt x="138" y="1124"/>
                  </a:lnTo>
                  <a:lnTo>
                    <a:pt x="138" y="1137"/>
                  </a:lnTo>
                  <a:lnTo>
                    <a:pt x="146" y="1137"/>
                  </a:lnTo>
                  <a:lnTo>
                    <a:pt x="155" y="1136"/>
                  </a:lnTo>
                  <a:lnTo>
                    <a:pt x="154" y="1128"/>
                  </a:lnTo>
                  <a:lnTo>
                    <a:pt x="137" y="1128"/>
                  </a:lnTo>
                  <a:lnTo>
                    <a:pt x="136" y="1140"/>
                  </a:lnTo>
                  <a:lnTo>
                    <a:pt x="136" y="1156"/>
                  </a:lnTo>
                  <a:lnTo>
                    <a:pt x="144" y="1156"/>
                  </a:lnTo>
                  <a:lnTo>
                    <a:pt x="153" y="1156"/>
                  </a:lnTo>
                  <a:lnTo>
                    <a:pt x="153" y="1154"/>
                  </a:lnTo>
                  <a:lnTo>
                    <a:pt x="136" y="1154"/>
                  </a:lnTo>
                  <a:close/>
                  <a:moveTo>
                    <a:pt x="138" y="1113"/>
                  </a:moveTo>
                  <a:lnTo>
                    <a:pt x="139" y="1126"/>
                  </a:lnTo>
                  <a:lnTo>
                    <a:pt x="139" y="1139"/>
                  </a:lnTo>
                  <a:lnTo>
                    <a:pt x="156" y="1138"/>
                  </a:lnTo>
                  <a:lnTo>
                    <a:pt x="156" y="1126"/>
                  </a:lnTo>
                  <a:lnTo>
                    <a:pt x="155" y="1113"/>
                  </a:lnTo>
                  <a:lnTo>
                    <a:pt x="138" y="1113"/>
                  </a:lnTo>
                  <a:close/>
                  <a:moveTo>
                    <a:pt x="140" y="1151"/>
                  </a:moveTo>
                  <a:lnTo>
                    <a:pt x="140" y="1160"/>
                  </a:lnTo>
                  <a:lnTo>
                    <a:pt x="156" y="1160"/>
                  </a:lnTo>
                  <a:lnTo>
                    <a:pt x="157" y="1150"/>
                  </a:lnTo>
                  <a:lnTo>
                    <a:pt x="158" y="1133"/>
                  </a:lnTo>
                  <a:lnTo>
                    <a:pt x="149" y="1132"/>
                  </a:lnTo>
                  <a:lnTo>
                    <a:pt x="141" y="1133"/>
                  </a:lnTo>
                  <a:lnTo>
                    <a:pt x="142" y="1147"/>
                  </a:lnTo>
                  <a:lnTo>
                    <a:pt x="158" y="1146"/>
                  </a:lnTo>
                  <a:lnTo>
                    <a:pt x="158" y="1132"/>
                  </a:lnTo>
                  <a:lnTo>
                    <a:pt x="141" y="1132"/>
                  </a:lnTo>
                  <a:lnTo>
                    <a:pt x="140" y="1150"/>
                  </a:lnTo>
                  <a:lnTo>
                    <a:pt x="140" y="1159"/>
                  </a:lnTo>
                  <a:lnTo>
                    <a:pt x="148" y="1159"/>
                  </a:lnTo>
                  <a:lnTo>
                    <a:pt x="156" y="1159"/>
                  </a:lnTo>
                  <a:lnTo>
                    <a:pt x="156" y="1151"/>
                  </a:lnTo>
                  <a:lnTo>
                    <a:pt x="140" y="1151"/>
                  </a:lnTo>
                  <a:close/>
                  <a:moveTo>
                    <a:pt x="159" y="1143"/>
                  </a:moveTo>
                  <a:lnTo>
                    <a:pt x="160" y="1128"/>
                  </a:lnTo>
                  <a:lnTo>
                    <a:pt x="151" y="1128"/>
                  </a:lnTo>
                  <a:lnTo>
                    <a:pt x="143" y="1128"/>
                  </a:lnTo>
                  <a:lnTo>
                    <a:pt x="143" y="1138"/>
                  </a:lnTo>
                  <a:lnTo>
                    <a:pt x="160" y="1137"/>
                  </a:lnTo>
                  <a:lnTo>
                    <a:pt x="160" y="1127"/>
                  </a:lnTo>
                  <a:lnTo>
                    <a:pt x="143" y="1127"/>
                  </a:lnTo>
                  <a:lnTo>
                    <a:pt x="142" y="1142"/>
                  </a:lnTo>
                  <a:lnTo>
                    <a:pt x="159" y="1143"/>
                  </a:lnTo>
                  <a:close/>
                  <a:moveTo>
                    <a:pt x="143" y="1151"/>
                  </a:moveTo>
                  <a:lnTo>
                    <a:pt x="144" y="1153"/>
                  </a:lnTo>
                  <a:lnTo>
                    <a:pt x="160" y="1153"/>
                  </a:lnTo>
                  <a:lnTo>
                    <a:pt x="161" y="1124"/>
                  </a:lnTo>
                  <a:lnTo>
                    <a:pt x="153" y="1124"/>
                  </a:lnTo>
                  <a:lnTo>
                    <a:pt x="144" y="1124"/>
                  </a:lnTo>
                  <a:lnTo>
                    <a:pt x="145" y="1138"/>
                  </a:lnTo>
                  <a:lnTo>
                    <a:pt x="146" y="1141"/>
                  </a:lnTo>
                  <a:lnTo>
                    <a:pt x="146" y="1143"/>
                  </a:lnTo>
                  <a:lnTo>
                    <a:pt x="154" y="1139"/>
                  </a:lnTo>
                  <a:lnTo>
                    <a:pt x="145" y="1139"/>
                  </a:lnTo>
                  <a:lnTo>
                    <a:pt x="146" y="1144"/>
                  </a:lnTo>
                  <a:lnTo>
                    <a:pt x="162" y="1143"/>
                  </a:lnTo>
                  <a:lnTo>
                    <a:pt x="162" y="1138"/>
                  </a:lnTo>
                  <a:lnTo>
                    <a:pt x="161" y="1134"/>
                  </a:lnTo>
                  <a:lnTo>
                    <a:pt x="160" y="1133"/>
                  </a:lnTo>
                  <a:lnTo>
                    <a:pt x="153" y="1137"/>
                  </a:lnTo>
                  <a:lnTo>
                    <a:pt x="161" y="1137"/>
                  </a:lnTo>
                  <a:lnTo>
                    <a:pt x="161" y="1124"/>
                  </a:lnTo>
                  <a:lnTo>
                    <a:pt x="144" y="1124"/>
                  </a:lnTo>
                  <a:lnTo>
                    <a:pt x="144" y="1152"/>
                  </a:lnTo>
                  <a:lnTo>
                    <a:pt x="152" y="1153"/>
                  </a:lnTo>
                  <a:lnTo>
                    <a:pt x="160" y="1152"/>
                  </a:lnTo>
                  <a:lnTo>
                    <a:pt x="160" y="1150"/>
                  </a:lnTo>
                  <a:lnTo>
                    <a:pt x="143" y="1151"/>
                  </a:lnTo>
                  <a:close/>
                  <a:moveTo>
                    <a:pt x="146" y="1156"/>
                  </a:moveTo>
                  <a:lnTo>
                    <a:pt x="146" y="1169"/>
                  </a:lnTo>
                  <a:lnTo>
                    <a:pt x="147" y="1179"/>
                  </a:lnTo>
                  <a:lnTo>
                    <a:pt x="163" y="1179"/>
                  </a:lnTo>
                  <a:lnTo>
                    <a:pt x="164" y="1176"/>
                  </a:lnTo>
                  <a:lnTo>
                    <a:pt x="147" y="1174"/>
                  </a:lnTo>
                  <a:lnTo>
                    <a:pt x="147" y="1178"/>
                  </a:lnTo>
                  <a:lnTo>
                    <a:pt x="155" y="1178"/>
                  </a:lnTo>
                  <a:lnTo>
                    <a:pt x="163" y="1178"/>
                  </a:lnTo>
                  <a:lnTo>
                    <a:pt x="163" y="1168"/>
                  </a:lnTo>
                  <a:lnTo>
                    <a:pt x="162" y="1156"/>
                  </a:lnTo>
                  <a:lnTo>
                    <a:pt x="146" y="1156"/>
                  </a:lnTo>
                  <a:close/>
                  <a:moveTo>
                    <a:pt x="165" y="1174"/>
                  </a:moveTo>
                  <a:lnTo>
                    <a:pt x="165" y="1163"/>
                  </a:lnTo>
                  <a:lnTo>
                    <a:pt x="157" y="1163"/>
                  </a:lnTo>
                  <a:lnTo>
                    <a:pt x="148" y="1163"/>
                  </a:lnTo>
                  <a:lnTo>
                    <a:pt x="149" y="1191"/>
                  </a:lnTo>
                  <a:lnTo>
                    <a:pt x="149" y="1202"/>
                  </a:lnTo>
                  <a:lnTo>
                    <a:pt x="166" y="1201"/>
                  </a:lnTo>
                  <a:lnTo>
                    <a:pt x="166" y="1190"/>
                  </a:lnTo>
                  <a:lnTo>
                    <a:pt x="165" y="1163"/>
                  </a:lnTo>
                  <a:lnTo>
                    <a:pt x="148" y="1163"/>
                  </a:lnTo>
                  <a:lnTo>
                    <a:pt x="148" y="1174"/>
                  </a:lnTo>
                  <a:lnTo>
                    <a:pt x="165" y="1174"/>
                  </a:lnTo>
                  <a:close/>
                  <a:moveTo>
                    <a:pt x="167" y="1194"/>
                  </a:moveTo>
                  <a:lnTo>
                    <a:pt x="167" y="1179"/>
                  </a:lnTo>
                  <a:lnTo>
                    <a:pt x="159" y="1179"/>
                  </a:lnTo>
                  <a:lnTo>
                    <a:pt x="151" y="1180"/>
                  </a:lnTo>
                  <a:lnTo>
                    <a:pt x="151" y="1185"/>
                  </a:lnTo>
                  <a:lnTo>
                    <a:pt x="152" y="1189"/>
                  </a:lnTo>
                  <a:lnTo>
                    <a:pt x="153" y="1191"/>
                  </a:lnTo>
                  <a:lnTo>
                    <a:pt x="154" y="1192"/>
                  </a:lnTo>
                  <a:lnTo>
                    <a:pt x="169" y="1184"/>
                  </a:lnTo>
                  <a:lnTo>
                    <a:pt x="168" y="1183"/>
                  </a:lnTo>
                  <a:lnTo>
                    <a:pt x="160" y="1187"/>
                  </a:lnTo>
                  <a:lnTo>
                    <a:pt x="169" y="1185"/>
                  </a:lnTo>
                  <a:lnTo>
                    <a:pt x="168" y="1182"/>
                  </a:lnTo>
                  <a:lnTo>
                    <a:pt x="167" y="1178"/>
                  </a:lnTo>
                  <a:lnTo>
                    <a:pt x="151" y="1178"/>
                  </a:lnTo>
                  <a:lnTo>
                    <a:pt x="151" y="1194"/>
                  </a:lnTo>
                  <a:lnTo>
                    <a:pt x="167" y="1194"/>
                  </a:lnTo>
                  <a:close/>
                  <a:moveTo>
                    <a:pt x="154" y="1201"/>
                  </a:moveTo>
                  <a:lnTo>
                    <a:pt x="154" y="1212"/>
                  </a:lnTo>
                  <a:lnTo>
                    <a:pt x="154" y="1213"/>
                  </a:lnTo>
                  <a:lnTo>
                    <a:pt x="155" y="1217"/>
                  </a:lnTo>
                  <a:lnTo>
                    <a:pt x="163" y="1216"/>
                  </a:lnTo>
                  <a:lnTo>
                    <a:pt x="155" y="1216"/>
                  </a:lnTo>
                  <a:lnTo>
                    <a:pt x="155" y="1232"/>
                  </a:lnTo>
                  <a:lnTo>
                    <a:pt x="172" y="1232"/>
                  </a:lnTo>
                  <a:lnTo>
                    <a:pt x="173" y="1217"/>
                  </a:lnTo>
                  <a:lnTo>
                    <a:pt x="173" y="1214"/>
                  </a:lnTo>
                  <a:lnTo>
                    <a:pt x="156" y="1213"/>
                  </a:lnTo>
                  <a:lnTo>
                    <a:pt x="156" y="1216"/>
                  </a:lnTo>
                  <a:lnTo>
                    <a:pt x="155" y="1232"/>
                  </a:lnTo>
                  <a:lnTo>
                    <a:pt x="164" y="1232"/>
                  </a:lnTo>
                  <a:lnTo>
                    <a:pt x="172" y="1232"/>
                  </a:lnTo>
                  <a:lnTo>
                    <a:pt x="171" y="1216"/>
                  </a:lnTo>
                  <a:lnTo>
                    <a:pt x="171" y="1214"/>
                  </a:lnTo>
                  <a:lnTo>
                    <a:pt x="171" y="1211"/>
                  </a:lnTo>
                  <a:lnTo>
                    <a:pt x="162" y="1212"/>
                  </a:lnTo>
                  <a:lnTo>
                    <a:pt x="171" y="1212"/>
                  </a:lnTo>
                  <a:lnTo>
                    <a:pt x="170" y="1200"/>
                  </a:lnTo>
                  <a:lnTo>
                    <a:pt x="154" y="1201"/>
                  </a:lnTo>
                  <a:close/>
                  <a:moveTo>
                    <a:pt x="173" y="1201"/>
                  </a:moveTo>
                  <a:lnTo>
                    <a:pt x="173" y="1197"/>
                  </a:lnTo>
                  <a:lnTo>
                    <a:pt x="165" y="1197"/>
                  </a:lnTo>
                  <a:lnTo>
                    <a:pt x="156" y="1197"/>
                  </a:lnTo>
                  <a:lnTo>
                    <a:pt x="157" y="1210"/>
                  </a:lnTo>
                  <a:lnTo>
                    <a:pt x="174" y="1210"/>
                  </a:lnTo>
                  <a:lnTo>
                    <a:pt x="174" y="1202"/>
                  </a:lnTo>
                  <a:lnTo>
                    <a:pt x="157" y="1202"/>
                  </a:lnTo>
                  <a:lnTo>
                    <a:pt x="157" y="1210"/>
                  </a:lnTo>
                  <a:lnTo>
                    <a:pt x="166" y="1210"/>
                  </a:lnTo>
                  <a:lnTo>
                    <a:pt x="174" y="1209"/>
                  </a:lnTo>
                  <a:lnTo>
                    <a:pt x="173" y="1196"/>
                  </a:lnTo>
                  <a:lnTo>
                    <a:pt x="156" y="1196"/>
                  </a:lnTo>
                  <a:lnTo>
                    <a:pt x="156" y="1201"/>
                  </a:lnTo>
                  <a:lnTo>
                    <a:pt x="173" y="1201"/>
                  </a:lnTo>
                  <a:close/>
                  <a:moveTo>
                    <a:pt x="174" y="1190"/>
                  </a:moveTo>
                  <a:lnTo>
                    <a:pt x="175" y="1183"/>
                  </a:lnTo>
                  <a:lnTo>
                    <a:pt x="166" y="1183"/>
                  </a:lnTo>
                  <a:lnTo>
                    <a:pt x="158" y="1183"/>
                  </a:lnTo>
                  <a:lnTo>
                    <a:pt x="158" y="1223"/>
                  </a:lnTo>
                  <a:lnTo>
                    <a:pt x="158" y="1225"/>
                  </a:lnTo>
                  <a:lnTo>
                    <a:pt x="159" y="1227"/>
                  </a:lnTo>
                  <a:lnTo>
                    <a:pt x="167" y="1225"/>
                  </a:lnTo>
                  <a:lnTo>
                    <a:pt x="159" y="1226"/>
                  </a:lnTo>
                  <a:lnTo>
                    <a:pt x="159" y="1227"/>
                  </a:lnTo>
                  <a:lnTo>
                    <a:pt x="176" y="1225"/>
                  </a:lnTo>
                  <a:lnTo>
                    <a:pt x="176" y="1225"/>
                  </a:lnTo>
                  <a:lnTo>
                    <a:pt x="175" y="1223"/>
                  </a:lnTo>
                  <a:lnTo>
                    <a:pt x="175" y="1221"/>
                  </a:lnTo>
                  <a:lnTo>
                    <a:pt x="167" y="1223"/>
                  </a:lnTo>
                  <a:lnTo>
                    <a:pt x="175" y="1223"/>
                  </a:lnTo>
                  <a:lnTo>
                    <a:pt x="175" y="1183"/>
                  </a:lnTo>
                  <a:lnTo>
                    <a:pt x="158" y="1183"/>
                  </a:lnTo>
                  <a:lnTo>
                    <a:pt x="158" y="1189"/>
                  </a:lnTo>
                  <a:lnTo>
                    <a:pt x="174" y="1190"/>
                  </a:lnTo>
                  <a:close/>
                  <a:moveTo>
                    <a:pt x="176" y="1231"/>
                  </a:moveTo>
                  <a:lnTo>
                    <a:pt x="177" y="1229"/>
                  </a:lnTo>
                  <a:lnTo>
                    <a:pt x="169" y="1228"/>
                  </a:lnTo>
                  <a:lnTo>
                    <a:pt x="173" y="1235"/>
                  </a:lnTo>
                  <a:lnTo>
                    <a:pt x="174" y="1234"/>
                  </a:lnTo>
                  <a:lnTo>
                    <a:pt x="169" y="1227"/>
                  </a:lnTo>
                  <a:lnTo>
                    <a:pt x="161" y="1227"/>
                  </a:lnTo>
                  <a:lnTo>
                    <a:pt x="161" y="1249"/>
                  </a:lnTo>
                  <a:lnTo>
                    <a:pt x="178" y="1249"/>
                  </a:lnTo>
                  <a:lnTo>
                    <a:pt x="178" y="1227"/>
                  </a:lnTo>
                  <a:lnTo>
                    <a:pt x="165" y="1220"/>
                  </a:lnTo>
                  <a:lnTo>
                    <a:pt x="164" y="1221"/>
                  </a:lnTo>
                  <a:lnTo>
                    <a:pt x="160" y="1227"/>
                  </a:lnTo>
                  <a:lnTo>
                    <a:pt x="160" y="1230"/>
                  </a:lnTo>
                  <a:lnTo>
                    <a:pt x="176" y="1231"/>
                  </a:lnTo>
                  <a:close/>
                  <a:moveTo>
                    <a:pt x="162" y="1262"/>
                  </a:moveTo>
                  <a:lnTo>
                    <a:pt x="162" y="1269"/>
                  </a:lnTo>
                  <a:lnTo>
                    <a:pt x="179" y="1270"/>
                  </a:lnTo>
                  <a:lnTo>
                    <a:pt x="179" y="1260"/>
                  </a:lnTo>
                  <a:lnTo>
                    <a:pt x="180" y="1248"/>
                  </a:lnTo>
                  <a:lnTo>
                    <a:pt x="172" y="1247"/>
                  </a:lnTo>
                  <a:lnTo>
                    <a:pt x="168" y="1255"/>
                  </a:lnTo>
                  <a:lnTo>
                    <a:pt x="169" y="1255"/>
                  </a:lnTo>
                  <a:lnTo>
                    <a:pt x="172" y="1247"/>
                  </a:lnTo>
                  <a:lnTo>
                    <a:pt x="164" y="1248"/>
                  </a:lnTo>
                  <a:lnTo>
                    <a:pt x="165" y="1258"/>
                  </a:lnTo>
                  <a:lnTo>
                    <a:pt x="181" y="1258"/>
                  </a:lnTo>
                  <a:lnTo>
                    <a:pt x="182" y="1249"/>
                  </a:lnTo>
                  <a:lnTo>
                    <a:pt x="165" y="1248"/>
                  </a:lnTo>
                  <a:lnTo>
                    <a:pt x="165" y="1258"/>
                  </a:lnTo>
                  <a:lnTo>
                    <a:pt x="173" y="1258"/>
                  </a:lnTo>
                  <a:lnTo>
                    <a:pt x="181" y="1257"/>
                  </a:lnTo>
                  <a:lnTo>
                    <a:pt x="181" y="1247"/>
                  </a:lnTo>
                  <a:lnTo>
                    <a:pt x="176" y="1240"/>
                  </a:lnTo>
                  <a:lnTo>
                    <a:pt x="175" y="1240"/>
                  </a:lnTo>
                  <a:lnTo>
                    <a:pt x="163" y="1247"/>
                  </a:lnTo>
                  <a:lnTo>
                    <a:pt x="163" y="1258"/>
                  </a:lnTo>
                  <a:lnTo>
                    <a:pt x="162" y="1269"/>
                  </a:lnTo>
                  <a:lnTo>
                    <a:pt x="171" y="1269"/>
                  </a:lnTo>
                  <a:lnTo>
                    <a:pt x="179" y="1269"/>
                  </a:lnTo>
                  <a:lnTo>
                    <a:pt x="178" y="1261"/>
                  </a:lnTo>
                  <a:lnTo>
                    <a:pt x="162" y="1262"/>
                  </a:lnTo>
                  <a:close/>
                  <a:moveTo>
                    <a:pt x="165" y="1238"/>
                  </a:moveTo>
                  <a:lnTo>
                    <a:pt x="166" y="1263"/>
                  </a:lnTo>
                  <a:lnTo>
                    <a:pt x="182" y="1262"/>
                  </a:lnTo>
                  <a:lnTo>
                    <a:pt x="182" y="1237"/>
                  </a:lnTo>
                  <a:lnTo>
                    <a:pt x="165" y="1238"/>
                  </a:lnTo>
                  <a:close/>
                  <a:moveTo>
                    <a:pt x="183" y="1265"/>
                  </a:moveTo>
                  <a:lnTo>
                    <a:pt x="183" y="1258"/>
                  </a:lnTo>
                  <a:lnTo>
                    <a:pt x="175" y="1258"/>
                  </a:lnTo>
                  <a:lnTo>
                    <a:pt x="166" y="1259"/>
                  </a:lnTo>
                  <a:lnTo>
                    <a:pt x="167" y="1265"/>
                  </a:lnTo>
                  <a:lnTo>
                    <a:pt x="184" y="1264"/>
                  </a:lnTo>
                  <a:lnTo>
                    <a:pt x="184" y="1246"/>
                  </a:lnTo>
                  <a:lnTo>
                    <a:pt x="176" y="1246"/>
                  </a:lnTo>
                  <a:lnTo>
                    <a:pt x="168" y="1246"/>
                  </a:lnTo>
                  <a:lnTo>
                    <a:pt x="168" y="1265"/>
                  </a:lnTo>
                  <a:lnTo>
                    <a:pt x="185" y="1265"/>
                  </a:lnTo>
                  <a:lnTo>
                    <a:pt x="184" y="1246"/>
                  </a:lnTo>
                  <a:lnTo>
                    <a:pt x="168" y="1245"/>
                  </a:lnTo>
                  <a:lnTo>
                    <a:pt x="167" y="1264"/>
                  </a:lnTo>
                  <a:lnTo>
                    <a:pt x="175" y="1264"/>
                  </a:lnTo>
                  <a:lnTo>
                    <a:pt x="184" y="1263"/>
                  </a:lnTo>
                  <a:lnTo>
                    <a:pt x="183" y="1257"/>
                  </a:lnTo>
                  <a:lnTo>
                    <a:pt x="166" y="1258"/>
                  </a:lnTo>
                  <a:lnTo>
                    <a:pt x="166" y="1264"/>
                  </a:lnTo>
                  <a:lnTo>
                    <a:pt x="183" y="1265"/>
                  </a:lnTo>
                  <a:close/>
                  <a:moveTo>
                    <a:pt x="168" y="1278"/>
                  </a:moveTo>
                  <a:lnTo>
                    <a:pt x="168" y="1282"/>
                  </a:lnTo>
                  <a:lnTo>
                    <a:pt x="185" y="1282"/>
                  </a:lnTo>
                  <a:lnTo>
                    <a:pt x="186" y="1262"/>
                  </a:lnTo>
                  <a:lnTo>
                    <a:pt x="169" y="1262"/>
                  </a:lnTo>
                  <a:lnTo>
                    <a:pt x="168" y="1282"/>
                  </a:lnTo>
                  <a:lnTo>
                    <a:pt x="176" y="1282"/>
                  </a:lnTo>
                  <a:lnTo>
                    <a:pt x="185" y="1282"/>
                  </a:lnTo>
                  <a:lnTo>
                    <a:pt x="185" y="1277"/>
                  </a:lnTo>
                  <a:lnTo>
                    <a:pt x="168" y="1278"/>
                  </a:lnTo>
                  <a:close/>
                  <a:moveTo>
                    <a:pt x="170" y="1273"/>
                  </a:moveTo>
                  <a:lnTo>
                    <a:pt x="170" y="1275"/>
                  </a:lnTo>
                  <a:lnTo>
                    <a:pt x="187" y="1275"/>
                  </a:lnTo>
                  <a:lnTo>
                    <a:pt x="187" y="1266"/>
                  </a:lnTo>
                  <a:lnTo>
                    <a:pt x="188" y="1260"/>
                  </a:lnTo>
                  <a:lnTo>
                    <a:pt x="180" y="1259"/>
                  </a:lnTo>
                  <a:lnTo>
                    <a:pt x="171" y="1259"/>
                  </a:lnTo>
                  <a:lnTo>
                    <a:pt x="172" y="1292"/>
                  </a:lnTo>
                  <a:lnTo>
                    <a:pt x="189" y="1291"/>
                  </a:lnTo>
                  <a:lnTo>
                    <a:pt x="188" y="1259"/>
                  </a:lnTo>
                  <a:lnTo>
                    <a:pt x="171" y="1258"/>
                  </a:lnTo>
                  <a:lnTo>
                    <a:pt x="171" y="1264"/>
                  </a:lnTo>
                  <a:lnTo>
                    <a:pt x="170" y="1274"/>
                  </a:lnTo>
                  <a:lnTo>
                    <a:pt x="178" y="1275"/>
                  </a:lnTo>
                  <a:lnTo>
                    <a:pt x="187" y="1273"/>
                  </a:lnTo>
                  <a:lnTo>
                    <a:pt x="186" y="1271"/>
                  </a:lnTo>
                  <a:lnTo>
                    <a:pt x="170" y="1273"/>
                  </a:lnTo>
                  <a:close/>
                  <a:moveTo>
                    <a:pt x="189" y="1303"/>
                  </a:moveTo>
                  <a:lnTo>
                    <a:pt x="189" y="1278"/>
                  </a:lnTo>
                  <a:lnTo>
                    <a:pt x="173" y="1277"/>
                  </a:lnTo>
                  <a:lnTo>
                    <a:pt x="172" y="1302"/>
                  </a:lnTo>
                  <a:lnTo>
                    <a:pt x="189" y="1303"/>
                  </a:lnTo>
                  <a:close/>
                  <a:moveTo>
                    <a:pt x="173" y="1284"/>
                  </a:moveTo>
                  <a:lnTo>
                    <a:pt x="174" y="1293"/>
                  </a:lnTo>
                  <a:lnTo>
                    <a:pt x="175" y="1300"/>
                  </a:lnTo>
                  <a:lnTo>
                    <a:pt x="191" y="1301"/>
                  </a:lnTo>
                  <a:lnTo>
                    <a:pt x="192" y="1297"/>
                  </a:lnTo>
                  <a:lnTo>
                    <a:pt x="192" y="1297"/>
                  </a:lnTo>
                  <a:lnTo>
                    <a:pt x="193" y="1283"/>
                  </a:lnTo>
                  <a:lnTo>
                    <a:pt x="184" y="1283"/>
                  </a:lnTo>
                  <a:lnTo>
                    <a:pt x="176" y="1283"/>
                  </a:lnTo>
                  <a:lnTo>
                    <a:pt x="176" y="1300"/>
                  </a:lnTo>
                  <a:lnTo>
                    <a:pt x="193" y="1300"/>
                  </a:lnTo>
                  <a:lnTo>
                    <a:pt x="193" y="1283"/>
                  </a:lnTo>
                  <a:lnTo>
                    <a:pt x="176" y="1282"/>
                  </a:lnTo>
                  <a:lnTo>
                    <a:pt x="175" y="1296"/>
                  </a:lnTo>
                  <a:lnTo>
                    <a:pt x="184" y="1296"/>
                  </a:lnTo>
                  <a:lnTo>
                    <a:pt x="175" y="1295"/>
                  </a:lnTo>
                  <a:lnTo>
                    <a:pt x="175" y="1298"/>
                  </a:lnTo>
                  <a:lnTo>
                    <a:pt x="183" y="1300"/>
                  </a:lnTo>
                  <a:lnTo>
                    <a:pt x="191" y="1299"/>
                  </a:lnTo>
                  <a:lnTo>
                    <a:pt x="191" y="1292"/>
                  </a:lnTo>
                  <a:lnTo>
                    <a:pt x="190" y="1283"/>
                  </a:lnTo>
                  <a:lnTo>
                    <a:pt x="173" y="1284"/>
                  </a:lnTo>
                  <a:close/>
                  <a:moveTo>
                    <a:pt x="193" y="1311"/>
                  </a:moveTo>
                  <a:lnTo>
                    <a:pt x="194" y="1286"/>
                  </a:lnTo>
                  <a:lnTo>
                    <a:pt x="177" y="1286"/>
                  </a:lnTo>
                  <a:lnTo>
                    <a:pt x="176" y="1311"/>
                  </a:lnTo>
                  <a:lnTo>
                    <a:pt x="193" y="1311"/>
                  </a:lnTo>
                  <a:close/>
                  <a:moveTo>
                    <a:pt x="177" y="1280"/>
                  </a:moveTo>
                  <a:lnTo>
                    <a:pt x="178" y="1294"/>
                  </a:lnTo>
                  <a:lnTo>
                    <a:pt x="179" y="1298"/>
                  </a:lnTo>
                  <a:lnTo>
                    <a:pt x="180" y="1299"/>
                  </a:lnTo>
                  <a:lnTo>
                    <a:pt x="187" y="1294"/>
                  </a:lnTo>
                  <a:lnTo>
                    <a:pt x="178" y="1295"/>
                  </a:lnTo>
                  <a:lnTo>
                    <a:pt x="179" y="1302"/>
                  </a:lnTo>
                  <a:lnTo>
                    <a:pt x="180" y="1314"/>
                  </a:lnTo>
                  <a:lnTo>
                    <a:pt x="196" y="1314"/>
                  </a:lnTo>
                  <a:lnTo>
                    <a:pt x="197" y="1299"/>
                  </a:lnTo>
                  <a:lnTo>
                    <a:pt x="180" y="1298"/>
                  </a:lnTo>
                  <a:lnTo>
                    <a:pt x="180" y="1314"/>
                  </a:lnTo>
                  <a:lnTo>
                    <a:pt x="188" y="1314"/>
                  </a:lnTo>
                  <a:lnTo>
                    <a:pt x="196" y="1313"/>
                  </a:lnTo>
                  <a:lnTo>
                    <a:pt x="196" y="1300"/>
                  </a:lnTo>
                  <a:lnTo>
                    <a:pt x="195" y="1293"/>
                  </a:lnTo>
                  <a:lnTo>
                    <a:pt x="193" y="1289"/>
                  </a:lnTo>
                  <a:lnTo>
                    <a:pt x="193" y="1289"/>
                  </a:lnTo>
                  <a:lnTo>
                    <a:pt x="186" y="1293"/>
                  </a:lnTo>
                  <a:lnTo>
                    <a:pt x="195" y="1293"/>
                  </a:lnTo>
                  <a:lnTo>
                    <a:pt x="194" y="1279"/>
                  </a:lnTo>
                  <a:lnTo>
                    <a:pt x="177" y="1280"/>
                  </a:lnTo>
                  <a:close/>
                  <a:moveTo>
                    <a:pt x="181" y="1302"/>
                  </a:moveTo>
                  <a:lnTo>
                    <a:pt x="182" y="1305"/>
                  </a:lnTo>
                  <a:lnTo>
                    <a:pt x="190" y="1304"/>
                  </a:lnTo>
                  <a:lnTo>
                    <a:pt x="181" y="1304"/>
                  </a:lnTo>
                  <a:lnTo>
                    <a:pt x="182" y="1315"/>
                  </a:lnTo>
                  <a:lnTo>
                    <a:pt x="199" y="1314"/>
                  </a:lnTo>
                  <a:lnTo>
                    <a:pt x="199" y="1302"/>
                  </a:lnTo>
                  <a:lnTo>
                    <a:pt x="182" y="1302"/>
                  </a:lnTo>
                  <a:lnTo>
                    <a:pt x="182" y="1314"/>
                  </a:lnTo>
                  <a:lnTo>
                    <a:pt x="190" y="1314"/>
                  </a:lnTo>
                  <a:lnTo>
                    <a:pt x="199" y="1314"/>
                  </a:lnTo>
                  <a:lnTo>
                    <a:pt x="198" y="1303"/>
                  </a:lnTo>
                  <a:lnTo>
                    <a:pt x="198" y="1302"/>
                  </a:lnTo>
                  <a:lnTo>
                    <a:pt x="198" y="1300"/>
                  </a:lnTo>
                  <a:lnTo>
                    <a:pt x="181" y="1302"/>
                  </a:lnTo>
                  <a:close/>
                  <a:moveTo>
                    <a:pt x="199" y="1290"/>
                  </a:moveTo>
                  <a:lnTo>
                    <a:pt x="199" y="1262"/>
                  </a:lnTo>
                  <a:lnTo>
                    <a:pt x="191" y="1262"/>
                  </a:lnTo>
                  <a:lnTo>
                    <a:pt x="183" y="1262"/>
                  </a:lnTo>
                  <a:lnTo>
                    <a:pt x="183" y="1285"/>
                  </a:lnTo>
                  <a:lnTo>
                    <a:pt x="200" y="1285"/>
                  </a:lnTo>
                  <a:lnTo>
                    <a:pt x="199" y="1262"/>
                  </a:lnTo>
                  <a:lnTo>
                    <a:pt x="183" y="1262"/>
                  </a:lnTo>
                  <a:lnTo>
                    <a:pt x="182" y="1289"/>
                  </a:lnTo>
                  <a:lnTo>
                    <a:pt x="199" y="1290"/>
                  </a:lnTo>
                  <a:close/>
                  <a:moveTo>
                    <a:pt x="183" y="1298"/>
                  </a:moveTo>
                  <a:lnTo>
                    <a:pt x="183" y="1304"/>
                  </a:lnTo>
                  <a:lnTo>
                    <a:pt x="184" y="1306"/>
                  </a:lnTo>
                  <a:lnTo>
                    <a:pt x="184" y="1309"/>
                  </a:lnTo>
                  <a:lnTo>
                    <a:pt x="200" y="1309"/>
                  </a:lnTo>
                  <a:lnTo>
                    <a:pt x="201" y="1307"/>
                  </a:lnTo>
                  <a:lnTo>
                    <a:pt x="201" y="1305"/>
                  </a:lnTo>
                  <a:lnTo>
                    <a:pt x="202" y="1297"/>
                  </a:lnTo>
                  <a:lnTo>
                    <a:pt x="185" y="1295"/>
                  </a:lnTo>
                  <a:lnTo>
                    <a:pt x="184" y="1304"/>
                  </a:lnTo>
                  <a:lnTo>
                    <a:pt x="193" y="1305"/>
                  </a:lnTo>
                  <a:lnTo>
                    <a:pt x="185" y="1302"/>
                  </a:lnTo>
                  <a:lnTo>
                    <a:pt x="184" y="1305"/>
                  </a:lnTo>
                  <a:lnTo>
                    <a:pt x="192" y="1307"/>
                  </a:lnTo>
                  <a:lnTo>
                    <a:pt x="200" y="1305"/>
                  </a:lnTo>
                  <a:lnTo>
                    <a:pt x="200" y="1302"/>
                  </a:lnTo>
                  <a:lnTo>
                    <a:pt x="192" y="1304"/>
                  </a:lnTo>
                  <a:lnTo>
                    <a:pt x="200" y="1304"/>
                  </a:lnTo>
                  <a:lnTo>
                    <a:pt x="200" y="1298"/>
                  </a:lnTo>
                  <a:lnTo>
                    <a:pt x="183" y="1298"/>
                  </a:lnTo>
                  <a:close/>
                  <a:moveTo>
                    <a:pt x="17" y="1298"/>
                  </a:moveTo>
                  <a:lnTo>
                    <a:pt x="18" y="1288"/>
                  </a:lnTo>
                  <a:lnTo>
                    <a:pt x="9" y="1287"/>
                  </a:lnTo>
                  <a:lnTo>
                    <a:pt x="17" y="1290"/>
                  </a:lnTo>
                  <a:lnTo>
                    <a:pt x="18" y="1287"/>
                  </a:lnTo>
                  <a:lnTo>
                    <a:pt x="10" y="1285"/>
                  </a:lnTo>
                  <a:lnTo>
                    <a:pt x="2" y="1286"/>
                  </a:lnTo>
                  <a:lnTo>
                    <a:pt x="2" y="1304"/>
                  </a:lnTo>
                  <a:lnTo>
                    <a:pt x="19" y="1304"/>
                  </a:lnTo>
                  <a:lnTo>
                    <a:pt x="20" y="1286"/>
                  </a:lnTo>
                  <a:lnTo>
                    <a:pt x="11" y="1286"/>
                  </a:lnTo>
                  <a:lnTo>
                    <a:pt x="3" y="1286"/>
                  </a:lnTo>
                  <a:lnTo>
                    <a:pt x="3" y="1287"/>
                  </a:lnTo>
                  <a:lnTo>
                    <a:pt x="20" y="1287"/>
                  </a:lnTo>
                  <a:lnTo>
                    <a:pt x="20" y="1286"/>
                  </a:lnTo>
                  <a:lnTo>
                    <a:pt x="3" y="1286"/>
                  </a:lnTo>
                  <a:lnTo>
                    <a:pt x="2" y="1304"/>
                  </a:lnTo>
                  <a:lnTo>
                    <a:pt x="11" y="1304"/>
                  </a:lnTo>
                  <a:lnTo>
                    <a:pt x="19" y="1304"/>
                  </a:lnTo>
                  <a:lnTo>
                    <a:pt x="18" y="1285"/>
                  </a:lnTo>
                  <a:lnTo>
                    <a:pt x="2" y="1283"/>
                  </a:lnTo>
                  <a:lnTo>
                    <a:pt x="1" y="1286"/>
                  </a:lnTo>
                  <a:lnTo>
                    <a:pt x="1" y="1287"/>
                  </a:lnTo>
                  <a:lnTo>
                    <a:pt x="0" y="1297"/>
                  </a:lnTo>
                  <a:lnTo>
                    <a:pt x="17" y="12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Freeform 104"/>
            <p:cNvSpPr>
              <a:spLocks noEditPoints="1"/>
            </p:cNvSpPr>
            <p:nvPr/>
          </p:nvSpPr>
          <p:spPr bwMode="auto">
            <a:xfrm>
              <a:off x="23461036" y="11274358"/>
              <a:ext cx="125809" cy="801992"/>
            </a:xfrm>
            <a:custGeom>
              <a:avLst/>
              <a:gdLst>
                <a:gd name="T0" fmla="*/ 6 w 201"/>
                <a:gd name="T1" fmla="*/ 1199 h 1234"/>
                <a:gd name="T2" fmla="*/ 18 w 201"/>
                <a:gd name="T3" fmla="*/ 1216 h 1234"/>
                <a:gd name="T4" fmla="*/ 10 w 201"/>
                <a:gd name="T5" fmla="*/ 1188 h 1234"/>
                <a:gd name="T6" fmla="*/ 15 w 201"/>
                <a:gd name="T7" fmla="*/ 1211 h 1234"/>
                <a:gd name="T8" fmla="*/ 18 w 201"/>
                <a:gd name="T9" fmla="*/ 1183 h 1234"/>
                <a:gd name="T10" fmla="*/ 21 w 201"/>
                <a:gd name="T11" fmla="*/ 1225 h 1234"/>
                <a:gd name="T12" fmla="*/ 23 w 201"/>
                <a:gd name="T13" fmla="*/ 1225 h 1234"/>
                <a:gd name="T14" fmla="*/ 26 w 201"/>
                <a:gd name="T15" fmla="*/ 1204 h 1234"/>
                <a:gd name="T16" fmla="*/ 46 w 201"/>
                <a:gd name="T17" fmla="*/ 1182 h 1234"/>
                <a:gd name="T18" fmla="*/ 33 w 201"/>
                <a:gd name="T19" fmla="*/ 1203 h 1234"/>
                <a:gd name="T20" fmla="*/ 53 w 201"/>
                <a:gd name="T21" fmla="*/ 1195 h 1234"/>
                <a:gd name="T22" fmla="*/ 38 w 201"/>
                <a:gd name="T23" fmla="*/ 1008 h 1234"/>
                <a:gd name="T24" fmla="*/ 56 w 201"/>
                <a:gd name="T25" fmla="*/ 807 h 1234"/>
                <a:gd name="T26" fmla="*/ 41 w 201"/>
                <a:gd name="T27" fmla="*/ 518 h 1234"/>
                <a:gd name="T28" fmla="*/ 43 w 201"/>
                <a:gd name="T29" fmla="*/ 342 h 1234"/>
                <a:gd name="T30" fmla="*/ 45 w 201"/>
                <a:gd name="T31" fmla="*/ 116 h 1234"/>
                <a:gd name="T32" fmla="*/ 57 w 201"/>
                <a:gd name="T33" fmla="*/ 61 h 1234"/>
                <a:gd name="T34" fmla="*/ 68 w 201"/>
                <a:gd name="T35" fmla="*/ 39 h 1234"/>
                <a:gd name="T36" fmla="*/ 54 w 201"/>
                <a:gd name="T37" fmla="*/ 67 h 1234"/>
                <a:gd name="T38" fmla="*/ 74 w 201"/>
                <a:gd name="T39" fmla="*/ 131 h 1234"/>
                <a:gd name="T40" fmla="*/ 61 w 201"/>
                <a:gd name="T41" fmla="*/ 258 h 1234"/>
                <a:gd name="T42" fmla="*/ 64 w 201"/>
                <a:gd name="T43" fmla="*/ 328 h 1234"/>
                <a:gd name="T44" fmla="*/ 75 w 201"/>
                <a:gd name="T45" fmla="*/ 392 h 1234"/>
                <a:gd name="T46" fmla="*/ 69 w 201"/>
                <a:gd name="T47" fmla="*/ 462 h 1234"/>
                <a:gd name="T48" fmla="*/ 88 w 201"/>
                <a:gd name="T49" fmla="*/ 494 h 1234"/>
                <a:gd name="T50" fmla="*/ 75 w 201"/>
                <a:gd name="T51" fmla="*/ 550 h 1234"/>
                <a:gd name="T52" fmla="*/ 88 w 201"/>
                <a:gd name="T53" fmla="*/ 639 h 1234"/>
                <a:gd name="T54" fmla="*/ 83 w 201"/>
                <a:gd name="T55" fmla="*/ 690 h 1234"/>
                <a:gd name="T56" fmla="*/ 87 w 201"/>
                <a:gd name="T57" fmla="*/ 719 h 1234"/>
                <a:gd name="T58" fmla="*/ 104 w 201"/>
                <a:gd name="T59" fmla="*/ 768 h 1234"/>
                <a:gd name="T60" fmla="*/ 109 w 201"/>
                <a:gd name="T61" fmla="*/ 796 h 1234"/>
                <a:gd name="T62" fmla="*/ 112 w 201"/>
                <a:gd name="T63" fmla="*/ 828 h 1234"/>
                <a:gd name="T64" fmla="*/ 102 w 201"/>
                <a:gd name="T65" fmla="*/ 854 h 1234"/>
                <a:gd name="T66" fmla="*/ 105 w 201"/>
                <a:gd name="T67" fmla="*/ 859 h 1234"/>
                <a:gd name="T68" fmla="*/ 125 w 201"/>
                <a:gd name="T69" fmla="*/ 884 h 1234"/>
                <a:gd name="T70" fmla="*/ 111 w 201"/>
                <a:gd name="T71" fmla="*/ 906 h 1234"/>
                <a:gd name="T72" fmla="*/ 132 w 201"/>
                <a:gd name="T73" fmla="*/ 914 h 1234"/>
                <a:gd name="T74" fmla="*/ 134 w 201"/>
                <a:gd name="T75" fmla="*/ 898 h 1234"/>
                <a:gd name="T76" fmla="*/ 120 w 201"/>
                <a:gd name="T77" fmla="*/ 937 h 1234"/>
                <a:gd name="T78" fmla="*/ 138 w 201"/>
                <a:gd name="T79" fmla="*/ 920 h 1234"/>
                <a:gd name="T80" fmla="*/ 133 w 201"/>
                <a:gd name="T81" fmla="*/ 969 h 1234"/>
                <a:gd name="T82" fmla="*/ 144 w 201"/>
                <a:gd name="T83" fmla="*/ 970 h 1234"/>
                <a:gd name="T84" fmla="*/ 146 w 201"/>
                <a:gd name="T85" fmla="*/ 985 h 1234"/>
                <a:gd name="T86" fmla="*/ 150 w 201"/>
                <a:gd name="T87" fmla="*/ 985 h 1234"/>
                <a:gd name="T88" fmla="*/ 151 w 201"/>
                <a:gd name="T89" fmla="*/ 1000 h 1234"/>
                <a:gd name="T90" fmla="*/ 137 w 201"/>
                <a:gd name="T91" fmla="*/ 1019 h 1234"/>
                <a:gd name="T92" fmla="*/ 140 w 201"/>
                <a:gd name="T93" fmla="*/ 1025 h 1234"/>
                <a:gd name="T94" fmla="*/ 152 w 201"/>
                <a:gd name="T95" fmla="*/ 1018 h 1234"/>
                <a:gd name="T96" fmla="*/ 146 w 201"/>
                <a:gd name="T97" fmla="*/ 1053 h 1234"/>
                <a:gd name="T98" fmla="*/ 164 w 201"/>
                <a:gd name="T99" fmla="*/ 1032 h 1234"/>
                <a:gd name="T100" fmla="*/ 152 w 201"/>
                <a:gd name="T101" fmla="*/ 1043 h 1234"/>
                <a:gd name="T102" fmla="*/ 166 w 201"/>
                <a:gd name="T103" fmla="*/ 1064 h 1234"/>
                <a:gd name="T104" fmla="*/ 160 w 201"/>
                <a:gd name="T105" fmla="*/ 1093 h 1234"/>
                <a:gd name="T106" fmla="*/ 172 w 201"/>
                <a:gd name="T107" fmla="*/ 1092 h 1234"/>
                <a:gd name="T108" fmla="*/ 166 w 201"/>
                <a:gd name="T109" fmla="*/ 1085 h 1234"/>
                <a:gd name="T110" fmla="*/ 169 w 201"/>
                <a:gd name="T111" fmla="*/ 1110 h 1234"/>
                <a:gd name="T112" fmla="*/ 171 w 201"/>
                <a:gd name="T113" fmla="*/ 1131 h 1234"/>
                <a:gd name="T114" fmla="*/ 192 w 201"/>
                <a:gd name="T115" fmla="*/ 1135 h 1234"/>
                <a:gd name="T116" fmla="*/ 195 w 201"/>
                <a:gd name="T117" fmla="*/ 1115 h 1234"/>
                <a:gd name="T118" fmla="*/ 197 w 201"/>
                <a:gd name="T119" fmla="*/ 1139 h 1234"/>
                <a:gd name="T120" fmla="*/ 182 w 201"/>
                <a:gd name="T121" fmla="*/ 1160 h 1234"/>
                <a:gd name="T122" fmla="*/ 18 w 201"/>
                <a:gd name="T123" fmla="*/ 118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1" h="1234">
                  <a:moveTo>
                    <a:pt x="4" y="1175"/>
                  </a:moveTo>
                  <a:lnTo>
                    <a:pt x="4" y="1200"/>
                  </a:lnTo>
                  <a:lnTo>
                    <a:pt x="21" y="1199"/>
                  </a:lnTo>
                  <a:lnTo>
                    <a:pt x="20" y="1174"/>
                  </a:lnTo>
                  <a:lnTo>
                    <a:pt x="4" y="1175"/>
                  </a:lnTo>
                  <a:close/>
                  <a:moveTo>
                    <a:pt x="21" y="1193"/>
                  </a:moveTo>
                  <a:lnTo>
                    <a:pt x="21" y="1179"/>
                  </a:lnTo>
                  <a:lnTo>
                    <a:pt x="22" y="1163"/>
                  </a:lnTo>
                  <a:lnTo>
                    <a:pt x="14" y="1163"/>
                  </a:lnTo>
                  <a:lnTo>
                    <a:pt x="5" y="1163"/>
                  </a:lnTo>
                  <a:lnTo>
                    <a:pt x="6" y="1183"/>
                  </a:lnTo>
                  <a:lnTo>
                    <a:pt x="23" y="1183"/>
                  </a:lnTo>
                  <a:lnTo>
                    <a:pt x="22" y="1163"/>
                  </a:lnTo>
                  <a:lnTo>
                    <a:pt x="5" y="1162"/>
                  </a:lnTo>
                  <a:lnTo>
                    <a:pt x="5" y="1179"/>
                  </a:lnTo>
                  <a:lnTo>
                    <a:pt x="4" y="1192"/>
                  </a:lnTo>
                  <a:lnTo>
                    <a:pt x="21" y="1193"/>
                  </a:lnTo>
                  <a:close/>
                  <a:moveTo>
                    <a:pt x="6" y="1196"/>
                  </a:moveTo>
                  <a:lnTo>
                    <a:pt x="6" y="1199"/>
                  </a:lnTo>
                  <a:lnTo>
                    <a:pt x="23" y="1199"/>
                  </a:lnTo>
                  <a:lnTo>
                    <a:pt x="23" y="1181"/>
                  </a:lnTo>
                  <a:lnTo>
                    <a:pt x="23" y="1178"/>
                  </a:lnTo>
                  <a:lnTo>
                    <a:pt x="7" y="1178"/>
                  </a:lnTo>
                  <a:lnTo>
                    <a:pt x="6" y="1181"/>
                  </a:lnTo>
                  <a:lnTo>
                    <a:pt x="6" y="1199"/>
                  </a:lnTo>
                  <a:lnTo>
                    <a:pt x="14" y="1199"/>
                  </a:lnTo>
                  <a:lnTo>
                    <a:pt x="23" y="1199"/>
                  </a:lnTo>
                  <a:lnTo>
                    <a:pt x="23" y="1196"/>
                  </a:lnTo>
                  <a:lnTo>
                    <a:pt x="6" y="1196"/>
                  </a:lnTo>
                  <a:close/>
                  <a:moveTo>
                    <a:pt x="24" y="1166"/>
                  </a:moveTo>
                  <a:lnTo>
                    <a:pt x="24" y="1154"/>
                  </a:lnTo>
                  <a:lnTo>
                    <a:pt x="15" y="1154"/>
                  </a:lnTo>
                  <a:lnTo>
                    <a:pt x="7" y="1154"/>
                  </a:lnTo>
                  <a:lnTo>
                    <a:pt x="8" y="1187"/>
                  </a:lnTo>
                  <a:lnTo>
                    <a:pt x="8" y="1194"/>
                  </a:lnTo>
                  <a:lnTo>
                    <a:pt x="25" y="1192"/>
                  </a:lnTo>
                  <a:lnTo>
                    <a:pt x="24" y="1187"/>
                  </a:lnTo>
                  <a:lnTo>
                    <a:pt x="24" y="1154"/>
                  </a:lnTo>
                  <a:lnTo>
                    <a:pt x="7" y="1154"/>
                  </a:lnTo>
                  <a:lnTo>
                    <a:pt x="7" y="1165"/>
                  </a:lnTo>
                  <a:lnTo>
                    <a:pt x="24" y="1166"/>
                  </a:lnTo>
                  <a:close/>
                  <a:moveTo>
                    <a:pt x="9" y="1206"/>
                  </a:moveTo>
                  <a:lnTo>
                    <a:pt x="9" y="1213"/>
                  </a:lnTo>
                  <a:lnTo>
                    <a:pt x="9" y="1215"/>
                  </a:lnTo>
                  <a:lnTo>
                    <a:pt x="10" y="1218"/>
                  </a:lnTo>
                  <a:lnTo>
                    <a:pt x="26" y="1216"/>
                  </a:lnTo>
                  <a:lnTo>
                    <a:pt x="27" y="1201"/>
                  </a:lnTo>
                  <a:lnTo>
                    <a:pt x="10" y="1200"/>
                  </a:lnTo>
                  <a:lnTo>
                    <a:pt x="10" y="1215"/>
                  </a:lnTo>
                  <a:lnTo>
                    <a:pt x="18" y="1216"/>
                  </a:lnTo>
                  <a:lnTo>
                    <a:pt x="26" y="1213"/>
                  </a:lnTo>
                  <a:lnTo>
                    <a:pt x="26" y="1211"/>
                  </a:lnTo>
                  <a:lnTo>
                    <a:pt x="17" y="1213"/>
                  </a:lnTo>
                  <a:lnTo>
                    <a:pt x="26" y="1213"/>
                  </a:lnTo>
                  <a:lnTo>
                    <a:pt x="26" y="1205"/>
                  </a:lnTo>
                  <a:lnTo>
                    <a:pt x="9" y="1206"/>
                  </a:lnTo>
                  <a:close/>
                  <a:moveTo>
                    <a:pt x="27" y="1188"/>
                  </a:moveTo>
                  <a:lnTo>
                    <a:pt x="27" y="1183"/>
                  </a:lnTo>
                  <a:lnTo>
                    <a:pt x="19" y="1183"/>
                  </a:lnTo>
                  <a:lnTo>
                    <a:pt x="10" y="1183"/>
                  </a:lnTo>
                  <a:lnTo>
                    <a:pt x="11" y="1204"/>
                  </a:lnTo>
                  <a:lnTo>
                    <a:pt x="28" y="1204"/>
                  </a:lnTo>
                  <a:lnTo>
                    <a:pt x="28" y="1185"/>
                  </a:lnTo>
                  <a:lnTo>
                    <a:pt x="20" y="1185"/>
                  </a:lnTo>
                  <a:lnTo>
                    <a:pt x="12" y="1185"/>
                  </a:lnTo>
                  <a:lnTo>
                    <a:pt x="12" y="1191"/>
                  </a:lnTo>
                  <a:lnTo>
                    <a:pt x="28" y="1190"/>
                  </a:lnTo>
                  <a:lnTo>
                    <a:pt x="28" y="1185"/>
                  </a:lnTo>
                  <a:lnTo>
                    <a:pt x="12" y="1185"/>
                  </a:lnTo>
                  <a:lnTo>
                    <a:pt x="11" y="1204"/>
                  </a:lnTo>
                  <a:lnTo>
                    <a:pt x="19" y="1204"/>
                  </a:lnTo>
                  <a:lnTo>
                    <a:pt x="28" y="1204"/>
                  </a:lnTo>
                  <a:lnTo>
                    <a:pt x="27" y="1183"/>
                  </a:lnTo>
                  <a:lnTo>
                    <a:pt x="10" y="1183"/>
                  </a:lnTo>
                  <a:lnTo>
                    <a:pt x="10" y="1188"/>
                  </a:lnTo>
                  <a:lnTo>
                    <a:pt x="27" y="1188"/>
                  </a:lnTo>
                  <a:close/>
                  <a:moveTo>
                    <a:pt x="12" y="1203"/>
                  </a:moveTo>
                  <a:lnTo>
                    <a:pt x="12" y="1219"/>
                  </a:lnTo>
                  <a:lnTo>
                    <a:pt x="29" y="1219"/>
                  </a:lnTo>
                  <a:lnTo>
                    <a:pt x="29" y="1209"/>
                  </a:lnTo>
                  <a:lnTo>
                    <a:pt x="12" y="1209"/>
                  </a:lnTo>
                  <a:lnTo>
                    <a:pt x="12" y="1218"/>
                  </a:lnTo>
                  <a:lnTo>
                    <a:pt x="21" y="1219"/>
                  </a:lnTo>
                  <a:lnTo>
                    <a:pt x="29" y="1218"/>
                  </a:lnTo>
                  <a:lnTo>
                    <a:pt x="29" y="1203"/>
                  </a:lnTo>
                  <a:lnTo>
                    <a:pt x="12" y="1203"/>
                  </a:lnTo>
                  <a:close/>
                  <a:moveTo>
                    <a:pt x="30" y="1197"/>
                  </a:moveTo>
                  <a:lnTo>
                    <a:pt x="30" y="1179"/>
                  </a:lnTo>
                  <a:lnTo>
                    <a:pt x="31" y="1172"/>
                  </a:lnTo>
                  <a:lnTo>
                    <a:pt x="23" y="1171"/>
                  </a:lnTo>
                  <a:lnTo>
                    <a:pt x="14" y="1171"/>
                  </a:lnTo>
                  <a:lnTo>
                    <a:pt x="14" y="1196"/>
                  </a:lnTo>
                  <a:lnTo>
                    <a:pt x="31" y="1196"/>
                  </a:lnTo>
                  <a:lnTo>
                    <a:pt x="31" y="1171"/>
                  </a:lnTo>
                  <a:lnTo>
                    <a:pt x="14" y="1170"/>
                  </a:lnTo>
                  <a:lnTo>
                    <a:pt x="13" y="1178"/>
                  </a:lnTo>
                  <a:lnTo>
                    <a:pt x="13" y="1196"/>
                  </a:lnTo>
                  <a:lnTo>
                    <a:pt x="30" y="1197"/>
                  </a:lnTo>
                  <a:close/>
                  <a:moveTo>
                    <a:pt x="15" y="1209"/>
                  </a:moveTo>
                  <a:lnTo>
                    <a:pt x="15" y="1211"/>
                  </a:lnTo>
                  <a:lnTo>
                    <a:pt x="31" y="1214"/>
                  </a:lnTo>
                  <a:lnTo>
                    <a:pt x="32" y="1211"/>
                  </a:lnTo>
                  <a:lnTo>
                    <a:pt x="32" y="1210"/>
                  </a:lnTo>
                  <a:lnTo>
                    <a:pt x="33" y="1203"/>
                  </a:lnTo>
                  <a:lnTo>
                    <a:pt x="33" y="1190"/>
                  </a:lnTo>
                  <a:lnTo>
                    <a:pt x="16" y="1189"/>
                  </a:lnTo>
                  <a:lnTo>
                    <a:pt x="16" y="1201"/>
                  </a:lnTo>
                  <a:lnTo>
                    <a:pt x="15" y="1208"/>
                  </a:lnTo>
                  <a:lnTo>
                    <a:pt x="24" y="1209"/>
                  </a:lnTo>
                  <a:lnTo>
                    <a:pt x="15" y="1207"/>
                  </a:lnTo>
                  <a:lnTo>
                    <a:pt x="15" y="1209"/>
                  </a:lnTo>
                  <a:lnTo>
                    <a:pt x="23" y="1211"/>
                  </a:lnTo>
                  <a:lnTo>
                    <a:pt x="32" y="1211"/>
                  </a:lnTo>
                  <a:lnTo>
                    <a:pt x="32" y="1208"/>
                  </a:lnTo>
                  <a:lnTo>
                    <a:pt x="15" y="1209"/>
                  </a:lnTo>
                  <a:close/>
                  <a:moveTo>
                    <a:pt x="17" y="1187"/>
                  </a:moveTo>
                  <a:lnTo>
                    <a:pt x="17" y="1203"/>
                  </a:lnTo>
                  <a:lnTo>
                    <a:pt x="34" y="1203"/>
                  </a:lnTo>
                  <a:lnTo>
                    <a:pt x="35" y="1184"/>
                  </a:lnTo>
                  <a:lnTo>
                    <a:pt x="26" y="1184"/>
                  </a:lnTo>
                  <a:lnTo>
                    <a:pt x="18" y="1184"/>
                  </a:lnTo>
                  <a:lnTo>
                    <a:pt x="18" y="1198"/>
                  </a:lnTo>
                  <a:lnTo>
                    <a:pt x="35" y="1197"/>
                  </a:lnTo>
                  <a:lnTo>
                    <a:pt x="35" y="1183"/>
                  </a:lnTo>
                  <a:lnTo>
                    <a:pt x="18" y="1183"/>
                  </a:lnTo>
                  <a:lnTo>
                    <a:pt x="17" y="1203"/>
                  </a:lnTo>
                  <a:lnTo>
                    <a:pt x="26" y="1203"/>
                  </a:lnTo>
                  <a:lnTo>
                    <a:pt x="34" y="1203"/>
                  </a:lnTo>
                  <a:lnTo>
                    <a:pt x="33" y="1186"/>
                  </a:lnTo>
                  <a:lnTo>
                    <a:pt x="17" y="1187"/>
                  </a:lnTo>
                  <a:close/>
                  <a:moveTo>
                    <a:pt x="18" y="1210"/>
                  </a:moveTo>
                  <a:lnTo>
                    <a:pt x="19" y="1221"/>
                  </a:lnTo>
                  <a:lnTo>
                    <a:pt x="35" y="1221"/>
                  </a:lnTo>
                  <a:lnTo>
                    <a:pt x="36" y="1207"/>
                  </a:lnTo>
                  <a:lnTo>
                    <a:pt x="19" y="1207"/>
                  </a:lnTo>
                  <a:lnTo>
                    <a:pt x="19" y="1221"/>
                  </a:lnTo>
                  <a:lnTo>
                    <a:pt x="27" y="1221"/>
                  </a:lnTo>
                  <a:lnTo>
                    <a:pt x="35" y="1221"/>
                  </a:lnTo>
                  <a:lnTo>
                    <a:pt x="35" y="1210"/>
                  </a:lnTo>
                  <a:lnTo>
                    <a:pt x="18" y="1210"/>
                  </a:lnTo>
                  <a:close/>
                  <a:moveTo>
                    <a:pt x="36" y="1195"/>
                  </a:moveTo>
                  <a:lnTo>
                    <a:pt x="36" y="1188"/>
                  </a:lnTo>
                  <a:lnTo>
                    <a:pt x="28" y="1188"/>
                  </a:lnTo>
                  <a:lnTo>
                    <a:pt x="20" y="1188"/>
                  </a:lnTo>
                  <a:lnTo>
                    <a:pt x="20" y="1205"/>
                  </a:lnTo>
                  <a:lnTo>
                    <a:pt x="21" y="1225"/>
                  </a:lnTo>
                  <a:lnTo>
                    <a:pt x="38" y="1225"/>
                  </a:lnTo>
                  <a:lnTo>
                    <a:pt x="38" y="1218"/>
                  </a:lnTo>
                  <a:lnTo>
                    <a:pt x="21" y="1218"/>
                  </a:lnTo>
                  <a:lnTo>
                    <a:pt x="21" y="1225"/>
                  </a:lnTo>
                  <a:lnTo>
                    <a:pt x="29" y="1225"/>
                  </a:lnTo>
                  <a:lnTo>
                    <a:pt x="38" y="1224"/>
                  </a:lnTo>
                  <a:lnTo>
                    <a:pt x="37" y="1204"/>
                  </a:lnTo>
                  <a:lnTo>
                    <a:pt x="36" y="1187"/>
                  </a:lnTo>
                  <a:lnTo>
                    <a:pt x="20" y="1187"/>
                  </a:lnTo>
                  <a:lnTo>
                    <a:pt x="19" y="1194"/>
                  </a:lnTo>
                  <a:lnTo>
                    <a:pt x="36" y="1195"/>
                  </a:lnTo>
                  <a:close/>
                  <a:moveTo>
                    <a:pt x="38" y="1205"/>
                  </a:moveTo>
                  <a:lnTo>
                    <a:pt x="38" y="1196"/>
                  </a:lnTo>
                  <a:lnTo>
                    <a:pt x="30" y="1196"/>
                  </a:lnTo>
                  <a:lnTo>
                    <a:pt x="22" y="1199"/>
                  </a:lnTo>
                  <a:lnTo>
                    <a:pt x="23" y="1201"/>
                  </a:lnTo>
                  <a:lnTo>
                    <a:pt x="30" y="1198"/>
                  </a:lnTo>
                  <a:lnTo>
                    <a:pt x="22" y="1198"/>
                  </a:lnTo>
                  <a:lnTo>
                    <a:pt x="23" y="1206"/>
                  </a:lnTo>
                  <a:lnTo>
                    <a:pt x="23" y="1212"/>
                  </a:lnTo>
                  <a:lnTo>
                    <a:pt x="40" y="1212"/>
                  </a:lnTo>
                  <a:lnTo>
                    <a:pt x="39" y="1205"/>
                  </a:lnTo>
                  <a:lnTo>
                    <a:pt x="39" y="1197"/>
                  </a:lnTo>
                  <a:lnTo>
                    <a:pt x="39" y="1195"/>
                  </a:lnTo>
                  <a:lnTo>
                    <a:pt x="38" y="1193"/>
                  </a:lnTo>
                  <a:lnTo>
                    <a:pt x="21" y="1196"/>
                  </a:lnTo>
                  <a:lnTo>
                    <a:pt x="21" y="1205"/>
                  </a:lnTo>
                  <a:lnTo>
                    <a:pt x="38" y="1205"/>
                  </a:lnTo>
                  <a:close/>
                  <a:moveTo>
                    <a:pt x="23" y="1225"/>
                  </a:moveTo>
                  <a:lnTo>
                    <a:pt x="23" y="1234"/>
                  </a:lnTo>
                  <a:lnTo>
                    <a:pt x="40" y="1234"/>
                  </a:lnTo>
                  <a:lnTo>
                    <a:pt x="41" y="1196"/>
                  </a:lnTo>
                  <a:lnTo>
                    <a:pt x="32" y="1196"/>
                  </a:lnTo>
                  <a:lnTo>
                    <a:pt x="24" y="1196"/>
                  </a:lnTo>
                  <a:lnTo>
                    <a:pt x="24" y="1200"/>
                  </a:lnTo>
                  <a:lnTo>
                    <a:pt x="41" y="1199"/>
                  </a:lnTo>
                  <a:lnTo>
                    <a:pt x="41" y="1196"/>
                  </a:lnTo>
                  <a:lnTo>
                    <a:pt x="24" y="1196"/>
                  </a:lnTo>
                  <a:lnTo>
                    <a:pt x="23" y="1233"/>
                  </a:lnTo>
                  <a:lnTo>
                    <a:pt x="32" y="1233"/>
                  </a:lnTo>
                  <a:lnTo>
                    <a:pt x="40" y="1233"/>
                  </a:lnTo>
                  <a:lnTo>
                    <a:pt x="40" y="1224"/>
                  </a:lnTo>
                  <a:lnTo>
                    <a:pt x="23" y="1225"/>
                  </a:lnTo>
                  <a:close/>
                  <a:moveTo>
                    <a:pt x="24" y="1212"/>
                  </a:moveTo>
                  <a:lnTo>
                    <a:pt x="24" y="1218"/>
                  </a:lnTo>
                  <a:lnTo>
                    <a:pt x="41" y="1218"/>
                  </a:lnTo>
                  <a:lnTo>
                    <a:pt x="42" y="1209"/>
                  </a:lnTo>
                  <a:lnTo>
                    <a:pt x="33" y="1209"/>
                  </a:lnTo>
                  <a:lnTo>
                    <a:pt x="42" y="1210"/>
                  </a:lnTo>
                  <a:lnTo>
                    <a:pt x="43" y="1206"/>
                  </a:lnTo>
                  <a:lnTo>
                    <a:pt x="43" y="1205"/>
                  </a:lnTo>
                  <a:lnTo>
                    <a:pt x="43" y="1198"/>
                  </a:lnTo>
                  <a:lnTo>
                    <a:pt x="26" y="1197"/>
                  </a:lnTo>
                  <a:lnTo>
                    <a:pt x="26" y="1204"/>
                  </a:lnTo>
                  <a:lnTo>
                    <a:pt x="34" y="1205"/>
                  </a:lnTo>
                  <a:lnTo>
                    <a:pt x="26" y="1203"/>
                  </a:lnTo>
                  <a:lnTo>
                    <a:pt x="25" y="1207"/>
                  </a:lnTo>
                  <a:lnTo>
                    <a:pt x="25" y="1208"/>
                  </a:lnTo>
                  <a:lnTo>
                    <a:pt x="24" y="1217"/>
                  </a:lnTo>
                  <a:lnTo>
                    <a:pt x="33" y="1217"/>
                  </a:lnTo>
                  <a:lnTo>
                    <a:pt x="41" y="1217"/>
                  </a:lnTo>
                  <a:lnTo>
                    <a:pt x="41" y="1212"/>
                  </a:lnTo>
                  <a:lnTo>
                    <a:pt x="24" y="1212"/>
                  </a:lnTo>
                  <a:close/>
                  <a:moveTo>
                    <a:pt x="28" y="1204"/>
                  </a:moveTo>
                  <a:lnTo>
                    <a:pt x="28" y="1208"/>
                  </a:lnTo>
                  <a:lnTo>
                    <a:pt x="45" y="1207"/>
                  </a:lnTo>
                  <a:lnTo>
                    <a:pt x="46" y="1183"/>
                  </a:lnTo>
                  <a:lnTo>
                    <a:pt x="37" y="1182"/>
                  </a:lnTo>
                  <a:lnTo>
                    <a:pt x="29" y="1183"/>
                  </a:lnTo>
                  <a:lnTo>
                    <a:pt x="30" y="1195"/>
                  </a:lnTo>
                  <a:lnTo>
                    <a:pt x="30" y="1201"/>
                  </a:lnTo>
                  <a:lnTo>
                    <a:pt x="47" y="1201"/>
                  </a:lnTo>
                  <a:lnTo>
                    <a:pt x="47" y="1198"/>
                  </a:lnTo>
                  <a:lnTo>
                    <a:pt x="30" y="1197"/>
                  </a:lnTo>
                  <a:lnTo>
                    <a:pt x="30" y="1199"/>
                  </a:lnTo>
                  <a:lnTo>
                    <a:pt x="39" y="1200"/>
                  </a:lnTo>
                  <a:lnTo>
                    <a:pt x="47" y="1199"/>
                  </a:lnTo>
                  <a:lnTo>
                    <a:pt x="46" y="1193"/>
                  </a:lnTo>
                  <a:lnTo>
                    <a:pt x="46" y="1182"/>
                  </a:lnTo>
                  <a:lnTo>
                    <a:pt x="29" y="1182"/>
                  </a:lnTo>
                  <a:lnTo>
                    <a:pt x="28" y="1207"/>
                  </a:lnTo>
                  <a:lnTo>
                    <a:pt x="37" y="1207"/>
                  </a:lnTo>
                  <a:lnTo>
                    <a:pt x="45" y="1207"/>
                  </a:lnTo>
                  <a:lnTo>
                    <a:pt x="44" y="1202"/>
                  </a:lnTo>
                  <a:lnTo>
                    <a:pt x="28" y="1204"/>
                  </a:lnTo>
                  <a:close/>
                  <a:moveTo>
                    <a:pt x="48" y="1191"/>
                  </a:moveTo>
                  <a:lnTo>
                    <a:pt x="49" y="1181"/>
                  </a:lnTo>
                  <a:lnTo>
                    <a:pt x="41" y="1181"/>
                  </a:lnTo>
                  <a:lnTo>
                    <a:pt x="32" y="1181"/>
                  </a:lnTo>
                  <a:lnTo>
                    <a:pt x="32" y="1197"/>
                  </a:lnTo>
                  <a:lnTo>
                    <a:pt x="49" y="1196"/>
                  </a:lnTo>
                  <a:lnTo>
                    <a:pt x="49" y="1181"/>
                  </a:lnTo>
                  <a:lnTo>
                    <a:pt x="32" y="1181"/>
                  </a:lnTo>
                  <a:lnTo>
                    <a:pt x="32" y="1190"/>
                  </a:lnTo>
                  <a:lnTo>
                    <a:pt x="48" y="1191"/>
                  </a:lnTo>
                  <a:close/>
                  <a:moveTo>
                    <a:pt x="32" y="1209"/>
                  </a:moveTo>
                  <a:lnTo>
                    <a:pt x="33" y="1223"/>
                  </a:lnTo>
                  <a:lnTo>
                    <a:pt x="50" y="1223"/>
                  </a:lnTo>
                  <a:lnTo>
                    <a:pt x="50" y="1203"/>
                  </a:lnTo>
                  <a:lnTo>
                    <a:pt x="51" y="1190"/>
                  </a:lnTo>
                  <a:lnTo>
                    <a:pt x="51" y="1187"/>
                  </a:lnTo>
                  <a:lnTo>
                    <a:pt x="34" y="1186"/>
                  </a:lnTo>
                  <a:lnTo>
                    <a:pt x="34" y="1189"/>
                  </a:lnTo>
                  <a:lnTo>
                    <a:pt x="33" y="1203"/>
                  </a:lnTo>
                  <a:lnTo>
                    <a:pt x="33" y="1223"/>
                  </a:lnTo>
                  <a:lnTo>
                    <a:pt x="41" y="1223"/>
                  </a:lnTo>
                  <a:lnTo>
                    <a:pt x="50" y="1223"/>
                  </a:lnTo>
                  <a:lnTo>
                    <a:pt x="49" y="1209"/>
                  </a:lnTo>
                  <a:lnTo>
                    <a:pt x="32" y="1209"/>
                  </a:lnTo>
                  <a:close/>
                  <a:moveTo>
                    <a:pt x="52" y="1174"/>
                  </a:moveTo>
                  <a:lnTo>
                    <a:pt x="52" y="1159"/>
                  </a:lnTo>
                  <a:lnTo>
                    <a:pt x="44" y="1159"/>
                  </a:lnTo>
                  <a:lnTo>
                    <a:pt x="35" y="1159"/>
                  </a:lnTo>
                  <a:lnTo>
                    <a:pt x="35" y="1168"/>
                  </a:lnTo>
                  <a:lnTo>
                    <a:pt x="52" y="1168"/>
                  </a:lnTo>
                  <a:lnTo>
                    <a:pt x="52" y="1159"/>
                  </a:lnTo>
                  <a:lnTo>
                    <a:pt x="35" y="1158"/>
                  </a:lnTo>
                  <a:lnTo>
                    <a:pt x="35" y="1174"/>
                  </a:lnTo>
                  <a:lnTo>
                    <a:pt x="52" y="1174"/>
                  </a:lnTo>
                  <a:close/>
                  <a:moveTo>
                    <a:pt x="35" y="1181"/>
                  </a:moveTo>
                  <a:lnTo>
                    <a:pt x="36" y="1195"/>
                  </a:lnTo>
                  <a:lnTo>
                    <a:pt x="53" y="1196"/>
                  </a:lnTo>
                  <a:lnTo>
                    <a:pt x="53" y="1181"/>
                  </a:lnTo>
                  <a:lnTo>
                    <a:pt x="53" y="1159"/>
                  </a:lnTo>
                  <a:lnTo>
                    <a:pt x="37" y="1159"/>
                  </a:lnTo>
                  <a:lnTo>
                    <a:pt x="37" y="1181"/>
                  </a:lnTo>
                  <a:lnTo>
                    <a:pt x="36" y="1195"/>
                  </a:lnTo>
                  <a:lnTo>
                    <a:pt x="44" y="1195"/>
                  </a:lnTo>
                  <a:lnTo>
                    <a:pt x="53" y="1195"/>
                  </a:lnTo>
                  <a:lnTo>
                    <a:pt x="52" y="1181"/>
                  </a:lnTo>
                  <a:lnTo>
                    <a:pt x="35" y="1181"/>
                  </a:lnTo>
                  <a:close/>
                  <a:moveTo>
                    <a:pt x="53" y="1146"/>
                  </a:moveTo>
                  <a:lnTo>
                    <a:pt x="54" y="1137"/>
                  </a:lnTo>
                  <a:lnTo>
                    <a:pt x="54" y="1121"/>
                  </a:lnTo>
                  <a:lnTo>
                    <a:pt x="37" y="1121"/>
                  </a:lnTo>
                  <a:lnTo>
                    <a:pt x="37" y="1137"/>
                  </a:lnTo>
                  <a:lnTo>
                    <a:pt x="37" y="1146"/>
                  </a:lnTo>
                  <a:lnTo>
                    <a:pt x="53" y="1146"/>
                  </a:lnTo>
                  <a:close/>
                  <a:moveTo>
                    <a:pt x="54" y="1109"/>
                  </a:moveTo>
                  <a:lnTo>
                    <a:pt x="54" y="1081"/>
                  </a:lnTo>
                  <a:lnTo>
                    <a:pt x="55" y="1058"/>
                  </a:lnTo>
                  <a:lnTo>
                    <a:pt x="38" y="1058"/>
                  </a:lnTo>
                  <a:lnTo>
                    <a:pt x="38" y="1081"/>
                  </a:lnTo>
                  <a:lnTo>
                    <a:pt x="37" y="1109"/>
                  </a:lnTo>
                  <a:lnTo>
                    <a:pt x="54" y="1109"/>
                  </a:lnTo>
                  <a:close/>
                  <a:moveTo>
                    <a:pt x="55" y="1046"/>
                  </a:moveTo>
                  <a:lnTo>
                    <a:pt x="55" y="1021"/>
                  </a:lnTo>
                  <a:lnTo>
                    <a:pt x="38" y="1021"/>
                  </a:lnTo>
                  <a:lnTo>
                    <a:pt x="38" y="1046"/>
                  </a:lnTo>
                  <a:lnTo>
                    <a:pt x="55" y="1046"/>
                  </a:lnTo>
                  <a:close/>
                  <a:moveTo>
                    <a:pt x="55" y="1008"/>
                  </a:moveTo>
                  <a:lnTo>
                    <a:pt x="55" y="958"/>
                  </a:lnTo>
                  <a:lnTo>
                    <a:pt x="39" y="958"/>
                  </a:lnTo>
                  <a:lnTo>
                    <a:pt x="38" y="1008"/>
                  </a:lnTo>
                  <a:lnTo>
                    <a:pt x="55" y="1008"/>
                  </a:lnTo>
                  <a:close/>
                  <a:moveTo>
                    <a:pt x="55" y="945"/>
                  </a:moveTo>
                  <a:lnTo>
                    <a:pt x="56" y="942"/>
                  </a:lnTo>
                  <a:lnTo>
                    <a:pt x="56" y="920"/>
                  </a:lnTo>
                  <a:lnTo>
                    <a:pt x="39" y="920"/>
                  </a:lnTo>
                  <a:lnTo>
                    <a:pt x="39" y="942"/>
                  </a:lnTo>
                  <a:lnTo>
                    <a:pt x="39" y="945"/>
                  </a:lnTo>
                  <a:lnTo>
                    <a:pt x="55" y="945"/>
                  </a:lnTo>
                  <a:close/>
                  <a:moveTo>
                    <a:pt x="56" y="908"/>
                  </a:moveTo>
                  <a:lnTo>
                    <a:pt x="56" y="857"/>
                  </a:lnTo>
                  <a:lnTo>
                    <a:pt x="39" y="857"/>
                  </a:lnTo>
                  <a:lnTo>
                    <a:pt x="39" y="908"/>
                  </a:lnTo>
                  <a:lnTo>
                    <a:pt x="56" y="908"/>
                  </a:lnTo>
                  <a:close/>
                  <a:moveTo>
                    <a:pt x="56" y="845"/>
                  </a:moveTo>
                  <a:lnTo>
                    <a:pt x="56" y="835"/>
                  </a:lnTo>
                  <a:lnTo>
                    <a:pt x="56" y="820"/>
                  </a:lnTo>
                  <a:lnTo>
                    <a:pt x="40" y="820"/>
                  </a:lnTo>
                  <a:lnTo>
                    <a:pt x="39" y="835"/>
                  </a:lnTo>
                  <a:lnTo>
                    <a:pt x="39" y="845"/>
                  </a:lnTo>
                  <a:lnTo>
                    <a:pt x="56" y="845"/>
                  </a:lnTo>
                  <a:close/>
                  <a:moveTo>
                    <a:pt x="56" y="807"/>
                  </a:moveTo>
                  <a:lnTo>
                    <a:pt x="57" y="757"/>
                  </a:lnTo>
                  <a:lnTo>
                    <a:pt x="40" y="757"/>
                  </a:lnTo>
                  <a:lnTo>
                    <a:pt x="40" y="807"/>
                  </a:lnTo>
                  <a:lnTo>
                    <a:pt x="56" y="807"/>
                  </a:lnTo>
                  <a:close/>
                  <a:moveTo>
                    <a:pt x="57" y="744"/>
                  </a:moveTo>
                  <a:lnTo>
                    <a:pt x="57" y="719"/>
                  </a:lnTo>
                  <a:lnTo>
                    <a:pt x="40" y="719"/>
                  </a:lnTo>
                  <a:lnTo>
                    <a:pt x="40" y="744"/>
                  </a:lnTo>
                  <a:lnTo>
                    <a:pt x="57" y="744"/>
                  </a:lnTo>
                  <a:close/>
                  <a:moveTo>
                    <a:pt x="57" y="707"/>
                  </a:moveTo>
                  <a:lnTo>
                    <a:pt x="57" y="699"/>
                  </a:lnTo>
                  <a:lnTo>
                    <a:pt x="57" y="656"/>
                  </a:lnTo>
                  <a:lnTo>
                    <a:pt x="41" y="656"/>
                  </a:lnTo>
                  <a:lnTo>
                    <a:pt x="40" y="699"/>
                  </a:lnTo>
                  <a:lnTo>
                    <a:pt x="40" y="707"/>
                  </a:lnTo>
                  <a:lnTo>
                    <a:pt x="57" y="707"/>
                  </a:lnTo>
                  <a:close/>
                  <a:moveTo>
                    <a:pt x="57" y="644"/>
                  </a:moveTo>
                  <a:lnTo>
                    <a:pt x="57" y="619"/>
                  </a:lnTo>
                  <a:lnTo>
                    <a:pt x="41" y="619"/>
                  </a:lnTo>
                  <a:lnTo>
                    <a:pt x="41" y="644"/>
                  </a:lnTo>
                  <a:lnTo>
                    <a:pt x="57" y="644"/>
                  </a:lnTo>
                  <a:close/>
                  <a:moveTo>
                    <a:pt x="57" y="606"/>
                  </a:moveTo>
                  <a:lnTo>
                    <a:pt x="58" y="556"/>
                  </a:lnTo>
                  <a:lnTo>
                    <a:pt x="41" y="556"/>
                  </a:lnTo>
                  <a:lnTo>
                    <a:pt x="41" y="606"/>
                  </a:lnTo>
                  <a:lnTo>
                    <a:pt x="57" y="606"/>
                  </a:lnTo>
                  <a:close/>
                  <a:moveTo>
                    <a:pt x="58" y="543"/>
                  </a:moveTo>
                  <a:lnTo>
                    <a:pt x="58" y="518"/>
                  </a:lnTo>
                  <a:lnTo>
                    <a:pt x="41" y="518"/>
                  </a:lnTo>
                  <a:lnTo>
                    <a:pt x="41" y="543"/>
                  </a:lnTo>
                  <a:lnTo>
                    <a:pt x="58" y="543"/>
                  </a:lnTo>
                  <a:close/>
                  <a:moveTo>
                    <a:pt x="58" y="505"/>
                  </a:moveTo>
                  <a:lnTo>
                    <a:pt x="58" y="501"/>
                  </a:lnTo>
                  <a:lnTo>
                    <a:pt x="59" y="455"/>
                  </a:lnTo>
                  <a:lnTo>
                    <a:pt x="42" y="455"/>
                  </a:lnTo>
                  <a:lnTo>
                    <a:pt x="41" y="500"/>
                  </a:lnTo>
                  <a:lnTo>
                    <a:pt x="41" y="505"/>
                  </a:lnTo>
                  <a:lnTo>
                    <a:pt x="58" y="505"/>
                  </a:lnTo>
                  <a:close/>
                  <a:moveTo>
                    <a:pt x="59" y="443"/>
                  </a:moveTo>
                  <a:lnTo>
                    <a:pt x="59" y="417"/>
                  </a:lnTo>
                  <a:lnTo>
                    <a:pt x="42" y="417"/>
                  </a:lnTo>
                  <a:lnTo>
                    <a:pt x="42" y="443"/>
                  </a:lnTo>
                  <a:lnTo>
                    <a:pt x="59" y="443"/>
                  </a:lnTo>
                  <a:close/>
                  <a:moveTo>
                    <a:pt x="59" y="405"/>
                  </a:moveTo>
                  <a:lnTo>
                    <a:pt x="59" y="385"/>
                  </a:lnTo>
                  <a:lnTo>
                    <a:pt x="59" y="355"/>
                  </a:lnTo>
                  <a:lnTo>
                    <a:pt x="42" y="355"/>
                  </a:lnTo>
                  <a:lnTo>
                    <a:pt x="42" y="385"/>
                  </a:lnTo>
                  <a:lnTo>
                    <a:pt x="42" y="405"/>
                  </a:lnTo>
                  <a:lnTo>
                    <a:pt x="59" y="405"/>
                  </a:lnTo>
                  <a:close/>
                  <a:moveTo>
                    <a:pt x="59" y="342"/>
                  </a:moveTo>
                  <a:lnTo>
                    <a:pt x="59" y="317"/>
                  </a:lnTo>
                  <a:lnTo>
                    <a:pt x="43" y="317"/>
                  </a:lnTo>
                  <a:lnTo>
                    <a:pt x="43" y="342"/>
                  </a:lnTo>
                  <a:lnTo>
                    <a:pt x="59" y="342"/>
                  </a:lnTo>
                  <a:close/>
                  <a:moveTo>
                    <a:pt x="59" y="304"/>
                  </a:moveTo>
                  <a:lnTo>
                    <a:pt x="59" y="301"/>
                  </a:lnTo>
                  <a:lnTo>
                    <a:pt x="60" y="254"/>
                  </a:lnTo>
                  <a:lnTo>
                    <a:pt x="43" y="254"/>
                  </a:lnTo>
                  <a:lnTo>
                    <a:pt x="43" y="301"/>
                  </a:lnTo>
                  <a:lnTo>
                    <a:pt x="43" y="304"/>
                  </a:lnTo>
                  <a:lnTo>
                    <a:pt x="59" y="304"/>
                  </a:lnTo>
                  <a:close/>
                  <a:moveTo>
                    <a:pt x="60" y="241"/>
                  </a:moveTo>
                  <a:lnTo>
                    <a:pt x="60" y="218"/>
                  </a:lnTo>
                  <a:lnTo>
                    <a:pt x="60" y="216"/>
                  </a:lnTo>
                  <a:lnTo>
                    <a:pt x="43" y="216"/>
                  </a:lnTo>
                  <a:lnTo>
                    <a:pt x="43" y="217"/>
                  </a:lnTo>
                  <a:lnTo>
                    <a:pt x="43" y="241"/>
                  </a:lnTo>
                  <a:lnTo>
                    <a:pt x="60" y="241"/>
                  </a:lnTo>
                  <a:close/>
                  <a:moveTo>
                    <a:pt x="60" y="204"/>
                  </a:moveTo>
                  <a:lnTo>
                    <a:pt x="61" y="169"/>
                  </a:lnTo>
                  <a:lnTo>
                    <a:pt x="61" y="153"/>
                  </a:lnTo>
                  <a:lnTo>
                    <a:pt x="44" y="153"/>
                  </a:lnTo>
                  <a:lnTo>
                    <a:pt x="44" y="169"/>
                  </a:lnTo>
                  <a:lnTo>
                    <a:pt x="43" y="204"/>
                  </a:lnTo>
                  <a:lnTo>
                    <a:pt x="60" y="204"/>
                  </a:lnTo>
                  <a:close/>
                  <a:moveTo>
                    <a:pt x="61" y="141"/>
                  </a:moveTo>
                  <a:lnTo>
                    <a:pt x="62" y="116"/>
                  </a:lnTo>
                  <a:lnTo>
                    <a:pt x="45" y="116"/>
                  </a:lnTo>
                  <a:lnTo>
                    <a:pt x="44" y="141"/>
                  </a:lnTo>
                  <a:lnTo>
                    <a:pt x="61" y="141"/>
                  </a:lnTo>
                  <a:close/>
                  <a:moveTo>
                    <a:pt x="62" y="103"/>
                  </a:moveTo>
                  <a:lnTo>
                    <a:pt x="62" y="87"/>
                  </a:lnTo>
                  <a:lnTo>
                    <a:pt x="63" y="77"/>
                  </a:lnTo>
                  <a:lnTo>
                    <a:pt x="63" y="67"/>
                  </a:lnTo>
                  <a:lnTo>
                    <a:pt x="64" y="53"/>
                  </a:lnTo>
                  <a:lnTo>
                    <a:pt x="47" y="52"/>
                  </a:lnTo>
                  <a:lnTo>
                    <a:pt x="46" y="66"/>
                  </a:lnTo>
                  <a:lnTo>
                    <a:pt x="46" y="76"/>
                  </a:lnTo>
                  <a:lnTo>
                    <a:pt x="45" y="86"/>
                  </a:lnTo>
                  <a:lnTo>
                    <a:pt x="45" y="103"/>
                  </a:lnTo>
                  <a:lnTo>
                    <a:pt x="62" y="103"/>
                  </a:lnTo>
                  <a:close/>
                  <a:moveTo>
                    <a:pt x="48" y="58"/>
                  </a:moveTo>
                  <a:lnTo>
                    <a:pt x="48" y="63"/>
                  </a:lnTo>
                  <a:lnTo>
                    <a:pt x="64" y="63"/>
                  </a:lnTo>
                  <a:lnTo>
                    <a:pt x="65" y="55"/>
                  </a:lnTo>
                  <a:lnTo>
                    <a:pt x="57" y="55"/>
                  </a:lnTo>
                  <a:lnTo>
                    <a:pt x="48" y="56"/>
                  </a:lnTo>
                  <a:lnTo>
                    <a:pt x="49" y="62"/>
                  </a:lnTo>
                  <a:lnTo>
                    <a:pt x="66" y="62"/>
                  </a:lnTo>
                  <a:lnTo>
                    <a:pt x="66" y="56"/>
                  </a:lnTo>
                  <a:lnTo>
                    <a:pt x="49" y="54"/>
                  </a:lnTo>
                  <a:lnTo>
                    <a:pt x="49" y="60"/>
                  </a:lnTo>
                  <a:lnTo>
                    <a:pt x="57" y="61"/>
                  </a:lnTo>
                  <a:lnTo>
                    <a:pt x="66" y="60"/>
                  </a:lnTo>
                  <a:lnTo>
                    <a:pt x="65" y="54"/>
                  </a:lnTo>
                  <a:lnTo>
                    <a:pt x="48" y="54"/>
                  </a:lnTo>
                  <a:lnTo>
                    <a:pt x="48" y="62"/>
                  </a:lnTo>
                  <a:lnTo>
                    <a:pt x="56" y="62"/>
                  </a:lnTo>
                  <a:lnTo>
                    <a:pt x="64" y="62"/>
                  </a:lnTo>
                  <a:lnTo>
                    <a:pt x="64" y="57"/>
                  </a:lnTo>
                  <a:lnTo>
                    <a:pt x="48" y="58"/>
                  </a:lnTo>
                  <a:close/>
                  <a:moveTo>
                    <a:pt x="67" y="43"/>
                  </a:moveTo>
                  <a:lnTo>
                    <a:pt x="67" y="40"/>
                  </a:lnTo>
                  <a:lnTo>
                    <a:pt x="59" y="39"/>
                  </a:lnTo>
                  <a:lnTo>
                    <a:pt x="60" y="47"/>
                  </a:lnTo>
                  <a:lnTo>
                    <a:pt x="61" y="47"/>
                  </a:lnTo>
                  <a:lnTo>
                    <a:pt x="59" y="39"/>
                  </a:lnTo>
                  <a:lnTo>
                    <a:pt x="51" y="40"/>
                  </a:lnTo>
                  <a:lnTo>
                    <a:pt x="52" y="54"/>
                  </a:lnTo>
                  <a:lnTo>
                    <a:pt x="68" y="54"/>
                  </a:lnTo>
                  <a:lnTo>
                    <a:pt x="69" y="44"/>
                  </a:lnTo>
                  <a:lnTo>
                    <a:pt x="69" y="22"/>
                  </a:lnTo>
                  <a:lnTo>
                    <a:pt x="52" y="22"/>
                  </a:lnTo>
                  <a:lnTo>
                    <a:pt x="52" y="43"/>
                  </a:lnTo>
                  <a:lnTo>
                    <a:pt x="52" y="53"/>
                  </a:lnTo>
                  <a:lnTo>
                    <a:pt x="60" y="54"/>
                  </a:lnTo>
                  <a:lnTo>
                    <a:pt x="68" y="53"/>
                  </a:lnTo>
                  <a:lnTo>
                    <a:pt x="68" y="39"/>
                  </a:lnTo>
                  <a:lnTo>
                    <a:pt x="57" y="31"/>
                  </a:lnTo>
                  <a:lnTo>
                    <a:pt x="57" y="31"/>
                  </a:lnTo>
                  <a:lnTo>
                    <a:pt x="50" y="39"/>
                  </a:lnTo>
                  <a:lnTo>
                    <a:pt x="50" y="42"/>
                  </a:lnTo>
                  <a:lnTo>
                    <a:pt x="67" y="43"/>
                  </a:lnTo>
                  <a:close/>
                  <a:moveTo>
                    <a:pt x="69" y="9"/>
                  </a:moveTo>
                  <a:lnTo>
                    <a:pt x="69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53" y="16"/>
                  </a:lnTo>
                  <a:lnTo>
                    <a:pt x="70" y="16"/>
                  </a:lnTo>
                  <a:lnTo>
                    <a:pt x="69" y="0"/>
                  </a:lnTo>
                  <a:lnTo>
                    <a:pt x="53" y="0"/>
                  </a:lnTo>
                  <a:lnTo>
                    <a:pt x="52" y="9"/>
                  </a:lnTo>
                  <a:lnTo>
                    <a:pt x="69" y="9"/>
                  </a:lnTo>
                  <a:close/>
                  <a:moveTo>
                    <a:pt x="53" y="29"/>
                  </a:moveTo>
                  <a:lnTo>
                    <a:pt x="53" y="72"/>
                  </a:lnTo>
                  <a:lnTo>
                    <a:pt x="70" y="73"/>
                  </a:lnTo>
                  <a:lnTo>
                    <a:pt x="70" y="70"/>
                  </a:lnTo>
                  <a:lnTo>
                    <a:pt x="62" y="69"/>
                  </a:lnTo>
                  <a:lnTo>
                    <a:pt x="54" y="70"/>
                  </a:lnTo>
                  <a:lnTo>
                    <a:pt x="55" y="74"/>
                  </a:lnTo>
                  <a:lnTo>
                    <a:pt x="71" y="71"/>
                  </a:lnTo>
                  <a:lnTo>
                    <a:pt x="70" y="67"/>
                  </a:lnTo>
                  <a:lnTo>
                    <a:pt x="54" y="67"/>
                  </a:lnTo>
                  <a:lnTo>
                    <a:pt x="53" y="70"/>
                  </a:lnTo>
                  <a:lnTo>
                    <a:pt x="62" y="72"/>
                  </a:lnTo>
                  <a:lnTo>
                    <a:pt x="70" y="71"/>
                  </a:lnTo>
                  <a:lnTo>
                    <a:pt x="70" y="29"/>
                  </a:lnTo>
                  <a:lnTo>
                    <a:pt x="53" y="29"/>
                  </a:lnTo>
                  <a:close/>
                  <a:moveTo>
                    <a:pt x="55" y="85"/>
                  </a:moveTo>
                  <a:lnTo>
                    <a:pt x="56" y="100"/>
                  </a:lnTo>
                  <a:lnTo>
                    <a:pt x="56" y="111"/>
                  </a:lnTo>
                  <a:lnTo>
                    <a:pt x="73" y="110"/>
                  </a:lnTo>
                  <a:lnTo>
                    <a:pt x="72" y="99"/>
                  </a:lnTo>
                  <a:lnTo>
                    <a:pt x="72" y="85"/>
                  </a:lnTo>
                  <a:lnTo>
                    <a:pt x="55" y="85"/>
                  </a:lnTo>
                  <a:close/>
                  <a:moveTo>
                    <a:pt x="57" y="123"/>
                  </a:moveTo>
                  <a:lnTo>
                    <a:pt x="57" y="132"/>
                  </a:lnTo>
                  <a:lnTo>
                    <a:pt x="74" y="132"/>
                  </a:lnTo>
                  <a:lnTo>
                    <a:pt x="74" y="122"/>
                  </a:lnTo>
                  <a:lnTo>
                    <a:pt x="66" y="121"/>
                  </a:lnTo>
                  <a:lnTo>
                    <a:pt x="57" y="121"/>
                  </a:lnTo>
                  <a:lnTo>
                    <a:pt x="58" y="153"/>
                  </a:lnTo>
                  <a:lnTo>
                    <a:pt x="75" y="152"/>
                  </a:lnTo>
                  <a:lnTo>
                    <a:pt x="74" y="121"/>
                  </a:lnTo>
                  <a:lnTo>
                    <a:pt x="58" y="120"/>
                  </a:lnTo>
                  <a:lnTo>
                    <a:pt x="57" y="131"/>
                  </a:lnTo>
                  <a:lnTo>
                    <a:pt x="65" y="131"/>
                  </a:lnTo>
                  <a:lnTo>
                    <a:pt x="74" y="131"/>
                  </a:lnTo>
                  <a:lnTo>
                    <a:pt x="74" y="122"/>
                  </a:lnTo>
                  <a:lnTo>
                    <a:pt x="57" y="123"/>
                  </a:lnTo>
                  <a:close/>
                  <a:moveTo>
                    <a:pt x="75" y="147"/>
                  </a:moveTo>
                  <a:lnTo>
                    <a:pt x="75" y="140"/>
                  </a:lnTo>
                  <a:lnTo>
                    <a:pt x="67" y="139"/>
                  </a:lnTo>
                  <a:lnTo>
                    <a:pt x="59" y="139"/>
                  </a:lnTo>
                  <a:lnTo>
                    <a:pt x="59" y="157"/>
                  </a:lnTo>
                  <a:lnTo>
                    <a:pt x="76" y="157"/>
                  </a:lnTo>
                  <a:lnTo>
                    <a:pt x="75" y="139"/>
                  </a:lnTo>
                  <a:lnTo>
                    <a:pt x="59" y="139"/>
                  </a:lnTo>
                  <a:lnTo>
                    <a:pt x="59" y="146"/>
                  </a:lnTo>
                  <a:lnTo>
                    <a:pt x="75" y="147"/>
                  </a:lnTo>
                  <a:close/>
                  <a:moveTo>
                    <a:pt x="59" y="170"/>
                  </a:moveTo>
                  <a:lnTo>
                    <a:pt x="59" y="170"/>
                  </a:lnTo>
                  <a:lnTo>
                    <a:pt x="60" y="185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77" y="219"/>
                  </a:lnTo>
                  <a:lnTo>
                    <a:pt x="77" y="216"/>
                  </a:lnTo>
                  <a:lnTo>
                    <a:pt x="77" y="185"/>
                  </a:lnTo>
                  <a:lnTo>
                    <a:pt x="76" y="169"/>
                  </a:lnTo>
                  <a:lnTo>
                    <a:pt x="76" y="169"/>
                  </a:lnTo>
                  <a:lnTo>
                    <a:pt x="59" y="170"/>
                  </a:lnTo>
                  <a:close/>
                  <a:moveTo>
                    <a:pt x="61" y="232"/>
                  </a:moveTo>
                  <a:lnTo>
                    <a:pt x="61" y="258"/>
                  </a:lnTo>
                  <a:lnTo>
                    <a:pt x="78" y="257"/>
                  </a:lnTo>
                  <a:lnTo>
                    <a:pt x="78" y="232"/>
                  </a:lnTo>
                  <a:lnTo>
                    <a:pt x="61" y="232"/>
                  </a:lnTo>
                  <a:close/>
                  <a:moveTo>
                    <a:pt x="61" y="270"/>
                  </a:moveTo>
                  <a:lnTo>
                    <a:pt x="61" y="276"/>
                  </a:lnTo>
                  <a:lnTo>
                    <a:pt x="61" y="276"/>
                  </a:lnTo>
                  <a:lnTo>
                    <a:pt x="62" y="283"/>
                  </a:lnTo>
                  <a:lnTo>
                    <a:pt x="63" y="288"/>
                  </a:lnTo>
                  <a:lnTo>
                    <a:pt x="71" y="287"/>
                  </a:lnTo>
                  <a:lnTo>
                    <a:pt x="63" y="287"/>
                  </a:lnTo>
                  <a:lnTo>
                    <a:pt x="63" y="320"/>
                  </a:lnTo>
                  <a:lnTo>
                    <a:pt x="80" y="320"/>
                  </a:lnTo>
                  <a:lnTo>
                    <a:pt x="79" y="287"/>
                  </a:lnTo>
                  <a:lnTo>
                    <a:pt x="79" y="286"/>
                  </a:lnTo>
                  <a:lnTo>
                    <a:pt x="79" y="281"/>
                  </a:lnTo>
                  <a:lnTo>
                    <a:pt x="78" y="275"/>
                  </a:lnTo>
                  <a:lnTo>
                    <a:pt x="70" y="276"/>
                  </a:lnTo>
                  <a:lnTo>
                    <a:pt x="78" y="276"/>
                  </a:lnTo>
                  <a:lnTo>
                    <a:pt x="78" y="270"/>
                  </a:lnTo>
                  <a:lnTo>
                    <a:pt x="61" y="270"/>
                  </a:lnTo>
                  <a:close/>
                  <a:moveTo>
                    <a:pt x="63" y="333"/>
                  </a:moveTo>
                  <a:lnTo>
                    <a:pt x="64" y="344"/>
                  </a:lnTo>
                  <a:lnTo>
                    <a:pt x="81" y="343"/>
                  </a:lnTo>
                  <a:lnTo>
                    <a:pt x="81" y="329"/>
                  </a:lnTo>
                  <a:lnTo>
                    <a:pt x="64" y="328"/>
                  </a:lnTo>
                  <a:lnTo>
                    <a:pt x="64" y="343"/>
                  </a:lnTo>
                  <a:lnTo>
                    <a:pt x="72" y="343"/>
                  </a:lnTo>
                  <a:lnTo>
                    <a:pt x="81" y="343"/>
                  </a:lnTo>
                  <a:lnTo>
                    <a:pt x="80" y="333"/>
                  </a:lnTo>
                  <a:lnTo>
                    <a:pt x="63" y="333"/>
                  </a:lnTo>
                  <a:close/>
                  <a:moveTo>
                    <a:pt x="81" y="316"/>
                  </a:moveTo>
                  <a:lnTo>
                    <a:pt x="81" y="295"/>
                  </a:lnTo>
                  <a:lnTo>
                    <a:pt x="73" y="294"/>
                  </a:lnTo>
                  <a:lnTo>
                    <a:pt x="64" y="295"/>
                  </a:lnTo>
                  <a:lnTo>
                    <a:pt x="65" y="324"/>
                  </a:lnTo>
                  <a:lnTo>
                    <a:pt x="82" y="324"/>
                  </a:lnTo>
                  <a:lnTo>
                    <a:pt x="81" y="294"/>
                  </a:lnTo>
                  <a:lnTo>
                    <a:pt x="64" y="294"/>
                  </a:lnTo>
                  <a:lnTo>
                    <a:pt x="64" y="316"/>
                  </a:lnTo>
                  <a:lnTo>
                    <a:pt x="81" y="316"/>
                  </a:lnTo>
                  <a:close/>
                  <a:moveTo>
                    <a:pt x="66" y="334"/>
                  </a:moveTo>
                  <a:lnTo>
                    <a:pt x="66" y="359"/>
                  </a:lnTo>
                  <a:lnTo>
                    <a:pt x="83" y="359"/>
                  </a:lnTo>
                  <a:lnTo>
                    <a:pt x="83" y="334"/>
                  </a:lnTo>
                  <a:lnTo>
                    <a:pt x="66" y="334"/>
                  </a:lnTo>
                  <a:close/>
                  <a:moveTo>
                    <a:pt x="66" y="371"/>
                  </a:moveTo>
                  <a:lnTo>
                    <a:pt x="66" y="398"/>
                  </a:lnTo>
                  <a:lnTo>
                    <a:pt x="83" y="399"/>
                  </a:lnTo>
                  <a:lnTo>
                    <a:pt x="84" y="393"/>
                  </a:lnTo>
                  <a:lnTo>
                    <a:pt x="75" y="392"/>
                  </a:lnTo>
                  <a:lnTo>
                    <a:pt x="74" y="401"/>
                  </a:lnTo>
                  <a:lnTo>
                    <a:pt x="74" y="401"/>
                  </a:lnTo>
                  <a:lnTo>
                    <a:pt x="76" y="392"/>
                  </a:lnTo>
                  <a:lnTo>
                    <a:pt x="68" y="393"/>
                  </a:lnTo>
                  <a:lnTo>
                    <a:pt x="68" y="409"/>
                  </a:lnTo>
                  <a:lnTo>
                    <a:pt x="84" y="409"/>
                  </a:lnTo>
                  <a:lnTo>
                    <a:pt x="84" y="392"/>
                  </a:lnTo>
                  <a:lnTo>
                    <a:pt x="78" y="384"/>
                  </a:lnTo>
                  <a:lnTo>
                    <a:pt x="77" y="384"/>
                  </a:lnTo>
                  <a:lnTo>
                    <a:pt x="67" y="391"/>
                  </a:lnTo>
                  <a:lnTo>
                    <a:pt x="66" y="397"/>
                  </a:lnTo>
                  <a:lnTo>
                    <a:pt x="75" y="398"/>
                  </a:lnTo>
                  <a:lnTo>
                    <a:pt x="83" y="398"/>
                  </a:lnTo>
                  <a:lnTo>
                    <a:pt x="83" y="371"/>
                  </a:lnTo>
                  <a:lnTo>
                    <a:pt x="66" y="371"/>
                  </a:lnTo>
                  <a:close/>
                  <a:moveTo>
                    <a:pt x="68" y="422"/>
                  </a:moveTo>
                  <a:lnTo>
                    <a:pt x="68" y="424"/>
                  </a:lnTo>
                  <a:lnTo>
                    <a:pt x="68" y="447"/>
                  </a:lnTo>
                  <a:lnTo>
                    <a:pt x="85" y="446"/>
                  </a:lnTo>
                  <a:lnTo>
                    <a:pt x="85" y="423"/>
                  </a:lnTo>
                  <a:lnTo>
                    <a:pt x="85" y="421"/>
                  </a:lnTo>
                  <a:lnTo>
                    <a:pt x="68" y="422"/>
                  </a:lnTo>
                  <a:close/>
                  <a:moveTo>
                    <a:pt x="69" y="459"/>
                  </a:moveTo>
                  <a:lnTo>
                    <a:pt x="69" y="461"/>
                  </a:lnTo>
                  <a:lnTo>
                    <a:pt x="69" y="462"/>
                  </a:lnTo>
                  <a:lnTo>
                    <a:pt x="70" y="468"/>
                  </a:lnTo>
                  <a:lnTo>
                    <a:pt x="70" y="476"/>
                  </a:lnTo>
                  <a:lnTo>
                    <a:pt x="87" y="475"/>
                  </a:lnTo>
                  <a:lnTo>
                    <a:pt x="87" y="461"/>
                  </a:lnTo>
                  <a:lnTo>
                    <a:pt x="79" y="461"/>
                  </a:lnTo>
                  <a:lnTo>
                    <a:pt x="71" y="461"/>
                  </a:lnTo>
                  <a:lnTo>
                    <a:pt x="71" y="482"/>
                  </a:lnTo>
                  <a:lnTo>
                    <a:pt x="88" y="481"/>
                  </a:lnTo>
                  <a:lnTo>
                    <a:pt x="87" y="461"/>
                  </a:lnTo>
                  <a:lnTo>
                    <a:pt x="71" y="461"/>
                  </a:lnTo>
                  <a:lnTo>
                    <a:pt x="70" y="474"/>
                  </a:lnTo>
                  <a:lnTo>
                    <a:pt x="79" y="475"/>
                  </a:lnTo>
                  <a:lnTo>
                    <a:pt x="87" y="474"/>
                  </a:lnTo>
                  <a:lnTo>
                    <a:pt x="86" y="467"/>
                  </a:lnTo>
                  <a:lnTo>
                    <a:pt x="86" y="460"/>
                  </a:lnTo>
                  <a:lnTo>
                    <a:pt x="77" y="461"/>
                  </a:lnTo>
                  <a:lnTo>
                    <a:pt x="86" y="461"/>
                  </a:lnTo>
                  <a:lnTo>
                    <a:pt x="86" y="459"/>
                  </a:lnTo>
                  <a:lnTo>
                    <a:pt x="69" y="459"/>
                  </a:lnTo>
                  <a:close/>
                  <a:moveTo>
                    <a:pt x="71" y="494"/>
                  </a:moveTo>
                  <a:lnTo>
                    <a:pt x="72" y="516"/>
                  </a:lnTo>
                  <a:lnTo>
                    <a:pt x="72" y="520"/>
                  </a:lnTo>
                  <a:lnTo>
                    <a:pt x="89" y="519"/>
                  </a:lnTo>
                  <a:lnTo>
                    <a:pt x="89" y="516"/>
                  </a:lnTo>
                  <a:lnTo>
                    <a:pt x="88" y="494"/>
                  </a:lnTo>
                  <a:lnTo>
                    <a:pt x="71" y="494"/>
                  </a:lnTo>
                  <a:close/>
                  <a:moveTo>
                    <a:pt x="73" y="532"/>
                  </a:moveTo>
                  <a:lnTo>
                    <a:pt x="73" y="574"/>
                  </a:lnTo>
                  <a:lnTo>
                    <a:pt x="90" y="574"/>
                  </a:lnTo>
                  <a:lnTo>
                    <a:pt x="90" y="566"/>
                  </a:lnTo>
                  <a:lnTo>
                    <a:pt x="74" y="565"/>
                  </a:lnTo>
                  <a:lnTo>
                    <a:pt x="73" y="574"/>
                  </a:lnTo>
                  <a:lnTo>
                    <a:pt x="82" y="574"/>
                  </a:lnTo>
                  <a:lnTo>
                    <a:pt x="90" y="574"/>
                  </a:lnTo>
                  <a:lnTo>
                    <a:pt x="89" y="532"/>
                  </a:lnTo>
                  <a:lnTo>
                    <a:pt x="73" y="532"/>
                  </a:lnTo>
                  <a:close/>
                  <a:moveTo>
                    <a:pt x="90" y="553"/>
                  </a:moveTo>
                  <a:lnTo>
                    <a:pt x="90" y="540"/>
                  </a:lnTo>
                  <a:lnTo>
                    <a:pt x="82" y="540"/>
                  </a:lnTo>
                  <a:lnTo>
                    <a:pt x="74" y="540"/>
                  </a:lnTo>
                  <a:lnTo>
                    <a:pt x="74" y="553"/>
                  </a:lnTo>
                  <a:lnTo>
                    <a:pt x="91" y="552"/>
                  </a:lnTo>
                  <a:lnTo>
                    <a:pt x="90" y="540"/>
                  </a:lnTo>
                  <a:lnTo>
                    <a:pt x="74" y="540"/>
                  </a:lnTo>
                  <a:lnTo>
                    <a:pt x="74" y="553"/>
                  </a:lnTo>
                  <a:lnTo>
                    <a:pt x="90" y="553"/>
                  </a:lnTo>
                  <a:close/>
                  <a:moveTo>
                    <a:pt x="92" y="556"/>
                  </a:moveTo>
                  <a:lnTo>
                    <a:pt x="92" y="550"/>
                  </a:lnTo>
                  <a:lnTo>
                    <a:pt x="83" y="550"/>
                  </a:lnTo>
                  <a:lnTo>
                    <a:pt x="75" y="550"/>
                  </a:lnTo>
                  <a:lnTo>
                    <a:pt x="76" y="564"/>
                  </a:lnTo>
                  <a:lnTo>
                    <a:pt x="76" y="595"/>
                  </a:lnTo>
                  <a:lnTo>
                    <a:pt x="93" y="595"/>
                  </a:lnTo>
                  <a:lnTo>
                    <a:pt x="92" y="564"/>
                  </a:lnTo>
                  <a:lnTo>
                    <a:pt x="92" y="549"/>
                  </a:lnTo>
                  <a:lnTo>
                    <a:pt x="75" y="549"/>
                  </a:lnTo>
                  <a:lnTo>
                    <a:pt x="75" y="555"/>
                  </a:lnTo>
                  <a:lnTo>
                    <a:pt x="92" y="556"/>
                  </a:lnTo>
                  <a:close/>
                  <a:moveTo>
                    <a:pt x="77" y="608"/>
                  </a:moveTo>
                  <a:lnTo>
                    <a:pt x="77" y="613"/>
                  </a:lnTo>
                  <a:lnTo>
                    <a:pt x="77" y="620"/>
                  </a:lnTo>
                  <a:lnTo>
                    <a:pt x="78" y="633"/>
                  </a:lnTo>
                  <a:lnTo>
                    <a:pt x="95" y="632"/>
                  </a:lnTo>
                  <a:lnTo>
                    <a:pt x="94" y="619"/>
                  </a:lnTo>
                  <a:lnTo>
                    <a:pt x="94" y="612"/>
                  </a:lnTo>
                  <a:lnTo>
                    <a:pt x="94" y="607"/>
                  </a:lnTo>
                  <a:lnTo>
                    <a:pt x="77" y="608"/>
                  </a:lnTo>
                  <a:close/>
                  <a:moveTo>
                    <a:pt x="95" y="634"/>
                  </a:moveTo>
                  <a:lnTo>
                    <a:pt x="95" y="631"/>
                  </a:lnTo>
                  <a:lnTo>
                    <a:pt x="87" y="630"/>
                  </a:lnTo>
                  <a:lnTo>
                    <a:pt x="79" y="631"/>
                  </a:lnTo>
                  <a:lnTo>
                    <a:pt x="79" y="638"/>
                  </a:lnTo>
                  <a:lnTo>
                    <a:pt x="80" y="639"/>
                  </a:lnTo>
                  <a:lnTo>
                    <a:pt x="81" y="641"/>
                  </a:lnTo>
                  <a:lnTo>
                    <a:pt x="88" y="639"/>
                  </a:lnTo>
                  <a:lnTo>
                    <a:pt x="80" y="639"/>
                  </a:lnTo>
                  <a:lnTo>
                    <a:pt x="81" y="656"/>
                  </a:lnTo>
                  <a:lnTo>
                    <a:pt x="97" y="657"/>
                  </a:lnTo>
                  <a:lnTo>
                    <a:pt x="98" y="652"/>
                  </a:lnTo>
                  <a:lnTo>
                    <a:pt x="90" y="651"/>
                  </a:lnTo>
                  <a:lnTo>
                    <a:pt x="81" y="651"/>
                  </a:lnTo>
                  <a:lnTo>
                    <a:pt x="82" y="668"/>
                  </a:lnTo>
                  <a:lnTo>
                    <a:pt x="99" y="668"/>
                  </a:lnTo>
                  <a:lnTo>
                    <a:pt x="98" y="651"/>
                  </a:lnTo>
                  <a:lnTo>
                    <a:pt x="81" y="650"/>
                  </a:lnTo>
                  <a:lnTo>
                    <a:pt x="81" y="655"/>
                  </a:lnTo>
                  <a:lnTo>
                    <a:pt x="89" y="656"/>
                  </a:lnTo>
                  <a:lnTo>
                    <a:pt x="97" y="655"/>
                  </a:lnTo>
                  <a:lnTo>
                    <a:pt x="97" y="639"/>
                  </a:lnTo>
                  <a:lnTo>
                    <a:pt x="96" y="636"/>
                  </a:lnTo>
                  <a:lnTo>
                    <a:pt x="96" y="634"/>
                  </a:lnTo>
                  <a:lnTo>
                    <a:pt x="88" y="637"/>
                  </a:lnTo>
                  <a:lnTo>
                    <a:pt x="96" y="636"/>
                  </a:lnTo>
                  <a:lnTo>
                    <a:pt x="95" y="630"/>
                  </a:lnTo>
                  <a:lnTo>
                    <a:pt x="79" y="630"/>
                  </a:lnTo>
                  <a:lnTo>
                    <a:pt x="79" y="632"/>
                  </a:lnTo>
                  <a:lnTo>
                    <a:pt x="95" y="634"/>
                  </a:lnTo>
                  <a:close/>
                  <a:moveTo>
                    <a:pt x="83" y="682"/>
                  </a:moveTo>
                  <a:lnTo>
                    <a:pt x="83" y="682"/>
                  </a:lnTo>
                  <a:lnTo>
                    <a:pt x="83" y="690"/>
                  </a:lnTo>
                  <a:lnTo>
                    <a:pt x="83" y="706"/>
                  </a:lnTo>
                  <a:lnTo>
                    <a:pt x="100" y="706"/>
                  </a:lnTo>
                  <a:lnTo>
                    <a:pt x="100" y="688"/>
                  </a:lnTo>
                  <a:lnTo>
                    <a:pt x="99" y="681"/>
                  </a:lnTo>
                  <a:lnTo>
                    <a:pt x="99" y="680"/>
                  </a:lnTo>
                  <a:lnTo>
                    <a:pt x="83" y="682"/>
                  </a:lnTo>
                  <a:close/>
                  <a:moveTo>
                    <a:pt x="84" y="719"/>
                  </a:moveTo>
                  <a:lnTo>
                    <a:pt x="84" y="720"/>
                  </a:lnTo>
                  <a:lnTo>
                    <a:pt x="84" y="721"/>
                  </a:lnTo>
                  <a:lnTo>
                    <a:pt x="84" y="727"/>
                  </a:lnTo>
                  <a:lnTo>
                    <a:pt x="99" y="731"/>
                  </a:lnTo>
                  <a:lnTo>
                    <a:pt x="100" y="730"/>
                  </a:lnTo>
                  <a:lnTo>
                    <a:pt x="102" y="725"/>
                  </a:lnTo>
                  <a:lnTo>
                    <a:pt x="103" y="717"/>
                  </a:lnTo>
                  <a:lnTo>
                    <a:pt x="103" y="707"/>
                  </a:lnTo>
                  <a:lnTo>
                    <a:pt x="95" y="707"/>
                  </a:lnTo>
                  <a:lnTo>
                    <a:pt x="86" y="707"/>
                  </a:lnTo>
                  <a:lnTo>
                    <a:pt x="86" y="731"/>
                  </a:lnTo>
                  <a:lnTo>
                    <a:pt x="103" y="730"/>
                  </a:lnTo>
                  <a:lnTo>
                    <a:pt x="103" y="707"/>
                  </a:lnTo>
                  <a:lnTo>
                    <a:pt x="86" y="706"/>
                  </a:lnTo>
                  <a:lnTo>
                    <a:pt x="86" y="716"/>
                  </a:lnTo>
                  <a:lnTo>
                    <a:pt x="85" y="724"/>
                  </a:lnTo>
                  <a:lnTo>
                    <a:pt x="94" y="725"/>
                  </a:lnTo>
                  <a:lnTo>
                    <a:pt x="87" y="719"/>
                  </a:lnTo>
                  <a:lnTo>
                    <a:pt x="86" y="720"/>
                  </a:lnTo>
                  <a:lnTo>
                    <a:pt x="93" y="726"/>
                  </a:lnTo>
                  <a:lnTo>
                    <a:pt x="101" y="725"/>
                  </a:lnTo>
                  <a:lnTo>
                    <a:pt x="101" y="719"/>
                  </a:lnTo>
                  <a:lnTo>
                    <a:pt x="92" y="720"/>
                  </a:lnTo>
                  <a:lnTo>
                    <a:pt x="101" y="720"/>
                  </a:lnTo>
                  <a:lnTo>
                    <a:pt x="101" y="718"/>
                  </a:lnTo>
                  <a:lnTo>
                    <a:pt x="84" y="719"/>
                  </a:lnTo>
                  <a:close/>
                  <a:moveTo>
                    <a:pt x="86" y="743"/>
                  </a:moveTo>
                  <a:lnTo>
                    <a:pt x="87" y="769"/>
                  </a:lnTo>
                  <a:lnTo>
                    <a:pt x="104" y="768"/>
                  </a:lnTo>
                  <a:lnTo>
                    <a:pt x="103" y="743"/>
                  </a:lnTo>
                  <a:lnTo>
                    <a:pt x="86" y="743"/>
                  </a:lnTo>
                  <a:close/>
                  <a:moveTo>
                    <a:pt x="104" y="768"/>
                  </a:moveTo>
                  <a:lnTo>
                    <a:pt x="104" y="740"/>
                  </a:lnTo>
                  <a:lnTo>
                    <a:pt x="96" y="740"/>
                  </a:lnTo>
                  <a:lnTo>
                    <a:pt x="88" y="740"/>
                  </a:lnTo>
                  <a:lnTo>
                    <a:pt x="88" y="756"/>
                  </a:lnTo>
                  <a:lnTo>
                    <a:pt x="88" y="762"/>
                  </a:lnTo>
                  <a:lnTo>
                    <a:pt x="105" y="761"/>
                  </a:lnTo>
                  <a:lnTo>
                    <a:pt x="105" y="756"/>
                  </a:lnTo>
                  <a:lnTo>
                    <a:pt x="104" y="740"/>
                  </a:lnTo>
                  <a:lnTo>
                    <a:pt x="88" y="740"/>
                  </a:lnTo>
                  <a:lnTo>
                    <a:pt x="87" y="768"/>
                  </a:lnTo>
                  <a:lnTo>
                    <a:pt x="104" y="768"/>
                  </a:lnTo>
                  <a:close/>
                  <a:moveTo>
                    <a:pt x="89" y="774"/>
                  </a:moveTo>
                  <a:lnTo>
                    <a:pt x="89" y="794"/>
                  </a:lnTo>
                  <a:lnTo>
                    <a:pt x="90" y="800"/>
                  </a:lnTo>
                  <a:lnTo>
                    <a:pt x="106" y="799"/>
                  </a:lnTo>
                  <a:lnTo>
                    <a:pt x="106" y="793"/>
                  </a:lnTo>
                  <a:lnTo>
                    <a:pt x="106" y="774"/>
                  </a:lnTo>
                  <a:lnTo>
                    <a:pt x="89" y="774"/>
                  </a:lnTo>
                  <a:close/>
                  <a:moveTo>
                    <a:pt x="108" y="795"/>
                  </a:moveTo>
                  <a:lnTo>
                    <a:pt x="108" y="789"/>
                  </a:lnTo>
                  <a:lnTo>
                    <a:pt x="100" y="788"/>
                  </a:lnTo>
                  <a:lnTo>
                    <a:pt x="92" y="788"/>
                  </a:lnTo>
                  <a:lnTo>
                    <a:pt x="92" y="798"/>
                  </a:lnTo>
                  <a:lnTo>
                    <a:pt x="93" y="799"/>
                  </a:lnTo>
                  <a:lnTo>
                    <a:pt x="94" y="802"/>
                  </a:lnTo>
                  <a:lnTo>
                    <a:pt x="101" y="800"/>
                  </a:lnTo>
                  <a:lnTo>
                    <a:pt x="93" y="800"/>
                  </a:lnTo>
                  <a:lnTo>
                    <a:pt x="94" y="826"/>
                  </a:lnTo>
                  <a:lnTo>
                    <a:pt x="94" y="832"/>
                  </a:lnTo>
                  <a:lnTo>
                    <a:pt x="111" y="831"/>
                  </a:lnTo>
                  <a:lnTo>
                    <a:pt x="110" y="824"/>
                  </a:lnTo>
                  <a:lnTo>
                    <a:pt x="110" y="800"/>
                  </a:lnTo>
                  <a:lnTo>
                    <a:pt x="110" y="798"/>
                  </a:lnTo>
                  <a:lnTo>
                    <a:pt x="109" y="795"/>
                  </a:lnTo>
                  <a:lnTo>
                    <a:pt x="101" y="797"/>
                  </a:lnTo>
                  <a:lnTo>
                    <a:pt x="109" y="796"/>
                  </a:lnTo>
                  <a:lnTo>
                    <a:pt x="108" y="787"/>
                  </a:lnTo>
                  <a:lnTo>
                    <a:pt x="92" y="787"/>
                  </a:lnTo>
                  <a:lnTo>
                    <a:pt x="91" y="793"/>
                  </a:lnTo>
                  <a:lnTo>
                    <a:pt x="108" y="795"/>
                  </a:lnTo>
                  <a:close/>
                  <a:moveTo>
                    <a:pt x="95" y="844"/>
                  </a:moveTo>
                  <a:lnTo>
                    <a:pt x="95" y="855"/>
                  </a:lnTo>
                  <a:lnTo>
                    <a:pt x="112" y="855"/>
                  </a:lnTo>
                  <a:lnTo>
                    <a:pt x="112" y="840"/>
                  </a:lnTo>
                  <a:lnTo>
                    <a:pt x="95" y="839"/>
                  </a:lnTo>
                  <a:lnTo>
                    <a:pt x="95" y="854"/>
                  </a:lnTo>
                  <a:lnTo>
                    <a:pt x="103" y="854"/>
                  </a:lnTo>
                  <a:lnTo>
                    <a:pt x="112" y="854"/>
                  </a:lnTo>
                  <a:lnTo>
                    <a:pt x="112" y="844"/>
                  </a:lnTo>
                  <a:lnTo>
                    <a:pt x="95" y="844"/>
                  </a:lnTo>
                  <a:close/>
                  <a:moveTo>
                    <a:pt x="95" y="828"/>
                  </a:moveTo>
                  <a:lnTo>
                    <a:pt x="96" y="863"/>
                  </a:lnTo>
                  <a:lnTo>
                    <a:pt x="113" y="863"/>
                  </a:lnTo>
                  <a:lnTo>
                    <a:pt x="114" y="850"/>
                  </a:lnTo>
                  <a:lnTo>
                    <a:pt x="114" y="848"/>
                  </a:lnTo>
                  <a:lnTo>
                    <a:pt x="97" y="847"/>
                  </a:lnTo>
                  <a:lnTo>
                    <a:pt x="97" y="849"/>
                  </a:lnTo>
                  <a:lnTo>
                    <a:pt x="96" y="862"/>
                  </a:lnTo>
                  <a:lnTo>
                    <a:pt x="104" y="863"/>
                  </a:lnTo>
                  <a:lnTo>
                    <a:pt x="113" y="863"/>
                  </a:lnTo>
                  <a:lnTo>
                    <a:pt x="112" y="828"/>
                  </a:lnTo>
                  <a:lnTo>
                    <a:pt x="95" y="828"/>
                  </a:lnTo>
                  <a:close/>
                  <a:moveTo>
                    <a:pt x="97" y="838"/>
                  </a:moveTo>
                  <a:lnTo>
                    <a:pt x="98" y="862"/>
                  </a:lnTo>
                  <a:lnTo>
                    <a:pt x="114" y="864"/>
                  </a:lnTo>
                  <a:lnTo>
                    <a:pt x="115" y="862"/>
                  </a:lnTo>
                  <a:lnTo>
                    <a:pt x="107" y="860"/>
                  </a:lnTo>
                  <a:lnTo>
                    <a:pt x="99" y="860"/>
                  </a:lnTo>
                  <a:lnTo>
                    <a:pt x="99" y="860"/>
                  </a:lnTo>
                  <a:lnTo>
                    <a:pt x="115" y="860"/>
                  </a:lnTo>
                  <a:lnTo>
                    <a:pt x="115" y="859"/>
                  </a:lnTo>
                  <a:lnTo>
                    <a:pt x="99" y="857"/>
                  </a:lnTo>
                  <a:lnTo>
                    <a:pt x="99" y="859"/>
                  </a:lnTo>
                  <a:lnTo>
                    <a:pt x="106" y="861"/>
                  </a:lnTo>
                  <a:lnTo>
                    <a:pt x="115" y="861"/>
                  </a:lnTo>
                  <a:lnTo>
                    <a:pt x="114" y="838"/>
                  </a:lnTo>
                  <a:lnTo>
                    <a:pt x="97" y="838"/>
                  </a:lnTo>
                  <a:close/>
                  <a:moveTo>
                    <a:pt x="99" y="873"/>
                  </a:moveTo>
                  <a:lnTo>
                    <a:pt x="99" y="874"/>
                  </a:lnTo>
                  <a:lnTo>
                    <a:pt x="100" y="889"/>
                  </a:lnTo>
                  <a:lnTo>
                    <a:pt x="117" y="889"/>
                  </a:lnTo>
                  <a:lnTo>
                    <a:pt x="117" y="878"/>
                  </a:lnTo>
                  <a:lnTo>
                    <a:pt x="118" y="873"/>
                  </a:lnTo>
                  <a:lnTo>
                    <a:pt x="118" y="872"/>
                  </a:lnTo>
                  <a:lnTo>
                    <a:pt x="119" y="854"/>
                  </a:lnTo>
                  <a:lnTo>
                    <a:pt x="102" y="854"/>
                  </a:lnTo>
                  <a:lnTo>
                    <a:pt x="101" y="872"/>
                  </a:lnTo>
                  <a:lnTo>
                    <a:pt x="110" y="872"/>
                  </a:lnTo>
                  <a:lnTo>
                    <a:pt x="101" y="871"/>
                  </a:lnTo>
                  <a:lnTo>
                    <a:pt x="101" y="877"/>
                  </a:lnTo>
                  <a:lnTo>
                    <a:pt x="100" y="888"/>
                  </a:lnTo>
                  <a:lnTo>
                    <a:pt x="108" y="888"/>
                  </a:lnTo>
                  <a:lnTo>
                    <a:pt x="117" y="888"/>
                  </a:lnTo>
                  <a:lnTo>
                    <a:pt x="116" y="873"/>
                  </a:lnTo>
                  <a:lnTo>
                    <a:pt x="116" y="872"/>
                  </a:lnTo>
                  <a:lnTo>
                    <a:pt x="99" y="873"/>
                  </a:lnTo>
                  <a:close/>
                  <a:moveTo>
                    <a:pt x="102" y="862"/>
                  </a:moveTo>
                  <a:lnTo>
                    <a:pt x="103" y="879"/>
                  </a:lnTo>
                  <a:lnTo>
                    <a:pt x="119" y="879"/>
                  </a:lnTo>
                  <a:lnTo>
                    <a:pt x="119" y="871"/>
                  </a:lnTo>
                  <a:lnTo>
                    <a:pt x="103" y="870"/>
                  </a:lnTo>
                  <a:lnTo>
                    <a:pt x="103" y="878"/>
                  </a:lnTo>
                  <a:lnTo>
                    <a:pt x="111" y="879"/>
                  </a:lnTo>
                  <a:lnTo>
                    <a:pt x="119" y="879"/>
                  </a:lnTo>
                  <a:lnTo>
                    <a:pt x="119" y="861"/>
                  </a:lnTo>
                  <a:lnTo>
                    <a:pt x="102" y="862"/>
                  </a:lnTo>
                  <a:close/>
                  <a:moveTo>
                    <a:pt x="120" y="859"/>
                  </a:moveTo>
                  <a:lnTo>
                    <a:pt x="121" y="854"/>
                  </a:lnTo>
                  <a:lnTo>
                    <a:pt x="112" y="854"/>
                  </a:lnTo>
                  <a:lnTo>
                    <a:pt x="104" y="857"/>
                  </a:lnTo>
                  <a:lnTo>
                    <a:pt x="105" y="859"/>
                  </a:lnTo>
                  <a:lnTo>
                    <a:pt x="121" y="855"/>
                  </a:lnTo>
                  <a:lnTo>
                    <a:pt x="122" y="840"/>
                  </a:lnTo>
                  <a:lnTo>
                    <a:pt x="113" y="840"/>
                  </a:lnTo>
                  <a:lnTo>
                    <a:pt x="105" y="840"/>
                  </a:lnTo>
                  <a:lnTo>
                    <a:pt x="106" y="852"/>
                  </a:lnTo>
                  <a:lnTo>
                    <a:pt x="106" y="869"/>
                  </a:lnTo>
                  <a:lnTo>
                    <a:pt x="123" y="869"/>
                  </a:lnTo>
                  <a:lnTo>
                    <a:pt x="122" y="851"/>
                  </a:lnTo>
                  <a:lnTo>
                    <a:pt x="122" y="839"/>
                  </a:lnTo>
                  <a:lnTo>
                    <a:pt x="105" y="840"/>
                  </a:lnTo>
                  <a:lnTo>
                    <a:pt x="104" y="855"/>
                  </a:lnTo>
                  <a:lnTo>
                    <a:pt x="113" y="855"/>
                  </a:lnTo>
                  <a:lnTo>
                    <a:pt x="120" y="851"/>
                  </a:lnTo>
                  <a:lnTo>
                    <a:pt x="119" y="850"/>
                  </a:lnTo>
                  <a:lnTo>
                    <a:pt x="104" y="853"/>
                  </a:lnTo>
                  <a:lnTo>
                    <a:pt x="103" y="858"/>
                  </a:lnTo>
                  <a:lnTo>
                    <a:pt x="120" y="859"/>
                  </a:lnTo>
                  <a:close/>
                  <a:moveTo>
                    <a:pt x="123" y="879"/>
                  </a:moveTo>
                  <a:lnTo>
                    <a:pt x="124" y="869"/>
                  </a:lnTo>
                  <a:lnTo>
                    <a:pt x="115" y="868"/>
                  </a:lnTo>
                  <a:lnTo>
                    <a:pt x="107" y="869"/>
                  </a:lnTo>
                  <a:lnTo>
                    <a:pt x="108" y="878"/>
                  </a:lnTo>
                  <a:lnTo>
                    <a:pt x="108" y="884"/>
                  </a:lnTo>
                  <a:lnTo>
                    <a:pt x="125" y="884"/>
                  </a:lnTo>
                  <a:lnTo>
                    <a:pt x="125" y="884"/>
                  </a:lnTo>
                  <a:lnTo>
                    <a:pt x="108" y="881"/>
                  </a:lnTo>
                  <a:lnTo>
                    <a:pt x="108" y="882"/>
                  </a:lnTo>
                  <a:lnTo>
                    <a:pt x="116" y="883"/>
                  </a:lnTo>
                  <a:lnTo>
                    <a:pt x="125" y="882"/>
                  </a:lnTo>
                  <a:lnTo>
                    <a:pt x="124" y="877"/>
                  </a:lnTo>
                  <a:lnTo>
                    <a:pt x="124" y="868"/>
                  </a:lnTo>
                  <a:lnTo>
                    <a:pt x="107" y="868"/>
                  </a:lnTo>
                  <a:lnTo>
                    <a:pt x="106" y="878"/>
                  </a:lnTo>
                  <a:lnTo>
                    <a:pt x="123" y="879"/>
                  </a:lnTo>
                  <a:close/>
                  <a:moveTo>
                    <a:pt x="109" y="887"/>
                  </a:moveTo>
                  <a:lnTo>
                    <a:pt x="110" y="911"/>
                  </a:lnTo>
                  <a:lnTo>
                    <a:pt x="125" y="916"/>
                  </a:lnTo>
                  <a:lnTo>
                    <a:pt x="126" y="915"/>
                  </a:lnTo>
                  <a:lnTo>
                    <a:pt x="127" y="911"/>
                  </a:lnTo>
                  <a:lnTo>
                    <a:pt x="128" y="905"/>
                  </a:lnTo>
                  <a:lnTo>
                    <a:pt x="128" y="904"/>
                  </a:lnTo>
                  <a:lnTo>
                    <a:pt x="128" y="885"/>
                  </a:lnTo>
                  <a:lnTo>
                    <a:pt x="112" y="885"/>
                  </a:lnTo>
                  <a:lnTo>
                    <a:pt x="111" y="904"/>
                  </a:lnTo>
                  <a:lnTo>
                    <a:pt x="119" y="904"/>
                  </a:lnTo>
                  <a:lnTo>
                    <a:pt x="111" y="903"/>
                  </a:lnTo>
                  <a:lnTo>
                    <a:pt x="111" y="909"/>
                  </a:lnTo>
                  <a:lnTo>
                    <a:pt x="119" y="910"/>
                  </a:lnTo>
                  <a:lnTo>
                    <a:pt x="112" y="906"/>
                  </a:lnTo>
                  <a:lnTo>
                    <a:pt x="111" y="906"/>
                  </a:lnTo>
                  <a:lnTo>
                    <a:pt x="118" y="911"/>
                  </a:lnTo>
                  <a:lnTo>
                    <a:pt x="126" y="911"/>
                  </a:lnTo>
                  <a:lnTo>
                    <a:pt x="126" y="887"/>
                  </a:lnTo>
                  <a:lnTo>
                    <a:pt x="109" y="887"/>
                  </a:lnTo>
                  <a:close/>
                  <a:moveTo>
                    <a:pt x="112" y="883"/>
                  </a:moveTo>
                  <a:lnTo>
                    <a:pt x="112" y="885"/>
                  </a:lnTo>
                  <a:lnTo>
                    <a:pt x="129" y="886"/>
                  </a:lnTo>
                  <a:lnTo>
                    <a:pt x="129" y="884"/>
                  </a:lnTo>
                  <a:lnTo>
                    <a:pt x="121" y="882"/>
                  </a:lnTo>
                  <a:lnTo>
                    <a:pt x="113" y="882"/>
                  </a:lnTo>
                  <a:lnTo>
                    <a:pt x="114" y="903"/>
                  </a:lnTo>
                  <a:lnTo>
                    <a:pt x="130" y="903"/>
                  </a:lnTo>
                  <a:lnTo>
                    <a:pt x="130" y="882"/>
                  </a:lnTo>
                  <a:lnTo>
                    <a:pt x="114" y="879"/>
                  </a:lnTo>
                  <a:lnTo>
                    <a:pt x="113" y="881"/>
                  </a:lnTo>
                  <a:lnTo>
                    <a:pt x="121" y="884"/>
                  </a:lnTo>
                  <a:lnTo>
                    <a:pt x="129" y="883"/>
                  </a:lnTo>
                  <a:lnTo>
                    <a:pt x="129" y="881"/>
                  </a:lnTo>
                  <a:lnTo>
                    <a:pt x="112" y="883"/>
                  </a:lnTo>
                  <a:close/>
                  <a:moveTo>
                    <a:pt x="131" y="900"/>
                  </a:moveTo>
                  <a:lnTo>
                    <a:pt x="131" y="895"/>
                  </a:lnTo>
                  <a:lnTo>
                    <a:pt x="123" y="895"/>
                  </a:lnTo>
                  <a:lnTo>
                    <a:pt x="114" y="895"/>
                  </a:lnTo>
                  <a:lnTo>
                    <a:pt x="115" y="914"/>
                  </a:lnTo>
                  <a:lnTo>
                    <a:pt x="132" y="914"/>
                  </a:lnTo>
                  <a:lnTo>
                    <a:pt x="132" y="904"/>
                  </a:lnTo>
                  <a:lnTo>
                    <a:pt x="124" y="904"/>
                  </a:lnTo>
                  <a:lnTo>
                    <a:pt x="115" y="904"/>
                  </a:lnTo>
                  <a:lnTo>
                    <a:pt x="116" y="922"/>
                  </a:lnTo>
                  <a:lnTo>
                    <a:pt x="133" y="922"/>
                  </a:lnTo>
                  <a:lnTo>
                    <a:pt x="132" y="904"/>
                  </a:lnTo>
                  <a:lnTo>
                    <a:pt x="115" y="904"/>
                  </a:lnTo>
                  <a:lnTo>
                    <a:pt x="115" y="913"/>
                  </a:lnTo>
                  <a:lnTo>
                    <a:pt x="123" y="913"/>
                  </a:lnTo>
                  <a:lnTo>
                    <a:pt x="132" y="913"/>
                  </a:lnTo>
                  <a:lnTo>
                    <a:pt x="131" y="894"/>
                  </a:lnTo>
                  <a:lnTo>
                    <a:pt x="114" y="894"/>
                  </a:lnTo>
                  <a:lnTo>
                    <a:pt x="114" y="899"/>
                  </a:lnTo>
                  <a:lnTo>
                    <a:pt x="131" y="900"/>
                  </a:lnTo>
                  <a:close/>
                  <a:moveTo>
                    <a:pt x="134" y="917"/>
                  </a:moveTo>
                  <a:lnTo>
                    <a:pt x="134" y="892"/>
                  </a:lnTo>
                  <a:lnTo>
                    <a:pt x="117" y="892"/>
                  </a:lnTo>
                  <a:lnTo>
                    <a:pt x="117" y="917"/>
                  </a:lnTo>
                  <a:lnTo>
                    <a:pt x="134" y="917"/>
                  </a:lnTo>
                  <a:close/>
                  <a:moveTo>
                    <a:pt x="117" y="899"/>
                  </a:moveTo>
                  <a:lnTo>
                    <a:pt x="118" y="919"/>
                  </a:lnTo>
                  <a:lnTo>
                    <a:pt x="118" y="949"/>
                  </a:lnTo>
                  <a:lnTo>
                    <a:pt x="135" y="949"/>
                  </a:lnTo>
                  <a:lnTo>
                    <a:pt x="135" y="919"/>
                  </a:lnTo>
                  <a:lnTo>
                    <a:pt x="134" y="898"/>
                  </a:lnTo>
                  <a:lnTo>
                    <a:pt x="117" y="899"/>
                  </a:lnTo>
                  <a:close/>
                  <a:moveTo>
                    <a:pt x="118" y="961"/>
                  </a:moveTo>
                  <a:lnTo>
                    <a:pt x="118" y="987"/>
                  </a:lnTo>
                  <a:lnTo>
                    <a:pt x="135" y="987"/>
                  </a:lnTo>
                  <a:lnTo>
                    <a:pt x="135" y="961"/>
                  </a:lnTo>
                  <a:lnTo>
                    <a:pt x="118" y="961"/>
                  </a:lnTo>
                  <a:close/>
                  <a:moveTo>
                    <a:pt x="118" y="999"/>
                  </a:moveTo>
                  <a:lnTo>
                    <a:pt x="119" y="1044"/>
                  </a:lnTo>
                  <a:lnTo>
                    <a:pt x="135" y="1044"/>
                  </a:lnTo>
                  <a:lnTo>
                    <a:pt x="135" y="1038"/>
                  </a:lnTo>
                  <a:lnTo>
                    <a:pt x="119" y="1038"/>
                  </a:lnTo>
                  <a:lnTo>
                    <a:pt x="119" y="1044"/>
                  </a:lnTo>
                  <a:lnTo>
                    <a:pt x="127" y="1044"/>
                  </a:lnTo>
                  <a:lnTo>
                    <a:pt x="135" y="1044"/>
                  </a:lnTo>
                  <a:lnTo>
                    <a:pt x="135" y="999"/>
                  </a:lnTo>
                  <a:lnTo>
                    <a:pt x="118" y="999"/>
                  </a:lnTo>
                  <a:close/>
                  <a:moveTo>
                    <a:pt x="135" y="1025"/>
                  </a:moveTo>
                  <a:lnTo>
                    <a:pt x="136" y="1000"/>
                  </a:lnTo>
                  <a:lnTo>
                    <a:pt x="119" y="1000"/>
                  </a:lnTo>
                  <a:lnTo>
                    <a:pt x="119" y="1025"/>
                  </a:lnTo>
                  <a:lnTo>
                    <a:pt x="135" y="1025"/>
                  </a:lnTo>
                  <a:close/>
                  <a:moveTo>
                    <a:pt x="136" y="987"/>
                  </a:moveTo>
                  <a:lnTo>
                    <a:pt x="136" y="963"/>
                  </a:lnTo>
                  <a:lnTo>
                    <a:pt x="137" y="937"/>
                  </a:lnTo>
                  <a:lnTo>
                    <a:pt x="120" y="937"/>
                  </a:lnTo>
                  <a:lnTo>
                    <a:pt x="119" y="963"/>
                  </a:lnTo>
                  <a:lnTo>
                    <a:pt x="119" y="987"/>
                  </a:lnTo>
                  <a:lnTo>
                    <a:pt x="136" y="987"/>
                  </a:lnTo>
                  <a:close/>
                  <a:moveTo>
                    <a:pt x="120" y="943"/>
                  </a:moveTo>
                  <a:lnTo>
                    <a:pt x="121" y="955"/>
                  </a:lnTo>
                  <a:lnTo>
                    <a:pt x="137" y="955"/>
                  </a:lnTo>
                  <a:lnTo>
                    <a:pt x="137" y="943"/>
                  </a:lnTo>
                  <a:lnTo>
                    <a:pt x="121" y="942"/>
                  </a:lnTo>
                  <a:lnTo>
                    <a:pt x="121" y="955"/>
                  </a:lnTo>
                  <a:lnTo>
                    <a:pt x="129" y="955"/>
                  </a:lnTo>
                  <a:lnTo>
                    <a:pt x="137" y="955"/>
                  </a:lnTo>
                  <a:lnTo>
                    <a:pt x="137" y="943"/>
                  </a:lnTo>
                  <a:lnTo>
                    <a:pt x="120" y="943"/>
                  </a:lnTo>
                  <a:close/>
                  <a:moveTo>
                    <a:pt x="138" y="930"/>
                  </a:moveTo>
                  <a:lnTo>
                    <a:pt x="138" y="920"/>
                  </a:lnTo>
                  <a:lnTo>
                    <a:pt x="130" y="920"/>
                  </a:lnTo>
                  <a:lnTo>
                    <a:pt x="121" y="920"/>
                  </a:lnTo>
                  <a:lnTo>
                    <a:pt x="122" y="952"/>
                  </a:lnTo>
                  <a:lnTo>
                    <a:pt x="139" y="952"/>
                  </a:lnTo>
                  <a:lnTo>
                    <a:pt x="139" y="943"/>
                  </a:lnTo>
                  <a:lnTo>
                    <a:pt x="122" y="943"/>
                  </a:lnTo>
                  <a:lnTo>
                    <a:pt x="122" y="952"/>
                  </a:lnTo>
                  <a:lnTo>
                    <a:pt x="130" y="952"/>
                  </a:lnTo>
                  <a:lnTo>
                    <a:pt x="139" y="952"/>
                  </a:lnTo>
                  <a:lnTo>
                    <a:pt x="138" y="920"/>
                  </a:lnTo>
                  <a:lnTo>
                    <a:pt x="121" y="920"/>
                  </a:lnTo>
                  <a:lnTo>
                    <a:pt x="121" y="930"/>
                  </a:lnTo>
                  <a:lnTo>
                    <a:pt x="138" y="930"/>
                  </a:lnTo>
                  <a:close/>
                  <a:moveTo>
                    <a:pt x="139" y="931"/>
                  </a:moveTo>
                  <a:lnTo>
                    <a:pt x="139" y="925"/>
                  </a:lnTo>
                  <a:lnTo>
                    <a:pt x="131" y="925"/>
                  </a:lnTo>
                  <a:lnTo>
                    <a:pt x="123" y="925"/>
                  </a:lnTo>
                  <a:lnTo>
                    <a:pt x="123" y="944"/>
                  </a:lnTo>
                  <a:lnTo>
                    <a:pt x="139" y="944"/>
                  </a:lnTo>
                  <a:lnTo>
                    <a:pt x="139" y="925"/>
                  </a:lnTo>
                  <a:lnTo>
                    <a:pt x="123" y="925"/>
                  </a:lnTo>
                  <a:lnTo>
                    <a:pt x="122" y="930"/>
                  </a:lnTo>
                  <a:lnTo>
                    <a:pt x="139" y="931"/>
                  </a:lnTo>
                  <a:close/>
                  <a:moveTo>
                    <a:pt x="123" y="957"/>
                  </a:moveTo>
                  <a:lnTo>
                    <a:pt x="123" y="959"/>
                  </a:lnTo>
                  <a:lnTo>
                    <a:pt x="140" y="959"/>
                  </a:lnTo>
                  <a:lnTo>
                    <a:pt x="140" y="947"/>
                  </a:lnTo>
                  <a:lnTo>
                    <a:pt x="132" y="947"/>
                  </a:lnTo>
                  <a:lnTo>
                    <a:pt x="124" y="947"/>
                  </a:lnTo>
                  <a:lnTo>
                    <a:pt x="124" y="970"/>
                  </a:lnTo>
                  <a:lnTo>
                    <a:pt x="141" y="970"/>
                  </a:lnTo>
                  <a:lnTo>
                    <a:pt x="141" y="956"/>
                  </a:lnTo>
                  <a:lnTo>
                    <a:pt x="125" y="955"/>
                  </a:lnTo>
                  <a:lnTo>
                    <a:pt x="124" y="969"/>
                  </a:lnTo>
                  <a:lnTo>
                    <a:pt x="133" y="969"/>
                  </a:lnTo>
                  <a:lnTo>
                    <a:pt x="141" y="969"/>
                  </a:lnTo>
                  <a:lnTo>
                    <a:pt x="140" y="947"/>
                  </a:lnTo>
                  <a:lnTo>
                    <a:pt x="124" y="947"/>
                  </a:lnTo>
                  <a:lnTo>
                    <a:pt x="123" y="958"/>
                  </a:lnTo>
                  <a:lnTo>
                    <a:pt x="131" y="959"/>
                  </a:lnTo>
                  <a:lnTo>
                    <a:pt x="140" y="958"/>
                  </a:lnTo>
                  <a:lnTo>
                    <a:pt x="140" y="956"/>
                  </a:lnTo>
                  <a:lnTo>
                    <a:pt x="123" y="957"/>
                  </a:lnTo>
                  <a:close/>
                  <a:moveTo>
                    <a:pt x="125" y="960"/>
                  </a:moveTo>
                  <a:lnTo>
                    <a:pt x="126" y="965"/>
                  </a:lnTo>
                  <a:lnTo>
                    <a:pt x="142" y="965"/>
                  </a:lnTo>
                  <a:lnTo>
                    <a:pt x="143" y="957"/>
                  </a:lnTo>
                  <a:lnTo>
                    <a:pt x="143" y="944"/>
                  </a:lnTo>
                  <a:lnTo>
                    <a:pt x="127" y="943"/>
                  </a:lnTo>
                  <a:lnTo>
                    <a:pt x="126" y="956"/>
                  </a:lnTo>
                  <a:lnTo>
                    <a:pt x="126" y="963"/>
                  </a:lnTo>
                  <a:lnTo>
                    <a:pt x="134" y="964"/>
                  </a:lnTo>
                  <a:lnTo>
                    <a:pt x="142" y="964"/>
                  </a:lnTo>
                  <a:lnTo>
                    <a:pt x="142" y="959"/>
                  </a:lnTo>
                  <a:lnTo>
                    <a:pt x="125" y="960"/>
                  </a:lnTo>
                  <a:close/>
                  <a:moveTo>
                    <a:pt x="127" y="955"/>
                  </a:moveTo>
                  <a:lnTo>
                    <a:pt x="127" y="970"/>
                  </a:lnTo>
                  <a:lnTo>
                    <a:pt x="128" y="1005"/>
                  </a:lnTo>
                  <a:lnTo>
                    <a:pt x="144" y="1005"/>
                  </a:lnTo>
                  <a:lnTo>
                    <a:pt x="144" y="970"/>
                  </a:lnTo>
                  <a:lnTo>
                    <a:pt x="144" y="954"/>
                  </a:lnTo>
                  <a:lnTo>
                    <a:pt x="127" y="955"/>
                  </a:lnTo>
                  <a:close/>
                  <a:moveTo>
                    <a:pt x="128" y="1017"/>
                  </a:moveTo>
                  <a:lnTo>
                    <a:pt x="128" y="1042"/>
                  </a:lnTo>
                  <a:lnTo>
                    <a:pt x="144" y="1042"/>
                  </a:lnTo>
                  <a:lnTo>
                    <a:pt x="144" y="1017"/>
                  </a:lnTo>
                  <a:lnTo>
                    <a:pt x="128" y="1017"/>
                  </a:lnTo>
                  <a:close/>
                  <a:moveTo>
                    <a:pt x="128" y="1055"/>
                  </a:moveTo>
                  <a:lnTo>
                    <a:pt x="128" y="1071"/>
                  </a:lnTo>
                  <a:lnTo>
                    <a:pt x="145" y="1071"/>
                  </a:lnTo>
                  <a:lnTo>
                    <a:pt x="145" y="1036"/>
                  </a:lnTo>
                  <a:lnTo>
                    <a:pt x="128" y="1036"/>
                  </a:lnTo>
                  <a:lnTo>
                    <a:pt x="128" y="1070"/>
                  </a:lnTo>
                  <a:lnTo>
                    <a:pt x="136" y="1071"/>
                  </a:lnTo>
                  <a:lnTo>
                    <a:pt x="145" y="1070"/>
                  </a:lnTo>
                  <a:lnTo>
                    <a:pt x="144" y="1055"/>
                  </a:lnTo>
                  <a:lnTo>
                    <a:pt x="128" y="1055"/>
                  </a:lnTo>
                  <a:close/>
                  <a:moveTo>
                    <a:pt x="145" y="1023"/>
                  </a:moveTo>
                  <a:lnTo>
                    <a:pt x="145" y="1005"/>
                  </a:lnTo>
                  <a:lnTo>
                    <a:pt x="145" y="998"/>
                  </a:lnTo>
                  <a:lnTo>
                    <a:pt x="129" y="998"/>
                  </a:lnTo>
                  <a:lnTo>
                    <a:pt x="128" y="1005"/>
                  </a:lnTo>
                  <a:lnTo>
                    <a:pt x="128" y="1023"/>
                  </a:lnTo>
                  <a:lnTo>
                    <a:pt x="145" y="1023"/>
                  </a:lnTo>
                  <a:close/>
                  <a:moveTo>
                    <a:pt x="146" y="985"/>
                  </a:moveTo>
                  <a:lnTo>
                    <a:pt x="146" y="955"/>
                  </a:lnTo>
                  <a:lnTo>
                    <a:pt x="137" y="954"/>
                  </a:lnTo>
                  <a:lnTo>
                    <a:pt x="129" y="955"/>
                  </a:lnTo>
                  <a:lnTo>
                    <a:pt x="130" y="972"/>
                  </a:lnTo>
                  <a:lnTo>
                    <a:pt x="130" y="974"/>
                  </a:lnTo>
                  <a:lnTo>
                    <a:pt x="130" y="976"/>
                  </a:lnTo>
                  <a:lnTo>
                    <a:pt x="147" y="972"/>
                  </a:lnTo>
                  <a:lnTo>
                    <a:pt x="146" y="970"/>
                  </a:lnTo>
                  <a:lnTo>
                    <a:pt x="138" y="972"/>
                  </a:lnTo>
                  <a:lnTo>
                    <a:pt x="146" y="972"/>
                  </a:lnTo>
                  <a:lnTo>
                    <a:pt x="146" y="954"/>
                  </a:lnTo>
                  <a:lnTo>
                    <a:pt x="129" y="954"/>
                  </a:lnTo>
                  <a:lnTo>
                    <a:pt x="129" y="985"/>
                  </a:lnTo>
                  <a:lnTo>
                    <a:pt x="146" y="985"/>
                  </a:lnTo>
                  <a:close/>
                  <a:moveTo>
                    <a:pt x="131" y="987"/>
                  </a:moveTo>
                  <a:lnTo>
                    <a:pt x="131" y="989"/>
                  </a:lnTo>
                  <a:lnTo>
                    <a:pt x="148" y="990"/>
                  </a:lnTo>
                  <a:lnTo>
                    <a:pt x="148" y="987"/>
                  </a:lnTo>
                  <a:lnTo>
                    <a:pt x="140" y="985"/>
                  </a:lnTo>
                  <a:lnTo>
                    <a:pt x="132" y="985"/>
                  </a:lnTo>
                  <a:lnTo>
                    <a:pt x="132" y="995"/>
                  </a:lnTo>
                  <a:lnTo>
                    <a:pt x="148" y="998"/>
                  </a:lnTo>
                  <a:lnTo>
                    <a:pt x="149" y="997"/>
                  </a:lnTo>
                  <a:lnTo>
                    <a:pt x="150" y="994"/>
                  </a:lnTo>
                  <a:lnTo>
                    <a:pt x="150" y="985"/>
                  </a:lnTo>
                  <a:lnTo>
                    <a:pt x="133" y="984"/>
                  </a:lnTo>
                  <a:lnTo>
                    <a:pt x="133" y="993"/>
                  </a:lnTo>
                  <a:lnTo>
                    <a:pt x="141" y="993"/>
                  </a:lnTo>
                  <a:lnTo>
                    <a:pt x="134" y="990"/>
                  </a:lnTo>
                  <a:lnTo>
                    <a:pt x="133" y="991"/>
                  </a:lnTo>
                  <a:lnTo>
                    <a:pt x="141" y="995"/>
                  </a:lnTo>
                  <a:lnTo>
                    <a:pt x="149" y="994"/>
                  </a:lnTo>
                  <a:lnTo>
                    <a:pt x="148" y="984"/>
                  </a:lnTo>
                  <a:lnTo>
                    <a:pt x="132" y="983"/>
                  </a:lnTo>
                  <a:lnTo>
                    <a:pt x="131" y="986"/>
                  </a:lnTo>
                  <a:lnTo>
                    <a:pt x="139" y="988"/>
                  </a:lnTo>
                  <a:lnTo>
                    <a:pt x="148" y="988"/>
                  </a:lnTo>
                  <a:lnTo>
                    <a:pt x="148" y="986"/>
                  </a:lnTo>
                  <a:lnTo>
                    <a:pt x="131" y="987"/>
                  </a:lnTo>
                  <a:close/>
                  <a:moveTo>
                    <a:pt x="150" y="972"/>
                  </a:moveTo>
                  <a:lnTo>
                    <a:pt x="150" y="969"/>
                  </a:lnTo>
                  <a:lnTo>
                    <a:pt x="142" y="969"/>
                  </a:lnTo>
                  <a:lnTo>
                    <a:pt x="134" y="969"/>
                  </a:lnTo>
                  <a:lnTo>
                    <a:pt x="134" y="1001"/>
                  </a:lnTo>
                  <a:lnTo>
                    <a:pt x="151" y="1001"/>
                  </a:lnTo>
                  <a:lnTo>
                    <a:pt x="152" y="985"/>
                  </a:lnTo>
                  <a:lnTo>
                    <a:pt x="135" y="984"/>
                  </a:lnTo>
                  <a:lnTo>
                    <a:pt x="134" y="1000"/>
                  </a:lnTo>
                  <a:lnTo>
                    <a:pt x="143" y="1000"/>
                  </a:lnTo>
                  <a:lnTo>
                    <a:pt x="151" y="1000"/>
                  </a:lnTo>
                  <a:lnTo>
                    <a:pt x="150" y="969"/>
                  </a:lnTo>
                  <a:lnTo>
                    <a:pt x="134" y="969"/>
                  </a:lnTo>
                  <a:lnTo>
                    <a:pt x="134" y="972"/>
                  </a:lnTo>
                  <a:lnTo>
                    <a:pt x="150" y="972"/>
                  </a:lnTo>
                  <a:close/>
                  <a:moveTo>
                    <a:pt x="135" y="985"/>
                  </a:moveTo>
                  <a:lnTo>
                    <a:pt x="135" y="1003"/>
                  </a:lnTo>
                  <a:lnTo>
                    <a:pt x="152" y="1004"/>
                  </a:lnTo>
                  <a:lnTo>
                    <a:pt x="153" y="999"/>
                  </a:lnTo>
                  <a:lnTo>
                    <a:pt x="144" y="998"/>
                  </a:lnTo>
                  <a:lnTo>
                    <a:pt x="136" y="998"/>
                  </a:lnTo>
                  <a:lnTo>
                    <a:pt x="136" y="1001"/>
                  </a:lnTo>
                  <a:lnTo>
                    <a:pt x="153" y="1001"/>
                  </a:lnTo>
                  <a:lnTo>
                    <a:pt x="153" y="998"/>
                  </a:lnTo>
                  <a:lnTo>
                    <a:pt x="136" y="997"/>
                  </a:lnTo>
                  <a:lnTo>
                    <a:pt x="135" y="1002"/>
                  </a:lnTo>
                  <a:lnTo>
                    <a:pt x="144" y="1003"/>
                  </a:lnTo>
                  <a:lnTo>
                    <a:pt x="152" y="1002"/>
                  </a:lnTo>
                  <a:lnTo>
                    <a:pt x="152" y="985"/>
                  </a:lnTo>
                  <a:lnTo>
                    <a:pt x="135" y="985"/>
                  </a:lnTo>
                  <a:close/>
                  <a:moveTo>
                    <a:pt x="136" y="1013"/>
                  </a:moveTo>
                  <a:lnTo>
                    <a:pt x="137" y="1029"/>
                  </a:lnTo>
                  <a:lnTo>
                    <a:pt x="154" y="1030"/>
                  </a:lnTo>
                  <a:lnTo>
                    <a:pt x="154" y="1019"/>
                  </a:lnTo>
                  <a:lnTo>
                    <a:pt x="146" y="1019"/>
                  </a:lnTo>
                  <a:lnTo>
                    <a:pt x="137" y="1019"/>
                  </a:lnTo>
                  <a:lnTo>
                    <a:pt x="138" y="1042"/>
                  </a:lnTo>
                  <a:lnTo>
                    <a:pt x="155" y="1042"/>
                  </a:lnTo>
                  <a:lnTo>
                    <a:pt x="155" y="1042"/>
                  </a:lnTo>
                  <a:lnTo>
                    <a:pt x="138" y="1041"/>
                  </a:lnTo>
                  <a:lnTo>
                    <a:pt x="138" y="1042"/>
                  </a:lnTo>
                  <a:lnTo>
                    <a:pt x="146" y="1042"/>
                  </a:lnTo>
                  <a:lnTo>
                    <a:pt x="155" y="1042"/>
                  </a:lnTo>
                  <a:lnTo>
                    <a:pt x="154" y="1019"/>
                  </a:lnTo>
                  <a:lnTo>
                    <a:pt x="137" y="1018"/>
                  </a:lnTo>
                  <a:lnTo>
                    <a:pt x="137" y="1029"/>
                  </a:lnTo>
                  <a:lnTo>
                    <a:pt x="145" y="1029"/>
                  </a:lnTo>
                  <a:lnTo>
                    <a:pt x="154" y="1029"/>
                  </a:lnTo>
                  <a:lnTo>
                    <a:pt x="153" y="1013"/>
                  </a:lnTo>
                  <a:lnTo>
                    <a:pt x="136" y="1013"/>
                  </a:lnTo>
                  <a:close/>
                  <a:moveTo>
                    <a:pt x="155" y="1029"/>
                  </a:moveTo>
                  <a:lnTo>
                    <a:pt x="155" y="1004"/>
                  </a:lnTo>
                  <a:lnTo>
                    <a:pt x="138" y="1003"/>
                  </a:lnTo>
                  <a:lnTo>
                    <a:pt x="138" y="1029"/>
                  </a:lnTo>
                  <a:lnTo>
                    <a:pt x="155" y="1029"/>
                  </a:lnTo>
                  <a:close/>
                  <a:moveTo>
                    <a:pt x="155" y="991"/>
                  </a:moveTo>
                  <a:lnTo>
                    <a:pt x="155" y="982"/>
                  </a:lnTo>
                  <a:lnTo>
                    <a:pt x="147" y="982"/>
                  </a:lnTo>
                  <a:lnTo>
                    <a:pt x="139" y="983"/>
                  </a:lnTo>
                  <a:lnTo>
                    <a:pt x="139" y="1018"/>
                  </a:lnTo>
                  <a:lnTo>
                    <a:pt x="140" y="1025"/>
                  </a:lnTo>
                  <a:lnTo>
                    <a:pt x="156" y="1023"/>
                  </a:lnTo>
                  <a:lnTo>
                    <a:pt x="156" y="1017"/>
                  </a:lnTo>
                  <a:lnTo>
                    <a:pt x="155" y="982"/>
                  </a:lnTo>
                  <a:lnTo>
                    <a:pt x="139" y="982"/>
                  </a:lnTo>
                  <a:lnTo>
                    <a:pt x="139" y="991"/>
                  </a:lnTo>
                  <a:lnTo>
                    <a:pt x="155" y="991"/>
                  </a:lnTo>
                  <a:close/>
                  <a:moveTo>
                    <a:pt x="141" y="1025"/>
                  </a:moveTo>
                  <a:lnTo>
                    <a:pt x="142" y="1041"/>
                  </a:lnTo>
                  <a:lnTo>
                    <a:pt x="158" y="1040"/>
                  </a:lnTo>
                  <a:lnTo>
                    <a:pt x="159" y="1031"/>
                  </a:lnTo>
                  <a:lnTo>
                    <a:pt x="142" y="1031"/>
                  </a:lnTo>
                  <a:lnTo>
                    <a:pt x="142" y="1040"/>
                  </a:lnTo>
                  <a:lnTo>
                    <a:pt x="150" y="1040"/>
                  </a:lnTo>
                  <a:lnTo>
                    <a:pt x="158" y="1040"/>
                  </a:lnTo>
                  <a:lnTo>
                    <a:pt x="158" y="1024"/>
                  </a:lnTo>
                  <a:lnTo>
                    <a:pt x="141" y="1025"/>
                  </a:lnTo>
                  <a:close/>
                  <a:moveTo>
                    <a:pt x="159" y="1019"/>
                  </a:moveTo>
                  <a:lnTo>
                    <a:pt x="159" y="1012"/>
                  </a:lnTo>
                  <a:lnTo>
                    <a:pt x="151" y="1011"/>
                  </a:lnTo>
                  <a:lnTo>
                    <a:pt x="142" y="1012"/>
                  </a:lnTo>
                  <a:lnTo>
                    <a:pt x="143" y="1028"/>
                  </a:lnTo>
                  <a:lnTo>
                    <a:pt x="159" y="1029"/>
                  </a:lnTo>
                  <a:lnTo>
                    <a:pt x="160" y="1024"/>
                  </a:lnTo>
                  <a:lnTo>
                    <a:pt x="161" y="1020"/>
                  </a:lnTo>
                  <a:lnTo>
                    <a:pt x="152" y="1018"/>
                  </a:lnTo>
                  <a:lnTo>
                    <a:pt x="144" y="1019"/>
                  </a:lnTo>
                  <a:lnTo>
                    <a:pt x="145" y="1027"/>
                  </a:lnTo>
                  <a:lnTo>
                    <a:pt x="161" y="1027"/>
                  </a:lnTo>
                  <a:lnTo>
                    <a:pt x="162" y="1022"/>
                  </a:lnTo>
                  <a:lnTo>
                    <a:pt x="154" y="1021"/>
                  </a:lnTo>
                  <a:lnTo>
                    <a:pt x="145" y="1021"/>
                  </a:lnTo>
                  <a:lnTo>
                    <a:pt x="146" y="1025"/>
                  </a:lnTo>
                  <a:lnTo>
                    <a:pt x="162" y="1024"/>
                  </a:lnTo>
                  <a:lnTo>
                    <a:pt x="162" y="1020"/>
                  </a:lnTo>
                  <a:lnTo>
                    <a:pt x="145" y="1020"/>
                  </a:lnTo>
                  <a:lnTo>
                    <a:pt x="145" y="1025"/>
                  </a:lnTo>
                  <a:lnTo>
                    <a:pt x="153" y="1026"/>
                  </a:lnTo>
                  <a:lnTo>
                    <a:pt x="161" y="1026"/>
                  </a:lnTo>
                  <a:lnTo>
                    <a:pt x="161" y="1018"/>
                  </a:lnTo>
                  <a:lnTo>
                    <a:pt x="144" y="1017"/>
                  </a:lnTo>
                  <a:lnTo>
                    <a:pt x="144" y="1022"/>
                  </a:lnTo>
                  <a:lnTo>
                    <a:pt x="143" y="1027"/>
                  </a:lnTo>
                  <a:lnTo>
                    <a:pt x="151" y="1028"/>
                  </a:lnTo>
                  <a:lnTo>
                    <a:pt x="160" y="1027"/>
                  </a:lnTo>
                  <a:lnTo>
                    <a:pt x="159" y="1011"/>
                  </a:lnTo>
                  <a:lnTo>
                    <a:pt x="142" y="1011"/>
                  </a:lnTo>
                  <a:lnTo>
                    <a:pt x="142" y="1018"/>
                  </a:lnTo>
                  <a:lnTo>
                    <a:pt x="159" y="1019"/>
                  </a:lnTo>
                  <a:close/>
                  <a:moveTo>
                    <a:pt x="146" y="1037"/>
                  </a:moveTo>
                  <a:lnTo>
                    <a:pt x="146" y="1053"/>
                  </a:lnTo>
                  <a:lnTo>
                    <a:pt x="163" y="1053"/>
                  </a:lnTo>
                  <a:lnTo>
                    <a:pt x="164" y="1044"/>
                  </a:lnTo>
                  <a:lnTo>
                    <a:pt x="147" y="1044"/>
                  </a:lnTo>
                  <a:lnTo>
                    <a:pt x="146" y="1053"/>
                  </a:lnTo>
                  <a:lnTo>
                    <a:pt x="155" y="1053"/>
                  </a:lnTo>
                  <a:lnTo>
                    <a:pt x="163" y="1053"/>
                  </a:lnTo>
                  <a:lnTo>
                    <a:pt x="163" y="1036"/>
                  </a:lnTo>
                  <a:lnTo>
                    <a:pt x="146" y="1037"/>
                  </a:lnTo>
                  <a:close/>
                  <a:moveTo>
                    <a:pt x="164" y="1032"/>
                  </a:moveTo>
                  <a:lnTo>
                    <a:pt x="164" y="1028"/>
                  </a:lnTo>
                  <a:lnTo>
                    <a:pt x="156" y="1027"/>
                  </a:lnTo>
                  <a:lnTo>
                    <a:pt x="148" y="1027"/>
                  </a:lnTo>
                  <a:lnTo>
                    <a:pt x="148" y="1056"/>
                  </a:lnTo>
                  <a:lnTo>
                    <a:pt x="165" y="1056"/>
                  </a:lnTo>
                  <a:lnTo>
                    <a:pt x="166" y="1044"/>
                  </a:lnTo>
                  <a:lnTo>
                    <a:pt x="166" y="1038"/>
                  </a:lnTo>
                  <a:lnTo>
                    <a:pt x="149" y="1037"/>
                  </a:lnTo>
                  <a:lnTo>
                    <a:pt x="149" y="1044"/>
                  </a:lnTo>
                  <a:lnTo>
                    <a:pt x="148" y="1055"/>
                  </a:lnTo>
                  <a:lnTo>
                    <a:pt x="157" y="1055"/>
                  </a:lnTo>
                  <a:lnTo>
                    <a:pt x="165" y="1055"/>
                  </a:lnTo>
                  <a:lnTo>
                    <a:pt x="164" y="1027"/>
                  </a:lnTo>
                  <a:lnTo>
                    <a:pt x="148" y="1026"/>
                  </a:lnTo>
                  <a:lnTo>
                    <a:pt x="148" y="1030"/>
                  </a:lnTo>
                  <a:lnTo>
                    <a:pt x="164" y="1032"/>
                  </a:lnTo>
                  <a:close/>
                  <a:moveTo>
                    <a:pt x="150" y="1025"/>
                  </a:moveTo>
                  <a:lnTo>
                    <a:pt x="150" y="1051"/>
                  </a:lnTo>
                  <a:lnTo>
                    <a:pt x="167" y="1050"/>
                  </a:lnTo>
                  <a:lnTo>
                    <a:pt x="166" y="1025"/>
                  </a:lnTo>
                  <a:lnTo>
                    <a:pt x="150" y="1025"/>
                  </a:lnTo>
                  <a:close/>
                  <a:moveTo>
                    <a:pt x="150" y="1063"/>
                  </a:moveTo>
                  <a:lnTo>
                    <a:pt x="150" y="1075"/>
                  </a:lnTo>
                  <a:lnTo>
                    <a:pt x="167" y="1075"/>
                  </a:lnTo>
                  <a:lnTo>
                    <a:pt x="168" y="1040"/>
                  </a:lnTo>
                  <a:lnTo>
                    <a:pt x="159" y="1039"/>
                  </a:lnTo>
                  <a:lnTo>
                    <a:pt x="168" y="1040"/>
                  </a:lnTo>
                  <a:lnTo>
                    <a:pt x="168" y="1036"/>
                  </a:lnTo>
                  <a:lnTo>
                    <a:pt x="152" y="1035"/>
                  </a:lnTo>
                  <a:lnTo>
                    <a:pt x="151" y="1038"/>
                  </a:lnTo>
                  <a:lnTo>
                    <a:pt x="151" y="1039"/>
                  </a:lnTo>
                  <a:lnTo>
                    <a:pt x="150" y="1074"/>
                  </a:lnTo>
                  <a:lnTo>
                    <a:pt x="159" y="1075"/>
                  </a:lnTo>
                  <a:lnTo>
                    <a:pt x="167" y="1074"/>
                  </a:lnTo>
                  <a:lnTo>
                    <a:pt x="167" y="1063"/>
                  </a:lnTo>
                  <a:lnTo>
                    <a:pt x="150" y="1063"/>
                  </a:lnTo>
                  <a:close/>
                  <a:moveTo>
                    <a:pt x="152" y="1043"/>
                  </a:moveTo>
                  <a:lnTo>
                    <a:pt x="153" y="1068"/>
                  </a:lnTo>
                  <a:lnTo>
                    <a:pt x="170" y="1068"/>
                  </a:lnTo>
                  <a:lnTo>
                    <a:pt x="169" y="1043"/>
                  </a:lnTo>
                  <a:lnTo>
                    <a:pt x="152" y="1043"/>
                  </a:lnTo>
                  <a:close/>
                  <a:moveTo>
                    <a:pt x="170" y="1064"/>
                  </a:moveTo>
                  <a:lnTo>
                    <a:pt x="171" y="1049"/>
                  </a:lnTo>
                  <a:lnTo>
                    <a:pt x="163" y="1049"/>
                  </a:lnTo>
                  <a:lnTo>
                    <a:pt x="154" y="1050"/>
                  </a:lnTo>
                  <a:lnTo>
                    <a:pt x="155" y="1063"/>
                  </a:lnTo>
                  <a:lnTo>
                    <a:pt x="172" y="1064"/>
                  </a:lnTo>
                  <a:lnTo>
                    <a:pt x="172" y="1060"/>
                  </a:lnTo>
                  <a:lnTo>
                    <a:pt x="164" y="1059"/>
                  </a:lnTo>
                  <a:lnTo>
                    <a:pt x="155" y="1059"/>
                  </a:lnTo>
                  <a:lnTo>
                    <a:pt x="156" y="1075"/>
                  </a:lnTo>
                  <a:lnTo>
                    <a:pt x="156" y="1078"/>
                  </a:lnTo>
                  <a:lnTo>
                    <a:pt x="173" y="1077"/>
                  </a:lnTo>
                  <a:lnTo>
                    <a:pt x="173" y="1074"/>
                  </a:lnTo>
                  <a:lnTo>
                    <a:pt x="172" y="1058"/>
                  </a:lnTo>
                  <a:lnTo>
                    <a:pt x="155" y="1058"/>
                  </a:lnTo>
                  <a:lnTo>
                    <a:pt x="155" y="1062"/>
                  </a:lnTo>
                  <a:lnTo>
                    <a:pt x="163" y="1063"/>
                  </a:lnTo>
                  <a:lnTo>
                    <a:pt x="172" y="1062"/>
                  </a:lnTo>
                  <a:lnTo>
                    <a:pt x="171" y="1049"/>
                  </a:lnTo>
                  <a:lnTo>
                    <a:pt x="154" y="1049"/>
                  </a:lnTo>
                  <a:lnTo>
                    <a:pt x="154" y="1063"/>
                  </a:lnTo>
                  <a:lnTo>
                    <a:pt x="170" y="1064"/>
                  </a:lnTo>
                  <a:close/>
                  <a:moveTo>
                    <a:pt x="174" y="1087"/>
                  </a:moveTo>
                  <a:lnTo>
                    <a:pt x="174" y="1064"/>
                  </a:lnTo>
                  <a:lnTo>
                    <a:pt x="166" y="1064"/>
                  </a:lnTo>
                  <a:lnTo>
                    <a:pt x="157" y="1064"/>
                  </a:lnTo>
                  <a:lnTo>
                    <a:pt x="157" y="1066"/>
                  </a:lnTo>
                  <a:lnTo>
                    <a:pt x="174" y="1066"/>
                  </a:lnTo>
                  <a:lnTo>
                    <a:pt x="174" y="1063"/>
                  </a:lnTo>
                  <a:lnTo>
                    <a:pt x="157" y="1063"/>
                  </a:lnTo>
                  <a:lnTo>
                    <a:pt x="157" y="1086"/>
                  </a:lnTo>
                  <a:lnTo>
                    <a:pt x="174" y="1087"/>
                  </a:lnTo>
                  <a:close/>
                  <a:moveTo>
                    <a:pt x="157" y="1079"/>
                  </a:moveTo>
                  <a:lnTo>
                    <a:pt x="158" y="1088"/>
                  </a:lnTo>
                  <a:lnTo>
                    <a:pt x="175" y="1088"/>
                  </a:lnTo>
                  <a:lnTo>
                    <a:pt x="175" y="1054"/>
                  </a:lnTo>
                  <a:lnTo>
                    <a:pt x="167" y="1054"/>
                  </a:lnTo>
                  <a:lnTo>
                    <a:pt x="159" y="1054"/>
                  </a:lnTo>
                  <a:lnTo>
                    <a:pt x="159" y="1060"/>
                  </a:lnTo>
                  <a:lnTo>
                    <a:pt x="175" y="1060"/>
                  </a:lnTo>
                  <a:lnTo>
                    <a:pt x="175" y="1054"/>
                  </a:lnTo>
                  <a:lnTo>
                    <a:pt x="159" y="1054"/>
                  </a:lnTo>
                  <a:lnTo>
                    <a:pt x="158" y="1088"/>
                  </a:lnTo>
                  <a:lnTo>
                    <a:pt x="166" y="1088"/>
                  </a:lnTo>
                  <a:lnTo>
                    <a:pt x="175" y="1088"/>
                  </a:lnTo>
                  <a:lnTo>
                    <a:pt x="174" y="1078"/>
                  </a:lnTo>
                  <a:lnTo>
                    <a:pt x="157" y="1079"/>
                  </a:lnTo>
                  <a:close/>
                  <a:moveTo>
                    <a:pt x="159" y="1073"/>
                  </a:moveTo>
                  <a:lnTo>
                    <a:pt x="159" y="1075"/>
                  </a:lnTo>
                  <a:lnTo>
                    <a:pt x="160" y="1093"/>
                  </a:lnTo>
                  <a:lnTo>
                    <a:pt x="176" y="1095"/>
                  </a:lnTo>
                  <a:lnTo>
                    <a:pt x="177" y="1091"/>
                  </a:lnTo>
                  <a:lnTo>
                    <a:pt x="169" y="1089"/>
                  </a:lnTo>
                  <a:lnTo>
                    <a:pt x="160" y="1090"/>
                  </a:lnTo>
                  <a:lnTo>
                    <a:pt x="161" y="1091"/>
                  </a:lnTo>
                  <a:lnTo>
                    <a:pt x="177" y="1090"/>
                  </a:lnTo>
                  <a:lnTo>
                    <a:pt x="177" y="1089"/>
                  </a:lnTo>
                  <a:lnTo>
                    <a:pt x="161" y="1088"/>
                  </a:lnTo>
                  <a:lnTo>
                    <a:pt x="160" y="1092"/>
                  </a:lnTo>
                  <a:lnTo>
                    <a:pt x="168" y="1093"/>
                  </a:lnTo>
                  <a:lnTo>
                    <a:pt x="176" y="1093"/>
                  </a:lnTo>
                  <a:lnTo>
                    <a:pt x="176" y="1074"/>
                  </a:lnTo>
                  <a:lnTo>
                    <a:pt x="176" y="1073"/>
                  </a:lnTo>
                  <a:lnTo>
                    <a:pt x="159" y="1073"/>
                  </a:lnTo>
                  <a:close/>
                  <a:moveTo>
                    <a:pt x="178" y="1094"/>
                  </a:moveTo>
                  <a:lnTo>
                    <a:pt x="178" y="1087"/>
                  </a:lnTo>
                  <a:lnTo>
                    <a:pt x="170" y="1086"/>
                  </a:lnTo>
                  <a:lnTo>
                    <a:pt x="162" y="1087"/>
                  </a:lnTo>
                  <a:lnTo>
                    <a:pt x="162" y="1092"/>
                  </a:lnTo>
                  <a:lnTo>
                    <a:pt x="170" y="1091"/>
                  </a:lnTo>
                  <a:lnTo>
                    <a:pt x="162" y="1091"/>
                  </a:lnTo>
                  <a:lnTo>
                    <a:pt x="163" y="1109"/>
                  </a:lnTo>
                  <a:lnTo>
                    <a:pt x="179" y="1109"/>
                  </a:lnTo>
                  <a:lnTo>
                    <a:pt x="180" y="1092"/>
                  </a:lnTo>
                  <a:lnTo>
                    <a:pt x="172" y="1092"/>
                  </a:lnTo>
                  <a:lnTo>
                    <a:pt x="164" y="1095"/>
                  </a:lnTo>
                  <a:lnTo>
                    <a:pt x="164" y="1097"/>
                  </a:lnTo>
                  <a:lnTo>
                    <a:pt x="180" y="1097"/>
                  </a:lnTo>
                  <a:lnTo>
                    <a:pt x="181" y="1096"/>
                  </a:lnTo>
                  <a:lnTo>
                    <a:pt x="165" y="1089"/>
                  </a:lnTo>
                  <a:lnTo>
                    <a:pt x="165" y="1091"/>
                  </a:lnTo>
                  <a:lnTo>
                    <a:pt x="172" y="1094"/>
                  </a:lnTo>
                  <a:lnTo>
                    <a:pt x="180" y="1091"/>
                  </a:lnTo>
                  <a:lnTo>
                    <a:pt x="180" y="1089"/>
                  </a:lnTo>
                  <a:lnTo>
                    <a:pt x="163" y="1092"/>
                  </a:lnTo>
                  <a:lnTo>
                    <a:pt x="163" y="1109"/>
                  </a:lnTo>
                  <a:lnTo>
                    <a:pt x="171" y="1109"/>
                  </a:lnTo>
                  <a:lnTo>
                    <a:pt x="179" y="1109"/>
                  </a:lnTo>
                  <a:lnTo>
                    <a:pt x="179" y="1091"/>
                  </a:lnTo>
                  <a:lnTo>
                    <a:pt x="179" y="1090"/>
                  </a:lnTo>
                  <a:lnTo>
                    <a:pt x="178" y="1085"/>
                  </a:lnTo>
                  <a:lnTo>
                    <a:pt x="162" y="1086"/>
                  </a:lnTo>
                  <a:lnTo>
                    <a:pt x="161" y="1093"/>
                  </a:lnTo>
                  <a:lnTo>
                    <a:pt x="178" y="1094"/>
                  </a:lnTo>
                  <a:close/>
                  <a:moveTo>
                    <a:pt x="166" y="1088"/>
                  </a:moveTo>
                  <a:lnTo>
                    <a:pt x="166" y="1098"/>
                  </a:lnTo>
                  <a:lnTo>
                    <a:pt x="183" y="1098"/>
                  </a:lnTo>
                  <a:lnTo>
                    <a:pt x="183" y="1085"/>
                  </a:lnTo>
                  <a:lnTo>
                    <a:pt x="175" y="1085"/>
                  </a:lnTo>
                  <a:lnTo>
                    <a:pt x="166" y="1085"/>
                  </a:lnTo>
                  <a:lnTo>
                    <a:pt x="166" y="1088"/>
                  </a:lnTo>
                  <a:lnTo>
                    <a:pt x="183" y="1087"/>
                  </a:lnTo>
                  <a:lnTo>
                    <a:pt x="183" y="1084"/>
                  </a:lnTo>
                  <a:lnTo>
                    <a:pt x="166" y="1084"/>
                  </a:lnTo>
                  <a:lnTo>
                    <a:pt x="166" y="1097"/>
                  </a:lnTo>
                  <a:lnTo>
                    <a:pt x="174" y="1097"/>
                  </a:lnTo>
                  <a:lnTo>
                    <a:pt x="183" y="1097"/>
                  </a:lnTo>
                  <a:lnTo>
                    <a:pt x="182" y="1087"/>
                  </a:lnTo>
                  <a:lnTo>
                    <a:pt x="166" y="1088"/>
                  </a:lnTo>
                  <a:close/>
                  <a:moveTo>
                    <a:pt x="167" y="1100"/>
                  </a:moveTo>
                  <a:lnTo>
                    <a:pt x="167" y="1129"/>
                  </a:lnTo>
                  <a:lnTo>
                    <a:pt x="184" y="1129"/>
                  </a:lnTo>
                  <a:lnTo>
                    <a:pt x="184" y="1107"/>
                  </a:lnTo>
                  <a:lnTo>
                    <a:pt x="168" y="1106"/>
                  </a:lnTo>
                  <a:lnTo>
                    <a:pt x="167" y="1128"/>
                  </a:lnTo>
                  <a:lnTo>
                    <a:pt x="175" y="1128"/>
                  </a:lnTo>
                  <a:lnTo>
                    <a:pt x="184" y="1128"/>
                  </a:lnTo>
                  <a:lnTo>
                    <a:pt x="183" y="1100"/>
                  </a:lnTo>
                  <a:lnTo>
                    <a:pt x="167" y="1100"/>
                  </a:lnTo>
                  <a:close/>
                  <a:moveTo>
                    <a:pt x="168" y="1112"/>
                  </a:moveTo>
                  <a:lnTo>
                    <a:pt x="168" y="1113"/>
                  </a:lnTo>
                  <a:lnTo>
                    <a:pt x="185" y="1115"/>
                  </a:lnTo>
                  <a:lnTo>
                    <a:pt x="186" y="1112"/>
                  </a:lnTo>
                  <a:lnTo>
                    <a:pt x="177" y="1110"/>
                  </a:lnTo>
                  <a:lnTo>
                    <a:pt x="169" y="1110"/>
                  </a:lnTo>
                  <a:lnTo>
                    <a:pt x="170" y="1132"/>
                  </a:lnTo>
                  <a:lnTo>
                    <a:pt x="186" y="1131"/>
                  </a:lnTo>
                  <a:lnTo>
                    <a:pt x="186" y="1110"/>
                  </a:lnTo>
                  <a:lnTo>
                    <a:pt x="169" y="1108"/>
                  </a:lnTo>
                  <a:lnTo>
                    <a:pt x="169" y="1111"/>
                  </a:lnTo>
                  <a:lnTo>
                    <a:pt x="177" y="1113"/>
                  </a:lnTo>
                  <a:lnTo>
                    <a:pt x="185" y="1112"/>
                  </a:lnTo>
                  <a:lnTo>
                    <a:pt x="185" y="1111"/>
                  </a:lnTo>
                  <a:lnTo>
                    <a:pt x="168" y="1112"/>
                  </a:lnTo>
                  <a:close/>
                  <a:moveTo>
                    <a:pt x="170" y="1121"/>
                  </a:moveTo>
                  <a:lnTo>
                    <a:pt x="171" y="1132"/>
                  </a:lnTo>
                  <a:lnTo>
                    <a:pt x="188" y="1131"/>
                  </a:lnTo>
                  <a:lnTo>
                    <a:pt x="188" y="1109"/>
                  </a:lnTo>
                  <a:lnTo>
                    <a:pt x="180" y="1109"/>
                  </a:lnTo>
                  <a:lnTo>
                    <a:pt x="188" y="1110"/>
                  </a:lnTo>
                  <a:lnTo>
                    <a:pt x="189" y="1105"/>
                  </a:lnTo>
                  <a:lnTo>
                    <a:pt x="181" y="1104"/>
                  </a:lnTo>
                  <a:lnTo>
                    <a:pt x="172" y="1104"/>
                  </a:lnTo>
                  <a:lnTo>
                    <a:pt x="172" y="1117"/>
                  </a:lnTo>
                  <a:lnTo>
                    <a:pt x="189" y="1117"/>
                  </a:lnTo>
                  <a:lnTo>
                    <a:pt x="189" y="1104"/>
                  </a:lnTo>
                  <a:lnTo>
                    <a:pt x="172" y="1103"/>
                  </a:lnTo>
                  <a:lnTo>
                    <a:pt x="172" y="1108"/>
                  </a:lnTo>
                  <a:lnTo>
                    <a:pt x="172" y="1108"/>
                  </a:lnTo>
                  <a:lnTo>
                    <a:pt x="171" y="1131"/>
                  </a:lnTo>
                  <a:lnTo>
                    <a:pt x="179" y="1131"/>
                  </a:lnTo>
                  <a:lnTo>
                    <a:pt x="188" y="1130"/>
                  </a:lnTo>
                  <a:lnTo>
                    <a:pt x="187" y="1120"/>
                  </a:lnTo>
                  <a:lnTo>
                    <a:pt x="170" y="1121"/>
                  </a:lnTo>
                  <a:close/>
                  <a:moveTo>
                    <a:pt x="173" y="1130"/>
                  </a:moveTo>
                  <a:lnTo>
                    <a:pt x="173" y="1137"/>
                  </a:lnTo>
                  <a:lnTo>
                    <a:pt x="190" y="1137"/>
                  </a:lnTo>
                  <a:lnTo>
                    <a:pt x="190" y="1119"/>
                  </a:lnTo>
                  <a:lnTo>
                    <a:pt x="173" y="1119"/>
                  </a:lnTo>
                  <a:lnTo>
                    <a:pt x="173" y="1137"/>
                  </a:lnTo>
                  <a:lnTo>
                    <a:pt x="181" y="1137"/>
                  </a:lnTo>
                  <a:lnTo>
                    <a:pt x="190" y="1137"/>
                  </a:lnTo>
                  <a:lnTo>
                    <a:pt x="189" y="1129"/>
                  </a:lnTo>
                  <a:lnTo>
                    <a:pt x="173" y="1130"/>
                  </a:lnTo>
                  <a:close/>
                  <a:moveTo>
                    <a:pt x="190" y="1106"/>
                  </a:moveTo>
                  <a:lnTo>
                    <a:pt x="190" y="1104"/>
                  </a:lnTo>
                  <a:lnTo>
                    <a:pt x="182" y="1104"/>
                  </a:lnTo>
                  <a:lnTo>
                    <a:pt x="174" y="1104"/>
                  </a:lnTo>
                  <a:lnTo>
                    <a:pt x="174" y="1119"/>
                  </a:lnTo>
                  <a:lnTo>
                    <a:pt x="191" y="1119"/>
                  </a:lnTo>
                  <a:lnTo>
                    <a:pt x="191" y="1111"/>
                  </a:lnTo>
                  <a:lnTo>
                    <a:pt x="183" y="1110"/>
                  </a:lnTo>
                  <a:lnTo>
                    <a:pt x="175" y="1111"/>
                  </a:lnTo>
                  <a:lnTo>
                    <a:pt x="175" y="1135"/>
                  </a:lnTo>
                  <a:lnTo>
                    <a:pt x="192" y="1135"/>
                  </a:lnTo>
                  <a:lnTo>
                    <a:pt x="192" y="1110"/>
                  </a:lnTo>
                  <a:lnTo>
                    <a:pt x="175" y="1110"/>
                  </a:lnTo>
                  <a:lnTo>
                    <a:pt x="174" y="1118"/>
                  </a:lnTo>
                  <a:lnTo>
                    <a:pt x="183" y="1119"/>
                  </a:lnTo>
                  <a:lnTo>
                    <a:pt x="191" y="1118"/>
                  </a:lnTo>
                  <a:lnTo>
                    <a:pt x="190" y="1104"/>
                  </a:lnTo>
                  <a:lnTo>
                    <a:pt x="174" y="1104"/>
                  </a:lnTo>
                  <a:lnTo>
                    <a:pt x="174" y="1106"/>
                  </a:lnTo>
                  <a:lnTo>
                    <a:pt x="190" y="1106"/>
                  </a:lnTo>
                  <a:close/>
                  <a:moveTo>
                    <a:pt x="193" y="1124"/>
                  </a:moveTo>
                  <a:lnTo>
                    <a:pt x="193" y="1119"/>
                  </a:lnTo>
                  <a:lnTo>
                    <a:pt x="185" y="1118"/>
                  </a:lnTo>
                  <a:lnTo>
                    <a:pt x="177" y="1119"/>
                  </a:lnTo>
                  <a:lnTo>
                    <a:pt x="177" y="1133"/>
                  </a:lnTo>
                  <a:lnTo>
                    <a:pt x="194" y="1133"/>
                  </a:lnTo>
                  <a:lnTo>
                    <a:pt x="194" y="1127"/>
                  </a:lnTo>
                  <a:lnTo>
                    <a:pt x="177" y="1127"/>
                  </a:lnTo>
                  <a:lnTo>
                    <a:pt x="177" y="1132"/>
                  </a:lnTo>
                  <a:lnTo>
                    <a:pt x="186" y="1133"/>
                  </a:lnTo>
                  <a:lnTo>
                    <a:pt x="194" y="1132"/>
                  </a:lnTo>
                  <a:lnTo>
                    <a:pt x="193" y="1118"/>
                  </a:lnTo>
                  <a:lnTo>
                    <a:pt x="177" y="1117"/>
                  </a:lnTo>
                  <a:lnTo>
                    <a:pt x="176" y="1122"/>
                  </a:lnTo>
                  <a:lnTo>
                    <a:pt x="193" y="1124"/>
                  </a:lnTo>
                  <a:close/>
                  <a:moveTo>
                    <a:pt x="195" y="1115"/>
                  </a:moveTo>
                  <a:lnTo>
                    <a:pt x="195" y="1091"/>
                  </a:lnTo>
                  <a:lnTo>
                    <a:pt x="187" y="1090"/>
                  </a:lnTo>
                  <a:lnTo>
                    <a:pt x="178" y="1090"/>
                  </a:lnTo>
                  <a:lnTo>
                    <a:pt x="179" y="1117"/>
                  </a:lnTo>
                  <a:lnTo>
                    <a:pt x="195" y="1116"/>
                  </a:lnTo>
                  <a:lnTo>
                    <a:pt x="195" y="1090"/>
                  </a:lnTo>
                  <a:lnTo>
                    <a:pt x="178" y="1090"/>
                  </a:lnTo>
                  <a:lnTo>
                    <a:pt x="178" y="1114"/>
                  </a:lnTo>
                  <a:lnTo>
                    <a:pt x="195" y="1115"/>
                  </a:lnTo>
                  <a:close/>
                  <a:moveTo>
                    <a:pt x="179" y="1129"/>
                  </a:moveTo>
                  <a:lnTo>
                    <a:pt x="179" y="1152"/>
                  </a:lnTo>
                  <a:lnTo>
                    <a:pt x="196" y="1152"/>
                  </a:lnTo>
                  <a:lnTo>
                    <a:pt x="196" y="1150"/>
                  </a:lnTo>
                  <a:lnTo>
                    <a:pt x="179" y="1150"/>
                  </a:lnTo>
                  <a:lnTo>
                    <a:pt x="179" y="1152"/>
                  </a:lnTo>
                  <a:lnTo>
                    <a:pt x="187" y="1152"/>
                  </a:lnTo>
                  <a:lnTo>
                    <a:pt x="196" y="1152"/>
                  </a:lnTo>
                  <a:lnTo>
                    <a:pt x="195" y="1129"/>
                  </a:lnTo>
                  <a:lnTo>
                    <a:pt x="179" y="1129"/>
                  </a:lnTo>
                  <a:close/>
                  <a:moveTo>
                    <a:pt x="196" y="1138"/>
                  </a:moveTo>
                  <a:lnTo>
                    <a:pt x="196" y="1113"/>
                  </a:lnTo>
                  <a:lnTo>
                    <a:pt x="188" y="1113"/>
                  </a:lnTo>
                  <a:lnTo>
                    <a:pt x="180" y="1113"/>
                  </a:lnTo>
                  <a:lnTo>
                    <a:pt x="180" y="1139"/>
                  </a:lnTo>
                  <a:lnTo>
                    <a:pt x="197" y="1139"/>
                  </a:lnTo>
                  <a:lnTo>
                    <a:pt x="196" y="1113"/>
                  </a:lnTo>
                  <a:lnTo>
                    <a:pt x="180" y="1113"/>
                  </a:lnTo>
                  <a:lnTo>
                    <a:pt x="179" y="1137"/>
                  </a:lnTo>
                  <a:lnTo>
                    <a:pt x="196" y="1138"/>
                  </a:lnTo>
                  <a:close/>
                  <a:moveTo>
                    <a:pt x="181" y="1153"/>
                  </a:moveTo>
                  <a:lnTo>
                    <a:pt x="181" y="1153"/>
                  </a:lnTo>
                  <a:lnTo>
                    <a:pt x="197" y="1156"/>
                  </a:lnTo>
                  <a:lnTo>
                    <a:pt x="197" y="1155"/>
                  </a:lnTo>
                  <a:lnTo>
                    <a:pt x="190" y="1151"/>
                  </a:lnTo>
                  <a:lnTo>
                    <a:pt x="181" y="1152"/>
                  </a:lnTo>
                  <a:lnTo>
                    <a:pt x="182" y="1161"/>
                  </a:lnTo>
                  <a:lnTo>
                    <a:pt x="199" y="1161"/>
                  </a:lnTo>
                  <a:lnTo>
                    <a:pt x="199" y="1151"/>
                  </a:lnTo>
                  <a:lnTo>
                    <a:pt x="191" y="1150"/>
                  </a:lnTo>
                  <a:lnTo>
                    <a:pt x="191" y="1159"/>
                  </a:lnTo>
                  <a:lnTo>
                    <a:pt x="192" y="1159"/>
                  </a:lnTo>
                  <a:lnTo>
                    <a:pt x="200" y="1151"/>
                  </a:lnTo>
                  <a:lnTo>
                    <a:pt x="200" y="1148"/>
                  </a:lnTo>
                  <a:lnTo>
                    <a:pt x="183" y="1147"/>
                  </a:lnTo>
                  <a:lnTo>
                    <a:pt x="183" y="1150"/>
                  </a:lnTo>
                  <a:lnTo>
                    <a:pt x="192" y="1150"/>
                  </a:lnTo>
                  <a:lnTo>
                    <a:pt x="192" y="1142"/>
                  </a:lnTo>
                  <a:lnTo>
                    <a:pt x="191" y="1142"/>
                  </a:lnTo>
                  <a:lnTo>
                    <a:pt x="183" y="1150"/>
                  </a:lnTo>
                  <a:lnTo>
                    <a:pt x="182" y="1160"/>
                  </a:lnTo>
                  <a:lnTo>
                    <a:pt x="190" y="1161"/>
                  </a:lnTo>
                  <a:lnTo>
                    <a:pt x="199" y="1160"/>
                  </a:lnTo>
                  <a:lnTo>
                    <a:pt x="198" y="1151"/>
                  </a:lnTo>
                  <a:lnTo>
                    <a:pt x="183" y="1148"/>
                  </a:lnTo>
                  <a:lnTo>
                    <a:pt x="182" y="1149"/>
                  </a:lnTo>
                  <a:lnTo>
                    <a:pt x="189" y="1152"/>
                  </a:lnTo>
                  <a:lnTo>
                    <a:pt x="197" y="1152"/>
                  </a:lnTo>
                  <a:lnTo>
                    <a:pt x="197" y="1151"/>
                  </a:lnTo>
                  <a:lnTo>
                    <a:pt x="181" y="1153"/>
                  </a:lnTo>
                  <a:close/>
                  <a:moveTo>
                    <a:pt x="201" y="1135"/>
                  </a:moveTo>
                  <a:lnTo>
                    <a:pt x="201" y="1133"/>
                  </a:lnTo>
                  <a:lnTo>
                    <a:pt x="192" y="1133"/>
                  </a:lnTo>
                  <a:lnTo>
                    <a:pt x="184" y="1133"/>
                  </a:lnTo>
                  <a:lnTo>
                    <a:pt x="184" y="1141"/>
                  </a:lnTo>
                  <a:lnTo>
                    <a:pt x="201" y="1139"/>
                  </a:lnTo>
                  <a:lnTo>
                    <a:pt x="201" y="1132"/>
                  </a:lnTo>
                  <a:lnTo>
                    <a:pt x="184" y="1133"/>
                  </a:lnTo>
                  <a:lnTo>
                    <a:pt x="184" y="1134"/>
                  </a:lnTo>
                  <a:lnTo>
                    <a:pt x="201" y="1135"/>
                  </a:lnTo>
                  <a:close/>
                  <a:moveTo>
                    <a:pt x="16" y="1183"/>
                  </a:moveTo>
                  <a:lnTo>
                    <a:pt x="17" y="1178"/>
                  </a:lnTo>
                  <a:lnTo>
                    <a:pt x="9" y="1177"/>
                  </a:lnTo>
                  <a:lnTo>
                    <a:pt x="1" y="1177"/>
                  </a:lnTo>
                  <a:lnTo>
                    <a:pt x="1" y="1188"/>
                  </a:lnTo>
                  <a:lnTo>
                    <a:pt x="18" y="1188"/>
                  </a:lnTo>
                  <a:lnTo>
                    <a:pt x="18" y="1177"/>
                  </a:lnTo>
                  <a:lnTo>
                    <a:pt x="19" y="1168"/>
                  </a:lnTo>
                  <a:lnTo>
                    <a:pt x="11" y="1168"/>
                  </a:lnTo>
                  <a:lnTo>
                    <a:pt x="2" y="1168"/>
                  </a:lnTo>
                  <a:lnTo>
                    <a:pt x="3" y="1182"/>
                  </a:lnTo>
                  <a:lnTo>
                    <a:pt x="19" y="1181"/>
                  </a:lnTo>
                  <a:lnTo>
                    <a:pt x="19" y="1168"/>
                  </a:lnTo>
                  <a:lnTo>
                    <a:pt x="2" y="1167"/>
                  </a:lnTo>
                  <a:lnTo>
                    <a:pt x="2" y="1176"/>
                  </a:lnTo>
                  <a:lnTo>
                    <a:pt x="1" y="1187"/>
                  </a:lnTo>
                  <a:lnTo>
                    <a:pt x="9" y="1188"/>
                  </a:lnTo>
                  <a:lnTo>
                    <a:pt x="18" y="1187"/>
                  </a:lnTo>
                  <a:lnTo>
                    <a:pt x="17" y="1176"/>
                  </a:lnTo>
                  <a:lnTo>
                    <a:pt x="1" y="1176"/>
                  </a:lnTo>
                  <a:lnTo>
                    <a:pt x="0" y="1181"/>
                  </a:lnTo>
                  <a:lnTo>
                    <a:pt x="16" y="1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Freeform 105"/>
            <p:cNvSpPr>
              <a:spLocks noEditPoints="1"/>
            </p:cNvSpPr>
            <p:nvPr/>
          </p:nvSpPr>
          <p:spPr bwMode="auto">
            <a:xfrm>
              <a:off x="23694502" y="11372495"/>
              <a:ext cx="125809" cy="700606"/>
            </a:xfrm>
            <a:custGeom>
              <a:avLst/>
              <a:gdLst>
                <a:gd name="T0" fmla="*/ 22 w 201"/>
                <a:gd name="T1" fmla="*/ 1051 h 1078"/>
                <a:gd name="T2" fmla="*/ 7 w 201"/>
                <a:gd name="T3" fmla="*/ 1038 h 1078"/>
                <a:gd name="T4" fmla="*/ 10 w 201"/>
                <a:gd name="T5" fmla="*/ 1044 h 1078"/>
                <a:gd name="T6" fmla="*/ 22 w 201"/>
                <a:gd name="T7" fmla="*/ 1026 h 1078"/>
                <a:gd name="T8" fmla="*/ 24 w 201"/>
                <a:gd name="T9" fmla="*/ 1054 h 1078"/>
                <a:gd name="T10" fmla="*/ 18 w 201"/>
                <a:gd name="T11" fmla="*/ 1052 h 1078"/>
                <a:gd name="T12" fmla="*/ 20 w 201"/>
                <a:gd name="T13" fmla="*/ 1061 h 1078"/>
                <a:gd name="T14" fmla="*/ 41 w 201"/>
                <a:gd name="T15" fmla="*/ 1045 h 1078"/>
                <a:gd name="T16" fmla="*/ 23 w 201"/>
                <a:gd name="T17" fmla="*/ 1047 h 1078"/>
                <a:gd name="T18" fmla="*/ 45 w 201"/>
                <a:gd name="T19" fmla="*/ 1039 h 1078"/>
                <a:gd name="T20" fmla="*/ 48 w 201"/>
                <a:gd name="T21" fmla="*/ 1037 h 1078"/>
                <a:gd name="T22" fmla="*/ 52 w 201"/>
                <a:gd name="T23" fmla="*/ 1068 h 1078"/>
                <a:gd name="T24" fmla="*/ 38 w 201"/>
                <a:gd name="T25" fmla="*/ 1002 h 1078"/>
                <a:gd name="T26" fmla="*/ 39 w 201"/>
                <a:gd name="T27" fmla="*/ 864 h 1078"/>
                <a:gd name="T28" fmla="*/ 41 w 201"/>
                <a:gd name="T29" fmla="*/ 663 h 1078"/>
                <a:gd name="T30" fmla="*/ 42 w 201"/>
                <a:gd name="T31" fmla="*/ 462 h 1078"/>
                <a:gd name="T32" fmla="*/ 60 w 201"/>
                <a:gd name="T33" fmla="*/ 286 h 1078"/>
                <a:gd name="T34" fmla="*/ 63 w 201"/>
                <a:gd name="T35" fmla="*/ 77 h 1078"/>
                <a:gd name="T36" fmla="*/ 49 w 201"/>
                <a:gd name="T37" fmla="*/ 39 h 1078"/>
                <a:gd name="T38" fmla="*/ 51 w 201"/>
                <a:gd name="T39" fmla="*/ 10 h 1078"/>
                <a:gd name="T40" fmla="*/ 72 w 201"/>
                <a:gd name="T41" fmla="*/ 53 h 1078"/>
                <a:gd name="T42" fmla="*/ 58 w 201"/>
                <a:gd name="T43" fmla="*/ 109 h 1078"/>
                <a:gd name="T44" fmla="*/ 79 w 201"/>
                <a:gd name="T45" fmla="*/ 203 h 1078"/>
                <a:gd name="T46" fmla="*/ 80 w 201"/>
                <a:gd name="T47" fmla="*/ 207 h 1078"/>
                <a:gd name="T48" fmla="*/ 68 w 201"/>
                <a:gd name="T49" fmla="*/ 348 h 1078"/>
                <a:gd name="T50" fmla="*/ 88 w 201"/>
                <a:gd name="T51" fmla="*/ 447 h 1078"/>
                <a:gd name="T52" fmla="*/ 89 w 201"/>
                <a:gd name="T53" fmla="*/ 496 h 1078"/>
                <a:gd name="T54" fmla="*/ 79 w 201"/>
                <a:gd name="T55" fmla="*/ 562 h 1078"/>
                <a:gd name="T56" fmla="*/ 89 w 201"/>
                <a:gd name="T57" fmla="*/ 600 h 1078"/>
                <a:gd name="T58" fmla="*/ 99 w 201"/>
                <a:gd name="T59" fmla="*/ 598 h 1078"/>
                <a:gd name="T60" fmla="*/ 84 w 201"/>
                <a:gd name="T61" fmla="*/ 616 h 1078"/>
                <a:gd name="T62" fmla="*/ 98 w 201"/>
                <a:gd name="T63" fmla="*/ 676 h 1078"/>
                <a:gd name="T64" fmla="*/ 90 w 201"/>
                <a:gd name="T65" fmla="*/ 699 h 1078"/>
                <a:gd name="T66" fmla="*/ 95 w 201"/>
                <a:gd name="T67" fmla="*/ 706 h 1078"/>
                <a:gd name="T68" fmla="*/ 101 w 201"/>
                <a:gd name="T69" fmla="*/ 750 h 1078"/>
                <a:gd name="T70" fmla="*/ 104 w 201"/>
                <a:gd name="T71" fmla="*/ 781 h 1078"/>
                <a:gd name="T72" fmla="*/ 106 w 201"/>
                <a:gd name="T73" fmla="*/ 791 h 1078"/>
                <a:gd name="T74" fmla="*/ 125 w 201"/>
                <a:gd name="T75" fmla="*/ 791 h 1078"/>
                <a:gd name="T76" fmla="*/ 110 w 201"/>
                <a:gd name="T77" fmla="*/ 823 h 1078"/>
                <a:gd name="T78" fmla="*/ 112 w 201"/>
                <a:gd name="T79" fmla="*/ 791 h 1078"/>
                <a:gd name="T80" fmla="*/ 115 w 201"/>
                <a:gd name="T81" fmla="*/ 822 h 1078"/>
                <a:gd name="T82" fmla="*/ 137 w 201"/>
                <a:gd name="T83" fmla="*/ 866 h 1078"/>
                <a:gd name="T84" fmla="*/ 121 w 201"/>
                <a:gd name="T85" fmla="*/ 848 h 1078"/>
                <a:gd name="T86" fmla="*/ 125 w 201"/>
                <a:gd name="T87" fmla="*/ 891 h 1078"/>
                <a:gd name="T88" fmla="*/ 147 w 201"/>
                <a:gd name="T89" fmla="*/ 904 h 1078"/>
                <a:gd name="T90" fmla="*/ 150 w 201"/>
                <a:gd name="T91" fmla="*/ 907 h 1078"/>
                <a:gd name="T92" fmla="*/ 137 w 201"/>
                <a:gd name="T93" fmla="*/ 932 h 1078"/>
                <a:gd name="T94" fmla="*/ 156 w 201"/>
                <a:gd name="T95" fmla="*/ 911 h 1078"/>
                <a:gd name="T96" fmla="*/ 160 w 201"/>
                <a:gd name="T97" fmla="*/ 946 h 1078"/>
                <a:gd name="T98" fmla="*/ 153 w 201"/>
                <a:gd name="T99" fmla="*/ 951 h 1078"/>
                <a:gd name="T100" fmla="*/ 163 w 201"/>
                <a:gd name="T101" fmla="*/ 971 h 1078"/>
                <a:gd name="T102" fmla="*/ 152 w 201"/>
                <a:gd name="T103" fmla="*/ 984 h 1078"/>
                <a:gd name="T104" fmla="*/ 152 w 201"/>
                <a:gd name="T105" fmla="*/ 971 h 1078"/>
                <a:gd name="T106" fmla="*/ 176 w 201"/>
                <a:gd name="T107" fmla="*/ 1001 h 1078"/>
                <a:gd name="T108" fmla="*/ 178 w 201"/>
                <a:gd name="T109" fmla="*/ 1019 h 1078"/>
                <a:gd name="T110" fmla="*/ 173 w 201"/>
                <a:gd name="T111" fmla="*/ 985 h 1078"/>
                <a:gd name="T112" fmla="*/ 182 w 201"/>
                <a:gd name="T113" fmla="*/ 1011 h 1078"/>
                <a:gd name="T114" fmla="*/ 173 w 201"/>
                <a:gd name="T115" fmla="*/ 1009 h 1078"/>
                <a:gd name="T116" fmla="*/ 192 w 201"/>
                <a:gd name="T117" fmla="*/ 1009 h 1078"/>
                <a:gd name="T118" fmla="*/ 196 w 201"/>
                <a:gd name="T119" fmla="*/ 1036 h 1078"/>
                <a:gd name="T120" fmla="*/ 189 w 201"/>
                <a:gd name="T121" fmla="*/ 1063 h 1078"/>
                <a:gd name="T122" fmla="*/ 183 w 201"/>
                <a:gd name="T123" fmla="*/ 1048 h 1078"/>
                <a:gd name="T124" fmla="*/ 9 w 201"/>
                <a:gd name="T125" fmla="*/ 1047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1" h="1078">
                  <a:moveTo>
                    <a:pt x="19" y="1023"/>
                  </a:moveTo>
                  <a:lnTo>
                    <a:pt x="19" y="1019"/>
                  </a:lnTo>
                  <a:lnTo>
                    <a:pt x="11" y="1018"/>
                  </a:lnTo>
                  <a:lnTo>
                    <a:pt x="3" y="1019"/>
                  </a:lnTo>
                  <a:lnTo>
                    <a:pt x="3" y="1030"/>
                  </a:lnTo>
                  <a:lnTo>
                    <a:pt x="4" y="1038"/>
                  </a:lnTo>
                  <a:lnTo>
                    <a:pt x="21" y="1038"/>
                  </a:lnTo>
                  <a:lnTo>
                    <a:pt x="21" y="1036"/>
                  </a:lnTo>
                  <a:lnTo>
                    <a:pt x="4" y="1036"/>
                  </a:lnTo>
                  <a:lnTo>
                    <a:pt x="4" y="1037"/>
                  </a:lnTo>
                  <a:lnTo>
                    <a:pt x="12" y="1037"/>
                  </a:lnTo>
                  <a:lnTo>
                    <a:pt x="21" y="1037"/>
                  </a:lnTo>
                  <a:lnTo>
                    <a:pt x="20" y="1029"/>
                  </a:lnTo>
                  <a:lnTo>
                    <a:pt x="19" y="1018"/>
                  </a:lnTo>
                  <a:lnTo>
                    <a:pt x="3" y="1018"/>
                  </a:lnTo>
                  <a:lnTo>
                    <a:pt x="2" y="1023"/>
                  </a:lnTo>
                  <a:lnTo>
                    <a:pt x="19" y="1023"/>
                  </a:lnTo>
                  <a:close/>
                  <a:moveTo>
                    <a:pt x="21" y="1024"/>
                  </a:moveTo>
                  <a:lnTo>
                    <a:pt x="21" y="1023"/>
                  </a:lnTo>
                  <a:lnTo>
                    <a:pt x="13" y="1022"/>
                  </a:lnTo>
                  <a:lnTo>
                    <a:pt x="4" y="1023"/>
                  </a:lnTo>
                  <a:lnTo>
                    <a:pt x="5" y="1061"/>
                  </a:lnTo>
                  <a:lnTo>
                    <a:pt x="22" y="1061"/>
                  </a:lnTo>
                  <a:lnTo>
                    <a:pt x="22" y="1051"/>
                  </a:lnTo>
                  <a:lnTo>
                    <a:pt x="5" y="1051"/>
                  </a:lnTo>
                  <a:lnTo>
                    <a:pt x="5" y="1061"/>
                  </a:lnTo>
                  <a:lnTo>
                    <a:pt x="13" y="1061"/>
                  </a:lnTo>
                  <a:lnTo>
                    <a:pt x="22" y="1061"/>
                  </a:lnTo>
                  <a:lnTo>
                    <a:pt x="21" y="1022"/>
                  </a:lnTo>
                  <a:lnTo>
                    <a:pt x="4" y="1022"/>
                  </a:lnTo>
                  <a:lnTo>
                    <a:pt x="4" y="1023"/>
                  </a:lnTo>
                  <a:lnTo>
                    <a:pt x="21" y="1024"/>
                  </a:lnTo>
                  <a:close/>
                  <a:moveTo>
                    <a:pt x="22" y="1038"/>
                  </a:moveTo>
                  <a:lnTo>
                    <a:pt x="22" y="1029"/>
                  </a:lnTo>
                  <a:lnTo>
                    <a:pt x="14" y="1029"/>
                  </a:lnTo>
                  <a:lnTo>
                    <a:pt x="6" y="1029"/>
                  </a:lnTo>
                  <a:lnTo>
                    <a:pt x="6" y="1045"/>
                  </a:lnTo>
                  <a:lnTo>
                    <a:pt x="23" y="1045"/>
                  </a:lnTo>
                  <a:lnTo>
                    <a:pt x="22" y="1029"/>
                  </a:lnTo>
                  <a:lnTo>
                    <a:pt x="6" y="1029"/>
                  </a:lnTo>
                  <a:lnTo>
                    <a:pt x="6" y="1038"/>
                  </a:lnTo>
                  <a:lnTo>
                    <a:pt x="22" y="1038"/>
                  </a:lnTo>
                  <a:close/>
                  <a:moveTo>
                    <a:pt x="6" y="1058"/>
                  </a:moveTo>
                  <a:lnTo>
                    <a:pt x="6" y="1061"/>
                  </a:lnTo>
                  <a:lnTo>
                    <a:pt x="23" y="1061"/>
                  </a:lnTo>
                  <a:lnTo>
                    <a:pt x="24" y="1037"/>
                  </a:lnTo>
                  <a:lnTo>
                    <a:pt x="15" y="1037"/>
                  </a:lnTo>
                  <a:lnTo>
                    <a:pt x="7" y="1038"/>
                  </a:lnTo>
                  <a:lnTo>
                    <a:pt x="8" y="1049"/>
                  </a:lnTo>
                  <a:lnTo>
                    <a:pt x="8" y="1061"/>
                  </a:lnTo>
                  <a:lnTo>
                    <a:pt x="25" y="1060"/>
                  </a:lnTo>
                  <a:lnTo>
                    <a:pt x="24" y="1048"/>
                  </a:lnTo>
                  <a:lnTo>
                    <a:pt x="24" y="1037"/>
                  </a:lnTo>
                  <a:lnTo>
                    <a:pt x="7" y="1037"/>
                  </a:lnTo>
                  <a:lnTo>
                    <a:pt x="6" y="1061"/>
                  </a:lnTo>
                  <a:lnTo>
                    <a:pt x="15" y="1061"/>
                  </a:lnTo>
                  <a:lnTo>
                    <a:pt x="23" y="1061"/>
                  </a:lnTo>
                  <a:lnTo>
                    <a:pt x="23" y="1058"/>
                  </a:lnTo>
                  <a:lnTo>
                    <a:pt x="6" y="1058"/>
                  </a:lnTo>
                  <a:close/>
                  <a:moveTo>
                    <a:pt x="26" y="1054"/>
                  </a:moveTo>
                  <a:lnTo>
                    <a:pt x="26" y="1050"/>
                  </a:lnTo>
                  <a:lnTo>
                    <a:pt x="26" y="1030"/>
                  </a:lnTo>
                  <a:lnTo>
                    <a:pt x="18" y="1029"/>
                  </a:lnTo>
                  <a:lnTo>
                    <a:pt x="10" y="1030"/>
                  </a:lnTo>
                  <a:lnTo>
                    <a:pt x="10" y="1031"/>
                  </a:lnTo>
                  <a:lnTo>
                    <a:pt x="26" y="1031"/>
                  </a:lnTo>
                  <a:lnTo>
                    <a:pt x="26" y="1029"/>
                  </a:lnTo>
                  <a:lnTo>
                    <a:pt x="10" y="1029"/>
                  </a:lnTo>
                  <a:lnTo>
                    <a:pt x="9" y="1050"/>
                  </a:lnTo>
                  <a:lnTo>
                    <a:pt x="9" y="1053"/>
                  </a:lnTo>
                  <a:lnTo>
                    <a:pt x="26" y="1054"/>
                  </a:lnTo>
                  <a:close/>
                  <a:moveTo>
                    <a:pt x="10" y="1044"/>
                  </a:moveTo>
                  <a:lnTo>
                    <a:pt x="10" y="1058"/>
                  </a:lnTo>
                  <a:lnTo>
                    <a:pt x="27" y="1058"/>
                  </a:lnTo>
                  <a:lnTo>
                    <a:pt x="28" y="1038"/>
                  </a:lnTo>
                  <a:lnTo>
                    <a:pt x="19" y="1037"/>
                  </a:lnTo>
                  <a:lnTo>
                    <a:pt x="11" y="1038"/>
                  </a:lnTo>
                  <a:lnTo>
                    <a:pt x="11" y="1053"/>
                  </a:lnTo>
                  <a:lnTo>
                    <a:pt x="28" y="1053"/>
                  </a:lnTo>
                  <a:lnTo>
                    <a:pt x="28" y="1037"/>
                  </a:lnTo>
                  <a:lnTo>
                    <a:pt x="11" y="1037"/>
                  </a:lnTo>
                  <a:lnTo>
                    <a:pt x="10" y="1058"/>
                  </a:lnTo>
                  <a:lnTo>
                    <a:pt x="19" y="1058"/>
                  </a:lnTo>
                  <a:lnTo>
                    <a:pt x="27" y="1058"/>
                  </a:lnTo>
                  <a:lnTo>
                    <a:pt x="26" y="1043"/>
                  </a:lnTo>
                  <a:lnTo>
                    <a:pt x="10" y="1044"/>
                  </a:lnTo>
                  <a:close/>
                  <a:moveTo>
                    <a:pt x="28" y="1048"/>
                  </a:moveTo>
                  <a:lnTo>
                    <a:pt x="29" y="1023"/>
                  </a:lnTo>
                  <a:lnTo>
                    <a:pt x="12" y="1023"/>
                  </a:lnTo>
                  <a:lnTo>
                    <a:pt x="12" y="1048"/>
                  </a:lnTo>
                  <a:lnTo>
                    <a:pt x="28" y="1048"/>
                  </a:lnTo>
                  <a:close/>
                  <a:moveTo>
                    <a:pt x="12" y="1033"/>
                  </a:moveTo>
                  <a:lnTo>
                    <a:pt x="13" y="1043"/>
                  </a:lnTo>
                  <a:lnTo>
                    <a:pt x="30" y="1043"/>
                  </a:lnTo>
                  <a:lnTo>
                    <a:pt x="30" y="1026"/>
                  </a:lnTo>
                  <a:lnTo>
                    <a:pt x="22" y="1026"/>
                  </a:lnTo>
                  <a:lnTo>
                    <a:pt x="13" y="1026"/>
                  </a:lnTo>
                  <a:lnTo>
                    <a:pt x="14" y="1048"/>
                  </a:lnTo>
                  <a:lnTo>
                    <a:pt x="30" y="1048"/>
                  </a:lnTo>
                  <a:lnTo>
                    <a:pt x="30" y="1025"/>
                  </a:lnTo>
                  <a:lnTo>
                    <a:pt x="13" y="1025"/>
                  </a:lnTo>
                  <a:lnTo>
                    <a:pt x="13" y="1043"/>
                  </a:lnTo>
                  <a:lnTo>
                    <a:pt x="21" y="1043"/>
                  </a:lnTo>
                  <a:lnTo>
                    <a:pt x="30" y="1043"/>
                  </a:lnTo>
                  <a:lnTo>
                    <a:pt x="29" y="1033"/>
                  </a:lnTo>
                  <a:lnTo>
                    <a:pt x="12" y="1033"/>
                  </a:lnTo>
                  <a:close/>
                  <a:moveTo>
                    <a:pt x="14" y="1061"/>
                  </a:moveTo>
                  <a:lnTo>
                    <a:pt x="14" y="1063"/>
                  </a:lnTo>
                  <a:lnTo>
                    <a:pt x="31" y="1064"/>
                  </a:lnTo>
                  <a:lnTo>
                    <a:pt x="31" y="1060"/>
                  </a:lnTo>
                  <a:lnTo>
                    <a:pt x="31" y="1059"/>
                  </a:lnTo>
                  <a:lnTo>
                    <a:pt x="32" y="1049"/>
                  </a:lnTo>
                  <a:lnTo>
                    <a:pt x="24" y="1048"/>
                  </a:lnTo>
                  <a:lnTo>
                    <a:pt x="15" y="1049"/>
                  </a:lnTo>
                  <a:lnTo>
                    <a:pt x="16" y="1055"/>
                  </a:lnTo>
                  <a:lnTo>
                    <a:pt x="33" y="1054"/>
                  </a:lnTo>
                  <a:lnTo>
                    <a:pt x="33" y="1052"/>
                  </a:lnTo>
                  <a:lnTo>
                    <a:pt x="16" y="1051"/>
                  </a:lnTo>
                  <a:lnTo>
                    <a:pt x="16" y="1054"/>
                  </a:lnTo>
                  <a:lnTo>
                    <a:pt x="24" y="1054"/>
                  </a:lnTo>
                  <a:lnTo>
                    <a:pt x="32" y="1054"/>
                  </a:lnTo>
                  <a:lnTo>
                    <a:pt x="32" y="1048"/>
                  </a:lnTo>
                  <a:lnTo>
                    <a:pt x="15" y="1048"/>
                  </a:lnTo>
                  <a:lnTo>
                    <a:pt x="15" y="1058"/>
                  </a:lnTo>
                  <a:lnTo>
                    <a:pt x="23" y="1058"/>
                  </a:lnTo>
                  <a:lnTo>
                    <a:pt x="15" y="1057"/>
                  </a:lnTo>
                  <a:lnTo>
                    <a:pt x="14" y="1061"/>
                  </a:lnTo>
                  <a:lnTo>
                    <a:pt x="22" y="1063"/>
                  </a:lnTo>
                  <a:lnTo>
                    <a:pt x="31" y="1062"/>
                  </a:lnTo>
                  <a:lnTo>
                    <a:pt x="31" y="1061"/>
                  </a:lnTo>
                  <a:lnTo>
                    <a:pt x="14" y="1061"/>
                  </a:lnTo>
                  <a:close/>
                  <a:moveTo>
                    <a:pt x="33" y="1039"/>
                  </a:moveTo>
                  <a:lnTo>
                    <a:pt x="33" y="1014"/>
                  </a:lnTo>
                  <a:lnTo>
                    <a:pt x="25" y="1014"/>
                  </a:lnTo>
                  <a:lnTo>
                    <a:pt x="16" y="1014"/>
                  </a:lnTo>
                  <a:lnTo>
                    <a:pt x="17" y="1033"/>
                  </a:lnTo>
                  <a:lnTo>
                    <a:pt x="17" y="1039"/>
                  </a:lnTo>
                  <a:lnTo>
                    <a:pt x="34" y="1039"/>
                  </a:lnTo>
                  <a:lnTo>
                    <a:pt x="34" y="1032"/>
                  </a:lnTo>
                  <a:lnTo>
                    <a:pt x="33" y="1014"/>
                  </a:lnTo>
                  <a:lnTo>
                    <a:pt x="16" y="1014"/>
                  </a:lnTo>
                  <a:lnTo>
                    <a:pt x="16" y="1039"/>
                  </a:lnTo>
                  <a:lnTo>
                    <a:pt x="33" y="1039"/>
                  </a:lnTo>
                  <a:close/>
                  <a:moveTo>
                    <a:pt x="18" y="1052"/>
                  </a:moveTo>
                  <a:lnTo>
                    <a:pt x="18" y="1053"/>
                  </a:lnTo>
                  <a:lnTo>
                    <a:pt x="20" y="1058"/>
                  </a:lnTo>
                  <a:lnTo>
                    <a:pt x="20" y="1059"/>
                  </a:lnTo>
                  <a:lnTo>
                    <a:pt x="35" y="1054"/>
                  </a:lnTo>
                  <a:lnTo>
                    <a:pt x="35" y="1031"/>
                  </a:lnTo>
                  <a:lnTo>
                    <a:pt x="27" y="1030"/>
                  </a:lnTo>
                  <a:lnTo>
                    <a:pt x="19" y="1030"/>
                  </a:lnTo>
                  <a:lnTo>
                    <a:pt x="19" y="1031"/>
                  </a:lnTo>
                  <a:lnTo>
                    <a:pt x="35" y="1030"/>
                  </a:lnTo>
                  <a:lnTo>
                    <a:pt x="35" y="1030"/>
                  </a:lnTo>
                  <a:lnTo>
                    <a:pt x="19" y="1030"/>
                  </a:lnTo>
                  <a:lnTo>
                    <a:pt x="18" y="1053"/>
                  </a:lnTo>
                  <a:lnTo>
                    <a:pt x="27" y="1053"/>
                  </a:lnTo>
                  <a:lnTo>
                    <a:pt x="33" y="1048"/>
                  </a:lnTo>
                  <a:lnTo>
                    <a:pt x="32" y="1047"/>
                  </a:lnTo>
                  <a:lnTo>
                    <a:pt x="26" y="1052"/>
                  </a:lnTo>
                  <a:lnTo>
                    <a:pt x="34" y="1052"/>
                  </a:lnTo>
                  <a:lnTo>
                    <a:pt x="34" y="1051"/>
                  </a:lnTo>
                  <a:lnTo>
                    <a:pt x="18" y="1052"/>
                  </a:lnTo>
                  <a:close/>
                  <a:moveTo>
                    <a:pt x="19" y="1043"/>
                  </a:moveTo>
                  <a:lnTo>
                    <a:pt x="19" y="1078"/>
                  </a:lnTo>
                  <a:lnTo>
                    <a:pt x="36" y="1078"/>
                  </a:lnTo>
                  <a:lnTo>
                    <a:pt x="37" y="1062"/>
                  </a:lnTo>
                  <a:lnTo>
                    <a:pt x="20" y="1061"/>
                  </a:lnTo>
                  <a:lnTo>
                    <a:pt x="19" y="1078"/>
                  </a:lnTo>
                  <a:lnTo>
                    <a:pt x="28" y="1078"/>
                  </a:lnTo>
                  <a:lnTo>
                    <a:pt x="36" y="1078"/>
                  </a:lnTo>
                  <a:lnTo>
                    <a:pt x="36" y="1043"/>
                  </a:lnTo>
                  <a:lnTo>
                    <a:pt x="19" y="1043"/>
                  </a:lnTo>
                  <a:close/>
                  <a:moveTo>
                    <a:pt x="37" y="1049"/>
                  </a:moveTo>
                  <a:lnTo>
                    <a:pt x="37" y="1037"/>
                  </a:lnTo>
                  <a:lnTo>
                    <a:pt x="28" y="1037"/>
                  </a:lnTo>
                  <a:lnTo>
                    <a:pt x="20" y="1038"/>
                  </a:lnTo>
                  <a:lnTo>
                    <a:pt x="21" y="1051"/>
                  </a:lnTo>
                  <a:lnTo>
                    <a:pt x="37" y="1050"/>
                  </a:lnTo>
                  <a:lnTo>
                    <a:pt x="37" y="1037"/>
                  </a:lnTo>
                  <a:lnTo>
                    <a:pt x="20" y="1037"/>
                  </a:lnTo>
                  <a:lnTo>
                    <a:pt x="20" y="1049"/>
                  </a:lnTo>
                  <a:lnTo>
                    <a:pt x="37" y="1049"/>
                  </a:lnTo>
                  <a:close/>
                  <a:moveTo>
                    <a:pt x="23" y="1048"/>
                  </a:moveTo>
                  <a:lnTo>
                    <a:pt x="23" y="1050"/>
                  </a:lnTo>
                  <a:lnTo>
                    <a:pt x="30" y="1045"/>
                  </a:lnTo>
                  <a:lnTo>
                    <a:pt x="22" y="1047"/>
                  </a:lnTo>
                  <a:lnTo>
                    <a:pt x="23" y="1050"/>
                  </a:lnTo>
                  <a:lnTo>
                    <a:pt x="34" y="1056"/>
                  </a:lnTo>
                  <a:lnTo>
                    <a:pt x="35" y="1056"/>
                  </a:lnTo>
                  <a:lnTo>
                    <a:pt x="40" y="1049"/>
                  </a:lnTo>
                  <a:lnTo>
                    <a:pt x="41" y="1045"/>
                  </a:lnTo>
                  <a:lnTo>
                    <a:pt x="41" y="1041"/>
                  </a:lnTo>
                  <a:lnTo>
                    <a:pt x="33" y="1039"/>
                  </a:lnTo>
                  <a:lnTo>
                    <a:pt x="24" y="1040"/>
                  </a:lnTo>
                  <a:lnTo>
                    <a:pt x="25" y="1052"/>
                  </a:lnTo>
                  <a:lnTo>
                    <a:pt x="42" y="1052"/>
                  </a:lnTo>
                  <a:lnTo>
                    <a:pt x="42" y="1041"/>
                  </a:lnTo>
                  <a:lnTo>
                    <a:pt x="34" y="1041"/>
                  </a:lnTo>
                  <a:lnTo>
                    <a:pt x="26" y="1044"/>
                  </a:lnTo>
                  <a:lnTo>
                    <a:pt x="27" y="1045"/>
                  </a:lnTo>
                  <a:lnTo>
                    <a:pt x="35" y="1042"/>
                  </a:lnTo>
                  <a:lnTo>
                    <a:pt x="26" y="1042"/>
                  </a:lnTo>
                  <a:lnTo>
                    <a:pt x="26" y="1054"/>
                  </a:lnTo>
                  <a:lnTo>
                    <a:pt x="43" y="1054"/>
                  </a:lnTo>
                  <a:lnTo>
                    <a:pt x="43" y="1042"/>
                  </a:lnTo>
                  <a:lnTo>
                    <a:pt x="42" y="1039"/>
                  </a:lnTo>
                  <a:lnTo>
                    <a:pt x="42" y="1037"/>
                  </a:lnTo>
                  <a:lnTo>
                    <a:pt x="26" y="1040"/>
                  </a:lnTo>
                  <a:lnTo>
                    <a:pt x="25" y="1051"/>
                  </a:lnTo>
                  <a:lnTo>
                    <a:pt x="33" y="1051"/>
                  </a:lnTo>
                  <a:lnTo>
                    <a:pt x="42" y="1051"/>
                  </a:lnTo>
                  <a:lnTo>
                    <a:pt x="41" y="1039"/>
                  </a:lnTo>
                  <a:lnTo>
                    <a:pt x="24" y="1038"/>
                  </a:lnTo>
                  <a:lnTo>
                    <a:pt x="24" y="1043"/>
                  </a:lnTo>
                  <a:lnTo>
                    <a:pt x="23" y="1047"/>
                  </a:lnTo>
                  <a:lnTo>
                    <a:pt x="32" y="1048"/>
                  </a:lnTo>
                  <a:lnTo>
                    <a:pt x="28" y="1041"/>
                  </a:lnTo>
                  <a:lnTo>
                    <a:pt x="28" y="1041"/>
                  </a:lnTo>
                  <a:lnTo>
                    <a:pt x="31" y="1048"/>
                  </a:lnTo>
                  <a:lnTo>
                    <a:pt x="39" y="1047"/>
                  </a:lnTo>
                  <a:lnTo>
                    <a:pt x="39" y="1043"/>
                  </a:lnTo>
                  <a:lnTo>
                    <a:pt x="37" y="1040"/>
                  </a:lnTo>
                  <a:lnTo>
                    <a:pt x="37" y="1039"/>
                  </a:lnTo>
                  <a:lnTo>
                    <a:pt x="23" y="1048"/>
                  </a:lnTo>
                  <a:close/>
                  <a:moveTo>
                    <a:pt x="27" y="1066"/>
                  </a:moveTo>
                  <a:lnTo>
                    <a:pt x="27" y="1075"/>
                  </a:lnTo>
                  <a:lnTo>
                    <a:pt x="44" y="1075"/>
                  </a:lnTo>
                  <a:lnTo>
                    <a:pt x="44" y="1059"/>
                  </a:lnTo>
                  <a:lnTo>
                    <a:pt x="27" y="1058"/>
                  </a:lnTo>
                  <a:lnTo>
                    <a:pt x="27" y="1075"/>
                  </a:lnTo>
                  <a:lnTo>
                    <a:pt x="35" y="1075"/>
                  </a:lnTo>
                  <a:lnTo>
                    <a:pt x="44" y="1075"/>
                  </a:lnTo>
                  <a:lnTo>
                    <a:pt x="44" y="1066"/>
                  </a:lnTo>
                  <a:lnTo>
                    <a:pt x="27" y="1066"/>
                  </a:lnTo>
                  <a:close/>
                  <a:moveTo>
                    <a:pt x="44" y="1046"/>
                  </a:moveTo>
                  <a:lnTo>
                    <a:pt x="44" y="1041"/>
                  </a:lnTo>
                  <a:lnTo>
                    <a:pt x="36" y="1041"/>
                  </a:lnTo>
                  <a:lnTo>
                    <a:pt x="44" y="1043"/>
                  </a:lnTo>
                  <a:lnTo>
                    <a:pt x="45" y="1039"/>
                  </a:lnTo>
                  <a:lnTo>
                    <a:pt x="45" y="1039"/>
                  </a:lnTo>
                  <a:lnTo>
                    <a:pt x="46" y="1032"/>
                  </a:lnTo>
                  <a:lnTo>
                    <a:pt x="37" y="1031"/>
                  </a:lnTo>
                  <a:lnTo>
                    <a:pt x="29" y="1032"/>
                  </a:lnTo>
                  <a:lnTo>
                    <a:pt x="30" y="1049"/>
                  </a:lnTo>
                  <a:lnTo>
                    <a:pt x="30" y="1064"/>
                  </a:lnTo>
                  <a:lnTo>
                    <a:pt x="47" y="1064"/>
                  </a:lnTo>
                  <a:lnTo>
                    <a:pt x="47" y="1061"/>
                  </a:lnTo>
                  <a:lnTo>
                    <a:pt x="30" y="1060"/>
                  </a:lnTo>
                  <a:lnTo>
                    <a:pt x="30" y="1063"/>
                  </a:lnTo>
                  <a:lnTo>
                    <a:pt x="39" y="1063"/>
                  </a:lnTo>
                  <a:lnTo>
                    <a:pt x="47" y="1063"/>
                  </a:lnTo>
                  <a:lnTo>
                    <a:pt x="46" y="1048"/>
                  </a:lnTo>
                  <a:lnTo>
                    <a:pt x="46" y="1031"/>
                  </a:lnTo>
                  <a:lnTo>
                    <a:pt x="29" y="1030"/>
                  </a:lnTo>
                  <a:lnTo>
                    <a:pt x="28" y="1037"/>
                  </a:lnTo>
                  <a:lnTo>
                    <a:pt x="37" y="1037"/>
                  </a:lnTo>
                  <a:lnTo>
                    <a:pt x="28" y="1036"/>
                  </a:lnTo>
                  <a:lnTo>
                    <a:pt x="28" y="1040"/>
                  </a:lnTo>
                  <a:lnTo>
                    <a:pt x="28" y="1041"/>
                  </a:lnTo>
                  <a:lnTo>
                    <a:pt x="28" y="1046"/>
                  </a:lnTo>
                  <a:lnTo>
                    <a:pt x="44" y="1046"/>
                  </a:lnTo>
                  <a:close/>
                  <a:moveTo>
                    <a:pt x="47" y="1048"/>
                  </a:moveTo>
                  <a:lnTo>
                    <a:pt x="48" y="1037"/>
                  </a:lnTo>
                  <a:lnTo>
                    <a:pt x="39" y="1036"/>
                  </a:lnTo>
                  <a:lnTo>
                    <a:pt x="31" y="1037"/>
                  </a:lnTo>
                  <a:lnTo>
                    <a:pt x="31" y="1050"/>
                  </a:lnTo>
                  <a:lnTo>
                    <a:pt x="48" y="1050"/>
                  </a:lnTo>
                  <a:lnTo>
                    <a:pt x="48" y="1036"/>
                  </a:lnTo>
                  <a:lnTo>
                    <a:pt x="31" y="1036"/>
                  </a:lnTo>
                  <a:lnTo>
                    <a:pt x="30" y="1048"/>
                  </a:lnTo>
                  <a:lnTo>
                    <a:pt x="47" y="1048"/>
                  </a:lnTo>
                  <a:close/>
                  <a:moveTo>
                    <a:pt x="50" y="1061"/>
                  </a:moveTo>
                  <a:lnTo>
                    <a:pt x="50" y="1050"/>
                  </a:lnTo>
                  <a:lnTo>
                    <a:pt x="42" y="1050"/>
                  </a:lnTo>
                  <a:lnTo>
                    <a:pt x="49" y="1054"/>
                  </a:lnTo>
                  <a:lnTo>
                    <a:pt x="50" y="1052"/>
                  </a:lnTo>
                  <a:lnTo>
                    <a:pt x="42" y="1048"/>
                  </a:lnTo>
                  <a:lnTo>
                    <a:pt x="34" y="1049"/>
                  </a:lnTo>
                  <a:lnTo>
                    <a:pt x="35" y="1070"/>
                  </a:lnTo>
                  <a:lnTo>
                    <a:pt x="35" y="1078"/>
                  </a:lnTo>
                  <a:lnTo>
                    <a:pt x="52" y="1078"/>
                  </a:lnTo>
                  <a:lnTo>
                    <a:pt x="52" y="1069"/>
                  </a:lnTo>
                  <a:lnTo>
                    <a:pt x="44" y="1069"/>
                  </a:lnTo>
                  <a:lnTo>
                    <a:pt x="36" y="1069"/>
                  </a:lnTo>
                  <a:lnTo>
                    <a:pt x="36" y="1070"/>
                  </a:lnTo>
                  <a:lnTo>
                    <a:pt x="52" y="1068"/>
                  </a:lnTo>
                  <a:lnTo>
                    <a:pt x="52" y="1068"/>
                  </a:lnTo>
                  <a:lnTo>
                    <a:pt x="36" y="1068"/>
                  </a:lnTo>
                  <a:lnTo>
                    <a:pt x="35" y="1077"/>
                  </a:lnTo>
                  <a:lnTo>
                    <a:pt x="43" y="1078"/>
                  </a:lnTo>
                  <a:lnTo>
                    <a:pt x="52" y="1077"/>
                  </a:lnTo>
                  <a:lnTo>
                    <a:pt x="51" y="1069"/>
                  </a:lnTo>
                  <a:lnTo>
                    <a:pt x="51" y="1048"/>
                  </a:lnTo>
                  <a:lnTo>
                    <a:pt x="35" y="1045"/>
                  </a:lnTo>
                  <a:lnTo>
                    <a:pt x="34" y="1047"/>
                  </a:lnTo>
                  <a:lnTo>
                    <a:pt x="33" y="1050"/>
                  </a:lnTo>
                  <a:lnTo>
                    <a:pt x="33" y="1060"/>
                  </a:lnTo>
                  <a:lnTo>
                    <a:pt x="50" y="1061"/>
                  </a:lnTo>
                  <a:close/>
                  <a:moveTo>
                    <a:pt x="53" y="1069"/>
                  </a:moveTo>
                  <a:lnTo>
                    <a:pt x="53" y="1044"/>
                  </a:lnTo>
                  <a:lnTo>
                    <a:pt x="37" y="1044"/>
                  </a:lnTo>
                  <a:lnTo>
                    <a:pt x="36" y="1069"/>
                  </a:lnTo>
                  <a:lnTo>
                    <a:pt x="53" y="1069"/>
                  </a:lnTo>
                  <a:close/>
                  <a:moveTo>
                    <a:pt x="53" y="1031"/>
                  </a:moveTo>
                  <a:lnTo>
                    <a:pt x="54" y="1012"/>
                  </a:lnTo>
                  <a:lnTo>
                    <a:pt x="45" y="1012"/>
                  </a:lnTo>
                  <a:lnTo>
                    <a:pt x="37" y="1012"/>
                  </a:lnTo>
                  <a:lnTo>
                    <a:pt x="37" y="1023"/>
                  </a:lnTo>
                  <a:lnTo>
                    <a:pt x="54" y="1022"/>
                  </a:lnTo>
                  <a:lnTo>
                    <a:pt x="55" y="1003"/>
                  </a:lnTo>
                  <a:lnTo>
                    <a:pt x="38" y="1002"/>
                  </a:lnTo>
                  <a:lnTo>
                    <a:pt x="37" y="1022"/>
                  </a:lnTo>
                  <a:lnTo>
                    <a:pt x="46" y="1022"/>
                  </a:lnTo>
                  <a:lnTo>
                    <a:pt x="54" y="1022"/>
                  </a:lnTo>
                  <a:lnTo>
                    <a:pt x="53" y="1011"/>
                  </a:lnTo>
                  <a:lnTo>
                    <a:pt x="37" y="1012"/>
                  </a:lnTo>
                  <a:lnTo>
                    <a:pt x="37" y="1031"/>
                  </a:lnTo>
                  <a:lnTo>
                    <a:pt x="53" y="1031"/>
                  </a:lnTo>
                  <a:close/>
                  <a:moveTo>
                    <a:pt x="55" y="990"/>
                  </a:moveTo>
                  <a:lnTo>
                    <a:pt x="55" y="974"/>
                  </a:lnTo>
                  <a:lnTo>
                    <a:pt x="55" y="965"/>
                  </a:lnTo>
                  <a:lnTo>
                    <a:pt x="38" y="964"/>
                  </a:lnTo>
                  <a:lnTo>
                    <a:pt x="38" y="973"/>
                  </a:lnTo>
                  <a:lnTo>
                    <a:pt x="38" y="990"/>
                  </a:lnTo>
                  <a:lnTo>
                    <a:pt x="55" y="990"/>
                  </a:lnTo>
                  <a:close/>
                  <a:moveTo>
                    <a:pt x="55" y="952"/>
                  </a:moveTo>
                  <a:lnTo>
                    <a:pt x="55" y="923"/>
                  </a:lnTo>
                  <a:lnTo>
                    <a:pt x="56" y="902"/>
                  </a:lnTo>
                  <a:lnTo>
                    <a:pt x="39" y="902"/>
                  </a:lnTo>
                  <a:lnTo>
                    <a:pt x="39" y="923"/>
                  </a:lnTo>
                  <a:lnTo>
                    <a:pt x="39" y="952"/>
                  </a:lnTo>
                  <a:lnTo>
                    <a:pt x="55" y="952"/>
                  </a:lnTo>
                  <a:close/>
                  <a:moveTo>
                    <a:pt x="56" y="889"/>
                  </a:moveTo>
                  <a:lnTo>
                    <a:pt x="56" y="864"/>
                  </a:lnTo>
                  <a:lnTo>
                    <a:pt x="39" y="864"/>
                  </a:lnTo>
                  <a:lnTo>
                    <a:pt x="39" y="889"/>
                  </a:lnTo>
                  <a:lnTo>
                    <a:pt x="56" y="889"/>
                  </a:lnTo>
                  <a:close/>
                  <a:moveTo>
                    <a:pt x="56" y="852"/>
                  </a:moveTo>
                  <a:lnTo>
                    <a:pt x="56" y="836"/>
                  </a:lnTo>
                  <a:lnTo>
                    <a:pt x="56" y="801"/>
                  </a:lnTo>
                  <a:lnTo>
                    <a:pt x="40" y="801"/>
                  </a:lnTo>
                  <a:lnTo>
                    <a:pt x="39" y="835"/>
                  </a:lnTo>
                  <a:lnTo>
                    <a:pt x="39" y="852"/>
                  </a:lnTo>
                  <a:lnTo>
                    <a:pt x="56" y="852"/>
                  </a:lnTo>
                  <a:close/>
                  <a:moveTo>
                    <a:pt x="57" y="789"/>
                  </a:moveTo>
                  <a:lnTo>
                    <a:pt x="57" y="764"/>
                  </a:lnTo>
                  <a:lnTo>
                    <a:pt x="40" y="764"/>
                  </a:lnTo>
                  <a:lnTo>
                    <a:pt x="40" y="789"/>
                  </a:lnTo>
                  <a:lnTo>
                    <a:pt x="57" y="789"/>
                  </a:lnTo>
                  <a:close/>
                  <a:moveTo>
                    <a:pt x="57" y="751"/>
                  </a:moveTo>
                  <a:lnTo>
                    <a:pt x="57" y="748"/>
                  </a:lnTo>
                  <a:lnTo>
                    <a:pt x="57" y="701"/>
                  </a:lnTo>
                  <a:lnTo>
                    <a:pt x="41" y="701"/>
                  </a:lnTo>
                  <a:lnTo>
                    <a:pt x="40" y="748"/>
                  </a:lnTo>
                  <a:lnTo>
                    <a:pt x="40" y="751"/>
                  </a:lnTo>
                  <a:lnTo>
                    <a:pt x="57" y="751"/>
                  </a:lnTo>
                  <a:close/>
                  <a:moveTo>
                    <a:pt x="57" y="688"/>
                  </a:moveTo>
                  <a:lnTo>
                    <a:pt x="57" y="663"/>
                  </a:lnTo>
                  <a:lnTo>
                    <a:pt x="41" y="663"/>
                  </a:lnTo>
                  <a:lnTo>
                    <a:pt x="41" y="688"/>
                  </a:lnTo>
                  <a:lnTo>
                    <a:pt x="57" y="688"/>
                  </a:lnTo>
                  <a:close/>
                  <a:moveTo>
                    <a:pt x="57" y="651"/>
                  </a:moveTo>
                  <a:lnTo>
                    <a:pt x="57" y="650"/>
                  </a:lnTo>
                  <a:lnTo>
                    <a:pt x="58" y="600"/>
                  </a:lnTo>
                  <a:lnTo>
                    <a:pt x="41" y="600"/>
                  </a:lnTo>
                  <a:lnTo>
                    <a:pt x="41" y="650"/>
                  </a:lnTo>
                  <a:lnTo>
                    <a:pt x="41" y="651"/>
                  </a:lnTo>
                  <a:lnTo>
                    <a:pt x="57" y="651"/>
                  </a:lnTo>
                  <a:close/>
                  <a:moveTo>
                    <a:pt x="58" y="588"/>
                  </a:moveTo>
                  <a:lnTo>
                    <a:pt x="58" y="563"/>
                  </a:lnTo>
                  <a:lnTo>
                    <a:pt x="41" y="563"/>
                  </a:lnTo>
                  <a:lnTo>
                    <a:pt x="41" y="588"/>
                  </a:lnTo>
                  <a:lnTo>
                    <a:pt x="58" y="588"/>
                  </a:lnTo>
                  <a:close/>
                  <a:moveTo>
                    <a:pt x="58" y="550"/>
                  </a:moveTo>
                  <a:lnTo>
                    <a:pt x="58" y="548"/>
                  </a:lnTo>
                  <a:lnTo>
                    <a:pt x="58" y="500"/>
                  </a:lnTo>
                  <a:lnTo>
                    <a:pt x="42" y="500"/>
                  </a:lnTo>
                  <a:lnTo>
                    <a:pt x="41" y="548"/>
                  </a:lnTo>
                  <a:lnTo>
                    <a:pt x="41" y="550"/>
                  </a:lnTo>
                  <a:lnTo>
                    <a:pt x="58" y="550"/>
                  </a:lnTo>
                  <a:close/>
                  <a:moveTo>
                    <a:pt x="59" y="487"/>
                  </a:moveTo>
                  <a:lnTo>
                    <a:pt x="59" y="462"/>
                  </a:lnTo>
                  <a:lnTo>
                    <a:pt x="42" y="462"/>
                  </a:lnTo>
                  <a:lnTo>
                    <a:pt x="42" y="487"/>
                  </a:lnTo>
                  <a:lnTo>
                    <a:pt x="59" y="487"/>
                  </a:lnTo>
                  <a:close/>
                  <a:moveTo>
                    <a:pt x="59" y="449"/>
                  </a:moveTo>
                  <a:lnTo>
                    <a:pt x="59" y="399"/>
                  </a:lnTo>
                  <a:lnTo>
                    <a:pt x="42" y="399"/>
                  </a:lnTo>
                  <a:lnTo>
                    <a:pt x="42" y="449"/>
                  </a:lnTo>
                  <a:lnTo>
                    <a:pt x="59" y="449"/>
                  </a:lnTo>
                  <a:close/>
                  <a:moveTo>
                    <a:pt x="59" y="387"/>
                  </a:moveTo>
                  <a:lnTo>
                    <a:pt x="59" y="361"/>
                  </a:lnTo>
                  <a:lnTo>
                    <a:pt x="42" y="361"/>
                  </a:lnTo>
                  <a:lnTo>
                    <a:pt x="42" y="387"/>
                  </a:lnTo>
                  <a:lnTo>
                    <a:pt x="59" y="387"/>
                  </a:lnTo>
                  <a:close/>
                  <a:moveTo>
                    <a:pt x="59" y="349"/>
                  </a:moveTo>
                  <a:lnTo>
                    <a:pt x="60" y="299"/>
                  </a:lnTo>
                  <a:lnTo>
                    <a:pt x="43" y="299"/>
                  </a:lnTo>
                  <a:lnTo>
                    <a:pt x="42" y="349"/>
                  </a:lnTo>
                  <a:lnTo>
                    <a:pt x="59" y="349"/>
                  </a:lnTo>
                  <a:close/>
                  <a:moveTo>
                    <a:pt x="60" y="286"/>
                  </a:moveTo>
                  <a:lnTo>
                    <a:pt x="60" y="279"/>
                  </a:lnTo>
                  <a:lnTo>
                    <a:pt x="60" y="261"/>
                  </a:lnTo>
                  <a:lnTo>
                    <a:pt x="43" y="261"/>
                  </a:lnTo>
                  <a:lnTo>
                    <a:pt x="43" y="278"/>
                  </a:lnTo>
                  <a:lnTo>
                    <a:pt x="43" y="286"/>
                  </a:lnTo>
                  <a:lnTo>
                    <a:pt x="60" y="286"/>
                  </a:lnTo>
                  <a:close/>
                  <a:moveTo>
                    <a:pt x="60" y="248"/>
                  </a:moveTo>
                  <a:lnTo>
                    <a:pt x="61" y="198"/>
                  </a:lnTo>
                  <a:lnTo>
                    <a:pt x="44" y="198"/>
                  </a:lnTo>
                  <a:lnTo>
                    <a:pt x="43" y="248"/>
                  </a:lnTo>
                  <a:lnTo>
                    <a:pt x="60" y="248"/>
                  </a:lnTo>
                  <a:close/>
                  <a:moveTo>
                    <a:pt x="61" y="185"/>
                  </a:moveTo>
                  <a:lnTo>
                    <a:pt x="61" y="160"/>
                  </a:lnTo>
                  <a:lnTo>
                    <a:pt x="44" y="160"/>
                  </a:lnTo>
                  <a:lnTo>
                    <a:pt x="44" y="185"/>
                  </a:lnTo>
                  <a:lnTo>
                    <a:pt x="61" y="185"/>
                  </a:lnTo>
                  <a:close/>
                  <a:moveTo>
                    <a:pt x="61" y="148"/>
                  </a:moveTo>
                  <a:lnTo>
                    <a:pt x="61" y="133"/>
                  </a:lnTo>
                  <a:lnTo>
                    <a:pt x="62" y="98"/>
                  </a:lnTo>
                  <a:lnTo>
                    <a:pt x="45" y="97"/>
                  </a:lnTo>
                  <a:lnTo>
                    <a:pt x="44" y="132"/>
                  </a:lnTo>
                  <a:lnTo>
                    <a:pt x="44" y="148"/>
                  </a:lnTo>
                  <a:lnTo>
                    <a:pt x="61" y="148"/>
                  </a:lnTo>
                  <a:close/>
                  <a:moveTo>
                    <a:pt x="62" y="85"/>
                  </a:moveTo>
                  <a:lnTo>
                    <a:pt x="63" y="77"/>
                  </a:lnTo>
                  <a:lnTo>
                    <a:pt x="54" y="77"/>
                  </a:lnTo>
                  <a:lnTo>
                    <a:pt x="46" y="77"/>
                  </a:lnTo>
                  <a:lnTo>
                    <a:pt x="46" y="94"/>
                  </a:lnTo>
                  <a:lnTo>
                    <a:pt x="63" y="94"/>
                  </a:lnTo>
                  <a:lnTo>
                    <a:pt x="63" y="77"/>
                  </a:lnTo>
                  <a:lnTo>
                    <a:pt x="46" y="77"/>
                  </a:lnTo>
                  <a:lnTo>
                    <a:pt x="45" y="85"/>
                  </a:lnTo>
                  <a:lnTo>
                    <a:pt x="62" y="85"/>
                  </a:lnTo>
                  <a:close/>
                  <a:moveTo>
                    <a:pt x="46" y="107"/>
                  </a:moveTo>
                  <a:lnTo>
                    <a:pt x="46" y="110"/>
                  </a:lnTo>
                  <a:lnTo>
                    <a:pt x="63" y="110"/>
                  </a:lnTo>
                  <a:lnTo>
                    <a:pt x="64" y="72"/>
                  </a:lnTo>
                  <a:lnTo>
                    <a:pt x="64" y="63"/>
                  </a:lnTo>
                  <a:lnTo>
                    <a:pt x="47" y="63"/>
                  </a:lnTo>
                  <a:lnTo>
                    <a:pt x="47" y="71"/>
                  </a:lnTo>
                  <a:lnTo>
                    <a:pt x="46" y="110"/>
                  </a:lnTo>
                  <a:lnTo>
                    <a:pt x="55" y="110"/>
                  </a:lnTo>
                  <a:lnTo>
                    <a:pt x="63" y="110"/>
                  </a:lnTo>
                  <a:lnTo>
                    <a:pt x="63" y="107"/>
                  </a:lnTo>
                  <a:lnTo>
                    <a:pt x="46" y="107"/>
                  </a:lnTo>
                  <a:close/>
                  <a:moveTo>
                    <a:pt x="64" y="51"/>
                  </a:moveTo>
                  <a:lnTo>
                    <a:pt x="65" y="36"/>
                  </a:lnTo>
                  <a:lnTo>
                    <a:pt x="57" y="35"/>
                  </a:lnTo>
                  <a:lnTo>
                    <a:pt x="48" y="37"/>
                  </a:lnTo>
                  <a:lnTo>
                    <a:pt x="49" y="41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49" y="33"/>
                  </a:lnTo>
                  <a:lnTo>
                    <a:pt x="49" y="39"/>
                  </a:lnTo>
                  <a:lnTo>
                    <a:pt x="57" y="39"/>
                  </a:lnTo>
                  <a:lnTo>
                    <a:pt x="65" y="38"/>
                  </a:lnTo>
                  <a:lnTo>
                    <a:pt x="65" y="34"/>
                  </a:lnTo>
                  <a:lnTo>
                    <a:pt x="48" y="35"/>
                  </a:lnTo>
                  <a:lnTo>
                    <a:pt x="48" y="50"/>
                  </a:lnTo>
                  <a:lnTo>
                    <a:pt x="64" y="51"/>
                  </a:lnTo>
                  <a:close/>
                  <a:moveTo>
                    <a:pt x="67" y="22"/>
                  </a:moveTo>
                  <a:lnTo>
                    <a:pt x="67" y="10"/>
                  </a:lnTo>
                  <a:lnTo>
                    <a:pt x="59" y="1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60" y="9"/>
                  </a:lnTo>
                  <a:lnTo>
                    <a:pt x="51" y="9"/>
                  </a:lnTo>
                  <a:lnTo>
                    <a:pt x="52" y="24"/>
                  </a:lnTo>
                  <a:lnTo>
                    <a:pt x="69" y="23"/>
                  </a:lnTo>
                  <a:lnTo>
                    <a:pt x="69" y="0"/>
                  </a:lnTo>
                  <a:lnTo>
                    <a:pt x="52" y="0"/>
                  </a:lnTo>
                  <a:lnTo>
                    <a:pt x="52" y="23"/>
                  </a:lnTo>
                  <a:lnTo>
                    <a:pt x="60" y="23"/>
                  </a:lnTo>
                  <a:lnTo>
                    <a:pt x="69" y="23"/>
                  </a:lnTo>
                  <a:lnTo>
                    <a:pt x="68" y="8"/>
                  </a:lnTo>
                  <a:lnTo>
                    <a:pt x="53" y="4"/>
                  </a:lnTo>
                  <a:lnTo>
                    <a:pt x="52" y="5"/>
                  </a:lnTo>
                  <a:lnTo>
                    <a:pt x="51" y="10"/>
                  </a:lnTo>
                  <a:lnTo>
                    <a:pt x="50" y="21"/>
                  </a:lnTo>
                  <a:lnTo>
                    <a:pt x="67" y="22"/>
                  </a:lnTo>
                  <a:close/>
                  <a:moveTo>
                    <a:pt x="53" y="8"/>
                  </a:moveTo>
                  <a:lnTo>
                    <a:pt x="53" y="30"/>
                  </a:lnTo>
                  <a:lnTo>
                    <a:pt x="70" y="30"/>
                  </a:lnTo>
                  <a:lnTo>
                    <a:pt x="70" y="27"/>
                  </a:lnTo>
                  <a:lnTo>
                    <a:pt x="53" y="26"/>
                  </a:lnTo>
                  <a:lnTo>
                    <a:pt x="53" y="30"/>
                  </a:lnTo>
                  <a:lnTo>
                    <a:pt x="61" y="30"/>
                  </a:lnTo>
                  <a:lnTo>
                    <a:pt x="70" y="30"/>
                  </a:lnTo>
                  <a:lnTo>
                    <a:pt x="70" y="8"/>
                  </a:lnTo>
                  <a:lnTo>
                    <a:pt x="53" y="8"/>
                  </a:lnTo>
                  <a:close/>
                  <a:moveTo>
                    <a:pt x="70" y="14"/>
                  </a:moveTo>
                  <a:lnTo>
                    <a:pt x="70" y="11"/>
                  </a:lnTo>
                  <a:lnTo>
                    <a:pt x="62" y="11"/>
                  </a:lnTo>
                  <a:lnTo>
                    <a:pt x="54" y="11"/>
                  </a:lnTo>
                  <a:lnTo>
                    <a:pt x="54" y="27"/>
                  </a:lnTo>
                  <a:lnTo>
                    <a:pt x="55" y="53"/>
                  </a:lnTo>
                  <a:lnTo>
                    <a:pt x="72" y="53"/>
                  </a:lnTo>
                  <a:lnTo>
                    <a:pt x="72" y="48"/>
                  </a:lnTo>
                  <a:lnTo>
                    <a:pt x="55" y="47"/>
                  </a:lnTo>
                  <a:lnTo>
                    <a:pt x="55" y="52"/>
                  </a:lnTo>
                  <a:lnTo>
                    <a:pt x="63" y="53"/>
                  </a:lnTo>
                  <a:lnTo>
                    <a:pt x="72" y="53"/>
                  </a:lnTo>
                  <a:lnTo>
                    <a:pt x="71" y="26"/>
                  </a:lnTo>
                  <a:lnTo>
                    <a:pt x="70" y="11"/>
                  </a:lnTo>
                  <a:lnTo>
                    <a:pt x="54" y="11"/>
                  </a:lnTo>
                  <a:lnTo>
                    <a:pt x="53" y="14"/>
                  </a:lnTo>
                  <a:lnTo>
                    <a:pt x="70" y="14"/>
                  </a:lnTo>
                  <a:close/>
                  <a:moveTo>
                    <a:pt x="56" y="36"/>
                  </a:moveTo>
                  <a:lnTo>
                    <a:pt x="56" y="56"/>
                  </a:lnTo>
                  <a:lnTo>
                    <a:pt x="57" y="61"/>
                  </a:lnTo>
                  <a:lnTo>
                    <a:pt x="73" y="61"/>
                  </a:lnTo>
                  <a:lnTo>
                    <a:pt x="73" y="55"/>
                  </a:lnTo>
                  <a:lnTo>
                    <a:pt x="72" y="36"/>
                  </a:lnTo>
                  <a:lnTo>
                    <a:pt x="56" y="36"/>
                  </a:lnTo>
                  <a:close/>
                  <a:moveTo>
                    <a:pt x="57" y="74"/>
                  </a:moveTo>
                  <a:lnTo>
                    <a:pt x="57" y="101"/>
                  </a:lnTo>
                  <a:lnTo>
                    <a:pt x="58" y="110"/>
                  </a:lnTo>
                  <a:lnTo>
                    <a:pt x="75" y="110"/>
                  </a:lnTo>
                  <a:lnTo>
                    <a:pt x="75" y="103"/>
                  </a:lnTo>
                  <a:lnTo>
                    <a:pt x="67" y="103"/>
                  </a:lnTo>
                  <a:lnTo>
                    <a:pt x="59" y="103"/>
                  </a:lnTo>
                  <a:lnTo>
                    <a:pt x="59" y="110"/>
                  </a:lnTo>
                  <a:lnTo>
                    <a:pt x="76" y="110"/>
                  </a:lnTo>
                  <a:lnTo>
                    <a:pt x="75" y="103"/>
                  </a:lnTo>
                  <a:lnTo>
                    <a:pt x="59" y="102"/>
                  </a:lnTo>
                  <a:lnTo>
                    <a:pt x="58" y="109"/>
                  </a:lnTo>
                  <a:lnTo>
                    <a:pt x="66" y="110"/>
                  </a:lnTo>
                  <a:lnTo>
                    <a:pt x="75" y="109"/>
                  </a:lnTo>
                  <a:lnTo>
                    <a:pt x="74" y="101"/>
                  </a:lnTo>
                  <a:lnTo>
                    <a:pt x="74" y="74"/>
                  </a:lnTo>
                  <a:lnTo>
                    <a:pt x="57" y="74"/>
                  </a:lnTo>
                  <a:close/>
                  <a:moveTo>
                    <a:pt x="59" y="123"/>
                  </a:moveTo>
                  <a:lnTo>
                    <a:pt x="60" y="135"/>
                  </a:lnTo>
                  <a:lnTo>
                    <a:pt x="77" y="136"/>
                  </a:lnTo>
                  <a:lnTo>
                    <a:pt x="77" y="132"/>
                  </a:lnTo>
                  <a:lnTo>
                    <a:pt x="69" y="131"/>
                  </a:lnTo>
                  <a:lnTo>
                    <a:pt x="61" y="131"/>
                  </a:lnTo>
                  <a:lnTo>
                    <a:pt x="61" y="140"/>
                  </a:lnTo>
                  <a:lnTo>
                    <a:pt x="77" y="140"/>
                  </a:lnTo>
                  <a:lnTo>
                    <a:pt x="77" y="131"/>
                  </a:lnTo>
                  <a:lnTo>
                    <a:pt x="61" y="129"/>
                  </a:lnTo>
                  <a:lnTo>
                    <a:pt x="60" y="133"/>
                  </a:lnTo>
                  <a:lnTo>
                    <a:pt x="68" y="134"/>
                  </a:lnTo>
                  <a:lnTo>
                    <a:pt x="77" y="134"/>
                  </a:lnTo>
                  <a:lnTo>
                    <a:pt x="76" y="122"/>
                  </a:lnTo>
                  <a:lnTo>
                    <a:pt x="59" y="123"/>
                  </a:lnTo>
                  <a:close/>
                  <a:moveTo>
                    <a:pt x="61" y="153"/>
                  </a:moveTo>
                  <a:lnTo>
                    <a:pt x="61" y="158"/>
                  </a:lnTo>
                  <a:lnTo>
                    <a:pt x="62" y="203"/>
                  </a:lnTo>
                  <a:lnTo>
                    <a:pt x="79" y="203"/>
                  </a:lnTo>
                  <a:lnTo>
                    <a:pt x="78" y="158"/>
                  </a:lnTo>
                  <a:lnTo>
                    <a:pt x="78" y="152"/>
                  </a:lnTo>
                  <a:lnTo>
                    <a:pt x="61" y="153"/>
                  </a:lnTo>
                  <a:close/>
                  <a:moveTo>
                    <a:pt x="79" y="196"/>
                  </a:moveTo>
                  <a:lnTo>
                    <a:pt x="79" y="183"/>
                  </a:lnTo>
                  <a:lnTo>
                    <a:pt x="71" y="183"/>
                  </a:lnTo>
                  <a:lnTo>
                    <a:pt x="63" y="183"/>
                  </a:lnTo>
                  <a:lnTo>
                    <a:pt x="63" y="195"/>
                  </a:lnTo>
                  <a:lnTo>
                    <a:pt x="79" y="195"/>
                  </a:lnTo>
                  <a:lnTo>
                    <a:pt x="79" y="183"/>
                  </a:lnTo>
                  <a:lnTo>
                    <a:pt x="63" y="183"/>
                  </a:lnTo>
                  <a:lnTo>
                    <a:pt x="62" y="196"/>
                  </a:lnTo>
                  <a:lnTo>
                    <a:pt x="79" y="196"/>
                  </a:lnTo>
                  <a:close/>
                  <a:moveTo>
                    <a:pt x="63" y="207"/>
                  </a:moveTo>
                  <a:lnTo>
                    <a:pt x="63" y="209"/>
                  </a:lnTo>
                  <a:lnTo>
                    <a:pt x="64" y="257"/>
                  </a:lnTo>
                  <a:lnTo>
                    <a:pt x="80" y="259"/>
                  </a:lnTo>
                  <a:lnTo>
                    <a:pt x="81" y="257"/>
                  </a:lnTo>
                  <a:lnTo>
                    <a:pt x="64" y="253"/>
                  </a:lnTo>
                  <a:lnTo>
                    <a:pt x="64" y="255"/>
                  </a:lnTo>
                  <a:lnTo>
                    <a:pt x="72" y="257"/>
                  </a:lnTo>
                  <a:lnTo>
                    <a:pt x="81" y="257"/>
                  </a:lnTo>
                  <a:lnTo>
                    <a:pt x="80" y="209"/>
                  </a:lnTo>
                  <a:lnTo>
                    <a:pt x="80" y="207"/>
                  </a:lnTo>
                  <a:lnTo>
                    <a:pt x="63" y="207"/>
                  </a:lnTo>
                  <a:close/>
                  <a:moveTo>
                    <a:pt x="64" y="266"/>
                  </a:moveTo>
                  <a:lnTo>
                    <a:pt x="65" y="281"/>
                  </a:lnTo>
                  <a:lnTo>
                    <a:pt x="65" y="281"/>
                  </a:lnTo>
                  <a:lnTo>
                    <a:pt x="66" y="287"/>
                  </a:lnTo>
                  <a:lnTo>
                    <a:pt x="82" y="287"/>
                  </a:lnTo>
                  <a:lnTo>
                    <a:pt x="83" y="283"/>
                  </a:lnTo>
                  <a:lnTo>
                    <a:pt x="66" y="282"/>
                  </a:lnTo>
                  <a:lnTo>
                    <a:pt x="66" y="286"/>
                  </a:lnTo>
                  <a:lnTo>
                    <a:pt x="74" y="286"/>
                  </a:lnTo>
                  <a:lnTo>
                    <a:pt x="82" y="286"/>
                  </a:lnTo>
                  <a:lnTo>
                    <a:pt x="82" y="279"/>
                  </a:lnTo>
                  <a:lnTo>
                    <a:pt x="73" y="280"/>
                  </a:lnTo>
                  <a:lnTo>
                    <a:pt x="82" y="280"/>
                  </a:lnTo>
                  <a:lnTo>
                    <a:pt x="81" y="265"/>
                  </a:lnTo>
                  <a:lnTo>
                    <a:pt x="64" y="266"/>
                  </a:lnTo>
                  <a:close/>
                  <a:moveTo>
                    <a:pt x="66" y="285"/>
                  </a:moveTo>
                  <a:lnTo>
                    <a:pt x="67" y="314"/>
                  </a:lnTo>
                  <a:lnTo>
                    <a:pt x="67" y="336"/>
                  </a:lnTo>
                  <a:lnTo>
                    <a:pt x="84" y="335"/>
                  </a:lnTo>
                  <a:lnTo>
                    <a:pt x="84" y="314"/>
                  </a:lnTo>
                  <a:lnTo>
                    <a:pt x="83" y="285"/>
                  </a:lnTo>
                  <a:lnTo>
                    <a:pt x="66" y="285"/>
                  </a:lnTo>
                  <a:close/>
                  <a:moveTo>
                    <a:pt x="68" y="348"/>
                  </a:moveTo>
                  <a:lnTo>
                    <a:pt x="68" y="372"/>
                  </a:lnTo>
                  <a:lnTo>
                    <a:pt x="85" y="372"/>
                  </a:lnTo>
                  <a:lnTo>
                    <a:pt x="85" y="370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77" y="371"/>
                  </a:lnTo>
                  <a:lnTo>
                    <a:pt x="85" y="371"/>
                  </a:lnTo>
                  <a:lnTo>
                    <a:pt x="84" y="348"/>
                  </a:lnTo>
                  <a:lnTo>
                    <a:pt x="68" y="348"/>
                  </a:lnTo>
                  <a:close/>
                  <a:moveTo>
                    <a:pt x="69" y="359"/>
                  </a:moveTo>
                  <a:lnTo>
                    <a:pt x="69" y="380"/>
                  </a:lnTo>
                  <a:lnTo>
                    <a:pt x="70" y="387"/>
                  </a:lnTo>
                  <a:lnTo>
                    <a:pt x="71" y="406"/>
                  </a:lnTo>
                  <a:lnTo>
                    <a:pt x="71" y="409"/>
                  </a:lnTo>
                  <a:lnTo>
                    <a:pt x="87" y="409"/>
                  </a:lnTo>
                  <a:lnTo>
                    <a:pt x="87" y="406"/>
                  </a:lnTo>
                  <a:lnTo>
                    <a:pt x="87" y="386"/>
                  </a:lnTo>
                  <a:lnTo>
                    <a:pt x="86" y="379"/>
                  </a:lnTo>
                  <a:lnTo>
                    <a:pt x="86" y="359"/>
                  </a:lnTo>
                  <a:lnTo>
                    <a:pt x="69" y="359"/>
                  </a:lnTo>
                  <a:close/>
                  <a:moveTo>
                    <a:pt x="71" y="422"/>
                  </a:moveTo>
                  <a:lnTo>
                    <a:pt x="71" y="426"/>
                  </a:lnTo>
                  <a:lnTo>
                    <a:pt x="72" y="447"/>
                  </a:lnTo>
                  <a:lnTo>
                    <a:pt x="88" y="447"/>
                  </a:lnTo>
                  <a:lnTo>
                    <a:pt x="88" y="426"/>
                  </a:lnTo>
                  <a:lnTo>
                    <a:pt x="88" y="422"/>
                  </a:lnTo>
                  <a:lnTo>
                    <a:pt x="71" y="422"/>
                  </a:lnTo>
                  <a:close/>
                  <a:moveTo>
                    <a:pt x="72" y="460"/>
                  </a:moveTo>
                  <a:lnTo>
                    <a:pt x="72" y="461"/>
                  </a:lnTo>
                  <a:lnTo>
                    <a:pt x="73" y="468"/>
                  </a:lnTo>
                  <a:lnTo>
                    <a:pt x="81" y="467"/>
                  </a:lnTo>
                  <a:lnTo>
                    <a:pt x="73" y="467"/>
                  </a:lnTo>
                  <a:lnTo>
                    <a:pt x="73" y="502"/>
                  </a:lnTo>
                  <a:lnTo>
                    <a:pt x="90" y="502"/>
                  </a:lnTo>
                  <a:lnTo>
                    <a:pt x="91" y="493"/>
                  </a:lnTo>
                  <a:lnTo>
                    <a:pt x="74" y="493"/>
                  </a:lnTo>
                  <a:lnTo>
                    <a:pt x="74" y="501"/>
                  </a:lnTo>
                  <a:lnTo>
                    <a:pt x="82" y="501"/>
                  </a:lnTo>
                  <a:lnTo>
                    <a:pt x="90" y="501"/>
                  </a:lnTo>
                  <a:lnTo>
                    <a:pt x="90" y="467"/>
                  </a:lnTo>
                  <a:lnTo>
                    <a:pt x="90" y="466"/>
                  </a:lnTo>
                  <a:lnTo>
                    <a:pt x="89" y="460"/>
                  </a:lnTo>
                  <a:lnTo>
                    <a:pt x="89" y="459"/>
                  </a:lnTo>
                  <a:lnTo>
                    <a:pt x="72" y="460"/>
                  </a:lnTo>
                  <a:close/>
                  <a:moveTo>
                    <a:pt x="75" y="488"/>
                  </a:moveTo>
                  <a:lnTo>
                    <a:pt x="75" y="491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84" y="489"/>
                  </a:lnTo>
                  <a:lnTo>
                    <a:pt x="75" y="490"/>
                  </a:lnTo>
                  <a:lnTo>
                    <a:pt x="76" y="511"/>
                  </a:lnTo>
                  <a:lnTo>
                    <a:pt x="93" y="511"/>
                  </a:lnTo>
                  <a:lnTo>
                    <a:pt x="92" y="489"/>
                  </a:lnTo>
                  <a:lnTo>
                    <a:pt x="79" y="483"/>
                  </a:lnTo>
                  <a:lnTo>
                    <a:pt x="78" y="483"/>
                  </a:lnTo>
                  <a:lnTo>
                    <a:pt x="83" y="490"/>
                  </a:lnTo>
                  <a:lnTo>
                    <a:pt x="92" y="489"/>
                  </a:lnTo>
                  <a:lnTo>
                    <a:pt x="91" y="486"/>
                  </a:lnTo>
                  <a:lnTo>
                    <a:pt x="75" y="488"/>
                  </a:lnTo>
                  <a:close/>
                  <a:moveTo>
                    <a:pt x="76" y="523"/>
                  </a:moveTo>
                  <a:lnTo>
                    <a:pt x="76" y="527"/>
                  </a:lnTo>
                  <a:lnTo>
                    <a:pt x="77" y="545"/>
                  </a:lnTo>
                  <a:lnTo>
                    <a:pt x="93" y="546"/>
                  </a:lnTo>
                  <a:lnTo>
                    <a:pt x="94" y="543"/>
                  </a:lnTo>
                  <a:lnTo>
                    <a:pt x="86" y="542"/>
                  </a:lnTo>
                  <a:lnTo>
                    <a:pt x="77" y="543"/>
                  </a:lnTo>
                  <a:lnTo>
                    <a:pt x="78" y="548"/>
                  </a:lnTo>
                  <a:lnTo>
                    <a:pt x="79" y="560"/>
                  </a:lnTo>
                  <a:lnTo>
                    <a:pt x="79" y="561"/>
                  </a:lnTo>
                  <a:lnTo>
                    <a:pt x="79" y="564"/>
                  </a:lnTo>
                  <a:lnTo>
                    <a:pt x="88" y="562"/>
                  </a:lnTo>
                  <a:lnTo>
                    <a:pt x="79" y="562"/>
                  </a:lnTo>
                  <a:lnTo>
                    <a:pt x="79" y="567"/>
                  </a:lnTo>
                  <a:lnTo>
                    <a:pt x="96" y="567"/>
                  </a:lnTo>
                  <a:lnTo>
                    <a:pt x="96" y="562"/>
                  </a:lnTo>
                  <a:lnTo>
                    <a:pt x="96" y="560"/>
                  </a:lnTo>
                  <a:lnTo>
                    <a:pt x="95" y="557"/>
                  </a:lnTo>
                  <a:lnTo>
                    <a:pt x="87" y="559"/>
                  </a:lnTo>
                  <a:lnTo>
                    <a:pt x="95" y="559"/>
                  </a:lnTo>
                  <a:lnTo>
                    <a:pt x="95" y="547"/>
                  </a:lnTo>
                  <a:lnTo>
                    <a:pt x="94" y="541"/>
                  </a:lnTo>
                  <a:lnTo>
                    <a:pt x="77" y="540"/>
                  </a:lnTo>
                  <a:lnTo>
                    <a:pt x="77" y="543"/>
                  </a:lnTo>
                  <a:lnTo>
                    <a:pt x="85" y="545"/>
                  </a:lnTo>
                  <a:lnTo>
                    <a:pt x="93" y="545"/>
                  </a:lnTo>
                  <a:lnTo>
                    <a:pt x="93" y="526"/>
                  </a:lnTo>
                  <a:lnTo>
                    <a:pt x="93" y="523"/>
                  </a:lnTo>
                  <a:lnTo>
                    <a:pt x="76" y="523"/>
                  </a:lnTo>
                  <a:close/>
                  <a:moveTo>
                    <a:pt x="80" y="579"/>
                  </a:moveTo>
                  <a:lnTo>
                    <a:pt x="80" y="591"/>
                  </a:lnTo>
                  <a:lnTo>
                    <a:pt x="81" y="600"/>
                  </a:lnTo>
                  <a:lnTo>
                    <a:pt x="97" y="600"/>
                  </a:lnTo>
                  <a:lnTo>
                    <a:pt x="97" y="596"/>
                  </a:lnTo>
                  <a:lnTo>
                    <a:pt x="81" y="595"/>
                  </a:lnTo>
                  <a:lnTo>
                    <a:pt x="81" y="600"/>
                  </a:lnTo>
                  <a:lnTo>
                    <a:pt x="89" y="600"/>
                  </a:lnTo>
                  <a:lnTo>
                    <a:pt x="97" y="600"/>
                  </a:lnTo>
                  <a:lnTo>
                    <a:pt x="97" y="590"/>
                  </a:lnTo>
                  <a:lnTo>
                    <a:pt x="96" y="579"/>
                  </a:lnTo>
                  <a:lnTo>
                    <a:pt x="80" y="579"/>
                  </a:lnTo>
                  <a:close/>
                  <a:moveTo>
                    <a:pt x="98" y="583"/>
                  </a:moveTo>
                  <a:lnTo>
                    <a:pt x="98" y="571"/>
                  </a:lnTo>
                  <a:lnTo>
                    <a:pt x="90" y="570"/>
                  </a:lnTo>
                  <a:lnTo>
                    <a:pt x="81" y="571"/>
                  </a:lnTo>
                  <a:lnTo>
                    <a:pt x="82" y="609"/>
                  </a:lnTo>
                  <a:lnTo>
                    <a:pt x="99" y="609"/>
                  </a:lnTo>
                  <a:lnTo>
                    <a:pt x="98" y="570"/>
                  </a:lnTo>
                  <a:lnTo>
                    <a:pt x="81" y="570"/>
                  </a:lnTo>
                  <a:lnTo>
                    <a:pt x="81" y="583"/>
                  </a:lnTo>
                  <a:lnTo>
                    <a:pt x="98" y="583"/>
                  </a:lnTo>
                  <a:close/>
                  <a:moveTo>
                    <a:pt x="99" y="598"/>
                  </a:moveTo>
                  <a:lnTo>
                    <a:pt x="99" y="592"/>
                  </a:lnTo>
                  <a:lnTo>
                    <a:pt x="91" y="591"/>
                  </a:lnTo>
                  <a:lnTo>
                    <a:pt x="83" y="592"/>
                  </a:lnTo>
                  <a:lnTo>
                    <a:pt x="83" y="611"/>
                  </a:lnTo>
                  <a:lnTo>
                    <a:pt x="99" y="611"/>
                  </a:lnTo>
                  <a:lnTo>
                    <a:pt x="99" y="591"/>
                  </a:lnTo>
                  <a:lnTo>
                    <a:pt x="83" y="591"/>
                  </a:lnTo>
                  <a:lnTo>
                    <a:pt x="82" y="597"/>
                  </a:lnTo>
                  <a:lnTo>
                    <a:pt x="99" y="598"/>
                  </a:lnTo>
                  <a:close/>
                  <a:moveTo>
                    <a:pt x="100" y="620"/>
                  </a:moveTo>
                  <a:lnTo>
                    <a:pt x="100" y="619"/>
                  </a:lnTo>
                  <a:lnTo>
                    <a:pt x="101" y="618"/>
                  </a:lnTo>
                  <a:lnTo>
                    <a:pt x="101" y="606"/>
                  </a:lnTo>
                  <a:lnTo>
                    <a:pt x="93" y="606"/>
                  </a:lnTo>
                  <a:lnTo>
                    <a:pt x="84" y="606"/>
                  </a:lnTo>
                  <a:lnTo>
                    <a:pt x="85" y="638"/>
                  </a:lnTo>
                  <a:lnTo>
                    <a:pt x="86" y="642"/>
                  </a:lnTo>
                  <a:lnTo>
                    <a:pt x="86" y="643"/>
                  </a:lnTo>
                  <a:lnTo>
                    <a:pt x="94" y="639"/>
                  </a:lnTo>
                  <a:lnTo>
                    <a:pt x="86" y="639"/>
                  </a:lnTo>
                  <a:lnTo>
                    <a:pt x="86" y="644"/>
                  </a:lnTo>
                  <a:lnTo>
                    <a:pt x="103" y="644"/>
                  </a:lnTo>
                  <a:lnTo>
                    <a:pt x="102" y="639"/>
                  </a:lnTo>
                  <a:lnTo>
                    <a:pt x="101" y="635"/>
                  </a:lnTo>
                  <a:lnTo>
                    <a:pt x="101" y="634"/>
                  </a:lnTo>
                  <a:lnTo>
                    <a:pt x="93" y="638"/>
                  </a:lnTo>
                  <a:lnTo>
                    <a:pt x="102" y="638"/>
                  </a:lnTo>
                  <a:lnTo>
                    <a:pt x="101" y="606"/>
                  </a:lnTo>
                  <a:lnTo>
                    <a:pt x="84" y="605"/>
                  </a:lnTo>
                  <a:lnTo>
                    <a:pt x="84" y="617"/>
                  </a:lnTo>
                  <a:lnTo>
                    <a:pt x="92" y="617"/>
                  </a:lnTo>
                  <a:lnTo>
                    <a:pt x="84" y="616"/>
                  </a:lnTo>
                  <a:lnTo>
                    <a:pt x="84" y="616"/>
                  </a:lnTo>
                  <a:lnTo>
                    <a:pt x="100" y="620"/>
                  </a:lnTo>
                  <a:close/>
                  <a:moveTo>
                    <a:pt x="86" y="657"/>
                  </a:moveTo>
                  <a:lnTo>
                    <a:pt x="86" y="664"/>
                  </a:lnTo>
                  <a:lnTo>
                    <a:pt x="103" y="665"/>
                  </a:lnTo>
                  <a:lnTo>
                    <a:pt x="103" y="650"/>
                  </a:lnTo>
                  <a:lnTo>
                    <a:pt x="104" y="647"/>
                  </a:lnTo>
                  <a:lnTo>
                    <a:pt x="87" y="646"/>
                  </a:lnTo>
                  <a:lnTo>
                    <a:pt x="87" y="649"/>
                  </a:lnTo>
                  <a:lnTo>
                    <a:pt x="86" y="664"/>
                  </a:lnTo>
                  <a:lnTo>
                    <a:pt x="95" y="664"/>
                  </a:lnTo>
                  <a:lnTo>
                    <a:pt x="103" y="664"/>
                  </a:lnTo>
                  <a:lnTo>
                    <a:pt x="103" y="656"/>
                  </a:lnTo>
                  <a:lnTo>
                    <a:pt x="86" y="657"/>
                  </a:lnTo>
                  <a:close/>
                  <a:moveTo>
                    <a:pt x="87" y="636"/>
                  </a:moveTo>
                  <a:lnTo>
                    <a:pt x="88" y="666"/>
                  </a:lnTo>
                  <a:lnTo>
                    <a:pt x="88" y="686"/>
                  </a:lnTo>
                  <a:lnTo>
                    <a:pt x="105" y="686"/>
                  </a:lnTo>
                  <a:lnTo>
                    <a:pt x="105" y="666"/>
                  </a:lnTo>
                  <a:lnTo>
                    <a:pt x="104" y="635"/>
                  </a:lnTo>
                  <a:lnTo>
                    <a:pt x="87" y="636"/>
                  </a:lnTo>
                  <a:close/>
                  <a:moveTo>
                    <a:pt x="106" y="692"/>
                  </a:moveTo>
                  <a:lnTo>
                    <a:pt x="106" y="690"/>
                  </a:lnTo>
                  <a:lnTo>
                    <a:pt x="106" y="677"/>
                  </a:lnTo>
                  <a:lnTo>
                    <a:pt x="98" y="676"/>
                  </a:lnTo>
                  <a:lnTo>
                    <a:pt x="90" y="676"/>
                  </a:lnTo>
                  <a:lnTo>
                    <a:pt x="90" y="687"/>
                  </a:lnTo>
                  <a:lnTo>
                    <a:pt x="107" y="686"/>
                  </a:lnTo>
                  <a:lnTo>
                    <a:pt x="106" y="676"/>
                  </a:lnTo>
                  <a:lnTo>
                    <a:pt x="90" y="676"/>
                  </a:lnTo>
                  <a:lnTo>
                    <a:pt x="89" y="688"/>
                  </a:lnTo>
                  <a:lnTo>
                    <a:pt x="89" y="690"/>
                  </a:lnTo>
                  <a:lnTo>
                    <a:pt x="106" y="692"/>
                  </a:lnTo>
                  <a:close/>
                  <a:moveTo>
                    <a:pt x="90" y="699"/>
                  </a:moveTo>
                  <a:lnTo>
                    <a:pt x="90" y="702"/>
                  </a:lnTo>
                  <a:lnTo>
                    <a:pt x="91" y="712"/>
                  </a:lnTo>
                  <a:lnTo>
                    <a:pt x="92" y="728"/>
                  </a:lnTo>
                  <a:lnTo>
                    <a:pt x="92" y="741"/>
                  </a:lnTo>
                  <a:lnTo>
                    <a:pt x="109" y="741"/>
                  </a:lnTo>
                  <a:lnTo>
                    <a:pt x="109" y="732"/>
                  </a:lnTo>
                  <a:lnTo>
                    <a:pt x="93" y="732"/>
                  </a:lnTo>
                  <a:lnTo>
                    <a:pt x="92" y="741"/>
                  </a:lnTo>
                  <a:lnTo>
                    <a:pt x="101" y="741"/>
                  </a:lnTo>
                  <a:lnTo>
                    <a:pt x="109" y="741"/>
                  </a:lnTo>
                  <a:lnTo>
                    <a:pt x="108" y="727"/>
                  </a:lnTo>
                  <a:lnTo>
                    <a:pt x="108" y="711"/>
                  </a:lnTo>
                  <a:lnTo>
                    <a:pt x="107" y="701"/>
                  </a:lnTo>
                  <a:lnTo>
                    <a:pt x="107" y="699"/>
                  </a:lnTo>
                  <a:lnTo>
                    <a:pt x="90" y="699"/>
                  </a:lnTo>
                  <a:close/>
                  <a:moveTo>
                    <a:pt x="110" y="720"/>
                  </a:moveTo>
                  <a:lnTo>
                    <a:pt x="110" y="710"/>
                  </a:lnTo>
                  <a:lnTo>
                    <a:pt x="101" y="709"/>
                  </a:lnTo>
                  <a:lnTo>
                    <a:pt x="93" y="710"/>
                  </a:lnTo>
                  <a:lnTo>
                    <a:pt x="93" y="725"/>
                  </a:lnTo>
                  <a:lnTo>
                    <a:pt x="110" y="724"/>
                  </a:lnTo>
                  <a:lnTo>
                    <a:pt x="110" y="709"/>
                  </a:lnTo>
                  <a:lnTo>
                    <a:pt x="93" y="709"/>
                  </a:lnTo>
                  <a:lnTo>
                    <a:pt x="93" y="720"/>
                  </a:lnTo>
                  <a:lnTo>
                    <a:pt x="110" y="720"/>
                  </a:lnTo>
                  <a:close/>
                  <a:moveTo>
                    <a:pt x="111" y="717"/>
                  </a:moveTo>
                  <a:lnTo>
                    <a:pt x="111" y="717"/>
                  </a:lnTo>
                  <a:lnTo>
                    <a:pt x="112" y="706"/>
                  </a:lnTo>
                  <a:lnTo>
                    <a:pt x="103" y="706"/>
                  </a:lnTo>
                  <a:lnTo>
                    <a:pt x="95" y="706"/>
                  </a:lnTo>
                  <a:lnTo>
                    <a:pt x="95" y="730"/>
                  </a:lnTo>
                  <a:lnTo>
                    <a:pt x="112" y="730"/>
                  </a:lnTo>
                  <a:lnTo>
                    <a:pt x="113" y="714"/>
                  </a:lnTo>
                  <a:lnTo>
                    <a:pt x="96" y="713"/>
                  </a:lnTo>
                  <a:lnTo>
                    <a:pt x="95" y="729"/>
                  </a:lnTo>
                  <a:lnTo>
                    <a:pt x="104" y="730"/>
                  </a:lnTo>
                  <a:lnTo>
                    <a:pt x="112" y="730"/>
                  </a:lnTo>
                  <a:lnTo>
                    <a:pt x="112" y="706"/>
                  </a:lnTo>
                  <a:lnTo>
                    <a:pt x="95" y="706"/>
                  </a:lnTo>
                  <a:lnTo>
                    <a:pt x="94" y="716"/>
                  </a:lnTo>
                  <a:lnTo>
                    <a:pt x="94" y="716"/>
                  </a:lnTo>
                  <a:lnTo>
                    <a:pt x="111" y="717"/>
                  </a:lnTo>
                  <a:close/>
                  <a:moveTo>
                    <a:pt x="96" y="726"/>
                  </a:moveTo>
                  <a:lnTo>
                    <a:pt x="97" y="743"/>
                  </a:lnTo>
                  <a:lnTo>
                    <a:pt x="97" y="743"/>
                  </a:lnTo>
                  <a:lnTo>
                    <a:pt x="97" y="749"/>
                  </a:lnTo>
                  <a:lnTo>
                    <a:pt x="97" y="752"/>
                  </a:lnTo>
                  <a:lnTo>
                    <a:pt x="114" y="751"/>
                  </a:lnTo>
                  <a:lnTo>
                    <a:pt x="114" y="748"/>
                  </a:lnTo>
                  <a:lnTo>
                    <a:pt x="113" y="742"/>
                  </a:lnTo>
                  <a:lnTo>
                    <a:pt x="105" y="742"/>
                  </a:lnTo>
                  <a:lnTo>
                    <a:pt x="113" y="742"/>
                  </a:lnTo>
                  <a:lnTo>
                    <a:pt x="113" y="726"/>
                  </a:lnTo>
                  <a:lnTo>
                    <a:pt x="96" y="726"/>
                  </a:lnTo>
                  <a:close/>
                  <a:moveTo>
                    <a:pt x="98" y="764"/>
                  </a:moveTo>
                  <a:lnTo>
                    <a:pt x="99" y="774"/>
                  </a:lnTo>
                  <a:lnTo>
                    <a:pt x="115" y="776"/>
                  </a:lnTo>
                  <a:lnTo>
                    <a:pt x="115" y="775"/>
                  </a:lnTo>
                  <a:lnTo>
                    <a:pt x="116" y="772"/>
                  </a:lnTo>
                  <a:lnTo>
                    <a:pt x="117" y="763"/>
                  </a:lnTo>
                  <a:lnTo>
                    <a:pt x="117" y="750"/>
                  </a:lnTo>
                  <a:lnTo>
                    <a:pt x="109" y="750"/>
                  </a:lnTo>
                  <a:lnTo>
                    <a:pt x="101" y="750"/>
                  </a:lnTo>
                  <a:lnTo>
                    <a:pt x="101" y="763"/>
                  </a:lnTo>
                  <a:lnTo>
                    <a:pt x="101" y="764"/>
                  </a:lnTo>
                  <a:lnTo>
                    <a:pt x="102" y="768"/>
                  </a:lnTo>
                  <a:lnTo>
                    <a:pt x="118" y="765"/>
                  </a:lnTo>
                  <a:lnTo>
                    <a:pt x="118" y="761"/>
                  </a:lnTo>
                  <a:lnTo>
                    <a:pt x="110" y="763"/>
                  </a:lnTo>
                  <a:lnTo>
                    <a:pt x="118" y="762"/>
                  </a:lnTo>
                  <a:lnTo>
                    <a:pt x="117" y="749"/>
                  </a:lnTo>
                  <a:lnTo>
                    <a:pt x="101" y="749"/>
                  </a:lnTo>
                  <a:lnTo>
                    <a:pt x="100" y="762"/>
                  </a:lnTo>
                  <a:lnTo>
                    <a:pt x="99" y="771"/>
                  </a:lnTo>
                  <a:lnTo>
                    <a:pt x="108" y="772"/>
                  </a:lnTo>
                  <a:lnTo>
                    <a:pt x="100" y="768"/>
                  </a:lnTo>
                  <a:lnTo>
                    <a:pt x="99" y="770"/>
                  </a:lnTo>
                  <a:lnTo>
                    <a:pt x="107" y="773"/>
                  </a:lnTo>
                  <a:lnTo>
                    <a:pt x="115" y="773"/>
                  </a:lnTo>
                  <a:lnTo>
                    <a:pt x="115" y="763"/>
                  </a:lnTo>
                  <a:lnTo>
                    <a:pt x="98" y="764"/>
                  </a:lnTo>
                  <a:close/>
                  <a:moveTo>
                    <a:pt x="103" y="780"/>
                  </a:moveTo>
                  <a:lnTo>
                    <a:pt x="103" y="781"/>
                  </a:lnTo>
                  <a:lnTo>
                    <a:pt x="119" y="783"/>
                  </a:lnTo>
                  <a:lnTo>
                    <a:pt x="120" y="781"/>
                  </a:lnTo>
                  <a:lnTo>
                    <a:pt x="112" y="779"/>
                  </a:lnTo>
                  <a:lnTo>
                    <a:pt x="104" y="781"/>
                  </a:lnTo>
                  <a:lnTo>
                    <a:pt x="105" y="783"/>
                  </a:lnTo>
                  <a:lnTo>
                    <a:pt x="113" y="780"/>
                  </a:lnTo>
                  <a:lnTo>
                    <a:pt x="104" y="781"/>
                  </a:lnTo>
                  <a:lnTo>
                    <a:pt x="105" y="800"/>
                  </a:lnTo>
                  <a:lnTo>
                    <a:pt x="122" y="800"/>
                  </a:lnTo>
                  <a:lnTo>
                    <a:pt x="122" y="799"/>
                  </a:lnTo>
                  <a:lnTo>
                    <a:pt x="105" y="799"/>
                  </a:lnTo>
                  <a:lnTo>
                    <a:pt x="105" y="799"/>
                  </a:lnTo>
                  <a:lnTo>
                    <a:pt x="113" y="799"/>
                  </a:lnTo>
                  <a:lnTo>
                    <a:pt x="122" y="799"/>
                  </a:lnTo>
                  <a:lnTo>
                    <a:pt x="121" y="780"/>
                  </a:lnTo>
                  <a:lnTo>
                    <a:pt x="121" y="777"/>
                  </a:lnTo>
                  <a:lnTo>
                    <a:pt x="120" y="776"/>
                  </a:lnTo>
                  <a:lnTo>
                    <a:pt x="104" y="776"/>
                  </a:lnTo>
                  <a:lnTo>
                    <a:pt x="103" y="778"/>
                  </a:lnTo>
                  <a:lnTo>
                    <a:pt x="111" y="781"/>
                  </a:lnTo>
                  <a:lnTo>
                    <a:pt x="120" y="780"/>
                  </a:lnTo>
                  <a:lnTo>
                    <a:pt x="119" y="778"/>
                  </a:lnTo>
                  <a:lnTo>
                    <a:pt x="103" y="780"/>
                  </a:lnTo>
                  <a:close/>
                  <a:moveTo>
                    <a:pt x="122" y="787"/>
                  </a:moveTo>
                  <a:lnTo>
                    <a:pt x="122" y="776"/>
                  </a:lnTo>
                  <a:lnTo>
                    <a:pt x="114" y="776"/>
                  </a:lnTo>
                  <a:lnTo>
                    <a:pt x="105" y="776"/>
                  </a:lnTo>
                  <a:lnTo>
                    <a:pt x="106" y="791"/>
                  </a:lnTo>
                  <a:lnTo>
                    <a:pt x="106" y="816"/>
                  </a:lnTo>
                  <a:lnTo>
                    <a:pt x="123" y="816"/>
                  </a:lnTo>
                  <a:lnTo>
                    <a:pt x="123" y="790"/>
                  </a:lnTo>
                  <a:lnTo>
                    <a:pt x="122" y="775"/>
                  </a:lnTo>
                  <a:lnTo>
                    <a:pt x="105" y="776"/>
                  </a:lnTo>
                  <a:lnTo>
                    <a:pt x="105" y="786"/>
                  </a:lnTo>
                  <a:lnTo>
                    <a:pt x="122" y="787"/>
                  </a:lnTo>
                  <a:close/>
                  <a:moveTo>
                    <a:pt x="106" y="829"/>
                  </a:moveTo>
                  <a:lnTo>
                    <a:pt x="107" y="832"/>
                  </a:lnTo>
                  <a:lnTo>
                    <a:pt x="123" y="832"/>
                  </a:lnTo>
                  <a:lnTo>
                    <a:pt x="124" y="812"/>
                  </a:lnTo>
                  <a:lnTo>
                    <a:pt x="107" y="811"/>
                  </a:lnTo>
                  <a:lnTo>
                    <a:pt x="107" y="832"/>
                  </a:lnTo>
                  <a:lnTo>
                    <a:pt x="115" y="832"/>
                  </a:lnTo>
                  <a:lnTo>
                    <a:pt x="123" y="832"/>
                  </a:lnTo>
                  <a:lnTo>
                    <a:pt x="123" y="828"/>
                  </a:lnTo>
                  <a:lnTo>
                    <a:pt x="106" y="829"/>
                  </a:lnTo>
                  <a:close/>
                  <a:moveTo>
                    <a:pt x="124" y="799"/>
                  </a:moveTo>
                  <a:lnTo>
                    <a:pt x="124" y="790"/>
                  </a:lnTo>
                  <a:lnTo>
                    <a:pt x="116" y="790"/>
                  </a:lnTo>
                  <a:lnTo>
                    <a:pt x="107" y="791"/>
                  </a:lnTo>
                  <a:lnTo>
                    <a:pt x="108" y="801"/>
                  </a:lnTo>
                  <a:lnTo>
                    <a:pt x="124" y="801"/>
                  </a:lnTo>
                  <a:lnTo>
                    <a:pt x="125" y="791"/>
                  </a:lnTo>
                  <a:lnTo>
                    <a:pt x="117" y="790"/>
                  </a:lnTo>
                  <a:lnTo>
                    <a:pt x="108" y="791"/>
                  </a:lnTo>
                  <a:lnTo>
                    <a:pt x="109" y="801"/>
                  </a:lnTo>
                  <a:lnTo>
                    <a:pt x="109" y="802"/>
                  </a:lnTo>
                  <a:lnTo>
                    <a:pt x="110" y="806"/>
                  </a:lnTo>
                  <a:lnTo>
                    <a:pt x="118" y="805"/>
                  </a:lnTo>
                  <a:lnTo>
                    <a:pt x="110" y="805"/>
                  </a:lnTo>
                  <a:lnTo>
                    <a:pt x="110" y="810"/>
                  </a:lnTo>
                  <a:lnTo>
                    <a:pt x="127" y="810"/>
                  </a:lnTo>
                  <a:lnTo>
                    <a:pt x="126" y="805"/>
                  </a:lnTo>
                  <a:lnTo>
                    <a:pt x="126" y="803"/>
                  </a:lnTo>
                  <a:lnTo>
                    <a:pt x="126" y="799"/>
                  </a:lnTo>
                  <a:lnTo>
                    <a:pt x="117" y="801"/>
                  </a:lnTo>
                  <a:lnTo>
                    <a:pt x="126" y="800"/>
                  </a:lnTo>
                  <a:lnTo>
                    <a:pt x="125" y="790"/>
                  </a:lnTo>
                  <a:lnTo>
                    <a:pt x="108" y="790"/>
                  </a:lnTo>
                  <a:lnTo>
                    <a:pt x="108" y="801"/>
                  </a:lnTo>
                  <a:lnTo>
                    <a:pt x="116" y="801"/>
                  </a:lnTo>
                  <a:lnTo>
                    <a:pt x="124" y="801"/>
                  </a:lnTo>
                  <a:lnTo>
                    <a:pt x="124" y="790"/>
                  </a:lnTo>
                  <a:lnTo>
                    <a:pt x="107" y="790"/>
                  </a:lnTo>
                  <a:lnTo>
                    <a:pt x="107" y="799"/>
                  </a:lnTo>
                  <a:lnTo>
                    <a:pt x="124" y="799"/>
                  </a:lnTo>
                  <a:close/>
                  <a:moveTo>
                    <a:pt x="110" y="823"/>
                  </a:moveTo>
                  <a:lnTo>
                    <a:pt x="110" y="829"/>
                  </a:lnTo>
                  <a:lnTo>
                    <a:pt x="127" y="829"/>
                  </a:lnTo>
                  <a:lnTo>
                    <a:pt x="128" y="809"/>
                  </a:lnTo>
                  <a:lnTo>
                    <a:pt x="111" y="809"/>
                  </a:lnTo>
                  <a:lnTo>
                    <a:pt x="110" y="828"/>
                  </a:lnTo>
                  <a:lnTo>
                    <a:pt x="119" y="828"/>
                  </a:lnTo>
                  <a:lnTo>
                    <a:pt x="127" y="828"/>
                  </a:lnTo>
                  <a:lnTo>
                    <a:pt x="127" y="822"/>
                  </a:lnTo>
                  <a:lnTo>
                    <a:pt x="110" y="823"/>
                  </a:lnTo>
                  <a:close/>
                  <a:moveTo>
                    <a:pt x="128" y="797"/>
                  </a:moveTo>
                  <a:lnTo>
                    <a:pt x="128" y="793"/>
                  </a:lnTo>
                  <a:lnTo>
                    <a:pt x="120" y="792"/>
                  </a:lnTo>
                  <a:lnTo>
                    <a:pt x="112" y="792"/>
                  </a:lnTo>
                  <a:lnTo>
                    <a:pt x="112" y="818"/>
                  </a:lnTo>
                  <a:lnTo>
                    <a:pt x="113" y="833"/>
                  </a:lnTo>
                  <a:lnTo>
                    <a:pt x="130" y="833"/>
                  </a:lnTo>
                  <a:lnTo>
                    <a:pt x="130" y="828"/>
                  </a:lnTo>
                  <a:lnTo>
                    <a:pt x="113" y="828"/>
                  </a:lnTo>
                  <a:lnTo>
                    <a:pt x="113" y="833"/>
                  </a:lnTo>
                  <a:lnTo>
                    <a:pt x="121" y="833"/>
                  </a:lnTo>
                  <a:lnTo>
                    <a:pt x="130" y="833"/>
                  </a:lnTo>
                  <a:lnTo>
                    <a:pt x="129" y="818"/>
                  </a:lnTo>
                  <a:lnTo>
                    <a:pt x="128" y="792"/>
                  </a:lnTo>
                  <a:lnTo>
                    <a:pt x="112" y="791"/>
                  </a:lnTo>
                  <a:lnTo>
                    <a:pt x="111" y="796"/>
                  </a:lnTo>
                  <a:lnTo>
                    <a:pt x="128" y="797"/>
                  </a:lnTo>
                  <a:close/>
                  <a:moveTo>
                    <a:pt x="130" y="816"/>
                  </a:moveTo>
                  <a:lnTo>
                    <a:pt x="130" y="808"/>
                  </a:lnTo>
                  <a:lnTo>
                    <a:pt x="122" y="808"/>
                  </a:lnTo>
                  <a:lnTo>
                    <a:pt x="113" y="808"/>
                  </a:lnTo>
                  <a:lnTo>
                    <a:pt x="114" y="825"/>
                  </a:lnTo>
                  <a:lnTo>
                    <a:pt x="131" y="825"/>
                  </a:lnTo>
                  <a:lnTo>
                    <a:pt x="130" y="807"/>
                  </a:lnTo>
                  <a:lnTo>
                    <a:pt x="113" y="808"/>
                  </a:lnTo>
                  <a:lnTo>
                    <a:pt x="113" y="815"/>
                  </a:lnTo>
                  <a:lnTo>
                    <a:pt x="130" y="816"/>
                  </a:lnTo>
                  <a:close/>
                  <a:moveTo>
                    <a:pt x="114" y="838"/>
                  </a:moveTo>
                  <a:lnTo>
                    <a:pt x="115" y="848"/>
                  </a:lnTo>
                  <a:lnTo>
                    <a:pt x="132" y="847"/>
                  </a:lnTo>
                  <a:lnTo>
                    <a:pt x="132" y="823"/>
                  </a:lnTo>
                  <a:lnTo>
                    <a:pt x="124" y="823"/>
                  </a:lnTo>
                  <a:lnTo>
                    <a:pt x="115" y="823"/>
                  </a:lnTo>
                  <a:lnTo>
                    <a:pt x="116" y="835"/>
                  </a:lnTo>
                  <a:lnTo>
                    <a:pt x="116" y="839"/>
                  </a:lnTo>
                  <a:lnTo>
                    <a:pt x="133" y="838"/>
                  </a:lnTo>
                  <a:lnTo>
                    <a:pt x="133" y="834"/>
                  </a:lnTo>
                  <a:lnTo>
                    <a:pt x="132" y="822"/>
                  </a:lnTo>
                  <a:lnTo>
                    <a:pt x="115" y="822"/>
                  </a:lnTo>
                  <a:lnTo>
                    <a:pt x="115" y="847"/>
                  </a:lnTo>
                  <a:lnTo>
                    <a:pt x="123" y="847"/>
                  </a:lnTo>
                  <a:lnTo>
                    <a:pt x="132" y="847"/>
                  </a:lnTo>
                  <a:lnTo>
                    <a:pt x="131" y="838"/>
                  </a:lnTo>
                  <a:lnTo>
                    <a:pt x="114" y="838"/>
                  </a:lnTo>
                  <a:close/>
                  <a:moveTo>
                    <a:pt x="117" y="851"/>
                  </a:moveTo>
                  <a:lnTo>
                    <a:pt x="118" y="863"/>
                  </a:lnTo>
                  <a:lnTo>
                    <a:pt x="119" y="874"/>
                  </a:lnTo>
                  <a:lnTo>
                    <a:pt x="135" y="874"/>
                  </a:lnTo>
                  <a:lnTo>
                    <a:pt x="135" y="871"/>
                  </a:lnTo>
                  <a:lnTo>
                    <a:pt x="119" y="870"/>
                  </a:lnTo>
                  <a:lnTo>
                    <a:pt x="119" y="873"/>
                  </a:lnTo>
                  <a:lnTo>
                    <a:pt x="127" y="873"/>
                  </a:lnTo>
                  <a:lnTo>
                    <a:pt x="135" y="873"/>
                  </a:lnTo>
                  <a:lnTo>
                    <a:pt x="135" y="863"/>
                  </a:lnTo>
                  <a:lnTo>
                    <a:pt x="134" y="851"/>
                  </a:lnTo>
                  <a:lnTo>
                    <a:pt x="117" y="851"/>
                  </a:lnTo>
                  <a:close/>
                  <a:moveTo>
                    <a:pt x="136" y="858"/>
                  </a:moveTo>
                  <a:lnTo>
                    <a:pt x="136" y="857"/>
                  </a:lnTo>
                  <a:lnTo>
                    <a:pt x="137" y="840"/>
                  </a:lnTo>
                  <a:lnTo>
                    <a:pt x="128" y="840"/>
                  </a:lnTo>
                  <a:lnTo>
                    <a:pt x="120" y="840"/>
                  </a:lnTo>
                  <a:lnTo>
                    <a:pt x="121" y="866"/>
                  </a:lnTo>
                  <a:lnTo>
                    <a:pt x="137" y="866"/>
                  </a:lnTo>
                  <a:lnTo>
                    <a:pt x="137" y="861"/>
                  </a:lnTo>
                  <a:lnTo>
                    <a:pt x="121" y="861"/>
                  </a:lnTo>
                  <a:lnTo>
                    <a:pt x="121" y="866"/>
                  </a:lnTo>
                  <a:lnTo>
                    <a:pt x="129" y="866"/>
                  </a:lnTo>
                  <a:lnTo>
                    <a:pt x="137" y="866"/>
                  </a:lnTo>
                  <a:lnTo>
                    <a:pt x="137" y="839"/>
                  </a:lnTo>
                  <a:lnTo>
                    <a:pt x="120" y="839"/>
                  </a:lnTo>
                  <a:lnTo>
                    <a:pt x="119" y="856"/>
                  </a:lnTo>
                  <a:lnTo>
                    <a:pt x="119" y="858"/>
                  </a:lnTo>
                  <a:lnTo>
                    <a:pt x="136" y="858"/>
                  </a:lnTo>
                  <a:close/>
                  <a:moveTo>
                    <a:pt x="138" y="849"/>
                  </a:moveTo>
                  <a:lnTo>
                    <a:pt x="138" y="838"/>
                  </a:lnTo>
                  <a:lnTo>
                    <a:pt x="130" y="838"/>
                  </a:lnTo>
                  <a:lnTo>
                    <a:pt x="122" y="838"/>
                  </a:lnTo>
                  <a:lnTo>
                    <a:pt x="122" y="850"/>
                  </a:lnTo>
                  <a:lnTo>
                    <a:pt x="123" y="851"/>
                  </a:lnTo>
                  <a:lnTo>
                    <a:pt x="123" y="854"/>
                  </a:lnTo>
                  <a:lnTo>
                    <a:pt x="139" y="851"/>
                  </a:lnTo>
                  <a:lnTo>
                    <a:pt x="139" y="848"/>
                  </a:lnTo>
                  <a:lnTo>
                    <a:pt x="131" y="850"/>
                  </a:lnTo>
                  <a:lnTo>
                    <a:pt x="139" y="849"/>
                  </a:lnTo>
                  <a:lnTo>
                    <a:pt x="138" y="838"/>
                  </a:lnTo>
                  <a:lnTo>
                    <a:pt x="122" y="838"/>
                  </a:lnTo>
                  <a:lnTo>
                    <a:pt x="121" y="848"/>
                  </a:lnTo>
                  <a:lnTo>
                    <a:pt x="138" y="849"/>
                  </a:lnTo>
                  <a:close/>
                  <a:moveTo>
                    <a:pt x="124" y="865"/>
                  </a:moveTo>
                  <a:lnTo>
                    <a:pt x="124" y="876"/>
                  </a:lnTo>
                  <a:lnTo>
                    <a:pt x="124" y="878"/>
                  </a:lnTo>
                  <a:lnTo>
                    <a:pt x="125" y="880"/>
                  </a:lnTo>
                  <a:lnTo>
                    <a:pt x="133" y="879"/>
                  </a:lnTo>
                  <a:lnTo>
                    <a:pt x="125" y="879"/>
                  </a:lnTo>
                  <a:lnTo>
                    <a:pt x="125" y="892"/>
                  </a:lnTo>
                  <a:lnTo>
                    <a:pt x="142" y="892"/>
                  </a:lnTo>
                  <a:lnTo>
                    <a:pt x="143" y="878"/>
                  </a:lnTo>
                  <a:lnTo>
                    <a:pt x="134" y="878"/>
                  </a:lnTo>
                  <a:lnTo>
                    <a:pt x="126" y="880"/>
                  </a:lnTo>
                  <a:lnTo>
                    <a:pt x="127" y="882"/>
                  </a:lnTo>
                  <a:lnTo>
                    <a:pt x="128" y="885"/>
                  </a:lnTo>
                  <a:lnTo>
                    <a:pt x="144" y="884"/>
                  </a:lnTo>
                  <a:lnTo>
                    <a:pt x="144" y="879"/>
                  </a:lnTo>
                  <a:lnTo>
                    <a:pt x="128" y="878"/>
                  </a:lnTo>
                  <a:lnTo>
                    <a:pt x="127" y="882"/>
                  </a:lnTo>
                  <a:lnTo>
                    <a:pt x="135" y="883"/>
                  </a:lnTo>
                  <a:lnTo>
                    <a:pt x="144" y="881"/>
                  </a:lnTo>
                  <a:lnTo>
                    <a:pt x="143" y="878"/>
                  </a:lnTo>
                  <a:lnTo>
                    <a:pt x="143" y="876"/>
                  </a:lnTo>
                  <a:lnTo>
                    <a:pt x="126" y="878"/>
                  </a:lnTo>
                  <a:lnTo>
                    <a:pt x="125" y="891"/>
                  </a:lnTo>
                  <a:lnTo>
                    <a:pt x="134" y="892"/>
                  </a:lnTo>
                  <a:lnTo>
                    <a:pt x="142" y="891"/>
                  </a:lnTo>
                  <a:lnTo>
                    <a:pt x="141" y="878"/>
                  </a:lnTo>
                  <a:lnTo>
                    <a:pt x="141" y="877"/>
                  </a:lnTo>
                  <a:lnTo>
                    <a:pt x="141" y="874"/>
                  </a:lnTo>
                  <a:lnTo>
                    <a:pt x="132" y="876"/>
                  </a:lnTo>
                  <a:lnTo>
                    <a:pt x="141" y="876"/>
                  </a:lnTo>
                  <a:lnTo>
                    <a:pt x="141" y="865"/>
                  </a:lnTo>
                  <a:lnTo>
                    <a:pt x="124" y="865"/>
                  </a:lnTo>
                  <a:close/>
                  <a:moveTo>
                    <a:pt x="145" y="881"/>
                  </a:moveTo>
                  <a:lnTo>
                    <a:pt x="146" y="858"/>
                  </a:lnTo>
                  <a:lnTo>
                    <a:pt x="137" y="858"/>
                  </a:lnTo>
                  <a:lnTo>
                    <a:pt x="129" y="858"/>
                  </a:lnTo>
                  <a:lnTo>
                    <a:pt x="129" y="860"/>
                  </a:lnTo>
                  <a:lnTo>
                    <a:pt x="146" y="860"/>
                  </a:lnTo>
                  <a:lnTo>
                    <a:pt x="146" y="858"/>
                  </a:lnTo>
                  <a:lnTo>
                    <a:pt x="129" y="857"/>
                  </a:lnTo>
                  <a:lnTo>
                    <a:pt x="128" y="880"/>
                  </a:lnTo>
                  <a:lnTo>
                    <a:pt x="145" y="881"/>
                  </a:lnTo>
                  <a:close/>
                  <a:moveTo>
                    <a:pt x="129" y="873"/>
                  </a:moveTo>
                  <a:lnTo>
                    <a:pt x="130" y="904"/>
                  </a:lnTo>
                  <a:lnTo>
                    <a:pt x="145" y="908"/>
                  </a:lnTo>
                  <a:lnTo>
                    <a:pt x="146" y="907"/>
                  </a:lnTo>
                  <a:lnTo>
                    <a:pt x="147" y="904"/>
                  </a:lnTo>
                  <a:lnTo>
                    <a:pt x="148" y="891"/>
                  </a:lnTo>
                  <a:lnTo>
                    <a:pt x="139" y="891"/>
                  </a:lnTo>
                  <a:lnTo>
                    <a:pt x="131" y="893"/>
                  </a:lnTo>
                  <a:lnTo>
                    <a:pt x="132" y="896"/>
                  </a:lnTo>
                  <a:lnTo>
                    <a:pt x="140" y="895"/>
                  </a:lnTo>
                  <a:lnTo>
                    <a:pt x="132" y="895"/>
                  </a:lnTo>
                  <a:lnTo>
                    <a:pt x="132" y="896"/>
                  </a:lnTo>
                  <a:lnTo>
                    <a:pt x="148" y="896"/>
                  </a:lnTo>
                  <a:lnTo>
                    <a:pt x="148" y="894"/>
                  </a:lnTo>
                  <a:lnTo>
                    <a:pt x="148" y="893"/>
                  </a:lnTo>
                  <a:lnTo>
                    <a:pt x="148" y="889"/>
                  </a:lnTo>
                  <a:lnTo>
                    <a:pt x="131" y="891"/>
                  </a:lnTo>
                  <a:lnTo>
                    <a:pt x="130" y="903"/>
                  </a:lnTo>
                  <a:lnTo>
                    <a:pt x="139" y="903"/>
                  </a:lnTo>
                  <a:lnTo>
                    <a:pt x="132" y="899"/>
                  </a:lnTo>
                  <a:lnTo>
                    <a:pt x="131" y="900"/>
                  </a:lnTo>
                  <a:lnTo>
                    <a:pt x="138" y="904"/>
                  </a:lnTo>
                  <a:lnTo>
                    <a:pt x="146" y="904"/>
                  </a:lnTo>
                  <a:lnTo>
                    <a:pt x="146" y="872"/>
                  </a:lnTo>
                  <a:lnTo>
                    <a:pt x="129" y="873"/>
                  </a:lnTo>
                  <a:close/>
                  <a:moveTo>
                    <a:pt x="132" y="909"/>
                  </a:moveTo>
                  <a:lnTo>
                    <a:pt x="132" y="918"/>
                  </a:lnTo>
                  <a:lnTo>
                    <a:pt x="149" y="918"/>
                  </a:lnTo>
                  <a:lnTo>
                    <a:pt x="150" y="907"/>
                  </a:lnTo>
                  <a:lnTo>
                    <a:pt x="141" y="907"/>
                  </a:lnTo>
                  <a:lnTo>
                    <a:pt x="150" y="908"/>
                  </a:lnTo>
                  <a:lnTo>
                    <a:pt x="150" y="904"/>
                  </a:lnTo>
                  <a:lnTo>
                    <a:pt x="142" y="903"/>
                  </a:lnTo>
                  <a:lnTo>
                    <a:pt x="143" y="911"/>
                  </a:lnTo>
                  <a:lnTo>
                    <a:pt x="144" y="911"/>
                  </a:lnTo>
                  <a:lnTo>
                    <a:pt x="141" y="895"/>
                  </a:lnTo>
                  <a:lnTo>
                    <a:pt x="140" y="895"/>
                  </a:lnTo>
                  <a:lnTo>
                    <a:pt x="133" y="902"/>
                  </a:lnTo>
                  <a:lnTo>
                    <a:pt x="133" y="906"/>
                  </a:lnTo>
                  <a:lnTo>
                    <a:pt x="133" y="906"/>
                  </a:lnTo>
                  <a:lnTo>
                    <a:pt x="132" y="917"/>
                  </a:lnTo>
                  <a:lnTo>
                    <a:pt x="141" y="918"/>
                  </a:lnTo>
                  <a:lnTo>
                    <a:pt x="149" y="918"/>
                  </a:lnTo>
                  <a:lnTo>
                    <a:pt x="149" y="908"/>
                  </a:lnTo>
                  <a:lnTo>
                    <a:pt x="132" y="909"/>
                  </a:lnTo>
                  <a:close/>
                  <a:moveTo>
                    <a:pt x="152" y="914"/>
                  </a:moveTo>
                  <a:lnTo>
                    <a:pt x="153" y="901"/>
                  </a:lnTo>
                  <a:lnTo>
                    <a:pt x="144" y="900"/>
                  </a:lnTo>
                  <a:lnTo>
                    <a:pt x="136" y="902"/>
                  </a:lnTo>
                  <a:lnTo>
                    <a:pt x="137" y="905"/>
                  </a:lnTo>
                  <a:lnTo>
                    <a:pt x="145" y="903"/>
                  </a:lnTo>
                  <a:lnTo>
                    <a:pt x="137" y="904"/>
                  </a:lnTo>
                  <a:lnTo>
                    <a:pt x="137" y="932"/>
                  </a:lnTo>
                  <a:lnTo>
                    <a:pt x="154" y="932"/>
                  </a:lnTo>
                  <a:lnTo>
                    <a:pt x="154" y="927"/>
                  </a:lnTo>
                  <a:lnTo>
                    <a:pt x="137" y="926"/>
                  </a:lnTo>
                  <a:lnTo>
                    <a:pt x="137" y="931"/>
                  </a:lnTo>
                  <a:lnTo>
                    <a:pt x="146" y="932"/>
                  </a:lnTo>
                  <a:lnTo>
                    <a:pt x="154" y="931"/>
                  </a:lnTo>
                  <a:lnTo>
                    <a:pt x="153" y="903"/>
                  </a:lnTo>
                  <a:lnTo>
                    <a:pt x="153" y="902"/>
                  </a:lnTo>
                  <a:lnTo>
                    <a:pt x="152" y="898"/>
                  </a:lnTo>
                  <a:lnTo>
                    <a:pt x="136" y="900"/>
                  </a:lnTo>
                  <a:lnTo>
                    <a:pt x="135" y="913"/>
                  </a:lnTo>
                  <a:lnTo>
                    <a:pt x="152" y="914"/>
                  </a:lnTo>
                  <a:close/>
                  <a:moveTo>
                    <a:pt x="155" y="914"/>
                  </a:moveTo>
                  <a:lnTo>
                    <a:pt x="155" y="909"/>
                  </a:lnTo>
                  <a:lnTo>
                    <a:pt x="147" y="909"/>
                  </a:lnTo>
                  <a:lnTo>
                    <a:pt x="139" y="910"/>
                  </a:lnTo>
                  <a:lnTo>
                    <a:pt x="139" y="917"/>
                  </a:lnTo>
                  <a:lnTo>
                    <a:pt x="156" y="918"/>
                  </a:lnTo>
                  <a:lnTo>
                    <a:pt x="156" y="912"/>
                  </a:lnTo>
                  <a:lnTo>
                    <a:pt x="148" y="911"/>
                  </a:lnTo>
                  <a:lnTo>
                    <a:pt x="140" y="911"/>
                  </a:lnTo>
                  <a:lnTo>
                    <a:pt x="140" y="918"/>
                  </a:lnTo>
                  <a:lnTo>
                    <a:pt x="157" y="918"/>
                  </a:lnTo>
                  <a:lnTo>
                    <a:pt x="156" y="911"/>
                  </a:lnTo>
                  <a:lnTo>
                    <a:pt x="140" y="910"/>
                  </a:lnTo>
                  <a:lnTo>
                    <a:pt x="139" y="916"/>
                  </a:lnTo>
                  <a:lnTo>
                    <a:pt x="147" y="917"/>
                  </a:lnTo>
                  <a:lnTo>
                    <a:pt x="156" y="916"/>
                  </a:lnTo>
                  <a:lnTo>
                    <a:pt x="155" y="908"/>
                  </a:lnTo>
                  <a:lnTo>
                    <a:pt x="139" y="909"/>
                  </a:lnTo>
                  <a:lnTo>
                    <a:pt x="138" y="913"/>
                  </a:lnTo>
                  <a:lnTo>
                    <a:pt x="155" y="914"/>
                  </a:lnTo>
                  <a:close/>
                  <a:moveTo>
                    <a:pt x="140" y="931"/>
                  </a:moveTo>
                  <a:lnTo>
                    <a:pt x="140" y="936"/>
                  </a:lnTo>
                  <a:lnTo>
                    <a:pt x="141" y="939"/>
                  </a:lnTo>
                  <a:lnTo>
                    <a:pt x="141" y="940"/>
                  </a:lnTo>
                  <a:lnTo>
                    <a:pt x="149" y="937"/>
                  </a:lnTo>
                  <a:lnTo>
                    <a:pt x="141" y="940"/>
                  </a:lnTo>
                  <a:lnTo>
                    <a:pt x="142" y="942"/>
                  </a:lnTo>
                  <a:lnTo>
                    <a:pt x="150" y="939"/>
                  </a:lnTo>
                  <a:lnTo>
                    <a:pt x="142" y="940"/>
                  </a:lnTo>
                  <a:lnTo>
                    <a:pt x="142" y="954"/>
                  </a:lnTo>
                  <a:lnTo>
                    <a:pt x="159" y="954"/>
                  </a:lnTo>
                  <a:lnTo>
                    <a:pt x="159" y="940"/>
                  </a:lnTo>
                  <a:lnTo>
                    <a:pt x="151" y="940"/>
                  </a:lnTo>
                  <a:lnTo>
                    <a:pt x="143" y="941"/>
                  </a:lnTo>
                  <a:lnTo>
                    <a:pt x="143" y="946"/>
                  </a:lnTo>
                  <a:lnTo>
                    <a:pt x="160" y="946"/>
                  </a:lnTo>
                  <a:lnTo>
                    <a:pt x="161" y="937"/>
                  </a:lnTo>
                  <a:lnTo>
                    <a:pt x="144" y="936"/>
                  </a:lnTo>
                  <a:lnTo>
                    <a:pt x="143" y="945"/>
                  </a:lnTo>
                  <a:lnTo>
                    <a:pt x="152" y="945"/>
                  </a:lnTo>
                  <a:lnTo>
                    <a:pt x="160" y="944"/>
                  </a:lnTo>
                  <a:lnTo>
                    <a:pt x="159" y="939"/>
                  </a:lnTo>
                  <a:lnTo>
                    <a:pt x="143" y="940"/>
                  </a:lnTo>
                  <a:lnTo>
                    <a:pt x="142" y="953"/>
                  </a:lnTo>
                  <a:lnTo>
                    <a:pt x="150" y="953"/>
                  </a:lnTo>
                  <a:lnTo>
                    <a:pt x="159" y="953"/>
                  </a:lnTo>
                  <a:lnTo>
                    <a:pt x="158" y="939"/>
                  </a:lnTo>
                  <a:lnTo>
                    <a:pt x="158" y="937"/>
                  </a:lnTo>
                  <a:lnTo>
                    <a:pt x="157" y="935"/>
                  </a:lnTo>
                  <a:lnTo>
                    <a:pt x="157" y="934"/>
                  </a:lnTo>
                  <a:lnTo>
                    <a:pt x="156" y="933"/>
                  </a:lnTo>
                  <a:lnTo>
                    <a:pt x="149" y="936"/>
                  </a:lnTo>
                  <a:lnTo>
                    <a:pt x="157" y="935"/>
                  </a:lnTo>
                  <a:lnTo>
                    <a:pt x="157" y="930"/>
                  </a:lnTo>
                  <a:lnTo>
                    <a:pt x="140" y="931"/>
                  </a:lnTo>
                  <a:close/>
                  <a:moveTo>
                    <a:pt x="144" y="934"/>
                  </a:moveTo>
                  <a:lnTo>
                    <a:pt x="144" y="949"/>
                  </a:lnTo>
                  <a:lnTo>
                    <a:pt x="145" y="951"/>
                  </a:lnTo>
                  <a:lnTo>
                    <a:pt x="146" y="953"/>
                  </a:lnTo>
                  <a:lnTo>
                    <a:pt x="153" y="951"/>
                  </a:lnTo>
                  <a:lnTo>
                    <a:pt x="145" y="951"/>
                  </a:lnTo>
                  <a:lnTo>
                    <a:pt x="145" y="959"/>
                  </a:lnTo>
                  <a:lnTo>
                    <a:pt x="162" y="959"/>
                  </a:lnTo>
                  <a:lnTo>
                    <a:pt x="162" y="951"/>
                  </a:lnTo>
                  <a:lnTo>
                    <a:pt x="162" y="949"/>
                  </a:lnTo>
                  <a:lnTo>
                    <a:pt x="161" y="946"/>
                  </a:lnTo>
                  <a:lnTo>
                    <a:pt x="153" y="949"/>
                  </a:lnTo>
                  <a:lnTo>
                    <a:pt x="161" y="948"/>
                  </a:lnTo>
                  <a:lnTo>
                    <a:pt x="161" y="933"/>
                  </a:lnTo>
                  <a:lnTo>
                    <a:pt x="144" y="934"/>
                  </a:lnTo>
                  <a:close/>
                  <a:moveTo>
                    <a:pt x="146" y="971"/>
                  </a:moveTo>
                  <a:lnTo>
                    <a:pt x="146" y="984"/>
                  </a:lnTo>
                  <a:lnTo>
                    <a:pt x="163" y="984"/>
                  </a:lnTo>
                  <a:lnTo>
                    <a:pt x="163" y="957"/>
                  </a:lnTo>
                  <a:lnTo>
                    <a:pt x="155" y="957"/>
                  </a:lnTo>
                  <a:lnTo>
                    <a:pt x="146" y="958"/>
                  </a:lnTo>
                  <a:lnTo>
                    <a:pt x="147" y="970"/>
                  </a:lnTo>
                  <a:lnTo>
                    <a:pt x="164" y="969"/>
                  </a:lnTo>
                  <a:lnTo>
                    <a:pt x="163" y="957"/>
                  </a:lnTo>
                  <a:lnTo>
                    <a:pt x="146" y="957"/>
                  </a:lnTo>
                  <a:lnTo>
                    <a:pt x="146" y="983"/>
                  </a:lnTo>
                  <a:lnTo>
                    <a:pt x="154" y="984"/>
                  </a:lnTo>
                  <a:lnTo>
                    <a:pt x="163" y="984"/>
                  </a:lnTo>
                  <a:lnTo>
                    <a:pt x="163" y="971"/>
                  </a:lnTo>
                  <a:lnTo>
                    <a:pt x="146" y="971"/>
                  </a:lnTo>
                  <a:close/>
                  <a:moveTo>
                    <a:pt x="165" y="972"/>
                  </a:moveTo>
                  <a:lnTo>
                    <a:pt x="166" y="948"/>
                  </a:lnTo>
                  <a:lnTo>
                    <a:pt x="157" y="947"/>
                  </a:lnTo>
                  <a:lnTo>
                    <a:pt x="149" y="948"/>
                  </a:lnTo>
                  <a:lnTo>
                    <a:pt x="149" y="948"/>
                  </a:lnTo>
                  <a:lnTo>
                    <a:pt x="166" y="947"/>
                  </a:lnTo>
                  <a:lnTo>
                    <a:pt x="166" y="947"/>
                  </a:lnTo>
                  <a:lnTo>
                    <a:pt x="149" y="947"/>
                  </a:lnTo>
                  <a:lnTo>
                    <a:pt x="148" y="972"/>
                  </a:lnTo>
                  <a:lnTo>
                    <a:pt x="165" y="972"/>
                  </a:lnTo>
                  <a:close/>
                  <a:moveTo>
                    <a:pt x="149" y="960"/>
                  </a:moveTo>
                  <a:lnTo>
                    <a:pt x="150" y="983"/>
                  </a:lnTo>
                  <a:lnTo>
                    <a:pt x="166" y="983"/>
                  </a:lnTo>
                  <a:lnTo>
                    <a:pt x="167" y="956"/>
                  </a:lnTo>
                  <a:lnTo>
                    <a:pt x="150" y="955"/>
                  </a:lnTo>
                  <a:lnTo>
                    <a:pt x="150" y="983"/>
                  </a:lnTo>
                  <a:lnTo>
                    <a:pt x="158" y="983"/>
                  </a:lnTo>
                  <a:lnTo>
                    <a:pt x="166" y="983"/>
                  </a:lnTo>
                  <a:lnTo>
                    <a:pt x="166" y="960"/>
                  </a:lnTo>
                  <a:lnTo>
                    <a:pt x="149" y="960"/>
                  </a:lnTo>
                  <a:close/>
                  <a:moveTo>
                    <a:pt x="150" y="959"/>
                  </a:moveTo>
                  <a:lnTo>
                    <a:pt x="151" y="976"/>
                  </a:lnTo>
                  <a:lnTo>
                    <a:pt x="152" y="984"/>
                  </a:lnTo>
                  <a:lnTo>
                    <a:pt x="168" y="983"/>
                  </a:lnTo>
                  <a:lnTo>
                    <a:pt x="168" y="982"/>
                  </a:lnTo>
                  <a:lnTo>
                    <a:pt x="152" y="982"/>
                  </a:lnTo>
                  <a:lnTo>
                    <a:pt x="152" y="982"/>
                  </a:lnTo>
                  <a:lnTo>
                    <a:pt x="160" y="983"/>
                  </a:lnTo>
                  <a:lnTo>
                    <a:pt x="168" y="982"/>
                  </a:lnTo>
                  <a:lnTo>
                    <a:pt x="168" y="975"/>
                  </a:lnTo>
                  <a:lnTo>
                    <a:pt x="167" y="958"/>
                  </a:lnTo>
                  <a:lnTo>
                    <a:pt x="150" y="959"/>
                  </a:lnTo>
                  <a:close/>
                  <a:moveTo>
                    <a:pt x="152" y="971"/>
                  </a:moveTo>
                  <a:lnTo>
                    <a:pt x="153" y="982"/>
                  </a:lnTo>
                  <a:lnTo>
                    <a:pt x="170" y="982"/>
                  </a:lnTo>
                  <a:lnTo>
                    <a:pt x="170" y="954"/>
                  </a:lnTo>
                  <a:lnTo>
                    <a:pt x="162" y="953"/>
                  </a:lnTo>
                  <a:lnTo>
                    <a:pt x="153" y="954"/>
                  </a:lnTo>
                  <a:lnTo>
                    <a:pt x="154" y="965"/>
                  </a:lnTo>
                  <a:lnTo>
                    <a:pt x="170" y="964"/>
                  </a:lnTo>
                  <a:lnTo>
                    <a:pt x="170" y="953"/>
                  </a:lnTo>
                  <a:lnTo>
                    <a:pt x="153" y="953"/>
                  </a:lnTo>
                  <a:lnTo>
                    <a:pt x="153" y="981"/>
                  </a:lnTo>
                  <a:lnTo>
                    <a:pt x="161" y="982"/>
                  </a:lnTo>
                  <a:lnTo>
                    <a:pt x="170" y="981"/>
                  </a:lnTo>
                  <a:lnTo>
                    <a:pt x="169" y="970"/>
                  </a:lnTo>
                  <a:lnTo>
                    <a:pt x="152" y="971"/>
                  </a:lnTo>
                  <a:close/>
                  <a:moveTo>
                    <a:pt x="171" y="969"/>
                  </a:moveTo>
                  <a:lnTo>
                    <a:pt x="171" y="957"/>
                  </a:lnTo>
                  <a:lnTo>
                    <a:pt x="163" y="956"/>
                  </a:lnTo>
                  <a:lnTo>
                    <a:pt x="155" y="957"/>
                  </a:lnTo>
                  <a:lnTo>
                    <a:pt x="155" y="970"/>
                  </a:lnTo>
                  <a:lnTo>
                    <a:pt x="172" y="969"/>
                  </a:lnTo>
                  <a:lnTo>
                    <a:pt x="171" y="956"/>
                  </a:lnTo>
                  <a:lnTo>
                    <a:pt x="155" y="956"/>
                  </a:lnTo>
                  <a:lnTo>
                    <a:pt x="154" y="968"/>
                  </a:lnTo>
                  <a:lnTo>
                    <a:pt x="171" y="969"/>
                  </a:lnTo>
                  <a:close/>
                  <a:moveTo>
                    <a:pt x="156" y="983"/>
                  </a:moveTo>
                  <a:lnTo>
                    <a:pt x="156" y="983"/>
                  </a:lnTo>
                  <a:lnTo>
                    <a:pt x="157" y="1001"/>
                  </a:lnTo>
                  <a:lnTo>
                    <a:pt x="173" y="1001"/>
                  </a:lnTo>
                  <a:lnTo>
                    <a:pt x="174" y="992"/>
                  </a:lnTo>
                  <a:lnTo>
                    <a:pt x="166" y="991"/>
                  </a:lnTo>
                  <a:lnTo>
                    <a:pt x="157" y="992"/>
                  </a:lnTo>
                  <a:lnTo>
                    <a:pt x="158" y="1000"/>
                  </a:lnTo>
                  <a:lnTo>
                    <a:pt x="174" y="1001"/>
                  </a:lnTo>
                  <a:lnTo>
                    <a:pt x="175" y="999"/>
                  </a:lnTo>
                  <a:lnTo>
                    <a:pt x="167" y="997"/>
                  </a:lnTo>
                  <a:lnTo>
                    <a:pt x="159" y="998"/>
                  </a:lnTo>
                  <a:lnTo>
                    <a:pt x="159" y="1002"/>
                  </a:lnTo>
                  <a:lnTo>
                    <a:pt x="176" y="1001"/>
                  </a:lnTo>
                  <a:lnTo>
                    <a:pt x="176" y="993"/>
                  </a:lnTo>
                  <a:lnTo>
                    <a:pt x="159" y="992"/>
                  </a:lnTo>
                  <a:lnTo>
                    <a:pt x="159" y="1000"/>
                  </a:lnTo>
                  <a:lnTo>
                    <a:pt x="167" y="1001"/>
                  </a:lnTo>
                  <a:lnTo>
                    <a:pt x="175" y="999"/>
                  </a:lnTo>
                  <a:lnTo>
                    <a:pt x="175" y="995"/>
                  </a:lnTo>
                  <a:lnTo>
                    <a:pt x="159" y="995"/>
                  </a:lnTo>
                  <a:lnTo>
                    <a:pt x="158" y="997"/>
                  </a:lnTo>
                  <a:lnTo>
                    <a:pt x="166" y="999"/>
                  </a:lnTo>
                  <a:lnTo>
                    <a:pt x="174" y="999"/>
                  </a:lnTo>
                  <a:lnTo>
                    <a:pt x="174" y="990"/>
                  </a:lnTo>
                  <a:lnTo>
                    <a:pt x="157" y="991"/>
                  </a:lnTo>
                  <a:lnTo>
                    <a:pt x="157" y="1000"/>
                  </a:lnTo>
                  <a:lnTo>
                    <a:pt x="165" y="1001"/>
                  </a:lnTo>
                  <a:lnTo>
                    <a:pt x="173" y="1001"/>
                  </a:lnTo>
                  <a:lnTo>
                    <a:pt x="173" y="982"/>
                  </a:lnTo>
                  <a:lnTo>
                    <a:pt x="173" y="981"/>
                  </a:lnTo>
                  <a:lnTo>
                    <a:pt x="156" y="983"/>
                  </a:lnTo>
                  <a:close/>
                  <a:moveTo>
                    <a:pt x="161" y="997"/>
                  </a:moveTo>
                  <a:lnTo>
                    <a:pt x="161" y="1021"/>
                  </a:lnTo>
                  <a:lnTo>
                    <a:pt x="162" y="1022"/>
                  </a:lnTo>
                  <a:lnTo>
                    <a:pt x="162" y="1024"/>
                  </a:lnTo>
                  <a:lnTo>
                    <a:pt x="178" y="1020"/>
                  </a:lnTo>
                  <a:lnTo>
                    <a:pt x="178" y="1019"/>
                  </a:lnTo>
                  <a:lnTo>
                    <a:pt x="170" y="1021"/>
                  </a:lnTo>
                  <a:lnTo>
                    <a:pt x="178" y="1020"/>
                  </a:lnTo>
                  <a:lnTo>
                    <a:pt x="178" y="997"/>
                  </a:lnTo>
                  <a:lnTo>
                    <a:pt x="161" y="997"/>
                  </a:lnTo>
                  <a:close/>
                  <a:moveTo>
                    <a:pt x="179" y="1013"/>
                  </a:moveTo>
                  <a:lnTo>
                    <a:pt x="179" y="999"/>
                  </a:lnTo>
                  <a:lnTo>
                    <a:pt x="180" y="989"/>
                  </a:lnTo>
                  <a:lnTo>
                    <a:pt x="172" y="988"/>
                  </a:lnTo>
                  <a:lnTo>
                    <a:pt x="163" y="989"/>
                  </a:lnTo>
                  <a:lnTo>
                    <a:pt x="164" y="1008"/>
                  </a:lnTo>
                  <a:lnTo>
                    <a:pt x="181" y="1008"/>
                  </a:lnTo>
                  <a:lnTo>
                    <a:pt x="181" y="1002"/>
                  </a:lnTo>
                  <a:lnTo>
                    <a:pt x="164" y="1002"/>
                  </a:lnTo>
                  <a:lnTo>
                    <a:pt x="164" y="1008"/>
                  </a:lnTo>
                  <a:lnTo>
                    <a:pt x="172" y="1008"/>
                  </a:lnTo>
                  <a:lnTo>
                    <a:pt x="181" y="1008"/>
                  </a:lnTo>
                  <a:lnTo>
                    <a:pt x="180" y="988"/>
                  </a:lnTo>
                  <a:lnTo>
                    <a:pt x="163" y="988"/>
                  </a:lnTo>
                  <a:lnTo>
                    <a:pt x="163" y="998"/>
                  </a:lnTo>
                  <a:lnTo>
                    <a:pt x="163" y="1012"/>
                  </a:lnTo>
                  <a:lnTo>
                    <a:pt x="179" y="1013"/>
                  </a:lnTo>
                  <a:close/>
                  <a:moveTo>
                    <a:pt x="181" y="990"/>
                  </a:moveTo>
                  <a:lnTo>
                    <a:pt x="181" y="985"/>
                  </a:lnTo>
                  <a:lnTo>
                    <a:pt x="173" y="985"/>
                  </a:lnTo>
                  <a:lnTo>
                    <a:pt x="164" y="985"/>
                  </a:lnTo>
                  <a:lnTo>
                    <a:pt x="165" y="1006"/>
                  </a:lnTo>
                  <a:lnTo>
                    <a:pt x="182" y="1006"/>
                  </a:lnTo>
                  <a:lnTo>
                    <a:pt x="181" y="985"/>
                  </a:lnTo>
                  <a:lnTo>
                    <a:pt x="164" y="985"/>
                  </a:lnTo>
                  <a:lnTo>
                    <a:pt x="164" y="989"/>
                  </a:lnTo>
                  <a:lnTo>
                    <a:pt x="181" y="990"/>
                  </a:lnTo>
                  <a:close/>
                  <a:moveTo>
                    <a:pt x="182" y="1011"/>
                  </a:moveTo>
                  <a:lnTo>
                    <a:pt x="183" y="1008"/>
                  </a:lnTo>
                  <a:lnTo>
                    <a:pt x="183" y="992"/>
                  </a:lnTo>
                  <a:lnTo>
                    <a:pt x="175" y="991"/>
                  </a:lnTo>
                  <a:lnTo>
                    <a:pt x="166" y="992"/>
                  </a:lnTo>
                  <a:lnTo>
                    <a:pt x="167" y="1022"/>
                  </a:lnTo>
                  <a:lnTo>
                    <a:pt x="184" y="1023"/>
                  </a:lnTo>
                  <a:lnTo>
                    <a:pt x="184" y="1022"/>
                  </a:lnTo>
                  <a:lnTo>
                    <a:pt x="167" y="1021"/>
                  </a:lnTo>
                  <a:lnTo>
                    <a:pt x="167" y="1022"/>
                  </a:lnTo>
                  <a:lnTo>
                    <a:pt x="175" y="1022"/>
                  </a:lnTo>
                  <a:lnTo>
                    <a:pt x="184" y="1022"/>
                  </a:lnTo>
                  <a:lnTo>
                    <a:pt x="183" y="991"/>
                  </a:lnTo>
                  <a:lnTo>
                    <a:pt x="166" y="991"/>
                  </a:lnTo>
                  <a:lnTo>
                    <a:pt x="166" y="1007"/>
                  </a:lnTo>
                  <a:lnTo>
                    <a:pt x="166" y="1009"/>
                  </a:lnTo>
                  <a:lnTo>
                    <a:pt x="182" y="1011"/>
                  </a:lnTo>
                  <a:close/>
                  <a:moveTo>
                    <a:pt x="184" y="1010"/>
                  </a:moveTo>
                  <a:lnTo>
                    <a:pt x="185" y="1007"/>
                  </a:lnTo>
                  <a:lnTo>
                    <a:pt x="186" y="1000"/>
                  </a:lnTo>
                  <a:lnTo>
                    <a:pt x="177" y="999"/>
                  </a:lnTo>
                  <a:lnTo>
                    <a:pt x="169" y="999"/>
                  </a:lnTo>
                  <a:lnTo>
                    <a:pt x="170" y="1012"/>
                  </a:lnTo>
                  <a:lnTo>
                    <a:pt x="186" y="1012"/>
                  </a:lnTo>
                  <a:lnTo>
                    <a:pt x="186" y="1010"/>
                  </a:lnTo>
                  <a:lnTo>
                    <a:pt x="170" y="1009"/>
                  </a:lnTo>
                  <a:lnTo>
                    <a:pt x="170" y="1011"/>
                  </a:lnTo>
                  <a:lnTo>
                    <a:pt x="178" y="1012"/>
                  </a:lnTo>
                  <a:lnTo>
                    <a:pt x="186" y="1012"/>
                  </a:lnTo>
                  <a:lnTo>
                    <a:pt x="186" y="999"/>
                  </a:lnTo>
                  <a:lnTo>
                    <a:pt x="169" y="998"/>
                  </a:lnTo>
                  <a:lnTo>
                    <a:pt x="168" y="1005"/>
                  </a:lnTo>
                  <a:lnTo>
                    <a:pt x="168" y="1008"/>
                  </a:lnTo>
                  <a:lnTo>
                    <a:pt x="184" y="1010"/>
                  </a:lnTo>
                  <a:close/>
                  <a:moveTo>
                    <a:pt x="170" y="1005"/>
                  </a:moveTo>
                  <a:lnTo>
                    <a:pt x="171" y="1011"/>
                  </a:lnTo>
                  <a:lnTo>
                    <a:pt x="172" y="1018"/>
                  </a:lnTo>
                  <a:lnTo>
                    <a:pt x="172" y="1032"/>
                  </a:lnTo>
                  <a:lnTo>
                    <a:pt x="189" y="1032"/>
                  </a:lnTo>
                  <a:lnTo>
                    <a:pt x="189" y="1009"/>
                  </a:lnTo>
                  <a:lnTo>
                    <a:pt x="173" y="1009"/>
                  </a:lnTo>
                  <a:lnTo>
                    <a:pt x="172" y="1032"/>
                  </a:lnTo>
                  <a:lnTo>
                    <a:pt x="181" y="1032"/>
                  </a:lnTo>
                  <a:lnTo>
                    <a:pt x="189" y="1032"/>
                  </a:lnTo>
                  <a:lnTo>
                    <a:pt x="188" y="1017"/>
                  </a:lnTo>
                  <a:lnTo>
                    <a:pt x="188" y="1010"/>
                  </a:lnTo>
                  <a:lnTo>
                    <a:pt x="187" y="1004"/>
                  </a:lnTo>
                  <a:lnTo>
                    <a:pt x="170" y="1005"/>
                  </a:lnTo>
                  <a:close/>
                  <a:moveTo>
                    <a:pt x="173" y="1010"/>
                  </a:moveTo>
                  <a:lnTo>
                    <a:pt x="173" y="1011"/>
                  </a:lnTo>
                  <a:lnTo>
                    <a:pt x="190" y="1011"/>
                  </a:lnTo>
                  <a:lnTo>
                    <a:pt x="191" y="1002"/>
                  </a:lnTo>
                  <a:lnTo>
                    <a:pt x="182" y="1001"/>
                  </a:lnTo>
                  <a:lnTo>
                    <a:pt x="174" y="1001"/>
                  </a:lnTo>
                  <a:lnTo>
                    <a:pt x="174" y="1016"/>
                  </a:lnTo>
                  <a:lnTo>
                    <a:pt x="191" y="1015"/>
                  </a:lnTo>
                  <a:lnTo>
                    <a:pt x="191" y="1001"/>
                  </a:lnTo>
                  <a:lnTo>
                    <a:pt x="174" y="1001"/>
                  </a:lnTo>
                  <a:lnTo>
                    <a:pt x="173" y="1010"/>
                  </a:lnTo>
                  <a:lnTo>
                    <a:pt x="182" y="1010"/>
                  </a:lnTo>
                  <a:lnTo>
                    <a:pt x="190" y="1010"/>
                  </a:lnTo>
                  <a:lnTo>
                    <a:pt x="190" y="1008"/>
                  </a:lnTo>
                  <a:lnTo>
                    <a:pt x="173" y="1010"/>
                  </a:lnTo>
                  <a:close/>
                  <a:moveTo>
                    <a:pt x="191" y="1026"/>
                  </a:moveTo>
                  <a:lnTo>
                    <a:pt x="192" y="1009"/>
                  </a:lnTo>
                  <a:lnTo>
                    <a:pt x="184" y="1009"/>
                  </a:lnTo>
                  <a:lnTo>
                    <a:pt x="175" y="1009"/>
                  </a:lnTo>
                  <a:lnTo>
                    <a:pt x="176" y="1017"/>
                  </a:lnTo>
                  <a:lnTo>
                    <a:pt x="176" y="1037"/>
                  </a:lnTo>
                  <a:lnTo>
                    <a:pt x="193" y="1037"/>
                  </a:lnTo>
                  <a:lnTo>
                    <a:pt x="193" y="1032"/>
                  </a:lnTo>
                  <a:lnTo>
                    <a:pt x="177" y="1032"/>
                  </a:lnTo>
                  <a:lnTo>
                    <a:pt x="176" y="1036"/>
                  </a:lnTo>
                  <a:lnTo>
                    <a:pt x="185" y="1037"/>
                  </a:lnTo>
                  <a:lnTo>
                    <a:pt x="193" y="1036"/>
                  </a:lnTo>
                  <a:lnTo>
                    <a:pt x="192" y="1016"/>
                  </a:lnTo>
                  <a:lnTo>
                    <a:pt x="192" y="1008"/>
                  </a:lnTo>
                  <a:lnTo>
                    <a:pt x="175" y="1008"/>
                  </a:lnTo>
                  <a:lnTo>
                    <a:pt x="175" y="1026"/>
                  </a:lnTo>
                  <a:lnTo>
                    <a:pt x="191" y="1026"/>
                  </a:lnTo>
                  <a:close/>
                  <a:moveTo>
                    <a:pt x="177" y="1028"/>
                  </a:moveTo>
                  <a:lnTo>
                    <a:pt x="178" y="1035"/>
                  </a:lnTo>
                  <a:lnTo>
                    <a:pt x="178" y="1037"/>
                  </a:lnTo>
                  <a:lnTo>
                    <a:pt x="179" y="1039"/>
                  </a:lnTo>
                  <a:lnTo>
                    <a:pt x="186" y="1036"/>
                  </a:lnTo>
                  <a:lnTo>
                    <a:pt x="178" y="1037"/>
                  </a:lnTo>
                  <a:lnTo>
                    <a:pt x="179" y="1045"/>
                  </a:lnTo>
                  <a:lnTo>
                    <a:pt x="195" y="1045"/>
                  </a:lnTo>
                  <a:lnTo>
                    <a:pt x="196" y="1036"/>
                  </a:lnTo>
                  <a:lnTo>
                    <a:pt x="179" y="1036"/>
                  </a:lnTo>
                  <a:lnTo>
                    <a:pt x="179" y="1044"/>
                  </a:lnTo>
                  <a:lnTo>
                    <a:pt x="187" y="1045"/>
                  </a:lnTo>
                  <a:lnTo>
                    <a:pt x="195" y="1044"/>
                  </a:lnTo>
                  <a:lnTo>
                    <a:pt x="195" y="1036"/>
                  </a:lnTo>
                  <a:lnTo>
                    <a:pt x="195" y="1034"/>
                  </a:lnTo>
                  <a:lnTo>
                    <a:pt x="194" y="1032"/>
                  </a:lnTo>
                  <a:lnTo>
                    <a:pt x="186" y="1035"/>
                  </a:lnTo>
                  <a:lnTo>
                    <a:pt x="194" y="1034"/>
                  </a:lnTo>
                  <a:lnTo>
                    <a:pt x="194" y="1028"/>
                  </a:lnTo>
                  <a:lnTo>
                    <a:pt x="177" y="1028"/>
                  </a:lnTo>
                  <a:close/>
                  <a:moveTo>
                    <a:pt x="196" y="1024"/>
                  </a:moveTo>
                  <a:lnTo>
                    <a:pt x="196" y="1023"/>
                  </a:lnTo>
                  <a:lnTo>
                    <a:pt x="188" y="1023"/>
                  </a:lnTo>
                  <a:lnTo>
                    <a:pt x="179" y="1024"/>
                  </a:lnTo>
                  <a:lnTo>
                    <a:pt x="180" y="1036"/>
                  </a:lnTo>
                  <a:lnTo>
                    <a:pt x="181" y="1063"/>
                  </a:lnTo>
                  <a:lnTo>
                    <a:pt x="197" y="1064"/>
                  </a:lnTo>
                  <a:lnTo>
                    <a:pt x="198" y="1054"/>
                  </a:lnTo>
                  <a:lnTo>
                    <a:pt x="198" y="1054"/>
                  </a:lnTo>
                  <a:lnTo>
                    <a:pt x="181" y="1054"/>
                  </a:lnTo>
                  <a:lnTo>
                    <a:pt x="181" y="1054"/>
                  </a:lnTo>
                  <a:lnTo>
                    <a:pt x="181" y="1063"/>
                  </a:lnTo>
                  <a:lnTo>
                    <a:pt x="189" y="1063"/>
                  </a:lnTo>
                  <a:lnTo>
                    <a:pt x="197" y="1063"/>
                  </a:lnTo>
                  <a:lnTo>
                    <a:pt x="197" y="1035"/>
                  </a:lnTo>
                  <a:lnTo>
                    <a:pt x="196" y="1023"/>
                  </a:lnTo>
                  <a:lnTo>
                    <a:pt x="179" y="1023"/>
                  </a:lnTo>
                  <a:lnTo>
                    <a:pt x="179" y="1023"/>
                  </a:lnTo>
                  <a:lnTo>
                    <a:pt x="196" y="1024"/>
                  </a:lnTo>
                  <a:close/>
                  <a:moveTo>
                    <a:pt x="198" y="1041"/>
                  </a:moveTo>
                  <a:lnTo>
                    <a:pt x="199" y="1016"/>
                  </a:lnTo>
                  <a:lnTo>
                    <a:pt x="182" y="1016"/>
                  </a:lnTo>
                  <a:lnTo>
                    <a:pt x="182" y="1041"/>
                  </a:lnTo>
                  <a:lnTo>
                    <a:pt x="198" y="1041"/>
                  </a:lnTo>
                  <a:close/>
                  <a:moveTo>
                    <a:pt x="182" y="1028"/>
                  </a:moveTo>
                  <a:lnTo>
                    <a:pt x="183" y="1054"/>
                  </a:lnTo>
                  <a:lnTo>
                    <a:pt x="199" y="1055"/>
                  </a:lnTo>
                  <a:lnTo>
                    <a:pt x="200" y="1049"/>
                  </a:lnTo>
                  <a:lnTo>
                    <a:pt x="200" y="1048"/>
                  </a:lnTo>
                  <a:lnTo>
                    <a:pt x="201" y="1030"/>
                  </a:lnTo>
                  <a:lnTo>
                    <a:pt x="192" y="1030"/>
                  </a:lnTo>
                  <a:lnTo>
                    <a:pt x="184" y="1031"/>
                  </a:lnTo>
                  <a:lnTo>
                    <a:pt x="184" y="1032"/>
                  </a:lnTo>
                  <a:lnTo>
                    <a:pt x="201" y="1030"/>
                  </a:lnTo>
                  <a:lnTo>
                    <a:pt x="201" y="1029"/>
                  </a:lnTo>
                  <a:lnTo>
                    <a:pt x="184" y="1030"/>
                  </a:lnTo>
                  <a:lnTo>
                    <a:pt x="183" y="1048"/>
                  </a:lnTo>
                  <a:lnTo>
                    <a:pt x="192" y="1048"/>
                  </a:lnTo>
                  <a:lnTo>
                    <a:pt x="183" y="1047"/>
                  </a:lnTo>
                  <a:lnTo>
                    <a:pt x="183" y="1053"/>
                  </a:lnTo>
                  <a:lnTo>
                    <a:pt x="191" y="1054"/>
                  </a:lnTo>
                  <a:lnTo>
                    <a:pt x="199" y="1054"/>
                  </a:lnTo>
                  <a:lnTo>
                    <a:pt x="199" y="1028"/>
                  </a:lnTo>
                  <a:lnTo>
                    <a:pt x="182" y="1028"/>
                  </a:lnTo>
                  <a:close/>
                  <a:moveTo>
                    <a:pt x="0" y="1027"/>
                  </a:moveTo>
                  <a:lnTo>
                    <a:pt x="1" y="1047"/>
                  </a:lnTo>
                  <a:lnTo>
                    <a:pt x="17" y="1048"/>
                  </a:lnTo>
                  <a:lnTo>
                    <a:pt x="18" y="1031"/>
                  </a:lnTo>
                  <a:lnTo>
                    <a:pt x="10" y="1030"/>
                  </a:lnTo>
                  <a:lnTo>
                    <a:pt x="1" y="1031"/>
                  </a:lnTo>
                  <a:lnTo>
                    <a:pt x="2" y="1040"/>
                  </a:lnTo>
                  <a:lnTo>
                    <a:pt x="19" y="1039"/>
                  </a:lnTo>
                  <a:lnTo>
                    <a:pt x="19" y="1036"/>
                  </a:lnTo>
                  <a:lnTo>
                    <a:pt x="2" y="1036"/>
                  </a:lnTo>
                  <a:lnTo>
                    <a:pt x="2" y="1039"/>
                  </a:lnTo>
                  <a:lnTo>
                    <a:pt x="10" y="1039"/>
                  </a:lnTo>
                  <a:lnTo>
                    <a:pt x="19" y="1039"/>
                  </a:lnTo>
                  <a:lnTo>
                    <a:pt x="18" y="1030"/>
                  </a:lnTo>
                  <a:lnTo>
                    <a:pt x="1" y="1030"/>
                  </a:lnTo>
                  <a:lnTo>
                    <a:pt x="1" y="1047"/>
                  </a:lnTo>
                  <a:lnTo>
                    <a:pt x="9" y="1047"/>
                  </a:lnTo>
                  <a:lnTo>
                    <a:pt x="17" y="1047"/>
                  </a:lnTo>
                  <a:lnTo>
                    <a:pt x="17" y="1026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Freeform 106"/>
            <p:cNvSpPr>
              <a:spLocks noEditPoints="1"/>
            </p:cNvSpPr>
            <p:nvPr/>
          </p:nvSpPr>
          <p:spPr bwMode="auto">
            <a:xfrm>
              <a:off x="23928594" y="11330251"/>
              <a:ext cx="125809" cy="751299"/>
            </a:xfrm>
            <a:custGeom>
              <a:avLst/>
              <a:gdLst>
                <a:gd name="T0" fmla="*/ 5 w 201"/>
                <a:gd name="T1" fmla="*/ 1082 h 1156"/>
                <a:gd name="T2" fmla="*/ 5 w 201"/>
                <a:gd name="T3" fmla="*/ 1105 h 1156"/>
                <a:gd name="T4" fmla="*/ 8 w 201"/>
                <a:gd name="T5" fmla="*/ 1106 h 1156"/>
                <a:gd name="T6" fmla="*/ 26 w 201"/>
                <a:gd name="T7" fmla="*/ 1112 h 1156"/>
                <a:gd name="T8" fmla="*/ 15 w 201"/>
                <a:gd name="T9" fmla="*/ 1108 h 1156"/>
                <a:gd name="T10" fmla="*/ 34 w 201"/>
                <a:gd name="T11" fmla="*/ 1114 h 1156"/>
                <a:gd name="T12" fmla="*/ 40 w 201"/>
                <a:gd name="T13" fmla="*/ 1124 h 1156"/>
                <a:gd name="T14" fmla="*/ 32 w 201"/>
                <a:gd name="T15" fmla="*/ 1132 h 1156"/>
                <a:gd name="T16" fmla="*/ 43 w 201"/>
                <a:gd name="T17" fmla="*/ 1123 h 1156"/>
                <a:gd name="T18" fmla="*/ 48 w 201"/>
                <a:gd name="T19" fmla="*/ 1153 h 1156"/>
                <a:gd name="T20" fmla="*/ 53 w 201"/>
                <a:gd name="T21" fmla="*/ 1145 h 1156"/>
                <a:gd name="T22" fmla="*/ 38 w 201"/>
                <a:gd name="T23" fmla="*/ 1080 h 1156"/>
                <a:gd name="T24" fmla="*/ 56 w 201"/>
                <a:gd name="T25" fmla="*/ 889 h 1156"/>
                <a:gd name="T26" fmla="*/ 57 w 201"/>
                <a:gd name="T27" fmla="*/ 688 h 1156"/>
                <a:gd name="T28" fmla="*/ 58 w 201"/>
                <a:gd name="T29" fmla="*/ 487 h 1156"/>
                <a:gd name="T30" fmla="*/ 60 w 201"/>
                <a:gd name="T31" fmla="*/ 286 h 1156"/>
                <a:gd name="T32" fmla="*/ 61 w 201"/>
                <a:gd name="T33" fmla="*/ 85 h 1156"/>
                <a:gd name="T34" fmla="*/ 47 w 201"/>
                <a:gd name="T35" fmla="*/ 43 h 1156"/>
                <a:gd name="T36" fmla="*/ 66 w 201"/>
                <a:gd name="T37" fmla="*/ 21 h 1156"/>
                <a:gd name="T38" fmla="*/ 70 w 201"/>
                <a:gd name="T39" fmla="*/ 29 h 1156"/>
                <a:gd name="T40" fmla="*/ 56 w 201"/>
                <a:gd name="T41" fmla="*/ 89 h 1156"/>
                <a:gd name="T42" fmla="*/ 75 w 201"/>
                <a:gd name="T43" fmla="*/ 102 h 1156"/>
                <a:gd name="T44" fmla="*/ 79 w 201"/>
                <a:gd name="T45" fmla="*/ 223 h 1156"/>
                <a:gd name="T46" fmla="*/ 82 w 201"/>
                <a:gd name="T47" fmla="*/ 293 h 1156"/>
                <a:gd name="T48" fmla="*/ 83 w 201"/>
                <a:gd name="T49" fmla="*/ 351 h 1156"/>
                <a:gd name="T50" fmla="*/ 72 w 201"/>
                <a:gd name="T51" fmla="*/ 457 h 1156"/>
                <a:gd name="T52" fmla="*/ 76 w 201"/>
                <a:gd name="T53" fmla="*/ 557 h 1156"/>
                <a:gd name="T54" fmla="*/ 93 w 201"/>
                <a:gd name="T55" fmla="*/ 567 h 1156"/>
                <a:gd name="T56" fmla="*/ 97 w 201"/>
                <a:gd name="T57" fmla="*/ 608 h 1156"/>
                <a:gd name="T58" fmla="*/ 98 w 201"/>
                <a:gd name="T59" fmla="*/ 629 h 1156"/>
                <a:gd name="T60" fmla="*/ 88 w 201"/>
                <a:gd name="T61" fmla="*/ 714 h 1156"/>
                <a:gd name="T62" fmla="*/ 89 w 201"/>
                <a:gd name="T63" fmla="*/ 733 h 1156"/>
                <a:gd name="T64" fmla="*/ 92 w 201"/>
                <a:gd name="T65" fmla="*/ 770 h 1156"/>
                <a:gd name="T66" fmla="*/ 114 w 201"/>
                <a:gd name="T67" fmla="*/ 811 h 1156"/>
                <a:gd name="T68" fmla="*/ 100 w 201"/>
                <a:gd name="T69" fmla="*/ 805 h 1156"/>
                <a:gd name="T70" fmla="*/ 120 w 201"/>
                <a:gd name="T71" fmla="*/ 839 h 1156"/>
                <a:gd name="T72" fmla="*/ 107 w 201"/>
                <a:gd name="T73" fmla="*/ 853 h 1156"/>
                <a:gd name="T74" fmla="*/ 109 w 201"/>
                <a:gd name="T75" fmla="*/ 906 h 1156"/>
                <a:gd name="T76" fmla="*/ 129 w 201"/>
                <a:gd name="T77" fmla="*/ 901 h 1156"/>
                <a:gd name="T78" fmla="*/ 117 w 201"/>
                <a:gd name="T79" fmla="*/ 897 h 1156"/>
                <a:gd name="T80" fmla="*/ 135 w 201"/>
                <a:gd name="T81" fmla="*/ 930 h 1156"/>
                <a:gd name="T82" fmla="*/ 124 w 201"/>
                <a:gd name="T83" fmla="*/ 930 h 1156"/>
                <a:gd name="T84" fmla="*/ 132 w 201"/>
                <a:gd name="T85" fmla="*/ 959 h 1156"/>
                <a:gd name="T86" fmla="*/ 127 w 201"/>
                <a:gd name="T87" fmla="*/ 964 h 1156"/>
                <a:gd name="T88" fmla="*/ 147 w 201"/>
                <a:gd name="T89" fmla="*/ 953 h 1156"/>
                <a:gd name="T90" fmla="*/ 149 w 201"/>
                <a:gd name="T91" fmla="*/ 968 h 1156"/>
                <a:gd name="T92" fmla="*/ 151 w 201"/>
                <a:gd name="T93" fmla="*/ 967 h 1156"/>
                <a:gd name="T94" fmla="*/ 155 w 201"/>
                <a:gd name="T95" fmla="*/ 1006 h 1156"/>
                <a:gd name="T96" fmla="*/ 156 w 201"/>
                <a:gd name="T97" fmla="*/ 1011 h 1156"/>
                <a:gd name="T98" fmla="*/ 143 w 201"/>
                <a:gd name="T99" fmla="*/ 1018 h 1156"/>
                <a:gd name="T100" fmla="*/ 153 w 201"/>
                <a:gd name="T101" fmla="*/ 1002 h 1156"/>
                <a:gd name="T102" fmla="*/ 147 w 201"/>
                <a:gd name="T103" fmla="*/ 1041 h 1156"/>
                <a:gd name="T104" fmla="*/ 152 w 201"/>
                <a:gd name="T105" fmla="*/ 1027 h 1156"/>
                <a:gd name="T106" fmla="*/ 152 w 201"/>
                <a:gd name="T107" fmla="*/ 1040 h 1156"/>
                <a:gd name="T108" fmla="*/ 173 w 201"/>
                <a:gd name="T109" fmla="*/ 1068 h 1156"/>
                <a:gd name="T110" fmla="*/ 176 w 201"/>
                <a:gd name="T111" fmla="*/ 1052 h 1156"/>
                <a:gd name="T112" fmla="*/ 181 w 201"/>
                <a:gd name="T113" fmla="*/ 1049 h 1156"/>
                <a:gd name="T114" fmla="*/ 185 w 201"/>
                <a:gd name="T115" fmla="*/ 1069 h 1156"/>
                <a:gd name="T116" fmla="*/ 169 w 201"/>
                <a:gd name="T117" fmla="*/ 1077 h 1156"/>
                <a:gd name="T118" fmla="*/ 176 w 201"/>
                <a:gd name="T119" fmla="*/ 1080 h 1156"/>
                <a:gd name="T120" fmla="*/ 195 w 201"/>
                <a:gd name="T121" fmla="*/ 1069 h 1156"/>
                <a:gd name="T122" fmla="*/ 192 w 201"/>
                <a:gd name="T123" fmla="*/ 1108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1" h="1156">
                  <a:moveTo>
                    <a:pt x="17" y="1093"/>
                  </a:moveTo>
                  <a:lnTo>
                    <a:pt x="17" y="1084"/>
                  </a:lnTo>
                  <a:lnTo>
                    <a:pt x="18" y="1073"/>
                  </a:lnTo>
                  <a:lnTo>
                    <a:pt x="9" y="1072"/>
                  </a:lnTo>
                  <a:lnTo>
                    <a:pt x="1" y="1073"/>
                  </a:lnTo>
                  <a:lnTo>
                    <a:pt x="1" y="1077"/>
                  </a:lnTo>
                  <a:lnTo>
                    <a:pt x="18" y="1076"/>
                  </a:lnTo>
                  <a:lnTo>
                    <a:pt x="18" y="1072"/>
                  </a:lnTo>
                  <a:lnTo>
                    <a:pt x="1" y="1072"/>
                  </a:lnTo>
                  <a:lnTo>
                    <a:pt x="0" y="1084"/>
                  </a:lnTo>
                  <a:lnTo>
                    <a:pt x="0" y="1093"/>
                  </a:lnTo>
                  <a:lnTo>
                    <a:pt x="17" y="1093"/>
                  </a:lnTo>
                  <a:close/>
                  <a:moveTo>
                    <a:pt x="2" y="1089"/>
                  </a:moveTo>
                  <a:lnTo>
                    <a:pt x="2" y="1095"/>
                  </a:lnTo>
                  <a:lnTo>
                    <a:pt x="19" y="1096"/>
                  </a:lnTo>
                  <a:lnTo>
                    <a:pt x="20" y="1092"/>
                  </a:lnTo>
                  <a:lnTo>
                    <a:pt x="11" y="1090"/>
                  </a:lnTo>
                  <a:lnTo>
                    <a:pt x="3" y="1091"/>
                  </a:lnTo>
                  <a:lnTo>
                    <a:pt x="3" y="1102"/>
                  </a:lnTo>
                  <a:lnTo>
                    <a:pt x="20" y="1102"/>
                  </a:lnTo>
                  <a:lnTo>
                    <a:pt x="21" y="1077"/>
                  </a:lnTo>
                  <a:lnTo>
                    <a:pt x="12" y="1077"/>
                  </a:lnTo>
                  <a:lnTo>
                    <a:pt x="4" y="1079"/>
                  </a:lnTo>
                  <a:lnTo>
                    <a:pt x="5" y="1082"/>
                  </a:lnTo>
                  <a:lnTo>
                    <a:pt x="13" y="1080"/>
                  </a:lnTo>
                  <a:lnTo>
                    <a:pt x="5" y="1080"/>
                  </a:lnTo>
                  <a:lnTo>
                    <a:pt x="5" y="1081"/>
                  </a:lnTo>
                  <a:lnTo>
                    <a:pt x="21" y="1081"/>
                  </a:lnTo>
                  <a:lnTo>
                    <a:pt x="21" y="1080"/>
                  </a:lnTo>
                  <a:lnTo>
                    <a:pt x="21" y="1079"/>
                  </a:lnTo>
                  <a:lnTo>
                    <a:pt x="21" y="1075"/>
                  </a:lnTo>
                  <a:lnTo>
                    <a:pt x="4" y="1077"/>
                  </a:lnTo>
                  <a:lnTo>
                    <a:pt x="3" y="1101"/>
                  </a:lnTo>
                  <a:lnTo>
                    <a:pt x="12" y="1102"/>
                  </a:lnTo>
                  <a:lnTo>
                    <a:pt x="20" y="1101"/>
                  </a:lnTo>
                  <a:lnTo>
                    <a:pt x="20" y="1090"/>
                  </a:lnTo>
                  <a:lnTo>
                    <a:pt x="3" y="1089"/>
                  </a:lnTo>
                  <a:lnTo>
                    <a:pt x="2" y="1093"/>
                  </a:lnTo>
                  <a:lnTo>
                    <a:pt x="10" y="1094"/>
                  </a:lnTo>
                  <a:lnTo>
                    <a:pt x="19" y="1094"/>
                  </a:lnTo>
                  <a:lnTo>
                    <a:pt x="19" y="1088"/>
                  </a:lnTo>
                  <a:lnTo>
                    <a:pt x="2" y="1089"/>
                  </a:lnTo>
                  <a:close/>
                  <a:moveTo>
                    <a:pt x="5" y="1094"/>
                  </a:moveTo>
                  <a:lnTo>
                    <a:pt x="5" y="1106"/>
                  </a:lnTo>
                  <a:lnTo>
                    <a:pt x="22" y="1106"/>
                  </a:lnTo>
                  <a:lnTo>
                    <a:pt x="23" y="1093"/>
                  </a:lnTo>
                  <a:lnTo>
                    <a:pt x="6" y="1092"/>
                  </a:lnTo>
                  <a:lnTo>
                    <a:pt x="5" y="1105"/>
                  </a:lnTo>
                  <a:lnTo>
                    <a:pt x="14" y="1106"/>
                  </a:lnTo>
                  <a:lnTo>
                    <a:pt x="22" y="1105"/>
                  </a:lnTo>
                  <a:lnTo>
                    <a:pt x="22" y="1093"/>
                  </a:lnTo>
                  <a:lnTo>
                    <a:pt x="5" y="1094"/>
                  </a:lnTo>
                  <a:close/>
                  <a:moveTo>
                    <a:pt x="6" y="1099"/>
                  </a:moveTo>
                  <a:lnTo>
                    <a:pt x="7" y="1111"/>
                  </a:lnTo>
                  <a:lnTo>
                    <a:pt x="22" y="1115"/>
                  </a:lnTo>
                  <a:lnTo>
                    <a:pt x="23" y="1113"/>
                  </a:lnTo>
                  <a:lnTo>
                    <a:pt x="24" y="1111"/>
                  </a:lnTo>
                  <a:lnTo>
                    <a:pt x="24" y="1108"/>
                  </a:lnTo>
                  <a:lnTo>
                    <a:pt x="16" y="1106"/>
                  </a:lnTo>
                  <a:lnTo>
                    <a:pt x="8" y="1107"/>
                  </a:lnTo>
                  <a:lnTo>
                    <a:pt x="9" y="1124"/>
                  </a:lnTo>
                  <a:lnTo>
                    <a:pt x="25" y="1124"/>
                  </a:lnTo>
                  <a:lnTo>
                    <a:pt x="25" y="1106"/>
                  </a:lnTo>
                  <a:lnTo>
                    <a:pt x="9" y="1106"/>
                  </a:lnTo>
                  <a:lnTo>
                    <a:pt x="9" y="1123"/>
                  </a:lnTo>
                  <a:lnTo>
                    <a:pt x="17" y="1124"/>
                  </a:lnTo>
                  <a:lnTo>
                    <a:pt x="25" y="1123"/>
                  </a:lnTo>
                  <a:lnTo>
                    <a:pt x="25" y="1106"/>
                  </a:lnTo>
                  <a:lnTo>
                    <a:pt x="8" y="1105"/>
                  </a:lnTo>
                  <a:lnTo>
                    <a:pt x="7" y="1108"/>
                  </a:lnTo>
                  <a:lnTo>
                    <a:pt x="16" y="1110"/>
                  </a:lnTo>
                  <a:lnTo>
                    <a:pt x="8" y="1106"/>
                  </a:lnTo>
                  <a:lnTo>
                    <a:pt x="7" y="1107"/>
                  </a:lnTo>
                  <a:lnTo>
                    <a:pt x="15" y="1111"/>
                  </a:lnTo>
                  <a:lnTo>
                    <a:pt x="23" y="1110"/>
                  </a:lnTo>
                  <a:lnTo>
                    <a:pt x="23" y="1099"/>
                  </a:lnTo>
                  <a:lnTo>
                    <a:pt x="6" y="1099"/>
                  </a:lnTo>
                  <a:close/>
                  <a:moveTo>
                    <a:pt x="26" y="1094"/>
                  </a:moveTo>
                  <a:lnTo>
                    <a:pt x="26" y="1084"/>
                  </a:lnTo>
                  <a:lnTo>
                    <a:pt x="18" y="1084"/>
                  </a:lnTo>
                  <a:lnTo>
                    <a:pt x="9" y="1084"/>
                  </a:lnTo>
                  <a:lnTo>
                    <a:pt x="9" y="1100"/>
                  </a:lnTo>
                  <a:lnTo>
                    <a:pt x="26" y="1100"/>
                  </a:lnTo>
                  <a:lnTo>
                    <a:pt x="26" y="1084"/>
                  </a:lnTo>
                  <a:lnTo>
                    <a:pt x="9" y="1084"/>
                  </a:lnTo>
                  <a:lnTo>
                    <a:pt x="9" y="1094"/>
                  </a:lnTo>
                  <a:lnTo>
                    <a:pt x="26" y="1094"/>
                  </a:lnTo>
                  <a:close/>
                  <a:moveTo>
                    <a:pt x="9" y="1113"/>
                  </a:moveTo>
                  <a:lnTo>
                    <a:pt x="10" y="1132"/>
                  </a:lnTo>
                  <a:lnTo>
                    <a:pt x="27" y="1132"/>
                  </a:lnTo>
                  <a:lnTo>
                    <a:pt x="27" y="1102"/>
                  </a:lnTo>
                  <a:lnTo>
                    <a:pt x="10" y="1102"/>
                  </a:lnTo>
                  <a:lnTo>
                    <a:pt x="10" y="1132"/>
                  </a:lnTo>
                  <a:lnTo>
                    <a:pt x="18" y="1132"/>
                  </a:lnTo>
                  <a:lnTo>
                    <a:pt x="27" y="1132"/>
                  </a:lnTo>
                  <a:lnTo>
                    <a:pt x="26" y="1112"/>
                  </a:lnTo>
                  <a:lnTo>
                    <a:pt x="9" y="1113"/>
                  </a:lnTo>
                  <a:close/>
                  <a:moveTo>
                    <a:pt x="11" y="1103"/>
                  </a:moveTo>
                  <a:lnTo>
                    <a:pt x="12" y="1128"/>
                  </a:lnTo>
                  <a:lnTo>
                    <a:pt x="28" y="1128"/>
                  </a:lnTo>
                  <a:lnTo>
                    <a:pt x="28" y="1103"/>
                  </a:lnTo>
                  <a:lnTo>
                    <a:pt x="11" y="1103"/>
                  </a:lnTo>
                  <a:close/>
                  <a:moveTo>
                    <a:pt x="29" y="1118"/>
                  </a:moveTo>
                  <a:lnTo>
                    <a:pt x="29" y="1113"/>
                  </a:lnTo>
                  <a:lnTo>
                    <a:pt x="21" y="1112"/>
                  </a:lnTo>
                  <a:lnTo>
                    <a:pt x="13" y="1113"/>
                  </a:lnTo>
                  <a:lnTo>
                    <a:pt x="14" y="1118"/>
                  </a:lnTo>
                  <a:lnTo>
                    <a:pt x="14" y="1124"/>
                  </a:lnTo>
                  <a:lnTo>
                    <a:pt x="31" y="1124"/>
                  </a:lnTo>
                  <a:lnTo>
                    <a:pt x="31" y="1109"/>
                  </a:lnTo>
                  <a:lnTo>
                    <a:pt x="32" y="1101"/>
                  </a:lnTo>
                  <a:lnTo>
                    <a:pt x="32" y="1095"/>
                  </a:lnTo>
                  <a:lnTo>
                    <a:pt x="24" y="1094"/>
                  </a:lnTo>
                  <a:lnTo>
                    <a:pt x="16" y="1094"/>
                  </a:lnTo>
                  <a:lnTo>
                    <a:pt x="16" y="1099"/>
                  </a:lnTo>
                  <a:lnTo>
                    <a:pt x="33" y="1099"/>
                  </a:lnTo>
                  <a:lnTo>
                    <a:pt x="32" y="1094"/>
                  </a:lnTo>
                  <a:lnTo>
                    <a:pt x="16" y="1093"/>
                  </a:lnTo>
                  <a:lnTo>
                    <a:pt x="15" y="1100"/>
                  </a:lnTo>
                  <a:lnTo>
                    <a:pt x="15" y="1108"/>
                  </a:lnTo>
                  <a:lnTo>
                    <a:pt x="14" y="1123"/>
                  </a:lnTo>
                  <a:lnTo>
                    <a:pt x="22" y="1123"/>
                  </a:lnTo>
                  <a:lnTo>
                    <a:pt x="31" y="1123"/>
                  </a:lnTo>
                  <a:lnTo>
                    <a:pt x="30" y="1116"/>
                  </a:lnTo>
                  <a:lnTo>
                    <a:pt x="29" y="1111"/>
                  </a:lnTo>
                  <a:lnTo>
                    <a:pt x="13" y="1112"/>
                  </a:lnTo>
                  <a:lnTo>
                    <a:pt x="12" y="1117"/>
                  </a:lnTo>
                  <a:lnTo>
                    <a:pt x="29" y="1118"/>
                  </a:lnTo>
                  <a:close/>
                  <a:moveTo>
                    <a:pt x="16" y="1112"/>
                  </a:moveTo>
                  <a:lnTo>
                    <a:pt x="16" y="1124"/>
                  </a:lnTo>
                  <a:lnTo>
                    <a:pt x="33" y="1124"/>
                  </a:lnTo>
                  <a:lnTo>
                    <a:pt x="34" y="1111"/>
                  </a:lnTo>
                  <a:lnTo>
                    <a:pt x="17" y="1110"/>
                  </a:lnTo>
                  <a:lnTo>
                    <a:pt x="16" y="1123"/>
                  </a:lnTo>
                  <a:lnTo>
                    <a:pt x="25" y="1124"/>
                  </a:lnTo>
                  <a:lnTo>
                    <a:pt x="33" y="1123"/>
                  </a:lnTo>
                  <a:lnTo>
                    <a:pt x="33" y="1111"/>
                  </a:lnTo>
                  <a:lnTo>
                    <a:pt x="16" y="1112"/>
                  </a:lnTo>
                  <a:close/>
                  <a:moveTo>
                    <a:pt x="18" y="1114"/>
                  </a:moveTo>
                  <a:lnTo>
                    <a:pt x="18" y="1133"/>
                  </a:lnTo>
                  <a:lnTo>
                    <a:pt x="35" y="1133"/>
                  </a:lnTo>
                  <a:lnTo>
                    <a:pt x="36" y="1110"/>
                  </a:lnTo>
                  <a:lnTo>
                    <a:pt x="27" y="1110"/>
                  </a:lnTo>
                  <a:lnTo>
                    <a:pt x="34" y="1114"/>
                  </a:lnTo>
                  <a:lnTo>
                    <a:pt x="35" y="1113"/>
                  </a:lnTo>
                  <a:lnTo>
                    <a:pt x="28" y="1109"/>
                  </a:lnTo>
                  <a:lnTo>
                    <a:pt x="20" y="1110"/>
                  </a:lnTo>
                  <a:lnTo>
                    <a:pt x="20" y="1117"/>
                  </a:lnTo>
                  <a:lnTo>
                    <a:pt x="37" y="1116"/>
                  </a:lnTo>
                  <a:lnTo>
                    <a:pt x="36" y="1109"/>
                  </a:lnTo>
                  <a:lnTo>
                    <a:pt x="21" y="1105"/>
                  </a:lnTo>
                  <a:lnTo>
                    <a:pt x="20" y="1106"/>
                  </a:lnTo>
                  <a:lnTo>
                    <a:pt x="19" y="1110"/>
                  </a:lnTo>
                  <a:lnTo>
                    <a:pt x="18" y="1132"/>
                  </a:lnTo>
                  <a:lnTo>
                    <a:pt x="27" y="1133"/>
                  </a:lnTo>
                  <a:lnTo>
                    <a:pt x="35" y="1132"/>
                  </a:lnTo>
                  <a:lnTo>
                    <a:pt x="34" y="1113"/>
                  </a:lnTo>
                  <a:lnTo>
                    <a:pt x="18" y="1114"/>
                  </a:lnTo>
                  <a:close/>
                  <a:moveTo>
                    <a:pt x="38" y="1122"/>
                  </a:moveTo>
                  <a:lnTo>
                    <a:pt x="38" y="1097"/>
                  </a:lnTo>
                  <a:lnTo>
                    <a:pt x="21" y="1097"/>
                  </a:lnTo>
                  <a:lnTo>
                    <a:pt x="21" y="1122"/>
                  </a:lnTo>
                  <a:lnTo>
                    <a:pt x="38" y="1122"/>
                  </a:lnTo>
                  <a:close/>
                  <a:moveTo>
                    <a:pt x="22" y="1104"/>
                  </a:moveTo>
                  <a:lnTo>
                    <a:pt x="22" y="1117"/>
                  </a:lnTo>
                  <a:lnTo>
                    <a:pt x="23" y="1139"/>
                  </a:lnTo>
                  <a:lnTo>
                    <a:pt x="40" y="1139"/>
                  </a:lnTo>
                  <a:lnTo>
                    <a:pt x="40" y="1124"/>
                  </a:lnTo>
                  <a:lnTo>
                    <a:pt x="23" y="1124"/>
                  </a:lnTo>
                  <a:lnTo>
                    <a:pt x="23" y="1139"/>
                  </a:lnTo>
                  <a:lnTo>
                    <a:pt x="31" y="1139"/>
                  </a:lnTo>
                  <a:lnTo>
                    <a:pt x="40" y="1139"/>
                  </a:lnTo>
                  <a:lnTo>
                    <a:pt x="39" y="1116"/>
                  </a:lnTo>
                  <a:lnTo>
                    <a:pt x="38" y="1104"/>
                  </a:lnTo>
                  <a:lnTo>
                    <a:pt x="22" y="1104"/>
                  </a:lnTo>
                  <a:close/>
                  <a:moveTo>
                    <a:pt x="40" y="1112"/>
                  </a:moveTo>
                  <a:lnTo>
                    <a:pt x="40" y="1102"/>
                  </a:lnTo>
                  <a:lnTo>
                    <a:pt x="32" y="1102"/>
                  </a:lnTo>
                  <a:lnTo>
                    <a:pt x="23" y="1102"/>
                  </a:lnTo>
                  <a:lnTo>
                    <a:pt x="24" y="1118"/>
                  </a:lnTo>
                  <a:lnTo>
                    <a:pt x="41" y="1118"/>
                  </a:lnTo>
                  <a:lnTo>
                    <a:pt x="40" y="1102"/>
                  </a:lnTo>
                  <a:lnTo>
                    <a:pt x="23" y="1102"/>
                  </a:lnTo>
                  <a:lnTo>
                    <a:pt x="23" y="1112"/>
                  </a:lnTo>
                  <a:lnTo>
                    <a:pt x="40" y="1112"/>
                  </a:lnTo>
                  <a:close/>
                  <a:moveTo>
                    <a:pt x="41" y="1124"/>
                  </a:moveTo>
                  <a:lnTo>
                    <a:pt x="42" y="1119"/>
                  </a:lnTo>
                  <a:lnTo>
                    <a:pt x="34" y="1119"/>
                  </a:lnTo>
                  <a:lnTo>
                    <a:pt x="25" y="1119"/>
                  </a:lnTo>
                  <a:lnTo>
                    <a:pt x="26" y="1125"/>
                  </a:lnTo>
                  <a:lnTo>
                    <a:pt x="31" y="1132"/>
                  </a:lnTo>
                  <a:lnTo>
                    <a:pt x="32" y="1132"/>
                  </a:lnTo>
                  <a:lnTo>
                    <a:pt x="35" y="1124"/>
                  </a:lnTo>
                  <a:lnTo>
                    <a:pt x="27" y="1126"/>
                  </a:lnTo>
                  <a:lnTo>
                    <a:pt x="27" y="1129"/>
                  </a:lnTo>
                  <a:lnTo>
                    <a:pt x="36" y="1127"/>
                  </a:lnTo>
                  <a:lnTo>
                    <a:pt x="27" y="1128"/>
                  </a:lnTo>
                  <a:lnTo>
                    <a:pt x="28" y="1134"/>
                  </a:lnTo>
                  <a:lnTo>
                    <a:pt x="45" y="1134"/>
                  </a:lnTo>
                  <a:lnTo>
                    <a:pt x="45" y="1117"/>
                  </a:lnTo>
                  <a:lnTo>
                    <a:pt x="37" y="1117"/>
                  </a:lnTo>
                  <a:lnTo>
                    <a:pt x="29" y="1117"/>
                  </a:lnTo>
                  <a:lnTo>
                    <a:pt x="29" y="1130"/>
                  </a:lnTo>
                  <a:lnTo>
                    <a:pt x="45" y="1130"/>
                  </a:lnTo>
                  <a:lnTo>
                    <a:pt x="45" y="1116"/>
                  </a:lnTo>
                  <a:lnTo>
                    <a:pt x="29" y="1116"/>
                  </a:lnTo>
                  <a:lnTo>
                    <a:pt x="28" y="1133"/>
                  </a:lnTo>
                  <a:lnTo>
                    <a:pt x="36" y="1133"/>
                  </a:lnTo>
                  <a:lnTo>
                    <a:pt x="45" y="1132"/>
                  </a:lnTo>
                  <a:lnTo>
                    <a:pt x="44" y="1126"/>
                  </a:lnTo>
                  <a:lnTo>
                    <a:pt x="43" y="1125"/>
                  </a:lnTo>
                  <a:lnTo>
                    <a:pt x="43" y="1123"/>
                  </a:lnTo>
                  <a:lnTo>
                    <a:pt x="38" y="1117"/>
                  </a:lnTo>
                  <a:lnTo>
                    <a:pt x="37" y="1117"/>
                  </a:lnTo>
                  <a:lnTo>
                    <a:pt x="34" y="1124"/>
                  </a:lnTo>
                  <a:lnTo>
                    <a:pt x="43" y="1123"/>
                  </a:lnTo>
                  <a:lnTo>
                    <a:pt x="42" y="1118"/>
                  </a:lnTo>
                  <a:lnTo>
                    <a:pt x="25" y="1118"/>
                  </a:lnTo>
                  <a:lnTo>
                    <a:pt x="25" y="1123"/>
                  </a:lnTo>
                  <a:lnTo>
                    <a:pt x="41" y="1124"/>
                  </a:lnTo>
                  <a:close/>
                  <a:moveTo>
                    <a:pt x="46" y="1132"/>
                  </a:moveTo>
                  <a:lnTo>
                    <a:pt x="47" y="1118"/>
                  </a:lnTo>
                  <a:lnTo>
                    <a:pt x="39" y="1118"/>
                  </a:lnTo>
                  <a:lnTo>
                    <a:pt x="30" y="1118"/>
                  </a:lnTo>
                  <a:lnTo>
                    <a:pt x="30" y="1129"/>
                  </a:lnTo>
                  <a:lnTo>
                    <a:pt x="47" y="1129"/>
                  </a:lnTo>
                  <a:lnTo>
                    <a:pt x="47" y="1118"/>
                  </a:lnTo>
                  <a:lnTo>
                    <a:pt x="30" y="1117"/>
                  </a:lnTo>
                  <a:lnTo>
                    <a:pt x="30" y="1132"/>
                  </a:lnTo>
                  <a:lnTo>
                    <a:pt x="46" y="1132"/>
                  </a:lnTo>
                  <a:close/>
                  <a:moveTo>
                    <a:pt x="30" y="1141"/>
                  </a:moveTo>
                  <a:lnTo>
                    <a:pt x="31" y="1153"/>
                  </a:lnTo>
                  <a:lnTo>
                    <a:pt x="48" y="1153"/>
                  </a:lnTo>
                  <a:lnTo>
                    <a:pt x="48" y="1115"/>
                  </a:lnTo>
                  <a:lnTo>
                    <a:pt x="48" y="1115"/>
                  </a:lnTo>
                  <a:lnTo>
                    <a:pt x="32" y="1114"/>
                  </a:lnTo>
                  <a:lnTo>
                    <a:pt x="31" y="1115"/>
                  </a:lnTo>
                  <a:lnTo>
                    <a:pt x="31" y="1153"/>
                  </a:lnTo>
                  <a:lnTo>
                    <a:pt x="39" y="1153"/>
                  </a:lnTo>
                  <a:lnTo>
                    <a:pt x="48" y="1153"/>
                  </a:lnTo>
                  <a:lnTo>
                    <a:pt x="47" y="1141"/>
                  </a:lnTo>
                  <a:lnTo>
                    <a:pt x="30" y="1141"/>
                  </a:lnTo>
                  <a:close/>
                  <a:moveTo>
                    <a:pt x="32" y="1104"/>
                  </a:moveTo>
                  <a:lnTo>
                    <a:pt x="33" y="1119"/>
                  </a:lnTo>
                  <a:lnTo>
                    <a:pt x="33" y="1120"/>
                  </a:lnTo>
                  <a:lnTo>
                    <a:pt x="33" y="1125"/>
                  </a:lnTo>
                  <a:lnTo>
                    <a:pt x="50" y="1125"/>
                  </a:lnTo>
                  <a:lnTo>
                    <a:pt x="51" y="1121"/>
                  </a:lnTo>
                  <a:lnTo>
                    <a:pt x="34" y="1119"/>
                  </a:lnTo>
                  <a:lnTo>
                    <a:pt x="33" y="1123"/>
                  </a:lnTo>
                  <a:lnTo>
                    <a:pt x="42" y="1124"/>
                  </a:lnTo>
                  <a:lnTo>
                    <a:pt x="50" y="1123"/>
                  </a:lnTo>
                  <a:lnTo>
                    <a:pt x="49" y="1118"/>
                  </a:lnTo>
                  <a:lnTo>
                    <a:pt x="41" y="1119"/>
                  </a:lnTo>
                  <a:lnTo>
                    <a:pt x="49" y="1118"/>
                  </a:lnTo>
                  <a:lnTo>
                    <a:pt x="49" y="1103"/>
                  </a:lnTo>
                  <a:lnTo>
                    <a:pt x="32" y="1104"/>
                  </a:lnTo>
                  <a:close/>
                  <a:moveTo>
                    <a:pt x="51" y="1124"/>
                  </a:moveTo>
                  <a:lnTo>
                    <a:pt x="52" y="1111"/>
                  </a:lnTo>
                  <a:lnTo>
                    <a:pt x="43" y="1111"/>
                  </a:lnTo>
                  <a:lnTo>
                    <a:pt x="35" y="1112"/>
                  </a:lnTo>
                  <a:lnTo>
                    <a:pt x="36" y="1122"/>
                  </a:lnTo>
                  <a:lnTo>
                    <a:pt x="36" y="1145"/>
                  </a:lnTo>
                  <a:lnTo>
                    <a:pt x="53" y="1145"/>
                  </a:lnTo>
                  <a:lnTo>
                    <a:pt x="53" y="1141"/>
                  </a:lnTo>
                  <a:lnTo>
                    <a:pt x="36" y="1140"/>
                  </a:lnTo>
                  <a:lnTo>
                    <a:pt x="36" y="1145"/>
                  </a:lnTo>
                  <a:lnTo>
                    <a:pt x="45" y="1145"/>
                  </a:lnTo>
                  <a:lnTo>
                    <a:pt x="53" y="1144"/>
                  </a:lnTo>
                  <a:lnTo>
                    <a:pt x="52" y="1121"/>
                  </a:lnTo>
                  <a:lnTo>
                    <a:pt x="52" y="1110"/>
                  </a:lnTo>
                  <a:lnTo>
                    <a:pt x="35" y="1111"/>
                  </a:lnTo>
                  <a:lnTo>
                    <a:pt x="35" y="1123"/>
                  </a:lnTo>
                  <a:lnTo>
                    <a:pt x="51" y="1124"/>
                  </a:lnTo>
                  <a:close/>
                  <a:moveTo>
                    <a:pt x="53" y="1128"/>
                  </a:moveTo>
                  <a:lnTo>
                    <a:pt x="54" y="1103"/>
                  </a:lnTo>
                  <a:lnTo>
                    <a:pt x="37" y="1102"/>
                  </a:lnTo>
                  <a:lnTo>
                    <a:pt x="37" y="1128"/>
                  </a:lnTo>
                  <a:lnTo>
                    <a:pt x="53" y="1128"/>
                  </a:lnTo>
                  <a:close/>
                  <a:moveTo>
                    <a:pt x="54" y="1090"/>
                  </a:moveTo>
                  <a:lnTo>
                    <a:pt x="54" y="1086"/>
                  </a:lnTo>
                  <a:lnTo>
                    <a:pt x="45" y="1086"/>
                  </a:lnTo>
                  <a:lnTo>
                    <a:pt x="54" y="1087"/>
                  </a:lnTo>
                  <a:lnTo>
                    <a:pt x="54" y="1081"/>
                  </a:lnTo>
                  <a:lnTo>
                    <a:pt x="54" y="1080"/>
                  </a:lnTo>
                  <a:lnTo>
                    <a:pt x="54" y="1040"/>
                  </a:lnTo>
                  <a:lnTo>
                    <a:pt x="38" y="1040"/>
                  </a:lnTo>
                  <a:lnTo>
                    <a:pt x="38" y="1080"/>
                  </a:lnTo>
                  <a:lnTo>
                    <a:pt x="46" y="1080"/>
                  </a:lnTo>
                  <a:lnTo>
                    <a:pt x="38" y="1079"/>
                  </a:lnTo>
                  <a:lnTo>
                    <a:pt x="37" y="1085"/>
                  </a:lnTo>
                  <a:lnTo>
                    <a:pt x="37" y="1086"/>
                  </a:lnTo>
                  <a:lnTo>
                    <a:pt x="37" y="1090"/>
                  </a:lnTo>
                  <a:lnTo>
                    <a:pt x="54" y="1090"/>
                  </a:lnTo>
                  <a:close/>
                  <a:moveTo>
                    <a:pt x="55" y="1027"/>
                  </a:moveTo>
                  <a:lnTo>
                    <a:pt x="55" y="1002"/>
                  </a:lnTo>
                  <a:lnTo>
                    <a:pt x="38" y="1002"/>
                  </a:lnTo>
                  <a:lnTo>
                    <a:pt x="38" y="1027"/>
                  </a:lnTo>
                  <a:lnTo>
                    <a:pt x="55" y="1027"/>
                  </a:lnTo>
                  <a:close/>
                  <a:moveTo>
                    <a:pt x="55" y="990"/>
                  </a:moveTo>
                  <a:lnTo>
                    <a:pt x="55" y="946"/>
                  </a:lnTo>
                  <a:lnTo>
                    <a:pt x="55" y="939"/>
                  </a:lnTo>
                  <a:lnTo>
                    <a:pt x="38" y="939"/>
                  </a:lnTo>
                  <a:lnTo>
                    <a:pt x="38" y="946"/>
                  </a:lnTo>
                  <a:lnTo>
                    <a:pt x="38" y="989"/>
                  </a:lnTo>
                  <a:lnTo>
                    <a:pt x="55" y="990"/>
                  </a:lnTo>
                  <a:close/>
                  <a:moveTo>
                    <a:pt x="55" y="927"/>
                  </a:moveTo>
                  <a:lnTo>
                    <a:pt x="55" y="902"/>
                  </a:lnTo>
                  <a:lnTo>
                    <a:pt x="39" y="901"/>
                  </a:lnTo>
                  <a:lnTo>
                    <a:pt x="38" y="927"/>
                  </a:lnTo>
                  <a:lnTo>
                    <a:pt x="55" y="927"/>
                  </a:lnTo>
                  <a:close/>
                  <a:moveTo>
                    <a:pt x="56" y="889"/>
                  </a:moveTo>
                  <a:lnTo>
                    <a:pt x="56" y="851"/>
                  </a:lnTo>
                  <a:lnTo>
                    <a:pt x="56" y="839"/>
                  </a:lnTo>
                  <a:lnTo>
                    <a:pt x="39" y="839"/>
                  </a:lnTo>
                  <a:lnTo>
                    <a:pt x="39" y="851"/>
                  </a:lnTo>
                  <a:lnTo>
                    <a:pt x="39" y="889"/>
                  </a:lnTo>
                  <a:lnTo>
                    <a:pt x="56" y="889"/>
                  </a:lnTo>
                  <a:close/>
                  <a:moveTo>
                    <a:pt x="56" y="826"/>
                  </a:moveTo>
                  <a:lnTo>
                    <a:pt x="56" y="801"/>
                  </a:lnTo>
                  <a:lnTo>
                    <a:pt x="39" y="801"/>
                  </a:lnTo>
                  <a:lnTo>
                    <a:pt x="39" y="826"/>
                  </a:lnTo>
                  <a:lnTo>
                    <a:pt x="56" y="826"/>
                  </a:lnTo>
                  <a:close/>
                  <a:moveTo>
                    <a:pt x="56" y="789"/>
                  </a:moveTo>
                  <a:lnTo>
                    <a:pt x="56" y="764"/>
                  </a:lnTo>
                  <a:lnTo>
                    <a:pt x="56" y="738"/>
                  </a:lnTo>
                  <a:lnTo>
                    <a:pt x="40" y="738"/>
                  </a:lnTo>
                  <a:lnTo>
                    <a:pt x="40" y="763"/>
                  </a:lnTo>
                  <a:lnTo>
                    <a:pt x="40" y="788"/>
                  </a:lnTo>
                  <a:lnTo>
                    <a:pt x="56" y="789"/>
                  </a:lnTo>
                  <a:close/>
                  <a:moveTo>
                    <a:pt x="57" y="726"/>
                  </a:moveTo>
                  <a:lnTo>
                    <a:pt x="57" y="701"/>
                  </a:lnTo>
                  <a:lnTo>
                    <a:pt x="40" y="700"/>
                  </a:lnTo>
                  <a:lnTo>
                    <a:pt x="40" y="725"/>
                  </a:lnTo>
                  <a:lnTo>
                    <a:pt x="57" y="726"/>
                  </a:lnTo>
                  <a:close/>
                  <a:moveTo>
                    <a:pt x="57" y="688"/>
                  </a:moveTo>
                  <a:lnTo>
                    <a:pt x="57" y="684"/>
                  </a:lnTo>
                  <a:lnTo>
                    <a:pt x="57" y="638"/>
                  </a:lnTo>
                  <a:lnTo>
                    <a:pt x="40" y="637"/>
                  </a:lnTo>
                  <a:lnTo>
                    <a:pt x="40" y="684"/>
                  </a:lnTo>
                  <a:lnTo>
                    <a:pt x="40" y="688"/>
                  </a:lnTo>
                  <a:lnTo>
                    <a:pt x="57" y="688"/>
                  </a:lnTo>
                  <a:close/>
                  <a:moveTo>
                    <a:pt x="57" y="625"/>
                  </a:moveTo>
                  <a:lnTo>
                    <a:pt x="58" y="600"/>
                  </a:lnTo>
                  <a:lnTo>
                    <a:pt x="41" y="600"/>
                  </a:lnTo>
                  <a:lnTo>
                    <a:pt x="41" y="625"/>
                  </a:lnTo>
                  <a:lnTo>
                    <a:pt x="57" y="625"/>
                  </a:lnTo>
                  <a:close/>
                  <a:moveTo>
                    <a:pt x="58" y="588"/>
                  </a:moveTo>
                  <a:lnTo>
                    <a:pt x="58" y="580"/>
                  </a:lnTo>
                  <a:lnTo>
                    <a:pt x="58" y="537"/>
                  </a:lnTo>
                  <a:lnTo>
                    <a:pt x="41" y="537"/>
                  </a:lnTo>
                  <a:lnTo>
                    <a:pt x="41" y="580"/>
                  </a:lnTo>
                  <a:lnTo>
                    <a:pt x="41" y="587"/>
                  </a:lnTo>
                  <a:lnTo>
                    <a:pt x="58" y="588"/>
                  </a:lnTo>
                  <a:close/>
                  <a:moveTo>
                    <a:pt x="58" y="525"/>
                  </a:moveTo>
                  <a:lnTo>
                    <a:pt x="58" y="500"/>
                  </a:lnTo>
                  <a:lnTo>
                    <a:pt x="41" y="499"/>
                  </a:lnTo>
                  <a:lnTo>
                    <a:pt x="41" y="524"/>
                  </a:lnTo>
                  <a:lnTo>
                    <a:pt x="58" y="525"/>
                  </a:lnTo>
                  <a:close/>
                  <a:moveTo>
                    <a:pt x="58" y="487"/>
                  </a:moveTo>
                  <a:lnTo>
                    <a:pt x="58" y="472"/>
                  </a:lnTo>
                  <a:lnTo>
                    <a:pt x="58" y="437"/>
                  </a:lnTo>
                  <a:lnTo>
                    <a:pt x="41" y="436"/>
                  </a:lnTo>
                  <a:lnTo>
                    <a:pt x="41" y="471"/>
                  </a:lnTo>
                  <a:lnTo>
                    <a:pt x="41" y="487"/>
                  </a:lnTo>
                  <a:lnTo>
                    <a:pt x="58" y="487"/>
                  </a:lnTo>
                  <a:close/>
                  <a:moveTo>
                    <a:pt x="58" y="424"/>
                  </a:moveTo>
                  <a:lnTo>
                    <a:pt x="59" y="399"/>
                  </a:lnTo>
                  <a:lnTo>
                    <a:pt x="42" y="399"/>
                  </a:lnTo>
                  <a:lnTo>
                    <a:pt x="42" y="424"/>
                  </a:lnTo>
                  <a:lnTo>
                    <a:pt x="58" y="424"/>
                  </a:lnTo>
                  <a:close/>
                  <a:moveTo>
                    <a:pt x="59" y="386"/>
                  </a:moveTo>
                  <a:lnTo>
                    <a:pt x="59" y="360"/>
                  </a:lnTo>
                  <a:lnTo>
                    <a:pt x="59" y="336"/>
                  </a:lnTo>
                  <a:lnTo>
                    <a:pt x="43" y="336"/>
                  </a:lnTo>
                  <a:lnTo>
                    <a:pt x="42" y="360"/>
                  </a:lnTo>
                  <a:lnTo>
                    <a:pt x="42" y="386"/>
                  </a:lnTo>
                  <a:lnTo>
                    <a:pt x="59" y="386"/>
                  </a:lnTo>
                  <a:close/>
                  <a:moveTo>
                    <a:pt x="60" y="324"/>
                  </a:moveTo>
                  <a:lnTo>
                    <a:pt x="60" y="298"/>
                  </a:lnTo>
                  <a:lnTo>
                    <a:pt x="43" y="298"/>
                  </a:lnTo>
                  <a:lnTo>
                    <a:pt x="43" y="323"/>
                  </a:lnTo>
                  <a:lnTo>
                    <a:pt x="60" y="324"/>
                  </a:lnTo>
                  <a:close/>
                  <a:moveTo>
                    <a:pt x="60" y="286"/>
                  </a:moveTo>
                  <a:lnTo>
                    <a:pt x="60" y="236"/>
                  </a:lnTo>
                  <a:lnTo>
                    <a:pt x="43" y="235"/>
                  </a:lnTo>
                  <a:lnTo>
                    <a:pt x="43" y="285"/>
                  </a:lnTo>
                  <a:lnTo>
                    <a:pt x="60" y="286"/>
                  </a:lnTo>
                  <a:close/>
                  <a:moveTo>
                    <a:pt x="60" y="223"/>
                  </a:moveTo>
                  <a:lnTo>
                    <a:pt x="60" y="198"/>
                  </a:lnTo>
                  <a:lnTo>
                    <a:pt x="43" y="197"/>
                  </a:lnTo>
                  <a:lnTo>
                    <a:pt x="43" y="223"/>
                  </a:lnTo>
                  <a:lnTo>
                    <a:pt x="60" y="223"/>
                  </a:lnTo>
                  <a:close/>
                  <a:moveTo>
                    <a:pt x="60" y="185"/>
                  </a:moveTo>
                  <a:lnTo>
                    <a:pt x="60" y="175"/>
                  </a:lnTo>
                  <a:lnTo>
                    <a:pt x="61" y="139"/>
                  </a:lnTo>
                  <a:lnTo>
                    <a:pt x="61" y="135"/>
                  </a:lnTo>
                  <a:lnTo>
                    <a:pt x="44" y="135"/>
                  </a:lnTo>
                  <a:lnTo>
                    <a:pt x="44" y="139"/>
                  </a:lnTo>
                  <a:lnTo>
                    <a:pt x="43" y="175"/>
                  </a:lnTo>
                  <a:lnTo>
                    <a:pt x="43" y="185"/>
                  </a:lnTo>
                  <a:lnTo>
                    <a:pt x="60" y="185"/>
                  </a:lnTo>
                  <a:close/>
                  <a:moveTo>
                    <a:pt x="61" y="122"/>
                  </a:moveTo>
                  <a:lnTo>
                    <a:pt x="61" y="97"/>
                  </a:lnTo>
                  <a:lnTo>
                    <a:pt x="44" y="97"/>
                  </a:lnTo>
                  <a:lnTo>
                    <a:pt x="44" y="122"/>
                  </a:lnTo>
                  <a:lnTo>
                    <a:pt x="61" y="122"/>
                  </a:lnTo>
                  <a:close/>
                  <a:moveTo>
                    <a:pt x="61" y="85"/>
                  </a:moveTo>
                  <a:lnTo>
                    <a:pt x="61" y="82"/>
                  </a:lnTo>
                  <a:lnTo>
                    <a:pt x="62" y="55"/>
                  </a:lnTo>
                  <a:lnTo>
                    <a:pt x="54" y="54"/>
                  </a:lnTo>
                  <a:lnTo>
                    <a:pt x="45" y="55"/>
                  </a:lnTo>
                  <a:lnTo>
                    <a:pt x="46" y="71"/>
                  </a:lnTo>
                  <a:lnTo>
                    <a:pt x="63" y="71"/>
                  </a:lnTo>
                  <a:lnTo>
                    <a:pt x="63" y="68"/>
                  </a:lnTo>
                  <a:lnTo>
                    <a:pt x="46" y="67"/>
                  </a:lnTo>
                  <a:lnTo>
                    <a:pt x="46" y="71"/>
                  </a:lnTo>
                  <a:lnTo>
                    <a:pt x="54" y="71"/>
                  </a:lnTo>
                  <a:lnTo>
                    <a:pt x="63" y="71"/>
                  </a:lnTo>
                  <a:lnTo>
                    <a:pt x="62" y="54"/>
                  </a:lnTo>
                  <a:lnTo>
                    <a:pt x="45" y="54"/>
                  </a:lnTo>
                  <a:lnTo>
                    <a:pt x="45" y="82"/>
                  </a:lnTo>
                  <a:lnTo>
                    <a:pt x="45" y="84"/>
                  </a:lnTo>
                  <a:lnTo>
                    <a:pt x="61" y="85"/>
                  </a:lnTo>
                  <a:close/>
                  <a:moveTo>
                    <a:pt x="63" y="55"/>
                  </a:moveTo>
                  <a:lnTo>
                    <a:pt x="63" y="43"/>
                  </a:lnTo>
                  <a:lnTo>
                    <a:pt x="55" y="43"/>
                  </a:lnTo>
                  <a:lnTo>
                    <a:pt x="47" y="44"/>
                  </a:lnTo>
                  <a:lnTo>
                    <a:pt x="47" y="50"/>
                  </a:lnTo>
                  <a:lnTo>
                    <a:pt x="64" y="50"/>
                  </a:lnTo>
                  <a:lnTo>
                    <a:pt x="64" y="43"/>
                  </a:lnTo>
                  <a:lnTo>
                    <a:pt x="47" y="43"/>
                  </a:lnTo>
                  <a:lnTo>
                    <a:pt x="47" y="49"/>
                  </a:lnTo>
                  <a:lnTo>
                    <a:pt x="55" y="49"/>
                  </a:lnTo>
                  <a:lnTo>
                    <a:pt x="64" y="49"/>
                  </a:lnTo>
                  <a:lnTo>
                    <a:pt x="63" y="42"/>
                  </a:lnTo>
                  <a:lnTo>
                    <a:pt x="47" y="43"/>
                  </a:lnTo>
                  <a:lnTo>
                    <a:pt x="46" y="55"/>
                  </a:lnTo>
                  <a:lnTo>
                    <a:pt x="63" y="55"/>
                  </a:lnTo>
                  <a:close/>
                  <a:moveTo>
                    <a:pt x="64" y="31"/>
                  </a:moveTo>
                  <a:lnTo>
                    <a:pt x="64" y="23"/>
                  </a:lnTo>
                  <a:lnTo>
                    <a:pt x="65" y="13"/>
                  </a:lnTo>
                  <a:lnTo>
                    <a:pt x="57" y="13"/>
                  </a:lnTo>
                  <a:lnTo>
                    <a:pt x="48" y="13"/>
                  </a:lnTo>
                  <a:lnTo>
                    <a:pt x="49" y="22"/>
                  </a:lnTo>
                  <a:lnTo>
                    <a:pt x="66" y="22"/>
                  </a:lnTo>
                  <a:lnTo>
                    <a:pt x="66" y="14"/>
                  </a:lnTo>
                  <a:lnTo>
                    <a:pt x="58" y="14"/>
                  </a:lnTo>
                  <a:lnTo>
                    <a:pt x="50" y="14"/>
                  </a:lnTo>
                  <a:lnTo>
                    <a:pt x="50" y="29"/>
                  </a:lnTo>
                  <a:lnTo>
                    <a:pt x="67" y="29"/>
                  </a:lnTo>
                  <a:lnTo>
                    <a:pt x="66" y="13"/>
                  </a:lnTo>
                  <a:lnTo>
                    <a:pt x="50" y="13"/>
                  </a:lnTo>
                  <a:lnTo>
                    <a:pt x="49" y="21"/>
                  </a:lnTo>
                  <a:lnTo>
                    <a:pt x="57" y="22"/>
                  </a:lnTo>
                  <a:lnTo>
                    <a:pt x="66" y="21"/>
                  </a:lnTo>
                  <a:lnTo>
                    <a:pt x="65" y="12"/>
                  </a:lnTo>
                  <a:lnTo>
                    <a:pt x="48" y="12"/>
                  </a:lnTo>
                  <a:lnTo>
                    <a:pt x="48" y="23"/>
                  </a:lnTo>
                  <a:lnTo>
                    <a:pt x="47" y="30"/>
                  </a:lnTo>
                  <a:lnTo>
                    <a:pt x="64" y="31"/>
                  </a:lnTo>
                  <a:close/>
                  <a:moveTo>
                    <a:pt x="67" y="32"/>
                  </a:moveTo>
                  <a:lnTo>
                    <a:pt x="67" y="8"/>
                  </a:lnTo>
                  <a:lnTo>
                    <a:pt x="59" y="8"/>
                  </a:lnTo>
                  <a:lnTo>
                    <a:pt x="62" y="16"/>
                  </a:lnTo>
                  <a:lnTo>
                    <a:pt x="63" y="16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60" y="8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1" y="8"/>
                  </a:lnTo>
                  <a:lnTo>
                    <a:pt x="50" y="32"/>
                  </a:lnTo>
                  <a:lnTo>
                    <a:pt x="67" y="32"/>
                  </a:lnTo>
                  <a:close/>
                  <a:moveTo>
                    <a:pt x="52" y="13"/>
                  </a:moveTo>
                  <a:lnTo>
                    <a:pt x="52" y="17"/>
                  </a:lnTo>
                  <a:lnTo>
                    <a:pt x="53" y="29"/>
                  </a:lnTo>
                  <a:lnTo>
                    <a:pt x="70" y="29"/>
                  </a:lnTo>
                  <a:lnTo>
                    <a:pt x="71" y="16"/>
                  </a:lnTo>
                  <a:lnTo>
                    <a:pt x="62" y="15"/>
                  </a:lnTo>
                  <a:lnTo>
                    <a:pt x="54" y="15"/>
                  </a:lnTo>
                  <a:lnTo>
                    <a:pt x="54" y="36"/>
                  </a:lnTo>
                  <a:lnTo>
                    <a:pt x="71" y="36"/>
                  </a:lnTo>
                  <a:lnTo>
                    <a:pt x="71" y="15"/>
                  </a:lnTo>
                  <a:lnTo>
                    <a:pt x="54" y="15"/>
                  </a:lnTo>
                  <a:lnTo>
                    <a:pt x="53" y="29"/>
                  </a:lnTo>
                  <a:lnTo>
                    <a:pt x="61" y="29"/>
                  </a:lnTo>
                  <a:lnTo>
                    <a:pt x="70" y="29"/>
                  </a:lnTo>
                  <a:lnTo>
                    <a:pt x="69" y="16"/>
                  </a:lnTo>
                  <a:lnTo>
                    <a:pt x="69" y="12"/>
                  </a:lnTo>
                  <a:lnTo>
                    <a:pt x="52" y="13"/>
                  </a:lnTo>
                  <a:close/>
                  <a:moveTo>
                    <a:pt x="54" y="48"/>
                  </a:moveTo>
                  <a:lnTo>
                    <a:pt x="54" y="59"/>
                  </a:lnTo>
                  <a:lnTo>
                    <a:pt x="55" y="67"/>
                  </a:lnTo>
                  <a:lnTo>
                    <a:pt x="56" y="74"/>
                  </a:lnTo>
                  <a:lnTo>
                    <a:pt x="72" y="73"/>
                  </a:lnTo>
                  <a:lnTo>
                    <a:pt x="72" y="66"/>
                  </a:lnTo>
                  <a:lnTo>
                    <a:pt x="71" y="58"/>
                  </a:lnTo>
                  <a:lnTo>
                    <a:pt x="71" y="48"/>
                  </a:lnTo>
                  <a:lnTo>
                    <a:pt x="54" y="48"/>
                  </a:lnTo>
                  <a:close/>
                  <a:moveTo>
                    <a:pt x="56" y="86"/>
                  </a:moveTo>
                  <a:lnTo>
                    <a:pt x="56" y="89"/>
                  </a:lnTo>
                  <a:lnTo>
                    <a:pt x="73" y="89"/>
                  </a:lnTo>
                  <a:lnTo>
                    <a:pt x="74" y="78"/>
                  </a:lnTo>
                  <a:lnTo>
                    <a:pt x="65" y="77"/>
                  </a:lnTo>
                  <a:lnTo>
                    <a:pt x="57" y="77"/>
                  </a:lnTo>
                  <a:lnTo>
                    <a:pt x="58" y="107"/>
                  </a:lnTo>
                  <a:lnTo>
                    <a:pt x="74" y="107"/>
                  </a:lnTo>
                  <a:lnTo>
                    <a:pt x="74" y="101"/>
                  </a:lnTo>
                  <a:lnTo>
                    <a:pt x="58" y="101"/>
                  </a:lnTo>
                  <a:lnTo>
                    <a:pt x="58" y="106"/>
                  </a:lnTo>
                  <a:lnTo>
                    <a:pt x="66" y="107"/>
                  </a:lnTo>
                  <a:lnTo>
                    <a:pt x="74" y="106"/>
                  </a:lnTo>
                  <a:lnTo>
                    <a:pt x="74" y="77"/>
                  </a:lnTo>
                  <a:lnTo>
                    <a:pt x="57" y="77"/>
                  </a:lnTo>
                  <a:lnTo>
                    <a:pt x="56" y="89"/>
                  </a:lnTo>
                  <a:lnTo>
                    <a:pt x="65" y="89"/>
                  </a:lnTo>
                  <a:lnTo>
                    <a:pt x="73" y="89"/>
                  </a:lnTo>
                  <a:lnTo>
                    <a:pt x="73" y="86"/>
                  </a:lnTo>
                  <a:lnTo>
                    <a:pt x="56" y="86"/>
                  </a:lnTo>
                  <a:close/>
                  <a:moveTo>
                    <a:pt x="75" y="89"/>
                  </a:moveTo>
                  <a:lnTo>
                    <a:pt x="75" y="83"/>
                  </a:lnTo>
                  <a:lnTo>
                    <a:pt x="67" y="83"/>
                  </a:lnTo>
                  <a:lnTo>
                    <a:pt x="58" y="83"/>
                  </a:lnTo>
                  <a:lnTo>
                    <a:pt x="59" y="103"/>
                  </a:lnTo>
                  <a:lnTo>
                    <a:pt x="75" y="102"/>
                  </a:lnTo>
                  <a:lnTo>
                    <a:pt x="75" y="83"/>
                  </a:lnTo>
                  <a:lnTo>
                    <a:pt x="58" y="83"/>
                  </a:lnTo>
                  <a:lnTo>
                    <a:pt x="58" y="88"/>
                  </a:lnTo>
                  <a:lnTo>
                    <a:pt x="75" y="89"/>
                  </a:lnTo>
                  <a:close/>
                  <a:moveTo>
                    <a:pt x="59" y="116"/>
                  </a:moveTo>
                  <a:lnTo>
                    <a:pt x="60" y="125"/>
                  </a:lnTo>
                  <a:lnTo>
                    <a:pt x="60" y="154"/>
                  </a:lnTo>
                  <a:lnTo>
                    <a:pt x="60" y="166"/>
                  </a:lnTo>
                  <a:lnTo>
                    <a:pt x="77" y="165"/>
                  </a:lnTo>
                  <a:lnTo>
                    <a:pt x="77" y="154"/>
                  </a:lnTo>
                  <a:lnTo>
                    <a:pt x="76" y="124"/>
                  </a:lnTo>
                  <a:lnTo>
                    <a:pt x="76" y="115"/>
                  </a:lnTo>
                  <a:lnTo>
                    <a:pt x="59" y="116"/>
                  </a:lnTo>
                  <a:close/>
                  <a:moveTo>
                    <a:pt x="61" y="178"/>
                  </a:moveTo>
                  <a:lnTo>
                    <a:pt x="61" y="181"/>
                  </a:lnTo>
                  <a:lnTo>
                    <a:pt x="61" y="203"/>
                  </a:lnTo>
                  <a:lnTo>
                    <a:pt x="78" y="203"/>
                  </a:lnTo>
                  <a:lnTo>
                    <a:pt x="78" y="181"/>
                  </a:lnTo>
                  <a:lnTo>
                    <a:pt x="78" y="178"/>
                  </a:lnTo>
                  <a:lnTo>
                    <a:pt x="61" y="178"/>
                  </a:lnTo>
                  <a:close/>
                  <a:moveTo>
                    <a:pt x="61" y="216"/>
                  </a:moveTo>
                  <a:lnTo>
                    <a:pt x="62" y="227"/>
                  </a:lnTo>
                  <a:lnTo>
                    <a:pt x="79" y="228"/>
                  </a:lnTo>
                  <a:lnTo>
                    <a:pt x="79" y="223"/>
                  </a:lnTo>
                  <a:lnTo>
                    <a:pt x="71" y="222"/>
                  </a:lnTo>
                  <a:lnTo>
                    <a:pt x="63" y="224"/>
                  </a:lnTo>
                  <a:lnTo>
                    <a:pt x="63" y="226"/>
                  </a:lnTo>
                  <a:lnTo>
                    <a:pt x="72" y="224"/>
                  </a:lnTo>
                  <a:lnTo>
                    <a:pt x="63" y="225"/>
                  </a:lnTo>
                  <a:lnTo>
                    <a:pt x="64" y="256"/>
                  </a:lnTo>
                  <a:lnTo>
                    <a:pt x="81" y="256"/>
                  </a:lnTo>
                  <a:lnTo>
                    <a:pt x="80" y="224"/>
                  </a:lnTo>
                  <a:lnTo>
                    <a:pt x="80" y="222"/>
                  </a:lnTo>
                  <a:lnTo>
                    <a:pt x="79" y="220"/>
                  </a:lnTo>
                  <a:lnTo>
                    <a:pt x="63" y="221"/>
                  </a:lnTo>
                  <a:lnTo>
                    <a:pt x="62" y="225"/>
                  </a:lnTo>
                  <a:lnTo>
                    <a:pt x="71" y="227"/>
                  </a:lnTo>
                  <a:lnTo>
                    <a:pt x="79" y="226"/>
                  </a:lnTo>
                  <a:lnTo>
                    <a:pt x="78" y="216"/>
                  </a:lnTo>
                  <a:lnTo>
                    <a:pt x="61" y="216"/>
                  </a:lnTo>
                  <a:close/>
                  <a:moveTo>
                    <a:pt x="64" y="269"/>
                  </a:moveTo>
                  <a:lnTo>
                    <a:pt x="65" y="287"/>
                  </a:lnTo>
                  <a:lnTo>
                    <a:pt x="65" y="289"/>
                  </a:lnTo>
                  <a:lnTo>
                    <a:pt x="65" y="292"/>
                  </a:lnTo>
                  <a:lnTo>
                    <a:pt x="74" y="290"/>
                  </a:lnTo>
                  <a:lnTo>
                    <a:pt x="65" y="291"/>
                  </a:lnTo>
                  <a:lnTo>
                    <a:pt x="65" y="294"/>
                  </a:lnTo>
                  <a:lnTo>
                    <a:pt x="82" y="293"/>
                  </a:lnTo>
                  <a:lnTo>
                    <a:pt x="82" y="289"/>
                  </a:lnTo>
                  <a:lnTo>
                    <a:pt x="81" y="289"/>
                  </a:lnTo>
                  <a:lnTo>
                    <a:pt x="81" y="285"/>
                  </a:lnTo>
                  <a:lnTo>
                    <a:pt x="73" y="287"/>
                  </a:lnTo>
                  <a:lnTo>
                    <a:pt x="81" y="287"/>
                  </a:lnTo>
                  <a:lnTo>
                    <a:pt x="81" y="269"/>
                  </a:lnTo>
                  <a:lnTo>
                    <a:pt x="64" y="269"/>
                  </a:lnTo>
                  <a:close/>
                  <a:moveTo>
                    <a:pt x="66" y="307"/>
                  </a:moveTo>
                  <a:lnTo>
                    <a:pt x="66" y="337"/>
                  </a:lnTo>
                  <a:lnTo>
                    <a:pt x="67" y="354"/>
                  </a:lnTo>
                  <a:lnTo>
                    <a:pt x="68" y="357"/>
                  </a:lnTo>
                  <a:lnTo>
                    <a:pt x="68" y="359"/>
                  </a:lnTo>
                  <a:lnTo>
                    <a:pt x="72" y="362"/>
                  </a:lnTo>
                  <a:lnTo>
                    <a:pt x="72" y="363"/>
                  </a:lnTo>
                  <a:lnTo>
                    <a:pt x="76" y="356"/>
                  </a:lnTo>
                  <a:lnTo>
                    <a:pt x="68" y="356"/>
                  </a:lnTo>
                  <a:lnTo>
                    <a:pt x="68" y="357"/>
                  </a:lnTo>
                  <a:lnTo>
                    <a:pt x="85" y="356"/>
                  </a:lnTo>
                  <a:lnTo>
                    <a:pt x="85" y="355"/>
                  </a:lnTo>
                  <a:lnTo>
                    <a:pt x="81" y="348"/>
                  </a:lnTo>
                  <a:lnTo>
                    <a:pt x="80" y="348"/>
                  </a:lnTo>
                  <a:lnTo>
                    <a:pt x="76" y="355"/>
                  </a:lnTo>
                  <a:lnTo>
                    <a:pt x="83" y="352"/>
                  </a:lnTo>
                  <a:lnTo>
                    <a:pt x="83" y="351"/>
                  </a:lnTo>
                  <a:lnTo>
                    <a:pt x="75" y="354"/>
                  </a:lnTo>
                  <a:lnTo>
                    <a:pt x="84" y="353"/>
                  </a:lnTo>
                  <a:lnTo>
                    <a:pt x="83" y="336"/>
                  </a:lnTo>
                  <a:lnTo>
                    <a:pt x="83" y="306"/>
                  </a:lnTo>
                  <a:lnTo>
                    <a:pt x="66" y="307"/>
                  </a:lnTo>
                  <a:close/>
                  <a:moveTo>
                    <a:pt x="69" y="369"/>
                  </a:moveTo>
                  <a:lnTo>
                    <a:pt x="69" y="374"/>
                  </a:lnTo>
                  <a:lnTo>
                    <a:pt x="69" y="386"/>
                  </a:lnTo>
                  <a:lnTo>
                    <a:pt x="70" y="394"/>
                  </a:lnTo>
                  <a:lnTo>
                    <a:pt x="87" y="393"/>
                  </a:lnTo>
                  <a:lnTo>
                    <a:pt x="86" y="386"/>
                  </a:lnTo>
                  <a:lnTo>
                    <a:pt x="85" y="373"/>
                  </a:lnTo>
                  <a:lnTo>
                    <a:pt x="85" y="368"/>
                  </a:lnTo>
                  <a:lnTo>
                    <a:pt x="69" y="369"/>
                  </a:lnTo>
                  <a:close/>
                  <a:moveTo>
                    <a:pt x="70" y="406"/>
                  </a:moveTo>
                  <a:lnTo>
                    <a:pt x="71" y="443"/>
                  </a:lnTo>
                  <a:lnTo>
                    <a:pt x="72" y="447"/>
                  </a:lnTo>
                  <a:lnTo>
                    <a:pt x="72" y="448"/>
                  </a:lnTo>
                  <a:lnTo>
                    <a:pt x="80" y="443"/>
                  </a:lnTo>
                  <a:lnTo>
                    <a:pt x="71" y="445"/>
                  </a:lnTo>
                  <a:lnTo>
                    <a:pt x="72" y="449"/>
                  </a:lnTo>
                  <a:lnTo>
                    <a:pt x="80" y="448"/>
                  </a:lnTo>
                  <a:lnTo>
                    <a:pt x="72" y="448"/>
                  </a:lnTo>
                  <a:lnTo>
                    <a:pt x="72" y="457"/>
                  </a:lnTo>
                  <a:lnTo>
                    <a:pt x="89" y="456"/>
                  </a:lnTo>
                  <a:lnTo>
                    <a:pt x="89" y="448"/>
                  </a:lnTo>
                  <a:lnTo>
                    <a:pt x="89" y="447"/>
                  </a:lnTo>
                  <a:lnTo>
                    <a:pt x="88" y="442"/>
                  </a:lnTo>
                  <a:lnTo>
                    <a:pt x="87" y="439"/>
                  </a:lnTo>
                  <a:lnTo>
                    <a:pt x="86" y="438"/>
                  </a:lnTo>
                  <a:lnTo>
                    <a:pt x="79" y="443"/>
                  </a:lnTo>
                  <a:lnTo>
                    <a:pt x="87" y="443"/>
                  </a:lnTo>
                  <a:lnTo>
                    <a:pt x="87" y="406"/>
                  </a:lnTo>
                  <a:lnTo>
                    <a:pt x="70" y="406"/>
                  </a:lnTo>
                  <a:close/>
                  <a:moveTo>
                    <a:pt x="72" y="469"/>
                  </a:moveTo>
                  <a:lnTo>
                    <a:pt x="72" y="480"/>
                  </a:lnTo>
                  <a:lnTo>
                    <a:pt x="73" y="494"/>
                  </a:lnTo>
                  <a:lnTo>
                    <a:pt x="90" y="494"/>
                  </a:lnTo>
                  <a:lnTo>
                    <a:pt x="89" y="480"/>
                  </a:lnTo>
                  <a:lnTo>
                    <a:pt x="89" y="469"/>
                  </a:lnTo>
                  <a:lnTo>
                    <a:pt x="72" y="469"/>
                  </a:lnTo>
                  <a:close/>
                  <a:moveTo>
                    <a:pt x="74" y="507"/>
                  </a:moveTo>
                  <a:lnTo>
                    <a:pt x="74" y="511"/>
                  </a:lnTo>
                  <a:lnTo>
                    <a:pt x="74" y="524"/>
                  </a:lnTo>
                  <a:lnTo>
                    <a:pt x="74" y="525"/>
                  </a:lnTo>
                  <a:lnTo>
                    <a:pt x="75" y="530"/>
                  </a:lnTo>
                  <a:lnTo>
                    <a:pt x="76" y="538"/>
                  </a:lnTo>
                  <a:lnTo>
                    <a:pt x="76" y="557"/>
                  </a:lnTo>
                  <a:lnTo>
                    <a:pt x="93" y="557"/>
                  </a:lnTo>
                  <a:lnTo>
                    <a:pt x="92" y="537"/>
                  </a:lnTo>
                  <a:lnTo>
                    <a:pt x="92" y="529"/>
                  </a:lnTo>
                  <a:lnTo>
                    <a:pt x="91" y="523"/>
                  </a:lnTo>
                  <a:lnTo>
                    <a:pt x="83" y="524"/>
                  </a:lnTo>
                  <a:lnTo>
                    <a:pt x="91" y="523"/>
                  </a:lnTo>
                  <a:lnTo>
                    <a:pt x="91" y="510"/>
                  </a:lnTo>
                  <a:lnTo>
                    <a:pt x="91" y="507"/>
                  </a:lnTo>
                  <a:lnTo>
                    <a:pt x="74" y="507"/>
                  </a:lnTo>
                  <a:close/>
                  <a:moveTo>
                    <a:pt x="93" y="567"/>
                  </a:moveTo>
                  <a:lnTo>
                    <a:pt x="94" y="558"/>
                  </a:lnTo>
                  <a:lnTo>
                    <a:pt x="85" y="557"/>
                  </a:lnTo>
                  <a:lnTo>
                    <a:pt x="93" y="561"/>
                  </a:lnTo>
                  <a:lnTo>
                    <a:pt x="93" y="560"/>
                  </a:lnTo>
                  <a:lnTo>
                    <a:pt x="86" y="556"/>
                  </a:lnTo>
                  <a:lnTo>
                    <a:pt x="78" y="556"/>
                  </a:lnTo>
                  <a:lnTo>
                    <a:pt x="78" y="571"/>
                  </a:lnTo>
                  <a:lnTo>
                    <a:pt x="94" y="571"/>
                  </a:lnTo>
                  <a:lnTo>
                    <a:pt x="94" y="556"/>
                  </a:lnTo>
                  <a:lnTo>
                    <a:pt x="78" y="552"/>
                  </a:lnTo>
                  <a:lnTo>
                    <a:pt x="78" y="553"/>
                  </a:lnTo>
                  <a:lnTo>
                    <a:pt x="77" y="557"/>
                  </a:lnTo>
                  <a:lnTo>
                    <a:pt x="76" y="566"/>
                  </a:lnTo>
                  <a:lnTo>
                    <a:pt x="93" y="567"/>
                  </a:lnTo>
                  <a:close/>
                  <a:moveTo>
                    <a:pt x="78" y="584"/>
                  </a:moveTo>
                  <a:lnTo>
                    <a:pt x="78" y="606"/>
                  </a:lnTo>
                  <a:lnTo>
                    <a:pt x="95" y="607"/>
                  </a:lnTo>
                  <a:lnTo>
                    <a:pt x="96" y="596"/>
                  </a:lnTo>
                  <a:lnTo>
                    <a:pt x="87" y="595"/>
                  </a:lnTo>
                  <a:lnTo>
                    <a:pt x="79" y="596"/>
                  </a:lnTo>
                  <a:lnTo>
                    <a:pt x="79" y="612"/>
                  </a:lnTo>
                  <a:lnTo>
                    <a:pt x="96" y="611"/>
                  </a:lnTo>
                  <a:lnTo>
                    <a:pt x="96" y="595"/>
                  </a:lnTo>
                  <a:lnTo>
                    <a:pt x="79" y="595"/>
                  </a:lnTo>
                  <a:lnTo>
                    <a:pt x="78" y="606"/>
                  </a:lnTo>
                  <a:lnTo>
                    <a:pt x="87" y="606"/>
                  </a:lnTo>
                  <a:lnTo>
                    <a:pt x="95" y="606"/>
                  </a:lnTo>
                  <a:lnTo>
                    <a:pt x="94" y="583"/>
                  </a:lnTo>
                  <a:lnTo>
                    <a:pt x="78" y="584"/>
                  </a:lnTo>
                  <a:close/>
                  <a:moveTo>
                    <a:pt x="80" y="624"/>
                  </a:moveTo>
                  <a:lnTo>
                    <a:pt x="80" y="626"/>
                  </a:lnTo>
                  <a:lnTo>
                    <a:pt x="96" y="626"/>
                  </a:lnTo>
                  <a:lnTo>
                    <a:pt x="97" y="609"/>
                  </a:lnTo>
                  <a:lnTo>
                    <a:pt x="89" y="609"/>
                  </a:lnTo>
                  <a:lnTo>
                    <a:pt x="80" y="609"/>
                  </a:lnTo>
                  <a:lnTo>
                    <a:pt x="80" y="615"/>
                  </a:lnTo>
                  <a:lnTo>
                    <a:pt x="97" y="615"/>
                  </a:lnTo>
                  <a:lnTo>
                    <a:pt x="97" y="608"/>
                  </a:lnTo>
                  <a:lnTo>
                    <a:pt x="80" y="608"/>
                  </a:lnTo>
                  <a:lnTo>
                    <a:pt x="80" y="626"/>
                  </a:lnTo>
                  <a:lnTo>
                    <a:pt x="88" y="626"/>
                  </a:lnTo>
                  <a:lnTo>
                    <a:pt x="96" y="626"/>
                  </a:lnTo>
                  <a:lnTo>
                    <a:pt x="96" y="624"/>
                  </a:lnTo>
                  <a:lnTo>
                    <a:pt x="80" y="624"/>
                  </a:lnTo>
                  <a:close/>
                  <a:moveTo>
                    <a:pt x="81" y="628"/>
                  </a:moveTo>
                  <a:lnTo>
                    <a:pt x="81" y="629"/>
                  </a:lnTo>
                  <a:lnTo>
                    <a:pt x="97" y="630"/>
                  </a:lnTo>
                  <a:lnTo>
                    <a:pt x="98" y="622"/>
                  </a:lnTo>
                  <a:lnTo>
                    <a:pt x="90" y="622"/>
                  </a:lnTo>
                  <a:lnTo>
                    <a:pt x="81" y="622"/>
                  </a:lnTo>
                  <a:lnTo>
                    <a:pt x="82" y="661"/>
                  </a:lnTo>
                  <a:lnTo>
                    <a:pt x="99" y="662"/>
                  </a:lnTo>
                  <a:lnTo>
                    <a:pt x="99" y="661"/>
                  </a:lnTo>
                  <a:lnTo>
                    <a:pt x="82" y="659"/>
                  </a:lnTo>
                  <a:lnTo>
                    <a:pt x="82" y="661"/>
                  </a:lnTo>
                  <a:lnTo>
                    <a:pt x="90" y="661"/>
                  </a:lnTo>
                  <a:lnTo>
                    <a:pt x="99" y="661"/>
                  </a:lnTo>
                  <a:lnTo>
                    <a:pt x="98" y="621"/>
                  </a:lnTo>
                  <a:lnTo>
                    <a:pt x="81" y="621"/>
                  </a:lnTo>
                  <a:lnTo>
                    <a:pt x="81" y="628"/>
                  </a:lnTo>
                  <a:lnTo>
                    <a:pt x="89" y="629"/>
                  </a:lnTo>
                  <a:lnTo>
                    <a:pt x="98" y="629"/>
                  </a:lnTo>
                  <a:lnTo>
                    <a:pt x="97" y="627"/>
                  </a:lnTo>
                  <a:lnTo>
                    <a:pt x="81" y="628"/>
                  </a:lnTo>
                  <a:close/>
                  <a:moveTo>
                    <a:pt x="100" y="656"/>
                  </a:moveTo>
                  <a:lnTo>
                    <a:pt x="100" y="650"/>
                  </a:lnTo>
                  <a:lnTo>
                    <a:pt x="92" y="650"/>
                  </a:lnTo>
                  <a:lnTo>
                    <a:pt x="84" y="650"/>
                  </a:lnTo>
                  <a:lnTo>
                    <a:pt x="84" y="670"/>
                  </a:lnTo>
                  <a:lnTo>
                    <a:pt x="101" y="669"/>
                  </a:lnTo>
                  <a:lnTo>
                    <a:pt x="100" y="650"/>
                  </a:lnTo>
                  <a:lnTo>
                    <a:pt x="84" y="650"/>
                  </a:lnTo>
                  <a:lnTo>
                    <a:pt x="83" y="655"/>
                  </a:lnTo>
                  <a:lnTo>
                    <a:pt x="100" y="656"/>
                  </a:lnTo>
                  <a:close/>
                  <a:moveTo>
                    <a:pt x="87" y="686"/>
                  </a:moveTo>
                  <a:lnTo>
                    <a:pt x="87" y="687"/>
                  </a:lnTo>
                  <a:lnTo>
                    <a:pt x="94" y="683"/>
                  </a:lnTo>
                  <a:lnTo>
                    <a:pt x="86" y="683"/>
                  </a:lnTo>
                  <a:lnTo>
                    <a:pt x="87" y="723"/>
                  </a:lnTo>
                  <a:lnTo>
                    <a:pt x="102" y="728"/>
                  </a:lnTo>
                  <a:lnTo>
                    <a:pt x="103" y="727"/>
                  </a:lnTo>
                  <a:lnTo>
                    <a:pt x="104" y="724"/>
                  </a:lnTo>
                  <a:lnTo>
                    <a:pt x="105" y="722"/>
                  </a:lnTo>
                  <a:lnTo>
                    <a:pt x="105" y="720"/>
                  </a:lnTo>
                  <a:lnTo>
                    <a:pt x="105" y="715"/>
                  </a:lnTo>
                  <a:lnTo>
                    <a:pt x="88" y="714"/>
                  </a:lnTo>
                  <a:lnTo>
                    <a:pt x="88" y="720"/>
                  </a:lnTo>
                  <a:lnTo>
                    <a:pt x="96" y="720"/>
                  </a:lnTo>
                  <a:lnTo>
                    <a:pt x="89" y="718"/>
                  </a:lnTo>
                  <a:lnTo>
                    <a:pt x="88" y="720"/>
                  </a:lnTo>
                  <a:lnTo>
                    <a:pt x="96" y="722"/>
                  </a:lnTo>
                  <a:lnTo>
                    <a:pt x="89" y="718"/>
                  </a:lnTo>
                  <a:lnTo>
                    <a:pt x="88" y="718"/>
                  </a:lnTo>
                  <a:lnTo>
                    <a:pt x="95" y="723"/>
                  </a:lnTo>
                  <a:lnTo>
                    <a:pt x="103" y="723"/>
                  </a:lnTo>
                  <a:lnTo>
                    <a:pt x="103" y="683"/>
                  </a:lnTo>
                  <a:lnTo>
                    <a:pt x="102" y="679"/>
                  </a:lnTo>
                  <a:lnTo>
                    <a:pt x="101" y="678"/>
                  </a:lnTo>
                  <a:lnTo>
                    <a:pt x="87" y="686"/>
                  </a:lnTo>
                  <a:close/>
                  <a:moveTo>
                    <a:pt x="105" y="702"/>
                  </a:moveTo>
                  <a:lnTo>
                    <a:pt x="105" y="699"/>
                  </a:lnTo>
                  <a:lnTo>
                    <a:pt x="97" y="699"/>
                  </a:lnTo>
                  <a:lnTo>
                    <a:pt x="89" y="699"/>
                  </a:lnTo>
                  <a:lnTo>
                    <a:pt x="89" y="721"/>
                  </a:lnTo>
                  <a:lnTo>
                    <a:pt x="106" y="721"/>
                  </a:lnTo>
                  <a:lnTo>
                    <a:pt x="105" y="699"/>
                  </a:lnTo>
                  <a:lnTo>
                    <a:pt x="89" y="699"/>
                  </a:lnTo>
                  <a:lnTo>
                    <a:pt x="89" y="702"/>
                  </a:lnTo>
                  <a:lnTo>
                    <a:pt x="105" y="702"/>
                  </a:lnTo>
                  <a:close/>
                  <a:moveTo>
                    <a:pt x="89" y="733"/>
                  </a:moveTo>
                  <a:lnTo>
                    <a:pt x="89" y="749"/>
                  </a:lnTo>
                  <a:lnTo>
                    <a:pt x="90" y="758"/>
                  </a:lnTo>
                  <a:lnTo>
                    <a:pt x="107" y="758"/>
                  </a:lnTo>
                  <a:lnTo>
                    <a:pt x="107" y="750"/>
                  </a:lnTo>
                  <a:lnTo>
                    <a:pt x="108" y="744"/>
                  </a:lnTo>
                  <a:lnTo>
                    <a:pt x="100" y="743"/>
                  </a:lnTo>
                  <a:lnTo>
                    <a:pt x="91" y="743"/>
                  </a:lnTo>
                  <a:lnTo>
                    <a:pt x="92" y="755"/>
                  </a:lnTo>
                  <a:lnTo>
                    <a:pt x="109" y="754"/>
                  </a:lnTo>
                  <a:lnTo>
                    <a:pt x="108" y="743"/>
                  </a:lnTo>
                  <a:lnTo>
                    <a:pt x="91" y="742"/>
                  </a:lnTo>
                  <a:lnTo>
                    <a:pt x="91" y="748"/>
                  </a:lnTo>
                  <a:lnTo>
                    <a:pt x="90" y="757"/>
                  </a:lnTo>
                  <a:lnTo>
                    <a:pt x="98" y="758"/>
                  </a:lnTo>
                  <a:lnTo>
                    <a:pt x="107" y="757"/>
                  </a:lnTo>
                  <a:lnTo>
                    <a:pt x="106" y="749"/>
                  </a:lnTo>
                  <a:lnTo>
                    <a:pt x="106" y="733"/>
                  </a:lnTo>
                  <a:lnTo>
                    <a:pt x="89" y="733"/>
                  </a:lnTo>
                  <a:close/>
                  <a:moveTo>
                    <a:pt x="92" y="767"/>
                  </a:moveTo>
                  <a:lnTo>
                    <a:pt x="92" y="771"/>
                  </a:lnTo>
                  <a:lnTo>
                    <a:pt x="109" y="771"/>
                  </a:lnTo>
                  <a:lnTo>
                    <a:pt x="110" y="749"/>
                  </a:lnTo>
                  <a:lnTo>
                    <a:pt x="93" y="749"/>
                  </a:lnTo>
                  <a:lnTo>
                    <a:pt x="92" y="770"/>
                  </a:lnTo>
                  <a:lnTo>
                    <a:pt x="101" y="771"/>
                  </a:lnTo>
                  <a:lnTo>
                    <a:pt x="109" y="770"/>
                  </a:lnTo>
                  <a:lnTo>
                    <a:pt x="109" y="767"/>
                  </a:lnTo>
                  <a:lnTo>
                    <a:pt x="92" y="767"/>
                  </a:lnTo>
                  <a:close/>
                  <a:moveTo>
                    <a:pt x="94" y="747"/>
                  </a:moveTo>
                  <a:lnTo>
                    <a:pt x="94" y="751"/>
                  </a:lnTo>
                  <a:lnTo>
                    <a:pt x="94" y="757"/>
                  </a:lnTo>
                  <a:lnTo>
                    <a:pt x="95" y="768"/>
                  </a:lnTo>
                  <a:lnTo>
                    <a:pt x="96" y="797"/>
                  </a:lnTo>
                  <a:lnTo>
                    <a:pt x="112" y="796"/>
                  </a:lnTo>
                  <a:lnTo>
                    <a:pt x="112" y="767"/>
                  </a:lnTo>
                  <a:lnTo>
                    <a:pt x="111" y="756"/>
                  </a:lnTo>
                  <a:lnTo>
                    <a:pt x="111" y="749"/>
                  </a:lnTo>
                  <a:lnTo>
                    <a:pt x="110" y="746"/>
                  </a:lnTo>
                  <a:lnTo>
                    <a:pt x="94" y="747"/>
                  </a:lnTo>
                  <a:close/>
                  <a:moveTo>
                    <a:pt x="96" y="795"/>
                  </a:moveTo>
                  <a:lnTo>
                    <a:pt x="97" y="806"/>
                  </a:lnTo>
                  <a:lnTo>
                    <a:pt x="98" y="813"/>
                  </a:lnTo>
                  <a:lnTo>
                    <a:pt x="114" y="812"/>
                  </a:lnTo>
                  <a:lnTo>
                    <a:pt x="114" y="804"/>
                  </a:lnTo>
                  <a:lnTo>
                    <a:pt x="98" y="804"/>
                  </a:lnTo>
                  <a:lnTo>
                    <a:pt x="98" y="812"/>
                  </a:lnTo>
                  <a:lnTo>
                    <a:pt x="106" y="812"/>
                  </a:lnTo>
                  <a:lnTo>
                    <a:pt x="114" y="811"/>
                  </a:lnTo>
                  <a:lnTo>
                    <a:pt x="114" y="804"/>
                  </a:lnTo>
                  <a:lnTo>
                    <a:pt x="113" y="794"/>
                  </a:lnTo>
                  <a:lnTo>
                    <a:pt x="96" y="795"/>
                  </a:lnTo>
                  <a:close/>
                  <a:moveTo>
                    <a:pt x="115" y="792"/>
                  </a:moveTo>
                  <a:lnTo>
                    <a:pt x="115" y="785"/>
                  </a:lnTo>
                  <a:lnTo>
                    <a:pt x="107" y="785"/>
                  </a:lnTo>
                  <a:lnTo>
                    <a:pt x="98" y="786"/>
                  </a:lnTo>
                  <a:lnTo>
                    <a:pt x="99" y="803"/>
                  </a:lnTo>
                  <a:lnTo>
                    <a:pt x="116" y="803"/>
                  </a:lnTo>
                  <a:lnTo>
                    <a:pt x="116" y="784"/>
                  </a:lnTo>
                  <a:lnTo>
                    <a:pt x="108" y="784"/>
                  </a:lnTo>
                  <a:lnTo>
                    <a:pt x="99" y="784"/>
                  </a:lnTo>
                  <a:lnTo>
                    <a:pt x="100" y="792"/>
                  </a:lnTo>
                  <a:lnTo>
                    <a:pt x="116" y="792"/>
                  </a:lnTo>
                  <a:lnTo>
                    <a:pt x="116" y="784"/>
                  </a:lnTo>
                  <a:lnTo>
                    <a:pt x="99" y="784"/>
                  </a:lnTo>
                  <a:lnTo>
                    <a:pt x="99" y="803"/>
                  </a:lnTo>
                  <a:lnTo>
                    <a:pt x="107" y="803"/>
                  </a:lnTo>
                  <a:lnTo>
                    <a:pt x="116" y="803"/>
                  </a:lnTo>
                  <a:lnTo>
                    <a:pt x="115" y="785"/>
                  </a:lnTo>
                  <a:lnTo>
                    <a:pt x="98" y="785"/>
                  </a:lnTo>
                  <a:lnTo>
                    <a:pt x="98" y="791"/>
                  </a:lnTo>
                  <a:lnTo>
                    <a:pt x="115" y="792"/>
                  </a:lnTo>
                  <a:close/>
                  <a:moveTo>
                    <a:pt x="100" y="805"/>
                  </a:moveTo>
                  <a:lnTo>
                    <a:pt x="100" y="812"/>
                  </a:lnTo>
                  <a:lnTo>
                    <a:pt x="100" y="813"/>
                  </a:lnTo>
                  <a:lnTo>
                    <a:pt x="101" y="819"/>
                  </a:lnTo>
                  <a:lnTo>
                    <a:pt x="117" y="822"/>
                  </a:lnTo>
                  <a:lnTo>
                    <a:pt x="117" y="820"/>
                  </a:lnTo>
                  <a:lnTo>
                    <a:pt x="110" y="817"/>
                  </a:lnTo>
                  <a:lnTo>
                    <a:pt x="101" y="817"/>
                  </a:lnTo>
                  <a:lnTo>
                    <a:pt x="102" y="827"/>
                  </a:lnTo>
                  <a:lnTo>
                    <a:pt x="118" y="826"/>
                  </a:lnTo>
                  <a:lnTo>
                    <a:pt x="118" y="816"/>
                  </a:lnTo>
                  <a:lnTo>
                    <a:pt x="102" y="814"/>
                  </a:lnTo>
                  <a:lnTo>
                    <a:pt x="101" y="815"/>
                  </a:lnTo>
                  <a:lnTo>
                    <a:pt x="109" y="818"/>
                  </a:lnTo>
                  <a:lnTo>
                    <a:pt x="117" y="818"/>
                  </a:lnTo>
                  <a:lnTo>
                    <a:pt x="117" y="811"/>
                  </a:lnTo>
                  <a:lnTo>
                    <a:pt x="108" y="812"/>
                  </a:lnTo>
                  <a:lnTo>
                    <a:pt x="117" y="812"/>
                  </a:lnTo>
                  <a:lnTo>
                    <a:pt x="116" y="804"/>
                  </a:lnTo>
                  <a:lnTo>
                    <a:pt x="100" y="805"/>
                  </a:lnTo>
                  <a:close/>
                  <a:moveTo>
                    <a:pt x="103" y="839"/>
                  </a:moveTo>
                  <a:lnTo>
                    <a:pt x="103" y="840"/>
                  </a:lnTo>
                  <a:lnTo>
                    <a:pt x="120" y="842"/>
                  </a:lnTo>
                  <a:lnTo>
                    <a:pt x="120" y="839"/>
                  </a:lnTo>
                  <a:lnTo>
                    <a:pt x="120" y="839"/>
                  </a:lnTo>
                  <a:lnTo>
                    <a:pt x="121" y="833"/>
                  </a:lnTo>
                  <a:lnTo>
                    <a:pt x="113" y="833"/>
                  </a:lnTo>
                  <a:lnTo>
                    <a:pt x="104" y="833"/>
                  </a:lnTo>
                  <a:lnTo>
                    <a:pt x="105" y="874"/>
                  </a:lnTo>
                  <a:lnTo>
                    <a:pt x="121" y="874"/>
                  </a:lnTo>
                  <a:lnTo>
                    <a:pt x="121" y="832"/>
                  </a:lnTo>
                  <a:lnTo>
                    <a:pt x="104" y="831"/>
                  </a:lnTo>
                  <a:lnTo>
                    <a:pt x="104" y="836"/>
                  </a:lnTo>
                  <a:lnTo>
                    <a:pt x="112" y="837"/>
                  </a:lnTo>
                  <a:lnTo>
                    <a:pt x="104" y="835"/>
                  </a:lnTo>
                  <a:lnTo>
                    <a:pt x="103" y="838"/>
                  </a:lnTo>
                  <a:lnTo>
                    <a:pt x="111" y="840"/>
                  </a:lnTo>
                  <a:lnTo>
                    <a:pt x="120" y="839"/>
                  </a:lnTo>
                  <a:lnTo>
                    <a:pt x="120" y="838"/>
                  </a:lnTo>
                  <a:lnTo>
                    <a:pt x="103" y="839"/>
                  </a:lnTo>
                  <a:close/>
                  <a:moveTo>
                    <a:pt x="122" y="868"/>
                  </a:moveTo>
                  <a:lnTo>
                    <a:pt x="122" y="865"/>
                  </a:lnTo>
                  <a:lnTo>
                    <a:pt x="123" y="843"/>
                  </a:lnTo>
                  <a:lnTo>
                    <a:pt x="106" y="842"/>
                  </a:lnTo>
                  <a:lnTo>
                    <a:pt x="105" y="864"/>
                  </a:lnTo>
                  <a:lnTo>
                    <a:pt x="105" y="868"/>
                  </a:lnTo>
                  <a:lnTo>
                    <a:pt x="122" y="868"/>
                  </a:lnTo>
                  <a:close/>
                  <a:moveTo>
                    <a:pt x="107" y="852"/>
                  </a:moveTo>
                  <a:lnTo>
                    <a:pt x="107" y="853"/>
                  </a:lnTo>
                  <a:lnTo>
                    <a:pt x="107" y="870"/>
                  </a:lnTo>
                  <a:lnTo>
                    <a:pt x="108" y="888"/>
                  </a:lnTo>
                  <a:lnTo>
                    <a:pt x="125" y="887"/>
                  </a:lnTo>
                  <a:lnTo>
                    <a:pt x="125" y="873"/>
                  </a:lnTo>
                  <a:lnTo>
                    <a:pt x="108" y="873"/>
                  </a:lnTo>
                  <a:lnTo>
                    <a:pt x="108" y="887"/>
                  </a:lnTo>
                  <a:lnTo>
                    <a:pt x="116" y="887"/>
                  </a:lnTo>
                  <a:lnTo>
                    <a:pt x="125" y="887"/>
                  </a:lnTo>
                  <a:lnTo>
                    <a:pt x="124" y="870"/>
                  </a:lnTo>
                  <a:lnTo>
                    <a:pt x="123" y="852"/>
                  </a:lnTo>
                  <a:lnTo>
                    <a:pt x="123" y="851"/>
                  </a:lnTo>
                  <a:lnTo>
                    <a:pt x="107" y="852"/>
                  </a:lnTo>
                  <a:close/>
                  <a:moveTo>
                    <a:pt x="125" y="860"/>
                  </a:moveTo>
                  <a:lnTo>
                    <a:pt x="125" y="846"/>
                  </a:lnTo>
                  <a:lnTo>
                    <a:pt x="117" y="845"/>
                  </a:lnTo>
                  <a:lnTo>
                    <a:pt x="109" y="846"/>
                  </a:lnTo>
                  <a:lnTo>
                    <a:pt x="109" y="856"/>
                  </a:lnTo>
                  <a:lnTo>
                    <a:pt x="125" y="856"/>
                  </a:lnTo>
                  <a:lnTo>
                    <a:pt x="125" y="845"/>
                  </a:lnTo>
                  <a:lnTo>
                    <a:pt x="109" y="845"/>
                  </a:lnTo>
                  <a:lnTo>
                    <a:pt x="109" y="860"/>
                  </a:lnTo>
                  <a:lnTo>
                    <a:pt x="125" y="860"/>
                  </a:lnTo>
                  <a:close/>
                  <a:moveTo>
                    <a:pt x="109" y="868"/>
                  </a:moveTo>
                  <a:lnTo>
                    <a:pt x="109" y="906"/>
                  </a:lnTo>
                  <a:lnTo>
                    <a:pt x="125" y="909"/>
                  </a:lnTo>
                  <a:lnTo>
                    <a:pt x="126" y="908"/>
                  </a:lnTo>
                  <a:lnTo>
                    <a:pt x="127" y="905"/>
                  </a:lnTo>
                  <a:lnTo>
                    <a:pt x="127" y="895"/>
                  </a:lnTo>
                  <a:lnTo>
                    <a:pt x="111" y="894"/>
                  </a:lnTo>
                  <a:lnTo>
                    <a:pt x="110" y="905"/>
                  </a:lnTo>
                  <a:lnTo>
                    <a:pt x="118" y="905"/>
                  </a:lnTo>
                  <a:lnTo>
                    <a:pt x="111" y="902"/>
                  </a:lnTo>
                  <a:lnTo>
                    <a:pt x="110" y="904"/>
                  </a:lnTo>
                  <a:lnTo>
                    <a:pt x="118" y="906"/>
                  </a:lnTo>
                  <a:lnTo>
                    <a:pt x="126" y="906"/>
                  </a:lnTo>
                  <a:lnTo>
                    <a:pt x="126" y="868"/>
                  </a:lnTo>
                  <a:lnTo>
                    <a:pt x="109" y="868"/>
                  </a:lnTo>
                  <a:close/>
                  <a:moveTo>
                    <a:pt x="127" y="882"/>
                  </a:moveTo>
                  <a:lnTo>
                    <a:pt x="128" y="875"/>
                  </a:lnTo>
                  <a:lnTo>
                    <a:pt x="129" y="857"/>
                  </a:lnTo>
                  <a:lnTo>
                    <a:pt x="112" y="857"/>
                  </a:lnTo>
                  <a:lnTo>
                    <a:pt x="111" y="874"/>
                  </a:lnTo>
                  <a:lnTo>
                    <a:pt x="111" y="882"/>
                  </a:lnTo>
                  <a:lnTo>
                    <a:pt x="127" y="882"/>
                  </a:lnTo>
                  <a:close/>
                  <a:moveTo>
                    <a:pt x="112" y="861"/>
                  </a:moveTo>
                  <a:lnTo>
                    <a:pt x="112" y="906"/>
                  </a:lnTo>
                  <a:lnTo>
                    <a:pt x="129" y="906"/>
                  </a:lnTo>
                  <a:lnTo>
                    <a:pt x="129" y="901"/>
                  </a:lnTo>
                  <a:lnTo>
                    <a:pt x="112" y="901"/>
                  </a:lnTo>
                  <a:lnTo>
                    <a:pt x="112" y="905"/>
                  </a:lnTo>
                  <a:lnTo>
                    <a:pt x="121" y="906"/>
                  </a:lnTo>
                  <a:lnTo>
                    <a:pt x="129" y="906"/>
                  </a:lnTo>
                  <a:lnTo>
                    <a:pt x="129" y="860"/>
                  </a:lnTo>
                  <a:lnTo>
                    <a:pt x="112" y="861"/>
                  </a:lnTo>
                  <a:close/>
                  <a:moveTo>
                    <a:pt x="113" y="896"/>
                  </a:moveTo>
                  <a:lnTo>
                    <a:pt x="114" y="921"/>
                  </a:lnTo>
                  <a:lnTo>
                    <a:pt x="130" y="921"/>
                  </a:lnTo>
                  <a:lnTo>
                    <a:pt x="130" y="895"/>
                  </a:lnTo>
                  <a:lnTo>
                    <a:pt x="113" y="896"/>
                  </a:lnTo>
                  <a:close/>
                  <a:moveTo>
                    <a:pt x="131" y="915"/>
                  </a:moveTo>
                  <a:lnTo>
                    <a:pt x="131" y="903"/>
                  </a:lnTo>
                  <a:lnTo>
                    <a:pt x="123" y="903"/>
                  </a:lnTo>
                  <a:lnTo>
                    <a:pt x="114" y="903"/>
                  </a:lnTo>
                  <a:lnTo>
                    <a:pt x="115" y="919"/>
                  </a:lnTo>
                  <a:lnTo>
                    <a:pt x="131" y="921"/>
                  </a:lnTo>
                  <a:lnTo>
                    <a:pt x="132" y="917"/>
                  </a:lnTo>
                  <a:lnTo>
                    <a:pt x="132" y="916"/>
                  </a:lnTo>
                  <a:lnTo>
                    <a:pt x="133" y="906"/>
                  </a:lnTo>
                  <a:lnTo>
                    <a:pt x="134" y="898"/>
                  </a:lnTo>
                  <a:lnTo>
                    <a:pt x="134" y="898"/>
                  </a:lnTo>
                  <a:lnTo>
                    <a:pt x="117" y="897"/>
                  </a:lnTo>
                  <a:lnTo>
                    <a:pt x="117" y="897"/>
                  </a:lnTo>
                  <a:lnTo>
                    <a:pt x="116" y="905"/>
                  </a:lnTo>
                  <a:lnTo>
                    <a:pt x="116" y="916"/>
                  </a:lnTo>
                  <a:lnTo>
                    <a:pt x="124" y="916"/>
                  </a:lnTo>
                  <a:lnTo>
                    <a:pt x="116" y="914"/>
                  </a:lnTo>
                  <a:lnTo>
                    <a:pt x="115" y="917"/>
                  </a:lnTo>
                  <a:lnTo>
                    <a:pt x="123" y="919"/>
                  </a:lnTo>
                  <a:lnTo>
                    <a:pt x="132" y="919"/>
                  </a:lnTo>
                  <a:lnTo>
                    <a:pt x="131" y="903"/>
                  </a:lnTo>
                  <a:lnTo>
                    <a:pt x="114" y="903"/>
                  </a:lnTo>
                  <a:lnTo>
                    <a:pt x="114" y="915"/>
                  </a:lnTo>
                  <a:lnTo>
                    <a:pt x="131" y="915"/>
                  </a:lnTo>
                  <a:close/>
                  <a:moveTo>
                    <a:pt x="134" y="885"/>
                  </a:moveTo>
                  <a:lnTo>
                    <a:pt x="134" y="883"/>
                  </a:lnTo>
                  <a:lnTo>
                    <a:pt x="126" y="883"/>
                  </a:lnTo>
                  <a:lnTo>
                    <a:pt x="118" y="883"/>
                  </a:lnTo>
                  <a:lnTo>
                    <a:pt x="118" y="906"/>
                  </a:lnTo>
                  <a:lnTo>
                    <a:pt x="135" y="905"/>
                  </a:lnTo>
                  <a:lnTo>
                    <a:pt x="134" y="883"/>
                  </a:lnTo>
                  <a:lnTo>
                    <a:pt x="118" y="882"/>
                  </a:lnTo>
                  <a:lnTo>
                    <a:pt x="117" y="884"/>
                  </a:lnTo>
                  <a:lnTo>
                    <a:pt x="134" y="885"/>
                  </a:lnTo>
                  <a:close/>
                  <a:moveTo>
                    <a:pt x="118" y="918"/>
                  </a:moveTo>
                  <a:lnTo>
                    <a:pt x="119" y="930"/>
                  </a:lnTo>
                  <a:lnTo>
                    <a:pt x="135" y="930"/>
                  </a:lnTo>
                  <a:lnTo>
                    <a:pt x="136" y="910"/>
                  </a:lnTo>
                  <a:lnTo>
                    <a:pt x="136" y="899"/>
                  </a:lnTo>
                  <a:lnTo>
                    <a:pt x="128" y="899"/>
                  </a:lnTo>
                  <a:lnTo>
                    <a:pt x="120" y="899"/>
                  </a:lnTo>
                  <a:lnTo>
                    <a:pt x="120" y="907"/>
                  </a:lnTo>
                  <a:lnTo>
                    <a:pt x="137" y="906"/>
                  </a:lnTo>
                  <a:lnTo>
                    <a:pt x="137" y="899"/>
                  </a:lnTo>
                  <a:lnTo>
                    <a:pt x="120" y="898"/>
                  </a:lnTo>
                  <a:lnTo>
                    <a:pt x="119" y="910"/>
                  </a:lnTo>
                  <a:lnTo>
                    <a:pt x="119" y="929"/>
                  </a:lnTo>
                  <a:lnTo>
                    <a:pt x="127" y="930"/>
                  </a:lnTo>
                  <a:lnTo>
                    <a:pt x="135" y="929"/>
                  </a:lnTo>
                  <a:lnTo>
                    <a:pt x="135" y="918"/>
                  </a:lnTo>
                  <a:lnTo>
                    <a:pt x="118" y="918"/>
                  </a:lnTo>
                  <a:close/>
                  <a:moveTo>
                    <a:pt x="120" y="919"/>
                  </a:moveTo>
                  <a:lnTo>
                    <a:pt x="120" y="937"/>
                  </a:lnTo>
                  <a:lnTo>
                    <a:pt x="134" y="943"/>
                  </a:lnTo>
                  <a:lnTo>
                    <a:pt x="135" y="943"/>
                  </a:lnTo>
                  <a:lnTo>
                    <a:pt x="129" y="936"/>
                  </a:lnTo>
                  <a:lnTo>
                    <a:pt x="121" y="937"/>
                  </a:lnTo>
                  <a:lnTo>
                    <a:pt x="121" y="943"/>
                  </a:lnTo>
                  <a:lnTo>
                    <a:pt x="138" y="943"/>
                  </a:lnTo>
                  <a:lnTo>
                    <a:pt x="138" y="936"/>
                  </a:lnTo>
                  <a:lnTo>
                    <a:pt x="124" y="930"/>
                  </a:lnTo>
                  <a:lnTo>
                    <a:pt x="123" y="930"/>
                  </a:lnTo>
                  <a:lnTo>
                    <a:pt x="129" y="937"/>
                  </a:lnTo>
                  <a:lnTo>
                    <a:pt x="137" y="937"/>
                  </a:lnTo>
                  <a:lnTo>
                    <a:pt x="137" y="919"/>
                  </a:lnTo>
                  <a:lnTo>
                    <a:pt x="120" y="919"/>
                  </a:lnTo>
                  <a:close/>
                  <a:moveTo>
                    <a:pt x="138" y="945"/>
                  </a:moveTo>
                  <a:lnTo>
                    <a:pt x="139" y="911"/>
                  </a:lnTo>
                  <a:lnTo>
                    <a:pt x="131" y="911"/>
                  </a:lnTo>
                  <a:lnTo>
                    <a:pt x="122" y="912"/>
                  </a:lnTo>
                  <a:lnTo>
                    <a:pt x="123" y="923"/>
                  </a:lnTo>
                  <a:lnTo>
                    <a:pt x="123" y="927"/>
                  </a:lnTo>
                  <a:lnTo>
                    <a:pt x="140" y="927"/>
                  </a:lnTo>
                  <a:lnTo>
                    <a:pt x="140" y="922"/>
                  </a:lnTo>
                  <a:lnTo>
                    <a:pt x="139" y="910"/>
                  </a:lnTo>
                  <a:lnTo>
                    <a:pt x="122" y="911"/>
                  </a:lnTo>
                  <a:lnTo>
                    <a:pt x="122" y="945"/>
                  </a:lnTo>
                  <a:lnTo>
                    <a:pt x="138" y="945"/>
                  </a:lnTo>
                  <a:close/>
                  <a:moveTo>
                    <a:pt x="123" y="940"/>
                  </a:moveTo>
                  <a:lnTo>
                    <a:pt x="123" y="959"/>
                  </a:lnTo>
                  <a:lnTo>
                    <a:pt x="140" y="959"/>
                  </a:lnTo>
                  <a:lnTo>
                    <a:pt x="140" y="953"/>
                  </a:lnTo>
                  <a:lnTo>
                    <a:pt x="124" y="952"/>
                  </a:lnTo>
                  <a:lnTo>
                    <a:pt x="123" y="959"/>
                  </a:lnTo>
                  <a:lnTo>
                    <a:pt x="132" y="959"/>
                  </a:lnTo>
                  <a:lnTo>
                    <a:pt x="140" y="959"/>
                  </a:lnTo>
                  <a:lnTo>
                    <a:pt x="140" y="939"/>
                  </a:lnTo>
                  <a:lnTo>
                    <a:pt x="123" y="940"/>
                  </a:lnTo>
                  <a:close/>
                  <a:moveTo>
                    <a:pt x="141" y="940"/>
                  </a:moveTo>
                  <a:lnTo>
                    <a:pt x="141" y="928"/>
                  </a:lnTo>
                  <a:lnTo>
                    <a:pt x="132" y="928"/>
                  </a:lnTo>
                  <a:lnTo>
                    <a:pt x="124" y="929"/>
                  </a:lnTo>
                  <a:lnTo>
                    <a:pt x="125" y="936"/>
                  </a:lnTo>
                  <a:lnTo>
                    <a:pt x="133" y="935"/>
                  </a:lnTo>
                  <a:lnTo>
                    <a:pt x="125" y="935"/>
                  </a:lnTo>
                  <a:lnTo>
                    <a:pt x="125" y="962"/>
                  </a:lnTo>
                  <a:lnTo>
                    <a:pt x="142" y="963"/>
                  </a:lnTo>
                  <a:lnTo>
                    <a:pt x="143" y="958"/>
                  </a:lnTo>
                  <a:lnTo>
                    <a:pt x="126" y="956"/>
                  </a:lnTo>
                  <a:lnTo>
                    <a:pt x="125" y="961"/>
                  </a:lnTo>
                  <a:lnTo>
                    <a:pt x="134" y="962"/>
                  </a:lnTo>
                  <a:lnTo>
                    <a:pt x="142" y="962"/>
                  </a:lnTo>
                  <a:lnTo>
                    <a:pt x="141" y="935"/>
                  </a:lnTo>
                  <a:lnTo>
                    <a:pt x="141" y="934"/>
                  </a:lnTo>
                  <a:lnTo>
                    <a:pt x="141" y="928"/>
                  </a:lnTo>
                  <a:lnTo>
                    <a:pt x="124" y="928"/>
                  </a:lnTo>
                  <a:lnTo>
                    <a:pt x="124" y="940"/>
                  </a:lnTo>
                  <a:lnTo>
                    <a:pt x="141" y="940"/>
                  </a:lnTo>
                  <a:close/>
                  <a:moveTo>
                    <a:pt x="127" y="964"/>
                  </a:moveTo>
                  <a:lnTo>
                    <a:pt x="127" y="971"/>
                  </a:lnTo>
                  <a:lnTo>
                    <a:pt x="144" y="971"/>
                  </a:lnTo>
                  <a:lnTo>
                    <a:pt x="145" y="957"/>
                  </a:lnTo>
                  <a:lnTo>
                    <a:pt x="136" y="957"/>
                  </a:lnTo>
                  <a:lnTo>
                    <a:pt x="128" y="957"/>
                  </a:lnTo>
                  <a:lnTo>
                    <a:pt x="128" y="962"/>
                  </a:lnTo>
                  <a:lnTo>
                    <a:pt x="145" y="961"/>
                  </a:lnTo>
                  <a:lnTo>
                    <a:pt x="145" y="956"/>
                  </a:lnTo>
                  <a:lnTo>
                    <a:pt x="128" y="956"/>
                  </a:lnTo>
                  <a:lnTo>
                    <a:pt x="127" y="970"/>
                  </a:lnTo>
                  <a:lnTo>
                    <a:pt x="136" y="970"/>
                  </a:lnTo>
                  <a:lnTo>
                    <a:pt x="144" y="969"/>
                  </a:lnTo>
                  <a:lnTo>
                    <a:pt x="143" y="962"/>
                  </a:lnTo>
                  <a:lnTo>
                    <a:pt x="127" y="964"/>
                  </a:lnTo>
                  <a:close/>
                  <a:moveTo>
                    <a:pt x="145" y="976"/>
                  </a:moveTo>
                  <a:lnTo>
                    <a:pt x="145" y="975"/>
                  </a:lnTo>
                  <a:lnTo>
                    <a:pt x="146" y="972"/>
                  </a:lnTo>
                  <a:lnTo>
                    <a:pt x="147" y="946"/>
                  </a:lnTo>
                  <a:lnTo>
                    <a:pt x="138" y="946"/>
                  </a:lnTo>
                  <a:lnTo>
                    <a:pt x="130" y="947"/>
                  </a:lnTo>
                  <a:lnTo>
                    <a:pt x="131" y="954"/>
                  </a:lnTo>
                  <a:lnTo>
                    <a:pt x="131" y="969"/>
                  </a:lnTo>
                  <a:lnTo>
                    <a:pt x="148" y="968"/>
                  </a:lnTo>
                  <a:lnTo>
                    <a:pt x="147" y="953"/>
                  </a:lnTo>
                  <a:lnTo>
                    <a:pt x="147" y="945"/>
                  </a:lnTo>
                  <a:lnTo>
                    <a:pt x="130" y="946"/>
                  </a:lnTo>
                  <a:lnTo>
                    <a:pt x="129" y="972"/>
                  </a:lnTo>
                  <a:lnTo>
                    <a:pt x="138" y="972"/>
                  </a:lnTo>
                  <a:lnTo>
                    <a:pt x="130" y="970"/>
                  </a:lnTo>
                  <a:lnTo>
                    <a:pt x="129" y="971"/>
                  </a:lnTo>
                  <a:lnTo>
                    <a:pt x="145" y="976"/>
                  </a:lnTo>
                  <a:close/>
                  <a:moveTo>
                    <a:pt x="131" y="981"/>
                  </a:moveTo>
                  <a:lnTo>
                    <a:pt x="131" y="1006"/>
                  </a:lnTo>
                  <a:lnTo>
                    <a:pt x="148" y="1006"/>
                  </a:lnTo>
                  <a:lnTo>
                    <a:pt x="148" y="981"/>
                  </a:lnTo>
                  <a:lnTo>
                    <a:pt x="131" y="981"/>
                  </a:lnTo>
                  <a:close/>
                  <a:moveTo>
                    <a:pt x="132" y="1018"/>
                  </a:moveTo>
                  <a:lnTo>
                    <a:pt x="132" y="1025"/>
                  </a:lnTo>
                  <a:lnTo>
                    <a:pt x="149" y="1025"/>
                  </a:lnTo>
                  <a:lnTo>
                    <a:pt x="149" y="982"/>
                  </a:lnTo>
                  <a:lnTo>
                    <a:pt x="132" y="981"/>
                  </a:lnTo>
                  <a:lnTo>
                    <a:pt x="132" y="1025"/>
                  </a:lnTo>
                  <a:lnTo>
                    <a:pt x="140" y="1025"/>
                  </a:lnTo>
                  <a:lnTo>
                    <a:pt x="149" y="1025"/>
                  </a:lnTo>
                  <a:lnTo>
                    <a:pt x="148" y="1018"/>
                  </a:lnTo>
                  <a:lnTo>
                    <a:pt x="132" y="1018"/>
                  </a:lnTo>
                  <a:close/>
                  <a:moveTo>
                    <a:pt x="149" y="969"/>
                  </a:moveTo>
                  <a:lnTo>
                    <a:pt x="149" y="968"/>
                  </a:lnTo>
                  <a:lnTo>
                    <a:pt x="141" y="968"/>
                  </a:lnTo>
                  <a:lnTo>
                    <a:pt x="132" y="969"/>
                  </a:lnTo>
                  <a:lnTo>
                    <a:pt x="133" y="981"/>
                  </a:lnTo>
                  <a:lnTo>
                    <a:pt x="133" y="993"/>
                  </a:lnTo>
                  <a:lnTo>
                    <a:pt x="150" y="993"/>
                  </a:lnTo>
                  <a:lnTo>
                    <a:pt x="150" y="980"/>
                  </a:lnTo>
                  <a:lnTo>
                    <a:pt x="149" y="968"/>
                  </a:lnTo>
                  <a:lnTo>
                    <a:pt x="132" y="968"/>
                  </a:lnTo>
                  <a:lnTo>
                    <a:pt x="132" y="969"/>
                  </a:lnTo>
                  <a:lnTo>
                    <a:pt x="149" y="969"/>
                  </a:lnTo>
                  <a:close/>
                  <a:moveTo>
                    <a:pt x="134" y="1005"/>
                  </a:moveTo>
                  <a:lnTo>
                    <a:pt x="134" y="1007"/>
                  </a:lnTo>
                  <a:lnTo>
                    <a:pt x="150" y="1007"/>
                  </a:lnTo>
                  <a:lnTo>
                    <a:pt x="151" y="968"/>
                  </a:lnTo>
                  <a:lnTo>
                    <a:pt x="143" y="968"/>
                  </a:lnTo>
                  <a:lnTo>
                    <a:pt x="134" y="968"/>
                  </a:lnTo>
                  <a:lnTo>
                    <a:pt x="135" y="978"/>
                  </a:lnTo>
                  <a:lnTo>
                    <a:pt x="152" y="978"/>
                  </a:lnTo>
                  <a:lnTo>
                    <a:pt x="152" y="977"/>
                  </a:lnTo>
                  <a:lnTo>
                    <a:pt x="135" y="977"/>
                  </a:lnTo>
                  <a:lnTo>
                    <a:pt x="135" y="977"/>
                  </a:lnTo>
                  <a:lnTo>
                    <a:pt x="143" y="978"/>
                  </a:lnTo>
                  <a:lnTo>
                    <a:pt x="152" y="977"/>
                  </a:lnTo>
                  <a:lnTo>
                    <a:pt x="151" y="967"/>
                  </a:lnTo>
                  <a:lnTo>
                    <a:pt x="134" y="967"/>
                  </a:lnTo>
                  <a:lnTo>
                    <a:pt x="134" y="1006"/>
                  </a:lnTo>
                  <a:lnTo>
                    <a:pt x="142" y="1006"/>
                  </a:lnTo>
                  <a:lnTo>
                    <a:pt x="150" y="1006"/>
                  </a:lnTo>
                  <a:lnTo>
                    <a:pt x="150" y="1005"/>
                  </a:lnTo>
                  <a:lnTo>
                    <a:pt x="134" y="1005"/>
                  </a:lnTo>
                  <a:close/>
                  <a:moveTo>
                    <a:pt x="152" y="965"/>
                  </a:moveTo>
                  <a:lnTo>
                    <a:pt x="152" y="950"/>
                  </a:lnTo>
                  <a:lnTo>
                    <a:pt x="144" y="950"/>
                  </a:lnTo>
                  <a:lnTo>
                    <a:pt x="136" y="950"/>
                  </a:lnTo>
                  <a:lnTo>
                    <a:pt x="136" y="961"/>
                  </a:lnTo>
                  <a:lnTo>
                    <a:pt x="152" y="961"/>
                  </a:lnTo>
                  <a:lnTo>
                    <a:pt x="152" y="950"/>
                  </a:lnTo>
                  <a:lnTo>
                    <a:pt x="136" y="950"/>
                  </a:lnTo>
                  <a:lnTo>
                    <a:pt x="135" y="964"/>
                  </a:lnTo>
                  <a:lnTo>
                    <a:pt x="152" y="965"/>
                  </a:lnTo>
                  <a:close/>
                  <a:moveTo>
                    <a:pt x="136" y="974"/>
                  </a:moveTo>
                  <a:lnTo>
                    <a:pt x="136" y="977"/>
                  </a:lnTo>
                  <a:lnTo>
                    <a:pt x="137" y="1004"/>
                  </a:lnTo>
                  <a:lnTo>
                    <a:pt x="137" y="1015"/>
                  </a:lnTo>
                  <a:lnTo>
                    <a:pt x="154" y="1015"/>
                  </a:lnTo>
                  <a:lnTo>
                    <a:pt x="154" y="1011"/>
                  </a:lnTo>
                  <a:lnTo>
                    <a:pt x="155" y="1010"/>
                  </a:lnTo>
                  <a:lnTo>
                    <a:pt x="155" y="1006"/>
                  </a:lnTo>
                  <a:lnTo>
                    <a:pt x="138" y="1005"/>
                  </a:lnTo>
                  <a:lnTo>
                    <a:pt x="138" y="1009"/>
                  </a:lnTo>
                  <a:lnTo>
                    <a:pt x="146" y="1010"/>
                  </a:lnTo>
                  <a:lnTo>
                    <a:pt x="138" y="1009"/>
                  </a:lnTo>
                  <a:lnTo>
                    <a:pt x="137" y="1013"/>
                  </a:lnTo>
                  <a:lnTo>
                    <a:pt x="146" y="1014"/>
                  </a:lnTo>
                  <a:lnTo>
                    <a:pt x="154" y="1014"/>
                  </a:lnTo>
                  <a:lnTo>
                    <a:pt x="153" y="1004"/>
                  </a:lnTo>
                  <a:lnTo>
                    <a:pt x="153" y="976"/>
                  </a:lnTo>
                  <a:lnTo>
                    <a:pt x="153" y="973"/>
                  </a:lnTo>
                  <a:lnTo>
                    <a:pt x="136" y="974"/>
                  </a:lnTo>
                  <a:close/>
                  <a:moveTo>
                    <a:pt x="139" y="1007"/>
                  </a:moveTo>
                  <a:lnTo>
                    <a:pt x="139" y="1012"/>
                  </a:lnTo>
                  <a:lnTo>
                    <a:pt x="156" y="1012"/>
                  </a:lnTo>
                  <a:lnTo>
                    <a:pt x="156" y="995"/>
                  </a:lnTo>
                  <a:lnTo>
                    <a:pt x="148" y="995"/>
                  </a:lnTo>
                  <a:lnTo>
                    <a:pt x="140" y="995"/>
                  </a:lnTo>
                  <a:lnTo>
                    <a:pt x="140" y="1000"/>
                  </a:lnTo>
                  <a:lnTo>
                    <a:pt x="157" y="999"/>
                  </a:lnTo>
                  <a:lnTo>
                    <a:pt x="156" y="995"/>
                  </a:lnTo>
                  <a:lnTo>
                    <a:pt x="140" y="995"/>
                  </a:lnTo>
                  <a:lnTo>
                    <a:pt x="139" y="1011"/>
                  </a:lnTo>
                  <a:lnTo>
                    <a:pt x="147" y="1011"/>
                  </a:lnTo>
                  <a:lnTo>
                    <a:pt x="156" y="1011"/>
                  </a:lnTo>
                  <a:lnTo>
                    <a:pt x="156" y="1007"/>
                  </a:lnTo>
                  <a:lnTo>
                    <a:pt x="139" y="1007"/>
                  </a:lnTo>
                  <a:close/>
                  <a:moveTo>
                    <a:pt x="140" y="1012"/>
                  </a:moveTo>
                  <a:lnTo>
                    <a:pt x="140" y="1018"/>
                  </a:lnTo>
                  <a:lnTo>
                    <a:pt x="141" y="1022"/>
                  </a:lnTo>
                  <a:lnTo>
                    <a:pt x="142" y="1023"/>
                  </a:lnTo>
                  <a:lnTo>
                    <a:pt x="158" y="1018"/>
                  </a:lnTo>
                  <a:lnTo>
                    <a:pt x="158" y="979"/>
                  </a:lnTo>
                  <a:lnTo>
                    <a:pt x="150" y="979"/>
                  </a:lnTo>
                  <a:lnTo>
                    <a:pt x="141" y="979"/>
                  </a:lnTo>
                  <a:lnTo>
                    <a:pt x="142" y="983"/>
                  </a:lnTo>
                  <a:lnTo>
                    <a:pt x="158" y="982"/>
                  </a:lnTo>
                  <a:lnTo>
                    <a:pt x="158" y="978"/>
                  </a:lnTo>
                  <a:lnTo>
                    <a:pt x="141" y="978"/>
                  </a:lnTo>
                  <a:lnTo>
                    <a:pt x="141" y="1018"/>
                  </a:lnTo>
                  <a:lnTo>
                    <a:pt x="149" y="1018"/>
                  </a:lnTo>
                  <a:lnTo>
                    <a:pt x="157" y="1014"/>
                  </a:lnTo>
                  <a:lnTo>
                    <a:pt x="156" y="1013"/>
                  </a:lnTo>
                  <a:lnTo>
                    <a:pt x="149" y="1017"/>
                  </a:lnTo>
                  <a:lnTo>
                    <a:pt x="157" y="1017"/>
                  </a:lnTo>
                  <a:lnTo>
                    <a:pt x="157" y="1012"/>
                  </a:lnTo>
                  <a:lnTo>
                    <a:pt x="140" y="1012"/>
                  </a:lnTo>
                  <a:close/>
                  <a:moveTo>
                    <a:pt x="142" y="995"/>
                  </a:moveTo>
                  <a:lnTo>
                    <a:pt x="143" y="1018"/>
                  </a:lnTo>
                  <a:lnTo>
                    <a:pt x="160" y="1019"/>
                  </a:lnTo>
                  <a:lnTo>
                    <a:pt x="160" y="1017"/>
                  </a:lnTo>
                  <a:lnTo>
                    <a:pt x="143" y="1016"/>
                  </a:lnTo>
                  <a:lnTo>
                    <a:pt x="143" y="1018"/>
                  </a:lnTo>
                  <a:lnTo>
                    <a:pt x="151" y="1018"/>
                  </a:lnTo>
                  <a:lnTo>
                    <a:pt x="160" y="1018"/>
                  </a:lnTo>
                  <a:lnTo>
                    <a:pt x="159" y="995"/>
                  </a:lnTo>
                  <a:lnTo>
                    <a:pt x="142" y="995"/>
                  </a:lnTo>
                  <a:close/>
                  <a:moveTo>
                    <a:pt x="160" y="1004"/>
                  </a:moveTo>
                  <a:lnTo>
                    <a:pt x="160" y="1002"/>
                  </a:lnTo>
                  <a:lnTo>
                    <a:pt x="161" y="991"/>
                  </a:lnTo>
                  <a:lnTo>
                    <a:pt x="152" y="990"/>
                  </a:lnTo>
                  <a:lnTo>
                    <a:pt x="144" y="991"/>
                  </a:lnTo>
                  <a:lnTo>
                    <a:pt x="145" y="1002"/>
                  </a:lnTo>
                  <a:lnTo>
                    <a:pt x="161" y="1002"/>
                  </a:lnTo>
                  <a:lnTo>
                    <a:pt x="162" y="989"/>
                  </a:lnTo>
                  <a:lnTo>
                    <a:pt x="154" y="988"/>
                  </a:lnTo>
                  <a:lnTo>
                    <a:pt x="145" y="988"/>
                  </a:lnTo>
                  <a:lnTo>
                    <a:pt x="145" y="999"/>
                  </a:lnTo>
                  <a:lnTo>
                    <a:pt x="162" y="998"/>
                  </a:lnTo>
                  <a:lnTo>
                    <a:pt x="162" y="988"/>
                  </a:lnTo>
                  <a:lnTo>
                    <a:pt x="145" y="988"/>
                  </a:lnTo>
                  <a:lnTo>
                    <a:pt x="145" y="1002"/>
                  </a:lnTo>
                  <a:lnTo>
                    <a:pt x="153" y="1002"/>
                  </a:lnTo>
                  <a:lnTo>
                    <a:pt x="161" y="1002"/>
                  </a:lnTo>
                  <a:lnTo>
                    <a:pt x="161" y="989"/>
                  </a:lnTo>
                  <a:lnTo>
                    <a:pt x="144" y="989"/>
                  </a:lnTo>
                  <a:lnTo>
                    <a:pt x="143" y="1001"/>
                  </a:lnTo>
                  <a:lnTo>
                    <a:pt x="143" y="1003"/>
                  </a:lnTo>
                  <a:lnTo>
                    <a:pt x="160" y="1004"/>
                  </a:lnTo>
                  <a:close/>
                  <a:moveTo>
                    <a:pt x="146" y="1011"/>
                  </a:moveTo>
                  <a:lnTo>
                    <a:pt x="146" y="1029"/>
                  </a:lnTo>
                  <a:lnTo>
                    <a:pt x="146" y="1036"/>
                  </a:lnTo>
                  <a:lnTo>
                    <a:pt x="163" y="1036"/>
                  </a:lnTo>
                  <a:lnTo>
                    <a:pt x="163" y="1029"/>
                  </a:lnTo>
                  <a:lnTo>
                    <a:pt x="162" y="1011"/>
                  </a:lnTo>
                  <a:lnTo>
                    <a:pt x="146" y="1011"/>
                  </a:lnTo>
                  <a:close/>
                  <a:moveTo>
                    <a:pt x="163" y="1041"/>
                  </a:moveTo>
                  <a:lnTo>
                    <a:pt x="164" y="1013"/>
                  </a:lnTo>
                  <a:lnTo>
                    <a:pt x="156" y="1013"/>
                  </a:lnTo>
                  <a:lnTo>
                    <a:pt x="147" y="1013"/>
                  </a:lnTo>
                  <a:lnTo>
                    <a:pt x="148" y="1022"/>
                  </a:lnTo>
                  <a:lnTo>
                    <a:pt x="148" y="1035"/>
                  </a:lnTo>
                  <a:lnTo>
                    <a:pt x="165" y="1034"/>
                  </a:lnTo>
                  <a:lnTo>
                    <a:pt x="165" y="1022"/>
                  </a:lnTo>
                  <a:lnTo>
                    <a:pt x="164" y="1012"/>
                  </a:lnTo>
                  <a:lnTo>
                    <a:pt x="147" y="1013"/>
                  </a:lnTo>
                  <a:lnTo>
                    <a:pt x="147" y="1041"/>
                  </a:lnTo>
                  <a:lnTo>
                    <a:pt x="163" y="1041"/>
                  </a:lnTo>
                  <a:close/>
                  <a:moveTo>
                    <a:pt x="165" y="1044"/>
                  </a:moveTo>
                  <a:lnTo>
                    <a:pt x="166" y="1022"/>
                  </a:lnTo>
                  <a:lnTo>
                    <a:pt x="158" y="1022"/>
                  </a:lnTo>
                  <a:lnTo>
                    <a:pt x="165" y="1025"/>
                  </a:lnTo>
                  <a:lnTo>
                    <a:pt x="166" y="1024"/>
                  </a:lnTo>
                  <a:lnTo>
                    <a:pt x="158" y="1020"/>
                  </a:lnTo>
                  <a:lnTo>
                    <a:pt x="150" y="1021"/>
                  </a:lnTo>
                  <a:lnTo>
                    <a:pt x="150" y="1023"/>
                  </a:lnTo>
                  <a:lnTo>
                    <a:pt x="167" y="1022"/>
                  </a:lnTo>
                  <a:lnTo>
                    <a:pt x="167" y="1020"/>
                  </a:lnTo>
                  <a:lnTo>
                    <a:pt x="151" y="1017"/>
                  </a:lnTo>
                  <a:lnTo>
                    <a:pt x="150" y="1019"/>
                  </a:lnTo>
                  <a:lnTo>
                    <a:pt x="149" y="1022"/>
                  </a:lnTo>
                  <a:lnTo>
                    <a:pt x="149" y="1044"/>
                  </a:lnTo>
                  <a:lnTo>
                    <a:pt x="165" y="1044"/>
                  </a:lnTo>
                  <a:close/>
                  <a:moveTo>
                    <a:pt x="150" y="1035"/>
                  </a:moveTo>
                  <a:lnTo>
                    <a:pt x="151" y="1042"/>
                  </a:lnTo>
                  <a:lnTo>
                    <a:pt x="167" y="1042"/>
                  </a:lnTo>
                  <a:lnTo>
                    <a:pt x="168" y="1031"/>
                  </a:lnTo>
                  <a:lnTo>
                    <a:pt x="168" y="1013"/>
                  </a:lnTo>
                  <a:lnTo>
                    <a:pt x="160" y="1013"/>
                  </a:lnTo>
                  <a:lnTo>
                    <a:pt x="152" y="1013"/>
                  </a:lnTo>
                  <a:lnTo>
                    <a:pt x="152" y="1027"/>
                  </a:lnTo>
                  <a:lnTo>
                    <a:pt x="169" y="1027"/>
                  </a:lnTo>
                  <a:lnTo>
                    <a:pt x="168" y="1012"/>
                  </a:lnTo>
                  <a:lnTo>
                    <a:pt x="152" y="1012"/>
                  </a:lnTo>
                  <a:lnTo>
                    <a:pt x="151" y="1031"/>
                  </a:lnTo>
                  <a:lnTo>
                    <a:pt x="151" y="1041"/>
                  </a:lnTo>
                  <a:lnTo>
                    <a:pt x="159" y="1041"/>
                  </a:lnTo>
                  <a:lnTo>
                    <a:pt x="167" y="1041"/>
                  </a:lnTo>
                  <a:lnTo>
                    <a:pt x="167" y="1035"/>
                  </a:lnTo>
                  <a:lnTo>
                    <a:pt x="150" y="1035"/>
                  </a:lnTo>
                  <a:close/>
                  <a:moveTo>
                    <a:pt x="152" y="1040"/>
                  </a:moveTo>
                  <a:lnTo>
                    <a:pt x="153" y="1058"/>
                  </a:lnTo>
                  <a:lnTo>
                    <a:pt x="169" y="1060"/>
                  </a:lnTo>
                  <a:lnTo>
                    <a:pt x="170" y="1056"/>
                  </a:lnTo>
                  <a:lnTo>
                    <a:pt x="170" y="1055"/>
                  </a:lnTo>
                  <a:lnTo>
                    <a:pt x="170" y="1052"/>
                  </a:lnTo>
                  <a:lnTo>
                    <a:pt x="154" y="1052"/>
                  </a:lnTo>
                  <a:lnTo>
                    <a:pt x="154" y="1054"/>
                  </a:lnTo>
                  <a:lnTo>
                    <a:pt x="162" y="1054"/>
                  </a:lnTo>
                  <a:lnTo>
                    <a:pt x="154" y="1053"/>
                  </a:lnTo>
                  <a:lnTo>
                    <a:pt x="153" y="1057"/>
                  </a:lnTo>
                  <a:lnTo>
                    <a:pt x="161" y="1058"/>
                  </a:lnTo>
                  <a:lnTo>
                    <a:pt x="170" y="1058"/>
                  </a:lnTo>
                  <a:lnTo>
                    <a:pt x="169" y="1040"/>
                  </a:lnTo>
                  <a:lnTo>
                    <a:pt x="152" y="1040"/>
                  </a:lnTo>
                  <a:close/>
                  <a:moveTo>
                    <a:pt x="171" y="1040"/>
                  </a:moveTo>
                  <a:lnTo>
                    <a:pt x="171" y="1039"/>
                  </a:lnTo>
                  <a:lnTo>
                    <a:pt x="162" y="1039"/>
                  </a:lnTo>
                  <a:lnTo>
                    <a:pt x="154" y="1039"/>
                  </a:lnTo>
                  <a:lnTo>
                    <a:pt x="155" y="1050"/>
                  </a:lnTo>
                  <a:lnTo>
                    <a:pt x="155" y="1084"/>
                  </a:lnTo>
                  <a:lnTo>
                    <a:pt x="172" y="1085"/>
                  </a:lnTo>
                  <a:lnTo>
                    <a:pt x="172" y="1080"/>
                  </a:lnTo>
                  <a:lnTo>
                    <a:pt x="156" y="1079"/>
                  </a:lnTo>
                  <a:lnTo>
                    <a:pt x="155" y="1083"/>
                  </a:lnTo>
                  <a:lnTo>
                    <a:pt x="164" y="1084"/>
                  </a:lnTo>
                  <a:lnTo>
                    <a:pt x="172" y="1084"/>
                  </a:lnTo>
                  <a:lnTo>
                    <a:pt x="171" y="1049"/>
                  </a:lnTo>
                  <a:lnTo>
                    <a:pt x="171" y="1038"/>
                  </a:lnTo>
                  <a:lnTo>
                    <a:pt x="154" y="1038"/>
                  </a:lnTo>
                  <a:lnTo>
                    <a:pt x="154" y="1039"/>
                  </a:lnTo>
                  <a:lnTo>
                    <a:pt x="171" y="1040"/>
                  </a:lnTo>
                  <a:close/>
                  <a:moveTo>
                    <a:pt x="173" y="1068"/>
                  </a:moveTo>
                  <a:lnTo>
                    <a:pt x="173" y="1063"/>
                  </a:lnTo>
                  <a:lnTo>
                    <a:pt x="174" y="1042"/>
                  </a:lnTo>
                  <a:lnTo>
                    <a:pt x="157" y="1042"/>
                  </a:lnTo>
                  <a:lnTo>
                    <a:pt x="157" y="1062"/>
                  </a:lnTo>
                  <a:lnTo>
                    <a:pt x="156" y="1067"/>
                  </a:lnTo>
                  <a:lnTo>
                    <a:pt x="173" y="1068"/>
                  </a:lnTo>
                  <a:close/>
                  <a:moveTo>
                    <a:pt x="158" y="1044"/>
                  </a:moveTo>
                  <a:lnTo>
                    <a:pt x="158" y="1055"/>
                  </a:lnTo>
                  <a:lnTo>
                    <a:pt x="158" y="1079"/>
                  </a:lnTo>
                  <a:lnTo>
                    <a:pt x="175" y="1079"/>
                  </a:lnTo>
                  <a:lnTo>
                    <a:pt x="176" y="1065"/>
                  </a:lnTo>
                  <a:lnTo>
                    <a:pt x="159" y="1064"/>
                  </a:lnTo>
                  <a:lnTo>
                    <a:pt x="158" y="1079"/>
                  </a:lnTo>
                  <a:lnTo>
                    <a:pt x="167" y="1079"/>
                  </a:lnTo>
                  <a:lnTo>
                    <a:pt x="175" y="1079"/>
                  </a:lnTo>
                  <a:lnTo>
                    <a:pt x="174" y="1054"/>
                  </a:lnTo>
                  <a:lnTo>
                    <a:pt x="174" y="1043"/>
                  </a:lnTo>
                  <a:lnTo>
                    <a:pt x="158" y="1044"/>
                  </a:lnTo>
                  <a:close/>
                  <a:moveTo>
                    <a:pt x="176" y="1052"/>
                  </a:moveTo>
                  <a:lnTo>
                    <a:pt x="176" y="1041"/>
                  </a:lnTo>
                  <a:lnTo>
                    <a:pt x="177" y="1035"/>
                  </a:lnTo>
                  <a:lnTo>
                    <a:pt x="169" y="1034"/>
                  </a:lnTo>
                  <a:lnTo>
                    <a:pt x="160" y="1035"/>
                  </a:lnTo>
                  <a:lnTo>
                    <a:pt x="161" y="1042"/>
                  </a:lnTo>
                  <a:lnTo>
                    <a:pt x="177" y="1041"/>
                  </a:lnTo>
                  <a:lnTo>
                    <a:pt x="177" y="1034"/>
                  </a:lnTo>
                  <a:lnTo>
                    <a:pt x="160" y="1033"/>
                  </a:lnTo>
                  <a:lnTo>
                    <a:pt x="160" y="1040"/>
                  </a:lnTo>
                  <a:lnTo>
                    <a:pt x="160" y="1051"/>
                  </a:lnTo>
                  <a:lnTo>
                    <a:pt x="176" y="1052"/>
                  </a:lnTo>
                  <a:close/>
                  <a:moveTo>
                    <a:pt x="161" y="1055"/>
                  </a:moveTo>
                  <a:lnTo>
                    <a:pt x="161" y="1062"/>
                  </a:lnTo>
                  <a:lnTo>
                    <a:pt x="162" y="1075"/>
                  </a:lnTo>
                  <a:lnTo>
                    <a:pt x="179" y="1075"/>
                  </a:lnTo>
                  <a:lnTo>
                    <a:pt x="179" y="1046"/>
                  </a:lnTo>
                  <a:lnTo>
                    <a:pt x="163" y="1046"/>
                  </a:lnTo>
                  <a:lnTo>
                    <a:pt x="162" y="1075"/>
                  </a:lnTo>
                  <a:lnTo>
                    <a:pt x="171" y="1075"/>
                  </a:lnTo>
                  <a:lnTo>
                    <a:pt x="179" y="1075"/>
                  </a:lnTo>
                  <a:lnTo>
                    <a:pt x="178" y="1061"/>
                  </a:lnTo>
                  <a:lnTo>
                    <a:pt x="178" y="1054"/>
                  </a:lnTo>
                  <a:lnTo>
                    <a:pt x="161" y="1055"/>
                  </a:lnTo>
                  <a:close/>
                  <a:moveTo>
                    <a:pt x="180" y="1034"/>
                  </a:moveTo>
                  <a:lnTo>
                    <a:pt x="180" y="1031"/>
                  </a:lnTo>
                  <a:lnTo>
                    <a:pt x="171" y="1031"/>
                  </a:lnTo>
                  <a:lnTo>
                    <a:pt x="163" y="1031"/>
                  </a:lnTo>
                  <a:lnTo>
                    <a:pt x="163" y="1053"/>
                  </a:lnTo>
                  <a:lnTo>
                    <a:pt x="180" y="1053"/>
                  </a:lnTo>
                  <a:lnTo>
                    <a:pt x="180" y="1031"/>
                  </a:lnTo>
                  <a:lnTo>
                    <a:pt x="163" y="1031"/>
                  </a:lnTo>
                  <a:lnTo>
                    <a:pt x="163" y="1033"/>
                  </a:lnTo>
                  <a:lnTo>
                    <a:pt x="180" y="1034"/>
                  </a:lnTo>
                  <a:close/>
                  <a:moveTo>
                    <a:pt x="180" y="1059"/>
                  </a:moveTo>
                  <a:lnTo>
                    <a:pt x="181" y="1049"/>
                  </a:lnTo>
                  <a:lnTo>
                    <a:pt x="172" y="1048"/>
                  </a:lnTo>
                  <a:lnTo>
                    <a:pt x="164" y="1049"/>
                  </a:lnTo>
                  <a:lnTo>
                    <a:pt x="165" y="1059"/>
                  </a:lnTo>
                  <a:lnTo>
                    <a:pt x="165" y="1079"/>
                  </a:lnTo>
                  <a:lnTo>
                    <a:pt x="181" y="1081"/>
                  </a:lnTo>
                  <a:lnTo>
                    <a:pt x="182" y="1079"/>
                  </a:lnTo>
                  <a:lnTo>
                    <a:pt x="183" y="1077"/>
                  </a:lnTo>
                  <a:lnTo>
                    <a:pt x="183" y="1070"/>
                  </a:lnTo>
                  <a:lnTo>
                    <a:pt x="167" y="1069"/>
                  </a:lnTo>
                  <a:lnTo>
                    <a:pt x="166" y="1076"/>
                  </a:lnTo>
                  <a:lnTo>
                    <a:pt x="174" y="1077"/>
                  </a:lnTo>
                  <a:lnTo>
                    <a:pt x="166" y="1074"/>
                  </a:lnTo>
                  <a:lnTo>
                    <a:pt x="166" y="1076"/>
                  </a:lnTo>
                  <a:lnTo>
                    <a:pt x="174" y="1079"/>
                  </a:lnTo>
                  <a:lnTo>
                    <a:pt x="182" y="1078"/>
                  </a:lnTo>
                  <a:lnTo>
                    <a:pt x="181" y="1058"/>
                  </a:lnTo>
                  <a:lnTo>
                    <a:pt x="181" y="1047"/>
                  </a:lnTo>
                  <a:lnTo>
                    <a:pt x="164" y="1048"/>
                  </a:lnTo>
                  <a:lnTo>
                    <a:pt x="163" y="1058"/>
                  </a:lnTo>
                  <a:lnTo>
                    <a:pt x="180" y="1059"/>
                  </a:lnTo>
                  <a:close/>
                  <a:moveTo>
                    <a:pt x="167" y="1077"/>
                  </a:moveTo>
                  <a:lnTo>
                    <a:pt x="168" y="1085"/>
                  </a:lnTo>
                  <a:lnTo>
                    <a:pt x="185" y="1085"/>
                  </a:lnTo>
                  <a:lnTo>
                    <a:pt x="185" y="1069"/>
                  </a:lnTo>
                  <a:lnTo>
                    <a:pt x="169" y="1068"/>
                  </a:lnTo>
                  <a:lnTo>
                    <a:pt x="168" y="1085"/>
                  </a:lnTo>
                  <a:lnTo>
                    <a:pt x="176" y="1085"/>
                  </a:lnTo>
                  <a:lnTo>
                    <a:pt x="185" y="1084"/>
                  </a:lnTo>
                  <a:lnTo>
                    <a:pt x="184" y="1076"/>
                  </a:lnTo>
                  <a:lnTo>
                    <a:pt x="167" y="1077"/>
                  </a:lnTo>
                  <a:close/>
                  <a:moveTo>
                    <a:pt x="169" y="1077"/>
                  </a:moveTo>
                  <a:lnTo>
                    <a:pt x="170" y="1093"/>
                  </a:lnTo>
                  <a:lnTo>
                    <a:pt x="170" y="1106"/>
                  </a:lnTo>
                  <a:lnTo>
                    <a:pt x="187" y="1106"/>
                  </a:lnTo>
                  <a:lnTo>
                    <a:pt x="188" y="1097"/>
                  </a:lnTo>
                  <a:lnTo>
                    <a:pt x="188" y="1092"/>
                  </a:lnTo>
                  <a:lnTo>
                    <a:pt x="189" y="1087"/>
                  </a:lnTo>
                  <a:lnTo>
                    <a:pt x="189" y="1085"/>
                  </a:lnTo>
                  <a:lnTo>
                    <a:pt x="173" y="1082"/>
                  </a:lnTo>
                  <a:lnTo>
                    <a:pt x="172" y="1084"/>
                  </a:lnTo>
                  <a:lnTo>
                    <a:pt x="172" y="1090"/>
                  </a:lnTo>
                  <a:lnTo>
                    <a:pt x="171" y="1095"/>
                  </a:lnTo>
                  <a:lnTo>
                    <a:pt x="170" y="1105"/>
                  </a:lnTo>
                  <a:lnTo>
                    <a:pt x="179" y="1106"/>
                  </a:lnTo>
                  <a:lnTo>
                    <a:pt x="187" y="1105"/>
                  </a:lnTo>
                  <a:lnTo>
                    <a:pt x="186" y="1092"/>
                  </a:lnTo>
                  <a:lnTo>
                    <a:pt x="186" y="1077"/>
                  </a:lnTo>
                  <a:lnTo>
                    <a:pt x="169" y="1077"/>
                  </a:lnTo>
                  <a:close/>
                  <a:moveTo>
                    <a:pt x="190" y="1090"/>
                  </a:moveTo>
                  <a:lnTo>
                    <a:pt x="191" y="1074"/>
                  </a:lnTo>
                  <a:lnTo>
                    <a:pt x="182" y="1074"/>
                  </a:lnTo>
                  <a:lnTo>
                    <a:pt x="176" y="1079"/>
                  </a:lnTo>
                  <a:lnTo>
                    <a:pt x="176" y="1079"/>
                  </a:lnTo>
                  <a:lnTo>
                    <a:pt x="191" y="1078"/>
                  </a:lnTo>
                  <a:lnTo>
                    <a:pt x="191" y="1076"/>
                  </a:lnTo>
                  <a:lnTo>
                    <a:pt x="183" y="1073"/>
                  </a:lnTo>
                  <a:lnTo>
                    <a:pt x="175" y="1073"/>
                  </a:lnTo>
                  <a:lnTo>
                    <a:pt x="176" y="1080"/>
                  </a:lnTo>
                  <a:lnTo>
                    <a:pt x="192" y="1079"/>
                  </a:lnTo>
                  <a:lnTo>
                    <a:pt x="192" y="1073"/>
                  </a:lnTo>
                  <a:lnTo>
                    <a:pt x="176" y="1070"/>
                  </a:lnTo>
                  <a:lnTo>
                    <a:pt x="175" y="1071"/>
                  </a:lnTo>
                  <a:lnTo>
                    <a:pt x="183" y="1075"/>
                  </a:lnTo>
                  <a:lnTo>
                    <a:pt x="190" y="1070"/>
                  </a:lnTo>
                  <a:lnTo>
                    <a:pt x="189" y="1069"/>
                  </a:lnTo>
                  <a:lnTo>
                    <a:pt x="174" y="1073"/>
                  </a:lnTo>
                  <a:lnTo>
                    <a:pt x="174" y="1090"/>
                  </a:lnTo>
                  <a:lnTo>
                    <a:pt x="190" y="1090"/>
                  </a:lnTo>
                  <a:close/>
                  <a:moveTo>
                    <a:pt x="193" y="1086"/>
                  </a:moveTo>
                  <a:lnTo>
                    <a:pt x="193" y="1080"/>
                  </a:lnTo>
                  <a:lnTo>
                    <a:pt x="185" y="1080"/>
                  </a:lnTo>
                  <a:lnTo>
                    <a:pt x="176" y="1080"/>
                  </a:lnTo>
                  <a:lnTo>
                    <a:pt x="177" y="1104"/>
                  </a:lnTo>
                  <a:lnTo>
                    <a:pt x="194" y="1104"/>
                  </a:lnTo>
                  <a:lnTo>
                    <a:pt x="194" y="1083"/>
                  </a:lnTo>
                  <a:lnTo>
                    <a:pt x="178" y="1083"/>
                  </a:lnTo>
                  <a:lnTo>
                    <a:pt x="177" y="1104"/>
                  </a:lnTo>
                  <a:lnTo>
                    <a:pt x="185" y="1104"/>
                  </a:lnTo>
                  <a:lnTo>
                    <a:pt x="194" y="1104"/>
                  </a:lnTo>
                  <a:lnTo>
                    <a:pt x="193" y="1080"/>
                  </a:lnTo>
                  <a:lnTo>
                    <a:pt x="176" y="1079"/>
                  </a:lnTo>
                  <a:lnTo>
                    <a:pt x="176" y="1085"/>
                  </a:lnTo>
                  <a:lnTo>
                    <a:pt x="193" y="1086"/>
                  </a:lnTo>
                  <a:close/>
                  <a:moveTo>
                    <a:pt x="194" y="1071"/>
                  </a:moveTo>
                  <a:lnTo>
                    <a:pt x="194" y="1069"/>
                  </a:lnTo>
                  <a:lnTo>
                    <a:pt x="186" y="1068"/>
                  </a:lnTo>
                  <a:lnTo>
                    <a:pt x="178" y="1070"/>
                  </a:lnTo>
                  <a:lnTo>
                    <a:pt x="179" y="1073"/>
                  </a:lnTo>
                  <a:lnTo>
                    <a:pt x="187" y="1071"/>
                  </a:lnTo>
                  <a:lnTo>
                    <a:pt x="178" y="1072"/>
                  </a:lnTo>
                  <a:lnTo>
                    <a:pt x="179" y="1083"/>
                  </a:lnTo>
                  <a:lnTo>
                    <a:pt x="179" y="1092"/>
                  </a:lnTo>
                  <a:lnTo>
                    <a:pt x="196" y="1091"/>
                  </a:lnTo>
                  <a:lnTo>
                    <a:pt x="196" y="1082"/>
                  </a:lnTo>
                  <a:lnTo>
                    <a:pt x="195" y="1071"/>
                  </a:lnTo>
                  <a:lnTo>
                    <a:pt x="195" y="1069"/>
                  </a:lnTo>
                  <a:lnTo>
                    <a:pt x="194" y="1067"/>
                  </a:lnTo>
                  <a:lnTo>
                    <a:pt x="178" y="1068"/>
                  </a:lnTo>
                  <a:lnTo>
                    <a:pt x="178" y="1070"/>
                  </a:lnTo>
                  <a:lnTo>
                    <a:pt x="194" y="1071"/>
                  </a:lnTo>
                  <a:close/>
                  <a:moveTo>
                    <a:pt x="179" y="1104"/>
                  </a:moveTo>
                  <a:lnTo>
                    <a:pt x="180" y="1128"/>
                  </a:lnTo>
                  <a:lnTo>
                    <a:pt x="196" y="1129"/>
                  </a:lnTo>
                  <a:lnTo>
                    <a:pt x="197" y="1111"/>
                  </a:lnTo>
                  <a:lnTo>
                    <a:pt x="198" y="1103"/>
                  </a:lnTo>
                  <a:lnTo>
                    <a:pt x="181" y="1102"/>
                  </a:lnTo>
                  <a:lnTo>
                    <a:pt x="180" y="1110"/>
                  </a:lnTo>
                  <a:lnTo>
                    <a:pt x="180" y="1128"/>
                  </a:lnTo>
                  <a:lnTo>
                    <a:pt x="188" y="1128"/>
                  </a:lnTo>
                  <a:lnTo>
                    <a:pt x="196" y="1128"/>
                  </a:lnTo>
                  <a:lnTo>
                    <a:pt x="196" y="1104"/>
                  </a:lnTo>
                  <a:lnTo>
                    <a:pt x="179" y="1104"/>
                  </a:lnTo>
                  <a:close/>
                  <a:moveTo>
                    <a:pt x="199" y="1098"/>
                  </a:moveTo>
                  <a:lnTo>
                    <a:pt x="199" y="1095"/>
                  </a:lnTo>
                  <a:lnTo>
                    <a:pt x="191" y="1095"/>
                  </a:lnTo>
                  <a:lnTo>
                    <a:pt x="182" y="1095"/>
                  </a:lnTo>
                  <a:lnTo>
                    <a:pt x="183" y="1106"/>
                  </a:lnTo>
                  <a:lnTo>
                    <a:pt x="183" y="1108"/>
                  </a:lnTo>
                  <a:lnTo>
                    <a:pt x="184" y="1110"/>
                  </a:lnTo>
                  <a:lnTo>
                    <a:pt x="192" y="1108"/>
                  </a:lnTo>
                  <a:lnTo>
                    <a:pt x="183" y="1108"/>
                  </a:lnTo>
                  <a:lnTo>
                    <a:pt x="184" y="1118"/>
                  </a:lnTo>
                  <a:lnTo>
                    <a:pt x="200" y="1117"/>
                  </a:lnTo>
                  <a:lnTo>
                    <a:pt x="200" y="1107"/>
                  </a:lnTo>
                  <a:lnTo>
                    <a:pt x="200" y="1105"/>
                  </a:lnTo>
                  <a:lnTo>
                    <a:pt x="199" y="1103"/>
                  </a:lnTo>
                  <a:lnTo>
                    <a:pt x="191" y="1106"/>
                  </a:lnTo>
                  <a:lnTo>
                    <a:pt x="200" y="1105"/>
                  </a:lnTo>
                  <a:lnTo>
                    <a:pt x="199" y="1095"/>
                  </a:lnTo>
                  <a:lnTo>
                    <a:pt x="182" y="1095"/>
                  </a:lnTo>
                  <a:lnTo>
                    <a:pt x="182" y="1097"/>
                  </a:lnTo>
                  <a:lnTo>
                    <a:pt x="199" y="1098"/>
                  </a:lnTo>
                  <a:close/>
                  <a:moveTo>
                    <a:pt x="184" y="1131"/>
                  </a:moveTo>
                  <a:lnTo>
                    <a:pt x="185" y="1134"/>
                  </a:lnTo>
                  <a:lnTo>
                    <a:pt x="201" y="1132"/>
                  </a:lnTo>
                  <a:lnTo>
                    <a:pt x="201" y="1129"/>
                  </a:lnTo>
                  <a:lnTo>
                    <a:pt x="184" y="1131"/>
                  </a:lnTo>
                  <a:close/>
                  <a:moveTo>
                    <a:pt x="16" y="1156"/>
                  </a:moveTo>
                  <a:lnTo>
                    <a:pt x="17" y="1106"/>
                  </a:lnTo>
                  <a:lnTo>
                    <a:pt x="0" y="1106"/>
                  </a:lnTo>
                  <a:lnTo>
                    <a:pt x="0" y="1156"/>
                  </a:lnTo>
                  <a:lnTo>
                    <a:pt x="16" y="1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Freeform 107"/>
            <p:cNvSpPr>
              <a:spLocks noEditPoints="1"/>
            </p:cNvSpPr>
            <p:nvPr/>
          </p:nvSpPr>
          <p:spPr bwMode="auto">
            <a:xfrm>
              <a:off x="24162060" y="11380944"/>
              <a:ext cx="126435" cy="707755"/>
            </a:xfrm>
            <a:custGeom>
              <a:avLst/>
              <a:gdLst>
                <a:gd name="T0" fmla="*/ 6 w 202"/>
                <a:gd name="T1" fmla="*/ 1038 h 1089"/>
                <a:gd name="T2" fmla="*/ 25 w 202"/>
                <a:gd name="T3" fmla="*/ 1019 h 1089"/>
                <a:gd name="T4" fmla="*/ 21 w 202"/>
                <a:gd name="T5" fmla="*/ 1048 h 1089"/>
                <a:gd name="T6" fmla="*/ 30 w 202"/>
                <a:gd name="T7" fmla="*/ 1057 h 1089"/>
                <a:gd name="T8" fmla="*/ 19 w 202"/>
                <a:gd name="T9" fmla="*/ 1036 h 1089"/>
                <a:gd name="T10" fmla="*/ 37 w 202"/>
                <a:gd name="T11" fmla="*/ 1048 h 1089"/>
                <a:gd name="T12" fmla="*/ 25 w 202"/>
                <a:gd name="T13" fmla="*/ 1049 h 1089"/>
                <a:gd name="T14" fmla="*/ 27 w 202"/>
                <a:gd name="T15" fmla="*/ 1069 h 1089"/>
                <a:gd name="T16" fmla="*/ 29 w 202"/>
                <a:gd name="T17" fmla="*/ 1040 h 1089"/>
                <a:gd name="T18" fmla="*/ 31 w 202"/>
                <a:gd name="T19" fmla="*/ 1043 h 1089"/>
                <a:gd name="T20" fmla="*/ 33 w 202"/>
                <a:gd name="T21" fmla="*/ 1039 h 1089"/>
                <a:gd name="T22" fmla="*/ 36 w 202"/>
                <a:gd name="T23" fmla="*/ 1057 h 1089"/>
                <a:gd name="T24" fmla="*/ 56 w 202"/>
                <a:gd name="T25" fmla="*/ 836 h 1089"/>
                <a:gd name="T26" fmla="*/ 58 w 202"/>
                <a:gd name="T27" fmla="*/ 660 h 1089"/>
                <a:gd name="T28" fmla="*/ 58 w 202"/>
                <a:gd name="T29" fmla="*/ 522 h 1089"/>
                <a:gd name="T30" fmla="*/ 61 w 202"/>
                <a:gd name="T31" fmla="*/ 258 h 1089"/>
                <a:gd name="T32" fmla="*/ 63 w 202"/>
                <a:gd name="T33" fmla="*/ 42 h 1089"/>
                <a:gd name="T34" fmla="*/ 47 w 202"/>
                <a:gd name="T35" fmla="*/ 19 h 1089"/>
                <a:gd name="T36" fmla="*/ 62 w 202"/>
                <a:gd name="T37" fmla="*/ 26 h 1089"/>
                <a:gd name="T38" fmla="*/ 73 w 202"/>
                <a:gd name="T39" fmla="*/ 71 h 1089"/>
                <a:gd name="T40" fmla="*/ 62 w 202"/>
                <a:gd name="T41" fmla="*/ 167 h 1089"/>
                <a:gd name="T42" fmla="*/ 67 w 202"/>
                <a:gd name="T43" fmla="*/ 299 h 1089"/>
                <a:gd name="T44" fmla="*/ 85 w 202"/>
                <a:gd name="T45" fmla="*/ 376 h 1089"/>
                <a:gd name="T46" fmla="*/ 74 w 202"/>
                <a:gd name="T47" fmla="*/ 471 h 1089"/>
                <a:gd name="T48" fmla="*/ 75 w 202"/>
                <a:gd name="T49" fmla="*/ 484 h 1089"/>
                <a:gd name="T50" fmla="*/ 95 w 202"/>
                <a:gd name="T51" fmla="*/ 559 h 1089"/>
                <a:gd name="T52" fmla="*/ 82 w 202"/>
                <a:gd name="T53" fmla="*/ 558 h 1089"/>
                <a:gd name="T54" fmla="*/ 85 w 202"/>
                <a:gd name="T55" fmla="*/ 644 h 1089"/>
                <a:gd name="T56" fmla="*/ 86 w 202"/>
                <a:gd name="T57" fmla="*/ 651 h 1089"/>
                <a:gd name="T58" fmla="*/ 98 w 202"/>
                <a:gd name="T59" fmla="*/ 685 h 1089"/>
                <a:gd name="T60" fmla="*/ 109 w 202"/>
                <a:gd name="T61" fmla="*/ 712 h 1089"/>
                <a:gd name="T62" fmla="*/ 97 w 202"/>
                <a:gd name="T63" fmla="*/ 746 h 1089"/>
                <a:gd name="T64" fmla="*/ 109 w 202"/>
                <a:gd name="T65" fmla="*/ 787 h 1089"/>
                <a:gd name="T66" fmla="*/ 103 w 202"/>
                <a:gd name="T67" fmla="*/ 807 h 1089"/>
                <a:gd name="T68" fmla="*/ 105 w 202"/>
                <a:gd name="T69" fmla="*/ 850 h 1089"/>
                <a:gd name="T70" fmla="*/ 108 w 202"/>
                <a:gd name="T71" fmla="*/ 861 h 1089"/>
                <a:gd name="T72" fmla="*/ 110 w 202"/>
                <a:gd name="T73" fmla="*/ 843 h 1089"/>
                <a:gd name="T74" fmla="*/ 112 w 202"/>
                <a:gd name="T75" fmla="*/ 863 h 1089"/>
                <a:gd name="T76" fmla="*/ 124 w 202"/>
                <a:gd name="T77" fmla="*/ 898 h 1089"/>
                <a:gd name="T78" fmla="*/ 126 w 202"/>
                <a:gd name="T79" fmla="*/ 905 h 1089"/>
                <a:gd name="T80" fmla="*/ 134 w 202"/>
                <a:gd name="T81" fmla="*/ 881 h 1089"/>
                <a:gd name="T82" fmla="*/ 126 w 202"/>
                <a:gd name="T83" fmla="*/ 904 h 1089"/>
                <a:gd name="T84" fmla="*/ 145 w 202"/>
                <a:gd name="T85" fmla="*/ 907 h 1089"/>
                <a:gd name="T86" fmla="*/ 134 w 202"/>
                <a:gd name="T87" fmla="*/ 931 h 1089"/>
                <a:gd name="T88" fmla="*/ 151 w 202"/>
                <a:gd name="T89" fmla="*/ 932 h 1089"/>
                <a:gd name="T90" fmla="*/ 145 w 202"/>
                <a:gd name="T91" fmla="*/ 937 h 1089"/>
                <a:gd name="T92" fmla="*/ 157 w 202"/>
                <a:gd name="T93" fmla="*/ 931 h 1089"/>
                <a:gd name="T94" fmla="*/ 145 w 202"/>
                <a:gd name="T95" fmla="*/ 973 h 1089"/>
                <a:gd name="T96" fmla="*/ 148 w 202"/>
                <a:gd name="T97" fmla="*/ 953 h 1089"/>
                <a:gd name="T98" fmla="*/ 165 w 202"/>
                <a:gd name="T99" fmla="*/ 994 h 1089"/>
                <a:gd name="T100" fmla="*/ 170 w 202"/>
                <a:gd name="T101" fmla="*/ 988 h 1089"/>
                <a:gd name="T102" fmla="*/ 155 w 202"/>
                <a:gd name="T103" fmla="*/ 979 h 1089"/>
                <a:gd name="T104" fmla="*/ 160 w 202"/>
                <a:gd name="T105" fmla="*/ 997 h 1089"/>
                <a:gd name="T106" fmla="*/ 161 w 202"/>
                <a:gd name="T107" fmla="*/ 989 h 1089"/>
                <a:gd name="T108" fmla="*/ 184 w 202"/>
                <a:gd name="T109" fmla="*/ 1020 h 1089"/>
                <a:gd name="T110" fmla="*/ 185 w 202"/>
                <a:gd name="T111" fmla="*/ 1040 h 1089"/>
                <a:gd name="T112" fmla="*/ 189 w 202"/>
                <a:gd name="T113" fmla="*/ 1049 h 1089"/>
                <a:gd name="T114" fmla="*/ 192 w 202"/>
                <a:gd name="T115" fmla="*/ 1037 h 1089"/>
                <a:gd name="T116" fmla="*/ 193 w 202"/>
                <a:gd name="T117" fmla="*/ 1049 h 1089"/>
                <a:gd name="T118" fmla="*/ 183 w 202"/>
                <a:gd name="T119" fmla="*/ 1039 h 1089"/>
                <a:gd name="T120" fmla="*/ 193 w 202"/>
                <a:gd name="T121" fmla="*/ 1053 h 1089"/>
                <a:gd name="T122" fmla="*/ 1 w 202"/>
                <a:gd name="T123" fmla="*/ 1002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089">
                  <a:moveTo>
                    <a:pt x="19" y="1003"/>
                  </a:moveTo>
                  <a:lnTo>
                    <a:pt x="19" y="998"/>
                  </a:lnTo>
                  <a:lnTo>
                    <a:pt x="11" y="998"/>
                  </a:lnTo>
                  <a:lnTo>
                    <a:pt x="3" y="999"/>
                  </a:lnTo>
                  <a:lnTo>
                    <a:pt x="3" y="1006"/>
                  </a:lnTo>
                  <a:lnTo>
                    <a:pt x="20" y="1006"/>
                  </a:lnTo>
                  <a:lnTo>
                    <a:pt x="21" y="999"/>
                  </a:lnTo>
                  <a:lnTo>
                    <a:pt x="12" y="999"/>
                  </a:lnTo>
                  <a:lnTo>
                    <a:pt x="4" y="999"/>
                  </a:lnTo>
                  <a:lnTo>
                    <a:pt x="5" y="1005"/>
                  </a:lnTo>
                  <a:lnTo>
                    <a:pt x="21" y="1004"/>
                  </a:lnTo>
                  <a:lnTo>
                    <a:pt x="21" y="998"/>
                  </a:lnTo>
                  <a:lnTo>
                    <a:pt x="4" y="998"/>
                  </a:lnTo>
                  <a:lnTo>
                    <a:pt x="3" y="1004"/>
                  </a:lnTo>
                  <a:lnTo>
                    <a:pt x="12" y="1005"/>
                  </a:lnTo>
                  <a:lnTo>
                    <a:pt x="20" y="1004"/>
                  </a:lnTo>
                  <a:lnTo>
                    <a:pt x="19" y="997"/>
                  </a:lnTo>
                  <a:lnTo>
                    <a:pt x="3" y="998"/>
                  </a:lnTo>
                  <a:lnTo>
                    <a:pt x="3" y="1003"/>
                  </a:lnTo>
                  <a:lnTo>
                    <a:pt x="19" y="1003"/>
                  </a:lnTo>
                  <a:close/>
                  <a:moveTo>
                    <a:pt x="5" y="1005"/>
                  </a:moveTo>
                  <a:lnTo>
                    <a:pt x="6" y="1037"/>
                  </a:lnTo>
                  <a:lnTo>
                    <a:pt x="6" y="1038"/>
                  </a:lnTo>
                  <a:lnTo>
                    <a:pt x="7" y="1043"/>
                  </a:lnTo>
                  <a:lnTo>
                    <a:pt x="23" y="1042"/>
                  </a:lnTo>
                  <a:lnTo>
                    <a:pt x="23" y="1029"/>
                  </a:lnTo>
                  <a:lnTo>
                    <a:pt x="7" y="1028"/>
                  </a:lnTo>
                  <a:lnTo>
                    <a:pt x="7" y="1042"/>
                  </a:lnTo>
                  <a:lnTo>
                    <a:pt x="15" y="1042"/>
                  </a:lnTo>
                  <a:lnTo>
                    <a:pt x="23" y="1041"/>
                  </a:lnTo>
                  <a:lnTo>
                    <a:pt x="23" y="1035"/>
                  </a:lnTo>
                  <a:lnTo>
                    <a:pt x="14" y="1037"/>
                  </a:lnTo>
                  <a:lnTo>
                    <a:pt x="23" y="1037"/>
                  </a:lnTo>
                  <a:lnTo>
                    <a:pt x="22" y="1005"/>
                  </a:lnTo>
                  <a:lnTo>
                    <a:pt x="5" y="1005"/>
                  </a:lnTo>
                  <a:close/>
                  <a:moveTo>
                    <a:pt x="23" y="1016"/>
                  </a:moveTo>
                  <a:lnTo>
                    <a:pt x="24" y="1002"/>
                  </a:lnTo>
                  <a:lnTo>
                    <a:pt x="16" y="1002"/>
                  </a:lnTo>
                  <a:lnTo>
                    <a:pt x="7" y="1002"/>
                  </a:lnTo>
                  <a:lnTo>
                    <a:pt x="8" y="1014"/>
                  </a:lnTo>
                  <a:lnTo>
                    <a:pt x="24" y="1013"/>
                  </a:lnTo>
                  <a:lnTo>
                    <a:pt x="24" y="1002"/>
                  </a:lnTo>
                  <a:lnTo>
                    <a:pt x="7" y="1002"/>
                  </a:lnTo>
                  <a:lnTo>
                    <a:pt x="7" y="1016"/>
                  </a:lnTo>
                  <a:lnTo>
                    <a:pt x="23" y="1016"/>
                  </a:lnTo>
                  <a:close/>
                  <a:moveTo>
                    <a:pt x="25" y="1019"/>
                  </a:moveTo>
                  <a:lnTo>
                    <a:pt x="26" y="1013"/>
                  </a:lnTo>
                  <a:lnTo>
                    <a:pt x="17" y="1013"/>
                  </a:lnTo>
                  <a:lnTo>
                    <a:pt x="9" y="1013"/>
                  </a:lnTo>
                  <a:lnTo>
                    <a:pt x="10" y="1039"/>
                  </a:lnTo>
                  <a:lnTo>
                    <a:pt x="26" y="1039"/>
                  </a:lnTo>
                  <a:lnTo>
                    <a:pt x="27" y="1021"/>
                  </a:lnTo>
                  <a:lnTo>
                    <a:pt x="10" y="1021"/>
                  </a:lnTo>
                  <a:lnTo>
                    <a:pt x="10" y="1039"/>
                  </a:lnTo>
                  <a:lnTo>
                    <a:pt x="18" y="1039"/>
                  </a:lnTo>
                  <a:lnTo>
                    <a:pt x="26" y="1039"/>
                  </a:lnTo>
                  <a:lnTo>
                    <a:pt x="26" y="1013"/>
                  </a:lnTo>
                  <a:lnTo>
                    <a:pt x="9" y="1012"/>
                  </a:lnTo>
                  <a:lnTo>
                    <a:pt x="9" y="1019"/>
                  </a:lnTo>
                  <a:lnTo>
                    <a:pt x="25" y="1019"/>
                  </a:lnTo>
                  <a:close/>
                  <a:moveTo>
                    <a:pt x="11" y="1024"/>
                  </a:moveTo>
                  <a:lnTo>
                    <a:pt x="11" y="1029"/>
                  </a:lnTo>
                  <a:lnTo>
                    <a:pt x="12" y="1043"/>
                  </a:lnTo>
                  <a:lnTo>
                    <a:pt x="13" y="1050"/>
                  </a:lnTo>
                  <a:lnTo>
                    <a:pt x="29" y="1049"/>
                  </a:lnTo>
                  <a:lnTo>
                    <a:pt x="29" y="1048"/>
                  </a:lnTo>
                  <a:lnTo>
                    <a:pt x="13" y="1048"/>
                  </a:lnTo>
                  <a:lnTo>
                    <a:pt x="13" y="1048"/>
                  </a:lnTo>
                  <a:lnTo>
                    <a:pt x="21" y="1048"/>
                  </a:lnTo>
                  <a:lnTo>
                    <a:pt x="29" y="1048"/>
                  </a:lnTo>
                  <a:lnTo>
                    <a:pt x="29" y="1041"/>
                  </a:lnTo>
                  <a:lnTo>
                    <a:pt x="28" y="1028"/>
                  </a:lnTo>
                  <a:lnTo>
                    <a:pt x="28" y="1024"/>
                  </a:lnTo>
                  <a:lnTo>
                    <a:pt x="11" y="1024"/>
                  </a:lnTo>
                  <a:close/>
                  <a:moveTo>
                    <a:pt x="30" y="1036"/>
                  </a:moveTo>
                  <a:lnTo>
                    <a:pt x="30" y="1033"/>
                  </a:lnTo>
                  <a:lnTo>
                    <a:pt x="22" y="1033"/>
                  </a:lnTo>
                  <a:lnTo>
                    <a:pt x="13" y="1033"/>
                  </a:lnTo>
                  <a:lnTo>
                    <a:pt x="14" y="1058"/>
                  </a:lnTo>
                  <a:lnTo>
                    <a:pt x="30" y="1058"/>
                  </a:lnTo>
                  <a:lnTo>
                    <a:pt x="31" y="1049"/>
                  </a:lnTo>
                  <a:lnTo>
                    <a:pt x="32" y="1039"/>
                  </a:lnTo>
                  <a:lnTo>
                    <a:pt x="23" y="1039"/>
                  </a:lnTo>
                  <a:lnTo>
                    <a:pt x="15" y="1039"/>
                  </a:lnTo>
                  <a:lnTo>
                    <a:pt x="16" y="1043"/>
                  </a:lnTo>
                  <a:lnTo>
                    <a:pt x="32" y="1042"/>
                  </a:lnTo>
                  <a:lnTo>
                    <a:pt x="32" y="1038"/>
                  </a:lnTo>
                  <a:lnTo>
                    <a:pt x="15" y="1038"/>
                  </a:lnTo>
                  <a:lnTo>
                    <a:pt x="14" y="1048"/>
                  </a:lnTo>
                  <a:lnTo>
                    <a:pt x="14" y="1057"/>
                  </a:lnTo>
                  <a:lnTo>
                    <a:pt x="22" y="1058"/>
                  </a:lnTo>
                  <a:lnTo>
                    <a:pt x="30" y="1057"/>
                  </a:lnTo>
                  <a:lnTo>
                    <a:pt x="30" y="1033"/>
                  </a:lnTo>
                  <a:lnTo>
                    <a:pt x="13" y="1032"/>
                  </a:lnTo>
                  <a:lnTo>
                    <a:pt x="13" y="1035"/>
                  </a:lnTo>
                  <a:lnTo>
                    <a:pt x="30" y="1036"/>
                  </a:lnTo>
                  <a:close/>
                  <a:moveTo>
                    <a:pt x="16" y="1055"/>
                  </a:moveTo>
                  <a:lnTo>
                    <a:pt x="16" y="1080"/>
                  </a:lnTo>
                  <a:lnTo>
                    <a:pt x="33" y="1080"/>
                  </a:lnTo>
                  <a:lnTo>
                    <a:pt x="33" y="1055"/>
                  </a:lnTo>
                  <a:lnTo>
                    <a:pt x="16" y="1055"/>
                  </a:lnTo>
                  <a:close/>
                  <a:moveTo>
                    <a:pt x="34" y="1072"/>
                  </a:moveTo>
                  <a:lnTo>
                    <a:pt x="34" y="1068"/>
                  </a:lnTo>
                  <a:lnTo>
                    <a:pt x="34" y="1048"/>
                  </a:lnTo>
                  <a:lnTo>
                    <a:pt x="26" y="1048"/>
                  </a:lnTo>
                  <a:lnTo>
                    <a:pt x="18" y="1049"/>
                  </a:lnTo>
                  <a:lnTo>
                    <a:pt x="18" y="1052"/>
                  </a:lnTo>
                  <a:lnTo>
                    <a:pt x="35" y="1051"/>
                  </a:lnTo>
                  <a:lnTo>
                    <a:pt x="36" y="1037"/>
                  </a:lnTo>
                  <a:lnTo>
                    <a:pt x="27" y="1037"/>
                  </a:lnTo>
                  <a:lnTo>
                    <a:pt x="36" y="1038"/>
                  </a:lnTo>
                  <a:lnTo>
                    <a:pt x="36" y="1033"/>
                  </a:lnTo>
                  <a:lnTo>
                    <a:pt x="28" y="1032"/>
                  </a:lnTo>
                  <a:lnTo>
                    <a:pt x="19" y="1032"/>
                  </a:lnTo>
                  <a:lnTo>
                    <a:pt x="19" y="1036"/>
                  </a:lnTo>
                  <a:lnTo>
                    <a:pt x="36" y="1035"/>
                  </a:lnTo>
                  <a:lnTo>
                    <a:pt x="36" y="1032"/>
                  </a:lnTo>
                  <a:lnTo>
                    <a:pt x="19" y="1031"/>
                  </a:lnTo>
                  <a:lnTo>
                    <a:pt x="19" y="1036"/>
                  </a:lnTo>
                  <a:lnTo>
                    <a:pt x="19" y="1037"/>
                  </a:lnTo>
                  <a:lnTo>
                    <a:pt x="18" y="1050"/>
                  </a:lnTo>
                  <a:lnTo>
                    <a:pt x="27" y="1051"/>
                  </a:lnTo>
                  <a:lnTo>
                    <a:pt x="35" y="1049"/>
                  </a:lnTo>
                  <a:lnTo>
                    <a:pt x="34" y="1046"/>
                  </a:lnTo>
                  <a:lnTo>
                    <a:pt x="18" y="1047"/>
                  </a:lnTo>
                  <a:lnTo>
                    <a:pt x="17" y="1067"/>
                  </a:lnTo>
                  <a:lnTo>
                    <a:pt x="17" y="1072"/>
                  </a:lnTo>
                  <a:lnTo>
                    <a:pt x="34" y="1072"/>
                  </a:lnTo>
                  <a:close/>
                  <a:moveTo>
                    <a:pt x="37" y="1048"/>
                  </a:moveTo>
                  <a:lnTo>
                    <a:pt x="38" y="1036"/>
                  </a:lnTo>
                  <a:lnTo>
                    <a:pt x="29" y="1035"/>
                  </a:lnTo>
                  <a:lnTo>
                    <a:pt x="21" y="1036"/>
                  </a:lnTo>
                  <a:lnTo>
                    <a:pt x="21" y="1048"/>
                  </a:lnTo>
                  <a:lnTo>
                    <a:pt x="38" y="1047"/>
                  </a:lnTo>
                  <a:lnTo>
                    <a:pt x="38" y="1035"/>
                  </a:lnTo>
                  <a:lnTo>
                    <a:pt x="21" y="1035"/>
                  </a:lnTo>
                  <a:lnTo>
                    <a:pt x="20" y="1048"/>
                  </a:lnTo>
                  <a:lnTo>
                    <a:pt x="37" y="1048"/>
                  </a:lnTo>
                  <a:close/>
                  <a:moveTo>
                    <a:pt x="39" y="1041"/>
                  </a:moveTo>
                  <a:lnTo>
                    <a:pt x="39" y="1037"/>
                  </a:lnTo>
                  <a:lnTo>
                    <a:pt x="30" y="1036"/>
                  </a:lnTo>
                  <a:lnTo>
                    <a:pt x="24" y="1042"/>
                  </a:lnTo>
                  <a:lnTo>
                    <a:pt x="25" y="1043"/>
                  </a:lnTo>
                  <a:lnTo>
                    <a:pt x="40" y="1037"/>
                  </a:lnTo>
                  <a:lnTo>
                    <a:pt x="40" y="1008"/>
                  </a:lnTo>
                  <a:lnTo>
                    <a:pt x="32" y="1008"/>
                  </a:lnTo>
                  <a:lnTo>
                    <a:pt x="23" y="1008"/>
                  </a:lnTo>
                  <a:lnTo>
                    <a:pt x="23" y="1024"/>
                  </a:lnTo>
                  <a:lnTo>
                    <a:pt x="40" y="1023"/>
                  </a:lnTo>
                  <a:lnTo>
                    <a:pt x="40" y="1008"/>
                  </a:lnTo>
                  <a:lnTo>
                    <a:pt x="23" y="1007"/>
                  </a:lnTo>
                  <a:lnTo>
                    <a:pt x="23" y="1037"/>
                  </a:lnTo>
                  <a:lnTo>
                    <a:pt x="31" y="1037"/>
                  </a:lnTo>
                  <a:lnTo>
                    <a:pt x="37" y="1031"/>
                  </a:lnTo>
                  <a:lnTo>
                    <a:pt x="36" y="1031"/>
                  </a:lnTo>
                  <a:lnTo>
                    <a:pt x="22" y="1036"/>
                  </a:lnTo>
                  <a:lnTo>
                    <a:pt x="22" y="1040"/>
                  </a:lnTo>
                  <a:lnTo>
                    <a:pt x="39" y="1041"/>
                  </a:lnTo>
                  <a:close/>
                  <a:moveTo>
                    <a:pt x="24" y="1036"/>
                  </a:moveTo>
                  <a:lnTo>
                    <a:pt x="24" y="1041"/>
                  </a:lnTo>
                  <a:lnTo>
                    <a:pt x="25" y="1049"/>
                  </a:lnTo>
                  <a:lnTo>
                    <a:pt x="25" y="1061"/>
                  </a:lnTo>
                  <a:lnTo>
                    <a:pt x="41" y="1061"/>
                  </a:lnTo>
                  <a:lnTo>
                    <a:pt x="41" y="1048"/>
                  </a:lnTo>
                  <a:lnTo>
                    <a:pt x="41" y="1040"/>
                  </a:lnTo>
                  <a:lnTo>
                    <a:pt x="41" y="1036"/>
                  </a:lnTo>
                  <a:lnTo>
                    <a:pt x="24" y="1036"/>
                  </a:lnTo>
                  <a:close/>
                  <a:moveTo>
                    <a:pt x="25" y="1074"/>
                  </a:moveTo>
                  <a:lnTo>
                    <a:pt x="25" y="1087"/>
                  </a:lnTo>
                  <a:lnTo>
                    <a:pt x="42" y="1087"/>
                  </a:lnTo>
                  <a:lnTo>
                    <a:pt x="43" y="1053"/>
                  </a:lnTo>
                  <a:lnTo>
                    <a:pt x="34" y="1053"/>
                  </a:lnTo>
                  <a:lnTo>
                    <a:pt x="26" y="1053"/>
                  </a:lnTo>
                  <a:lnTo>
                    <a:pt x="26" y="1055"/>
                  </a:lnTo>
                  <a:lnTo>
                    <a:pt x="43" y="1055"/>
                  </a:lnTo>
                  <a:lnTo>
                    <a:pt x="43" y="1052"/>
                  </a:lnTo>
                  <a:lnTo>
                    <a:pt x="26" y="1052"/>
                  </a:lnTo>
                  <a:lnTo>
                    <a:pt x="25" y="1087"/>
                  </a:lnTo>
                  <a:lnTo>
                    <a:pt x="34" y="1087"/>
                  </a:lnTo>
                  <a:lnTo>
                    <a:pt x="42" y="1087"/>
                  </a:lnTo>
                  <a:lnTo>
                    <a:pt x="41" y="1074"/>
                  </a:lnTo>
                  <a:lnTo>
                    <a:pt x="25" y="1074"/>
                  </a:lnTo>
                  <a:close/>
                  <a:moveTo>
                    <a:pt x="26" y="1068"/>
                  </a:moveTo>
                  <a:lnTo>
                    <a:pt x="27" y="1069"/>
                  </a:lnTo>
                  <a:lnTo>
                    <a:pt x="27" y="1089"/>
                  </a:lnTo>
                  <a:lnTo>
                    <a:pt x="44" y="1089"/>
                  </a:lnTo>
                  <a:lnTo>
                    <a:pt x="44" y="1085"/>
                  </a:lnTo>
                  <a:lnTo>
                    <a:pt x="27" y="1085"/>
                  </a:lnTo>
                  <a:lnTo>
                    <a:pt x="27" y="1089"/>
                  </a:lnTo>
                  <a:lnTo>
                    <a:pt x="35" y="1089"/>
                  </a:lnTo>
                  <a:lnTo>
                    <a:pt x="44" y="1089"/>
                  </a:lnTo>
                  <a:lnTo>
                    <a:pt x="43" y="1068"/>
                  </a:lnTo>
                  <a:lnTo>
                    <a:pt x="43" y="1067"/>
                  </a:lnTo>
                  <a:lnTo>
                    <a:pt x="26" y="1068"/>
                  </a:lnTo>
                  <a:close/>
                  <a:moveTo>
                    <a:pt x="44" y="1072"/>
                  </a:moveTo>
                  <a:lnTo>
                    <a:pt x="44" y="1043"/>
                  </a:lnTo>
                  <a:lnTo>
                    <a:pt x="36" y="1043"/>
                  </a:lnTo>
                  <a:lnTo>
                    <a:pt x="28" y="1044"/>
                  </a:lnTo>
                  <a:lnTo>
                    <a:pt x="28" y="1050"/>
                  </a:lnTo>
                  <a:lnTo>
                    <a:pt x="45" y="1050"/>
                  </a:lnTo>
                  <a:lnTo>
                    <a:pt x="45" y="1041"/>
                  </a:lnTo>
                  <a:lnTo>
                    <a:pt x="37" y="1041"/>
                  </a:lnTo>
                  <a:lnTo>
                    <a:pt x="29" y="1041"/>
                  </a:lnTo>
                  <a:lnTo>
                    <a:pt x="29" y="1046"/>
                  </a:lnTo>
                  <a:lnTo>
                    <a:pt x="46" y="1046"/>
                  </a:lnTo>
                  <a:lnTo>
                    <a:pt x="45" y="1040"/>
                  </a:lnTo>
                  <a:lnTo>
                    <a:pt x="29" y="1040"/>
                  </a:lnTo>
                  <a:lnTo>
                    <a:pt x="28" y="1049"/>
                  </a:lnTo>
                  <a:lnTo>
                    <a:pt x="37" y="1050"/>
                  </a:lnTo>
                  <a:lnTo>
                    <a:pt x="45" y="1049"/>
                  </a:lnTo>
                  <a:lnTo>
                    <a:pt x="44" y="1042"/>
                  </a:lnTo>
                  <a:lnTo>
                    <a:pt x="28" y="1043"/>
                  </a:lnTo>
                  <a:lnTo>
                    <a:pt x="27" y="1072"/>
                  </a:lnTo>
                  <a:lnTo>
                    <a:pt x="44" y="1072"/>
                  </a:lnTo>
                  <a:close/>
                  <a:moveTo>
                    <a:pt x="47" y="1050"/>
                  </a:moveTo>
                  <a:lnTo>
                    <a:pt x="47" y="1043"/>
                  </a:lnTo>
                  <a:lnTo>
                    <a:pt x="38" y="1042"/>
                  </a:lnTo>
                  <a:lnTo>
                    <a:pt x="30" y="1043"/>
                  </a:lnTo>
                  <a:lnTo>
                    <a:pt x="31" y="1058"/>
                  </a:lnTo>
                  <a:lnTo>
                    <a:pt x="47" y="1058"/>
                  </a:lnTo>
                  <a:lnTo>
                    <a:pt x="47" y="1056"/>
                  </a:lnTo>
                  <a:lnTo>
                    <a:pt x="31" y="1055"/>
                  </a:lnTo>
                  <a:lnTo>
                    <a:pt x="31" y="1057"/>
                  </a:lnTo>
                  <a:lnTo>
                    <a:pt x="39" y="1057"/>
                  </a:lnTo>
                  <a:lnTo>
                    <a:pt x="47" y="1057"/>
                  </a:lnTo>
                  <a:lnTo>
                    <a:pt x="47" y="1042"/>
                  </a:lnTo>
                  <a:lnTo>
                    <a:pt x="30" y="1042"/>
                  </a:lnTo>
                  <a:lnTo>
                    <a:pt x="30" y="1050"/>
                  </a:lnTo>
                  <a:lnTo>
                    <a:pt x="47" y="1050"/>
                  </a:lnTo>
                  <a:close/>
                  <a:moveTo>
                    <a:pt x="31" y="1043"/>
                  </a:moveTo>
                  <a:lnTo>
                    <a:pt x="32" y="1075"/>
                  </a:lnTo>
                  <a:lnTo>
                    <a:pt x="49" y="1075"/>
                  </a:lnTo>
                  <a:lnTo>
                    <a:pt x="49" y="1057"/>
                  </a:lnTo>
                  <a:lnTo>
                    <a:pt x="32" y="1057"/>
                  </a:lnTo>
                  <a:lnTo>
                    <a:pt x="32" y="1075"/>
                  </a:lnTo>
                  <a:lnTo>
                    <a:pt x="40" y="1075"/>
                  </a:lnTo>
                  <a:lnTo>
                    <a:pt x="49" y="1075"/>
                  </a:lnTo>
                  <a:lnTo>
                    <a:pt x="48" y="1043"/>
                  </a:lnTo>
                  <a:lnTo>
                    <a:pt x="31" y="1043"/>
                  </a:lnTo>
                  <a:close/>
                  <a:moveTo>
                    <a:pt x="49" y="1045"/>
                  </a:moveTo>
                  <a:lnTo>
                    <a:pt x="49" y="1040"/>
                  </a:lnTo>
                  <a:lnTo>
                    <a:pt x="41" y="1040"/>
                  </a:lnTo>
                  <a:lnTo>
                    <a:pt x="49" y="1041"/>
                  </a:lnTo>
                  <a:lnTo>
                    <a:pt x="50" y="1037"/>
                  </a:lnTo>
                  <a:lnTo>
                    <a:pt x="50" y="1034"/>
                  </a:lnTo>
                  <a:lnTo>
                    <a:pt x="42" y="1032"/>
                  </a:lnTo>
                  <a:lnTo>
                    <a:pt x="34" y="1033"/>
                  </a:lnTo>
                  <a:lnTo>
                    <a:pt x="34" y="1046"/>
                  </a:lnTo>
                  <a:lnTo>
                    <a:pt x="51" y="1045"/>
                  </a:lnTo>
                  <a:lnTo>
                    <a:pt x="50" y="1032"/>
                  </a:lnTo>
                  <a:lnTo>
                    <a:pt x="34" y="1031"/>
                  </a:lnTo>
                  <a:lnTo>
                    <a:pt x="33" y="1034"/>
                  </a:lnTo>
                  <a:lnTo>
                    <a:pt x="33" y="1039"/>
                  </a:lnTo>
                  <a:lnTo>
                    <a:pt x="32" y="1040"/>
                  </a:lnTo>
                  <a:lnTo>
                    <a:pt x="32" y="1044"/>
                  </a:lnTo>
                  <a:lnTo>
                    <a:pt x="49" y="1045"/>
                  </a:lnTo>
                  <a:close/>
                  <a:moveTo>
                    <a:pt x="34" y="1058"/>
                  </a:moveTo>
                  <a:lnTo>
                    <a:pt x="34" y="1086"/>
                  </a:lnTo>
                  <a:lnTo>
                    <a:pt x="51" y="1086"/>
                  </a:lnTo>
                  <a:lnTo>
                    <a:pt x="52" y="1064"/>
                  </a:lnTo>
                  <a:lnTo>
                    <a:pt x="35" y="1063"/>
                  </a:lnTo>
                  <a:lnTo>
                    <a:pt x="34" y="1086"/>
                  </a:lnTo>
                  <a:lnTo>
                    <a:pt x="43" y="1086"/>
                  </a:lnTo>
                  <a:lnTo>
                    <a:pt x="51" y="1086"/>
                  </a:lnTo>
                  <a:lnTo>
                    <a:pt x="51" y="1058"/>
                  </a:lnTo>
                  <a:lnTo>
                    <a:pt x="34" y="1058"/>
                  </a:lnTo>
                  <a:close/>
                  <a:moveTo>
                    <a:pt x="36" y="1057"/>
                  </a:moveTo>
                  <a:lnTo>
                    <a:pt x="36" y="1060"/>
                  </a:lnTo>
                  <a:lnTo>
                    <a:pt x="53" y="1059"/>
                  </a:lnTo>
                  <a:lnTo>
                    <a:pt x="53" y="1037"/>
                  </a:lnTo>
                  <a:lnTo>
                    <a:pt x="37" y="1037"/>
                  </a:lnTo>
                  <a:lnTo>
                    <a:pt x="36" y="1059"/>
                  </a:lnTo>
                  <a:lnTo>
                    <a:pt x="45" y="1059"/>
                  </a:lnTo>
                  <a:lnTo>
                    <a:pt x="53" y="1058"/>
                  </a:lnTo>
                  <a:lnTo>
                    <a:pt x="53" y="1055"/>
                  </a:lnTo>
                  <a:lnTo>
                    <a:pt x="36" y="1057"/>
                  </a:lnTo>
                  <a:close/>
                  <a:moveTo>
                    <a:pt x="54" y="1024"/>
                  </a:moveTo>
                  <a:lnTo>
                    <a:pt x="54" y="1021"/>
                  </a:lnTo>
                  <a:lnTo>
                    <a:pt x="54" y="1009"/>
                  </a:lnTo>
                  <a:lnTo>
                    <a:pt x="55" y="974"/>
                  </a:lnTo>
                  <a:lnTo>
                    <a:pt x="38" y="974"/>
                  </a:lnTo>
                  <a:lnTo>
                    <a:pt x="38" y="1008"/>
                  </a:lnTo>
                  <a:lnTo>
                    <a:pt x="37" y="1021"/>
                  </a:lnTo>
                  <a:lnTo>
                    <a:pt x="37" y="1024"/>
                  </a:lnTo>
                  <a:lnTo>
                    <a:pt x="54" y="1024"/>
                  </a:lnTo>
                  <a:close/>
                  <a:moveTo>
                    <a:pt x="55" y="962"/>
                  </a:moveTo>
                  <a:lnTo>
                    <a:pt x="55" y="936"/>
                  </a:lnTo>
                  <a:lnTo>
                    <a:pt x="38" y="936"/>
                  </a:lnTo>
                  <a:lnTo>
                    <a:pt x="38" y="961"/>
                  </a:lnTo>
                  <a:lnTo>
                    <a:pt x="55" y="962"/>
                  </a:lnTo>
                  <a:close/>
                  <a:moveTo>
                    <a:pt x="56" y="924"/>
                  </a:moveTo>
                  <a:lnTo>
                    <a:pt x="56" y="913"/>
                  </a:lnTo>
                  <a:lnTo>
                    <a:pt x="56" y="874"/>
                  </a:lnTo>
                  <a:lnTo>
                    <a:pt x="39" y="873"/>
                  </a:lnTo>
                  <a:lnTo>
                    <a:pt x="39" y="912"/>
                  </a:lnTo>
                  <a:lnTo>
                    <a:pt x="39" y="924"/>
                  </a:lnTo>
                  <a:lnTo>
                    <a:pt x="56" y="924"/>
                  </a:lnTo>
                  <a:close/>
                  <a:moveTo>
                    <a:pt x="56" y="861"/>
                  </a:moveTo>
                  <a:lnTo>
                    <a:pt x="56" y="836"/>
                  </a:lnTo>
                  <a:lnTo>
                    <a:pt x="40" y="836"/>
                  </a:lnTo>
                  <a:lnTo>
                    <a:pt x="39" y="861"/>
                  </a:lnTo>
                  <a:lnTo>
                    <a:pt x="56" y="861"/>
                  </a:lnTo>
                  <a:close/>
                  <a:moveTo>
                    <a:pt x="56" y="823"/>
                  </a:moveTo>
                  <a:lnTo>
                    <a:pt x="57" y="773"/>
                  </a:lnTo>
                  <a:lnTo>
                    <a:pt x="40" y="773"/>
                  </a:lnTo>
                  <a:lnTo>
                    <a:pt x="40" y="823"/>
                  </a:lnTo>
                  <a:lnTo>
                    <a:pt x="56" y="823"/>
                  </a:lnTo>
                  <a:close/>
                  <a:moveTo>
                    <a:pt x="57" y="761"/>
                  </a:moveTo>
                  <a:lnTo>
                    <a:pt x="57" y="745"/>
                  </a:lnTo>
                  <a:lnTo>
                    <a:pt x="57" y="735"/>
                  </a:lnTo>
                  <a:lnTo>
                    <a:pt x="40" y="735"/>
                  </a:lnTo>
                  <a:lnTo>
                    <a:pt x="40" y="745"/>
                  </a:lnTo>
                  <a:lnTo>
                    <a:pt x="40" y="761"/>
                  </a:lnTo>
                  <a:lnTo>
                    <a:pt x="57" y="761"/>
                  </a:lnTo>
                  <a:close/>
                  <a:moveTo>
                    <a:pt x="57" y="723"/>
                  </a:moveTo>
                  <a:lnTo>
                    <a:pt x="58" y="673"/>
                  </a:lnTo>
                  <a:lnTo>
                    <a:pt x="58" y="673"/>
                  </a:lnTo>
                  <a:lnTo>
                    <a:pt x="41" y="673"/>
                  </a:lnTo>
                  <a:lnTo>
                    <a:pt x="41" y="673"/>
                  </a:lnTo>
                  <a:lnTo>
                    <a:pt x="40" y="722"/>
                  </a:lnTo>
                  <a:lnTo>
                    <a:pt x="57" y="723"/>
                  </a:lnTo>
                  <a:close/>
                  <a:moveTo>
                    <a:pt x="58" y="660"/>
                  </a:moveTo>
                  <a:lnTo>
                    <a:pt x="58" y="635"/>
                  </a:lnTo>
                  <a:lnTo>
                    <a:pt x="41" y="635"/>
                  </a:lnTo>
                  <a:lnTo>
                    <a:pt x="41" y="660"/>
                  </a:lnTo>
                  <a:lnTo>
                    <a:pt x="58" y="660"/>
                  </a:lnTo>
                  <a:close/>
                  <a:moveTo>
                    <a:pt x="58" y="622"/>
                  </a:moveTo>
                  <a:lnTo>
                    <a:pt x="58" y="590"/>
                  </a:lnTo>
                  <a:lnTo>
                    <a:pt x="58" y="572"/>
                  </a:lnTo>
                  <a:lnTo>
                    <a:pt x="41" y="572"/>
                  </a:lnTo>
                  <a:lnTo>
                    <a:pt x="41" y="589"/>
                  </a:lnTo>
                  <a:lnTo>
                    <a:pt x="41" y="622"/>
                  </a:lnTo>
                  <a:lnTo>
                    <a:pt x="58" y="622"/>
                  </a:lnTo>
                  <a:close/>
                  <a:moveTo>
                    <a:pt x="58" y="559"/>
                  </a:moveTo>
                  <a:lnTo>
                    <a:pt x="58" y="534"/>
                  </a:lnTo>
                  <a:lnTo>
                    <a:pt x="41" y="534"/>
                  </a:lnTo>
                  <a:lnTo>
                    <a:pt x="41" y="559"/>
                  </a:lnTo>
                  <a:lnTo>
                    <a:pt x="58" y="559"/>
                  </a:lnTo>
                  <a:close/>
                  <a:moveTo>
                    <a:pt x="58" y="522"/>
                  </a:moveTo>
                  <a:lnTo>
                    <a:pt x="59" y="483"/>
                  </a:lnTo>
                  <a:lnTo>
                    <a:pt x="59" y="471"/>
                  </a:lnTo>
                  <a:lnTo>
                    <a:pt x="42" y="471"/>
                  </a:lnTo>
                  <a:lnTo>
                    <a:pt x="42" y="483"/>
                  </a:lnTo>
                  <a:lnTo>
                    <a:pt x="42" y="522"/>
                  </a:lnTo>
                  <a:lnTo>
                    <a:pt x="58" y="522"/>
                  </a:lnTo>
                  <a:close/>
                  <a:moveTo>
                    <a:pt x="59" y="459"/>
                  </a:moveTo>
                  <a:lnTo>
                    <a:pt x="59" y="434"/>
                  </a:lnTo>
                  <a:lnTo>
                    <a:pt x="42" y="434"/>
                  </a:lnTo>
                  <a:lnTo>
                    <a:pt x="42" y="459"/>
                  </a:lnTo>
                  <a:lnTo>
                    <a:pt x="59" y="459"/>
                  </a:lnTo>
                  <a:close/>
                  <a:moveTo>
                    <a:pt x="59" y="421"/>
                  </a:moveTo>
                  <a:lnTo>
                    <a:pt x="59" y="390"/>
                  </a:lnTo>
                  <a:lnTo>
                    <a:pt x="60" y="371"/>
                  </a:lnTo>
                  <a:lnTo>
                    <a:pt x="43" y="370"/>
                  </a:lnTo>
                  <a:lnTo>
                    <a:pt x="43" y="390"/>
                  </a:lnTo>
                  <a:lnTo>
                    <a:pt x="42" y="421"/>
                  </a:lnTo>
                  <a:lnTo>
                    <a:pt x="59" y="421"/>
                  </a:lnTo>
                  <a:close/>
                  <a:moveTo>
                    <a:pt x="60" y="358"/>
                  </a:moveTo>
                  <a:lnTo>
                    <a:pt x="60" y="333"/>
                  </a:lnTo>
                  <a:lnTo>
                    <a:pt x="43" y="333"/>
                  </a:lnTo>
                  <a:lnTo>
                    <a:pt x="43" y="358"/>
                  </a:lnTo>
                  <a:lnTo>
                    <a:pt x="60" y="358"/>
                  </a:lnTo>
                  <a:close/>
                  <a:moveTo>
                    <a:pt x="60" y="321"/>
                  </a:moveTo>
                  <a:lnTo>
                    <a:pt x="61" y="270"/>
                  </a:lnTo>
                  <a:lnTo>
                    <a:pt x="44" y="270"/>
                  </a:lnTo>
                  <a:lnTo>
                    <a:pt x="43" y="321"/>
                  </a:lnTo>
                  <a:lnTo>
                    <a:pt x="60" y="321"/>
                  </a:lnTo>
                  <a:close/>
                  <a:moveTo>
                    <a:pt x="61" y="258"/>
                  </a:moveTo>
                  <a:lnTo>
                    <a:pt x="61" y="233"/>
                  </a:lnTo>
                  <a:lnTo>
                    <a:pt x="44" y="233"/>
                  </a:lnTo>
                  <a:lnTo>
                    <a:pt x="44" y="258"/>
                  </a:lnTo>
                  <a:lnTo>
                    <a:pt x="61" y="258"/>
                  </a:lnTo>
                  <a:close/>
                  <a:moveTo>
                    <a:pt x="61" y="220"/>
                  </a:moveTo>
                  <a:lnTo>
                    <a:pt x="61" y="187"/>
                  </a:lnTo>
                  <a:lnTo>
                    <a:pt x="61" y="170"/>
                  </a:lnTo>
                  <a:lnTo>
                    <a:pt x="45" y="170"/>
                  </a:lnTo>
                  <a:lnTo>
                    <a:pt x="45" y="187"/>
                  </a:lnTo>
                  <a:lnTo>
                    <a:pt x="44" y="220"/>
                  </a:lnTo>
                  <a:lnTo>
                    <a:pt x="61" y="220"/>
                  </a:lnTo>
                  <a:close/>
                  <a:moveTo>
                    <a:pt x="61" y="157"/>
                  </a:moveTo>
                  <a:lnTo>
                    <a:pt x="62" y="132"/>
                  </a:lnTo>
                  <a:lnTo>
                    <a:pt x="45" y="132"/>
                  </a:lnTo>
                  <a:lnTo>
                    <a:pt x="45" y="157"/>
                  </a:lnTo>
                  <a:lnTo>
                    <a:pt x="61" y="157"/>
                  </a:lnTo>
                  <a:close/>
                  <a:moveTo>
                    <a:pt x="62" y="119"/>
                  </a:moveTo>
                  <a:lnTo>
                    <a:pt x="62" y="69"/>
                  </a:lnTo>
                  <a:lnTo>
                    <a:pt x="46" y="69"/>
                  </a:lnTo>
                  <a:lnTo>
                    <a:pt x="45" y="119"/>
                  </a:lnTo>
                  <a:lnTo>
                    <a:pt x="62" y="119"/>
                  </a:lnTo>
                  <a:close/>
                  <a:moveTo>
                    <a:pt x="63" y="57"/>
                  </a:moveTo>
                  <a:lnTo>
                    <a:pt x="63" y="42"/>
                  </a:lnTo>
                  <a:lnTo>
                    <a:pt x="63" y="31"/>
                  </a:lnTo>
                  <a:lnTo>
                    <a:pt x="47" y="31"/>
                  </a:lnTo>
                  <a:lnTo>
                    <a:pt x="46" y="41"/>
                  </a:lnTo>
                  <a:lnTo>
                    <a:pt x="46" y="56"/>
                  </a:lnTo>
                  <a:lnTo>
                    <a:pt x="63" y="57"/>
                  </a:lnTo>
                  <a:close/>
                  <a:moveTo>
                    <a:pt x="64" y="19"/>
                  </a:moveTo>
                  <a:lnTo>
                    <a:pt x="64" y="10"/>
                  </a:lnTo>
                  <a:lnTo>
                    <a:pt x="56" y="9"/>
                  </a:lnTo>
                  <a:lnTo>
                    <a:pt x="47" y="10"/>
                  </a:lnTo>
                  <a:lnTo>
                    <a:pt x="48" y="25"/>
                  </a:lnTo>
                  <a:lnTo>
                    <a:pt x="49" y="31"/>
                  </a:lnTo>
                  <a:lnTo>
                    <a:pt x="49" y="45"/>
                  </a:lnTo>
                  <a:lnTo>
                    <a:pt x="66" y="45"/>
                  </a:lnTo>
                  <a:lnTo>
                    <a:pt x="66" y="40"/>
                  </a:lnTo>
                  <a:lnTo>
                    <a:pt x="49" y="40"/>
                  </a:lnTo>
                  <a:lnTo>
                    <a:pt x="49" y="45"/>
                  </a:lnTo>
                  <a:lnTo>
                    <a:pt x="58" y="45"/>
                  </a:lnTo>
                  <a:lnTo>
                    <a:pt x="66" y="45"/>
                  </a:lnTo>
                  <a:lnTo>
                    <a:pt x="65" y="30"/>
                  </a:lnTo>
                  <a:lnTo>
                    <a:pt x="65" y="24"/>
                  </a:lnTo>
                  <a:lnTo>
                    <a:pt x="64" y="9"/>
                  </a:lnTo>
                  <a:lnTo>
                    <a:pt x="48" y="9"/>
                  </a:lnTo>
                  <a:lnTo>
                    <a:pt x="47" y="19"/>
                  </a:lnTo>
                  <a:lnTo>
                    <a:pt x="64" y="19"/>
                  </a:lnTo>
                  <a:close/>
                  <a:moveTo>
                    <a:pt x="66" y="27"/>
                  </a:moveTo>
                  <a:lnTo>
                    <a:pt x="67" y="2"/>
                  </a:lnTo>
                  <a:lnTo>
                    <a:pt x="50" y="2"/>
                  </a:lnTo>
                  <a:lnTo>
                    <a:pt x="50" y="27"/>
                  </a:lnTo>
                  <a:lnTo>
                    <a:pt x="66" y="27"/>
                  </a:lnTo>
                  <a:close/>
                  <a:moveTo>
                    <a:pt x="50" y="1"/>
                  </a:moveTo>
                  <a:lnTo>
                    <a:pt x="50" y="31"/>
                  </a:lnTo>
                  <a:lnTo>
                    <a:pt x="67" y="31"/>
                  </a:lnTo>
                  <a:lnTo>
                    <a:pt x="68" y="10"/>
                  </a:lnTo>
                  <a:lnTo>
                    <a:pt x="51" y="10"/>
                  </a:lnTo>
                  <a:lnTo>
                    <a:pt x="50" y="30"/>
                  </a:lnTo>
                  <a:lnTo>
                    <a:pt x="59" y="30"/>
                  </a:lnTo>
                  <a:lnTo>
                    <a:pt x="67" y="30"/>
                  </a:lnTo>
                  <a:lnTo>
                    <a:pt x="67" y="0"/>
                  </a:lnTo>
                  <a:lnTo>
                    <a:pt x="50" y="1"/>
                  </a:lnTo>
                  <a:close/>
                  <a:moveTo>
                    <a:pt x="53" y="16"/>
                  </a:moveTo>
                  <a:lnTo>
                    <a:pt x="54" y="26"/>
                  </a:lnTo>
                  <a:lnTo>
                    <a:pt x="70" y="26"/>
                  </a:lnTo>
                  <a:lnTo>
                    <a:pt x="71" y="11"/>
                  </a:lnTo>
                  <a:lnTo>
                    <a:pt x="54" y="10"/>
                  </a:lnTo>
                  <a:lnTo>
                    <a:pt x="54" y="26"/>
                  </a:lnTo>
                  <a:lnTo>
                    <a:pt x="62" y="26"/>
                  </a:lnTo>
                  <a:lnTo>
                    <a:pt x="70" y="25"/>
                  </a:lnTo>
                  <a:lnTo>
                    <a:pt x="70" y="15"/>
                  </a:lnTo>
                  <a:lnTo>
                    <a:pt x="53" y="16"/>
                  </a:lnTo>
                  <a:close/>
                  <a:moveTo>
                    <a:pt x="54" y="4"/>
                  </a:moveTo>
                  <a:lnTo>
                    <a:pt x="55" y="54"/>
                  </a:lnTo>
                  <a:lnTo>
                    <a:pt x="72" y="54"/>
                  </a:lnTo>
                  <a:lnTo>
                    <a:pt x="71" y="4"/>
                  </a:lnTo>
                  <a:lnTo>
                    <a:pt x="54" y="4"/>
                  </a:lnTo>
                  <a:close/>
                  <a:moveTo>
                    <a:pt x="56" y="66"/>
                  </a:moveTo>
                  <a:lnTo>
                    <a:pt x="56" y="72"/>
                  </a:lnTo>
                  <a:lnTo>
                    <a:pt x="73" y="72"/>
                  </a:lnTo>
                  <a:lnTo>
                    <a:pt x="74" y="61"/>
                  </a:lnTo>
                  <a:lnTo>
                    <a:pt x="65" y="60"/>
                  </a:lnTo>
                  <a:lnTo>
                    <a:pt x="57" y="61"/>
                  </a:lnTo>
                  <a:lnTo>
                    <a:pt x="58" y="69"/>
                  </a:lnTo>
                  <a:lnTo>
                    <a:pt x="58" y="70"/>
                  </a:lnTo>
                  <a:lnTo>
                    <a:pt x="74" y="68"/>
                  </a:lnTo>
                  <a:lnTo>
                    <a:pt x="74" y="67"/>
                  </a:lnTo>
                  <a:lnTo>
                    <a:pt x="74" y="60"/>
                  </a:lnTo>
                  <a:lnTo>
                    <a:pt x="57" y="60"/>
                  </a:lnTo>
                  <a:lnTo>
                    <a:pt x="56" y="71"/>
                  </a:lnTo>
                  <a:lnTo>
                    <a:pt x="65" y="71"/>
                  </a:lnTo>
                  <a:lnTo>
                    <a:pt x="73" y="71"/>
                  </a:lnTo>
                  <a:lnTo>
                    <a:pt x="73" y="66"/>
                  </a:lnTo>
                  <a:lnTo>
                    <a:pt x="56" y="66"/>
                  </a:lnTo>
                  <a:close/>
                  <a:moveTo>
                    <a:pt x="59" y="79"/>
                  </a:moveTo>
                  <a:lnTo>
                    <a:pt x="60" y="84"/>
                  </a:lnTo>
                  <a:lnTo>
                    <a:pt x="60" y="104"/>
                  </a:lnTo>
                  <a:lnTo>
                    <a:pt x="61" y="116"/>
                  </a:lnTo>
                  <a:lnTo>
                    <a:pt x="61" y="119"/>
                  </a:lnTo>
                  <a:lnTo>
                    <a:pt x="62" y="121"/>
                  </a:lnTo>
                  <a:lnTo>
                    <a:pt x="70" y="117"/>
                  </a:lnTo>
                  <a:lnTo>
                    <a:pt x="61" y="117"/>
                  </a:lnTo>
                  <a:lnTo>
                    <a:pt x="61" y="129"/>
                  </a:lnTo>
                  <a:lnTo>
                    <a:pt x="78" y="129"/>
                  </a:lnTo>
                  <a:lnTo>
                    <a:pt x="78" y="117"/>
                  </a:lnTo>
                  <a:lnTo>
                    <a:pt x="77" y="114"/>
                  </a:lnTo>
                  <a:lnTo>
                    <a:pt x="76" y="112"/>
                  </a:lnTo>
                  <a:lnTo>
                    <a:pt x="69" y="116"/>
                  </a:lnTo>
                  <a:lnTo>
                    <a:pt x="77" y="116"/>
                  </a:lnTo>
                  <a:lnTo>
                    <a:pt x="77" y="104"/>
                  </a:lnTo>
                  <a:lnTo>
                    <a:pt x="76" y="83"/>
                  </a:lnTo>
                  <a:lnTo>
                    <a:pt x="76" y="79"/>
                  </a:lnTo>
                  <a:lnTo>
                    <a:pt x="59" y="79"/>
                  </a:lnTo>
                  <a:close/>
                  <a:moveTo>
                    <a:pt x="61" y="142"/>
                  </a:moveTo>
                  <a:lnTo>
                    <a:pt x="62" y="167"/>
                  </a:lnTo>
                  <a:lnTo>
                    <a:pt x="78" y="167"/>
                  </a:lnTo>
                  <a:lnTo>
                    <a:pt x="78" y="141"/>
                  </a:lnTo>
                  <a:lnTo>
                    <a:pt x="61" y="142"/>
                  </a:lnTo>
                  <a:close/>
                  <a:moveTo>
                    <a:pt x="62" y="180"/>
                  </a:moveTo>
                  <a:lnTo>
                    <a:pt x="62" y="180"/>
                  </a:lnTo>
                  <a:lnTo>
                    <a:pt x="63" y="212"/>
                  </a:lnTo>
                  <a:lnTo>
                    <a:pt x="63" y="228"/>
                  </a:lnTo>
                  <a:lnTo>
                    <a:pt x="63" y="231"/>
                  </a:lnTo>
                  <a:lnTo>
                    <a:pt x="80" y="229"/>
                  </a:lnTo>
                  <a:lnTo>
                    <a:pt x="80" y="227"/>
                  </a:lnTo>
                  <a:lnTo>
                    <a:pt x="79" y="211"/>
                  </a:lnTo>
                  <a:lnTo>
                    <a:pt x="79" y="180"/>
                  </a:lnTo>
                  <a:lnTo>
                    <a:pt x="79" y="179"/>
                  </a:lnTo>
                  <a:lnTo>
                    <a:pt x="62" y="180"/>
                  </a:lnTo>
                  <a:close/>
                  <a:moveTo>
                    <a:pt x="65" y="242"/>
                  </a:moveTo>
                  <a:lnTo>
                    <a:pt x="65" y="267"/>
                  </a:lnTo>
                  <a:lnTo>
                    <a:pt x="81" y="267"/>
                  </a:lnTo>
                  <a:lnTo>
                    <a:pt x="81" y="242"/>
                  </a:lnTo>
                  <a:lnTo>
                    <a:pt x="65" y="242"/>
                  </a:lnTo>
                  <a:close/>
                  <a:moveTo>
                    <a:pt x="65" y="280"/>
                  </a:moveTo>
                  <a:lnTo>
                    <a:pt x="66" y="283"/>
                  </a:lnTo>
                  <a:lnTo>
                    <a:pt x="66" y="295"/>
                  </a:lnTo>
                  <a:lnTo>
                    <a:pt x="67" y="299"/>
                  </a:lnTo>
                  <a:lnTo>
                    <a:pt x="68" y="300"/>
                  </a:lnTo>
                  <a:lnTo>
                    <a:pt x="75" y="296"/>
                  </a:lnTo>
                  <a:lnTo>
                    <a:pt x="67" y="296"/>
                  </a:lnTo>
                  <a:lnTo>
                    <a:pt x="67" y="314"/>
                  </a:lnTo>
                  <a:lnTo>
                    <a:pt x="68" y="330"/>
                  </a:lnTo>
                  <a:lnTo>
                    <a:pt x="85" y="330"/>
                  </a:lnTo>
                  <a:lnTo>
                    <a:pt x="84" y="314"/>
                  </a:lnTo>
                  <a:lnTo>
                    <a:pt x="83" y="296"/>
                  </a:lnTo>
                  <a:lnTo>
                    <a:pt x="82" y="292"/>
                  </a:lnTo>
                  <a:lnTo>
                    <a:pt x="82" y="290"/>
                  </a:lnTo>
                  <a:lnTo>
                    <a:pt x="74" y="295"/>
                  </a:lnTo>
                  <a:lnTo>
                    <a:pt x="83" y="295"/>
                  </a:lnTo>
                  <a:lnTo>
                    <a:pt x="82" y="282"/>
                  </a:lnTo>
                  <a:lnTo>
                    <a:pt x="82" y="279"/>
                  </a:lnTo>
                  <a:lnTo>
                    <a:pt x="65" y="280"/>
                  </a:lnTo>
                  <a:close/>
                  <a:moveTo>
                    <a:pt x="68" y="343"/>
                  </a:moveTo>
                  <a:lnTo>
                    <a:pt x="68" y="343"/>
                  </a:lnTo>
                  <a:lnTo>
                    <a:pt x="69" y="368"/>
                  </a:lnTo>
                  <a:lnTo>
                    <a:pt x="85" y="367"/>
                  </a:lnTo>
                  <a:lnTo>
                    <a:pt x="85" y="343"/>
                  </a:lnTo>
                  <a:lnTo>
                    <a:pt x="85" y="342"/>
                  </a:lnTo>
                  <a:lnTo>
                    <a:pt x="68" y="343"/>
                  </a:lnTo>
                  <a:close/>
                  <a:moveTo>
                    <a:pt x="85" y="376"/>
                  </a:moveTo>
                  <a:lnTo>
                    <a:pt x="86" y="363"/>
                  </a:lnTo>
                  <a:lnTo>
                    <a:pt x="78" y="363"/>
                  </a:lnTo>
                  <a:lnTo>
                    <a:pt x="69" y="363"/>
                  </a:lnTo>
                  <a:lnTo>
                    <a:pt x="70" y="400"/>
                  </a:lnTo>
                  <a:lnTo>
                    <a:pt x="87" y="400"/>
                  </a:lnTo>
                  <a:lnTo>
                    <a:pt x="86" y="363"/>
                  </a:lnTo>
                  <a:lnTo>
                    <a:pt x="69" y="362"/>
                  </a:lnTo>
                  <a:lnTo>
                    <a:pt x="69" y="376"/>
                  </a:lnTo>
                  <a:lnTo>
                    <a:pt x="85" y="376"/>
                  </a:lnTo>
                  <a:close/>
                  <a:moveTo>
                    <a:pt x="71" y="412"/>
                  </a:moveTo>
                  <a:lnTo>
                    <a:pt x="71" y="427"/>
                  </a:lnTo>
                  <a:lnTo>
                    <a:pt x="72" y="438"/>
                  </a:lnTo>
                  <a:lnTo>
                    <a:pt x="89" y="437"/>
                  </a:lnTo>
                  <a:lnTo>
                    <a:pt x="88" y="427"/>
                  </a:lnTo>
                  <a:lnTo>
                    <a:pt x="87" y="412"/>
                  </a:lnTo>
                  <a:lnTo>
                    <a:pt x="71" y="412"/>
                  </a:lnTo>
                  <a:close/>
                  <a:moveTo>
                    <a:pt x="73" y="449"/>
                  </a:moveTo>
                  <a:lnTo>
                    <a:pt x="74" y="476"/>
                  </a:lnTo>
                  <a:lnTo>
                    <a:pt x="90" y="476"/>
                  </a:lnTo>
                  <a:lnTo>
                    <a:pt x="91" y="462"/>
                  </a:lnTo>
                  <a:lnTo>
                    <a:pt x="83" y="462"/>
                  </a:lnTo>
                  <a:lnTo>
                    <a:pt x="74" y="462"/>
                  </a:lnTo>
                  <a:lnTo>
                    <a:pt x="74" y="471"/>
                  </a:lnTo>
                  <a:lnTo>
                    <a:pt x="91" y="471"/>
                  </a:lnTo>
                  <a:lnTo>
                    <a:pt x="91" y="462"/>
                  </a:lnTo>
                  <a:lnTo>
                    <a:pt x="74" y="461"/>
                  </a:lnTo>
                  <a:lnTo>
                    <a:pt x="74" y="475"/>
                  </a:lnTo>
                  <a:lnTo>
                    <a:pt x="82" y="476"/>
                  </a:lnTo>
                  <a:lnTo>
                    <a:pt x="90" y="476"/>
                  </a:lnTo>
                  <a:lnTo>
                    <a:pt x="90" y="449"/>
                  </a:lnTo>
                  <a:lnTo>
                    <a:pt x="73" y="449"/>
                  </a:lnTo>
                  <a:close/>
                  <a:moveTo>
                    <a:pt x="75" y="484"/>
                  </a:moveTo>
                  <a:lnTo>
                    <a:pt x="75" y="496"/>
                  </a:lnTo>
                  <a:lnTo>
                    <a:pt x="92" y="496"/>
                  </a:lnTo>
                  <a:lnTo>
                    <a:pt x="92" y="487"/>
                  </a:lnTo>
                  <a:lnTo>
                    <a:pt x="84" y="486"/>
                  </a:lnTo>
                  <a:lnTo>
                    <a:pt x="76" y="487"/>
                  </a:lnTo>
                  <a:lnTo>
                    <a:pt x="76" y="491"/>
                  </a:lnTo>
                  <a:lnTo>
                    <a:pt x="92" y="490"/>
                  </a:lnTo>
                  <a:lnTo>
                    <a:pt x="92" y="486"/>
                  </a:lnTo>
                  <a:lnTo>
                    <a:pt x="76" y="486"/>
                  </a:lnTo>
                  <a:lnTo>
                    <a:pt x="75" y="495"/>
                  </a:lnTo>
                  <a:lnTo>
                    <a:pt x="83" y="496"/>
                  </a:lnTo>
                  <a:lnTo>
                    <a:pt x="92" y="496"/>
                  </a:lnTo>
                  <a:lnTo>
                    <a:pt x="91" y="484"/>
                  </a:lnTo>
                  <a:lnTo>
                    <a:pt x="75" y="484"/>
                  </a:lnTo>
                  <a:close/>
                  <a:moveTo>
                    <a:pt x="76" y="503"/>
                  </a:moveTo>
                  <a:lnTo>
                    <a:pt x="76" y="526"/>
                  </a:lnTo>
                  <a:lnTo>
                    <a:pt x="93" y="526"/>
                  </a:lnTo>
                  <a:lnTo>
                    <a:pt x="94" y="510"/>
                  </a:lnTo>
                  <a:lnTo>
                    <a:pt x="85" y="510"/>
                  </a:lnTo>
                  <a:lnTo>
                    <a:pt x="88" y="518"/>
                  </a:lnTo>
                  <a:lnTo>
                    <a:pt x="89" y="517"/>
                  </a:lnTo>
                  <a:lnTo>
                    <a:pt x="86" y="510"/>
                  </a:lnTo>
                  <a:lnTo>
                    <a:pt x="78" y="510"/>
                  </a:lnTo>
                  <a:lnTo>
                    <a:pt x="78" y="521"/>
                  </a:lnTo>
                  <a:lnTo>
                    <a:pt x="94" y="521"/>
                  </a:lnTo>
                  <a:lnTo>
                    <a:pt x="94" y="509"/>
                  </a:lnTo>
                  <a:lnTo>
                    <a:pt x="83" y="502"/>
                  </a:lnTo>
                  <a:lnTo>
                    <a:pt x="82" y="502"/>
                  </a:lnTo>
                  <a:lnTo>
                    <a:pt x="77" y="510"/>
                  </a:lnTo>
                  <a:lnTo>
                    <a:pt x="76" y="525"/>
                  </a:lnTo>
                  <a:lnTo>
                    <a:pt x="85" y="526"/>
                  </a:lnTo>
                  <a:lnTo>
                    <a:pt x="93" y="526"/>
                  </a:lnTo>
                  <a:lnTo>
                    <a:pt x="92" y="503"/>
                  </a:lnTo>
                  <a:lnTo>
                    <a:pt x="76" y="503"/>
                  </a:lnTo>
                  <a:close/>
                  <a:moveTo>
                    <a:pt x="78" y="533"/>
                  </a:moveTo>
                  <a:lnTo>
                    <a:pt x="78" y="559"/>
                  </a:lnTo>
                  <a:lnTo>
                    <a:pt x="95" y="559"/>
                  </a:lnTo>
                  <a:lnTo>
                    <a:pt x="95" y="533"/>
                  </a:lnTo>
                  <a:lnTo>
                    <a:pt x="78" y="533"/>
                  </a:lnTo>
                  <a:close/>
                  <a:moveTo>
                    <a:pt x="95" y="572"/>
                  </a:moveTo>
                  <a:lnTo>
                    <a:pt x="96" y="565"/>
                  </a:lnTo>
                  <a:lnTo>
                    <a:pt x="88" y="564"/>
                  </a:lnTo>
                  <a:lnTo>
                    <a:pt x="94" y="569"/>
                  </a:lnTo>
                  <a:lnTo>
                    <a:pt x="94" y="569"/>
                  </a:lnTo>
                  <a:lnTo>
                    <a:pt x="88" y="563"/>
                  </a:lnTo>
                  <a:lnTo>
                    <a:pt x="80" y="563"/>
                  </a:lnTo>
                  <a:lnTo>
                    <a:pt x="81" y="580"/>
                  </a:lnTo>
                  <a:lnTo>
                    <a:pt x="95" y="586"/>
                  </a:lnTo>
                  <a:lnTo>
                    <a:pt x="96" y="585"/>
                  </a:lnTo>
                  <a:lnTo>
                    <a:pt x="90" y="579"/>
                  </a:lnTo>
                  <a:lnTo>
                    <a:pt x="81" y="579"/>
                  </a:lnTo>
                  <a:lnTo>
                    <a:pt x="81" y="604"/>
                  </a:lnTo>
                  <a:lnTo>
                    <a:pt x="98" y="603"/>
                  </a:lnTo>
                  <a:lnTo>
                    <a:pt x="98" y="579"/>
                  </a:lnTo>
                  <a:lnTo>
                    <a:pt x="83" y="574"/>
                  </a:lnTo>
                  <a:lnTo>
                    <a:pt x="83" y="574"/>
                  </a:lnTo>
                  <a:lnTo>
                    <a:pt x="89" y="580"/>
                  </a:lnTo>
                  <a:lnTo>
                    <a:pt x="97" y="579"/>
                  </a:lnTo>
                  <a:lnTo>
                    <a:pt x="97" y="563"/>
                  </a:lnTo>
                  <a:lnTo>
                    <a:pt x="82" y="558"/>
                  </a:lnTo>
                  <a:lnTo>
                    <a:pt x="81" y="559"/>
                  </a:lnTo>
                  <a:lnTo>
                    <a:pt x="79" y="563"/>
                  </a:lnTo>
                  <a:lnTo>
                    <a:pt x="79" y="570"/>
                  </a:lnTo>
                  <a:lnTo>
                    <a:pt x="95" y="572"/>
                  </a:lnTo>
                  <a:close/>
                  <a:moveTo>
                    <a:pt x="82" y="617"/>
                  </a:moveTo>
                  <a:lnTo>
                    <a:pt x="82" y="624"/>
                  </a:lnTo>
                  <a:lnTo>
                    <a:pt x="83" y="637"/>
                  </a:lnTo>
                  <a:lnTo>
                    <a:pt x="100" y="637"/>
                  </a:lnTo>
                  <a:lnTo>
                    <a:pt x="100" y="633"/>
                  </a:lnTo>
                  <a:lnTo>
                    <a:pt x="83" y="632"/>
                  </a:lnTo>
                  <a:lnTo>
                    <a:pt x="83" y="637"/>
                  </a:lnTo>
                  <a:lnTo>
                    <a:pt x="91" y="637"/>
                  </a:lnTo>
                  <a:lnTo>
                    <a:pt x="100" y="636"/>
                  </a:lnTo>
                  <a:lnTo>
                    <a:pt x="99" y="623"/>
                  </a:lnTo>
                  <a:lnTo>
                    <a:pt x="99" y="616"/>
                  </a:lnTo>
                  <a:lnTo>
                    <a:pt x="82" y="617"/>
                  </a:lnTo>
                  <a:close/>
                  <a:moveTo>
                    <a:pt x="100" y="620"/>
                  </a:moveTo>
                  <a:lnTo>
                    <a:pt x="100" y="619"/>
                  </a:lnTo>
                  <a:lnTo>
                    <a:pt x="92" y="618"/>
                  </a:lnTo>
                  <a:lnTo>
                    <a:pt x="84" y="619"/>
                  </a:lnTo>
                  <a:lnTo>
                    <a:pt x="84" y="639"/>
                  </a:lnTo>
                  <a:lnTo>
                    <a:pt x="84" y="640"/>
                  </a:lnTo>
                  <a:lnTo>
                    <a:pt x="85" y="644"/>
                  </a:lnTo>
                  <a:lnTo>
                    <a:pt x="101" y="643"/>
                  </a:lnTo>
                  <a:lnTo>
                    <a:pt x="102" y="629"/>
                  </a:lnTo>
                  <a:lnTo>
                    <a:pt x="94" y="628"/>
                  </a:lnTo>
                  <a:lnTo>
                    <a:pt x="85" y="628"/>
                  </a:lnTo>
                  <a:lnTo>
                    <a:pt x="85" y="638"/>
                  </a:lnTo>
                  <a:lnTo>
                    <a:pt x="102" y="638"/>
                  </a:lnTo>
                  <a:lnTo>
                    <a:pt x="102" y="628"/>
                  </a:lnTo>
                  <a:lnTo>
                    <a:pt x="85" y="628"/>
                  </a:lnTo>
                  <a:lnTo>
                    <a:pt x="85" y="642"/>
                  </a:lnTo>
                  <a:lnTo>
                    <a:pt x="93" y="643"/>
                  </a:lnTo>
                  <a:lnTo>
                    <a:pt x="101" y="642"/>
                  </a:lnTo>
                  <a:lnTo>
                    <a:pt x="101" y="637"/>
                  </a:lnTo>
                  <a:lnTo>
                    <a:pt x="92" y="638"/>
                  </a:lnTo>
                  <a:lnTo>
                    <a:pt x="101" y="638"/>
                  </a:lnTo>
                  <a:lnTo>
                    <a:pt x="100" y="618"/>
                  </a:lnTo>
                  <a:lnTo>
                    <a:pt x="84" y="618"/>
                  </a:lnTo>
                  <a:lnTo>
                    <a:pt x="83" y="620"/>
                  </a:lnTo>
                  <a:lnTo>
                    <a:pt x="100" y="620"/>
                  </a:lnTo>
                  <a:close/>
                  <a:moveTo>
                    <a:pt x="86" y="651"/>
                  </a:moveTo>
                  <a:lnTo>
                    <a:pt x="86" y="676"/>
                  </a:lnTo>
                  <a:lnTo>
                    <a:pt x="103" y="676"/>
                  </a:lnTo>
                  <a:lnTo>
                    <a:pt x="102" y="651"/>
                  </a:lnTo>
                  <a:lnTo>
                    <a:pt x="86" y="651"/>
                  </a:lnTo>
                  <a:close/>
                  <a:moveTo>
                    <a:pt x="86" y="689"/>
                  </a:moveTo>
                  <a:lnTo>
                    <a:pt x="86" y="704"/>
                  </a:lnTo>
                  <a:lnTo>
                    <a:pt x="103" y="704"/>
                  </a:lnTo>
                  <a:lnTo>
                    <a:pt x="103" y="675"/>
                  </a:lnTo>
                  <a:lnTo>
                    <a:pt x="104" y="669"/>
                  </a:lnTo>
                  <a:lnTo>
                    <a:pt x="87" y="667"/>
                  </a:lnTo>
                  <a:lnTo>
                    <a:pt x="87" y="674"/>
                  </a:lnTo>
                  <a:lnTo>
                    <a:pt x="86" y="703"/>
                  </a:lnTo>
                  <a:lnTo>
                    <a:pt x="94" y="703"/>
                  </a:lnTo>
                  <a:lnTo>
                    <a:pt x="103" y="703"/>
                  </a:lnTo>
                  <a:lnTo>
                    <a:pt x="103" y="688"/>
                  </a:lnTo>
                  <a:lnTo>
                    <a:pt x="86" y="689"/>
                  </a:lnTo>
                  <a:close/>
                  <a:moveTo>
                    <a:pt x="88" y="658"/>
                  </a:moveTo>
                  <a:lnTo>
                    <a:pt x="89" y="683"/>
                  </a:lnTo>
                  <a:lnTo>
                    <a:pt x="105" y="682"/>
                  </a:lnTo>
                  <a:lnTo>
                    <a:pt x="105" y="657"/>
                  </a:lnTo>
                  <a:lnTo>
                    <a:pt x="88" y="658"/>
                  </a:lnTo>
                  <a:close/>
                  <a:moveTo>
                    <a:pt x="89" y="695"/>
                  </a:moveTo>
                  <a:lnTo>
                    <a:pt x="89" y="700"/>
                  </a:lnTo>
                  <a:lnTo>
                    <a:pt x="105" y="700"/>
                  </a:lnTo>
                  <a:lnTo>
                    <a:pt x="106" y="691"/>
                  </a:lnTo>
                  <a:lnTo>
                    <a:pt x="107" y="685"/>
                  </a:lnTo>
                  <a:lnTo>
                    <a:pt x="98" y="685"/>
                  </a:lnTo>
                  <a:lnTo>
                    <a:pt x="90" y="685"/>
                  </a:lnTo>
                  <a:lnTo>
                    <a:pt x="90" y="696"/>
                  </a:lnTo>
                  <a:lnTo>
                    <a:pt x="91" y="715"/>
                  </a:lnTo>
                  <a:lnTo>
                    <a:pt x="108" y="715"/>
                  </a:lnTo>
                  <a:lnTo>
                    <a:pt x="107" y="695"/>
                  </a:lnTo>
                  <a:lnTo>
                    <a:pt x="107" y="684"/>
                  </a:lnTo>
                  <a:lnTo>
                    <a:pt x="90" y="684"/>
                  </a:lnTo>
                  <a:lnTo>
                    <a:pt x="89" y="690"/>
                  </a:lnTo>
                  <a:lnTo>
                    <a:pt x="89" y="699"/>
                  </a:lnTo>
                  <a:lnTo>
                    <a:pt x="97" y="700"/>
                  </a:lnTo>
                  <a:lnTo>
                    <a:pt x="105" y="700"/>
                  </a:lnTo>
                  <a:lnTo>
                    <a:pt x="105" y="695"/>
                  </a:lnTo>
                  <a:lnTo>
                    <a:pt x="89" y="695"/>
                  </a:lnTo>
                  <a:close/>
                  <a:moveTo>
                    <a:pt x="108" y="727"/>
                  </a:moveTo>
                  <a:lnTo>
                    <a:pt x="109" y="711"/>
                  </a:lnTo>
                  <a:lnTo>
                    <a:pt x="100" y="711"/>
                  </a:lnTo>
                  <a:lnTo>
                    <a:pt x="92" y="715"/>
                  </a:lnTo>
                  <a:lnTo>
                    <a:pt x="93" y="716"/>
                  </a:lnTo>
                  <a:lnTo>
                    <a:pt x="101" y="712"/>
                  </a:lnTo>
                  <a:lnTo>
                    <a:pt x="92" y="713"/>
                  </a:lnTo>
                  <a:lnTo>
                    <a:pt x="92" y="720"/>
                  </a:lnTo>
                  <a:lnTo>
                    <a:pt x="109" y="720"/>
                  </a:lnTo>
                  <a:lnTo>
                    <a:pt x="109" y="712"/>
                  </a:lnTo>
                  <a:lnTo>
                    <a:pt x="108" y="709"/>
                  </a:lnTo>
                  <a:lnTo>
                    <a:pt x="108" y="707"/>
                  </a:lnTo>
                  <a:lnTo>
                    <a:pt x="92" y="711"/>
                  </a:lnTo>
                  <a:lnTo>
                    <a:pt x="91" y="726"/>
                  </a:lnTo>
                  <a:lnTo>
                    <a:pt x="108" y="727"/>
                  </a:lnTo>
                  <a:close/>
                  <a:moveTo>
                    <a:pt x="94" y="733"/>
                  </a:moveTo>
                  <a:lnTo>
                    <a:pt x="94" y="741"/>
                  </a:lnTo>
                  <a:lnTo>
                    <a:pt x="95" y="748"/>
                  </a:lnTo>
                  <a:lnTo>
                    <a:pt x="112" y="747"/>
                  </a:lnTo>
                  <a:lnTo>
                    <a:pt x="112" y="738"/>
                  </a:lnTo>
                  <a:lnTo>
                    <a:pt x="104" y="737"/>
                  </a:lnTo>
                  <a:lnTo>
                    <a:pt x="96" y="738"/>
                  </a:lnTo>
                  <a:lnTo>
                    <a:pt x="96" y="745"/>
                  </a:lnTo>
                  <a:lnTo>
                    <a:pt x="97" y="750"/>
                  </a:lnTo>
                  <a:lnTo>
                    <a:pt x="113" y="752"/>
                  </a:lnTo>
                  <a:lnTo>
                    <a:pt x="114" y="750"/>
                  </a:lnTo>
                  <a:lnTo>
                    <a:pt x="106" y="747"/>
                  </a:lnTo>
                  <a:lnTo>
                    <a:pt x="97" y="748"/>
                  </a:lnTo>
                  <a:lnTo>
                    <a:pt x="98" y="760"/>
                  </a:lnTo>
                  <a:lnTo>
                    <a:pt x="114" y="759"/>
                  </a:lnTo>
                  <a:lnTo>
                    <a:pt x="114" y="747"/>
                  </a:lnTo>
                  <a:lnTo>
                    <a:pt x="98" y="745"/>
                  </a:lnTo>
                  <a:lnTo>
                    <a:pt x="97" y="746"/>
                  </a:lnTo>
                  <a:lnTo>
                    <a:pt x="105" y="749"/>
                  </a:lnTo>
                  <a:lnTo>
                    <a:pt x="113" y="748"/>
                  </a:lnTo>
                  <a:lnTo>
                    <a:pt x="113" y="743"/>
                  </a:lnTo>
                  <a:lnTo>
                    <a:pt x="112" y="737"/>
                  </a:lnTo>
                  <a:lnTo>
                    <a:pt x="96" y="737"/>
                  </a:lnTo>
                  <a:lnTo>
                    <a:pt x="95" y="746"/>
                  </a:lnTo>
                  <a:lnTo>
                    <a:pt x="103" y="747"/>
                  </a:lnTo>
                  <a:lnTo>
                    <a:pt x="112" y="746"/>
                  </a:lnTo>
                  <a:lnTo>
                    <a:pt x="111" y="740"/>
                  </a:lnTo>
                  <a:lnTo>
                    <a:pt x="110" y="731"/>
                  </a:lnTo>
                  <a:lnTo>
                    <a:pt x="94" y="733"/>
                  </a:lnTo>
                  <a:close/>
                  <a:moveTo>
                    <a:pt x="98" y="772"/>
                  </a:moveTo>
                  <a:lnTo>
                    <a:pt x="98" y="778"/>
                  </a:lnTo>
                  <a:lnTo>
                    <a:pt x="98" y="797"/>
                  </a:lnTo>
                  <a:lnTo>
                    <a:pt x="115" y="797"/>
                  </a:lnTo>
                  <a:lnTo>
                    <a:pt x="115" y="778"/>
                  </a:lnTo>
                  <a:lnTo>
                    <a:pt x="114" y="772"/>
                  </a:lnTo>
                  <a:lnTo>
                    <a:pt x="98" y="772"/>
                  </a:lnTo>
                  <a:close/>
                  <a:moveTo>
                    <a:pt x="100" y="810"/>
                  </a:moveTo>
                  <a:lnTo>
                    <a:pt x="100" y="811"/>
                  </a:lnTo>
                  <a:lnTo>
                    <a:pt x="116" y="810"/>
                  </a:lnTo>
                  <a:lnTo>
                    <a:pt x="117" y="787"/>
                  </a:lnTo>
                  <a:lnTo>
                    <a:pt x="109" y="787"/>
                  </a:lnTo>
                  <a:lnTo>
                    <a:pt x="100" y="787"/>
                  </a:lnTo>
                  <a:lnTo>
                    <a:pt x="101" y="814"/>
                  </a:lnTo>
                  <a:lnTo>
                    <a:pt x="118" y="814"/>
                  </a:lnTo>
                  <a:lnTo>
                    <a:pt x="117" y="787"/>
                  </a:lnTo>
                  <a:lnTo>
                    <a:pt x="100" y="787"/>
                  </a:lnTo>
                  <a:lnTo>
                    <a:pt x="100" y="810"/>
                  </a:lnTo>
                  <a:lnTo>
                    <a:pt x="108" y="810"/>
                  </a:lnTo>
                  <a:lnTo>
                    <a:pt x="116" y="809"/>
                  </a:lnTo>
                  <a:lnTo>
                    <a:pt x="116" y="809"/>
                  </a:lnTo>
                  <a:lnTo>
                    <a:pt x="100" y="810"/>
                  </a:lnTo>
                  <a:close/>
                  <a:moveTo>
                    <a:pt x="118" y="827"/>
                  </a:moveTo>
                  <a:lnTo>
                    <a:pt x="118" y="818"/>
                  </a:lnTo>
                  <a:lnTo>
                    <a:pt x="119" y="810"/>
                  </a:lnTo>
                  <a:lnTo>
                    <a:pt x="110" y="810"/>
                  </a:lnTo>
                  <a:lnTo>
                    <a:pt x="119" y="812"/>
                  </a:lnTo>
                  <a:lnTo>
                    <a:pt x="119" y="810"/>
                  </a:lnTo>
                  <a:lnTo>
                    <a:pt x="111" y="808"/>
                  </a:lnTo>
                  <a:lnTo>
                    <a:pt x="103" y="808"/>
                  </a:lnTo>
                  <a:lnTo>
                    <a:pt x="103" y="814"/>
                  </a:lnTo>
                  <a:lnTo>
                    <a:pt x="120" y="814"/>
                  </a:lnTo>
                  <a:lnTo>
                    <a:pt x="120" y="808"/>
                  </a:lnTo>
                  <a:lnTo>
                    <a:pt x="103" y="805"/>
                  </a:lnTo>
                  <a:lnTo>
                    <a:pt x="103" y="807"/>
                  </a:lnTo>
                  <a:lnTo>
                    <a:pt x="102" y="809"/>
                  </a:lnTo>
                  <a:lnTo>
                    <a:pt x="102" y="817"/>
                  </a:lnTo>
                  <a:lnTo>
                    <a:pt x="101" y="826"/>
                  </a:lnTo>
                  <a:lnTo>
                    <a:pt x="118" y="827"/>
                  </a:lnTo>
                  <a:close/>
                  <a:moveTo>
                    <a:pt x="103" y="827"/>
                  </a:moveTo>
                  <a:lnTo>
                    <a:pt x="103" y="845"/>
                  </a:lnTo>
                  <a:lnTo>
                    <a:pt x="120" y="845"/>
                  </a:lnTo>
                  <a:lnTo>
                    <a:pt x="121" y="834"/>
                  </a:lnTo>
                  <a:lnTo>
                    <a:pt x="121" y="822"/>
                  </a:lnTo>
                  <a:lnTo>
                    <a:pt x="113" y="821"/>
                  </a:lnTo>
                  <a:lnTo>
                    <a:pt x="105" y="821"/>
                  </a:lnTo>
                  <a:lnTo>
                    <a:pt x="105" y="830"/>
                  </a:lnTo>
                  <a:lnTo>
                    <a:pt x="122" y="830"/>
                  </a:lnTo>
                  <a:lnTo>
                    <a:pt x="121" y="821"/>
                  </a:lnTo>
                  <a:lnTo>
                    <a:pt x="105" y="821"/>
                  </a:lnTo>
                  <a:lnTo>
                    <a:pt x="104" y="832"/>
                  </a:lnTo>
                  <a:lnTo>
                    <a:pt x="103" y="844"/>
                  </a:lnTo>
                  <a:lnTo>
                    <a:pt x="112" y="845"/>
                  </a:lnTo>
                  <a:lnTo>
                    <a:pt x="120" y="845"/>
                  </a:lnTo>
                  <a:lnTo>
                    <a:pt x="120" y="826"/>
                  </a:lnTo>
                  <a:lnTo>
                    <a:pt x="103" y="827"/>
                  </a:lnTo>
                  <a:close/>
                  <a:moveTo>
                    <a:pt x="105" y="843"/>
                  </a:moveTo>
                  <a:lnTo>
                    <a:pt x="105" y="850"/>
                  </a:lnTo>
                  <a:lnTo>
                    <a:pt x="122" y="850"/>
                  </a:lnTo>
                  <a:lnTo>
                    <a:pt x="123" y="833"/>
                  </a:lnTo>
                  <a:lnTo>
                    <a:pt x="106" y="832"/>
                  </a:lnTo>
                  <a:lnTo>
                    <a:pt x="105" y="850"/>
                  </a:lnTo>
                  <a:lnTo>
                    <a:pt x="114" y="850"/>
                  </a:lnTo>
                  <a:lnTo>
                    <a:pt x="122" y="850"/>
                  </a:lnTo>
                  <a:lnTo>
                    <a:pt x="122" y="843"/>
                  </a:lnTo>
                  <a:lnTo>
                    <a:pt x="105" y="843"/>
                  </a:lnTo>
                  <a:close/>
                  <a:moveTo>
                    <a:pt x="106" y="837"/>
                  </a:moveTo>
                  <a:lnTo>
                    <a:pt x="107" y="874"/>
                  </a:lnTo>
                  <a:lnTo>
                    <a:pt x="123" y="874"/>
                  </a:lnTo>
                  <a:lnTo>
                    <a:pt x="124" y="861"/>
                  </a:lnTo>
                  <a:lnTo>
                    <a:pt x="107" y="861"/>
                  </a:lnTo>
                  <a:lnTo>
                    <a:pt x="107" y="874"/>
                  </a:lnTo>
                  <a:lnTo>
                    <a:pt x="115" y="874"/>
                  </a:lnTo>
                  <a:lnTo>
                    <a:pt x="123" y="874"/>
                  </a:lnTo>
                  <a:lnTo>
                    <a:pt x="123" y="836"/>
                  </a:lnTo>
                  <a:lnTo>
                    <a:pt x="106" y="837"/>
                  </a:lnTo>
                  <a:close/>
                  <a:moveTo>
                    <a:pt x="124" y="849"/>
                  </a:moveTo>
                  <a:lnTo>
                    <a:pt x="124" y="843"/>
                  </a:lnTo>
                  <a:lnTo>
                    <a:pt x="116" y="843"/>
                  </a:lnTo>
                  <a:lnTo>
                    <a:pt x="107" y="843"/>
                  </a:lnTo>
                  <a:lnTo>
                    <a:pt x="108" y="861"/>
                  </a:lnTo>
                  <a:lnTo>
                    <a:pt x="124" y="861"/>
                  </a:lnTo>
                  <a:lnTo>
                    <a:pt x="124" y="842"/>
                  </a:lnTo>
                  <a:lnTo>
                    <a:pt x="107" y="842"/>
                  </a:lnTo>
                  <a:lnTo>
                    <a:pt x="107" y="849"/>
                  </a:lnTo>
                  <a:lnTo>
                    <a:pt x="124" y="849"/>
                  </a:lnTo>
                  <a:close/>
                  <a:moveTo>
                    <a:pt x="125" y="873"/>
                  </a:moveTo>
                  <a:lnTo>
                    <a:pt x="125" y="847"/>
                  </a:lnTo>
                  <a:lnTo>
                    <a:pt x="117" y="847"/>
                  </a:lnTo>
                  <a:lnTo>
                    <a:pt x="109" y="847"/>
                  </a:lnTo>
                  <a:lnTo>
                    <a:pt x="109" y="857"/>
                  </a:lnTo>
                  <a:lnTo>
                    <a:pt x="126" y="857"/>
                  </a:lnTo>
                  <a:lnTo>
                    <a:pt x="127" y="843"/>
                  </a:lnTo>
                  <a:lnTo>
                    <a:pt x="118" y="843"/>
                  </a:lnTo>
                  <a:lnTo>
                    <a:pt x="114" y="850"/>
                  </a:lnTo>
                  <a:lnTo>
                    <a:pt x="115" y="851"/>
                  </a:lnTo>
                  <a:lnTo>
                    <a:pt x="119" y="843"/>
                  </a:lnTo>
                  <a:lnTo>
                    <a:pt x="110" y="843"/>
                  </a:lnTo>
                  <a:lnTo>
                    <a:pt x="110" y="844"/>
                  </a:lnTo>
                  <a:lnTo>
                    <a:pt x="127" y="844"/>
                  </a:lnTo>
                  <a:lnTo>
                    <a:pt x="127" y="843"/>
                  </a:lnTo>
                  <a:lnTo>
                    <a:pt x="123" y="836"/>
                  </a:lnTo>
                  <a:lnTo>
                    <a:pt x="122" y="836"/>
                  </a:lnTo>
                  <a:lnTo>
                    <a:pt x="110" y="843"/>
                  </a:lnTo>
                  <a:lnTo>
                    <a:pt x="109" y="856"/>
                  </a:lnTo>
                  <a:lnTo>
                    <a:pt x="118" y="856"/>
                  </a:lnTo>
                  <a:lnTo>
                    <a:pt x="126" y="856"/>
                  </a:lnTo>
                  <a:lnTo>
                    <a:pt x="125" y="846"/>
                  </a:lnTo>
                  <a:lnTo>
                    <a:pt x="109" y="847"/>
                  </a:lnTo>
                  <a:lnTo>
                    <a:pt x="108" y="872"/>
                  </a:lnTo>
                  <a:lnTo>
                    <a:pt x="125" y="873"/>
                  </a:lnTo>
                  <a:close/>
                  <a:moveTo>
                    <a:pt x="111" y="857"/>
                  </a:moveTo>
                  <a:lnTo>
                    <a:pt x="111" y="863"/>
                  </a:lnTo>
                  <a:lnTo>
                    <a:pt x="128" y="863"/>
                  </a:lnTo>
                  <a:lnTo>
                    <a:pt x="129" y="847"/>
                  </a:lnTo>
                  <a:lnTo>
                    <a:pt x="120" y="847"/>
                  </a:lnTo>
                  <a:lnTo>
                    <a:pt x="112" y="847"/>
                  </a:lnTo>
                  <a:lnTo>
                    <a:pt x="112" y="850"/>
                  </a:lnTo>
                  <a:lnTo>
                    <a:pt x="129" y="850"/>
                  </a:lnTo>
                  <a:lnTo>
                    <a:pt x="129" y="847"/>
                  </a:lnTo>
                  <a:lnTo>
                    <a:pt x="112" y="847"/>
                  </a:lnTo>
                  <a:lnTo>
                    <a:pt x="111" y="863"/>
                  </a:lnTo>
                  <a:lnTo>
                    <a:pt x="120" y="863"/>
                  </a:lnTo>
                  <a:lnTo>
                    <a:pt x="128" y="863"/>
                  </a:lnTo>
                  <a:lnTo>
                    <a:pt x="128" y="856"/>
                  </a:lnTo>
                  <a:lnTo>
                    <a:pt x="111" y="857"/>
                  </a:lnTo>
                  <a:close/>
                  <a:moveTo>
                    <a:pt x="112" y="863"/>
                  </a:moveTo>
                  <a:lnTo>
                    <a:pt x="112" y="870"/>
                  </a:lnTo>
                  <a:lnTo>
                    <a:pt x="129" y="872"/>
                  </a:lnTo>
                  <a:lnTo>
                    <a:pt x="129" y="871"/>
                  </a:lnTo>
                  <a:lnTo>
                    <a:pt x="121" y="868"/>
                  </a:lnTo>
                  <a:lnTo>
                    <a:pt x="113" y="868"/>
                  </a:lnTo>
                  <a:lnTo>
                    <a:pt x="114" y="876"/>
                  </a:lnTo>
                  <a:lnTo>
                    <a:pt x="122" y="884"/>
                  </a:lnTo>
                  <a:lnTo>
                    <a:pt x="123" y="884"/>
                  </a:lnTo>
                  <a:lnTo>
                    <a:pt x="130" y="879"/>
                  </a:lnTo>
                  <a:lnTo>
                    <a:pt x="131" y="878"/>
                  </a:lnTo>
                  <a:lnTo>
                    <a:pt x="123" y="874"/>
                  </a:lnTo>
                  <a:lnTo>
                    <a:pt x="115" y="874"/>
                  </a:lnTo>
                  <a:lnTo>
                    <a:pt x="115" y="899"/>
                  </a:lnTo>
                  <a:lnTo>
                    <a:pt x="132" y="900"/>
                  </a:lnTo>
                  <a:lnTo>
                    <a:pt x="133" y="896"/>
                  </a:lnTo>
                  <a:lnTo>
                    <a:pt x="133" y="895"/>
                  </a:lnTo>
                  <a:lnTo>
                    <a:pt x="133" y="892"/>
                  </a:lnTo>
                  <a:lnTo>
                    <a:pt x="116" y="891"/>
                  </a:lnTo>
                  <a:lnTo>
                    <a:pt x="116" y="894"/>
                  </a:lnTo>
                  <a:lnTo>
                    <a:pt x="124" y="894"/>
                  </a:lnTo>
                  <a:lnTo>
                    <a:pt x="116" y="893"/>
                  </a:lnTo>
                  <a:lnTo>
                    <a:pt x="116" y="897"/>
                  </a:lnTo>
                  <a:lnTo>
                    <a:pt x="124" y="898"/>
                  </a:lnTo>
                  <a:lnTo>
                    <a:pt x="132" y="898"/>
                  </a:lnTo>
                  <a:lnTo>
                    <a:pt x="132" y="874"/>
                  </a:lnTo>
                  <a:lnTo>
                    <a:pt x="116" y="871"/>
                  </a:lnTo>
                  <a:lnTo>
                    <a:pt x="115" y="872"/>
                  </a:lnTo>
                  <a:lnTo>
                    <a:pt x="123" y="876"/>
                  </a:lnTo>
                  <a:lnTo>
                    <a:pt x="122" y="867"/>
                  </a:lnTo>
                  <a:lnTo>
                    <a:pt x="121" y="867"/>
                  </a:lnTo>
                  <a:lnTo>
                    <a:pt x="122" y="876"/>
                  </a:lnTo>
                  <a:lnTo>
                    <a:pt x="130" y="875"/>
                  </a:lnTo>
                  <a:lnTo>
                    <a:pt x="130" y="867"/>
                  </a:lnTo>
                  <a:lnTo>
                    <a:pt x="113" y="865"/>
                  </a:lnTo>
                  <a:lnTo>
                    <a:pt x="113" y="867"/>
                  </a:lnTo>
                  <a:lnTo>
                    <a:pt x="121" y="869"/>
                  </a:lnTo>
                  <a:lnTo>
                    <a:pt x="129" y="869"/>
                  </a:lnTo>
                  <a:lnTo>
                    <a:pt x="129" y="862"/>
                  </a:lnTo>
                  <a:lnTo>
                    <a:pt x="112" y="863"/>
                  </a:lnTo>
                  <a:close/>
                  <a:moveTo>
                    <a:pt x="117" y="893"/>
                  </a:moveTo>
                  <a:lnTo>
                    <a:pt x="117" y="906"/>
                  </a:lnTo>
                  <a:lnTo>
                    <a:pt x="134" y="905"/>
                  </a:lnTo>
                  <a:lnTo>
                    <a:pt x="134" y="894"/>
                  </a:lnTo>
                  <a:lnTo>
                    <a:pt x="118" y="893"/>
                  </a:lnTo>
                  <a:lnTo>
                    <a:pt x="117" y="905"/>
                  </a:lnTo>
                  <a:lnTo>
                    <a:pt x="126" y="905"/>
                  </a:lnTo>
                  <a:lnTo>
                    <a:pt x="134" y="905"/>
                  </a:lnTo>
                  <a:lnTo>
                    <a:pt x="134" y="892"/>
                  </a:lnTo>
                  <a:lnTo>
                    <a:pt x="117" y="893"/>
                  </a:lnTo>
                  <a:close/>
                  <a:moveTo>
                    <a:pt x="134" y="881"/>
                  </a:moveTo>
                  <a:lnTo>
                    <a:pt x="134" y="881"/>
                  </a:lnTo>
                  <a:lnTo>
                    <a:pt x="126" y="881"/>
                  </a:lnTo>
                  <a:lnTo>
                    <a:pt x="118" y="882"/>
                  </a:lnTo>
                  <a:lnTo>
                    <a:pt x="119" y="888"/>
                  </a:lnTo>
                  <a:lnTo>
                    <a:pt x="135" y="888"/>
                  </a:lnTo>
                  <a:lnTo>
                    <a:pt x="136" y="867"/>
                  </a:lnTo>
                  <a:lnTo>
                    <a:pt x="127" y="867"/>
                  </a:lnTo>
                  <a:lnTo>
                    <a:pt x="119" y="867"/>
                  </a:lnTo>
                  <a:lnTo>
                    <a:pt x="120" y="889"/>
                  </a:lnTo>
                  <a:lnTo>
                    <a:pt x="136" y="889"/>
                  </a:lnTo>
                  <a:lnTo>
                    <a:pt x="136" y="866"/>
                  </a:lnTo>
                  <a:lnTo>
                    <a:pt x="119" y="866"/>
                  </a:lnTo>
                  <a:lnTo>
                    <a:pt x="118" y="887"/>
                  </a:lnTo>
                  <a:lnTo>
                    <a:pt x="127" y="887"/>
                  </a:lnTo>
                  <a:lnTo>
                    <a:pt x="135" y="887"/>
                  </a:lnTo>
                  <a:lnTo>
                    <a:pt x="134" y="880"/>
                  </a:lnTo>
                  <a:lnTo>
                    <a:pt x="118" y="881"/>
                  </a:lnTo>
                  <a:lnTo>
                    <a:pt x="118" y="881"/>
                  </a:lnTo>
                  <a:lnTo>
                    <a:pt x="134" y="881"/>
                  </a:lnTo>
                  <a:close/>
                  <a:moveTo>
                    <a:pt x="121" y="898"/>
                  </a:moveTo>
                  <a:lnTo>
                    <a:pt x="121" y="904"/>
                  </a:lnTo>
                  <a:lnTo>
                    <a:pt x="122" y="918"/>
                  </a:lnTo>
                  <a:lnTo>
                    <a:pt x="139" y="918"/>
                  </a:lnTo>
                  <a:lnTo>
                    <a:pt x="139" y="913"/>
                  </a:lnTo>
                  <a:lnTo>
                    <a:pt x="123" y="912"/>
                  </a:lnTo>
                  <a:lnTo>
                    <a:pt x="122" y="917"/>
                  </a:lnTo>
                  <a:lnTo>
                    <a:pt x="130" y="917"/>
                  </a:lnTo>
                  <a:lnTo>
                    <a:pt x="139" y="917"/>
                  </a:lnTo>
                  <a:lnTo>
                    <a:pt x="138" y="902"/>
                  </a:lnTo>
                  <a:lnTo>
                    <a:pt x="138" y="896"/>
                  </a:lnTo>
                  <a:lnTo>
                    <a:pt x="121" y="898"/>
                  </a:lnTo>
                  <a:close/>
                  <a:moveTo>
                    <a:pt x="124" y="907"/>
                  </a:moveTo>
                  <a:lnTo>
                    <a:pt x="124" y="912"/>
                  </a:lnTo>
                  <a:lnTo>
                    <a:pt x="124" y="913"/>
                  </a:lnTo>
                  <a:lnTo>
                    <a:pt x="125" y="916"/>
                  </a:lnTo>
                  <a:lnTo>
                    <a:pt x="133" y="915"/>
                  </a:lnTo>
                  <a:lnTo>
                    <a:pt x="125" y="915"/>
                  </a:lnTo>
                  <a:lnTo>
                    <a:pt x="125" y="923"/>
                  </a:lnTo>
                  <a:lnTo>
                    <a:pt x="142" y="922"/>
                  </a:lnTo>
                  <a:lnTo>
                    <a:pt x="143" y="904"/>
                  </a:lnTo>
                  <a:lnTo>
                    <a:pt x="134" y="903"/>
                  </a:lnTo>
                  <a:lnTo>
                    <a:pt x="126" y="904"/>
                  </a:lnTo>
                  <a:lnTo>
                    <a:pt x="127" y="918"/>
                  </a:lnTo>
                  <a:lnTo>
                    <a:pt x="143" y="918"/>
                  </a:lnTo>
                  <a:lnTo>
                    <a:pt x="143" y="903"/>
                  </a:lnTo>
                  <a:lnTo>
                    <a:pt x="126" y="903"/>
                  </a:lnTo>
                  <a:lnTo>
                    <a:pt x="125" y="922"/>
                  </a:lnTo>
                  <a:lnTo>
                    <a:pt x="134" y="922"/>
                  </a:lnTo>
                  <a:lnTo>
                    <a:pt x="142" y="922"/>
                  </a:lnTo>
                  <a:lnTo>
                    <a:pt x="141" y="914"/>
                  </a:lnTo>
                  <a:lnTo>
                    <a:pt x="141" y="913"/>
                  </a:lnTo>
                  <a:lnTo>
                    <a:pt x="141" y="910"/>
                  </a:lnTo>
                  <a:lnTo>
                    <a:pt x="132" y="911"/>
                  </a:lnTo>
                  <a:lnTo>
                    <a:pt x="141" y="910"/>
                  </a:lnTo>
                  <a:lnTo>
                    <a:pt x="140" y="906"/>
                  </a:lnTo>
                  <a:lnTo>
                    <a:pt x="124" y="907"/>
                  </a:lnTo>
                  <a:close/>
                  <a:moveTo>
                    <a:pt x="144" y="912"/>
                  </a:moveTo>
                  <a:lnTo>
                    <a:pt x="144" y="909"/>
                  </a:lnTo>
                  <a:lnTo>
                    <a:pt x="145" y="901"/>
                  </a:lnTo>
                  <a:lnTo>
                    <a:pt x="136" y="900"/>
                  </a:lnTo>
                  <a:lnTo>
                    <a:pt x="128" y="901"/>
                  </a:lnTo>
                  <a:lnTo>
                    <a:pt x="129" y="908"/>
                  </a:lnTo>
                  <a:lnTo>
                    <a:pt x="129" y="914"/>
                  </a:lnTo>
                  <a:lnTo>
                    <a:pt x="145" y="913"/>
                  </a:lnTo>
                  <a:lnTo>
                    <a:pt x="145" y="907"/>
                  </a:lnTo>
                  <a:lnTo>
                    <a:pt x="145" y="899"/>
                  </a:lnTo>
                  <a:lnTo>
                    <a:pt x="128" y="900"/>
                  </a:lnTo>
                  <a:lnTo>
                    <a:pt x="127" y="908"/>
                  </a:lnTo>
                  <a:lnTo>
                    <a:pt x="127" y="911"/>
                  </a:lnTo>
                  <a:lnTo>
                    <a:pt x="144" y="912"/>
                  </a:lnTo>
                  <a:close/>
                  <a:moveTo>
                    <a:pt x="129" y="927"/>
                  </a:moveTo>
                  <a:lnTo>
                    <a:pt x="130" y="932"/>
                  </a:lnTo>
                  <a:lnTo>
                    <a:pt x="147" y="933"/>
                  </a:lnTo>
                  <a:lnTo>
                    <a:pt x="147" y="924"/>
                  </a:lnTo>
                  <a:lnTo>
                    <a:pt x="148" y="920"/>
                  </a:lnTo>
                  <a:lnTo>
                    <a:pt x="139" y="919"/>
                  </a:lnTo>
                  <a:lnTo>
                    <a:pt x="140" y="927"/>
                  </a:lnTo>
                  <a:lnTo>
                    <a:pt x="140" y="927"/>
                  </a:lnTo>
                  <a:lnTo>
                    <a:pt x="140" y="919"/>
                  </a:lnTo>
                  <a:lnTo>
                    <a:pt x="132" y="919"/>
                  </a:lnTo>
                  <a:lnTo>
                    <a:pt x="132" y="935"/>
                  </a:lnTo>
                  <a:lnTo>
                    <a:pt x="149" y="935"/>
                  </a:lnTo>
                  <a:lnTo>
                    <a:pt x="150" y="928"/>
                  </a:lnTo>
                  <a:lnTo>
                    <a:pt x="141" y="927"/>
                  </a:lnTo>
                  <a:lnTo>
                    <a:pt x="133" y="929"/>
                  </a:lnTo>
                  <a:lnTo>
                    <a:pt x="134" y="933"/>
                  </a:lnTo>
                  <a:lnTo>
                    <a:pt x="142" y="931"/>
                  </a:lnTo>
                  <a:lnTo>
                    <a:pt x="134" y="931"/>
                  </a:lnTo>
                  <a:lnTo>
                    <a:pt x="134" y="935"/>
                  </a:lnTo>
                  <a:lnTo>
                    <a:pt x="150" y="935"/>
                  </a:lnTo>
                  <a:lnTo>
                    <a:pt x="150" y="931"/>
                  </a:lnTo>
                  <a:lnTo>
                    <a:pt x="150" y="930"/>
                  </a:lnTo>
                  <a:lnTo>
                    <a:pt x="149" y="926"/>
                  </a:lnTo>
                  <a:lnTo>
                    <a:pt x="133" y="927"/>
                  </a:lnTo>
                  <a:lnTo>
                    <a:pt x="132" y="934"/>
                  </a:lnTo>
                  <a:lnTo>
                    <a:pt x="141" y="935"/>
                  </a:lnTo>
                  <a:lnTo>
                    <a:pt x="149" y="935"/>
                  </a:lnTo>
                  <a:lnTo>
                    <a:pt x="148" y="919"/>
                  </a:lnTo>
                  <a:lnTo>
                    <a:pt x="140" y="911"/>
                  </a:lnTo>
                  <a:lnTo>
                    <a:pt x="139" y="911"/>
                  </a:lnTo>
                  <a:lnTo>
                    <a:pt x="131" y="918"/>
                  </a:lnTo>
                  <a:lnTo>
                    <a:pt x="130" y="922"/>
                  </a:lnTo>
                  <a:lnTo>
                    <a:pt x="130" y="931"/>
                  </a:lnTo>
                  <a:lnTo>
                    <a:pt x="138" y="932"/>
                  </a:lnTo>
                  <a:lnTo>
                    <a:pt x="147" y="931"/>
                  </a:lnTo>
                  <a:lnTo>
                    <a:pt x="146" y="925"/>
                  </a:lnTo>
                  <a:lnTo>
                    <a:pt x="129" y="927"/>
                  </a:lnTo>
                  <a:close/>
                  <a:moveTo>
                    <a:pt x="134" y="947"/>
                  </a:moveTo>
                  <a:lnTo>
                    <a:pt x="134" y="951"/>
                  </a:lnTo>
                  <a:lnTo>
                    <a:pt x="151" y="951"/>
                  </a:lnTo>
                  <a:lnTo>
                    <a:pt x="151" y="932"/>
                  </a:lnTo>
                  <a:lnTo>
                    <a:pt x="143" y="932"/>
                  </a:lnTo>
                  <a:lnTo>
                    <a:pt x="135" y="934"/>
                  </a:lnTo>
                  <a:lnTo>
                    <a:pt x="136" y="936"/>
                  </a:lnTo>
                  <a:lnTo>
                    <a:pt x="144" y="934"/>
                  </a:lnTo>
                  <a:lnTo>
                    <a:pt x="135" y="934"/>
                  </a:lnTo>
                  <a:lnTo>
                    <a:pt x="135" y="935"/>
                  </a:lnTo>
                  <a:lnTo>
                    <a:pt x="152" y="935"/>
                  </a:lnTo>
                  <a:lnTo>
                    <a:pt x="152" y="934"/>
                  </a:lnTo>
                  <a:lnTo>
                    <a:pt x="152" y="932"/>
                  </a:lnTo>
                  <a:lnTo>
                    <a:pt x="151" y="929"/>
                  </a:lnTo>
                  <a:lnTo>
                    <a:pt x="135" y="931"/>
                  </a:lnTo>
                  <a:lnTo>
                    <a:pt x="134" y="950"/>
                  </a:lnTo>
                  <a:lnTo>
                    <a:pt x="142" y="950"/>
                  </a:lnTo>
                  <a:lnTo>
                    <a:pt x="151" y="950"/>
                  </a:lnTo>
                  <a:lnTo>
                    <a:pt x="151" y="947"/>
                  </a:lnTo>
                  <a:lnTo>
                    <a:pt x="134" y="947"/>
                  </a:lnTo>
                  <a:close/>
                  <a:moveTo>
                    <a:pt x="136" y="948"/>
                  </a:moveTo>
                  <a:lnTo>
                    <a:pt x="136" y="962"/>
                  </a:lnTo>
                  <a:lnTo>
                    <a:pt x="153" y="962"/>
                  </a:lnTo>
                  <a:lnTo>
                    <a:pt x="153" y="929"/>
                  </a:lnTo>
                  <a:lnTo>
                    <a:pt x="145" y="929"/>
                  </a:lnTo>
                  <a:lnTo>
                    <a:pt x="144" y="937"/>
                  </a:lnTo>
                  <a:lnTo>
                    <a:pt x="145" y="937"/>
                  </a:lnTo>
                  <a:lnTo>
                    <a:pt x="145" y="929"/>
                  </a:lnTo>
                  <a:lnTo>
                    <a:pt x="137" y="929"/>
                  </a:lnTo>
                  <a:lnTo>
                    <a:pt x="138" y="933"/>
                  </a:lnTo>
                  <a:lnTo>
                    <a:pt x="154" y="931"/>
                  </a:lnTo>
                  <a:lnTo>
                    <a:pt x="154" y="928"/>
                  </a:lnTo>
                  <a:lnTo>
                    <a:pt x="147" y="920"/>
                  </a:lnTo>
                  <a:lnTo>
                    <a:pt x="146" y="920"/>
                  </a:lnTo>
                  <a:lnTo>
                    <a:pt x="136" y="929"/>
                  </a:lnTo>
                  <a:lnTo>
                    <a:pt x="136" y="961"/>
                  </a:lnTo>
                  <a:lnTo>
                    <a:pt x="144" y="961"/>
                  </a:lnTo>
                  <a:lnTo>
                    <a:pt x="153" y="961"/>
                  </a:lnTo>
                  <a:lnTo>
                    <a:pt x="152" y="947"/>
                  </a:lnTo>
                  <a:lnTo>
                    <a:pt x="136" y="948"/>
                  </a:lnTo>
                  <a:close/>
                  <a:moveTo>
                    <a:pt x="138" y="945"/>
                  </a:moveTo>
                  <a:lnTo>
                    <a:pt x="138" y="955"/>
                  </a:lnTo>
                  <a:lnTo>
                    <a:pt x="139" y="970"/>
                  </a:lnTo>
                  <a:lnTo>
                    <a:pt x="156" y="969"/>
                  </a:lnTo>
                  <a:lnTo>
                    <a:pt x="155" y="954"/>
                  </a:lnTo>
                  <a:lnTo>
                    <a:pt x="155" y="944"/>
                  </a:lnTo>
                  <a:lnTo>
                    <a:pt x="138" y="945"/>
                  </a:lnTo>
                  <a:close/>
                  <a:moveTo>
                    <a:pt x="156" y="958"/>
                  </a:moveTo>
                  <a:lnTo>
                    <a:pt x="156" y="941"/>
                  </a:lnTo>
                  <a:lnTo>
                    <a:pt x="157" y="931"/>
                  </a:lnTo>
                  <a:lnTo>
                    <a:pt x="149" y="930"/>
                  </a:lnTo>
                  <a:lnTo>
                    <a:pt x="140" y="930"/>
                  </a:lnTo>
                  <a:lnTo>
                    <a:pt x="141" y="945"/>
                  </a:lnTo>
                  <a:lnTo>
                    <a:pt x="141" y="951"/>
                  </a:lnTo>
                  <a:lnTo>
                    <a:pt x="142" y="953"/>
                  </a:lnTo>
                  <a:lnTo>
                    <a:pt x="158" y="952"/>
                  </a:lnTo>
                  <a:lnTo>
                    <a:pt x="158" y="950"/>
                  </a:lnTo>
                  <a:lnTo>
                    <a:pt x="158" y="944"/>
                  </a:lnTo>
                  <a:lnTo>
                    <a:pt x="157" y="929"/>
                  </a:lnTo>
                  <a:lnTo>
                    <a:pt x="140" y="929"/>
                  </a:lnTo>
                  <a:lnTo>
                    <a:pt x="140" y="940"/>
                  </a:lnTo>
                  <a:lnTo>
                    <a:pt x="139" y="957"/>
                  </a:lnTo>
                  <a:lnTo>
                    <a:pt x="156" y="958"/>
                  </a:lnTo>
                  <a:close/>
                  <a:moveTo>
                    <a:pt x="159" y="957"/>
                  </a:moveTo>
                  <a:lnTo>
                    <a:pt x="160" y="940"/>
                  </a:lnTo>
                  <a:lnTo>
                    <a:pt x="160" y="931"/>
                  </a:lnTo>
                  <a:lnTo>
                    <a:pt x="143" y="931"/>
                  </a:lnTo>
                  <a:lnTo>
                    <a:pt x="143" y="939"/>
                  </a:lnTo>
                  <a:lnTo>
                    <a:pt x="142" y="956"/>
                  </a:lnTo>
                  <a:lnTo>
                    <a:pt x="159" y="957"/>
                  </a:lnTo>
                  <a:close/>
                  <a:moveTo>
                    <a:pt x="144" y="938"/>
                  </a:moveTo>
                  <a:lnTo>
                    <a:pt x="144" y="948"/>
                  </a:lnTo>
                  <a:lnTo>
                    <a:pt x="145" y="973"/>
                  </a:lnTo>
                  <a:lnTo>
                    <a:pt x="161" y="973"/>
                  </a:lnTo>
                  <a:lnTo>
                    <a:pt x="162" y="966"/>
                  </a:lnTo>
                  <a:lnTo>
                    <a:pt x="163" y="960"/>
                  </a:lnTo>
                  <a:lnTo>
                    <a:pt x="154" y="959"/>
                  </a:lnTo>
                  <a:lnTo>
                    <a:pt x="146" y="960"/>
                  </a:lnTo>
                  <a:lnTo>
                    <a:pt x="146" y="962"/>
                  </a:lnTo>
                  <a:lnTo>
                    <a:pt x="163" y="962"/>
                  </a:lnTo>
                  <a:lnTo>
                    <a:pt x="163" y="959"/>
                  </a:lnTo>
                  <a:lnTo>
                    <a:pt x="146" y="958"/>
                  </a:lnTo>
                  <a:lnTo>
                    <a:pt x="145" y="964"/>
                  </a:lnTo>
                  <a:lnTo>
                    <a:pt x="145" y="971"/>
                  </a:lnTo>
                  <a:lnTo>
                    <a:pt x="153" y="972"/>
                  </a:lnTo>
                  <a:lnTo>
                    <a:pt x="161" y="972"/>
                  </a:lnTo>
                  <a:lnTo>
                    <a:pt x="161" y="948"/>
                  </a:lnTo>
                  <a:lnTo>
                    <a:pt x="160" y="937"/>
                  </a:lnTo>
                  <a:lnTo>
                    <a:pt x="144" y="938"/>
                  </a:lnTo>
                  <a:close/>
                  <a:moveTo>
                    <a:pt x="147" y="975"/>
                  </a:moveTo>
                  <a:lnTo>
                    <a:pt x="147" y="976"/>
                  </a:lnTo>
                  <a:lnTo>
                    <a:pt x="163" y="976"/>
                  </a:lnTo>
                  <a:lnTo>
                    <a:pt x="164" y="963"/>
                  </a:lnTo>
                  <a:lnTo>
                    <a:pt x="165" y="953"/>
                  </a:lnTo>
                  <a:lnTo>
                    <a:pt x="156" y="953"/>
                  </a:lnTo>
                  <a:lnTo>
                    <a:pt x="148" y="953"/>
                  </a:lnTo>
                  <a:lnTo>
                    <a:pt x="148" y="954"/>
                  </a:lnTo>
                  <a:lnTo>
                    <a:pt x="165" y="954"/>
                  </a:lnTo>
                  <a:lnTo>
                    <a:pt x="165" y="953"/>
                  </a:lnTo>
                  <a:lnTo>
                    <a:pt x="148" y="952"/>
                  </a:lnTo>
                  <a:lnTo>
                    <a:pt x="147" y="962"/>
                  </a:lnTo>
                  <a:lnTo>
                    <a:pt x="147" y="975"/>
                  </a:lnTo>
                  <a:lnTo>
                    <a:pt x="155" y="975"/>
                  </a:lnTo>
                  <a:lnTo>
                    <a:pt x="163" y="975"/>
                  </a:lnTo>
                  <a:lnTo>
                    <a:pt x="163" y="974"/>
                  </a:lnTo>
                  <a:lnTo>
                    <a:pt x="147" y="975"/>
                  </a:lnTo>
                  <a:close/>
                  <a:moveTo>
                    <a:pt x="148" y="966"/>
                  </a:moveTo>
                  <a:lnTo>
                    <a:pt x="149" y="994"/>
                  </a:lnTo>
                  <a:lnTo>
                    <a:pt x="165" y="994"/>
                  </a:lnTo>
                  <a:lnTo>
                    <a:pt x="166" y="974"/>
                  </a:lnTo>
                  <a:lnTo>
                    <a:pt x="158" y="973"/>
                  </a:lnTo>
                  <a:lnTo>
                    <a:pt x="149" y="975"/>
                  </a:lnTo>
                  <a:lnTo>
                    <a:pt x="149" y="977"/>
                  </a:lnTo>
                  <a:lnTo>
                    <a:pt x="166" y="974"/>
                  </a:lnTo>
                  <a:lnTo>
                    <a:pt x="166" y="972"/>
                  </a:lnTo>
                  <a:lnTo>
                    <a:pt x="149" y="973"/>
                  </a:lnTo>
                  <a:lnTo>
                    <a:pt x="149" y="994"/>
                  </a:lnTo>
                  <a:lnTo>
                    <a:pt x="157" y="994"/>
                  </a:lnTo>
                  <a:lnTo>
                    <a:pt x="165" y="994"/>
                  </a:lnTo>
                  <a:lnTo>
                    <a:pt x="165" y="966"/>
                  </a:lnTo>
                  <a:lnTo>
                    <a:pt x="148" y="966"/>
                  </a:lnTo>
                  <a:close/>
                  <a:moveTo>
                    <a:pt x="150" y="988"/>
                  </a:moveTo>
                  <a:lnTo>
                    <a:pt x="151" y="993"/>
                  </a:lnTo>
                  <a:lnTo>
                    <a:pt x="167" y="994"/>
                  </a:lnTo>
                  <a:lnTo>
                    <a:pt x="168" y="989"/>
                  </a:lnTo>
                  <a:lnTo>
                    <a:pt x="160" y="988"/>
                  </a:lnTo>
                  <a:lnTo>
                    <a:pt x="152" y="988"/>
                  </a:lnTo>
                  <a:lnTo>
                    <a:pt x="152" y="1002"/>
                  </a:lnTo>
                  <a:lnTo>
                    <a:pt x="169" y="1003"/>
                  </a:lnTo>
                  <a:lnTo>
                    <a:pt x="169" y="1001"/>
                  </a:lnTo>
                  <a:lnTo>
                    <a:pt x="152" y="999"/>
                  </a:lnTo>
                  <a:lnTo>
                    <a:pt x="152" y="1001"/>
                  </a:lnTo>
                  <a:lnTo>
                    <a:pt x="160" y="1002"/>
                  </a:lnTo>
                  <a:lnTo>
                    <a:pt x="169" y="1001"/>
                  </a:lnTo>
                  <a:lnTo>
                    <a:pt x="168" y="988"/>
                  </a:lnTo>
                  <a:lnTo>
                    <a:pt x="152" y="987"/>
                  </a:lnTo>
                  <a:lnTo>
                    <a:pt x="151" y="991"/>
                  </a:lnTo>
                  <a:lnTo>
                    <a:pt x="159" y="993"/>
                  </a:lnTo>
                  <a:lnTo>
                    <a:pt x="168" y="992"/>
                  </a:lnTo>
                  <a:lnTo>
                    <a:pt x="167" y="988"/>
                  </a:lnTo>
                  <a:lnTo>
                    <a:pt x="150" y="988"/>
                  </a:lnTo>
                  <a:close/>
                  <a:moveTo>
                    <a:pt x="170" y="988"/>
                  </a:moveTo>
                  <a:lnTo>
                    <a:pt x="170" y="958"/>
                  </a:lnTo>
                  <a:lnTo>
                    <a:pt x="162" y="958"/>
                  </a:lnTo>
                  <a:lnTo>
                    <a:pt x="153" y="958"/>
                  </a:lnTo>
                  <a:lnTo>
                    <a:pt x="154" y="979"/>
                  </a:lnTo>
                  <a:lnTo>
                    <a:pt x="170" y="979"/>
                  </a:lnTo>
                  <a:lnTo>
                    <a:pt x="170" y="958"/>
                  </a:lnTo>
                  <a:lnTo>
                    <a:pt x="153" y="958"/>
                  </a:lnTo>
                  <a:lnTo>
                    <a:pt x="153" y="988"/>
                  </a:lnTo>
                  <a:lnTo>
                    <a:pt x="170" y="988"/>
                  </a:lnTo>
                  <a:close/>
                  <a:moveTo>
                    <a:pt x="155" y="979"/>
                  </a:moveTo>
                  <a:lnTo>
                    <a:pt x="156" y="987"/>
                  </a:lnTo>
                  <a:lnTo>
                    <a:pt x="156" y="993"/>
                  </a:lnTo>
                  <a:lnTo>
                    <a:pt x="157" y="1002"/>
                  </a:lnTo>
                  <a:lnTo>
                    <a:pt x="174" y="1002"/>
                  </a:lnTo>
                  <a:lnTo>
                    <a:pt x="174" y="1001"/>
                  </a:lnTo>
                  <a:lnTo>
                    <a:pt x="157" y="1000"/>
                  </a:lnTo>
                  <a:lnTo>
                    <a:pt x="157" y="1001"/>
                  </a:lnTo>
                  <a:lnTo>
                    <a:pt x="165" y="1002"/>
                  </a:lnTo>
                  <a:lnTo>
                    <a:pt x="174" y="1001"/>
                  </a:lnTo>
                  <a:lnTo>
                    <a:pt x="173" y="991"/>
                  </a:lnTo>
                  <a:lnTo>
                    <a:pt x="172" y="985"/>
                  </a:lnTo>
                  <a:lnTo>
                    <a:pt x="172" y="977"/>
                  </a:lnTo>
                  <a:lnTo>
                    <a:pt x="155" y="979"/>
                  </a:lnTo>
                  <a:close/>
                  <a:moveTo>
                    <a:pt x="174" y="988"/>
                  </a:moveTo>
                  <a:lnTo>
                    <a:pt x="174" y="976"/>
                  </a:lnTo>
                  <a:lnTo>
                    <a:pt x="166" y="976"/>
                  </a:lnTo>
                  <a:lnTo>
                    <a:pt x="158" y="976"/>
                  </a:lnTo>
                  <a:lnTo>
                    <a:pt x="158" y="1015"/>
                  </a:lnTo>
                  <a:lnTo>
                    <a:pt x="175" y="1015"/>
                  </a:lnTo>
                  <a:lnTo>
                    <a:pt x="174" y="976"/>
                  </a:lnTo>
                  <a:lnTo>
                    <a:pt x="158" y="976"/>
                  </a:lnTo>
                  <a:lnTo>
                    <a:pt x="158" y="988"/>
                  </a:lnTo>
                  <a:lnTo>
                    <a:pt x="174" y="988"/>
                  </a:lnTo>
                  <a:close/>
                  <a:moveTo>
                    <a:pt x="176" y="1013"/>
                  </a:moveTo>
                  <a:lnTo>
                    <a:pt x="176" y="997"/>
                  </a:lnTo>
                  <a:lnTo>
                    <a:pt x="168" y="997"/>
                  </a:lnTo>
                  <a:lnTo>
                    <a:pt x="160" y="998"/>
                  </a:lnTo>
                  <a:lnTo>
                    <a:pt x="160" y="1005"/>
                  </a:lnTo>
                  <a:lnTo>
                    <a:pt x="177" y="1005"/>
                  </a:lnTo>
                  <a:lnTo>
                    <a:pt x="177" y="1002"/>
                  </a:lnTo>
                  <a:lnTo>
                    <a:pt x="160" y="1002"/>
                  </a:lnTo>
                  <a:lnTo>
                    <a:pt x="160" y="1004"/>
                  </a:lnTo>
                  <a:lnTo>
                    <a:pt x="169" y="1004"/>
                  </a:lnTo>
                  <a:lnTo>
                    <a:pt x="177" y="1004"/>
                  </a:lnTo>
                  <a:lnTo>
                    <a:pt x="176" y="997"/>
                  </a:lnTo>
                  <a:lnTo>
                    <a:pt x="160" y="997"/>
                  </a:lnTo>
                  <a:lnTo>
                    <a:pt x="159" y="1013"/>
                  </a:lnTo>
                  <a:lnTo>
                    <a:pt x="176" y="1013"/>
                  </a:lnTo>
                  <a:close/>
                  <a:moveTo>
                    <a:pt x="178" y="990"/>
                  </a:moveTo>
                  <a:lnTo>
                    <a:pt x="178" y="987"/>
                  </a:lnTo>
                  <a:lnTo>
                    <a:pt x="169" y="986"/>
                  </a:lnTo>
                  <a:lnTo>
                    <a:pt x="178" y="988"/>
                  </a:lnTo>
                  <a:lnTo>
                    <a:pt x="178" y="985"/>
                  </a:lnTo>
                  <a:lnTo>
                    <a:pt x="170" y="983"/>
                  </a:lnTo>
                  <a:lnTo>
                    <a:pt x="161" y="984"/>
                  </a:lnTo>
                  <a:lnTo>
                    <a:pt x="162" y="1003"/>
                  </a:lnTo>
                  <a:lnTo>
                    <a:pt x="163" y="1020"/>
                  </a:lnTo>
                  <a:lnTo>
                    <a:pt x="180" y="1020"/>
                  </a:lnTo>
                  <a:lnTo>
                    <a:pt x="180" y="1013"/>
                  </a:lnTo>
                  <a:lnTo>
                    <a:pt x="163" y="1012"/>
                  </a:lnTo>
                  <a:lnTo>
                    <a:pt x="163" y="1020"/>
                  </a:lnTo>
                  <a:lnTo>
                    <a:pt x="171" y="1020"/>
                  </a:lnTo>
                  <a:lnTo>
                    <a:pt x="180" y="1020"/>
                  </a:lnTo>
                  <a:lnTo>
                    <a:pt x="179" y="1003"/>
                  </a:lnTo>
                  <a:lnTo>
                    <a:pt x="178" y="983"/>
                  </a:lnTo>
                  <a:lnTo>
                    <a:pt x="161" y="982"/>
                  </a:lnTo>
                  <a:lnTo>
                    <a:pt x="161" y="985"/>
                  </a:lnTo>
                  <a:lnTo>
                    <a:pt x="161" y="986"/>
                  </a:lnTo>
                  <a:lnTo>
                    <a:pt x="161" y="989"/>
                  </a:lnTo>
                  <a:lnTo>
                    <a:pt x="178" y="990"/>
                  </a:lnTo>
                  <a:close/>
                  <a:moveTo>
                    <a:pt x="180" y="1000"/>
                  </a:moveTo>
                  <a:lnTo>
                    <a:pt x="180" y="995"/>
                  </a:lnTo>
                  <a:lnTo>
                    <a:pt x="172" y="995"/>
                  </a:lnTo>
                  <a:lnTo>
                    <a:pt x="163" y="995"/>
                  </a:lnTo>
                  <a:lnTo>
                    <a:pt x="164" y="1015"/>
                  </a:lnTo>
                  <a:lnTo>
                    <a:pt x="181" y="1014"/>
                  </a:lnTo>
                  <a:lnTo>
                    <a:pt x="180" y="994"/>
                  </a:lnTo>
                  <a:lnTo>
                    <a:pt x="163" y="994"/>
                  </a:lnTo>
                  <a:lnTo>
                    <a:pt x="163" y="1000"/>
                  </a:lnTo>
                  <a:lnTo>
                    <a:pt x="180" y="1000"/>
                  </a:lnTo>
                  <a:close/>
                  <a:moveTo>
                    <a:pt x="182" y="1016"/>
                  </a:moveTo>
                  <a:lnTo>
                    <a:pt x="183" y="999"/>
                  </a:lnTo>
                  <a:lnTo>
                    <a:pt x="174" y="999"/>
                  </a:lnTo>
                  <a:lnTo>
                    <a:pt x="166" y="999"/>
                  </a:lnTo>
                  <a:lnTo>
                    <a:pt x="166" y="1032"/>
                  </a:lnTo>
                  <a:lnTo>
                    <a:pt x="183" y="1032"/>
                  </a:lnTo>
                  <a:lnTo>
                    <a:pt x="183" y="999"/>
                  </a:lnTo>
                  <a:lnTo>
                    <a:pt x="166" y="999"/>
                  </a:lnTo>
                  <a:lnTo>
                    <a:pt x="165" y="1016"/>
                  </a:lnTo>
                  <a:lnTo>
                    <a:pt x="182" y="1016"/>
                  </a:lnTo>
                  <a:close/>
                  <a:moveTo>
                    <a:pt x="183" y="1028"/>
                  </a:moveTo>
                  <a:lnTo>
                    <a:pt x="184" y="1020"/>
                  </a:lnTo>
                  <a:lnTo>
                    <a:pt x="176" y="1020"/>
                  </a:lnTo>
                  <a:lnTo>
                    <a:pt x="167" y="1020"/>
                  </a:lnTo>
                  <a:lnTo>
                    <a:pt x="167" y="1037"/>
                  </a:lnTo>
                  <a:lnTo>
                    <a:pt x="184" y="1037"/>
                  </a:lnTo>
                  <a:lnTo>
                    <a:pt x="184" y="1019"/>
                  </a:lnTo>
                  <a:lnTo>
                    <a:pt x="167" y="1019"/>
                  </a:lnTo>
                  <a:lnTo>
                    <a:pt x="167" y="1027"/>
                  </a:lnTo>
                  <a:lnTo>
                    <a:pt x="183" y="1028"/>
                  </a:lnTo>
                  <a:close/>
                  <a:moveTo>
                    <a:pt x="185" y="1040"/>
                  </a:moveTo>
                  <a:lnTo>
                    <a:pt x="185" y="1008"/>
                  </a:lnTo>
                  <a:lnTo>
                    <a:pt x="177" y="1008"/>
                  </a:lnTo>
                  <a:lnTo>
                    <a:pt x="168" y="1009"/>
                  </a:lnTo>
                  <a:lnTo>
                    <a:pt x="169" y="1020"/>
                  </a:lnTo>
                  <a:lnTo>
                    <a:pt x="186" y="1019"/>
                  </a:lnTo>
                  <a:lnTo>
                    <a:pt x="186" y="1012"/>
                  </a:lnTo>
                  <a:lnTo>
                    <a:pt x="169" y="1012"/>
                  </a:lnTo>
                  <a:lnTo>
                    <a:pt x="169" y="1019"/>
                  </a:lnTo>
                  <a:lnTo>
                    <a:pt x="177" y="1019"/>
                  </a:lnTo>
                  <a:lnTo>
                    <a:pt x="186" y="1019"/>
                  </a:lnTo>
                  <a:lnTo>
                    <a:pt x="185" y="1008"/>
                  </a:lnTo>
                  <a:lnTo>
                    <a:pt x="168" y="1008"/>
                  </a:lnTo>
                  <a:lnTo>
                    <a:pt x="168" y="1040"/>
                  </a:lnTo>
                  <a:lnTo>
                    <a:pt x="185" y="1040"/>
                  </a:lnTo>
                  <a:close/>
                  <a:moveTo>
                    <a:pt x="186" y="999"/>
                  </a:moveTo>
                  <a:lnTo>
                    <a:pt x="186" y="993"/>
                  </a:lnTo>
                  <a:lnTo>
                    <a:pt x="178" y="993"/>
                  </a:lnTo>
                  <a:lnTo>
                    <a:pt x="170" y="993"/>
                  </a:lnTo>
                  <a:lnTo>
                    <a:pt x="170" y="1012"/>
                  </a:lnTo>
                  <a:lnTo>
                    <a:pt x="187" y="1012"/>
                  </a:lnTo>
                  <a:lnTo>
                    <a:pt x="186" y="993"/>
                  </a:lnTo>
                  <a:lnTo>
                    <a:pt x="170" y="993"/>
                  </a:lnTo>
                  <a:lnTo>
                    <a:pt x="169" y="999"/>
                  </a:lnTo>
                  <a:lnTo>
                    <a:pt x="186" y="999"/>
                  </a:lnTo>
                  <a:close/>
                  <a:moveTo>
                    <a:pt x="170" y="1025"/>
                  </a:moveTo>
                  <a:lnTo>
                    <a:pt x="171" y="1044"/>
                  </a:lnTo>
                  <a:lnTo>
                    <a:pt x="187" y="1044"/>
                  </a:lnTo>
                  <a:lnTo>
                    <a:pt x="188" y="1034"/>
                  </a:lnTo>
                  <a:lnTo>
                    <a:pt x="180" y="1034"/>
                  </a:lnTo>
                  <a:lnTo>
                    <a:pt x="171" y="1034"/>
                  </a:lnTo>
                  <a:lnTo>
                    <a:pt x="172" y="1050"/>
                  </a:lnTo>
                  <a:lnTo>
                    <a:pt x="189" y="1049"/>
                  </a:lnTo>
                  <a:lnTo>
                    <a:pt x="189" y="1043"/>
                  </a:lnTo>
                  <a:lnTo>
                    <a:pt x="172" y="1043"/>
                  </a:lnTo>
                  <a:lnTo>
                    <a:pt x="172" y="1049"/>
                  </a:lnTo>
                  <a:lnTo>
                    <a:pt x="180" y="1049"/>
                  </a:lnTo>
                  <a:lnTo>
                    <a:pt x="189" y="1049"/>
                  </a:lnTo>
                  <a:lnTo>
                    <a:pt x="188" y="1034"/>
                  </a:lnTo>
                  <a:lnTo>
                    <a:pt x="171" y="1033"/>
                  </a:lnTo>
                  <a:lnTo>
                    <a:pt x="171" y="1043"/>
                  </a:lnTo>
                  <a:lnTo>
                    <a:pt x="179" y="1044"/>
                  </a:lnTo>
                  <a:lnTo>
                    <a:pt x="187" y="1043"/>
                  </a:lnTo>
                  <a:lnTo>
                    <a:pt x="187" y="1024"/>
                  </a:lnTo>
                  <a:lnTo>
                    <a:pt x="170" y="1025"/>
                  </a:lnTo>
                  <a:close/>
                  <a:moveTo>
                    <a:pt x="189" y="1031"/>
                  </a:moveTo>
                  <a:lnTo>
                    <a:pt x="189" y="1027"/>
                  </a:lnTo>
                  <a:lnTo>
                    <a:pt x="181" y="1027"/>
                  </a:lnTo>
                  <a:lnTo>
                    <a:pt x="173" y="1027"/>
                  </a:lnTo>
                  <a:lnTo>
                    <a:pt x="173" y="1048"/>
                  </a:lnTo>
                  <a:lnTo>
                    <a:pt x="190" y="1048"/>
                  </a:lnTo>
                  <a:lnTo>
                    <a:pt x="189" y="1026"/>
                  </a:lnTo>
                  <a:lnTo>
                    <a:pt x="173" y="1026"/>
                  </a:lnTo>
                  <a:lnTo>
                    <a:pt x="172" y="1030"/>
                  </a:lnTo>
                  <a:lnTo>
                    <a:pt x="189" y="1031"/>
                  </a:lnTo>
                  <a:close/>
                  <a:moveTo>
                    <a:pt x="191" y="1044"/>
                  </a:moveTo>
                  <a:lnTo>
                    <a:pt x="191" y="1026"/>
                  </a:lnTo>
                  <a:lnTo>
                    <a:pt x="183" y="1026"/>
                  </a:lnTo>
                  <a:lnTo>
                    <a:pt x="174" y="1026"/>
                  </a:lnTo>
                  <a:lnTo>
                    <a:pt x="175" y="1037"/>
                  </a:lnTo>
                  <a:lnTo>
                    <a:pt x="192" y="1037"/>
                  </a:lnTo>
                  <a:lnTo>
                    <a:pt x="192" y="1026"/>
                  </a:lnTo>
                  <a:lnTo>
                    <a:pt x="184" y="1026"/>
                  </a:lnTo>
                  <a:lnTo>
                    <a:pt x="176" y="1026"/>
                  </a:lnTo>
                  <a:lnTo>
                    <a:pt x="176" y="1037"/>
                  </a:lnTo>
                  <a:lnTo>
                    <a:pt x="193" y="1037"/>
                  </a:lnTo>
                  <a:lnTo>
                    <a:pt x="192" y="1026"/>
                  </a:lnTo>
                  <a:lnTo>
                    <a:pt x="176" y="1025"/>
                  </a:lnTo>
                  <a:lnTo>
                    <a:pt x="175" y="1036"/>
                  </a:lnTo>
                  <a:lnTo>
                    <a:pt x="183" y="1036"/>
                  </a:lnTo>
                  <a:lnTo>
                    <a:pt x="192" y="1036"/>
                  </a:lnTo>
                  <a:lnTo>
                    <a:pt x="191" y="1025"/>
                  </a:lnTo>
                  <a:lnTo>
                    <a:pt x="174" y="1025"/>
                  </a:lnTo>
                  <a:lnTo>
                    <a:pt x="174" y="1043"/>
                  </a:lnTo>
                  <a:lnTo>
                    <a:pt x="191" y="1044"/>
                  </a:lnTo>
                  <a:close/>
                  <a:moveTo>
                    <a:pt x="176" y="1050"/>
                  </a:moveTo>
                  <a:lnTo>
                    <a:pt x="176" y="1061"/>
                  </a:lnTo>
                  <a:lnTo>
                    <a:pt x="193" y="1062"/>
                  </a:lnTo>
                  <a:lnTo>
                    <a:pt x="194" y="1048"/>
                  </a:lnTo>
                  <a:lnTo>
                    <a:pt x="177" y="1048"/>
                  </a:lnTo>
                  <a:lnTo>
                    <a:pt x="176" y="1061"/>
                  </a:lnTo>
                  <a:lnTo>
                    <a:pt x="185" y="1061"/>
                  </a:lnTo>
                  <a:lnTo>
                    <a:pt x="193" y="1061"/>
                  </a:lnTo>
                  <a:lnTo>
                    <a:pt x="193" y="1049"/>
                  </a:lnTo>
                  <a:lnTo>
                    <a:pt x="176" y="1050"/>
                  </a:lnTo>
                  <a:close/>
                  <a:moveTo>
                    <a:pt x="194" y="1037"/>
                  </a:moveTo>
                  <a:lnTo>
                    <a:pt x="194" y="1036"/>
                  </a:lnTo>
                  <a:lnTo>
                    <a:pt x="186" y="1035"/>
                  </a:lnTo>
                  <a:lnTo>
                    <a:pt x="178" y="1036"/>
                  </a:lnTo>
                  <a:lnTo>
                    <a:pt x="178" y="1040"/>
                  </a:lnTo>
                  <a:lnTo>
                    <a:pt x="179" y="1047"/>
                  </a:lnTo>
                  <a:lnTo>
                    <a:pt x="192" y="1053"/>
                  </a:lnTo>
                  <a:lnTo>
                    <a:pt x="192" y="1053"/>
                  </a:lnTo>
                  <a:lnTo>
                    <a:pt x="188" y="1046"/>
                  </a:lnTo>
                  <a:lnTo>
                    <a:pt x="180" y="1046"/>
                  </a:lnTo>
                  <a:lnTo>
                    <a:pt x="180" y="1062"/>
                  </a:lnTo>
                  <a:lnTo>
                    <a:pt x="197" y="1063"/>
                  </a:lnTo>
                  <a:lnTo>
                    <a:pt x="198" y="1056"/>
                  </a:lnTo>
                  <a:lnTo>
                    <a:pt x="198" y="1041"/>
                  </a:lnTo>
                  <a:lnTo>
                    <a:pt x="181" y="1041"/>
                  </a:lnTo>
                  <a:lnTo>
                    <a:pt x="181" y="1055"/>
                  </a:lnTo>
                  <a:lnTo>
                    <a:pt x="180" y="1061"/>
                  </a:lnTo>
                  <a:lnTo>
                    <a:pt x="189" y="1062"/>
                  </a:lnTo>
                  <a:lnTo>
                    <a:pt x="197" y="1062"/>
                  </a:lnTo>
                  <a:lnTo>
                    <a:pt x="196" y="1045"/>
                  </a:lnTo>
                  <a:lnTo>
                    <a:pt x="183" y="1039"/>
                  </a:lnTo>
                  <a:lnTo>
                    <a:pt x="183" y="1039"/>
                  </a:lnTo>
                  <a:lnTo>
                    <a:pt x="187" y="1046"/>
                  </a:lnTo>
                  <a:lnTo>
                    <a:pt x="196" y="1045"/>
                  </a:lnTo>
                  <a:lnTo>
                    <a:pt x="195" y="1039"/>
                  </a:lnTo>
                  <a:lnTo>
                    <a:pt x="194" y="1034"/>
                  </a:lnTo>
                  <a:lnTo>
                    <a:pt x="178" y="1033"/>
                  </a:lnTo>
                  <a:lnTo>
                    <a:pt x="178" y="1034"/>
                  </a:lnTo>
                  <a:lnTo>
                    <a:pt x="194" y="1037"/>
                  </a:lnTo>
                  <a:close/>
                  <a:moveTo>
                    <a:pt x="181" y="1032"/>
                  </a:moveTo>
                  <a:lnTo>
                    <a:pt x="182" y="1057"/>
                  </a:lnTo>
                  <a:lnTo>
                    <a:pt x="198" y="1057"/>
                  </a:lnTo>
                  <a:lnTo>
                    <a:pt x="198" y="1032"/>
                  </a:lnTo>
                  <a:lnTo>
                    <a:pt x="181" y="1032"/>
                  </a:lnTo>
                  <a:close/>
                  <a:moveTo>
                    <a:pt x="182" y="1070"/>
                  </a:moveTo>
                  <a:lnTo>
                    <a:pt x="182" y="1070"/>
                  </a:lnTo>
                  <a:lnTo>
                    <a:pt x="199" y="1072"/>
                  </a:lnTo>
                  <a:lnTo>
                    <a:pt x="199" y="1069"/>
                  </a:lnTo>
                  <a:lnTo>
                    <a:pt x="191" y="1067"/>
                  </a:lnTo>
                  <a:lnTo>
                    <a:pt x="183" y="1069"/>
                  </a:lnTo>
                  <a:lnTo>
                    <a:pt x="183" y="1072"/>
                  </a:lnTo>
                  <a:lnTo>
                    <a:pt x="200" y="1071"/>
                  </a:lnTo>
                  <a:lnTo>
                    <a:pt x="201" y="1064"/>
                  </a:lnTo>
                  <a:lnTo>
                    <a:pt x="201" y="1054"/>
                  </a:lnTo>
                  <a:lnTo>
                    <a:pt x="193" y="1053"/>
                  </a:lnTo>
                  <a:lnTo>
                    <a:pt x="185" y="1054"/>
                  </a:lnTo>
                  <a:lnTo>
                    <a:pt x="185" y="1062"/>
                  </a:lnTo>
                  <a:lnTo>
                    <a:pt x="202" y="1061"/>
                  </a:lnTo>
                  <a:lnTo>
                    <a:pt x="201" y="1052"/>
                  </a:lnTo>
                  <a:lnTo>
                    <a:pt x="185" y="1052"/>
                  </a:lnTo>
                  <a:lnTo>
                    <a:pt x="184" y="1063"/>
                  </a:lnTo>
                  <a:lnTo>
                    <a:pt x="183" y="1070"/>
                  </a:lnTo>
                  <a:lnTo>
                    <a:pt x="192" y="1070"/>
                  </a:lnTo>
                  <a:lnTo>
                    <a:pt x="200" y="1069"/>
                  </a:lnTo>
                  <a:lnTo>
                    <a:pt x="199" y="1066"/>
                  </a:lnTo>
                  <a:lnTo>
                    <a:pt x="183" y="1065"/>
                  </a:lnTo>
                  <a:lnTo>
                    <a:pt x="182" y="1068"/>
                  </a:lnTo>
                  <a:lnTo>
                    <a:pt x="190" y="1070"/>
                  </a:lnTo>
                  <a:lnTo>
                    <a:pt x="199" y="1070"/>
                  </a:lnTo>
                  <a:lnTo>
                    <a:pt x="199" y="1070"/>
                  </a:lnTo>
                  <a:lnTo>
                    <a:pt x="182" y="1070"/>
                  </a:lnTo>
                  <a:close/>
                  <a:moveTo>
                    <a:pt x="17" y="1025"/>
                  </a:moveTo>
                  <a:lnTo>
                    <a:pt x="18" y="997"/>
                  </a:lnTo>
                  <a:lnTo>
                    <a:pt x="9" y="997"/>
                  </a:lnTo>
                  <a:lnTo>
                    <a:pt x="1" y="998"/>
                  </a:lnTo>
                  <a:lnTo>
                    <a:pt x="1" y="1003"/>
                  </a:lnTo>
                  <a:lnTo>
                    <a:pt x="10" y="1002"/>
                  </a:lnTo>
                  <a:lnTo>
                    <a:pt x="1" y="1002"/>
                  </a:lnTo>
                  <a:lnTo>
                    <a:pt x="2" y="1018"/>
                  </a:lnTo>
                  <a:lnTo>
                    <a:pt x="19" y="1018"/>
                  </a:lnTo>
                  <a:lnTo>
                    <a:pt x="19" y="1016"/>
                  </a:lnTo>
                  <a:lnTo>
                    <a:pt x="2" y="1015"/>
                  </a:lnTo>
                  <a:lnTo>
                    <a:pt x="2" y="1017"/>
                  </a:lnTo>
                  <a:lnTo>
                    <a:pt x="10" y="1017"/>
                  </a:lnTo>
                  <a:lnTo>
                    <a:pt x="19" y="1017"/>
                  </a:lnTo>
                  <a:lnTo>
                    <a:pt x="18" y="1002"/>
                  </a:lnTo>
                  <a:lnTo>
                    <a:pt x="18" y="1001"/>
                  </a:lnTo>
                  <a:lnTo>
                    <a:pt x="18" y="996"/>
                  </a:lnTo>
                  <a:lnTo>
                    <a:pt x="1" y="997"/>
                  </a:lnTo>
                  <a:lnTo>
                    <a:pt x="0" y="1024"/>
                  </a:lnTo>
                  <a:lnTo>
                    <a:pt x="17" y="10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Freeform 108"/>
            <p:cNvSpPr>
              <a:spLocks noEditPoints="1"/>
            </p:cNvSpPr>
            <p:nvPr/>
          </p:nvSpPr>
          <p:spPr bwMode="auto">
            <a:xfrm>
              <a:off x="24396152" y="11358847"/>
              <a:ext cx="126435" cy="716854"/>
            </a:xfrm>
            <a:custGeom>
              <a:avLst/>
              <a:gdLst>
                <a:gd name="T0" fmla="*/ 21 w 202"/>
                <a:gd name="T1" fmla="*/ 1051 h 1103"/>
                <a:gd name="T2" fmla="*/ 22 w 202"/>
                <a:gd name="T3" fmla="*/ 1031 h 1103"/>
                <a:gd name="T4" fmla="*/ 26 w 202"/>
                <a:gd name="T5" fmla="*/ 1071 h 1103"/>
                <a:gd name="T6" fmla="*/ 21 w 202"/>
                <a:gd name="T7" fmla="*/ 1102 h 1103"/>
                <a:gd name="T8" fmla="*/ 17 w 202"/>
                <a:gd name="T9" fmla="*/ 1070 h 1103"/>
                <a:gd name="T10" fmla="*/ 20 w 202"/>
                <a:gd name="T11" fmla="*/ 1097 h 1103"/>
                <a:gd name="T12" fmla="*/ 21 w 202"/>
                <a:gd name="T13" fmla="*/ 1075 h 1103"/>
                <a:gd name="T14" fmla="*/ 25 w 202"/>
                <a:gd name="T15" fmla="*/ 1092 h 1103"/>
                <a:gd name="T16" fmla="*/ 26 w 202"/>
                <a:gd name="T17" fmla="*/ 1047 h 1103"/>
                <a:gd name="T18" fmla="*/ 45 w 202"/>
                <a:gd name="T19" fmla="*/ 1066 h 1103"/>
                <a:gd name="T20" fmla="*/ 33 w 202"/>
                <a:gd name="T21" fmla="*/ 1088 h 1103"/>
                <a:gd name="T22" fmla="*/ 36 w 202"/>
                <a:gd name="T23" fmla="*/ 1086 h 1103"/>
                <a:gd name="T24" fmla="*/ 54 w 202"/>
                <a:gd name="T25" fmla="*/ 990 h 1103"/>
                <a:gd name="T26" fmla="*/ 57 w 202"/>
                <a:gd name="T27" fmla="*/ 711 h 1103"/>
                <a:gd name="T28" fmla="*/ 58 w 202"/>
                <a:gd name="T29" fmla="*/ 500 h 1103"/>
                <a:gd name="T30" fmla="*/ 59 w 202"/>
                <a:gd name="T31" fmla="*/ 298 h 1103"/>
                <a:gd name="T32" fmla="*/ 61 w 202"/>
                <a:gd name="T33" fmla="*/ 185 h 1103"/>
                <a:gd name="T34" fmla="*/ 63 w 202"/>
                <a:gd name="T35" fmla="*/ 85 h 1103"/>
                <a:gd name="T36" fmla="*/ 66 w 202"/>
                <a:gd name="T37" fmla="*/ 35 h 1103"/>
                <a:gd name="T38" fmla="*/ 54 w 202"/>
                <a:gd name="T39" fmla="*/ 72 h 1103"/>
                <a:gd name="T40" fmla="*/ 58 w 202"/>
                <a:gd name="T41" fmla="*/ 155 h 1103"/>
                <a:gd name="T42" fmla="*/ 63 w 202"/>
                <a:gd name="T43" fmla="*/ 252 h 1103"/>
                <a:gd name="T44" fmla="*/ 80 w 202"/>
                <a:gd name="T45" fmla="*/ 267 h 1103"/>
                <a:gd name="T46" fmla="*/ 85 w 202"/>
                <a:gd name="T47" fmla="*/ 426 h 1103"/>
                <a:gd name="T48" fmla="*/ 88 w 202"/>
                <a:gd name="T49" fmla="*/ 476 h 1103"/>
                <a:gd name="T50" fmla="*/ 91 w 202"/>
                <a:gd name="T51" fmla="*/ 562 h 1103"/>
                <a:gd name="T52" fmla="*/ 76 w 202"/>
                <a:gd name="T53" fmla="*/ 631 h 1103"/>
                <a:gd name="T54" fmla="*/ 80 w 202"/>
                <a:gd name="T55" fmla="*/ 626 h 1103"/>
                <a:gd name="T56" fmla="*/ 100 w 202"/>
                <a:gd name="T57" fmla="*/ 666 h 1103"/>
                <a:gd name="T58" fmla="*/ 101 w 202"/>
                <a:gd name="T59" fmla="*/ 684 h 1103"/>
                <a:gd name="T60" fmla="*/ 89 w 202"/>
                <a:gd name="T61" fmla="*/ 735 h 1103"/>
                <a:gd name="T62" fmla="*/ 92 w 202"/>
                <a:gd name="T63" fmla="*/ 730 h 1103"/>
                <a:gd name="T64" fmla="*/ 94 w 202"/>
                <a:gd name="T65" fmla="*/ 725 h 1103"/>
                <a:gd name="T66" fmla="*/ 97 w 202"/>
                <a:gd name="T67" fmla="*/ 791 h 1103"/>
                <a:gd name="T68" fmla="*/ 117 w 202"/>
                <a:gd name="T69" fmla="*/ 795 h 1103"/>
                <a:gd name="T70" fmla="*/ 120 w 202"/>
                <a:gd name="T71" fmla="*/ 861 h 1103"/>
                <a:gd name="T72" fmla="*/ 107 w 202"/>
                <a:gd name="T73" fmla="*/ 850 h 1103"/>
                <a:gd name="T74" fmla="*/ 110 w 202"/>
                <a:gd name="T75" fmla="*/ 850 h 1103"/>
                <a:gd name="T76" fmla="*/ 113 w 202"/>
                <a:gd name="T77" fmla="*/ 887 h 1103"/>
                <a:gd name="T78" fmla="*/ 134 w 202"/>
                <a:gd name="T79" fmla="*/ 889 h 1103"/>
                <a:gd name="T80" fmla="*/ 121 w 202"/>
                <a:gd name="T81" fmla="*/ 895 h 1103"/>
                <a:gd name="T82" fmla="*/ 140 w 202"/>
                <a:gd name="T83" fmla="*/ 873 h 1103"/>
                <a:gd name="T84" fmla="*/ 129 w 202"/>
                <a:gd name="T85" fmla="*/ 923 h 1103"/>
                <a:gd name="T86" fmla="*/ 131 w 202"/>
                <a:gd name="T87" fmla="*/ 936 h 1103"/>
                <a:gd name="T88" fmla="*/ 151 w 202"/>
                <a:gd name="T89" fmla="*/ 972 h 1103"/>
                <a:gd name="T90" fmla="*/ 153 w 202"/>
                <a:gd name="T91" fmla="*/ 943 h 1103"/>
                <a:gd name="T92" fmla="*/ 158 w 202"/>
                <a:gd name="T93" fmla="*/ 956 h 1103"/>
                <a:gd name="T94" fmla="*/ 143 w 202"/>
                <a:gd name="T95" fmla="*/ 939 h 1103"/>
                <a:gd name="T96" fmla="*/ 144 w 202"/>
                <a:gd name="T97" fmla="*/ 970 h 1103"/>
                <a:gd name="T98" fmla="*/ 146 w 202"/>
                <a:gd name="T99" fmla="*/ 1007 h 1103"/>
                <a:gd name="T100" fmla="*/ 158 w 202"/>
                <a:gd name="T101" fmla="*/ 1002 h 1103"/>
                <a:gd name="T102" fmla="*/ 170 w 202"/>
                <a:gd name="T103" fmla="*/ 963 h 1103"/>
                <a:gd name="T104" fmla="*/ 158 w 202"/>
                <a:gd name="T105" fmla="*/ 1018 h 1103"/>
                <a:gd name="T106" fmla="*/ 169 w 202"/>
                <a:gd name="T107" fmla="*/ 949 h 1103"/>
                <a:gd name="T108" fmla="*/ 178 w 202"/>
                <a:gd name="T109" fmla="*/ 1011 h 1103"/>
                <a:gd name="T110" fmla="*/ 166 w 202"/>
                <a:gd name="T111" fmla="*/ 1014 h 1103"/>
                <a:gd name="T112" fmla="*/ 170 w 202"/>
                <a:gd name="T113" fmla="*/ 1002 h 1103"/>
                <a:gd name="T114" fmla="*/ 174 w 202"/>
                <a:gd name="T115" fmla="*/ 996 h 1103"/>
                <a:gd name="T116" fmla="*/ 193 w 202"/>
                <a:gd name="T117" fmla="*/ 989 h 1103"/>
                <a:gd name="T118" fmla="*/ 193 w 202"/>
                <a:gd name="T119" fmla="*/ 1037 h 1103"/>
                <a:gd name="T120" fmla="*/ 180 w 202"/>
                <a:gd name="T121" fmla="*/ 1005 h 1103"/>
                <a:gd name="T122" fmla="*/ 201 w 202"/>
                <a:gd name="T123" fmla="*/ 1021 h 1103"/>
                <a:gd name="T124" fmla="*/ 17 w 202"/>
                <a:gd name="T125" fmla="*/ 1072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103">
                  <a:moveTo>
                    <a:pt x="0" y="1040"/>
                  </a:moveTo>
                  <a:lnTo>
                    <a:pt x="1" y="1065"/>
                  </a:lnTo>
                  <a:lnTo>
                    <a:pt x="18" y="1065"/>
                  </a:lnTo>
                  <a:lnTo>
                    <a:pt x="17" y="1040"/>
                  </a:lnTo>
                  <a:lnTo>
                    <a:pt x="0" y="1040"/>
                  </a:lnTo>
                  <a:close/>
                  <a:moveTo>
                    <a:pt x="18" y="1075"/>
                  </a:moveTo>
                  <a:lnTo>
                    <a:pt x="18" y="1054"/>
                  </a:lnTo>
                  <a:lnTo>
                    <a:pt x="19" y="1037"/>
                  </a:lnTo>
                  <a:lnTo>
                    <a:pt x="19" y="1024"/>
                  </a:lnTo>
                  <a:lnTo>
                    <a:pt x="3" y="1024"/>
                  </a:lnTo>
                  <a:lnTo>
                    <a:pt x="2" y="1036"/>
                  </a:lnTo>
                  <a:lnTo>
                    <a:pt x="2" y="1053"/>
                  </a:lnTo>
                  <a:lnTo>
                    <a:pt x="1" y="1074"/>
                  </a:lnTo>
                  <a:lnTo>
                    <a:pt x="18" y="1075"/>
                  </a:lnTo>
                  <a:close/>
                  <a:moveTo>
                    <a:pt x="3" y="1029"/>
                  </a:moveTo>
                  <a:lnTo>
                    <a:pt x="3" y="1055"/>
                  </a:lnTo>
                  <a:lnTo>
                    <a:pt x="20" y="1054"/>
                  </a:lnTo>
                  <a:lnTo>
                    <a:pt x="20" y="1029"/>
                  </a:lnTo>
                  <a:lnTo>
                    <a:pt x="3" y="1029"/>
                  </a:lnTo>
                  <a:close/>
                  <a:moveTo>
                    <a:pt x="3" y="1067"/>
                  </a:moveTo>
                  <a:lnTo>
                    <a:pt x="4" y="1080"/>
                  </a:lnTo>
                  <a:lnTo>
                    <a:pt x="20" y="1080"/>
                  </a:lnTo>
                  <a:lnTo>
                    <a:pt x="21" y="1060"/>
                  </a:lnTo>
                  <a:lnTo>
                    <a:pt x="21" y="1051"/>
                  </a:lnTo>
                  <a:lnTo>
                    <a:pt x="22" y="1043"/>
                  </a:lnTo>
                  <a:lnTo>
                    <a:pt x="5" y="1042"/>
                  </a:lnTo>
                  <a:lnTo>
                    <a:pt x="5" y="1050"/>
                  </a:lnTo>
                  <a:lnTo>
                    <a:pt x="4" y="1060"/>
                  </a:lnTo>
                  <a:lnTo>
                    <a:pt x="4" y="1080"/>
                  </a:lnTo>
                  <a:lnTo>
                    <a:pt x="12" y="1080"/>
                  </a:lnTo>
                  <a:lnTo>
                    <a:pt x="20" y="1080"/>
                  </a:lnTo>
                  <a:lnTo>
                    <a:pt x="20" y="1067"/>
                  </a:lnTo>
                  <a:lnTo>
                    <a:pt x="3" y="1067"/>
                  </a:lnTo>
                  <a:close/>
                  <a:moveTo>
                    <a:pt x="22" y="1031"/>
                  </a:moveTo>
                  <a:lnTo>
                    <a:pt x="22" y="1030"/>
                  </a:lnTo>
                  <a:lnTo>
                    <a:pt x="14" y="1030"/>
                  </a:lnTo>
                  <a:lnTo>
                    <a:pt x="5" y="1030"/>
                  </a:lnTo>
                  <a:lnTo>
                    <a:pt x="6" y="1053"/>
                  </a:lnTo>
                  <a:lnTo>
                    <a:pt x="6" y="1054"/>
                  </a:lnTo>
                  <a:lnTo>
                    <a:pt x="6" y="1056"/>
                  </a:lnTo>
                  <a:lnTo>
                    <a:pt x="23" y="1054"/>
                  </a:lnTo>
                  <a:lnTo>
                    <a:pt x="23" y="1052"/>
                  </a:lnTo>
                  <a:lnTo>
                    <a:pt x="14" y="1053"/>
                  </a:lnTo>
                  <a:lnTo>
                    <a:pt x="23" y="1053"/>
                  </a:lnTo>
                  <a:lnTo>
                    <a:pt x="22" y="1030"/>
                  </a:lnTo>
                  <a:lnTo>
                    <a:pt x="5" y="1030"/>
                  </a:lnTo>
                  <a:lnTo>
                    <a:pt x="5" y="1030"/>
                  </a:lnTo>
                  <a:lnTo>
                    <a:pt x="22" y="1031"/>
                  </a:lnTo>
                  <a:close/>
                  <a:moveTo>
                    <a:pt x="7" y="1068"/>
                  </a:moveTo>
                  <a:lnTo>
                    <a:pt x="7" y="1075"/>
                  </a:lnTo>
                  <a:lnTo>
                    <a:pt x="24" y="1075"/>
                  </a:lnTo>
                  <a:lnTo>
                    <a:pt x="24" y="1046"/>
                  </a:lnTo>
                  <a:lnTo>
                    <a:pt x="16" y="1046"/>
                  </a:lnTo>
                  <a:lnTo>
                    <a:pt x="8" y="1046"/>
                  </a:lnTo>
                  <a:lnTo>
                    <a:pt x="8" y="1060"/>
                  </a:lnTo>
                  <a:lnTo>
                    <a:pt x="25" y="1059"/>
                  </a:lnTo>
                  <a:lnTo>
                    <a:pt x="24" y="1045"/>
                  </a:lnTo>
                  <a:lnTo>
                    <a:pt x="8" y="1045"/>
                  </a:lnTo>
                  <a:lnTo>
                    <a:pt x="7" y="1075"/>
                  </a:lnTo>
                  <a:lnTo>
                    <a:pt x="16" y="1075"/>
                  </a:lnTo>
                  <a:lnTo>
                    <a:pt x="24" y="1074"/>
                  </a:lnTo>
                  <a:lnTo>
                    <a:pt x="24" y="1068"/>
                  </a:lnTo>
                  <a:lnTo>
                    <a:pt x="7" y="1068"/>
                  </a:lnTo>
                  <a:close/>
                  <a:moveTo>
                    <a:pt x="9" y="1073"/>
                  </a:moveTo>
                  <a:lnTo>
                    <a:pt x="9" y="1073"/>
                  </a:lnTo>
                  <a:lnTo>
                    <a:pt x="26" y="1072"/>
                  </a:lnTo>
                  <a:lnTo>
                    <a:pt x="26" y="1047"/>
                  </a:lnTo>
                  <a:lnTo>
                    <a:pt x="9" y="1047"/>
                  </a:lnTo>
                  <a:lnTo>
                    <a:pt x="9" y="1072"/>
                  </a:lnTo>
                  <a:lnTo>
                    <a:pt x="17" y="1072"/>
                  </a:lnTo>
                  <a:lnTo>
                    <a:pt x="26" y="1071"/>
                  </a:lnTo>
                  <a:lnTo>
                    <a:pt x="26" y="1071"/>
                  </a:lnTo>
                  <a:lnTo>
                    <a:pt x="9" y="1073"/>
                  </a:lnTo>
                  <a:close/>
                  <a:moveTo>
                    <a:pt x="26" y="1035"/>
                  </a:moveTo>
                  <a:lnTo>
                    <a:pt x="26" y="1027"/>
                  </a:lnTo>
                  <a:lnTo>
                    <a:pt x="18" y="1027"/>
                  </a:lnTo>
                  <a:lnTo>
                    <a:pt x="10" y="1027"/>
                  </a:lnTo>
                  <a:lnTo>
                    <a:pt x="10" y="1071"/>
                  </a:lnTo>
                  <a:lnTo>
                    <a:pt x="27" y="1070"/>
                  </a:lnTo>
                  <a:lnTo>
                    <a:pt x="26" y="1027"/>
                  </a:lnTo>
                  <a:lnTo>
                    <a:pt x="10" y="1027"/>
                  </a:lnTo>
                  <a:lnTo>
                    <a:pt x="9" y="1035"/>
                  </a:lnTo>
                  <a:lnTo>
                    <a:pt x="26" y="1035"/>
                  </a:lnTo>
                  <a:close/>
                  <a:moveTo>
                    <a:pt x="27" y="1080"/>
                  </a:moveTo>
                  <a:lnTo>
                    <a:pt x="28" y="1055"/>
                  </a:lnTo>
                  <a:lnTo>
                    <a:pt x="11" y="1054"/>
                  </a:lnTo>
                  <a:lnTo>
                    <a:pt x="10" y="1079"/>
                  </a:lnTo>
                  <a:lnTo>
                    <a:pt x="27" y="1080"/>
                  </a:lnTo>
                  <a:close/>
                  <a:moveTo>
                    <a:pt x="12" y="1065"/>
                  </a:moveTo>
                  <a:lnTo>
                    <a:pt x="12" y="1076"/>
                  </a:lnTo>
                  <a:lnTo>
                    <a:pt x="13" y="1102"/>
                  </a:lnTo>
                  <a:lnTo>
                    <a:pt x="29" y="1102"/>
                  </a:lnTo>
                  <a:lnTo>
                    <a:pt x="30" y="1090"/>
                  </a:lnTo>
                  <a:lnTo>
                    <a:pt x="13" y="1089"/>
                  </a:lnTo>
                  <a:lnTo>
                    <a:pt x="13" y="1102"/>
                  </a:lnTo>
                  <a:lnTo>
                    <a:pt x="21" y="1102"/>
                  </a:lnTo>
                  <a:lnTo>
                    <a:pt x="29" y="1102"/>
                  </a:lnTo>
                  <a:lnTo>
                    <a:pt x="29" y="1075"/>
                  </a:lnTo>
                  <a:lnTo>
                    <a:pt x="28" y="1064"/>
                  </a:lnTo>
                  <a:lnTo>
                    <a:pt x="12" y="1065"/>
                  </a:lnTo>
                  <a:close/>
                  <a:moveTo>
                    <a:pt x="30" y="1077"/>
                  </a:moveTo>
                  <a:lnTo>
                    <a:pt x="30" y="1072"/>
                  </a:lnTo>
                  <a:lnTo>
                    <a:pt x="31" y="1052"/>
                  </a:lnTo>
                  <a:lnTo>
                    <a:pt x="14" y="1051"/>
                  </a:lnTo>
                  <a:lnTo>
                    <a:pt x="13" y="1071"/>
                  </a:lnTo>
                  <a:lnTo>
                    <a:pt x="13" y="1077"/>
                  </a:lnTo>
                  <a:lnTo>
                    <a:pt x="30" y="1077"/>
                  </a:lnTo>
                  <a:close/>
                  <a:moveTo>
                    <a:pt x="15" y="1046"/>
                  </a:moveTo>
                  <a:lnTo>
                    <a:pt x="15" y="1071"/>
                  </a:lnTo>
                  <a:lnTo>
                    <a:pt x="16" y="1078"/>
                  </a:lnTo>
                  <a:lnTo>
                    <a:pt x="33" y="1078"/>
                  </a:lnTo>
                  <a:lnTo>
                    <a:pt x="33" y="1072"/>
                  </a:lnTo>
                  <a:lnTo>
                    <a:pt x="34" y="1068"/>
                  </a:lnTo>
                  <a:lnTo>
                    <a:pt x="34" y="1067"/>
                  </a:lnTo>
                  <a:lnTo>
                    <a:pt x="34" y="1060"/>
                  </a:lnTo>
                  <a:lnTo>
                    <a:pt x="18" y="1059"/>
                  </a:lnTo>
                  <a:lnTo>
                    <a:pt x="17" y="1066"/>
                  </a:lnTo>
                  <a:lnTo>
                    <a:pt x="26" y="1067"/>
                  </a:lnTo>
                  <a:lnTo>
                    <a:pt x="17" y="1066"/>
                  </a:lnTo>
                  <a:lnTo>
                    <a:pt x="17" y="1070"/>
                  </a:lnTo>
                  <a:lnTo>
                    <a:pt x="16" y="1077"/>
                  </a:lnTo>
                  <a:lnTo>
                    <a:pt x="24" y="1077"/>
                  </a:lnTo>
                  <a:lnTo>
                    <a:pt x="33" y="1077"/>
                  </a:lnTo>
                  <a:lnTo>
                    <a:pt x="32" y="1069"/>
                  </a:lnTo>
                  <a:lnTo>
                    <a:pt x="31" y="1045"/>
                  </a:lnTo>
                  <a:lnTo>
                    <a:pt x="15" y="1046"/>
                  </a:lnTo>
                  <a:close/>
                  <a:moveTo>
                    <a:pt x="18" y="1060"/>
                  </a:moveTo>
                  <a:lnTo>
                    <a:pt x="18" y="1083"/>
                  </a:lnTo>
                  <a:lnTo>
                    <a:pt x="35" y="1083"/>
                  </a:lnTo>
                  <a:lnTo>
                    <a:pt x="35" y="1080"/>
                  </a:lnTo>
                  <a:lnTo>
                    <a:pt x="18" y="1080"/>
                  </a:lnTo>
                  <a:lnTo>
                    <a:pt x="18" y="1082"/>
                  </a:lnTo>
                  <a:lnTo>
                    <a:pt x="27" y="1082"/>
                  </a:lnTo>
                  <a:lnTo>
                    <a:pt x="35" y="1082"/>
                  </a:lnTo>
                  <a:lnTo>
                    <a:pt x="35" y="1060"/>
                  </a:lnTo>
                  <a:lnTo>
                    <a:pt x="18" y="1060"/>
                  </a:lnTo>
                  <a:close/>
                  <a:moveTo>
                    <a:pt x="19" y="1075"/>
                  </a:moveTo>
                  <a:lnTo>
                    <a:pt x="20" y="1097"/>
                  </a:lnTo>
                  <a:lnTo>
                    <a:pt x="37" y="1097"/>
                  </a:lnTo>
                  <a:lnTo>
                    <a:pt x="37" y="1083"/>
                  </a:lnTo>
                  <a:lnTo>
                    <a:pt x="37" y="1069"/>
                  </a:lnTo>
                  <a:lnTo>
                    <a:pt x="20" y="1069"/>
                  </a:lnTo>
                  <a:lnTo>
                    <a:pt x="20" y="1083"/>
                  </a:lnTo>
                  <a:lnTo>
                    <a:pt x="20" y="1097"/>
                  </a:lnTo>
                  <a:lnTo>
                    <a:pt x="28" y="1097"/>
                  </a:lnTo>
                  <a:lnTo>
                    <a:pt x="37" y="1097"/>
                  </a:lnTo>
                  <a:lnTo>
                    <a:pt x="36" y="1075"/>
                  </a:lnTo>
                  <a:lnTo>
                    <a:pt x="19" y="1075"/>
                  </a:lnTo>
                  <a:close/>
                  <a:moveTo>
                    <a:pt x="37" y="1057"/>
                  </a:moveTo>
                  <a:lnTo>
                    <a:pt x="38" y="1047"/>
                  </a:lnTo>
                  <a:lnTo>
                    <a:pt x="29" y="1047"/>
                  </a:lnTo>
                  <a:lnTo>
                    <a:pt x="21" y="1047"/>
                  </a:lnTo>
                  <a:lnTo>
                    <a:pt x="21" y="1062"/>
                  </a:lnTo>
                  <a:lnTo>
                    <a:pt x="38" y="1062"/>
                  </a:lnTo>
                  <a:lnTo>
                    <a:pt x="38" y="1047"/>
                  </a:lnTo>
                  <a:lnTo>
                    <a:pt x="21" y="1047"/>
                  </a:lnTo>
                  <a:lnTo>
                    <a:pt x="21" y="1057"/>
                  </a:lnTo>
                  <a:lnTo>
                    <a:pt x="37" y="1057"/>
                  </a:lnTo>
                  <a:close/>
                  <a:moveTo>
                    <a:pt x="21" y="1075"/>
                  </a:moveTo>
                  <a:lnTo>
                    <a:pt x="22" y="1103"/>
                  </a:lnTo>
                  <a:lnTo>
                    <a:pt x="38" y="1103"/>
                  </a:lnTo>
                  <a:lnTo>
                    <a:pt x="38" y="1081"/>
                  </a:lnTo>
                  <a:lnTo>
                    <a:pt x="22" y="1081"/>
                  </a:lnTo>
                  <a:lnTo>
                    <a:pt x="22" y="1103"/>
                  </a:lnTo>
                  <a:lnTo>
                    <a:pt x="30" y="1103"/>
                  </a:lnTo>
                  <a:lnTo>
                    <a:pt x="38" y="1103"/>
                  </a:lnTo>
                  <a:lnTo>
                    <a:pt x="38" y="1075"/>
                  </a:lnTo>
                  <a:lnTo>
                    <a:pt x="21" y="1075"/>
                  </a:lnTo>
                  <a:close/>
                  <a:moveTo>
                    <a:pt x="39" y="1069"/>
                  </a:moveTo>
                  <a:lnTo>
                    <a:pt x="39" y="1065"/>
                  </a:lnTo>
                  <a:lnTo>
                    <a:pt x="31" y="1065"/>
                  </a:lnTo>
                  <a:lnTo>
                    <a:pt x="22" y="1065"/>
                  </a:lnTo>
                  <a:lnTo>
                    <a:pt x="23" y="1083"/>
                  </a:lnTo>
                  <a:lnTo>
                    <a:pt x="23" y="1086"/>
                  </a:lnTo>
                  <a:lnTo>
                    <a:pt x="40" y="1086"/>
                  </a:lnTo>
                  <a:lnTo>
                    <a:pt x="40" y="1082"/>
                  </a:lnTo>
                  <a:lnTo>
                    <a:pt x="39" y="1064"/>
                  </a:lnTo>
                  <a:lnTo>
                    <a:pt x="22" y="1065"/>
                  </a:lnTo>
                  <a:lnTo>
                    <a:pt x="22" y="1069"/>
                  </a:lnTo>
                  <a:lnTo>
                    <a:pt x="39" y="1069"/>
                  </a:lnTo>
                  <a:close/>
                  <a:moveTo>
                    <a:pt x="40" y="1091"/>
                  </a:moveTo>
                  <a:lnTo>
                    <a:pt x="41" y="1059"/>
                  </a:lnTo>
                  <a:lnTo>
                    <a:pt x="32" y="1059"/>
                  </a:lnTo>
                  <a:lnTo>
                    <a:pt x="24" y="1059"/>
                  </a:lnTo>
                  <a:lnTo>
                    <a:pt x="24" y="1077"/>
                  </a:lnTo>
                  <a:lnTo>
                    <a:pt x="41" y="1077"/>
                  </a:lnTo>
                  <a:lnTo>
                    <a:pt x="41" y="1059"/>
                  </a:lnTo>
                  <a:lnTo>
                    <a:pt x="24" y="1059"/>
                  </a:lnTo>
                  <a:lnTo>
                    <a:pt x="24" y="1091"/>
                  </a:lnTo>
                  <a:lnTo>
                    <a:pt x="40" y="1091"/>
                  </a:lnTo>
                  <a:close/>
                  <a:moveTo>
                    <a:pt x="25" y="1090"/>
                  </a:moveTo>
                  <a:lnTo>
                    <a:pt x="25" y="1092"/>
                  </a:lnTo>
                  <a:lnTo>
                    <a:pt x="41" y="1092"/>
                  </a:lnTo>
                  <a:lnTo>
                    <a:pt x="42" y="1069"/>
                  </a:lnTo>
                  <a:lnTo>
                    <a:pt x="25" y="1069"/>
                  </a:lnTo>
                  <a:lnTo>
                    <a:pt x="25" y="1092"/>
                  </a:lnTo>
                  <a:lnTo>
                    <a:pt x="33" y="1092"/>
                  </a:lnTo>
                  <a:lnTo>
                    <a:pt x="41" y="1092"/>
                  </a:lnTo>
                  <a:lnTo>
                    <a:pt x="41" y="1089"/>
                  </a:lnTo>
                  <a:lnTo>
                    <a:pt x="25" y="1090"/>
                  </a:lnTo>
                  <a:close/>
                  <a:moveTo>
                    <a:pt x="42" y="1057"/>
                  </a:moveTo>
                  <a:lnTo>
                    <a:pt x="42" y="1051"/>
                  </a:lnTo>
                  <a:lnTo>
                    <a:pt x="34" y="1051"/>
                  </a:lnTo>
                  <a:lnTo>
                    <a:pt x="42" y="1053"/>
                  </a:lnTo>
                  <a:lnTo>
                    <a:pt x="42" y="1051"/>
                  </a:lnTo>
                  <a:lnTo>
                    <a:pt x="34" y="1049"/>
                  </a:lnTo>
                  <a:lnTo>
                    <a:pt x="26" y="1049"/>
                  </a:lnTo>
                  <a:lnTo>
                    <a:pt x="26" y="1086"/>
                  </a:lnTo>
                  <a:lnTo>
                    <a:pt x="43" y="1086"/>
                  </a:lnTo>
                  <a:lnTo>
                    <a:pt x="43" y="1081"/>
                  </a:lnTo>
                  <a:lnTo>
                    <a:pt x="27" y="1081"/>
                  </a:lnTo>
                  <a:lnTo>
                    <a:pt x="26" y="1086"/>
                  </a:lnTo>
                  <a:lnTo>
                    <a:pt x="35" y="1086"/>
                  </a:lnTo>
                  <a:lnTo>
                    <a:pt x="43" y="1086"/>
                  </a:lnTo>
                  <a:lnTo>
                    <a:pt x="42" y="1049"/>
                  </a:lnTo>
                  <a:lnTo>
                    <a:pt x="26" y="1047"/>
                  </a:lnTo>
                  <a:lnTo>
                    <a:pt x="26" y="1049"/>
                  </a:lnTo>
                  <a:lnTo>
                    <a:pt x="25" y="1051"/>
                  </a:lnTo>
                  <a:lnTo>
                    <a:pt x="25" y="1057"/>
                  </a:lnTo>
                  <a:lnTo>
                    <a:pt x="42" y="1057"/>
                  </a:lnTo>
                  <a:close/>
                  <a:moveTo>
                    <a:pt x="44" y="1069"/>
                  </a:moveTo>
                  <a:lnTo>
                    <a:pt x="44" y="1046"/>
                  </a:lnTo>
                  <a:lnTo>
                    <a:pt x="44" y="1044"/>
                  </a:lnTo>
                  <a:lnTo>
                    <a:pt x="27" y="1043"/>
                  </a:lnTo>
                  <a:lnTo>
                    <a:pt x="27" y="1046"/>
                  </a:lnTo>
                  <a:lnTo>
                    <a:pt x="27" y="1069"/>
                  </a:lnTo>
                  <a:lnTo>
                    <a:pt x="44" y="1069"/>
                  </a:lnTo>
                  <a:close/>
                  <a:moveTo>
                    <a:pt x="28" y="1042"/>
                  </a:moveTo>
                  <a:lnTo>
                    <a:pt x="28" y="1067"/>
                  </a:lnTo>
                  <a:lnTo>
                    <a:pt x="45" y="1067"/>
                  </a:lnTo>
                  <a:lnTo>
                    <a:pt x="46" y="1042"/>
                  </a:lnTo>
                  <a:lnTo>
                    <a:pt x="37" y="1042"/>
                  </a:lnTo>
                  <a:lnTo>
                    <a:pt x="29" y="1042"/>
                  </a:lnTo>
                  <a:lnTo>
                    <a:pt x="29" y="1042"/>
                  </a:lnTo>
                  <a:lnTo>
                    <a:pt x="46" y="1042"/>
                  </a:lnTo>
                  <a:lnTo>
                    <a:pt x="46" y="1041"/>
                  </a:lnTo>
                  <a:lnTo>
                    <a:pt x="29" y="1041"/>
                  </a:lnTo>
                  <a:lnTo>
                    <a:pt x="28" y="1066"/>
                  </a:lnTo>
                  <a:lnTo>
                    <a:pt x="37" y="1066"/>
                  </a:lnTo>
                  <a:lnTo>
                    <a:pt x="45" y="1066"/>
                  </a:lnTo>
                  <a:lnTo>
                    <a:pt x="45" y="1041"/>
                  </a:lnTo>
                  <a:lnTo>
                    <a:pt x="28" y="1042"/>
                  </a:lnTo>
                  <a:close/>
                  <a:moveTo>
                    <a:pt x="29" y="1054"/>
                  </a:moveTo>
                  <a:lnTo>
                    <a:pt x="29" y="1073"/>
                  </a:lnTo>
                  <a:lnTo>
                    <a:pt x="30" y="1075"/>
                  </a:lnTo>
                  <a:lnTo>
                    <a:pt x="30" y="1078"/>
                  </a:lnTo>
                  <a:lnTo>
                    <a:pt x="38" y="1077"/>
                  </a:lnTo>
                  <a:lnTo>
                    <a:pt x="30" y="1077"/>
                  </a:lnTo>
                  <a:lnTo>
                    <a:pt x="30" y="1080"/>
                  </a:lnTo>
                  <a:lnTo>
                    <a:pt x="47" y="1079"/>
                  </a:lnTo>
                  <a:lnTo>
                    <a:pt x="47" y="1076"/>
                  </a:lnTo>
                  <a:lnTo>
                    <a:pt x="47" y="1075"/>
                  </a:lnTo>
                  <a:lnTo>
                    <a:pt x="46" y="1072"/>
                  </a:lnTo>
                  <a:lnTo>
                    <a:pt x="38" y="1073"/>
                  </a:lnTo>
                  <a:lnTo>
                    <a:pt x="46" y="1073"/>
                  </a:lnTo>
                  <a:lnTo>
                    <a:pt x="46" y="1054"/>
                  </a:lnTo>
                  <a:lnTo>
                    <a:pt x="29" y="1054"/>
                  </a:lnTo>
                  <a:close/>
                  <a:moveTo>
                    <a:pt x="48" y="1089"/>
                  </a:moveTo>
                  <a:lnTo>
                    <a:pt x="48" y="1072"/>
                  </a:lnTo>
                  <a:lnTo>
                    <a:pt x="49" y="1064"/>
                  </a:lnTo>
                  <a:lnTo>
                    <a:pt x="40" y="1063"/>
                  </a:lnTo>
                  <a:lnTo>
                    <a:pt x="32" y="1063"/>
                  </a:lnTo>
                  <a:lnTo>
                    <a:pt x="33" y="1087"/>
                  </a:lnTo>
                  <a:lnTo>
                    <a:pt x="33" y="1088"/>
                  </a:lnTo>
                  <a:lnTo>
                    <a:pt x="49" y="1087"/>
                  </a:lnTo>
                  <a:lnTo>
                    <a:pt x="49" y="1086"/>
                  </a:lnTo>
                  <a:lnTo>
                    <a:pt x="49" y="1063"/>
                  </a:lnTo>
                  <a:lnTo>
                    <a:pt x="32" y="1062"/>
                  </a:lnTo>
                  <a:lnTo>
                    <a:pt x="31" y="1071"/>
                  </a:lnTo>
                  <a:lnTo>
                    <a:pt x="31" y="1089"/>
                  </a:lnTo>
                  <a:lnTo>
                    <a:pt x="48" y="1089"/>
                  </a:lnTo>
                  <a:close/>
                  <a:moveTo>
                    <a:pt x="50" y="1090"/>
                  </a:moveTo>
                  <a:lnTo>
                    <a:pt x="51" y="1071"/>
                  </a:lnTo>
                  <a:lnTo>
                    <a:pt x="42" y="1071"/>
                  </a:lnTo>
                  <a:lnTo>
                    <a:pt x="34" y="1072"/>
                  </a:lnTo>
                  <a:lnTo>
                    <a:pt x="35" y="1077"/>
                  </a:lnTo>
                  <a:lnTo>
                    <a:pt x="51" y="1077"/>
                  </a:lnTo>
                  <a:lnTo>
                    <a:pt x="51" y="1077"/>
                  </a:lnTo>
                  <a:lnTo>
                    <a:pt x="35" y="1074"/>
                  </a:lnTo>
                  <a:lnTo>
                    <a:pt x="35" y="1075"/>
                  </a:lnTo>
                  <a:lnTo>
                    <a:pt x="43" y="1076"/>
                  </a:lnTo>
                  <a:lnTo>
                    <a:pt x="51" y="1075"/>
                  </a:lnTo>
                  <a:lnTo>
                    <a:pt x="51" y="1070"/>
                  </a:lnTo>
                  <a:lnTo>
                    <a:pt x="34" y="1071"/>
                  </a:lnTo>
                  <a:lnTo>
                    <a:pt x="33" y="1090"/>
                  </a:lnTo>
                  <a:lnTo>
                    <a:pt x="50" y="1090"/>
                  </a:lnTo>
                  <a:close/>
                  <a:moveTo>
                    <a:pt x="36" y="1082"/>
                  </a:moveTo>
                  <a:lnTo>
                    <a:pt x="36" y="1086"/>
                  </a:lnTo>
                  <a:lnTo>
                    <a:pt x="53" y="1086"/>
                  </a:lnTo>
                  <a:lnTo>
                    <a:pt x="53" y="1040"/>
                  </a:lnTo>
                  <a:lnTo>
                    <a:pt x="37" y="1040"/>
                  </a:lnTo>
                  <a:lnTo>
                    <a:pt x="36" y="1086"/>
                  </a:lnTo>
                  <a:lnTo>
                    <a:pt x="44" y="1086"/>
                  </a:lnTo>
                  <a:lnTo>
                    <a:pt x="53" y="1085"/>
                  </a:lnTo>
                  <a:lnTo>
                    <a:pt x="52" y="1081"/>
                  </a:lnTo>
                  <a:lnTo>
                    <a:pt x="36" y="1082"/>
                  </a:lnTo>
                  <a:close/>
                  <a:moveTo>
                    <a:pt x="54" y="1028"/>
                  </a:moveTo>
                  <a:lnTo>
                    <a:pt x="54" y="1027"/>
                  </a:lnTo>
                  <a:lnTo>
                    <a:pt x="54" y="1002"/>
                  </a:lnTo>
                  <a:lnTo>
                    <a:pt x="37" y="1002"/>
                  </a:lnTo>
                  <a:lnTo>
                    <a:pt x="37" y="1027"/>
                  </a:lnTo>
                  <a:lnTo>
                    <a:pt x="37" y="1027"/>
                  </a:lnTo>
                  <a:lnTo>
                    <a:pt x="54" y="1028"/>
                  </a:lnTo>
                  <a:close/>
                  <a:moveTo>
                    <a:pt x="54" y="990"/>
                  </a:moveTo>
                  <a:lnTo>
                    <a:pt x="55" y="984"/>
                  </a:lnTo>
                  <a:lnTo>
                    <a:pt x="55" y="956"/>
                  </a:lnTo>
                  <a:lnTo>
                    <a:pt x="55" y="939"/>
                  </a:lnTo>
                  <a:lnTo>
                    <a:pt x="38" y="939"/>
                  </a:lnTo>
                  <a:lnTo>
                    <a:pt x="38" y="956"/>
                  </a:lnTo>
                  <a:lnTo>
                    <a:pt x="38" y="984"/>
                  </a:lnTo>
                  <a:lnTo>
                    <a:pt x="38" y="989"/>
                  </a:lnTo>
                  <a:lnTo>
                    <a:pt x="54" y="990"/>
                  </a:lnTo>
                  <a:close/>
                  <a:moveTo>
                    <a:pt x="55" y="927"/>
                  </a:moveTo>
                  <a:lnTo>
                    <a:pt x="55" y="902"/>
                  </a:lnTo>
                  <a:lnTo>
                    <a:pt x="39" y="902"/>
                  </a:lnTo>
                  <a:lnTo>
                    <a:pt x="38" y="927"/>
                  </a:lnTo>
                  <a:lnTo>
                    <a:pt x="55" y="927"/>
                  </a:lnTo>
                  <a:close/>
                  <a:moveTo>
                    <a:pt x="56" y="889"/>
                  </a:moveTo>
                  <a:lnTo>
                    <a:pt x="56" y="887"/>
                  </a:lnTo>
                  <a:lnTo>
                    <a:pt x="56" y="839"/>
                  </a:lnTo>
                  <a:lnTo>
                    <a:pt x="39" y="839"/>
                  </a:lnTo>
                  <a:lnTo>
                    <a:pt x="39" y="887"/>
                  </a:lnTo>
                  <a:lnTo>
                    <a:pt x="39" y="889"/>
                  </a:lnTo>
                  <a:lnTo>
                    <a:pt x="56" y="889"/>
                  </a:lnTo>
                  <a:close/>
                  <a:moveTo>
                    <a:pt x="56" y="826"/>
                  </a:moveTo>
                  <a:lnTo>
                    <a:pt x="56" y="801"/>
                  </a:lnTo>
                  <a:lnTo>
                    <a:pt x="40" y="801"/>
                  </a:lnTo>
                  <a:lnTo>
                    <a:pt x="39" y="826"/>
                  </a:lnTo>
                  <a:lnTo>
                    <a:pt x="56" y="826"/>
                  </a:lnTo>
                  <a:close/>
                  <a:moveTo>
                    <a:pt x="57" y="789"/>
                  </a:moveTo>
                  <a:lnTo>
                    <a:pt x="57" y="738"/>
                  </a:lnTo>
                  <a:lnTo>
                    <a:pt x="40" y="738"/>
                  </a:lnTo>
                  <a:lnTo>
                    <a:pt x="40" y="789"/>
                  </a:lnTo>
                  <a:lnTo>
                    <a:pt x="57" y="789"/>
                  </a:lnTo>
                  <a:close/>
                  <a:moveTo>
                    <a:pt x="57" y="726"/>
                  </a:moveTo>
                  <a:lnTo>
                    <a:pt x="57" y="711"/>
                  </a:lnTo>
                  <a:lnTo>
                    <a:pt x="57" y="701"/>
                  </a:lnTo>
                  <a:lnTo>
                    <a:pt x="40" y="701"/>
                  </a:lnTo>
                  <a:lnTo>
                    <a:pt x="40" y="711"/>
                  </a:lnTo>
                  <a:lnTo>
                    <a:pt x="40" y="726"/>
                  </a:lnTo>
                  <a:lnTo>
                    <a:pt x="57" y="726"/>
                  </a:lnTo>
                  <a:close/>
                  <a:moveTo>
                    <a:pt x="57" y="688"/>
                  </a:moveTo>
                  <a:lnTo>
                    <a:pt x="57" y="638"/>
                  </a:lnTo>
                  <a:lnTo>
                    <a:pt x="40" y="638"/>
                  </a:lnTo>
                  <a:lnTo>
                    <a:pt x="40" y="688"/>
                  </a:lnTo>
                  <a:lnTo>
                    <a:pt x="57" y="688"/>
                  </a:lnTo>
                  <a:close/>
                  <a:moveTo>
                    <a:pt x="57" y="625"/>
                  </a:moveTo>
                  <a:lnTo>
                    <a:pt x="57" y="600"/>
                  </a:lnTo>
                  <a:lnTo>
                    <a:pt x="41" y="600"/>
                  </a:lnTo>
                  <a:lnTo>
                    <a:pt x="40" y="625"/>
                  </a:lnTo>
                  <a:lnTo>
                    <a:pt x="57" y="625"/>
                  </a:lnTo>
                  <a:close/>
                  <a:moveTo>
                    <a:pt x="57" y="588"/>
                  </a:moveTo>
                  <a:lnTo>
                    <a:pt x="58" y="571"/>
                  </a:lnTo>
                  <a:lnTo>
                    <a:pt x="58" y="537"/>
                  </a:lnTo>
                  <a:lnTo>
                    <a:pt x="41" y="537"/>
                  </a:lnTo>
                  <a:lnTo>
                    <a:pt x="41" y="571"/>
                  </a:lnTo>
                  <a:lnTo>
                    <a:pt x="41" y="588"/>
                  </a:lnTo>
                  <a:lnTo>
                    <a:pt x="57" y="588"/>
                  </a:lnTo>
                  <a:close/>
                  <a:moveTo>
                    <a:pt x="58" y="525"/>
                  </a:moveTo>
                  <a:lnTo>
                    <a:pt x="58" y="500"/>
                  </a:lnTo>
                  <a:lnTo>
                    <a:pt x="41" y="500"/>
                  </a:lnTo>
                  <a:lnTo>
                    <a:pt x="41" y="525"/>
                  </a:lnTo>
                  <a:lnTo>
                    <a:pt x="58" y="525"/>
                  </a:lnTo>
                  <a:close/>
                  <a:moveTo>
                    <a:pt x="58" y="487"/>
                  </a:moveTo>
                  <a:lnTo>
                    <a:pt x="58" y="461"/>
                  </a:lnTo>
                  <a:lnTo>
                    <a:pt x="58" y="437"/>
                  </a:lnTo>
                  <a:lnTo>
                    <a:pt x="42" y="437"/>
                  </a:lnTo>
                  <a:lnTo>
                    <a:pt x="42" y="461"/>
                  </a:lnTo>
                  <a:lnTo>
                    <a:pt x="41" y="487"/>
                  </a:lnTo>
                  <a:lnTo>
                    <a:pt x="58" y="487"/>
                  </a:lnTo>
                  <a:close/>
                  <a:moveTo>
                    <a:pt x="58" y="424"/>
                  </a:moveTo>
                  <a:lnTo>
                    <a:pt x="58" y="399"/>
                  </a:lnTo>
                  <a:lnTo>
                    <a:pt x="42" y="399"/>
                  </a:lnTo>
                  <a:lnTo>
                    <a:pt x="42" y="424"/>
                  </a:lnTo>
                  <a:lnTo>
                    <a:pt x="58" y="424"/>
                  </a:lnTo>
                  <a:close/>
                  <a:moveTo>
                    <a:pt x="58" y="386"/>
                  </a:moveTo>
                  <a:lnTo>
                    <a:pt x="59" y="354"/>
                  </a:lnTo>
                  <a:lnTo>
                    <a:pt x="59" y="336"/>
                  </a:lnTo>
                  <a:lnTo>
                    <a:pt x="42" y="336"/>
                  </a:lnTo>
                  <a:lnTo>
                    <a:pt x="42" y="354"/>
                  </a:lnTo>
                  <a:lnTo>
                    <a:pt x="42" y="386"/>
                  </a:lnTo>
                  <a:lnTo>
                    <a:pt x="58" y="386"/>
                  </a:lnTo>
                  <a:close/>
                  <a:moveTo>
                    <a:pt x="59" y="324"/>
                  </a:moveTo>
                  <a:lnTo>
                    <a:pt x="59" y="298"/>
                  </a:lnTo>
                  <a:lnTo>
                    <a:pt x="42" y="298"/>
                  </a:lnTo>
                  <a:lnTo>
                    <a:pt x="42" y="324"/>
                  </a:lnTo>
                  <a:lnTo>
                    <a:pt x="59" y="324"/>
                  </a:lnTo>
                  <a:close/>
                  <a:moveTo>
                    <a:pt x="59" y="286"/>
                  </a:moveTo>
                  <a:lnTo>
                    <a:pt x="60" y="236"/>
                  </a:lnTo>
                  <a:lnTo>
                    <a:pt x="43" y="236"/>
                  </a:lnTo>
                  <a:lnTo>
                    <a:pt x="43" y="286"/>
                  </a:lnTo>
                  <a:lnTo>
                    <a:pt x="59" y="286"/>
                  </a:lnTo>
                  <a:close/>
                  <a:moveTo>
                    <a:pt x="60" y="223"/>
                  </a:moveTo>
                  <a:lnTo>
                    <a:pt x="60" y="214"/>
                  </a:lnTo>
                  <a:lnTo>
                    <a:pt x="61" y="199"/>
                  </a:lnTo>
                  <a:lnTo>
                    <a:pt x="61" y="198"/>
                  </a:lnTo>
                  <a:lnTo>
                    <a:pt x="44" y="198"/>
                  </a:lnTo>
                  <a:lnTo>
                    <a:pt x="44" y="198"/>
                  </a:lnTo>
                  <a:lnTo>
                    <a:pt x="43" y="213"/>
                  </a:lnTo>
                  <a:lnTo>
                    <a:pt x="43" y="223"/>
                  </a:lnTo>
                  <a:lnTo>
                    <a:pt x="60" y="223"/>
                  </a:lnTo>
                  <a:close/>
                  <a:moveTo>
                    <a:pt x="61" y="185"/>
                  </a:moveTo>
                  <a:lnTo>
                    <a:pt x="61" y="143"/>
                  </a:lnTo>
                  <a:lnTo>
                    <a:pt x="61" y="135"/>
                  </a:lnTo>
                  <a:lnTo>
                    <a:pt x="45" y="135"/>
                  </a:lnTo>
                  <a:lnTo>
                    <a:pt x="44" y="142"/>
                  </a:lnTo>
                  <a:lnTo>
                    <a:pt x="44" y="185"/>
                  </a:lnTo>
                  <a:lnTo>
                    <a:pt x="61" y="185"/>
                  </a:lnTo>
                  <a:close/>
                  <a:moveTo>
                    <a:pt x="62" y="122"/>
                  </a:moveTo>
                  <a:lnTo>
                    <a:pt x="62" y="109"/>
                  </a:lnTo>
                  <a:lnTo>
                    <a:pt x="53" y="109"/>
                  </a:lnTo>
                  <a:lnTo>
                    <a:pt x="62" y="110"/>
                  </a:lnTo>
                  <a:lnTo>
                    <a:pt x="62" y="107"/>
                  </a:lnTo>
                  <a:lnTo>
                    <a:pt x="62" y="106"/>
                  </a:lnTo>
                  <a:lnTo>
                    <a:pt x="63" y="97"/>
                  </a:lnTo>
                  <a:lnTo>
                    <a:pt x="46" y="97"/>
                  </a:lnTo>
                  <a:lnTo>
                    <a:pt x="46" y="105"/>
                  </a:lnTo>
                  <a:lnTo>
                    <a:pt x="54" y="105"/>
                  </a:lnTo>
                  <a:lnTo>
                    <a:pt x="46" y="104"/>
                  </a:lnTo>
                  <a:lnTo>
                    <a:pt x="45" y="107"/>
                  </a:lnTo>
                  <a:lnTo>
                    <a:pt x="45" y="109"/>
                  </a:lnTo>
                  <a:lnTo>
                    <a:pt x="45" y="122"/>
                  </a:lnTo>
                  <a:lnTo>
                    <a:pt x="62" y="122"/>
                  </a:lnTo>
                  <a:close/>
                  <a:moveTo>
                    <a:pt x="63" y="85"/>
                  </a:moveTo>
                  <a:lnTo>
                    <a:pt x="63" y="79"/>
                  </a:lnTo>
                  <a:lnTo>
                    <a:pt x="64" y="52"/>
                  </a:lnTo>
                  <a:lnTo>
                    <a:pt x="64" y="35"/>
                  </a:lnTo>
                  <a:lnTo>
                    <a:pt x="48" y="34"/>
                  </a:lnTo>
                  <a:lnTo>
                    <a:pt x="47" y="51"/>
                  </a:lnTo>
                  <a:lnTo>
                    <a:pt x="46" y="78"/>
                  </a:lnTo>
                  <a:lnTo>
                    <a:pt x="46" y="85"/>
                  </a:lnTo>
                  <a:lnTo>
                    <a:pt x="63" y="85"/>
                  </a:lnTo>
                  <a:close/>
                  <a:moveTo>
                    <a:pt x="48" y="29"/>
                  </a:moveTo>
                  <a:lnTo>
                    <a:pt x="48" y="51"/>
                  </a:lnTo>
                  <a:lnTo>
                    <a:pt x="65" y="51"/>
                  </a:lnTo>
                  <a:lnTo>
                    <a:pt x="65" y="48"/>
                  </a:lnTo>
                  <a:lnTo>
                    <a:pt x="48" y="47"/>
                  </a:lnTo>
                  <a:lnTo>
                    <a:pt x="48" y="51"/>
                  </a:lnTo>
                  <a:lnTo>
                    <a:pt x="57" y="51"/>
                  </a:lnTo>
                  <a:lnTo>
                    <a:pt x="65" y="51"/>
                  </a:lnTo>
                  <a:lnTo>
                    <a:pt x="64" y="29"/>
                  </a:lnTo>
                  <a:lnTo>
                    <a:pt x="48" y="29"/>
                  </a:lnTo>
                  <a:close/>
                  <a:moveTo>
                    <a:pt x="66" y="35"/>
                  </a:moveTo>
                  <a:lnTo>
                    <a:pt x="66" y="23"/>
                  </a:lnTo>
                  <a:lnTo>
                    <a:pt x="66" y="7"/>
                  </a:lnTo>
                  <a:lnTo>
                    <a:pt x="67" y="1"/>
                  </a:lnTo>
                  <a:lnTo>
                    <a:pt x="58" y="1"/>
                  </a:lnTo>
                  <a:lnTo>
                    <a:pt x="50" y="1"/>
                  </a:lnTo>
                  <a:lnTo>
                    <a:pt x="50" y="17"/>
                  </a:lnTo>
                  <a:lnTo>
                    <a:pt x="67" y="16"/>
                  </a:lnTo>
                  <a:lnTo>
                    <a:pt x="67" y="1"/>
                  </a:lnTo>
                  <a:lnTo>
                    <a:pt x="50" y="0"/>
                  </a:lnTo>
                  <a:lnTo>
                    <a:pt x="49" y="6"/>
                  </a:lnTo>
                  <a:lnTo>
                    <a:pt x="49" y="22"/>
                  </a:lnTo>
                  <a:lnTo>
                    <a:pt x="49" y="35"/>
                  </a:lnTo>
                  <a:lnTo>
                    <a:pt x="66" y="35"/>
                  </a:lnTo>
                  <a:close/>
                  <a:moveTo>
                    <a:pt x="51" y="29"/>
                  </a:moveTo>
                  <a:lnTo>
                    <a:pt x="51" y="38"/>
                  </a:lnTo>
                  <a:lnTo>
                    <a:pt x="51" y="46"/>
                  </a:lnTo>
                  <a:lnTo>
                    <a:pt x="68" y="47"/>
                  </a:lnTo>
                  <a:lnTo>
                    <a:pt x="69" y="40"/>
                  </a:lnTo>
                  <a:lnTo>
                    <a:pt x="60" y="40"/>
                  </a:lnTo>
                  <a:lnTo>
                    <a:pt x="69" y="42"/>
                  </a:lnTo>
                  <a:lnTo>
                    <a:pt x="69" y="39"/>
                  </a:lnTo>
                  <a:lnTo>
                    <a:pt x="53" y="35"/>
                  </a:lnTo>
                  <a:lnTo>
                    <a:pt x="52" y="38"/>
                  </a:lnTo>
                  <a:lnTo>
                    <a:pt x="52" y="39"/>
                  </a:lnTo>
                  <a:lnTo>
                    <a:pt x="51" y="45"/>
                  </a:lnTo>
                  <a:lnTo>
                    <a:pt x="60" y="46"/>
                  </a:lnTo>
                  <a:lnTo>
                    <a:pt x="68" y="45"/>
                  </a:lnTo>
                  <a:lnTo>
                    <a:pt x="68" y="37"/>
                  </a:lnTo>
                  <a:lnTo>
                    <a:pt x="68" y="29"/>
                  </a:lnTo>
                  <a:lnTo>
                    <a:pt x="51" y="29"/>
                  </a:lnTo>
                  <a:close/>
                  <a:moveTo>
                    <a:pt x="53" y="49"/>
                  </a:moveTo>
                  <a:lnTo>
                    <a:pt x="53" y="50"/>
                  </a:lnTo>
                  <a:lnTo>
                    <a:pt x="54" y="73"/>
                  </a:lnTo>
                  <a:lnTo>
                    <a:pt x="71" y="72"/>
                  </a:lnTo>
                  <a:lnTo>
                    <a:pt x="71" y="45"/>
                  </a:lnTo>
                  <a:lnTo>
                    <a:pt x="54" y="45"/>
                  </a:lnTo>
                  <a:lnTo>
                    <a:pt x="54" y="72"/>
                  </a:lnTo>
                  <a:lnTo>
                    <a:pt x="62" y="72"/>
                  </a:lnTo>
                  <a:lnTo>
                    <a:pt x="71" y="72"/>
                  </a:lnTo>
                  <a:lnTo>
                    <a:pt x="70" y="49"/>
                  </a:lnTo>
                  <a:lnTo>
                    <a:pt x="70" y="48"/>
                  </a:lnTo>
                  <a:lnTo>
                    <a:pt x="53" y="49"/>
                  </a:lnTo>
                  <a:close/>
                  <a:moveTo>
                    <a:pt x="55" y="43"/>
                  </a:moveTo>
                  <a:lnTo>
                    <a:pt x="55" y="68"/>
                  </a:lnTo>
                  <a:lnTo>
                    <a:pt x="72" y="67"/>
                  </a:lnTo>
                  <a:lnTo>
                    <a:pt x="71" y="42"/>
                  </a:lnTo>
                  <a:lnTo>
                    <a:pt x="55" y="43"/>
                  </a:lnTo>
                  <a:close/>
                  <a:moveTo>
                    <a:pt x="55" y="80"/>
                  </a:moveTo>
                  <a:lnTo>
                    <a:pt x="56" y="121"/>
                  </a:lnTo>
                  <a:lnTo>
                    <a:pt x="57" y="131"/>
                  </a:lnTo>
                  <a:lnTo>
                    <a:pt x="73" y="130"/>
                  </a:lnTo>
                  <a:lnTo>
                    <a:pt x="73" y="120"/>
                  </a:lnTo>
                  <a:lnTo>
                    <a:pt x="72" y="80"/>
                  </a:lnTo>
                  <a:lnTo>
                    <a:pt x="55" y="80"/>
                  </a:lnTo>
                  <a:close/>
                  <a:moveTo>
                    <a:pt x="57" y="130"/>
                  </a:moveTo>
                  <a:lnTo>
                    <a:pt x="58" y="141"/>
                  </a:lnTo>
                  <a:lnTo>
                    <a:pt x="58" y="143"/>
                  </a:lnTo>
                  <a:lnTo>
                    <a:pt x="58" y="145"/>
                  </a:lnTo>
                  <a:lnTo>
                    <a:pt x="67" y="142"/>
                  </a:lnTo>
                  <a:lnTo>
                    <a:pt x="58" y="143"/>
                  </a:lnTo>
                  <a:lnTo>
                    <a:pt x="58" y="155"/>
                  </a:lnTo>
                  <a:lnTo>
                    <a:pt x="75" y="154"/>
                  </a:lnTo>
                  <a:lnTo>
                    <a:pt x="75" y="142"/>
                  </a:lnTo>
                  <a:lnTo>
                    <a:pt x="75" y="140"/>
                  </a:lnTo>
                  <a:lnTo>
                    <a:pt x="74" y="138"/>
                  </a:lnTo>
                  <a:lnTo>
                    <a:pt x="66" y="141"/>
                  </a:lnTo>
                  <a:lnTo>
                    <a:pt x="74" y="140"/>
                  </a:lnTo>
                  <a:lnTo>
                    <a:pt x="74" y="129"/>
                  </a:lnTo>
                  <a:lnTo>
                    <a:pt x="57" y="130"/>
                  </a:lnTo>
                  <a:close/>
                  <a:moveTo>
                    <a:pt x="59" y="168"/>
                  </a:moveTo>
                  <a:lnTo>
                    <a:pt x="60" y="175"/>
                  </a:lnTo>
                  <a:lnTo>
                    <a:pt x="60" y="186"/>
                  </a:lnTo>
                  <a:lnTo>
                    <a:pt x="60" y="217"/>
                  </a:lnTo>
                  <a:lnTo>
                    <a:pt x="77" y="217"/>
                  </a:lnTo>
                  <a:lnTo>
                    <a:pt x="77" y="185"/>
                  </a:lnTo>
                  <a:lnTo>
                    <a:pt x="76" y="174"/>
                  </a:lnTo>
                  <a:lnTo>
                    <a:pt x="76" y="167"/>
                  </a:lnTo>
                  <a:lnTo>
                    <a:pt x="59" y="168"/>
                  </a:lnTo>
                  <a:close/>
                  <a:moveTo>
                    <a:pt x="61" y="230"/>
                  </a:moveTo>
                  <a:lnTo>
                    <a:pt x="61" y="243"/>
                  </a:lnTo>
                  <a:lnTo>
                    <a:pt x="62" y="245"/>
                  </a:lnTo>
                  <a:lnTo>
                    <a:pt x="62" y="247"/>
                  </a:lnTo>
                  <a:lnTo>
                    <a:pt x="70" y="245"/>
                  </a:lnTo>
                  <a:lnTo>
                    <a:pt x="62" y="246"/>
                  </a:lnTo>
                  <a:lnTo>
                    <a:pt x="63" y="252"/>
                  </a:lnTo>
                  <a:lnTo>
                    <a:pt x="63" y="255"/>
                  </a:lnTo>
                  <a:lnTo>
                    <a:pt x="80" y="255"/>
                  </a:lnTo>
                  <a:lnTo>
                    <a:pt x="79" y="250"/>
                  </a:lnTo>
                  <a:lnTo>
                    <a:pt x="78" y="244"/>
                  </a:lnTo>
                  <a:lnTo>
                    <a:pt x="78" y="243"/>
                  </a:lnTo>
                  <a:lnTo>
                    <a:pt x="78" y="240"/>
                  </a:lnTo>
                  <a:lnTo>
                    <a:pt x="70" y="243"/>
                  </a:lnTo>
                  <a:lnTo>
                    <a:pt x="78" y="242"/>
                  </a:lnTo>
                  <a:lnTo>
                    <a:pt x="78" y="230"/>
                  </a:lnTo>
                  <a:lnTo>
                    <a:pt x="61" y="230"/>
                  </a:lnTo>
                  <a:close/>
                  <a:moveTo>
                    <a:pt x="63" y="268"/>
                  </a:moveTo>
                  <a:lnTo>
                    <a:pt x="64" y="311"/>
                  </a:lnTo>
                  <a:lnTo>
                    <a:pt x="80" y="312"/>
                  </a:lnTo>
                  <a:lnTo>
                    <a:pt x="81" y="308"/>
                  </a:lnTo>
                  <a:lnTo>
                    <a:pt x="73" y="307"/>
                  </a:lnTo>
                  <a:lnTo>
                    <a:pt x="64" y="307"/>
                  </a:lnTo>
                  <a:lnTo>
                    <a:pt x="65" y="311"/>
                  </a:lnTo>
                  <a:lnTo>
                    <a:pt x="81" y="311"/>
                  </a:lnTo>
                  <a:lnTo>
                    <a:pt x="81" y="307"/>
                  </a:lnTo>
                  <a:lnTo>
                    <a:pt x="65" y="305"/>
                  </a:lnTo>
                  <a:lnTo>
                    <a:pt x="64" y="309"/>
                  </a:lnTo>
                  <a:lnTo>
                    <a:pt x="72" y="310"/>
                  </a:lnTo>
                  <a:lnTo>
                    <a:pt x="80" y="310"/>
                  </a:lnTo>
                  <a:lnTo>
                    <a:pt x="80" y="267"/>
                  </a:lnTo>
                  <a:lnTo>
                    <a:pt x="63" y="268"/>
                  </a:lnTo>
                  <a:close/>
                  <a:moveTo>
                    <a:pt x="65" y="324"/>
                  </a:moveTo>
                  <a:lnTo>
                    <a:pt x="65" y="327"/>
                  </a:lnTo>
                  <a:lnTo>
                    <a:pt x="66" y="338"/>
                  </a:lnTo>
                  <a:lnTo>
                    <a:pt x="66" y="349"/>
                  </a:lnTo>
                  <a:lnTo>
                    <a:pt x="83" y="348"/>
                  </a:lnTo>
                  <a:lnTo>
                    <a:pt x="82" y="338"/>
                  </a:lnTo>
                  <a:lnTo>
                    <a:pt x="82" y="327"/>
                  </a:lnTo>
                  <a:lnTo>
                    <a:pt x="82" y="323"/>
                  </a:lnTo>
                  <a:lnTo>
                    <a:pt x="65" y="324"/>
                  </a:lnTo>
                  <a:close/>
                  <a:moveTo>
                    <a:pt x="66" y="361"/>
                  </a:moveTo>
                  <a:lnTo>
                    <a:pt x="66" y="369"/>
                  </a:lnTo>
                  <a:lnTo>
                    <a:pt x="67" y="383"/>
                  </a:lnTo>
                  <a:lnTo>
                    <a:pt x="68" y="395"/>
                  </a:lnTo>
                  <a:lnTo>
                    <a:pt x="68" y="412"/>
                  </a:lnTo>
                  <a:lnTo>
                    <a:pt x="85" y="411"/>
                  </a:lnTo>
                  <a:lnTo>
                    <a:pt x="84" y="395"/>
                  </a:lnTo>
                  <a:lnTo>
                    <a:pt x="84" y="382"/>
                  </a:lnTo>
                  <a:lnTo>
                    <a:pt x="83" y="368"/>
                  </a:lnTo>
                  <a:lnTo>
                    <a:pt x="83" y="361"/>
                  </a:lnTo>
                  <a:lnTo>
                    <a:pt x="66" y="361"/>
                  </a:lnTo>
                  <a:close/>
                  <a:moveTo>
                    <a:pt x="68" y="424"/>
                  </a:moveTo>
                  <a:lnTo>
                    <a:pt x="68" y="426"/>
                  </a:lnTo>
                  <a:lnTo>
                    <a:pt x="85" y="426"/>
                  </a:lnTo>
                  <a:lnTo>
                    <a:pt x="86" y="404"/>
                  </a:lnTo>
                  <a:lnTo>
                    <a:pt x="69" y="403"/>
                  </a:lnTo>
                  <a:lnTo>
                    <a:pt x="68" y="426"/>
                  </a:lnTo>
                  <a:lnTo>
                    <a:pt x="77" y="426"/>
                  </a:lnTo>
                  <a:lnTo>
                    <a:pt x="85" y="426"/>
                  </a:lnTo>
                  <a:lnTo>
                    <a:pt x="85" y="424"/>
                  </a:lnTo>
                  <a:lnTo>
                    <a:pt x="68" y="424"/>
                  </a:lnTo>
                  <a:close/>
                  <a:moveTo>
                    <a:pt x="69" y="414"/>
                  </a:moveTo>
                  <a:lnTo>
                    <a:pt x="69" y="426"/>
                  </a:lnTo>
                  <a:lnTo>
                    <a:pt x="70" y="462"/>
                  </a:lnTo>
                  <a:lnTo>
                    <a:pt x="70" y="464"/>
                  </a:lnTo>
                  <a:lnTo>
                    <a:pt x="87" y="463"/>
                  </a:lnTo>
                  <a:lnTo>
                    <a:pt x="87" y="461"/>
                  </a:lnTo>
                  <a:lnTo>
                    <a:pt x="86" y="426"/>
                  </a:lnTo>
                  <a:lnTo>
                    <a:pt x="86" y="413"/>
                  </a:lnTo>
                  <a:lnTo>
                    <a:pt x="69" y="414"/>
                  </a:lnTo>
                  <a:close/>
                  <a:moveTo>
                    <a:pt x="71" y="476"/>
                  </a:moveTo>
                  <a:lnTo>
                    <a:pt x="71" y="487"/>
                  </a:lnTo>
                  <a:lnTo>
                    <a:pt x="72" y="496"/>
                  </a:lnTo>
                  <a:lnTo>
                    <a:pt x="72" y="501"/>
                  </a:lnTo>
                  <a:lnTo>
                    <a:pt x="89" y="501"/>
                  </a:lnTo>
                  <a:lnTo>
                    <a:pt x="89" y="495"/>
                  </a:lnTo>
                  <a:lnTo>
                    <a:pt x="88" y="485"/>
                  </a:lnTo>
                  <a:lnTo>
                    <a:pt x="88" y="476"/>
                  </a:lnTo>
                  <a:lnTo>
                    <a:pt x="71" y="476"/>
                  </a:lnTo>
                  <a:close/>
                  <a:moveTo>
                    <a:pt x="73" y="514"/>
                  </a:moveTo>
                  <a:lnTo>
                    <a:pt x="73" y="537"/>
                  </a:lnTo>
                  <a:lnTo>
                    <a:pt x="89" y="539"/>
                  </a:lnTo>
                  <a:lnTo>
                    <a:pt x="90" y="537"/>
                  </a:lnTo>
                  <a:lnTo>
                    <a:pt x="91" y="535"/>
                  </a:lnTo>
                  <a:lnTo>
                    <a:pt x="91" y="518"/>
                  </a:lnTo>
                  <a:lnTo>
                    <a:pt x="83" y="517"/>
                  </a:lnTo>
                  <a:lnTo>
                    <a:pt x="75" y="517"/>
                  </a:lnTo>
                  <a:lnTo>
                    <a:pt x="75" y="524"/>
                  </a:lnTo>
                  <a:lnTo>
                    <a:pt x="91" y="524"/>
                  </a:lnTo>
                  <a:lnTo>
                    <a:pt x="91" y="517"/>
                  </a:lnTo>
                  <a:lnTo>
                    <a:pt x="75" y="517"/>
                  </a:lnTo>
                  <a:lnTo>
                    <a:pt x="74" y="534"/>
                  </a:lnTo>
                  <a:lnTo>
                    <a:pt x="82" y="535"/>
                  </a:lnTo>
                  <a:lnTo>
                    <a:pt x="74" y="533"/>
                  </a:lnTo>
                  <a:lnTo>
                    <a:pt x="73" y="535"/>
                  </a:lnTo>
                  <a:lnTo>
                    <a:pt x="82" y="537"/>
                  </a:lnTo>
                  <a:lnTo>
                    <a:pt x="90" y="537"/>
                  </a:lnTo>
                  <a:lnTo>
                    <a:pt x="89" y="514"/>
                  </a:lnTo>
                  <a:lnTo>
                    <a:pt x="73" y="514"/>
                  </a:lnTo>
                  <a:close/>
                  <a:moveTo>
                    <a:pt x="75" y="537"/>
                  </a:moveTo>
                  <a:lnTo>
                    <a:pt x="75" y="562"/>
                  </a:lnTo>
                  <a:lnTo>
                    <a:pt x="91" y="562"/>
                  </a:lnTo>
                  <a:lnTo>
                    <a:pt x="91" y="536"/>
                  </a:lnTo>
                  <a:lnTo>
                    <a:pt x="75" y="537"/>
                  </a:lnTo>
                  <a:close/>
                  <a:moveTo>
                    <a:pt x="75" y="575"/>
                  </a:moveTo>
                  <a:lnTo>
                    <a:pt x="75" y="579"/>
                  </a:lnTo>
                  <a:lnTo>
                    <a:pt x="92" y="579"/>
                  </a:lnTo>
                  <a:lnTo>
                    <a:pt x="92" y="547"/>
                  </a:lnTo>
                  <a:lnTo>
                    <a:pt x="84" y="547"/>
                  </a:lnTo>
                  <a:lnTo>
                    <a:pt x="76" y="547"/>
                  </a:lnTo>
                  <a:lnTo>
                    <a:pt x="76" y="561"/>
                  </a:lnTo>
                  <a:lnTo>
                    <a:pt x="93" y="561"/>
                  </a:lnTo>
                  <a:lnTo>
                    <a:pt x="92" y="547"/>
                  </a:lnTo>
                  <a:lnTo>
                    <a:pt x="76" y="547"/>
                  </a:lnTo>
                  <a:lnTo>
                    <a:pt x="75" y="579"/>
                  </a:lnTo>
                  <a:lnTo>
                    <a:pt x="84" y="579"/>
                  </a:lnTo>
                  <a:lnTo>
                    <a:pt x="92" y="579"/>
                  </a:lnTo>
                  <a:lnTo>
                    <a:pt x="92" y="574"/>
                  </a:lnTo>
                  <a:lnTo>
                    <a:pt x="75" y="575"/>
                  </a:lnTo>
                  <a:close/>
                  <a:moveTo>
                    <a:pt x="76" y="574"/>
                  </a:moveTo>
                  <a:lnTo>
                    <a:pt x="76" y="599"/>
                  </a:lnTo>
                  <a:lnTo>
                    <a:pt x="93" y="599"/>
                  </a:lnTo>
                  <a:lnTo>
                    <a:pt x="93" y="573"/>
                  </a:lnTo>
                  <a:lnTo>
                    <a:pt x="76" y="574"/>
                  </a:lnTo>
                  <a:close/>
                  <a:moveTo>
                    <a:pt x="76" y="611"/>
                  </a:moveTo>
                  <a:lnTo>
                    <a:pt x="76" y="631"/>
                  </a:lnTo>
                  <a:lnTo>
                    <a:pt x="93" y="631"/>
                  </a:lnTo>
                  <a:lnTo>
                    <a:pt x="93" y="600"/>
                  </a:lnTo>
                  <a:lnTo>
                    <a:pt x="77" y="599"/>
                  </a:lnTo>
                  <a:lnTo>
                    <a:pt x="76" y="630"/>
                  </a:lnTo>
                  <a:lnTo>
                    <a:pt x="85" y="631"/>
                  </a:lnTo>
                  <a:lnTo>
                    <a:pt x="93" y="630"/>
                  </a:lnTo>
                  <a:lnTo>
                    <a:pt x="93" y="611"/>
                  </a:lnTo>
                  <a:lnTo>
                    <a:pt x="76" y="611"/>
                  </a:lnTo>
                  <a:close/>
                  <a:moveTo>
                    <a:pt x="94" y="587"/>
                  </a:moveTo>
                  <a:lnTo>
                    <a:pt x="94" y="586"/>
                  </a:lnTo>
                  <a:lnTo>
                    <a:pt x="85" y="586"/>
                  </a:lnTo>
                  <a:lnTo>
                    <a:pt x="77" y="586"/>
                  </a:lnTo>
                  <a:lnTo>
                    <a:pt x="77" y="610"/>
                  </a:lnTo>
                  <a:lnTo>
                    <a:pt x="94" y="609"/>
                  </a:lnTo>
                  <a:lnTo>
                    <a:pt x="94" y="586"/>
                  </a:lnTo>
                  <a:lnTo>
                    <a:pt x="77" y="586"/>
                  </a:lnTo>
                  <a:lnTo>
                    <a:pt x="77" y="587"/>
                  </a:lnTo>
                  <a:lnTo>
                    <a:pt x="94" y="587"/>
                  </a:lnTo>
                  <a:close/>
                  <a:moveTo>
                    <a:pt x="95" y="606"/>
                  </a:moveTo>
                  <a:lnTo>
                    <a:pt x="95" y="591"/>
                  </a:lnTo>
                  <a:lnTo>
                    <a:pt x="87" y="591"/>
                  </a:lnTo>
                  <a:lnTo>
                    <a:pt x="79" y="591"/>
                  </a:lnTo>
                  <a:lnTo>
                    <a:pt x="79" y="612"/>
                  </a:lnTo>
                  <a:lnTo>
                    <a:pt x="80" y="626"/>
                  </a:lnTo>
                  <a:lnTo>
                    <a:pt x="97" y="627"/>
                  </a:lnTo>
                  <a:lnTo>
                    <a:pt x="97" y="626"/>
                  </a:lnTo>
                  <a:lnTo>
                    <a:pt x="80" y="624"/>
                  </a:lnTo>
                  <a:lnTo>
                    <a:pt x="80" y="625"/>
                  </a:lnTo>
                  <a:lnTo>
                    <a:pt x="88" y="626"/>
                  </a:lnTo>
                  <a:lnTo>
                    <a:pt x="97" y="626"/>
                  </a:lnTo>
                  <a:lnTo>
                    <a:pt x="96" y="611"/>
                  </a:lnTo>
                  <a:lnTo>
                    <a:pt x="95" y="591"/>
                  </a:lnTo>
                  <a:lnTo>
                    <a:pt x="79" y="591"/>
                  </a:lnTo>
                  <a:lnTo>
                    <a:pt x="78" y="606"/>
                  </a:lnTo>
                  <a:lnTo>
                    <a:pt x="95" y="606"/>
                  </a:lnTo>
                  <a:close/>
                  <a:moveTo>
                    <a:pt x="81" y="629"/>
                  </a:moveTo>
                  <a:lnTo>
                    <a:pt x="81" y="635"/>
                  </a:lnTo>
                  <a:lnTo>
                    <a:pt x="82" y="654"/>
                  </a:lnTo>
                  <a:lnTo>
                    <a:pt x="98" y="653"/>
                  </a:lnTo>
                  <a:lnTo>
                    <a:pt x="98" y="635"/>
                  </a:lnTo>
                  <a:lnTo>
                    <a:pt x="98" y="628"/>
                  </a:lnTo>
                  <a:lnTo>
                    <a:pt x="81" y="629"/>
                  </a:lnTo>
                  <a:close/>
                  <a:moveTo>
                    <a:pt x="82" y="666"/>
                  </a:moveTo>
                  <a:lnTo>
                    <a:pt x="82" y="685"/>
                  </a:lnTo>
                  <a:lnTo>
                    <a:pt x="83" y="688"/>
                  </a:lnTo>
                  <a:lnTo>
                    <a:pt x="84" y="690"/>
                  </a:lnTo>
                  <a:lnTo>
                    <a:pt x="100" y="687"/>
                  </a:lnTo>
                  <a:lnTo>
                    <a:pt x="100" y="666"/>
                  </a:lnTo>
                  <a:lnTo>
                    <a:pt x="92" y="665"/>
                  </a:lnTo>
                  <a:lnTo>
                    <a:pt x="84" y="666"/>
                  </a:lnTo>
                  <a:lnTo>
                    <a:pt x="84" y="675"/>
                  </a:lnTo>
                  <a:lnTo>
                    <a:pt x="101" y="674"/>
                  </a:lnTo>
                  <a:lnTo>
                    <a:pt x="100" y="665"/>
                  </a:lnTo>
                  <a:lnTo>
                    <a:pt x="84" y="665"/>
                  </a:lnTo>
                  <a:lnTo>
                    <a:pt x="83" y="686"/>
                  </a:lnTo>
                  <a:lnTo>
                    <a:pt x="91" y="686"/>
                  </a:lnTo>
                  <a:lnTo>
                    <a:pt x="99" y="683"/>
                  </a:lnTo>
                  <a:lnTo>
                    <a:pt x="98" y="681"/>
                  </a:lnTo>
                  <a:lnTo>
                    <a:pt x="91" y="685"/>
                  </a:lnTo>
                  <a:lnTo>
                    <a:pt x="99" y="685"/>
                  </a:lnTo>
                  <a:lnTo>
                    <a:pt x="99" y="666"/>
                  </a:lnTo>
                  <a:lnTo>
                    <a:pt x="82" y="666"/>
                  </a:lnTo>
                  <a:close/>
                  <a:moveTo>
                    <a:pt x="101" y="684"/>
                  </a:moveTo>
                  <a:lnTo>
                    <a:pt x="102" y="665"/>
                  </a:lnTo>
                  <a:lnTo>
                    <a:pt x="93" y="664"/>
                  </a:lnTo>
                  <a:lnTo>
                    <a:pt x="85" y="665"/>
                  </a:lnTo>
                  <a:lnTo>
                    <a:pt x="85" y="670"/>
                  </a:lnTo>
                  <a:lnTo>
                    <a:pt x="102" y="669"/>
                  </a:lnTo>
                  <a:lnTo>
                    <a:pt x="102" y="664"/>
                  </a:lnTo>
                  <a:lnTo>
                    <a:pt x="85" y="664"/>
                  </a:lnTo>
                  <a:lnTo>
                    <a:pt x="84" y="684"/>
                  </a:lnTo>
                  <a:lnTo>
                    <a:pt x="101" y="684"/>
                  </a:lnTo>
                  <a:close/>
                  <a:moveTo>
                    <a:pt x="103" y="673"/>
                  </a:moveTo>
                  <a:lnTo>
                    <a:pt x="103" y="673"/>
                  </a:lnTo>
                  <a:lnTo>
                    <a:pt x="95" y="672"/>
                  </a:lnTo>
                  <a:lnTo>
                    <a:pt x="86" y="672"/>
                  </a:lnTo>
                  <a:lnTo>
                    <a:pt x="87" y="681"/>
                  </a:lnTo>
                  <a:lnTo>
                    <a:pt x="88" y="710"/>
                  </a:lnTo>
                  <a:lnTo>
                    <a:pt x="104" y="711"/>
                  </a:lnTo>
                  <a:lnTo>
                    <a:pt x="105" y="703"/>
                  </a:lnTo>
                  <a:lnTo>
                    <a:pt x="97" y="702"/>
                  </a:lnTo>
                  <a:lnTo>
                    <a:pt x="88" y="703"/>
                  </a:lnTo>
                  <a:lnTo>
                    <a:pt x="88" y="706"/>
                  </a:lnTo>
                  <a:lnTo>
                    <a:pt x="105" y="705"/>
                  </a:lnTo>
                  <a:lnTo>
                    <a:pt x="105" y="702"/>
                  </a:lnTo>
                  <a:lnTo>
                    <a:pt x="88" y="701"/>
                  </a:lnTo>
                  <a:lnTo>
                    <a:pt x="88" y="710"/>
                  </a:lnTo>
                  <a:lnTo>
                    <a:pt x="96" y="710"/>
                  </a:lnTo>
                  <a:lnTo>
                    <a:pt x="104" y="710"/>
                  </a:lnTo>
                  <a:lnTo>
                    <a:pt x="104" y="680"/>
                  </a:lnTo>
                  <a:lnTo>
                    <a:pt x="103" y="671"/>
                  </a:lnTo>
                  <a:lnTo>
                    <a:pt x="86" y="671"/>
                  </a:lnTo>
                  <a:lnTo>
                    <a:pt x="86" y="671"/>
                  </a:lnTo>
                  <a:lnTo>
                    <a:pt x="103" y="673"/>
                  </a:lnTo>
                  <a:close/>
                  <a:moveTo>
                    <a:pt x="89" y="718"/>
                  </a:moveTo>
                  <a:lnTo>
                    <a:pt x="89" y="735"/>
                  </a:lnTo>
                  <a:lnTo>
                    <a:pt x="106" y="735"/>
                  </a:lnTo>
                  <a:lnTo>
                    <a:pt x="106" y="727"/>
                  </a:lnTo>
                  <a:lnTo>
                    <a:pt x="89" y="726"/>
                  </a:lnTo>
                  <a:lnTo>
                    <a:pt x="89" y="734"/>
                  </a:lnTo>
                  <a:lnTo>
                    <a:pt x="98" y="735"/>
                  </a:lnTo>
                  <a:lnTo>
                    <a:pt x="106" y="734"/>
                  </a:lnTo>
                  <a:lnTo>
                    <a:pt x="106" y="718"/>
                  </a:lnTo>
                  <a:lnTo>
                    <a:pt x="89" y="718"/>
                  </a:lnTo>
                  <a:close/>
                  <a:moveTo>
                    <a:pt x="90" y="721"/>
                  </a:moveTo>
                  <a:lnTo>
                    <a:pt x="91" y="730"/>
                  </a:lnTo>
                  <a:lnTo>
                    <a:pt x="91" y="758"/>
                  </a:lnTo>
                  <a:lnTo>
                    <a:pt x="108" y="758"/>
                  </a:lnTo>
                  <a:lnTo>
                    <a:pt x="108" y="745"/>
                  </a:lnTo>
                  <a:lnTo>
                    <a:pt x="91" y="745"/>
                  </a:lnTo>
                  <a:lnTo>
                    <a:pt x="91" y="758"/>
                  </a:lnTo>
                  <a:lnTo>
                    <a:pt x="100" y="758"/>
                  </a:lnTo>
                  <a:lnTo>
                    <a:pt x="108" y="758"/>
                  </a:lnTo>
                  <a:lnTo>
                    <a:pt x="108" y="729"/>
                  </a:lnTo>
                  <a:lnTo>
                    <a:pt x="107" y="720"/>
                  </a:lnTo>
                  <a:lnTo>
                    <a:pt x="90" y="721"/>
                  </a:lnTo>
                  <a:close/>
                  <a:moveTo>
                    <a:pt x="109" y="733"/>
                  </a:moveTo>
                  <a:lnTo>
                    <a:pt x="109" y="730"/>
                  </a:lnTo>
                  <a:lnTo>
                    <a:pt x="100" y="730"/>
                  </a:lnTo>
                  <a:lnTo>
                    <a:pt x="92" y="730"/>
                  </a:lnTo>
                  <a:lnTo>
                    <a:pt x="93" y="753"/>
                  </a:lnTo>
                  <a:lnTo>
                    <a:pt x="93" y="754"/>
                  </a:lnTo>
                  <a:lnTo>
                    <a:pt x="93" y="754"/>
                  </a:lnTo>
                  <a:lnTo>
                    <a:pt x="109" y="752"/>
                  </a:lnTo>
                  <a:lnTo>
                    <a:pt x="109" y="752"/>
                  </a:lnTo>
                  <a:lnTo>
                    <a:pt x="101" y="753"/>
                  </a:lnTo>
                  <a:lnTo>
                    <a:pt x="109" y="752"/>
                  </a:lnTo>
                  <a:lnTo>
                    <a:pt x="109" y="730"/>
                  </a:lnTo>
                  <a:lnTo>
                    <a:pt x="92" y="730"/>
                  </a:lnTo>
                  <a:lnTo>
                    <a:pt x="92" y="732"/>
                  </a:lnTo>
                  <a:lnTo>
                    <a:pt x="109" y="733"/>
                  </a:lnTo>
                  <a:close/>
                  <a:moveTo>
                    <a:pt x="110" y="749"/>
                  </a:moveTo>
                  <a:lnTo>
                    <a:pt x="110" y="726"/>
                  </a:lnTo>
                  <a:lnTo>
                    <a:pt x="102" y="725"/>
                  </a:lnTo>
                  <a:lnTo>
                    <a:pt x="94" y="727"/>
                  </a:lnTo>
                  <a:lnTo>
                    <a:pt x="95" y="731"/>
                  </a:lnTo>
                  <a:lnTo>
                    <a:pt x="103" y="730"/>
                  </a:lnTo>
                  <a:lnTo>
                    <a:pt x="94" y="730"/>
                  </a:lnTo>
                  <a:lnTo>
                    <a:pt x="95" y="752"/>
                  </a:lnTo>
                  <a:lnTo>
                    <a:pt x="111" y="752"/>
                  </a:lnTo>
                  <a:lnTo>
                    <a:pt x="111" y="729"/>
                  </a:lnTo>
                  <a:lnTo>
                    <a:pt x="111" y="729"/>
                  </a:lnTo>
                  <a:lnTo>
                    <a:pt x="110" y="724"/>
                  </a:lnTo>
                  <a:lnTo>
                    <a:pt x="94" y="725"/>
                  </a:lnTo>
                  <a:lnTo>
                    <a:pt x="93" y="749"/>
                  </a:lnTo>
                  <a:lnTo>
                    <a:pt x="110" y="749"/>
                  </a:lnTo>
                  <a:close/>
                  <a:moveTo>
                    <a:pt x="112" y="764"/>
                  </a:moveTo>
                  <a:lnTo>
                    <a:pt x="112" y="755"/>
                  </a:lnTo>
                  <a:lnTo>
                    <a:pt x="104" y="754"/>
                  </a:lnTo>
                  <a:lnTo>
                    <a:pt x="96" y="754"/>
                  </a:lnTo>
                  <a:lnTo>
                    <a:pt x="96" y="770"/>
                  </a:lnTo>
                  <a:lnTo>
                    <a:pt x="113" y="770"/>
                  </a:lnTo>
                  <a:lnTo>
                    <a:pt x="112" y="754"/>
                  </a:lnTo>
                  <a:lnTo>
                    <a:pt x="96" y="754"/>
                  </a:lnTo>
                  <a:lnTo>
                    <a:pt x="95" y="763"/>
                  </a:lnTo>
                  <a:lnTo>
                    <a:pt x="112" y="764"/>
                  </a:lnTo>
                  <a:close/>
                  <a:moveTo>
                    <a:pt x="96" y="783"/>
                  </a:moveTo>
                  <a:lnTo>
                    <a:pt x="96" y="802"/>
                  </a:lnTo>
                  <a:lnTo>
                    <a:pt x="113" y="803"/>
                  </a:lnTo>
                  <a:lnTo>
                    <a:pt x="113" y="792"/>
                  </a:lnTo>
                  <a:lnTo>
                    <a:pt x="114" y="773"/>
                  </a:lnTo>
                  <a:lnTo>
                    <a:pt x="106" y="773"/>
                  </a:lnTo>
                  <a:lnTo>
                    <a:pt x="97" y="773"/>
                  </a:lnTo>
                  <a:lnTo>
                    <a:pt x="97" y="774"/>
                  </a:lnTo>
                  <a:lnTo>
                    <a:pt x="114" y="774"/>
                  </a:lnTo>
                  <a:lnTo>
                    <a:pt x="114" y="773"/>
                  </a:lnTo>
                  <a:lnTo>
                    <a:pt x="97" y="773"/>
                  </a:lnTo>
                  <a:lnTo>
                    <a:pt x="97" y="791"/>
                  </a:lnTo>
                  <a:lnTo>
                    <a:pt x="96" y="802"/>
                  </a:lnTo>
                  <a:lnTo>
                    <a:pt x="105" y="802"/>
                  </a:lnTo>
                  <a:lnTo>
                    <a:pt x="113" y="802"/>
                  </a:lnTo>
                  <a:lnTo>
                    <a:pt x="113" y="782"/>
                  </a:lnTo>
                  <a:lnTo>
                    <a:pt x="96" y="783"/>
                  </a:lnTo>
                  <a:close/>
                  <a:moveTo>
                    <a:pt x="98" y="787"/>
                  </a:moveTo>
                  <a:lnTo>
                    <a:pt x="98" y="796"/>
                  </a:lnTo>
                  <a:lnTo>
                    <a:pt x="115" y="796"/>
                  </a:lnTo>
                  <a:lnTo>
                    <a:pt x="115" y="780"/>
                  </a:lnTo>
                  <a:lnTo>
                    <a:pt x="98" y="779"/>
                  </a:lnTo>
                  <a:lnTo>
                    <a:pt x="98" y="795"/>
                  </a:lnTo>
                  <a:lnTo>
                    <a:pt x="106" y="795"/>
                  </a:lnTo>
                  <a:lnTo>
                    <a:pt x="115" y="795"/>
                  </a:lnTo>
                  <a:lnTo>
                    <a:pt x="115" y="786"/>
                  </a:lnTo>
                  <a:lnTo>
                    <a:pt x="98" y="787"/>
                  </a:lnTo>
                  <a:close/>
                  <a:moveTo>
                    <a:pt x="100" y="781"/>
                  </a:moveTo>
                  <a:lnTo>
                    <a:pt x="100" y="800"/>
                  </a:lnTo>
                  <a:lnTo>
                    <a:pt x="117" y="800"/>
                  </a:lnTo>
                  <a:lnTo>
                    <a:pt x="117" y="796"/>
                  </a:lnTo>
                  <a:lnTo>
                    <a:pt x="109" y="795"/>
                  </a:lnTo>
                  <a:lnTo>
                    <a:pt x="100" y="795"/>
                  </a:lnTo>
                  <a:lnTo>
                    <a:pt x="101" y="822"/>
                  </a:lnTo>
                  <a:lnTo>
                    <a:pt x="118" y="822"/>
                  </a:lnTo>
                  <a:lnTo>
                    <a:pt x="117" y="795"/>
                  </a:lnTo>
                  <a:lnTo>
                    <a:pt x="100" y="794"/>
                  </a:lnTo>
                  <a:lnTo>
                    <a:pt x="100" y="798"/>
                  </a:lnTo>
                  <a:lnTo>
                    <a:pt x="108" y="800"/>
                  </a:lnTo>
                  <a:lnTo>
                    <a:pt x="117" y="799"/>
                  </a:lnTo>
                  <a:lnTo>
                    <a:pt x="116" y="781"/>
                  </a:lnTo>
                  <a:lnTo>
                    <a:pt x="100" y="781"/>
                  </a:lnTo>
                  <a:close/>
                  <a:moveTo>
                    <a:pt x="101" y="835"/>
                  </a:moveTo>
                  <a:lnTo>
                    <a:pt x="101" y="845"/>
                  </a:lnTo>
                  <a:lnTo>
                    <a:pt x="118" y="845"/>
                  </a:lnTo>
                  <a:lnTo>
                    <a:pt x="118" y="831"/>
                  </a:lnTo>
                  <a:lnTo>
                    <a:pt x="110" y="831"/>
                  </a:lnTo>
                  <a:lnTo>
                    <a:pt x="118" y="833"/>
                  </a:lnTo>
                  <a:lnTo>
                    <a:pt x="118" y="831"/>
                  </a:lnTo>
                  <a:lnTo>
                    <a:pt x="102" y="828"/>
                  </a:lnTo>
                  <a:lnTo>
                    <a:pt x="102" y="829"/>
                  </a:lnTo>
                  <a:lnTo>
                    <a:pt x="102" y="831"/>
                  </a:lnTo>
                  <a:lnTo>
                    <a:pt x="101" y="844"/>
                  </a:lnTo>
                  <a:lnTo>
                    <a:pt x="109" y="845"/>
                  </a:lnTo>
                  <a:lnTo>
                    <a:pt x="118" y="844"/>
                  </a:lnTo>
                  <a:lnTo>
                    <a:pt x="118" y="835"/>
                  </a:lnTo>
                  <a:lnTo>
                    <a:pt x="101" y="835"/>
                  </a:lnTo>
                  <a:close/>
                  <a:moveTo>
                    <a:pt x="103" y="827"/>
                  </a:moveTo>
                  <a:lnTo>
                    <a:pt x="104" y="861"/>
                  </a:lnTo>
                  <a:lnTo>
                    <a:pt x="120" y="861"/>
                  </a:lnTo>
                  <a:lnTo>
                    <a:pt x="121" y="844"/>
                  </a:lnTo>
                  <a:lnTo>
                    <a:pt x="104" y="843"/>
                  </a:lnTo>
                  <a:lnTo>
                    <a:pt x="104" y="860"/>
                  </a:lnTo>
                  <a:lnTo>
                    <a:pt x="112" y="861"/>
                  </a:lnTo>
                  <a:lnTo>
                    <a:pt x="120" y="860"/>
                  </a:lnTo>
                  <a:lnTo>
                    <a:pt x="120" y="827"/>
                  </a:lnTo>
                  <a:lnTo>
                    <a:pt x="103" y="827"/>
                  </a:lnTo>
                  <a:close/>
                  <a:moveTo>
                    <a:pt x="105" y="848"/>
                  </a:moveTo>
                  <a:lnTo>
                    <a:pt x="105" y="860"/>
                  </a:lnTo>
                  <a:lnTo>
                    <a:pt x="122" y="859"/>
                  </a:lnTo>
                  <a:lnTo>
                    <a:pt x="122" y="846"/>
                  </a:lnTo>
                  <a:lnTo>
                    <a:pt x="105" y="845"/>
                  </a:lnTo>
                  <a:lnTo>
                    <a:pt x="105" y="859"/>
                  </a:lnTo>
                  <a:lnTo>
                    <a:pt x="113" y="859"/>
                  </a:lnTo>
                  <a:lnTo>
                    <a:pt x="122" y="859"/>
                  </a:lnTo>
                  <a:lnTo>
                    <a:pt x="121" y="848"/>
                  </a:lnTo>
                  <a:lnTo>
                    <a:pt x="105" y="848"/>
                  </a:lnTo>
                  <a:close/>
                  <a:moveTo>
                    <a:pt x="122" y="833"/>
                  </a:moveTo>
                  <a:lnTo>
                    <a:pt x="122" y="816"/>
                  </a:lnTo>
                  <a:lnTo>
                    <a:pt x="114" y="816"/>
                  </a:lnTo>
                  <a:lnTo>
                    <a:pt x="106" y="816"/>
                  </a:lnTo>
                  <a:lnTo>
                    <a:pt x="106" y="836"/>
                  </a:lnTo>
                  <a:lnTo>
                    <a:pt x="107" y="848"/>
                  </a:lnTo>
                  <a:lnTo>
                    <a:pt x="107" y="850"/>
                  </a:lnTo>
                  <a:lnTo>
                    <a:pt x="124" y="849"/>
                  </a:lnTo>
                  <a:lnTo>
                    <a:pt x="124" y="847"/>
                  </a:lnTo>
                  <a:lnTo>
                    <a:pt x="123" y="835"/>
                  </a:lnTo>
                  <a:lnTo>
                    <a:pt x="122" y="816"/>
                  </a:lnTo>
                  <a:lnTo>
                    <a:pt x="106" y="816"/>
                  </a:lnTo>
                  <a:lnTo>
                    <a:pt x="105" y="833"/>
                  </a:lnTo>
                  <a:lnTo>
                    <a:pt x="122" y="833"/>
                  </a:lnTo>
                  <a:close/>
                  <a:moveTo>
                    <a:pt x="124" y="847"/>
                  </a:moveTo>
                  <a:lnTo>
                    <a:pt x="125" y="824"/>
                  </a:lnTo>
                  <a:lnTo>
                    <a:pt x="117" y="824"/>
                  </a:lnTo>
                  <a:lnTo>
                    <a:pt x="121" y="831"/>
                  </a:lnTo>
                  <a:lnTo>
                    <a:pt x="122" y="831"/>
                  </a:lnTo>
                  <a:lnTo>
                    <a:pt x="125" y="825"/>
                  </a:lnTo>
                  <a:lnTo>
                    <a:pt x="126" y="824"/>
                  </a:lnTo>
                  <a:lnTo>
                    <a:pt x="109" y="820"/>
                  </a:lnTo>
                  <a:lnTo>
                    <a:pt x="109" y="822"/>
                  </a:lnTo>
                  <a:lnTo>
                    <a:pt x="117" y="824"/>
                  </a:lnTo>
                  <a:lnTo>
                    <a:pt x="113" y="817"/>
                  </a:lnTo>
                  <a:lnTo>
                    <a:pt x="112" y="817"/>
                  </a:lnTo>
                  <a:lnTo>
                    <a:pt x="108" y="824"/>
                  </a:lnTo>
                  <a:lnTo>
                    <a:pt x="108" y="846"/>
                  </a:lnTo>
                  <a:lnTo>
                    <a:pt x="124" y="847"/>
                  </a:lnTo>
                  <a:close/>
                  <a:moveTo>
                    <a:pt x="109" y="832"/>
                  </a:moveTo>
                  <a:lnTo>
                    <a:pt x="110" y="850"/>
                  </a:lnTo>
                  <a:lnTo>
                    <a:pt x="110" y="851"/>
                  </a:lnTo>
                  <a:lnTo>
                    <a:pt x="111" y="854"/>
                  </a:lnTo>
                  <a:lnTo>
                    <a:pt x="111" y="857"/>
                  </a:lnTo>
                  <a:lnTo>
                    <a:pt x="120" y="855"/>
                  </a:lnTo>
                  <a:lnTo>
                    <a:pt x="111" y="855"/>
                  </a:lnTo>
                  <a:lnTo>
                    <a:pt x="112" y="881"/>
                  </a:lnTo>
                  <a:lnTo>
                    <a:pt x="112" y="882"/>
                  </a:lnTo>
                  <a:lnTo>
                    <a:pt x="129" y="882"/>
                  </a:lnTo>
                  <a:lnTo>
                    <a:pt x="129" y="880"/>
                  </a:lnTo>
                  <a:lnTo>
                    <a:pt x="128" y="855"/>
                  </a:lnTo>
                  <a:lnTo>
                    <a:pt x="128" y="853"/>
                  </a:lnTo>
                  <a:lnTo>
                    <a:pt x="127" y="851"/>
                  </a:lnTo>
                  <a:lnTo>
                    <a:pt x="126" y="848"/>
                  </a:lnTo>
                  <a:lnTo>
                    <a:pt x="118" y="850"/>
                  </a:lnTo>
                  <a:lnTo>
                    <a:pt x="127" y="850"/>
                  </a:lnTo>
                  <a:lnTo>
                    <a:pt x="126" y="832"/>
                  </a:lnTo>
                  <a:lnTo>
                    <a:pt x="109" y="832"/>
                  </a:lnTo>
                  <a:close/>
                  <a:moveTo>
                    <a:pt x="112" y="895"/>
                  </a:moveTo>
                  <a:lnTo>
                    <a:pt x="112" y="901"/>
                  </a:lnTo>
                  <a:lnTo>
                    <a:pt x="129" y="902"/>
                  </a:lnTo>
                  <a:lnTo>
                    <a:pt x="130" y="888"/>
                  </a:lnTo>
                  <a:lnTo>
                    <a:pt x="130" y="883"/>
                  </a:lnTo>
                  <a:lnTo>
                    <a:pt x="113" y="883"/>
                  </a:lnTo>
                  <a:lnTo>
                    <a:pt x="113" y="887"/>
                  </a:lnTo>
                  <a:lnTo>
                    <a:pt x="112" y="901"/>
                  </a:lnTo>
                  <a:lnTo>
                    <a:pt x="121" y="901"/>
                  </a:lnTo>
                  <a:lnTo>
                    <a:pt x="129" y="901"/>
                  </a:lnTo>
                  <a:lnTo>
                    <a:pt x="129" y="894"/>
                  </a:lnTo>
                  <a:lnTo>
                    <a:pt x="112" y="895"/>
                  </a:lnTo>
                  <a:close/>
                  <a:moveTo>
                    <a:pt x="132" y="876"/>
                  </a:moveTo>
                  <a:lnTo>
                    <a:pt x="132" y="873"/>
                  </a:lnTo>
                  <a:lnTo>
                    <a:pt x="124" y="872"/>
                  </a:lnTo>
                  <a:lnTo>
                    <a:pt x="115" y="872"/>
                  </a:lnTo>
                  <a:lnTo>
                    <a:pt x="116" y="895"/>
                  </a:lnTo>
                  <a:lnTo>
                    <a:pt x="116" y="895"/>
                  </a:lnTo>
                  <a:lnTo>
                    <a:pt x="117" y="901"/>
                  </a:lnTo>
                  <a:lnTo>
                    <a:pt x="133" y="901"/>
                  </a:lnTo>
                  <a:lnTo>
                    <a:pt x="134" y="892"/>
                  </a:lnTo>
                  <a:lnTo>
                    <a:pt x="126" y="891"/>
                  </a:lnTo>
                  <a:lnTo>
                    <a:pt x="118" y="894"/>
                  </a:lnTo>
                  <a:lnTo>
                    <a:pt x="118" y="895"/>
                  </a:lnTo>
                  <a:lnTo>
                    <a:pt x="126" y="893"/>
                  </a:lnTo>
                  <a:lnTo>
                    <a:pt x="118" y="894"/>
                  </a:lnTo>
                  <a:lnTo>
                    <a:pt x="118" y="901"/>
                  </a:lnTo>
                  <a:lnTo>
                    <a:pt x="135" y="901"/>
                  </a:lnTo>
                  <a:lnTo>
                    <a:pt x="135" y="893"/>
                  </a:lnTo>
                  <a:lnTo>
                    <a:pt x="135" y="891"/>
                  </a:lnTo>
                  <a:lnTo>
                    <a:pt x="134" y="889"/>
                  </a:lnTo>
                  <a:lnTo>
                    <a:pt x="117" y="890"/>
                  </a:lnTo>
                  <a:lnTo>
                    <a:pt x="117" y="899"/>
                  </a:lnTo>
                  <a:lnTo>
                    <a:pt x="125" y="900"/>
                  </a:lnTo>
                  <a:lnTo>
                    <a:pt x="133" y="899"/>
                  </a:lnTo>
                  <a:lnTo>
                    <a:pt x="133" y="894"/>
                  </a:lnTo>
                  <a:lnTo>
                    <a:pt x="124" y="894"/>
                  </a:lnTo>
                  <a:lnTo>
                    <a:pt x="133" y="894"/>
                  </a:lnTo>
                  <a:lnTo>
                    <a:pt x="132" y="872"/>
                  </a:lnTo>
                  <a:lnTo>
                    <a:pt x="116" y="871"/>
                  </a:lnTo>
                  <a:lnTo>
                    <a:pt x="115" y="873"/>
                  </a:lnTo>
                  <a:lnTo>
                    <a:pt x="132" y="876"/>
                  </a:lnTo>
                  <a:close/>
                  <a:moveTo>
                    <a:pt x="136" y="913"/>
                  </a:moveTo>
                  <a:lnTo>
                    <a:pt x="136" y="911"/>
                  </a:lnTo>
                  <a:lnTo>
                    <a:pt x="128" y="908"/>
                  </a:lnTo>
                  <a:lnTo>
                    <a:pt x="120" y="910"/>
                  </a:lnTo>
                  <a:lnTo>
                    <a:pt x="120" y="914"/>
                  </a:lnTo>
                  <a:lnTo>
                    <a:pt x="137" y="913"/>
                  </a:lnTo>
                  <a:lnTo>
                    <a:pt x="138" y="896"/>
                  </a:lnTo>
                  <a:lnTo>
                    <a:pt x="129" y="895"/>
                  </a:lnTo>
                  <a:lnTo>
                    <a:pt x="121" y="897"/>
                  </a:lnTo>
                  <a:lnTo>
                    <a:pt x="122" y="900"/>
                  </a:lnTo>
                  <a:lnTo>
                    <a:pt x="138" y="896"/>
                  </a:lnTo>
                  <a:lnTo>
                    <a:pt x="138" y="894"/>
                  </a:lnTo>
                  <a:lnTo>
                    <a:pt x="121" y="895"/>
                  </a:lnTo>
                  <a:lnTo>
                    <a:pt x="120" y="912"/>
                  </a:lnTo>
                  <a:lnTo>
                    <a:pt x="129" y="912"/>
                  </a:lnTo>
                  <a:lnTo>
                    <a:pt x="137" y="911"/>
                  </a:lnTo>
                  <a:lnTo>
                    <a:pt x="137" y="907"/>
                  </a:lnTo>
                  <a:lnTo>
                    <a:pt x="120" y="906"/>
                  </a:lnTo>
                  <a:lnTo>
                    <a:pt x="120" y="909"/>
                  </a:lnTo>
                  <a:lnTo>
                    <a:pt x="136" y="913"/>
                  </a:lnTo>
                  <a:close/>
                  <a:moveTo>
                    <a:pt x="122" y="910"/>
                  </a:moveTo>
                  <a:lnTo>
                    <a:pt x="122" y="927"/>
                  </a:lnTo>
                  <a:lnTo>
                    <a:pt x="139" y="927"/>
                  </a:lnTo>
                  <a:lnTo>
                    <a:pt x="140" y="892"/>
                  </a:lnTo>
                  <a:lnTo>
                    <a:pt x="123" y="892"/>
                  </a:lnTo>
                  <a:lnTo>
                    <a:pt x="122" y="926"/>
                  </a:lnTo>
                  <a:lnTo>
                    <a:pt x="131" y="927"/>
                  </a:lnTo>
                  <a:lnTo>
                    <a:pt x="139" y="926"/>
                  </a:lnTo>
                  <a:lnTo>
                    <a:pt x="139" y="910"/>
                  </a:lnTo>
                  <a:lnTo>
                    <a:pt x="122" y="910"/>
                  </a:lnTo>
                  <a:close/>
                  <a:moveTo>
                    <a:pt x="140" y="880"/>
                  </a:moveTo>
                  <a:lnTo>
                    <a:pt x="140" y="874"/>
                  </a:lnTo>
                  <a:lnTo>
                    <a:pt x="131" y="873"/>
                  </a:lnTo>
                  <a:lnTo>
                    <a:pt x="123" y="874"/>
                  </a:lnTo>
                  <a:lnTo>
                    <a:pt x="124" y="893"/>
                  </a:lnTo>
                  <a:lnTo>
                    <a:pt x="140" y="893"/>
                  </a:lnTo>
                  <a:lnTo>
                    <a:pt x="140" y="873"/>
                  </a:lnTo>
                  <a:lnTo>
                    <a:pt x="123" y="873"/>
                  </a:lnTo>
                  <a:lnTo>
                    <a:pt x="123" y="879"/>
                  </a:lnTo>
                  <a:lnTo>
                    <a:pt x="140" y="880"/>
                  </a:lnTo>
                  <a:close/>
                  <a:moveTo>
                    <a:pt x="125" y="905"/>
                  </a:moveTo>
                  <a:lnTo>
                    <a:pt x="126" y="934"/>
                  </a:lnTo>
                  <a:lnTo>
                    <a:pt x="138" y="941"/>
                  </a:lnTo>
                  <a:lnTo>
                    <a:pt x="139" y="941"/>
                  </a:lnTo>
                  <a:lnTo>
                    <a:pt x="143" y="934"/>
                  </a:lnTo>
                  <a:lnTo>
                    <a:pt x="144" y="923"/>
                  </a:lnTo>
                  <a:lnTo>
                    <a:pt x="144" y="917"/>
                  </a:lnTo>
                  <a:lnTo>
                    <a:pt x="144" y="915"/>
                  </a:lnTo>
                  <a:lnTo>
                    <a:pt x="128" y="914"/>
                  </a:lnTo>
                  <a:lnTo>
                    <a:pt x="128" y="916"/>
                  </a:lnTo>
                  <a:lnTo>
                    <a:pt x="127" y="922"/>
                  </a:lnTo>
                  <a:lnTo>
                    <a:pt x="126" y="934"/>
                  </a:lnTo>
                  <a:lnTo>
                    <a:pt x="135" y="934"/>
                  </a:lnTo>
                  <a:lnTo>
                    <a:pt x="130" y="927"/>
                  </a:lnTo>
                  <a:lnTo>
                    <a:pt x="129" y="927"/>
                  </a:lnTo>
                  <a:lnTo>
                    <a:pt x="134" y="934"/>
                  </a:lnTo>
                  <a:lnTo>
                    <a:pt x="142" y="934"/>
                  </a:lnTo>
                  <a:lnTo>
                    <a:pt x="142" y="905"/>
                  </a:lnTo>
                  <a:lnTo>
                    <a:pt x="125" y="905"/>
                  </a:lnTo>
                  <a:close/>
                  <a:moveTo>
                    <a:pt x="128" y="908"/>
                  </a:moveTo>
                  <a:lnTo>
                    <a:pt x="129" y="923"/>
                  </a:lnTo>
                  <a:lnTo>
                    <a:pt x="145" y="923"/>
                  </a:lnTo>
                  <a:lnTo>
                    <a:pt x="146" y="912"/>
                  </a:lnTo>
                  <a:lnTo>
                    <a:pt x="129" y="911"/>
                  </a:lnTo>
                  <a:lnTo>
                    <a:pt x="129" y="922"/>
                  </a:lnTo>
                  <a:lnTo>
                    <a:pt x="137" y="922"/>
                  </a:lnTo>
                  <a:lnTo>
                    <a:pt x="145" y="922"/>
                  </a:lnTo>
                  <a:lnTo>
                    <a:pt x="145" y="907"/>
                  </a:lnTo>
                  <a:lnTo>
                    <a:pt x="128" y="908"/>
                  </a:lnTo>
                  <a:close/>
                  <a:moveTo>
                    <a:pt x="129" y="919"/>
                  </a:moveTo>
                  <a:lnTo>
                    <a:pt x="130" y="931"/>
                  </a:lnTo>
                  <a:lnTo>
                    <a:pt x="131" y="941"/>
                  </a:lnTo>
                  <a:lnTo>
                    <a:pt x="147" y="943"/>
                  </a:lnTo>
                  <a:lnTo>
                    <a:pt x="147" y="941"/>
                  </a:lnTo>
                  <a:lnTo>
                    <a:pt x="148" y="939"/>
                  </a:lnTo>
                  <a:lnTo>
                    <a:pt x="148" y="913"/>
                  </a:lnTo>
                  <a:lnTo>
                    <a:pt x="140" y="913"/>
                  </a:lnTo>
                  <a:lnTo>
                    <a:pt x="132" y="914"/>
                  </a:lnTo>
                  <a:lnTo>
                    <a:pt x="132" y="915"/>
                  </a:lnTo>
                  <a:lnTo>
                    <a:pt x="148" y="914"/>
                  </a:lnTo>
                  <a:lnTo>
                    <a:pt x="148" y="913"/>
                  </a:lnTo>
                  <a:lnTo>
                    <a:pt x="132" y="913"/>
                  </a:lnTo>
                  <a:lnTo>
                    <a:pt x="131" y="939"/>
                  </a:lnTo>
                  <a:lnTo>
                    <a:pt x="139" y="939"/>
                  </a:lnTo>
                  <a:lnTo>
                    <a:pt x="131" y="936"/>
                  </a:lnTo>
                  <a:lnTo>
                    <a:pt x="131" y="938"/>
                  </a:lnTo>
                  <a:lnTo>
                    <a:pt x="139" y="940"/>
                  </a:lnTo>
                  <a:lnTo>
                    <a:pt x="147" y="940"/>
                  </a:lnTo>
                  <a:lnTo>
                    <a:pt x="147" y="930"/>
                  </a:lnTo>
                  <a:lnTo>
                    <a:pt x="146" y="919"/>
                  </a:lnTo>
                  <a:lnTo>
                    <a:pt x="129" y="919"/>
                  </a:lnTo>
                  <a:close/>
                  <a:moveTo>
                    <a:pt x="132" y="928"/>
                  </a:moveTo>
                  <a:lnTo>
                    <a:pt x="133" y="950"/>
                  </a:lnTo>
                  <a:lnTo>
                    <a:pt x="149" y="950"/>
                  </a:lnTo>
                  <a:lnTo>
                    <a:pt x="150" y="947"/>
                  </a:lnTo>
                  <a:lnTo>
                    <a:pt x="133" y="946"/>
                  </a:lnTo>
                  <a:lnTo>
                    <a:pt x="133" y="949"/>
                  </a:lnTo>
                  <a:lnTo>
                    <a:pt x="141" y="949"/>
                  </a:lnTo>
                  <a:lnTo>
                    <a:pt x="149" y="949"/>
                  </a:lnTo>
                  <a:lnTo>
                    <a:pt x="149" y="927"/>
                  </a:lnTo>
                  <a:lnTo>
                    <a:pt x="132" y="928"/>
                  </a:lnTo>
                  <a:close/>
                  <a:moveTo>
                    <a:pt x="134" y="940"/>
                  </a:moveTo>
                  <a:lnTo>
                    <a:pt x="134" y="973"/>
                  </a:lnTo>
                  <a:lnTo>
                    <a:pt x="151" y="973"/>
                  </a:lnTo>
                  <a:lnTo>
                    <a:pt x="151" y="955"/>
                  </a:lnTo>
                  <a:lnTo>
                    <a:pt x="135" y="955"/>
                  </a:lnTo>
                  <a:lnTo>
                    <a:pt x="134" y="972"/>
                  </a:lnTo>
                  <a:lnTo>
                    <a:pt x="142" y="972"/>
                  </a:lnTo>
                  <a:lnTo>
                    <a:pt x="151" y="972"/>
                  </a:lnTo>
                  <a:lnTo>
                    <a:pt x="150" y="939"/>
                  </a:lnTo>
                  <a:lnTo>
                    <a:pt x="134" y="940"/>
                  </a:lnTo>
                  <a:close/>
                  <a:moveTo>
                    <a:pt x="151" y="943"/>
                  </a:moveTo>
                  <a:lnTo>
                    <a:pt x="151" y="936"/>
                  </a:lnTo>
                  <a:lnTo>
                    <a:pt x="143" y="936"/>
                  </a:lnTo>
                  <a:lnTo>
                    <a:pt x="135" y="936"/>
                  </a:lnTo>
                  <a:lnTo>
                    <a:pt x="135" y="954"/>
                  </a:lnTo>
                  <a:lnTo>
                    <a:pt x="152" y="953"/>
                  </a:lnTo>
                  <a:lnTo>
                    <a:pt x="151" y="935"/>
                  </a:lnTo>
                  <a:lnTo>
                    <a:pt x="135" y="935"/>
                  </a:lnTo>
                  <a:lnTo>
                    <a:pt x="135" y="943"/>
                  </a:lnTo>
                  <a:lnTo>
                    <a:pt x="151" y="943"/>
                  </a:lnTo>
                  <a:close/>
                  <a:moveTo>
                    <a:pt x="153" y="943"/>
                  </a:moveTo>
                  <a:lnTo>
                    <a:pt x="153" y="926"/>
                  </a:lnTo>
                  <a:lnTo>
                    <a:pt x="145" y="926"/>
                  </a:lnTo>
                  <a:lnTo>
                    <a:pt x="137" y="927"/>
                  </a:lnTo>
                  <a:lnTo>
                    <a:pt x="137" y="935"/>
                  </a:lnTo>
                  <a:lnTo>
                    <a:pt x="138" y="959"/>
                  </a:lnTo>
                  <a:lnTo>
                    <a:pt x="154" y="959"/>
                  </a:lnTo>
                  <a:lnTo>
                    <a:pt x="154" y="934"/>
                  </a:lnTo>
                  <a:lnTo>
                    <a:pt x="153" y="925"/>
                  </a:lnTo>
                  <a:lnTo>
                    <a:pt x="137" y="926"/>
                  </a:lnTo>
                  <a:lnTo>
                    <a:pt x="136" y="943"/>
                  </a:lnTo>
                  <a:lnTo>
                    <a:pt x="153" y="943"/>
                  </a:lnTo>
                  <a:close/>
                  <a:moveTo>
                    <a:pt x="138" y="972"/>
                  </a:moveTo>
                  <a:lnTo>
                    <a:pt x="138" y="982"/>
                  </a:lnTo>
                  <a:lnTo>
                    <a:pt x="155" y="982"/>
                  </a:lnTo>
                  <a:lnTo>
                    <a:pt x="155" y="967"/>
                  </a:lnTo>
                  <a:lnTo>
                    <a:pt x="138" y="966"/>
                  </a:lnTo>
                  <a:lnTo>
                    <a:pt x="138" y="981"/>
                  </a:lnTo>
                  <a:lnTo>
                    <a:pt x="146" y="982"/>
                  </a:lnTo>
                  <a:lnTo>
                    <a:pt x="155" y="982"/>
                  </a:lnTo>
                  <a:lnTo>
                    <a:pt x="155" y="972"/>
                  </a:lnTo>
                  <a:lnTo>
                    <a:pt x="138" y="972"/>
                  </a:lnTo>
                  <a:close/>
                  <a:moveTo>
                    <a:pt x="156" y="976"/>
                  </a:moveTo>
                  <a:lnTo>
                    <a:pt x="157" y="954"/>
                  </a:lnTo>
                  <a:lnTo>
                    <a:pt x="148" y="954"/>
                  </a:lnTo>
                  <a:lnTo>
                    <a:pt x="140" y="954"/>
                  </a:lnTo>
                  <a:lnTo>
                    <a:pt x="140" y="980"/>
                  </a:lnTo>
                  <a:lnTo>
                    <a:pt x="140" y="983"/>
                  </a:lnTo>
                  <a:lnTo>
                    <a:pt x="157" y="982"/>
                  </a:lnTo>
                  <a:lnTo>
                    <a:pt x="157" y="979"/>
                  </a:lnTo>
                  <a:lnTo>
                    <a:pt x="157" y="954"/>
                  </a:lnTo>
                  <a:lnTo>
                    <a:pt x="140" y="954"/>
                  </a:lnTo>
                  <a:lnTo>
                    <a:pt x="139" y="976"/>
                  </a:lnTo>
                  <a:lnTo>
                    <a:pt x="156" y="976"/>
                  </a:lnTo>
                  <a:close/>
                  <a:moveTo>
                    <a:pt x="158" y="981"/>
                  </a:moveTo>
                  <a:lnTo>
                    <a:pt x="158" y="956"/>
                  </a:lnTo>
                  <a:lnTo>
                    <a:pt x="142" y="956"/>
                  </a:lnTo>
                  <a:lnTo>
                    <a:pt x="141" y="981"/>
                  </a:lnTo>
                  <a:lnTo>
                    <a:pt x="158" y="981"/>
                  </a:lnTo>
                  <a:close/>
                  <a:moveTo>
                    <a:pt x="158" y="944"/>
                  </a:moveTo>
                  <a:lnTo>
                    <a:pt x="158" y="943"/>
                  </a:lnTo>
                  <a:lnTo>
                    <a:pt x="150" y="943"/>
                  </a:lnTo>
                  <a:lnTo>
                    <a:pt x="158" y="946"/>
                  </a:lnTo>
                  <a:lnTo>
                    <a:pt x="158" y="944"/>
                  </a:lnTo>
                  <a:lnTo>
                    <a:pt x="159" y="941"/>
                  </a:lnTo>
                  <a:lnTo>
                    <a:pt x="160" y="910"/>
                  </a:lnTo>
                  <a:lnTo>
                    <a:pt x="151" y="910"/>
                  </a:lnTo>
                  <a:lnTo>
                    <a:pt x="143" y="910"/>
                  </a:lnTo>
                  <a:lnTo>
                    <a:pt x="143" y="927"/>
                  </a:lnTo>
                  <a:lnTo>
                    <a:pt x="160" y="927"/>
                  </a:lnTo>
                  <a:lnTo>
                    <a:pt x="160" y="910"/>
                  </a:lnTo>
                  <a:lnTo>
                    <a:pt x="143" y="910"/>
                  </a:lnTo>
                  <a:lnTo>
                    <a:pt x="142" y="941"/>
                  </a:lnTo>
                  <a:lnTo>
                    <a:pt x="151" y="941"/>
                  </a:lnTo>
                  <a:lnTo>
                    <a:pt x="143" y="938"/>
                  </a:lnTo>
                  <a:lnTo>
                    <a:pt x="142" y="940"/>
                  </a:lnTo>
                  <a:lnTo>
                    <a:pt x="142" y="943"/>
                  </a:lnTo>
                  <a:lnTo>
                    <a:pt x="142" y="944"/>
                  </a:lnTo>
                  <a:lnTo>
                    <a:pt x="158" y="944"/>
                  </a:lnTo>
                  <a:close/>
                  <a:moveTo>
                    <a:pt x="143" y="939"/>
                  </a:moveTo>
                  <a:lnTo>
                    <a:pt x="143" y="965"/>
                  </a:lnTo>
                  <a:lnTo>
                    <a:pt x="160" y="964"/>
                  </a:lnTo>
                  <a:lnTo>
                    <a:pt x="160" y="939"/>
                  </a:lnTo>
                  <a:lnTo>
                    <a:pt x="143" y="939"/>
                  </a:lnTo>
                  <a:close/>
                  <a:moveTo>
                    <a:pt x="144" y="977"/>
                  </a:moveTo>
                  <a:lnTo>
                    <a:pt x="144" y="980"/>
                  </a:lnTo>
                  <a:lnTo>
                    <a:pt x="160" y="981"/>
                  </a:lnTo>
                  <a:lnTo>
                    <a:pt x="161" y="971"/>
                  </a:lnTo>
                  <a:lnTo>
                    <a:pt x="153" y="971"/>
                  </a:lnTo>
                  <a:lnTo>
                    <a:pt x="160" y="974"/>
                  </a:lnTo>
                  <a:lnTo>
                    <a:pt x="161" y="972"/>
                  </a:lnTo>
                  <a:lnTo>
                    <a:pt x="162" y="969"/>
                  </a:lnTo>
                  <a:lnTo>
                    <a:pt x="162" y="952"/>
                  </a:lnTo>
                  <a:lnTo>
                    <a:pt x="154" y="951"/>
                  </a:lnTo>
                  <a:lnTo>
                    <a:pt x="146" y="951"/>
                  </a:lnTo>
                  <a:lnTo>
                    <a:pt x="146" y="969"/>
                  </a:lnTo>
                  <a:lnTo>
                    <a:pt x="162" y="969"/>
                  </a:lnTo>
                  <a:lnTo>
                    <a:pt x="162" y="951"/>
                  </a:lnTo>
                  <a:lnTo>
                    <a:pt x="146" y="951"/>
                  </a:lnTo>
                  <a:lnTo>
                    <a:pt x="145" y="969"/>
                  </a:lnTo>
                  <a:lnTo>
                    <a:pt x="153" y="969"/>
                  </a:lnTo>
                  <a:lnTo>
                    <a:pt x="146" y="966"/>
                  </a:lnTo>
                  <a:lnTo>
                    <a:pt x="145" y="967"/>
                  </a:lnTo>
                  <a:lnTo>
                    <a:pt x="144" y="970"/>
                  </a:lnTo>
                  <a:lnTo>
                    <a:pt x="144" y="980"/>
                  </a:lnTo>
                  <a:lnTo>
                    <a:pt x="152" y="980"/>
                  </a:lnTo>
                  <a:lnTo>
                    <a:pt x="160" y="980"/>
                  </a:lnTo>
                  <a:lnTo>
                    <a:pt x="160" y="977"/>
                  </a:lnTo>
                  <a:lnTo>
                    <a:pt x="144" y="977"/>
                  </a:lnTo>
                  <a:close/>
                  <a:moveTo>
                    <a:pt x="146" y="982"/>
                  </a:moveTo>
                  <a:lnTo>
                    <a:pt x="146" y="1007"/>
                  </a:lnTo>
                  <a:lnTo>
                    <a:pt x="163" y="1007"/>
                  </a:lnTo>
                  <a:lnTo>
                    <a:pt x="162" y="981"/>
                  </a:lnTo>
                  <a:lnTo>
                    <a:pt x="146" y="982"/>
                  </a:lnTo>
                  <a:close/>
                  <a:moveTo>
                    <a:pt x="163" y="1007"/>
                  </a:moveTo>
                  <a:lnTo>
                    <a:pt x="163" y="972"/>
                  </a:lnTo>
                  <a:lnTo>
                    <a:pt x="155" y="972"/>
                  </a:lnTo>
                  <a:lnTo>
                    <a:pt x="147" y="973"/>
                  </a:lnTo>
                  <a:lnTo>
                    <a:pt x="148" y="976"/>
                  </a:lnTo>
                  <a:lnTo>
                    <a:pt x="156" y="974"/>
                  </a:lnTo>
                  <a:lnTo>
                    <a:pt x="147" y="974"/>
                  </a:lnTo>
                  <a:lnTo>
                    <a:pt x="148" y="987"/>
                  </a:lnTo>
                  <a:lnTo>
                    <a:pt x="164" y="986"/>
                  </a:lnTo>
                  <a:lnTo>
                    <a:pt x="164" y="974"/>
                  </a:lnTo>
                  <a:lnTo>
                    <a:pt x="164" y="972"/>
                  </a:lnTo>
                  <a:lnTo>
                    <a:pt x="163" y="970"/>
                  </a:lnTo>
                  <a:lnTo>
                    <a:pt x="147" y="971"/>
                  </a:lnTo>
                  <a:lnTo>
                    <a:pt x="146" y="1007"/>
                  </a:lnTo>
                  <a:lnTo>
                    <a:pt x="163" y="1007"/>
                  </a:lnTo>
                  <a:close/>
                  <a:moveTo>
                    <a:pt x="148" y="999"/>
                  </a:moveTo>
                  <a:lnTo>
                    <a:pt x="148" y="1006"/>
                  </a:lnTo>
                  <a:lnTo>
                    <a:pt x="165" y="1006"/>
                  </a:lnTo>
                  <a:lnTo>
                    <a:pt x="165" y="988"/>
                  </a:lnTo>
                  <a:lnTo>
                    <a:pt x="148" y="988"/>
                  </a:lnTo>
                  <a:lnTo>
                    <a:pt x="148" y="1006"/>
                  </a:lnTo>
                  <a:lnTo>
                    <a:pt x="156" y="1006"/>
                  </a:lnTo>
                  <a:lnTo>
                    <a:pt x="165" y="1006"/>
                  </a:lnTo>
                  <a:lnTo>
                    <a:pt x="164" y="999"/>
                  </a:lnTo>
                  <a:lnTo>
                    <a:pt x="148" y="999"/>
                  </a:lnTo>
                  <a:close/>
                  <a:moveTo>
                    <a:pt x="165" y="976"/>
                  </a:moveTo>
                  <a:lnTo>
                    <a:pt x="165" y="975"/>
                  </a:lnTo>
                  <a:lnTo>
                    <a:pt x="157" y="975"/>
                  </a:lnTo>
                  <a:lnTo>
                    <a:pt x="149" y="977"/>
                  </a:lnTo>
                  <a:lnTo>
                    <a:pt x="149" y="979"/>
                  </a:lnTo>
                  <a:lnTo>
                    <a:pt x="157" y="976"/>
                  </a:lnTo>
                  <a:lnTo>
                    <a:pt x="149" y="977"/>
                  </a:lnTo>
                  <a:lnTo>
                    <a:pt x="150" y="1002"/>
                  </a:lnTo>
                  <a:lnTo>
                    <a:pt x="166" y="1002"/>
                  </a:lnTo>
                  <a:lnTo>
                    <a:pt x="167" y="980"/>
                  </a:lnTo>
                  <a:lnTo>
                    <a:pt x="150" y="979"/>
                  </a:lnTo>
                  <a:lnTo>
                    <a:pt x="150" y="1002"/>
                  </a:lnTo>
                  <a:lnTo>
                    <a:pt x="158" y="1002"/>
                  </a:lnTo>
                  <a:lnTo>
                    <a:pt x="166" y="1002"/>
                  </a:lnTo>
                  <a:lnTo>
                    <a:pt x="166" y="976"/>
                  </a:lnTo>
                  <a:lnTo>
                    <a:pt x="166" y="974"/>
                  </a:lnTo>
                  <a:lnTo>
                    <a:pt x="165" y="972"/>
                  </a:lnTo>
                  <a:lnTo>
                    <a:pt x="149" y="974"/>
                  </a:lnTo>
                  <a:lnTo>
                    <a:pt x="148" y="976"/>
                  </a:lnTo>
                  <a:lnTo>
                    <a:pt x="165" y="976"/>
                  </a:lnTo>
                  <a:close/>
                  <a:moveTo>
                    <a:pt x="151" y="968"/>
                  </a:moveTo>
                  <a:lnTo>
                    <a:pt x="151" y="993"/>
                  </a:lnTo>
                  <a:lnTo>
                    <a:pt x="168" y="992"/>
                  </a:lnTo>
                  <a:lnTo>
                    <a:pt x="168" y="967"/>
                  </a:lnTo>
                  <a:lnTo>
                    <a:pt x="151" y="968"/>
                  </a:lnTo>
                  <a:close/>
                  <a:moveTo>
                    <a:pt x="151" y="1005"/>
                  </a:moveTo>
                  <a:lnTo>
                    <a:pt x="151" y="1020"/>
                  </a:lnTo>
                  <a:lnTo>
                    <a:pt x="168" y="1020"/>
                  </a:lnTo>
                  <a:lnTo>
                    <a:pt x="169" y="984"/>
                  </a:lnTo>
                  <a:lnTo>
                    <a:pt x="152" y="984"/>
                  </a:lnTo>
                  <a:lnTo>
                    <a:pt x="151" y="1020"/>
                  </a:lnTo>
                  <a:lnTo>
                    <a:pt x="160" y="1020"/>
                  </a:lnTo>
                  <a:lnTo>
                    <a:pt x="168" y="1020"/>
                  </a:lnTo>
                  <a:lnTo>
                    <a:pt x="168" y="1005"/>
                  </a:lnTo>
                  <a:lnTo>
                    <a:pt x="151" y="1005"/>
                  </a:lnTo>
                  <a:close/>
                  <a:moveTo>
                    <a:pt x="170" y="972"/>
                  </a:moveTo>
                  <a:lnTo>
                    <a:pt x="170" y="963"/>
                  </a:lnTo>
                  <a:lnTo>
                    <a:pt x="162" y="963"/>
                  </a:lnTo>
                  <a:lnTo>
                    <a:pt x="153" y="964"/>
                  </a:lnTo>
                  <a:lnTo>
                    <a:pt x="154" y="969"/>
                  </a:lnTo>
                  <a:lnTo>
                    <a:pt x="162" y="968"/>
                  </a:lnTo>
                  <a:lnTo>
                    <a:pt x="154" y="968"/>
                  </a:lnTo>
                  <a:lnTo>
                    <a:pt x="155" y="980"/>
                  </a:lnTo>
                  <a:lnTo>
                    <a:pt x="171" y="979"/>
                  </a:lnTo>
                  <a:lnTo>
                    <a:pt x="171" y="967"/>
                  </a:lnTo>
                  <a:lnTo>
                    <a:pt x="171" y="967"/>
                  </a:lnTo>
                  <a:lnTo>
                    <a:pt x="170" y="962"/>
                  </a:lnTo>
                  <a:lnTo>
                    <a:pt x="153" y="963"/>
                  </a:lnTo>
                  <a:lnTo>
                    <a:pt x="153" y="971"/>
                  </a:lnTo>
                  <a:lnTo>
                    <a:pt x="170" y="972"/>
                  </a:lnTo>
                  <a:close/>
                  <a:moveTo>
                    <a:pt x="172" y="985"/>
                  </a:moveTo>
                  <a:lnTo>
                    <a:pt x="172" y="978"/>
                  </a:lnTo>
                  <a:lnTo>
                    <a:pt x="164" y="977"/>
                  </a:lnTo>
                  <a:lnTo>
                    <a:pt x="155" y="978"/>
                  </a:lnTo>
                  <a:lnTo>
                    <a:pt x="156" y="986"/>
                  </a:lnTo>
                  <a:lnTo>
                    <a:pt x="157" y="998"/>
                  </a:lnTo>
                  <a:lnTo>
                    <a:pt x="157" y="1012"/>
                  </a:lnTo>
                  <a:lnTo>
                    <a:pt x="158" y="1020"/>
                  </a:lnTo>
                  <a:lnTo>
                    <a:pt x="175" y="1020"/>
                  </a:lnTo>
                  <a:lnTo>
                    <a:pt x="175" y="1019"/>
                  </a:lnTo>
                  <a:lnTo>
                    <a:pt x="158" y="1018"/>
                  </a:lnTo>
                  <a:lnTo>
                    <a:pt x="158" y="1019"/>
                  </a:lnTo>
                  <a:lnTo>
                    <a:pt x="166" y="1020"/>
                  </a:lnTo>
                  <a:lnTo>
                    <a:pt x="175" y="1019"/>
                  </a:lnTo>
                  <a:lnTo>
                    <a:pt x="174" y="1011"/>
                  </a:lnTo>
                  <a:lnTo>
                    <a:pt x="173" y="998"/>
                  </a:lnTo>
                  <a:lnTo>
                    <a:pt x="173" y="985"/>
                  </a:lnTo>
                  <a:lnTo>
                    <a:pt x="172" y="976"/>
                  </a:lnTo>
                  <a:lnTo>
                    <a:pt x="155" y="976"/>
                  </a:lnTo>
                  <a:lnTo>
                    <a:pt x="155" y="983"/>
                  </a:lnTo>
                  <a:lnTo>
                    <a:pt x="172" y="985"/>
                  </a:lnTo>
                  <a:close/>
                  <a:moveTo>
                    <a:pt x="175" y="1006"/>
                  </a:moveTo>
                  <a:lnTo>
                    <a:pt x="175" y="985"/>
                  </a:lnTo>
                  <a:lnTo>
                    <a:pt x="167" y="984"/>
                  </a:lnTo>
                  <a:lnTo>
                    <a:pt x="158" y="985"/>
                  </a:lnTo>
                  <a:lnTo>
                    <a:pt x="159" y="989"/>
                  </a:lnTo>
                  <a:lnTo>
                    <a:pt x="175" y="987"/>
                  </a:lnTo>
                  <a:lnTo>
                    <a:pt x="175" y="984"/>
                  </a:lnTo>
                  <a:lnTo>
                    <a:pt x="158" y="984"/>
                  </a:lnTo>
                  <a:lnTo>
                    <a:pt x="158" y="1006"/>
                  </a:lnTo>
                  <a:lnTo>
                    <a:pt x="175" y="1006"/>
                  </a:lnTo>
                  <a:close/>
                  <a:moveTo>
                    <a:pt x="176" y="988"/>
                  </a:moveTo>
                  <a:lnTo>
                    <a:pt x="177" y="987"/>
                  </a:lnTo>
                  <a:lnTo>
                    <a:pt x="177" y="949"/>
                  </a:lnTo>
                  <a:lnTo>
                    <a:pt x="169" y="949"/>
                  </a:lnTo>
                  <a:lnTo>
                    <a:pt x="160" y="949"/>
                  </a:lnTo>
                  <a:lnTo>
                    <a:pt x="160" y="961"/>
                  </a:lnTo>
                  <a:lnTo>
                    <a:pt x="177" y="961"/>
                  </a:lnTo>
                  <a:lnTo>
                    <a:pt x="177" y="949"/>
                  </a:lnTo>
                  <a:lnTo>
                    <a:pt x="160" y="949"/>
                  </a:lnTo>
                  <a:lnTo>
                    <a:pt x="160" y="986"/>
                  </a:lnTo>
                  <a:lnTo>
                    <a:pt x="160" y="987"/>
                  </a:lnTo>
                  <a:lnTo>
                    <a:pt x="176" y="988"/>
                  </a:lnTo>
                  <a:close/>
                  <a:moveTo>
                    <a:pt x="160" y="974"/>
                  </a:moveTo>
                  <a:lnTo>
                    <a:pt x="161" y="999"/>
                  </a:lnTo>
                  <a:lnTo>
                    <a:pt x="177" y="999"/>
                  </a:lnTo>
                  <a:lnTo>
                    <a:pt x="177" y="974"/>
                  </a:lnTo>
                  <a:lnTo>
                    <a:pt x="160" y="974"/>
                  </a:lnTo>
                  <a:close/>
                  <a:moveTo>
                    <a:pt x="161" y="1012"/>
                  </a:moveTo>
                  <a:lnTo>
                    <a:pt x="161" y="1020"/>
                  </a:lnTo>
                  <a:lnTo>
                    <a:pt x="178" y="1020"/>
                  </a:lnTo>
                  <a:lnTo>
                    <a:pt x="178" y="988"/>
                  </a:lnTo>
                  <a:lnTo>
                    <a:pt x="178" y="978"/>
                  </a:lnTo>
                  <a:lnTo>
                    <a:pt x="162" y="977"/>
                  </a:lnTo>
                  <a:lnTo>
                    <a:pt x="162" y="988"/>
                  </a:lnTo>
                  <a:lnTo>
                    <a:pt x="161" y="1019"/>
                  </a:lnTo>
                  <a:lnTo>
                    <a:pt x="169" y="1020"/>
                  </a:lnTo>
                  <a:lnTo>
                    <a:pt x="178" y="1020"/>
                  </a:lnTo>
                  <a:lnTo>
                    <a:pt x="178" y="1011"/>
                  </a:lnTo>
                  <a:lnTo>
                    <a:pt x="161" y="1012"/>
                  </a:lnTo>
                  <a:close/>
                  <a:moveTo>
                    <a:pt x="162" y="967"/>
                  </a:moveTo>
                  <a:lnTo>
                    <a:pt x="163" y="985"/>
                  </a:lnTo>
                  <a:lnTo>
                    <a:pt x="163" y="992"/>
                  </a:lnTo>
                  <a:lnTo>
                    <a:pt x="180" y="992"/>
                  </a:lnTo>
                  <a:lnTo>
                    <a:pt x="180" y="985"/>
                  </a:lnTo>
                  <a:lnTo>
                    <a:pt x="179" y="967"/>
                  </a:lnTo>
                  <a:lnTo>
                    <a:pt x="162" y="967"/>
                  </a:lnTo>
                  <a:close/>
                  <a:moveTo>
                    <a:pt x="180" y="992"/>
                  </a:moveTo>
                  <a:lnTo>
                    <a:pt x="181" y="975"/>
                  </a:lnTo>
                  <a:lnTo>
                    <a:pt x="173" y="975"/>
                  </a:lnTo>
                  <a:lnTo>
                    <a:pt x="180" y="976"/>
                  </a:lnTo>
                  <a:lnTo>
                    <a:pt x="181" y="973"/>
                  </a:lnTo>
                  <a:lnTo>
                    <a:pt x="173" y="972"/>
                  </a:lnTo>
                  <a:lnTo>
                    <a:pt x="165" y="972"/>
                  </a:lnTo>
                  <a:lnTo>
                    <a:pt x="165" y="1001"/>
                  </a:lnTo>
                  <a:lnTo>
                    <a:pt x="182" y="1001"/>
                  </a:lnTo>
                  <a:lnTo>
                    <a:pt x="181" y="971"/>
                  </a:lnTo>
                  <a:lnTo>
                    <a:pt x="165" y="970"/>
                  </a:lnTo>
                  <a:lnTo>
                    <a:pt x="164" y="973"/>
                  </a:lnTo>
                  <a:lnTo>
                    <a:pt x="164" y="974"/>
                  </a:lnTo>
                  <a:lnTo>
                    <a:pt x="164" y="992"/>
                  </a:lnTo>
                  <a:lnTo>
                    <a:pt x="180" y="992"/>
                  </a:lnTo>
                  <a:close/>
                  <a:moveTo>
                    <a:pt x="166" y="1014"/>
                  </a:moveTo>
                  <a:lnTo>
                    <a:pt x="166" y="1018"/>
                  </a:lnTo>
                  <a:lnTo>
                    <a:pt x="183" y="1018"/>
                  </a:lnTo>
                  <a:lnTo>
                    <a:pt x="183" y="1005"/>
                  </a:lnTo>
                  <a:lnTo>
                    <a:pt x="175" y="1004"/>
                  </a:lnTo>
                  <a:lnTo>
                    <a:pt x="167" y="1005"/>
                  </a:lnTo>
                  <a:lnTo>
                    <a:pt x="167" y="1011"/>
                  </a:lnTo>
                  <a:lnTo>
                    <a:pt x="184" y="1010"/>
                  </a:lnTo>
                  <a:lnTo>
                    <a:pt x="184" y="1007"/>
                  </a:lnTo>
                  <a:lnTo>
                    <a:pt x="168" y="1007"/>
                  </a:lnTo>
                  <a:lnTo>
                    <a:pt x="167" y="1009"/>
                  </a:lnTo>
                  <a:lnTo>
                    <a:pt x="175" y="1010"/>
                  </a:lnTo>
                  <a:lnTo>
                    <a:pt x="184" y="1009"/>
                  </a:lnTo>
                  <a:lnTo>
                    <a:pt x="183" y="1003"/>
                  </a:lnTo>
                  <a:lnTo>
                    <a:pt x="167" y="1004"/>
                  </a:lnTo>
                  <a:lnTo>
                    <a:pt x="166" y="1017"/>
                  </a:lnTo>
                  <a:lnTo>
                    <a:pt x="174" y="1017"/>
                  </a:lnTo>
                  <a:lnTo>
                    <a:pt x="183" y="1017"/>
                  </a:lnTo>
                  <a:lnTo>
                    <a:pt x="182" y="1013"/>
                  </a:lnTo>
                  <a:lnTo>
                    <a:pt x="166" y="1014"/>
                  </a:lnTo>
                  <a:close/>
                  <a:moveTo>
                    <a:pt x="186" y="996"/>
                  </a:moveTo>
                  <a:lnTo>
                    <a:pt x="186" y="994"/>
                  </a:lnTo>
                  <a:lnTo>
                    <a:pt x="178" y="992"/>
                  </a:lnTo>
                  <a:lnTo>
                    <a:pt x="170" y="993"/>
                  </a:lnTo>
                  <a:lnTo>
                    <a:pt x="170" y="1002"/>
                  </a:lnTo>
                  <a:lnTo>
                    <a:pt x="187" y="1002"/>
                  </a:lnTo>
                  <a:lnTo>
                    <a:pt x="188" y="994"/>
                  </a:lnTo>
                  <a:lnTo>
                    <a:pt x="179" y="993"/>
                  </a:lnTo>
                  <a:lnTo>
                    <a:pt x="171" y="994"/>
                  </a:lnTo>
                  <a:lnTo>
                    <a:pt x="171" y="1002"/>
                  </a:lnTo>
                  <a:lnTo>
                    <a:pt x="188" y="1002"/>
                  </a:lnTo>
                  <a:lnTo>
                    <a:pt x="189" y="980"/>
                  </a:lnTo>
                  <a:lnTo>
                    <a:pt x="172" y="979"/>
                  </a:lnTo>
                  <a:lnTo>
                    <a:pt x="171" y="1001"/>
                  </a:lnTo>
                  <a:lnTo>
                    <a:pt x="180" y="1002"/>
                  </a:lnTo>
                  <a:lnTo>
                    <a:pt x="188" y="1001"/>
                  </a:lnTo>
                  <a:lnTo>
                    <a:pt x="188" y="992"/>
                  </a:lnTo>
                  <a:lnTo>
                    <a:pt x="171" y="992"/>
                  </a:lnTo>
                  <a:lnTo>
                    <a:pt x="170" y="1001"/>
                  </a:lnTo>
                  <a:lnTo>
                    <a:pt x="178" y="1002"/>
                  </a:lnTo>
                  <a:lnTo>
                    <a:pt x="187" y="1001"/>
                  </a:lnTo>
                  <a:lnTo>
                    <a:pt x="186" y="992"/>
                  </a:lnTo>
                  <a:lnTo>
                    <a:pt x="170" y="992"/>
                  </a:lnTo>
                  <a:lnTo>
                    <a:pt x="169" y="994"/>
                  </a:lnTo>
                  <a:lnTo>
                    <a:pt x="186" y="996"/>
                  </a:lnTo>
                  <a:close/>
                  <a:moveTo>
                    <a:pt x="172" y="974"/>
                  </a:moveTo>
                  <a:lnTo>
                    <a:pt x="173" y="984"/>
                  </a:lnTo>
                  <a:lnTo>
                    <a:pt x="173" y="992"/>
                  </a:lnTo>
                  <a:lnTo>
                    <a:pt x="174" y="996"/>
                  </a:lnTo>
                  <a:lnTo>
                    <a:pt x="175" y="997"/>
                  </a:lnTo>
                  <a:lnTo>
                    <a:pt x="182" y="993"/>
                  </a:lnTo>
                  <a:lnTo>
                    <a:pt x="174" y="994"/>
                  </a:lnTo>
                  <a:lnTo>
                    <a:pt x="174" y="1000"/>
                  </a:lnTo>
                  <a:lnTo>
                    <a:pt x="191" y="998"/>
                  </a:lnTo>
                  <a:lnTo>
                    <a:pt x="191" y="992"/>
                  </a:lnTo>
                  <a:lnTo>
                    <a:pt x="190" y="989"/>
                  </a:lnTo>
                  <a:lnTo>
                    <a:pt x="189" y="988"/>
                  </a:lnTo>
                  <a:lnTo>
                    <a:pt x="182" y="992"/>
                  </a:lnTo>
                  <a:lnTo>
                    <a:pt x="190" y="991"/>
                  </a:lnTo>
                  <a:lnTo>
                    <a:pt x="189" y="983"/>
                  </a:lnTo>
                  <a:lnTo>
                    <a:pt x="189" y="974"/>
                  </a:lnTo>
                  <a:lnTo>
                    <a:pt x="172" y="974"/>
                  </a:lnTo>
                  <a:close/>
                  <a:moveTo>
                    <a:pt x="191" y="997"/>
                  </a:moveTo>
                  <a:lnTo>
                    <a:pt x="192" y="985"/>
                  </a:lnTo>
                  <a:lnTo>
                    <a:pt x="184" y="984"/>
                  </a:lnTo>
                  <a:lnTo>
                    <a:pt x="175" y="985"/>
                  </a:lnTo>
                  <a:lnTo>
                    <a:pt x="176" y="991"/>
                  </a:lnTo>
                  <a:lnTo>
                    <a:pt x="184" y="990"/>
                  </a:lnTo>
                  <a:lnTo>
                    <a:pt x="176" y="990"/>
                  </a:lnTo>
                  <a:lnTo>
                    <a:pt x="176" y="1022"/>
                  </a:lnTo>
                  <a:lnTo>
                    <a:pt x="193" y="1022"/>
                  </a:lnTo>
                  <a:lnTo>
                    <a:pt x="193" y="990"/>
                  </a:lnTo>
                  <a:lnTo>
                    <a:pt x="193" y="989"/>
                  </a:lnTo>
                  <a:lnTo>
                    <a:pt x="192" y="983"/>
                  </a:lnTo>
                  <a:lnTo>
                    <a:pt x="175" y="984"/>
                  </a:lnTo>
                  <a:lnTo>
                    <a:pt x="175" y="997"/>
                  </a:lnTo>
                  <a:lnTo>
                    <a:pt x="191" y="997"/>
                  </a:lnTo>
                  <a:close/>
                  <a:moveTo>
                    <a:pt x="177" y="1035"/>
                  </a:moveTo>
                  <a:lnTo>
                    <a:pt x="177" y="1040"/>
                  </a:lnTo>
                  <a:lnTo>
                    <a:pt x="177" y="1044"/>
                  </a:lnTo>
                  <a:lnTo>
                    <a:pt x="178" y="1045"/>
                  </a:lnTo>
                  <a:lnTo>
                    <a:pt x="194" y="1042"/>
                  </a:lnTo>
                  <a:lnTo>
                    <a:pt x="195" y="1036"/>
                  </a:lnTo>
                  <a:lnTo>
                    <a:pt x="186" y="1035"/>
                  </a:lnTo>
                  <a:lnTo>
                    <a:pt x="178" y="1036"/>
                  </a:lnTo>
                  <a:lnTo>
                    <a:pt x="178" y="1041"/>
                  </a:lnTo>
                  <a:lnTo>
                    <a:pt x="195" y="1040"/>
                  </a:lnTo>
                  <a:lnTo>
                    <a:pt x="195" y="1032"/>
                  </a:lnTo>
                  <a:lnTo>
                    <a:pt x="178" y="1031"/>
                  </a:lnTo>
                  <a:lnTo>
                    <a:pt x="178" y="1040"/>
                  </a:lnTo>
                  <a:lnTo>
                    <a:pt x="187" y="1040"/>
                  </a:lnTo>
                  <a:lnTo>
                    <a:pt x="195" y="1039"/>
                  </a:lnTo>
                  <a:lnTo>
                    <a:pt x="195" y="1035"/>
                  </a:lnTo>
                  <a:lnTo>
                    <a:pt x="178" y="1035"/>
                  </a:lnTo>
                  <a:lnTo>
                    <a:pt x="177" y="1040"/>
                  </a:lnTo>
                  <a:lnTo>
                    <a:pt x="186" y="1041"/>
                  </a:lnTo>
                  <a:lnTo>
                    <a:pt x="193" y="1037"/>
                  </a:lnTo>
                  <a:lnTo>
                    <a:pt x="192" y="1036"/>
                  </a:lnTo>
                  <a:lnTo>
                    <a:pt x="185" y="1040"/>
                  </a:lnTo>
                  <a:lnTo>
                    <a:pt x="193" y="1039"/>
                  </a:lnTo>
                  <a:lnTo>
                    <a:pt x="193" y="1035"/>
                  </a:lnTo>
                  <a:lnTo>
                    <a:pt x="177" y="1035"/>
                  </a:lnTo>
                  <a:close/>
                  <a:moveTo>
                    <a:pt x="196" y="1019"/>
                  </a:moveTo>
                  <a:lnTo>
                    <a:pt x="196" y="1016"/>
                  </a:lnTo>
                  <a:lnTo>
                    <a:pt x="196" y="1005"/>
                  </a:lnTo>
                  <a:lnTo>
                    <a:pt x="188" y="1005"/>
                  </a:lnTo>
                  <a:lnTo>
                    <a:pt x="183" y="1012"/>
                  </a:lnTo>
                  <a:lnTo>
                    <a:pt x="184" y="1012"/>
                  </a:lnTo>
                  <a:lnTo>
                    <a:pt x="189" y="1005"/>
                  </a:lnTo>
                  <a:lnTo>
                    <a:pt x="180" y="1006"/>
                  </a:lnTo>
                  <a:lnTo>
                    <a:pt x="181" y="1019"/>
                  </a:lnTo>
                  <a:lnTo>
                    <a:pt x="198" y="1019"/>
                  </a:lnTo>
                  <a:lnTo>
                    <a:pt x="198" y="996"/>
                  </a:lnTo>
                  <a:lnTo>
                    <a:pt x="182" y="996"/>
                  </a:lnTo>
                  <a:lnTo>
                    <a:pt x="181" y="1018"/>
                  </a:lnTo>
                  <a:lnTo>
                    <a:pt x="189" y="1019"/>
                  </a:lnTo>
                  <a:lnTo>
                    <a:pt x="198" y="1018"/>
                  </a:lnTo>
                  <a:lnTo>
                    <a:pt x="197" y="1005"/>
                  </a:lnTo>
                  <a:lnTo>
                    <a:pt x="193" y="999"/>
                  </a:lnTo>
                  <a:lnTo>
                    <a:pt x="193" y="998"/>
                  </a:lnTo>
                  <a:lnTo>
                    <a:pt x="180" y="1005"/>
                  </a:lnTo>
                  <a:lnTo>
                    <a:pt x="179" y="1015"/>
                  </a:lnTo>
                  <a:lnTo>
                    <a:pt x="179" y="1019"/>
                  </a:lnTo>
                  <a:lnTo>
                    <a:pt x="196" y="1019"/>
                  </a:lnTo>
                  <a:close/>
                  <a:moveTo>
                    <a:pt x="182" y="1005"/>
                  </a:moveTo>
                  <a:lnTo>
                    <a:pt x="183" y="1019"/>
                  </a:lnTo>
                  <a:lnTo>
                    <a:pt x="199" y="1018"/>
                  </a:lnTo>
                  <a:lnTo>
                    <a:pt x="200" y="1007"/>
                  </a:lnTo>
                  <a:lnTo>
                    <a:pt x="183" y="1007"/>
                  </a:lnTo>
                  <a:lnTo>
                    <a:pt x="183" y="1018"/>
                  </a:lnTo>
                  <a:lnTo>
                    <a:pt x="191" y="1018"/>
                  </a:lnTo>
                  <a:lnTo>
                    <a:pt x="199" y="1018"/>
                  </a:lnTo>
                  <a:lnTo>
                    <a:pt x="199" y="1005"/>
                  </a:lnTo>
                  <a:lnTo>
                    <a:pt x="182" y="1005"/>
                  </a:lnTo>
                  <a:close/>
                  <a:moveTo>
                    <a:pt x="200" y="994"/>
                  </a:moveTo>
                  <a:lnTo>
                    <a:pt x="200" y="989"/>
                  </a:lnTo>
                  <a:lnTo>
                    <a:pt x="192" y="988"/>
                  </a:lnTo>
                  <a:lnTo>
                    <a:pt x="183" y="989"/>
                  </a:lnTo>
                  <a:lnTo>
                    <a:pt x="184" y="1033"/>
                  </a:lnTo>
                  <a:lnTo>
                    <a:pt x="201" y="1033"/>
                  </a:lnTo>
                  <a:lnTo>
                    <a:pt x="200" y="988"/>
                  </a:lnTo>
                  <a:lnTo>
                    <a:pt x="183" y="988"/>
                  </a:lnTo>
                  <a:lnTo>
                    <a:pt x="183" y="994"/>
                  </a:lnTo>
                  <a:lnTo>
                    <a:pt x="200" y="994"/>
                  </a:lnTo>
                  <a:close/>
                  <a:moveTo>
                    <a:pt x="201" y="1021"/>
                  </a:moveTo>
                  <a:lnTo>
                    <a:pt x="201" y="996"/>
                  </a:lnTo>
                  <a:lnTo>
                    <a:pt x="184" y="995"/>
                  </a:lnTo>
                  <a:lnTo>
                    <a:pt x="184" y="1020"/>
                  </a:lnTo>
                  <a:lnTo>
                    <a:pt x="201" y="1021"/>
                  </a:lnTo>
                  <a:close/>
                  <a:moveTo>
                    <a:pt x="201" y="983"/>
                  </a:moveTo>
                  <a:lnTo>
                    <a:pt x="201" y="971"/>
                  </a:lnTo>
                  <a:lnTo>
                    <a:pt x="193" y="971"/>
                  </a:lnTo>
                  <a:lnTo>
                    <a:pt x="185" y="971"/>
                  </a:lnTo>
                  <a:lnTo>
                    <a:pt x="185" y="1010"/>
                  </a:lnTo>
                  <a:lnTo>
                    <a:pt x="202" y="1010"/>
                  </a:lnTo>
                  <a:lnTo>
                    <a:pt x="201" y="971"/>
                  </a:lnTo>
                  <a:lnTo>
                    <a:pt x="185" y="971"/>
                  </a:lnTo>
                  <a:lnTo>
                    <a:pt x="184" y="983"/>
                  </a:lnTo>
                  <a:lnTo>
                    <a:pt x="201" y="983"/>
                  </a:lnTo>
                  <a:close/>
                  <a:moveTo>
                    <a:pt x="17" y="1072"/>
                  </a:moveTo>
                  <a:lnTo>
                    <a:pt x="17" y="1025"/>
                  </a:lnTo>
                  <a:lnTo>
                    <a:pt x="9" y="1024"/>
                  </a:lnTo>
                  <a:lnTo>
                    <a:pt x="0" y="1025"/>
                  </a:lnTo>
                  <a:lnTo>
                    <a:pt x="0" y="1027"/>
                  </a:lnTo>
                  <a:lnTo>
                    <a:pt x="17" y="1027"/>
                  </a:lnTo>
                  <a:lnTo>
                    <a:pt x="17" y="1024"/>
                  </a:lnTo>
                  <a:lnTo>
                    <a:pt x="0" y="1024"/>
                  </a:lnTo>
                  <a:lnTo>
                    <a:pt x="0" y="1071"/>
                  </a:lnTo>
                  <a:lnTo>
                    <a:pt x="17" y="10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Freeform 109"/>
            <p:cNvSpPr>
              <a:spLocks noEditPoints="1"/>
            </p:cNvSpPr>
            <p:nvPr/>
          </p:nvSpPr>
          <p:spPr bwMode="auto">
            <a:xfrm>
              <a:off x="24629617" y="11388093"/>
              <a:ext cx="126435" cy="690207"/>
            </a:xfrm>
            <a:custGeom>
              <a:avLst/>
              <a:gdLst>
                <a:gd name="T0" fmla="*/ 22 w 202"/>
                <a:gd name="T1" fmla="*/ 1000 h 1062"/>
                <a:gd name="T2" fmla="*/ 10 w 202"/>
                <a:gd name="T3" fmla="*/ 1007 h 1062"/>
                <a:gd name="T4" fmla="*/ 12 w 202"/>
                <a:gd name="T5" fmla="*/ 1030 h 1062"/>
                <a:gd name="T6" fmla="*/ 17 w 202"/>
                <a:gd name="T7" fmla="*/ 1024 h 1062"/>
                <a:gd name="T8" fmla="*/ 34 w 202"/>
                <a:gd name="T9" fmla="*/ 1056 h 1062"/>
                <a:gd name="T10" fmla="*/ 20 w 202"/>
                <a:gd name="T11" fmla="*/ 1032 h 1062"/>
                <a:gd name="T12" fmla="*/ 29 w 202"/>
                <a:gd name="T13" fmla="*/ 1048 h 1062"/>
                <a:gd name="T14" fmla="*/ 43 w 202"/>
                <a:gd name="T15" fmla="*/ 1012 h 1062"/>
                <a:gd name="T16" fmla="*/ 42 w 202"/>
                <a:gd name="T17" fmla="*/ 1007 h 1062"/>
                <a:gd name="T18" fmla="*/ 52 w 202"/>
                <a:gd name="T19" fmla="*/ 1015 h 1062"/>
                <a:gd name="T20" fmla="*/ 54 w 202"/>
                <a:gd name="T21" fmla="*/ 986 h 1062"/>
                <a:gd name="T22" fmla="*/ 56 w 202"/>
                <a:gd name="T23" fmla="*/ 784 h 1062"/>
                <a:gd name="T24" fmla="*/ 41 w 202"/>
                <a:gd name="T25" fmla="*/ 558 h 1062"/>
                <a:gd name="T26" fmla="*/ 59 w 202"/>
                <a:gd name="T27" fmla="*/ 382 h 1062"/>
                <a:gd name="T28" fmla="*/ 44 w 202"/>
                <a:gd name="T29" fmla="*/ 156 h 1062"/>
                <a:gd name="T30" fmla="*/ 64 w 202"/>
                <a:gd name="T31" fmla="*/ 35 h 1062"/>
                <a:gd name="T32" fmla="*/ 67 w 202"/>
                <a:gd name="T33" fmla="*/ 4 h 1062"/>
                <a:gd name="T34" fmla="*/ 52 w 202"/>
                <a:gd name="T35" fmla="*/ 41 h 1062"/>
                <a:gd name="T36" fmla="*/ 56 w 202"/>
                <a:gd name="T37" fmla="*/ 52 h 1062"/>
                <a:gd name="T38" fmla="*/ 75 w 202"/>
                <a:gd name="T39" fmla="*/ 88 h 1062"/>
                <a:gd name="T40" fmla="*/ 77 w 202"/>
                <a:gd name="T41" fmla="*/ 123 h 1062"/>
                <a:gd name="T42" fmla="*/ 65 w 202"/>
                <a:gd name="T43" fmla="*/ 276 h 1062"/>
                <a:gd name="T44" fmla="*/ 76 w 202"/>
                <a:gd name="T45" fmla="*/ 348 h 1062"/>
                <a:gd name="T46" fmla="*/ 69 w 202"/>
                <a:gd name="T47" fmla="*/ 408 h 1062"/>
                <a:gd name="T48" fmla="*/ 73 w 202"/>
                <a:gd name="T49" fmla="*/ 466 h 1062"/>
                <a:gd name="T50" fmla="*/ 93 w 202"/>
                <a:gd name="T51" fmla="*/ 524 h 1062"/>
                <a:gd name="T52" fmla="*/ 76 w 202"/>
                <a:gd name="T53" fmla="*/ 537 h 1062"/>
                <a:gd name="T54" fmla="*/ 96 w 202"/>
                <a:gd name="T55" fmla="*/ 574 h 1062"/>
                <a:gd name="T56" fmla="*/ 88 w 202"/>
                <a:gd name="T57" fmla="*/ 668 h 1062"/>
                <a:gd name="T58" fmla="*/ 89 w 202"/>
                <a:gd name="T59" fmla="*/ 700 h 1062"/>
                <a:gd name="T60" fmla="*/ 107 w 202"/>
                <a:gd name="T61" fmla="*/ 706 h 1062"/>
                <a:gd name="T62" fmla="*/ 110 w 202"/>
                <a:gd name="T63" fmla="*/ 752 h 1062"/>
                <a:gd name="T64" fmla="*/ 93 w 202"/>
                <a:gd name="T65" fmla="*/ 737 h 1062"/>
                <a:gd name="T66" fmla="*/ 117 w 202"/>
                <a:gd name="T67" fmla="*/ 782 h 1062"/>
                <a:gd name="T68" fmla="*/ 112 w 202"/>
                <a:gd name="T69" fmla="*/ 778 h 1062"/>
                <a:gd name="T70" fmla="*/ 107 w 202"/>
                <a:gd name="T71" fmla="*/ 805 h 1062"/>
                <a:gd name="T72" fmla="*/ 119 w 202"/>
                <a:gd name="T73" fmla="*/ 833 h 1062"/>
                <a:gd name="T74" fmla="*/ 130 w 202"/>
                <a:gd name="T75" fmla="*/ 869 h 1062"/>
                <a:gd name="T76" fmla="*/ 117 w 202"/>
                <a:gd name="T77" fmla="*/ 836 h 1062"/>
                <a:gd name="T78" fmla="*/ 121 w 202"/>
                <a:gd name="T79" fmla="*/ 868 h 1062"/>
                <a:gd name="T80" fmla="*/ 123 w 202"/>
                <a:gd name="T81" fmla="*/ 900 h 1062"/>
                <a:gd name="T82" fmla="*/ 125 w 202"/>
                <a:gd name="T83" fmla="*/ 902 h 1062"/>
                <a:gd name="T84" fmla="*/ 147 w 202"/>
                <a:gd name="T85" fmla="*/ 922 h 1062"/>
                <a:gd name="T86" fmla="*/ 131 w 202"/>
                <a:gd name="T87" fmla="*/ 939 h 1062"/>
                <a:gd name="T88" fmla="*/ 153 w 202"/>
                <a:gd name="T89" fmla="*/ 940 h 1062"/>
                <a:gd name="T90" fmla="*/ 155 w 202"/>
                <a:gd name="T91" fmla="*/ 939 h 1062"/>
                <a:gd name="T92" fmla="*/ 158 w 202"/>
                <a:gd name="T93" fmla="*/ 955 h 1062"/>
                <a:gd name="T94" fmla="*/ 145 w 202"/>
                <a:gd name="T95" fmla="*/ 977 h 1062"/>
                <a:gd name="T96" fmla="*/ 164 w 202"/>
                <a:gd name="T97" fmla="*/ 987 h 1062"/>
                <a:gd name="T98" fmla="*/ 169 w 202"/>
                <a:gd name="T99" fmla="*/ 989 h 1062"/>
                <a:gd name="T100" fmla="*/ 171 w 202"/>
                <a:gd name="T101" fmla="*/ 1014 h 1062"/>
                <a:gd name="T102" fmla="*/ 157 w 202"/>
                <a:gd name="T103" fmla="*/ 978 h 1062"/>
                <a:gd name="T104" fmla="*/ 162 w 202"/>
                <a:gd name="T105" fmla="*/ 1018 h 1062"/>
                <a:gd name="T106" fmla="*/ 181 w 202"/>
                <a:gd name="T107" fmla="*/ 1011 h 1062"/>
                <a:gd name="T108" fmla="*/ 167 w 202"/>
                <a:gd name="T109" fmla="*/ 1026 h 1062"/>
                <a:gd name="T110" fmla="*/ 186 w 202"/>
                <a:gd name="T111" fmla="*/ 1016 h 1062"/>
                <a:gd name="T112" fmla="*/ 189 w 202"/>
                <a:gd name="T113" fmla="*/ 1010 h 1062"/>
                <a:gd name="T114" fmla="*/ 173 w 202"/>
                <a:gd name="T115" fmla="*/ 1030 h 1062"/>
                <a:gd name="T116" fmla="*/ 178 w 202"/>
                <a:gd name="T117" fmla="*/ 1030 h 1062"/>
                <a:gd name="T118" fmla="*/ 198 w 202"/>
                <a:gd name="T119" fmla="*/ 1052 h 1062"/>
                <a:gd name="T120" fmla="*/ 192 w 202"/>
                <a:gd name="T121" fmla="*/ 1016 h 1062"/>
                <a:gd name="T122" fmla="*/ 18 w 202"/>
                <a:gd name="T123" fmla="*/ 99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062">
                  <a:moveTo>
                    <a:pt x="4" y="991"/>
                  </a:moveTo>
                  <a:lnTo>
                    <a:pt x="4" y="997"/>
                  </a:lnTo>
                  <a:lnTo>
                    <a:pt x="4" y="1015"/>
                  </a:lnTo>
                  <a:lnTo>
                    <a:pt x="21" y="1015"/>
                  </a:lnTo>
                  <a:lnTo>
                    <a:pt x="21" y="996"/>
                  </a:lnTo>
                  <a:lnTo>
                    <a:pt x="20" y="989"/>
                  </a:lnTo>
                  <a:lnTo>
                    <a:pt x="4" y="991"/>
                  </a:lnTo>
                  <a:close/>
                  <a:moveTo>
                    <a:pt x="22" y="1015"/>
                  </a:moveTo>
                  <a:lnTo>
                    <a:pt x="22" y="1001"/>
                  </a:lnTo>
                  <a:lnTo>
                    <a:pt x="14" y="1001"/>
                  </a:lnTo>
                  <a:lnTo>
                    <a:pt x="5" y="1001"/>
                  </a:lnTo>
                  <a:lnTo>
                    <a:pt x="6" y="1013"/>
                  </a:lnTo>
                  <a:lnTo>
                    <a:pt x="22" y="1015"/>
                  </a:lnTo>
                  <a:lnTo>
                    <a:pt x="23" y="1012"/>
                  </a:lnTo>
                  <a:lnTo>
                    <a:pt x="15" y="1010"/>
                  </a:lnTo>
                  <a:lnTo>
                    <a:pt x="6" y="1010"/>
                  </a:lnTo>
                  <a:lnTo>
                    <a:pt x="7" y="1032"/>
                  </a:lnTo>
                  <a:lnTo>
                    <a:pt x="24" y="1032"/>
                  </a:lnTo>
                  <a:lnTo>
                    <a:pt x="23" y="1010"/>
                  </a:lnTo>
                  <a:lnTo>
                    <a:pt x="7" y="1008"/>
                  </a:lnTo>
                  <a:lnTo>
                    <a:pt x="6" y="1010"/>
                  </a:lnTo>
                  <a:lnTo>
                    <a:pt x="14" y="1013"/>
                  </a:lnTo>
                  <a:lnTo>
                    <a:pt x="22" y="1012"/>
                  </a:lnTo>
                  <a:lnTo>
                    <a:pt x="22" y="1000"/>
                  </a:lnTo>
                  <a:lnTo>
                    <a:pt x="5" y="1000"/>
                  </a:lnTo>
                  <a:lnTo>
                    <a:pt x="5" y="1014"/>
                  </a:lnTo>
                  <a:lnTo>
                    <a:pt x="22" y="1015"/>
                  </a:lnTo>
                  <a:close/>
                  <a:moveTo>
                    <a:pt x="24" y="1029"/>
                  </a:moveTo>
                  <a:lnTo>
                    <a:pt x="24" y="1010"/>
                  </a:lnTo>
                  <a:lnTo>
                    <a:pt x="16" y="1010"/>
                  </a:lnTo>
                  <a:lnTo>
                    <a:pt x="8" y="1010"/>
                  </a:lnTo>
                  <a:lnTo>
                    <a:pt x="8" y="1017"/>
                  </a:lnTo>
                  <a:lnTo>
                    <a:pt x="25" y="1016"/>
                  </a:lnTo>
                  <a:lnTo>
                    <a:pt x="24" y="1010"/>
                  </a:lnTo>
                  <a:lnTo>
                    <a:pt x="8" y="1010"/>
                  </a:lnTo>
                  <a:lnTo>
                    <a:pt x="7" y="1028"/>
                  </a:lnTo>
                  <a:lnTo>
                    <a:pt x="24" y="1029"/>
                  </a:lnTo>
                  <a:close/>
                  <a:moveTo>
                    <a:pt x="8" y="1029"/>
                  </a:moveTo>
                  <a:lnTo>
                    <a:pt x="8" y="1036"/>
                  </a:lnTo>
                  <a:lnTo>
                    <a:pt x="25" y="1036"/>
                  </a:lnTo>
                  <a:lnTo>
                    <a:pt x="26" y="1016"/>
                  </a:lnTo>
                  <a:lnTo>
                    <a:pt x="17" y="1015"/>
                  </a:lnTo>
                  <a:lnTo>
                    <a:pt x="23" y="1022"/>
                  </a:lnTo>
                  <a:lnTo>
                    <a:pt x="24" y="1021"/>
                  </a:lnTo>
                  <a:lnTo>
                    <a:pt x="26" y="1015"/>
                  </a:lnTo>
                  <a:lnTo>
                    <a:pt x="27" y="1006"/>
                  </a:lnTo>
                  <a:lnTo>
                    <a:pt x="18" y="1006"/>
                  </a:lnTo>
                  <a:lnTo>
                    <a:pt x="10" y="1007"/>
                  </a:lnTo>
                  <a:lnTo>
                    <a:pt x="11" y="1012"/>
                  </a:lnTo>
                  <a:lnTo>
                    <a:pt x="19" y="1011"/>
                  </a:lnTo>
                  <a:lnTo>
                    <a:pt x="11" y="1011"/>
                  </a:lnTo>
                  <a:lnTo>
                    <a:pt x="11" y="1020"/>
                  </a:lnTo>
                  <a:lnTo>
                    <a:pt x="28" y="1020"/>
                  </a:lnTo>
                  <a:lnTo>
                    <a:pt x="27" y="1011"/>
                  </a:lnTo>
                  <a:lnTo>
                    <a:pt x="27" y="1010"/>
                  </a:lnTo>
                  <a:lnTo>
                    <a:pt x="27" y="1005"/>
                  </a:lnTo>
                  <a:lnTo>
                    <a:pt x="10" y="1005"/>
                  </a:lnTo>
                  <a:lnTo>
                    <a:pt x="9" y="1014"/>
                  </a:lnTo>
                  <a:lnTo>
                    <a:pt x="18" y="1015"/>
                  </a:lnTo>
                  <a:lnTo>
                    <a:pt x="12" y="1009"/>
                  </a:lnTo>
                  <a:lnTo>
                    <a:pt x="12" y="1009"/>
                  </a:lnTo>
                  <a:lnTo>
                    <a:pt x="9" y="1015"/>
                  </a:lnTo>
                  <a:lnTo>
                    <a:pt x="8" y="1035"/>
                  </a:lnTo>
                  <a:lnTo>
                    <a:pt x="17" y="1035"/>
                  </a:lnTo>
                  <a:lnTo>
                    <a:pt x="25" y="1035"/>
                  </a:lnTo>
                  <a:lnTo>
                    <a:pt x="25" y="1029"/>
                  </a:lnTo>
                  <a:lnTo>
                    <a:pt x="8" y="1029"/>
                  </a:lnTo>
                  <a:close/>
                  <a:moveTo>
                    <a:pt x="11" y="1032"/>
                  </a:moveTo>
                  <a:lnTo>
                    <a:pt x="11" y="1044"/>
                  </a:lnTo>
                  <a:lnTo>
                    <a:pt x="28" y="1044"/>
                  </a:lnTo>
                  <a:lnTo>
                    <a:pt x="29" y="1030"/>
                  </a:lnTo>
                  <a:lnTo>
                    <a:pt x="12" y="1030"/>
                  </a:lnTo>
                  <a:lnTo>
                    <a:pt x="11" y="1043"/>
                  </a:lnTo>
                  <a:lnTo>
                    <a:pt x="20" y="1044"/>
                  </a:lnTo>
                  <a:lnTo>
                    <a:pt x="28" y="1043"/>
                  </a:lnTo>
                  <a:lnTo>
                    <a:pt x="28" y="1032"/>
                  </a:lnTo>
                  <a:lnTo>
                    <a:pt x="11" y="1032"/>
                  </a:lnTo>
                  <a:close/>
                  <a:moveTo>
                    <a:pt x="29" y="1018"/>
                  </a:moveTo>
                  <a:lnTo>
                    <a:pt x="29" y="1014"/>
                  </a:lnTo>
                  <a:lnTo>
                    <a:pt x="21" y="1014"/>
                  </a:lnTo>
                  <a:lnTo>
                    <a:pt x="13" y="1015"/>
                  </a:lnTo>
                  <a:lnTo>
                    <a:pt x="13" y="1026"/>
                  </a:lnTo>
                  <a:lnTo>
                    <a:pt x="30" y="1026"/>
                  </a:lnTo>
                  <a:lnTo>
                    <a:pt x="31" y="1018"/>
                  </a:lnTo>
                  <a:lnTo>
                    <a:pt x="22" y="1017"/>
                  </a:lnTo>
                  <a:lnTo>
                    <a:pt x="31" y="1019"/>
                  </a:lnTo>
                  <a:lnTo>
                    <a:pt x="31" y="1014"/>
                  </a:lnTo>
                  <a:lnTo>
                    <a:pt x="23" y="1013"/>
                  </a:lnTo>
                  <a:lnTo>
                    <a:pt x="15" y="1015"/>
                  </a:lnTo>
                  <a:lnTo>
                    <a:pt x="15" y="1018"/>
                  </a:lnTo>
                  <a:lnTo>
                    <a:pt x="32" y="1017"/>
                  </a:lnTo>
                  <a:lnTo>
                    <a:pt x="33" y="1012"/>
                  </a:lnTo>
                  <a:lnTo>
                    <a:pt x="24" y="1010"/>
                  </a:lnTo>
                  <a:lnTo>
                    <a:pt x="16" y="1011"/>
                  </a:lnTo>
                  <a:lnTo>
                    <a:pt x="17" y="1023"/>
                  </a:lnTo>
                  <a:lnTo>
                    <a:pt x="17" y="1024"/>
                  </a:lnTo>
                  <a:lnTo>
                    <a:pt x="33" y="1024"/>
                  </a:lnTo>
                  <a:lnTo>
                    <a:pt x="33" y="1022"/>
                  </a:lnTo>
                  <a:lnTo>
                    <a:pt x="33" y="1010"/>
                  </a:lnTo>
                  <a:lnTo>
                    <a:pt x="16" y="1010"/>
                  </a:lnTo>
                  <a:lnTo>
                    <a:pt x="15" y="1015"/>
                  </a:lnTo>
                  <a:lnTo>
                    <a:pt x="24" y="1017"/>
                  </a:lnTo>
                  <a:lnTo>
                    <a:pt x="32" y="1015"/>
                  </a:lnTo>
                  <a:lnTo>
                    <a:pt x="31" y="1012"/>
                  </a:lnTo>
                  <a:lnTo>
                    <a:pt x="15" y="1012"/>
                  </a:lnTo>
                  <a:lnTo>
                    <a:pt x="14" y="1016"/>
                  </a:lnTo>
                  <a:lnTo>
                    <a:pt x="14" y="1017"/>
                  </a:lnTo>
                  <a:lnTo>
                    <a:pt x="13" y="1025"/>
                  </a:lnTo>
                  <a:lnTo>
                    <a:pt x="22" y="1025"/>
                  </a:lnTo>
                  <a:lnTo>
                    <a:pt x="30" y="1025"/>
                  </a:lnTo>
                  <a:lnTo>
                    <a:pt x="29" y="1013"/>
                  </a:lnTo>
                  <a:lnTo>
                    <a:pt x="13" y="1013"/>
                  </a:lnTo>
                  <a:lnTo>
                    <a:pt x="13" y="1017"/>
                  </a:lnTo>
                  <a:lnTo>
                    <a:pt x="29" y="1018"/>
                  </a:lnTo>
                  <a:close/>
                  <a:moveTo>
                    <a:pt x="17" y="1037"/>
                  </a:moveTo>
                  <a:lnTo>
                    <a:pt x="17" y="1062"/>
                  </a:lnTo>
                  <a:lnTo>
                    <a:pt x="34" y="1062"/>
                  </a:lnTo>
                  <a:lnTo>
                    <a:pt x="33" y="1037"/>
                  </a:lnTo>
                  <a:lnTo>
                    <a:pt x="17" y="1037"/>
                  </a:lnTo>
                  <a:close/>
                  <a:moveTo>
                    <a:pt x="34" y="1056"/>
                  </a:moveTo>
                  <a:lnTo>
                    <a:pt x="35" y="1026"/>
                  </a:lnTo>
                  <a:lnTo>
                    <a:pt x="26" y="1026"/>
                  </a:lnTo>
                  <a:lnTo>
                    <a:pt x="34" y="1027"/>
                  </a:lnTo>
                  <a:lnTo>
                    <a:pt x="35" y="1021"/>
                  </a:lnTo>
                  <a:lnTo>
                    <a:pt x="27" y="1020"/>
                  </a:lnTo>
                  <a:lnTo>
                    <a:pt x="29" y="1028"/>
                  </a:lnTo>
                  <a:lnTo>
                    <a:pt x="29" y="1028"/>
                  </a:lnTo>
                  <a:lnTo>
                    <a:pt x="27" y="1020"/>
                  </a:lnTo>
                  <a:lnTo>
                    <a:pt x="19" y="1021"/>
                  </a:lnTo>
                  <a:lnTo>
                    <a:pt x="20" y="1035"/>
                  </a:lnTo>
                  <a:lnTo>
                    <a:pt x="36" y="1034"/>
                  </a:lnTo>
                  <a:lnTo>
                    <a:pt x="36" y="1020"/>
                  </a:lnTo>
                  <a:lnTo>
                    <a:pt x="26" y="1012"/>
                  </a:lnTo>
                  <a:lnTo>
                    <a:pt x="25" y="1012"/>
                  </a:lnTo>
                  <a:lnTo>
                    <a:pt x="18" y="1019"/>
                  </a:lnTo>
                  <a:lnTo>
                    <a:pt x="18" y="1025"/>
                  </a:lnTo>
                  <a:lnTo>
                    <a:pt x="18" y="1026"/>
                  </a:lnTo>
                  <a:lnTo>
                    <a:pt x="17" y="1056"/>
                  </a:lnTo>
                  <a:lnTo>
                    <a:pt x="34" y="1056"/>
                  </a:lnTo>
                  <a:close/>
                  <a:moveTo>
                    <a:pt x="37" y="1025"/>
                  </a:moveTo>
                  <a:lnTo>
                    <a:pt x="37" y="1016"/>
                  </a:lnTo>
                  <a:lnTo>
                    <a:pt x="29" y="1016"/>
                  </a:lnTo>
                  <a:lnTo>
                    <a:pt x="20" y="1016"/>
                  </a:lnTo>
                  <a:lnTo>
                    <a:pt x="20" y="1032"/>
                  </a:lnTo>
                  <a:lnTo>
                    <a:pt x="37" y="1032"/>
                  </a:lnTo>
                  <a:lnTo>
                    <a:pt x="37" y="1016"/>
                  </a:lnTo>
                  <a:lnTo>
                    <a:pt x="20" y="1015"/>
                  </a:lnTo>
                  <a:lnTo>
                    <a:pt x="20" y="1024"/>
                  </a:lnTo>
                  <a:lnTo>
                    <a:pt x="37" y="1025"/>
                  </a:lnTo>
                  <a:close/>
                  <a:moveTo>
                    <a:pt x="21" y="1045"/>
                  </a:moveTo>
                  <a:lnTo>
                    <a:pt x="21" y="1049"/>
                  </a:lnTo>
                  <a:lnTo>
                    <a:pt x="37" y="1049"/>
                  </a:lnTo>
                  <a:lnTo>
                    <a:pt x="38" y="1038"/>
                  </a:lnTo>
                  <a:lnTo>
                    <a:pt x="39" y="1028"/>
                  </a:lnTo>
                  <a:lnTo>
                    <a:pt x="30" y="1027"/>
                  </a:lnTo>
                  <a:lnTo>
                    <a:pt x="22" y="1027"/>
                  </a:lnTo>
                  <a:lnTo>
                    <a:pt x="23" y="1047"/>
                  </a:lnTo>
                  <a:lnTo>
                    <a:pt x="39" y="1047"/>
                  </a:lnTo>
                  <a:lnTo>
                    <a:pt x="40" y="1042"/>
                  </a:lnTo>
                  <a:lnTo>
                    <a:pt x="23" y="1041"/>
                  </a:lnTo>
                  <a:lnTo>
                    <a:pt x="23" y="1046"/>
                  </a:lnTo>
                  <a:lnTo>
                    <a:pt x="31" y="1046"/>
                  </a:lnTo>
                  <a:lnTo>
                    <a:pt x="39" y="1046"/>
                  </a:lnTo>
                  <a:lnTo>
                    <a:pt x="39" y="1027"/>
                  </a:lnTo>
                  <a:lnTo>
                    <a:pt x="22" y="1026"/>
                  </a:lnTo>
                  <a:lnTo>
                    <a:pt x="21" y="1037"/>
                  </a:lnTo>
                  <a:lnTo>
                    <a:pt x="21" y="1048"/>
                  </a:lnTo>
                  <a:lnTo>
                    <a:pt x="29" y="1048"/>
                  </a:lnTo>
                  <a:lnTo>
                    <a:pt x="38" y="1048"/>
                  </a:lnTo>
                  <a:lnTo>
                    <a:pt x="37" y="1045"/>
                  </a:lnTo>
                  <a:lnTo>
                    <a:pt x="21" y="1045"/>
                  </a:lnTo>
                  <a:close/>
                  <a:moveTo>
                    <a:pt x="40" y="1030"/>
                  </a:moveTo>
                  <a:lnTo>
                    <a:pt x="40" y="1022"/>
                  </a:lnTo>
                  <a:lnTo>
                    <a:pt x="32" y="1022"/>
                  </a:lnTo>
                  <a:lnTo>
                    <a:pt x="31" y="1030"/>
                  </a:lnTo>
                  <a:lnTo>
                    <a:pt x="32" y="1030"/>
                  </a:lnTo>
                  <a:lnTo>
                    <a:pt x="33" y="1022"/>
                  </a:lnTo>
                  <a:lnTo>
                    <a:pt x="25" y="1024"/>
                  </a:lnTo>
                  <a:lnTo>
                    <a:pt x="26" y="1026"/>
                  </a:lnTo>
                  <a:lnTo>
                    <a:pt x="42" y="1024"/>
                  </a:lnTo>
                  <a:lnTo>
                    <a:pt x="42" y="1009"/>
                  </a:lnTo>
                  <a:lnTo>
                    <a:pt x="26" y="1009"/>
                  </a:lnTo>
                  <a:lnTo>
                    <a:pt x="25" y="1024"/>
                  </a:lnTo>
                  <a:lnTo>
                    <a:pt x="33" y="1024"/>
                  </a:lnTo>
                  <a:lnTo>
                    <a:pt x="42" y="1022"/>
                  </a:lnTo>
                  <a:lnTo>
                    <a:pt x="41" y="1019"/>
                  </a:lnTo>
                  <a:lnTo>
                    <a:pt x="34" y="1013"/>
                  </a:lnTo>
                  <a:lnTo>
                    <a:pt x="33" y="1013"/>
                  </a:lnTo>
                  <a:lnTo>
                    <a:pt x="24" y="1021"/>
                  </a:lnTo>
                  <a:lnTo>
                    <a:pt x="24" y="1028"/>
                  </a:lnTo>
                  <a:lnTo>
                    <a:pt x="40" y="1030"/>
                  </a:lnTo>
                  <a:close/>
                  <a:moveTo>
                    <a:pt x="43" y="1012"/>
                  </a:moveTo>
                  <a:lnTo>
                    <a:pt x="44" y="1005"/>
                  </a:lnTo>
                  <a:lnTo>
                    <a:pt x="44" y="990"/>
                  </a:lnTo>
                  <a:lnTo>
                    <a:pt x="45" y="979"/>
                  </a:lnTo>
                  <a:lnTo>
                    <a:pt x="45" y="960"/>
                  </a:lnTo>
                  <a:lnTo>
                    <a:pt x="29" y="960"/>
                  </a:lnTo>
                  <a:lnTo>
                    <a:pt x="28" y="979"/>
                  </a:lnTo>
                  <a:lnTo>
                    <a:pt x="27" y="988"/>
                  </a:lnTo>
                  <a:lnTo>
                    <a:pt x="27" y="1004"/>
                  </a:lnTo>
                  <a:lnTo>
                    <a:pt x="26" y="1010"/>
                  </a:lnTo>
                  <a:lnTo>
                    <a:pt x="43" y="1012"/>
                  </a:lnTo>
                  <a:close/>
                  <a:moveTo>
                    <a:pt x="46" y="948"/>
                  </a:moveTo>
                  <a:lnTo>
                    <a:pt x="46" y="945"/>
                  </a:lnTo>
                  <a:lnTo>
                    <a:pt x="37" y="945"/>
                  </a:lnTo>
                  <a:lnTo>
                    <a:pt x="29" y="945"/>
                  </a:lnTo>
                  <a:lnTo>
                    <a:pt x="29" y="968"/>
                  </a:lnTo>
                  <a:lnTo>
                    <a:pt x="46" y="968"/>
                  </a:lnTo>
                  <a:lnTo>
                    <a:pt x="46" y="945"/>
                  </a:lnTo>
                  <a:lnTo>
                    <a:pt x="29" y="945"/>
                  </a:lnTo>
                  <a:lnTo>
                    <a:pt x="29" y="947"/>
                  </a:lnTo>
                  <a:lnTo>
                    <a:pt x="46" y="948"/>
                  </a:lnTo>
                  <a:close/>
                  <a:moveTo>
                    <a:pt x="30" y="980"/>
                  </a:moveTo>
                  <a:lnTo>
                    <a:pt x="30" y="990"/>
                  </a:lnTo>
                  <a:lnTo>
                    <a:pt x="31" y="1000"/>
                  </a:lnTo>
                  <a:lnTo>
                    <a:pt x="42" y="1007"/>
                  </a:lnTo>
                  <a:lnTo>
                    <a:pt x="43" y="1006"/>
                  </a:lnTo>
                  <a:lnTo>
                    <a:pt x="48" y="999"/>
                  </a:lnTo>
                  <a:lnTo>
                    <a:pt x="49" y="984"/>
                  </a:lnTo>
                  <a:lnTo>
                    <a:pt x="40" y="984"/>
                  </a:lnTo>
                  <a:lnTo>
                    <a:pt x="32" y="984"/>
                  </a:lnTo>
                  <a:lnTo>
                    <a:pt x="33" y="999"/>
                  </a:lnTo>
                  <a:lnTo>
                    <a:pt x="49" y="999"/>
                  </a:lnTo>
                  <a:lnTo>
                    <a:pt x="49" y="984"/>
                  </a:lnTo>
                  <a:lnTo>
                    <a:pt x="32" y="983"/>
                  </a:lnTo>
                  <a:lnTo>
                    <a:pt x="31" y="999"/>
                  </a:lnTo>
                  <a:lnTo>
                    <a:pt x="40" y="999"/>
                  </a:lnTo>
                  <a:lnTo>
                    <a:pt x="37" y="991"/>
                  </a:lnTo>
                  <a:lnTo>
                    <a:pt x="36" y="991"/>
                  </a:lnTo>
                  <a:lnTo>
                    <a:pt x="39" y="999"/>
                  </a:lnTo>
                  <a:lnTo>
                    <a:pt x="47" y="999"/>
                  </a:lnTo>
                  <a:lnTo>
                    <a:pt x="47" y="989"/>
                  </a:lnTo>
                  <a:lnTo>
                    <a:pt x="47" y="980"/>
                  </a:lnTo>
                  <a:lnTo>
                    <a:pt x="30" y="980"/>
                  </a:lnTo>
                  <a:close/>
                  <a:moveTo>
                    <a:pt x="33" y="1013"/>
                  </a:moveTo>
                  <a:lnTo>
                    <a:pt x="34" y="1016"/>
                  </a:lnTo>
                  <a:lnTo>
                    <a:pt x="35" y="1022"/>
                  </a:lnTo>
                  <a:lnTo>
                    <a:pt x="35" y="1027"/>
                  </a:lnTo>
                  <a:lnTo>
                    <a:pt x="52" y="1026"/>
                  </a:lnTo>
                  <a:lnTo>
                    <a:pt x="52" y="1015"/>
                  </a:lnTo>
                  <a:lnTo>
                    <a:pt x="35" y="1015"/>
                  </a:lnTo>
                  <a:lnTo>
                    <a:pt x="35" y="1026"/>
                  </a:lnTo>
                  <a:lnTo>
                    <a:pt x="44" y="1026"/>
                  </a:lnTo>
                  <a:lnTo>
                    <a:pt x="52" y="1025"/>
                  </a:lnTo>
                  <a:lnTo>
                    <a:pt x="51" y="1020"/>
                  </a:lnTo>
                  <a:lnTo>
                    <a:pt x="51" y="1014"/>
                  </a:lnTo>
                  <a:lnTo>
                    <a:pt x="50" y="1010"/>
                  </a:lnTo>
                  <a:lnTo>
                    <a:pt x="33" y="1013"/>
                  </a:lnTo>
                  <a:close/>
                  <a:moveTo>
                    <a:pt x="52" y="1003"/>
                  </a:moveTo>
                  <a:lnTo>
                    <a:pt x="53" y="981"/>
                  </a:lnTo>
                  <a:lnTo>
                    <a:pt x="44" y="981"/>
                  </a:lnTo>
                  <a:lnTo>
                    <a:pt x="36" y="981"/>
                  </a:lnTo>
                  <a:lnTo>
                    <a:pt x="37" y="1004"/>
                  </a:lnTo>
                  <a:lnTo>
                    <a:pt x="53" y="1004"/>
                  </a:lnTo>
                  <a:lnTo>
                    <a:pt x="53" y="999"/>
                  </a:lnTo>
                  <a:lnTo>
                    <a:pt x="37" y="998"/>
                  </a:lnTo>
                  <a:lnTo>
                    <a:pt x="37" y="1003"/>
                  </a:lnTo>
                  <a:lnTo>
                    <a:pt x="45" y="1004"/>
                  </a:lnTo>
                  <a:lnTo>
                    <a:pt x="53" y="1004"/>
                  </a:lnTo>
                  <a:lnTo>
                    <a:pt x="53" y="981"/>
                  </a:lnTo>
                  <a:lnTo>
                    <a:pt x="36" y="981"/>
                  </a:lnTo>
                  <a:lnTo>
                    <a:pt x="35" y="1002"/>
                  </a:lnTo>
                  <a:lnTo>
                    <a:pt x="52" y="1003"/>
                  </a:lnTo>
                  <a:close/>
                  <a:moveTo>
                    <a:pt x="54" y="986"/>
                  </a:moveTo>
                  <a:lnTo>
                    <a:pt x="54" y="961"/>
                  </a:lnTo>
                  <a:lnTo>
                    <a:pt x="38" y="960"/>
                  </a:lnTo>
                  <a:lnTo>
                    <a:pt x="37" y="986"/>
                  </a:lnTo>
                  <a:lnTo>
                    <a:pt x="54" y="986"/>
                  </a:lnTo>
                  <a:close/>
                  <a:moveTo>
                    <a:pt x="55" y="948"/>
                  </a:moveTo>
                  <a:lnTo>
                    <a:pt x="55" y="923"/>
                  </a:lnTo>
                  <a:lnTo>
                    <a:pt x="55" y="898"/>
                  </a:lnTo>
                  <a:lnTo>
                    <a:pt x="38" y="898"/>
                  </a:lnTo>
                  <a:lnTo>
                    <a:pt x="38" y="923"/>
                  </a:lnTo>
                  <a:lnTo>
                    <a:pt x="38" y="948"/>
                  </a:lnTo>
                  <a:lnTo>
                    <a:pt x="55" y="948"/>
                  </a:lnTo>
                  <a:close/>
                  <a:moveTo>
                    <a:pt x="55" y="885"/>
                  </a:moveTo>
                  <a:lnTo>
                    <a:pt x="56" y="870"/>
                  </a:lnTo>
                  <a:lnTo>
                    <a:pt x="56" y="860"/>
                  </a:lnTo>
                  <a:lnTo>
                    <a:pt x="39" y="860"/>
                  </a:lnTo>
                  <a:lnTo>
                    <a:pt x="39" y="870"/>
                  </a:lnTo>
                  <a:lnTo>
                    <a:pt x="38" y="885"/>
                  </a:lnTo>
                  <a:lnTo>
                    <a:pt x="55" y="885"/>
                  </a:lnTo>
                  <a:close/>
                  <a:moveTo>
                    <a:pt x="56" y="847"/>
                  </a:moveTo>
                  <a:lnTo>
                    <a:pt x="56" y="797"/>
                  </a:lnTo>
                  <a:lnTo>
                    <a:pt x="39" y="797"/>
                  </a:lnTo>
                  <a:lnTo>
                    <a:pt x="39" y="847"/>
                  </a:lnTo>
                  <a:lnTo>
                    <a:pt x="56" y="847"/>
                  </a:lnTo>
                  <a:close/>
                  <a:moveTo>
                    <a:pt x="56" y="784"/>
                  </a:moveTo>
                  <a:lnTo>
                    <a:pt x="56" y="782"/>
                  </a:lnTo>
                  <a:lnTo>
                    <a:pt x="57" y="759"/>
                  </a:lnTo>
                  <a:lnTo>
                    <a:pt x="40" y="759"/>
                  </a:lnTo>
                  <a:lnTo>
                    <a:pt x="39" y="782"/>
                  </a:lnTo>
                  <a:lnTo>
                    <a:pt x="39" y="784"/>
                  </a:lnTo>
                  <a:lnTo>
                    <a:pt x="56" y="784"/>
                  </a:lnTo>
                  <a:close/>
                  <a:moveTo>
                    <a:pt x="57" y="747"/>
                  </a:moveTo>
                  <a:lnTo>
                    <a:pt x="57" y="696"/>
                  </a:lnTo>
                  <a:lnTo>
                    <a:pt x="40" y="696"/>
                  </a:lnTo>
                  <a:lnTo>
                    <a:pt x="40" y="747"/>
                  </a:lnTo>
                  <a:lnTo>
                    <a:pt x="57" y="747"/>
                  </a:lnTo>
                  <a:close/>
                  <a:moveTo>
                    <a:pt x="57" y="684"/>
                  </a:moveTo>
                  <a:lnTo>
                    <a:pt x="57" y="659"/>
                  </a:lnTo>
                  <a:lnTo>
                    <a:pt x="40" y="659"/>
                  </a:lnTo>
                  <a:lnTo>
                    <a:pt x="40" y="684"/>
                  </a:lnTo>
                  <a:lnTo>
                    <a:pt x="57" y="684"/>
                  </a:lnTo>
                  <a:close/>
                  <a:moveTo>
                    <a:pt x="57" y="646"/>
                  </a:moveTo>
                  <a:lnTo>
                    <a:pt x="57" y="596"/>
                  </a:lnTo>
                  <a:lnTo>
                    <a:pt x="41" y="596"/>
                  </a:lnTo>
                  <a:lnTo>
                    <a:pt x="40" y="646"/>
                  </a:lnTo>
                  <a:lnTo>
                    <a:pt x="57" y="646"/>
                  </a:lnTo>
                  <a:close/>
                  <a:moveTo>
                    <a:pt x="58" y="583"/>
                  </a:moveTo>
                  <a:lnTo>
                    <a:pt x="58" y="558"/>
                  </a:lnTo>
                  <a:lnTo>
                    <a:pt x="41" y="558"/>
                  </a:lnTo>
                  <a:lnTo>
                    <a:pt x="41" y="583"/>
                  </a:lnTo>
                  <a:lnTo>
                    <a:pt x="58" y="583"/>
                  </a:lnTo>
                  <a:close/>
                  <a:moveTo>
                    <a:pt x="58" y="546"/>
                  </a:moveTo>
                  <a:lnTo>
                    <a:pt x="58" y="537"/>
                  </a:lnTo>
                  <a:lnTo>
                    <a:pt x="58" y="495"/>
                  </a:lnTo>
                  <a:lnTo>
                    <a:pt x="42" y="495"/>
                  </a:lnTo>
                  <a:lnTo>
                    <a:pt x="41" y="537"/>
                  </a:lnTo>
                  <a:lnTo>
                    <a:pt x="41" y="546"/>
                  </a:lnTo>
                  <a:lnTo>
                    <a:pt x="58" y="546"/>
                  </a:lnTo>
                  <a:close/>
                  <a:moveTo>
                    <a:pt x="58" y="483"/>
                  </a:moveTo>
                  <a:lnTo>
                    <a:pt x="58" y="458"/>
                  </a:lnTo>
                  <a:lnTo>
                    <a:pt x="42" y="458"/>
                  </a:lnTo>
                  <a:lnTo>
                    <a:pt x="42" y="483"/>
                  </a:lnTo>
                  <a:lnTo>
                    <a:pt x="58" y="483"/>
                  </a:lnTo>
                  <a:close/>
                  <a:moveTo>
                    <a:pt x="59" y="445"/>
                  </a:moveTo>
                  <a:lnTo>
                    <a:pt x="59" y="395"/>
                  </a:lnTo>
                  <a:lnTo>
                    <a:pt x="42" y="395"/>
                  </a:lnTo>
                  <a:lnTo>
                    <a:pt x="42" y="445"/>
                  </a:lnTo>
                  <a:lnTo>
                    <a:pt x="59" y="445"/>
                  </a:lnTo>
                  <a:close/>
                  <a:moveTo>
                    <a:pt x="59" y="382"/>
                  </a:moveTo>
                  <a:lnTo>
                    <a:pt x="59" y="357"/>
                  </a:lnTo>
                  <a:lnTo>
                    <a:pt x="42" y="357"/>
                  </a:lnTo>
                  <a:lnTo>
                    <a:pt x="42" y="382"/>
                  </a:lnTo>
                  <a:lnTo>
                    <a:pt x="59" y="382"/>
                  </a:lnTo>
                  <a:close/>
                  <a:moveTo>
                    <a:pt x="59" y="345"/>
                  </a:moveTo>
                  <a:lnTo>
                    <a:pt x="59" y="325"/>
                  </a:lnTo>
                  <a:lnTo>
                    <a:pt x="60" y="294"/>
                  </a:lnTo>
                  <a:lnTo>
                    <a:pt x="43" y="294"/>
                  </a:lnTo>
                  <a:lnTo>
                    <a:pt x="42" y="325"/>
                  </a:lnTo>
                  <a:lnTo>
                    <a:pt x="42" y="345"/>
                  </a:lnTo>
                  <a:lnTo>
                    <a:pt x="59" y="345"/>
                  </a:lnTo>
                  <a:close/>
                  <a:moveTo>
                    <a:pt x="60" y="282"/>
                  </a:moveTo>
                  <a:lnTo>
                    <a:pt x="60" y="261"/>
                  </a:lnTo>
                  <a:lnTo>
                    <a:pt x="60" y="257"/>
                  </a:lnTo>
                  <a:lnTo>
                    <a:pt x="43" y="257"/>
                  </a:lnTo>
                  <a:lnTo>
                    <a:pt x="43" y="261"/>
                  </a:lnTo>
                  <a:lnTo>
                    <a:pt x="43" y="282"/>
                  </a:lnTo>
                  <a:lnTo>
                    <a:pt x="60" y="282"/>
                  </a:lnTo>
                  <a:close/>
                  <a:moveTo>
                    <a:pt x="60" y="244"/>
                  </a:moveTo>
                  <a:lnTo>
                    <a:pt x="60" y="209"/>
                  </a:lnTo>
                  <a:lnTo>
                    <a:pt x="61" y="194"/>
                  </a:lnTo>
                  <a:lnTo>
                    <a:pt x="44" y="194"/>
                  </a:lnTo>
                  <a:lnTo>
                    <a:pt x="44" y="209"/>
                  </a:lnTo>
                  <a:lnTo>
                    <a:pt x="44" y="244"/>
                  </a:lnTo>
                  <a:lnTo>
                    <a:pt x="60" y="244"/>
                  </a:lnTo>
                  <a:close/>
                  <a:moveTo>
                    <a:pt x="61" y="181"/>
                  </a:moveTo>
                  <a:lnTo>
                    <a:pt x="61" y="156"/>
                  </a:lnTo>
                  <a:lnTo>
                    <a:pt x="44" y="156"/>
                  </a:lnTo>
                  <a:lnTo>
                    <a:pt x="44" y="181"/>
                  </a:lnTo>
                  <a:lnTo>
                    <a:pt x="61" y="181"/>
                  </a:lnTo>
                  <a:close/>
                  <a:moveTo>
                    <a:pt x="61" y="143"/>
                  </a:moveTo>
                  <a:lnTo>
                    <a:pt x="62" y="105"/>
                  </a:lnTo>
                  <a:lnTo>
                    <a:pt x="62" y="93"/>
                  </a:lnTo>
                  <a:lnTo>
                    <a:pt x="45" y="93"/>
                  </a:lnTo>
                  <a:lnTo>
                    <a:pt x="45" y="105"/>
                  </a:lnTo>
                  <a:lnTo>
                    <a:pt x="44" y="143"/>
                  </a:lnTo>
                  <a:lnTo>
                    <a:pt x="61" y="143"/>
                  </a:lnTo>
                  <a:close/>
                  <a:moveTo>
                    <a:pt x="62" y="81"/>
                  </a:moveTo>
                  <a:lnTo>
                    <a:pt x="62" y="66"/>
                  </a:lnTo>
                  <a:lnTo>
                    <a:pt x="63" y="56"/>
                  </a:lnTo>
                  <a:lnTo>
                    <a:pt x="46" y="55"/>
                  </a:lnTo>
                  <a:lnTo>
                    <a:pt x="46" y="66"/>
                  </a:lnTo>
                  <a:lnTo>
                    <a:pt x="46" y="81"/>
                  </a:lnTo>
                  <a:lnTo>
                    <a:pt x="62" y="81"/>
                  </a:lnTo>
                  <a:close/>
                  <a:moveTo>
                    <a:pt x="63" y="43"/>
                  </a:moveTo>
                  <a:lnTo>
                    <a:pt x="63" y="35"/>
                  </a:lnTo>
                  <a:lnTo>
                    <a:pt x="55" y="35"/>
                  </a:lnTo>
                  <a:lnTo>
                    <a:pt x="46" y="36"/>
                  </a:lnTo>
                  <a:lnTo>
                    <a:pt x="47" y="39"/>
                  </a:lnTo>
                  <a:lnTo>
                    <a:pt x="64" y="39"/>
                  </a:lnTo>
                  <a:lnTo>
                    <a:pt x="64" y="36"/>
                  </a:lnTo>
                  <a:lnTo>
                    <a:pt x="64" y="35"/>
                  </a:lnTo>
                  <a:lnTo>
                    <a:pt x="65" y="1"/>
                  </a:lnTo>
                  <a:lnTo>
                    <a:pt x="57" y="1"/>
                  </a:lnTo>
                  <a:lnTo>
                    <a:pt x="48" y="1"/>
                  </a:lnTo>
                  <a:lnTo>
                    <a:pt x="48" y="2"/>
                  </a:lnTo>
                  <a:lnTo>
                    <a:pt x="65" y="2"/>
                  </a:lnTo>
                  <a:lnTo>
                    <a:pt x="65" y="0"/>
                  </a:lnTo>
                  <a:lnTo>
                    <a:pt x="48" y="1"/>
                  </a:lnTo>
                  <a:lnTo>
                    <a:pt x="47" y="34"/>
                  </a:lnTo>
                  <a:lnTo>
                    <a:pt x="56" y="34"/>
                  </a:lnTo>
                  <a:lnTo>
                    <a:pt x="47" y="33"/>
                  </a:lnTo>
                  <a:lnTo>
                    <a:pt x="47" y="37"/>
                  </a:lnTo>
                  <a:lnTo>
                    <a:pt x="55" y="38"/>
                  </a:lnTo>
                  <a:lnTo>
                    <a:pt x="64" y="37"/>
                  </a:lnTo>
                  <a:lnTo>
                    <a:pt x="63" y="33"/>
                  </a:lnTo>
                  <a:lnTo>
                    <a:pt x="46" y="34"/>
                  </a:lnTo>
                  <a:lnTo>
                    <a:pt x="46" y="43"/>
                  </a:lnTo>
                  <a:lnTo>
                    <a:pt x="63" y="43"/>
                  </a:lnTo>
                  <a:close/>
                  <a:moveTo>
                    <a:pt x="49" y="15"/>
                  </a:moveTo>
                  <a:lnTo>
                    <a:pt x="49" y="22"/>
                  </a:lnTo>
                  <a:lnTo>
                    <a:pt x="66" y="22"/>
                  </a:lnTo>
                  <a:lnTo>
                    <a:pt x="67" y="4"/>
                  </a:lnTo>
                  <a:lnTo>
                    <a:pt x="58" y="4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0" y="4"/>
                  </a:lnTo>
                  <a:lnTo>
                    <a:pt x="49" y="21"/>
                  </a:lnTo>
                  <a:lnTo>
                    <a:pt x="58" y="22"/>
                  </a:lnTo>
                  <a:lnTo>
                    <a:pt x="66" y="21"/>
                  </a:lnTo>
                  <a:lnTo>
                    <a:pt x="66" y="14"/>
                  </a:lnTo>
                  <a:lnTo>
                    <a:pt x="49" y="15"/>
                  </a:lnTo>
                  <a:close/>
                  <a:moveTo>
                    <a:pt x="51" y="6"/>
                  </a:moveTo>
                  <a:lnTo>
                    <a:pt x="51" y="14"/>
                  </a:lnTo>
                  <a:lnTo>
                    <a:pt x="52" y="55"/>
                  </a:lnTo>
                  <a:lnTo>
                    <a:pt x="69" y="55"/>
                  </a:lnTo>
                  <a:lnTo>
                    <a:pt x="69" y="54"/>
                  </a:lnTo>
                  <a:lnTo>
                    <a:pt x="52" y="54"/>
                  </a:lnTo>
                  <a:lnTo>
                    <a:pt x="52" y="55"/>
                  </a:lnTo>
                  <a:lnTo>
                    <a:pt x="60" y="55"/>
                  </a:lnTo>
                  <a:lnTo>
                    <a:pt x="69" y="55"/>
                  </a:lnTo>
                  <a:lnTo>
                    <a:pt x="68" y="13"/>
                  </a:lnTo>
                  <a:lnTo>
                    <a:pt x="67" y="5"/>
                  </a:lnTo>
                  <a:lnTo>
                    <a:pt x="51" y="6"/>
                  </a:lnTo>
                  <a:close/>
                  <a:moveTo>
                    <a:pt x="69" y="42"/>
                  </a:moveTo>
                  <a:lnTo>
                    <a:pt x="69" y="17"/>
                  </a:lnTo>
                  <a:lnTo>
                    <a:pt x="53" y="16"/>
                  </a:lnTo>
                  <a:lnTo>
                    <a:pt x="52" y="41"/>
                  </a:lnTo>
                  <a:lnTo>
                    <a:pt x="69" y="42"/>
                  </a:lnTo>
                  <a:close/>
                  <a:moveTo>
                    <a:pt x="53" y="19"/>
                  </a:moveTo>
                  <a:lnTo>
                    <a:pt x="53" y="59"/>
                  </a:lnTo>
                  <a:lnTo>
                    <a:pt x="70" y="59"/>
                  </a:lnTo>
                  <a:lnTo>
                    <a:pt x="70" y="55"/>
                  </a:lnTo>
                  <a:lnTo>
                    <a:pt x="71" y="50"/>
                  </a:lnTo>
                  <a:lnTo>
                    <a:pt x="63" y="48"/>
                  </a:lnTo>
                  <a:lnTo>
                    <a:pt x="55" y="49"/>
                  </a:lnTo>
                  <a:lnTo>
                    <a:pt x="55" y="50"/>
                  </a:lnTo>
                  <a:lnTo>
                    <a:pt x="71" y="50"/>
                  </a:lnTo>
                  <a:lnTo>
                    <a:pt x="71" y="48"/>
                  </a:lnTo>
                  <a:lnTo>
                    <a:pt x="55" y="48"/>
                  </a:lnTo>
                  <a:lnTo>
                    <a:pt x="54" y="53"/>
                  </a:lnTo>
                  <a:lnTo>
                    <a:pt x="53" y="57"/>
                  </a:lnTo>
                  <a:lnTo>
                    <a:pt x="62" y="59"/>
                  </a:lnTo>
                  <a:lnTo>
                    <a:pt x="70" y="58"/>
                  </a:lnTo>
                  <a:lnTo>
                    <a:pt x="69" y="19"/>
                  </a:lnTo>
                  <a:lnTo>
                    <a:pt x="53" y="19"/>
                  </a:lnTo>
                  <a:close/>
                  <a:moveTo>
                    <a:pt x="55" y="63"/>
                  </a:moveTo>
                  <a:lnTo>
                    <a:pt x="55" y="70"/>
                  </a:lnTo>
                  <a:lnTo>
                    <a:pt x="72" y="70"/>
                  </a:lnTo>
                  <a:lnTo>
                    <a:pt x="72" y="54"/>
                  </a:lnTo>
                  <a:lnTo>
                    <a:pt x="73" y="52"/>
                  </a:lnTo>
                  <a:lnTo>
                    <a:pt x="56" y="52"/>
                  </a:lnTo>
                  <a:lnTo>
                    <a:pt x="56" y="53"/>
                  </a:lnTo>
                  <a:lnTo>
                    <a:pt x="55" y="70"/>
                  </a:lnTo>
                  <a:lnTo>
                    <a:pt x="63" y="70"/>
                  </a:lnTo>
                  <a:lnTo>
                    <a:pt x="72" y="70"/>
                  </a:lnTo>
                  <a:lnTo>
                    <a:pt x="71" y="62"/>
                  </a:lnTo>
                  <a:lnTo>
                    <a:pt x="55" y="63"/>
                  </a:lnTo>
                  <a:close/>
                  <a:moveTo>
                    <a:pt x="73" y="40"/>
                  </a:moveTo>
                  <a:lnTo>
                    <a:pt x="73" y="35"/>
                  </a:lnTo>
                  <a:lnTo>
                    <a:pt x="65" y="34"/>
                  </a:lnTo>
                  <a:lnTo>
                    <a:pt x="56" y="35"/>
                  </a:lnTo>
                  <a:lnTo>
                    <a:pt x="57" y="57"/>
                  </a:lnTo>
                  <a:lnTo>
                    <a:pt x="58" y="68"/>
                  </a:lnTo>
                  <a:lnTo>
                    <a:pt x="58" y="80"/>
                  </a:lnTo>
                  <a:lnTo>
                    <a:pt x="75" y="79"/>
                  </a:lnTo>
                  <a:lnTo>
                    <a:pt x="74" y="68"/>
                  </a:lnTo>
                  <a:lnTo>
                    <a:pt x="74" y="56"/>
                  </a:lnTo>
                  <a:lnTo>
                    <a:pt x="73" y="34"/>
                  </a:lnTo>
                  <a:lnTo>
                    <a:pt x="56" y="34"/>
                  </a:lnTo>
                  <a:lnTo>
                    <a:pt x="56" y="39"/>
                  </a:lnTo>
                  <a:lnTo>
                    <a:pt x="73" y="40"/>
                  </a:lnTo>
                  <a:close/>
                  <a:moveTo>
                    <a:pt x="58" y="92"/>
                  </a:moveTo>
                  <a:lnTo>
                    <a:pt x="58" y="103"/>
                  </a:lnTo>
                  <a:lnTo>
                    <a:pt x="75" y="103"/>
                  </a:lnTo>
                  <a:lnTo>
                    <a:pt x="75" y="88"/>
                  </a:lnTo>
                  <a:lnTo>
                    <a:pt x="58" y="87"/>
                  </a:lnTo>
                  <a:lnTo>
                    <a:pt x="58" y="102"/>
                  </a:lnTo>
                  <a:lnTo>
                    <a:pt x="66" y="102"/>
                  </a:lnTo>
                  <a:lnTo>
                    <a:pt x="75" y="102"/>
                  </a:lnTo>
                  <a:lnTo>
                    <a:pt x="75" y="92"/>
                  </a:lnTo>
                  <a:lnTo>
                    <a:pt x="58" y="92"/>
                  </a:lnTo>
                  <a:close/>
                  <a:moveTo>
                    <a:pt x="75" y="75"/>
                  </a:moveTo>
                  <a:lnTo>
                    <a:pt x="75" y="68"/>
                  </a:lnTo>
                  <a:lnTo>
                    <a:pt x="67" y="68"/>
                  </a:lnTo>
                  <a:lnTo>
                    <a:pt x="59" y="68"/>
                  </a:lnTo>
                  <a:lnTo>
                    <a:pt x="59" y="105"/>
                  </a:lnTo>
                  <a:lnTo>
                    <a:pt x="59" y="110"/>
                  </a:lnTo>
                  <a:lnTo>
                    <a:pt x="76" y="110"/>
                  </a:lnTo>
                  <a:lnTo>
                    <a:pt x="76" y="105"/>
                  </a:lnTo>
                  <a:lnTo>
                    <a:pt x="75" y="67"/>
                  </a:lnTo>
                  <a:lnTo>
                    <a:pt x="59" y="67"/>
                  </a:lnTo>
                  <a:lnTo>
                    <a:pt x="58" y="75"/>
                  </a:lnTo>
                  <a:lnTo>
                    <a:pt x="75" y="75"/>
                  </a:lnTo>
                  <a:close/>
                  <a:moveTo>
                    <a:pt x="60" y="123"/>
                  </a:moveTo>
                  <a:lnTo>
                    <a:pt x="60" y="145"/>
                  </a:lnTo>
                  <a:lnTo>
                    <a:pt x="60" y="149"/>
                  </a:lnTo>
                  <a:lnTo>
                    <a:pt x="77" y="148"/>
                  </a:lnTo>
                  <a:lnTo>
                    <a:pt x="77" y="145"/>
                  </a:lnTo>
                  <a:lnTo>
                    <a:pt x="77" y="123"/>
                  </a:lnTo>
                  <a:lnTo>
                    <a:pt x="60" y="123"/>
                  </a:lnTo>
                  <a:close/>
                  <a:moveTo>
                    <a:pt x="60" y="161"/>
                  </a:moveTo>
                  <a:lnTo>
                    <a:pt x="60" y="175"/>
                  </a:lnTo>
                  <a:lnTo>
                    <a:pt x="61" y="211"/>
                  </a:lnTo>
                  <a:lnTo>
                    <a:pt x="78" y="211"/>
                  </a:lnTo>
                  <a:lnTo>
                    <a:pt x="77" y="175"/>
                  </a:lnTo>
                  <a:lnTo>
                    <a:pt x="77" y="161"/>
                  </a:lnTo>
                  <a:lnTo>
                    <a:pt x="60" y="161"/>
                  </a:lnTo>
                  <a:close/>
                  <a:moveTo>
                    <a:pt x="78" y="205"/>
                  </a:moveTo>
                  <a:lnTo>
                    <a:pt x="78" y="196"/>
                  </a:lnTo>
                  <a:lnTo>
                    <a:pt x="70" y="196"/>
                  </a:lnTo>
                  <a:lnTo>
                    <a:pt x="62" y="196"/>
                  </a:lnTo>
                  <a:lnTo>
                    <a:pt x="62" y="213"/>
                  </a:lnTo>
                  <a:lnTo>
                    <a:pt x="79" y="213"/>
                  </a:lnTo>
                  <a:lnTo>
                    <a:pt x="78" y="196"/>
                  </a:lnTo>
                  <a:lnTo>
                    <a:pt x="62" y="196"/>
                  </a:lnTo>
                  <a:lnTo>
                    <a:pt x="62" y="205"/>
                  </a:lnTo>
                  <a:lnTo>
                    <a:pt x="78" y="205"/>
                  </a:lnTo>
                  <a:close/>
                  <a:moveTo>
                    <a:pt x="62" y="226"/>
                  </a:moveTo>
                  <a:lnTo>
                    <a:pt x="62" y="251"/>
                  </a:lnTo>
                  <a:lnTo>
                    <a:pt x="63" y="265"/>
                  </a:lnTo>
                  <a:lnTo>
                    <a:pt x="64" y="272"/>
                  </a:lnTo>
                  <a:lnTo>
                    <a:pt x="64" y="273"/>
                  </a:lnTo>
                  <a:lnTo>
                    <a:pt x="65" y="276"/>
                  </a:lnTo>
                  <a:lnTo>
                    <a:pt x="73" y="274"/>
                  </a:lnTo>
                  <a:lnTo>
                    <a:pt x="64" y="275"/>
                  </a:lnTo>
                  <a:lnTo>
                    <a:pt x="64" y="276"/>
                  </a:lnTo>
                  <a:lnTo>
                    <a:pt x="81" y="275"/>
                  </a:lnTo>
                  <a:lnTo>
                    <a:pt x="81" y="273"/>
                  </a:lnTo>
                  <a:lnTo>
                    <a:pt x="81" y="272"/>
                  </a:lnTo>
                  <a:lnTo>
                    <a:pt x="80" y="269"/>
                  </a:lnTo>
                  <a:lnTo>
                    <a:pt x="72" y="271"/>
                  </a:lnTo>
                  <a:lnTo>
                    <a:pt x="80" y="270"/>
                  </a:lnTo>
                  <a:lnTo>
                    <a:pt x="80" y="264"/>
                  </a:lnTo>
                  <a:lnTo>
                    <a:pt x="79" y="251"/>
                  </a:lnTo>
                  <a:lnTo>
                    <a:pt x="79" y="225"/>
                  </a:lnTo>
                  <a:lnTo>
                    <a:pt x="62" y="226"/>
                  </a:lnTo>
                  <a:close/>
                  <a:moveTo>
                    <a:pt x="65" y="288"/>
                  </a:moveTo>
                  <a:lnTo>
                    <a:pt x="66" y="314"/>
                  </a:lnTo>
                  <a:lnTo>
                    <a:pt x="82" y="313"/>
                  </a:lnTo>
                  <a:lnTo>
                    <a:pt x="82" y="288"/>
                  </a:lnTo>
                  <a:lnTo>
                    <a:pt x="65" y="288"/>
                  </a:lnTo>
                  <a:close/>
                  <a:moveTo>
                    <a:pt x="66" y="326"/>
                  </a:moveTo>
                  <a:lnTo>
                    <a:pt x="66" y="337"/>
                  </a:lnTo>
                  <a:lnTo>
                    <a:pt x="67" y="358"/>
                  </a:lnTo>
                  <a:lnTo>
                    <a:pt x="84" y="358"/>
                  </a:lnTo>
                  <a:lnTo>
                    <a:pt x="84" y="349"/>
                  </a:lnTo>
                  <a:lnTo>
                    <a:pt x="76" y="348"/>
                  </a:lnTo>
                  <a:lnTo>
                    <a:pt x="67" y="349"/>
                  </a:lnTo>
                  <a:lnTo>
                    <a:pt x="67" y="358"/>
                  </a:lnTo>
                  <a:lnTo>
                    <a:pt x="84" y="358"/>
                  </a:lnTo>
                  <a:lnTo>
                    <a:pt x="84" y="348"/>
                  </a:lnTo>
                  <a:lnTo>
                    <a:pt x="67" y="348"/>
                  </a:lnTo>
                  <a:lnTo>
                    <a:pt x="67" y="357"/>
                  </a:lnTo>
                  <a:lnTo>
                    <a:pt x="75" y="358"/>
                  </a:lnTo>
                  <a:lnTo>
                    <a:pt x="84" y="358"/>
                  </a:lnTo>
                  <a:lnTo>
                    <a:pt x="83" y="337"/>
                  </a:lnTo>
                  <a:lnTo>
                    <a:pt x="82" y="325"/>
                  </a:lnTo>
                  <a:lnTo>
                    <a:pt x="66" y="326"/>
                  </a:lnTo>
                  <a:close/>
                  <a:moveTo>
                    <a:pt x="68" y="370"/>
                  </a:moveTo>
                  <a:lnTo>
                    <a:pt x="68" y="375"/>
                  </a:lnTo>
                  <a:lnTo>
                    <a:pt x="68" y="376"/>
                  </a:lnTo>
                  <a:lnTo>
                    <a:pt x="69" y="383"/>
                  </a:lnTo>
                  <a:lnTo>
                    <a:pt x="69" y="396"/>
                  </a:lnTo>
                  <a:lnTo>
                    <a:pt x="86" y="395"/>
                  </a:lnTo>
                  <a:lnTo>
                    <a:pt x="86" y="381"/>
                  </a:lnTo>
                  <a:lnTo>
                    <a:pt x="85" y="374"/>
                  </a:lnTo>
                  <a:lnTo>
                    <a:pt x="77" y="375"/>
                  </a:lnTo>
                  <a:lnTo>
                    <a:pt x="85" y="375"/>
                  </a:lnTo>
                  <a:lnTo>
                    <a:pt x="85" y="370"/>
                  </a:lnTo>
                  <a:lnTo>
                    <a:pt x="68" y="370"/>
                  </a:lnTo>
                  <a:close/>
                  <a:moveTo>
                    <a:pt x="69" y="408"/>
                  </a:moveTo>
                  <a:lnTo>
                    <a:pt x="70" y="420"/>
                  </a:lnTo>
                  <a:lnTo>
                    <a:pt x="71" y="429"/>
                  </a:lnTo>
                  <a:lnTo>
                    <a:pt x="71" y="458"/>
                  </a:lnTo>
                  <a:lnTo>
                    <a:pt x="88" y="458"/>
                  </a:lnTo>
                  <a:lnTo>
                    <a:pt x="87" y="429"/>
                  </a:lnTo>
                  <a:lnTo>
                    <a:pt x="87" y="419"/>
                  </a:lnTo>
                  <a:lnTo>
                    <a:pt x="86" y="408"/>
                  </a:lnTo>
                  <a:lnTo>
                    <a:pt x="69" y="408"/>
                  </a:lnTo>
                  <a:close/>
                  <a:moveTo>
                    <a:pt x="71" y="471"/>
                  </a:moveTo>
                  <a:lnTo>
                    <a:pt x="71" y="474"/>
                  </a:lnTo>
                  <a:lnTo>
                    <a:pt x="72" y="489"/>
                  </a:lnTo>
                  <a:lnTo>
                    <a:pt x="89" y="489"/>
                  </a:lnTo>
                  <a:lnTo>
                    <a:pt x="89" y="482"/>
                  </a:lnTo>
                  <a:lnTo>
                    <a:pt x="72" y="482"/>
                  </a:lnTo>
                  <a:lnTo>
                    <a:pt x="72" y="489"/>
                  </a:lnTo>
                  <a:lnTo>
                    <a:pt x="80" y="489"/>
                  </a:lnTo>
                  <a:lnTo>
                    <a:pt x="89" y="489"/>
                  </a:lnTo>
                  <a:lnTo>
                    <a:pt x="88" y="473"/>
                  </a:lnTo>
                  <a:lnTo>
                    <a:pt x="88" y="471"/>
                  </a:lnTo>
                  <a:lnTo>
                    <a:pt x="71" y="471"/>
                  </a:lnTo>
                  <a:close/>
                  <a:moveTo>
                    <a:pt x="89" y="470"/>
                  </a:moveTo>
                  <a:lnTo>
                    <a:pt x="89" y="466"/>
                  </a:lnTo>
                  <a:lnTo>
                    <a:pt x="81" y="466"/>
                  </a:lnTo>
                  <a:lnTo>
                    <a:pt x="73" y="466"/>
                  </a:lnTo>
                  <a:lnTo>
                    <a:pt x="73" y="488"/>
                  </a:lnTo>
                  <a:lnTo>
                    <a:pt x="90" y="489"/>
                  </a:lnTo>
                  <a:lnTo>
                    <a:pt x="90" y="477"/>
                  </a:lnTo>
                  <a:lnTo>
                    <a:pt x="82" y="477"/>
                  </a:lnTo>
                  <a:lnTo>
                    <a:pt x="74" y="477"/>
                  </a:lnTo>
                  <a:lnTo>
                    <a:pt x="74" y="488"/>
                  </a:lnTo>
                  <a:lnTo>
                    <a:pt x="91" y="488"/>
                  </a:lnTo>
                  <a:lnTo>
                    <a:pt x="90" y="476"/>
                  </a:lnTo>
                  <a:lnTo>
                    <a:pt x="74" y="476"/>
                  </a:lnTo>
                  <a:lnTo>
                    <a:pt x="73" y="488"/>
                  </a:lnTo>
                  <a:lnTo>
                    <a:pt x="82" y="488"/>
                  </a:lnTo>
                  <a:lnTo>
                    <a:pt x="90" y="488"/>
                  </a:lnTo>
                  <a:lnTo>
                    <a:pt x="89" y="465"/>
                  </a:lnTo>
                  <a:lnTo>
                    <a:pt x="73" y="465"/>
                  </a:lnTo>
                  <a:lnTo>
                    <a:pt x="72" y="469"/>
                  </a:lnTo>
                  <a:lnTo>
                    <a:pt x="89" y="470"/>
                  </a:lnTo>
                  <a:close/>
                  <a:moveTo>
                    <a:pt x="75" y="501"/>
                  </a:moveTo>
                  <a:lnTo>
                    <a:pt x="75" y="518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4" y="517"/>
                  </a:lnTo>
                  <a:lnTo>
                    <a:pt x="76" y="517"/>
                  </a:lnTo>
                  <a:lnTo>
                    <a:pt x="76" y="525"/>
                  </a:lnTo>
                  <a:lnTo>
                    <a:pt x="93" y="524"/>
                  </a:lnTo>
                  <a:lnTo>
                    <a:pt x="92" y="517"/>
                  </a:lnTo>
                  <a:lnTo>
                    <a:pt x="80" y="510"/>
                  </a:lnTo>
                  <a:lnTo>
                    <a:pt x="80" y="510"/>
                  </a:lnTo>
                  <a:lnTo>
                    <a:pt x="83" y="518"/>
                  </a:lnTo>
                  <a:lnTo>
                    <a:pt x="92" y="517"/>
                  </a:lnTo>
                  <a:lnTo>
                    <a:pt x="91" y="500"/>
                  </a:lnTo>
                  <a:lnTo>
                    <a:pt x="75" y="501"/>
                  </a:lnTo>
                  <a:close/>
                  <a:moveTo>
                    <a:pt x="76" y="537"/>
                  </a:moveTo>
                  <a:lnTo>
                    <a:pt x="76" y="538"/>
                  </a:lnTo>
                  <a:lnTo>
                    <a:pt x="93" y="538"/>
                  </a:lnTo>
                  <a:lnTo>
                    <a:pt x="93" y="528"/>
                  </a:lnTo>
                  <a:lnTo>
                    <a:pt x="85" y="528"/>
                  </a:lnTo>
                  <a:lnTo>
                    <a:pt x="77" y="528"/>
                  </a:lnTo>
                  <a:lnTo>
                    <a:pt x="77" y="550"/>
                  </a:lnTo>
                  <a:lnTo>
                    <a:pt x="78" y="568"/>
                  </a:lnTo>
                  <a:lnTo>
                    <a:pt x="95" y="568"/>
                  </a:lnTo>
                  <a:lnTo>
                    <a:pt x="94" y="549"/>
                  </a:lnTo>
                  <a:lnTo>
                    <a:pt x="93" y="528"/>
                  </a:lnTo>
                  <a:lnTo>
                    <a:pt x="77" y="527"/>
                  </a:lnTo>
                  <a:lnTo>
                    <a:pt x="76" y="537"/>
                  </a:lnTo>
                  <a:lnTo>
                    <a:pt x="84" y="538"/>
                  </a:lnTo>
                  <a:lnTo>
                    <a:pt x="93" y="537"/>
                  </a:lnTo>
                  <a:lnTo>
                    <a:pt x="93" y="537"/>
                  </a:lnTo>
                  <a:lnTo>
                    <a:pt x="76" y="537"/>
                  </a:lnTo>
                  <a:close/>
                  <a:moveTo>
                    <a:pt x="78" y="581"/>
                  </a:moveTo>
                  <a:lnTo>
                    <a:pt x="78" y="592"/>
                  </a:lnTo>
                  <a:lnTo>
                    <a:pt x="95" y="592"/>
                  </a:lnTo>
                  <a:lnTo>
                    <a:pt x="95" y="579"/>
                  </a:lnTo>
                  <a:lnTo>
                    <a:pt x="78" y="579"/>
                  </a:lnTo>
                  <a:lnTo>
                    <a:pt x="78" y="592"/>
                  </a:lnTo>
                  <a:lnTo>
                    <a:pt x="86" y="592"/>
                  </a:lnTo>
                  <a:lnTo>
                    <a:pt x="95" y="592"/>
                  </a:lnTo>
                  <a:lnTo>
                    <a:pt x="95" y="580"/>
                  </a:lnTo>
                  <a:lnTo>
                    <a:pt x="78" y="581"/>
                  </a:lnTo>
                  <a:close/>
                  <a:moveTo>
                    <a:pt x="95" y="566"/>
                  </a:moveTo>
                  <a:lnTo>
                    <a:pt x="95" y="539"/>
                  </a:lnTo>
                  <a:lnTo>
                    <a:pt x="87" y="539"/>
                  </a:lnTo>
                  <a:lnTo>
                    <a:pt x="78" y="539"/>
                  </a:lnTo>
                  <a:lnTo>
                    <a:pt x="79" y="562"/>
                  </a:lnTo>
                  <a:lnTo>
                    <a:pt x="96" y="561"/>
                  </a:lnTo>
                  <a:lnTo>
                    <a:pt x="95" y="539"/>
                  </a:lnTo>
                  <a:lnTo>
                    <a:pt x="78" y="539"/>
                  </a:lnTo>
                  <a:lnTo>
                    <a:pt x="78" y="566"/>
                  </a:lnTo>
                  <a:lnTo>
                    <a:pt x="95" y="566"/>
                  </a:lnTo>
                  <a:close/>
                  <a:moveTo>
                    <a:pt x="79" y="574"/>
                  </a:moveTo>
                  <a:lnTo>
                    <a:pt x="80" y="599"/>
                  </a:lnTo>
                  <a:lnTo>
                    <a:pt x="97" y="599"/>
                  </a:lnTo>
                  <a:lnTo>
                    <a:pt x="96" y="574"/>
                  </a:lnTo>
                  <a:lnTo>
                    <a:pt x="79" y="574"/>
                  </a:lnTo>
                  <a:close/>
                  <a:moveTo>
                    <a:pt x="81" y="604"/>
                  </a:moveTo>
                  <a:lnTo>
                    <a:pt x="81" y="606"/>
                  </a:lnTo>
                  <a:lnTo>
                    <a:pt x="82" y="617"/>
                  </a:lnTo>
                  <a:lnTo>
                    <a:pt x="82" y="636"/>
                  </a:lnTo>
                  <a:lnTo>
                    <a:pt x="99" y="637"/>
                  </a:lnTo>
                  <a:lnTo>
                    <a:pt x="100" y="631"/>
                  </a:lnTo>
                  <a:lnTo>
                    <a:pt x="91" y="630"/>
                  </a:lnTo>
                  <a:lnTo>
                    <a:pt x="83" y="631"/>
                  </a:lnTo>
                  <a:lnTo>
                    <a:pt x="84" y="642"/>
                  </a:lnTo>
                  <a:lnTo>
                    <a:pt x="100" y="642"/>
                  </a:lnTo>
                  <a:lnTo>
                    <a:pt x="100" y="630"/>
                  </a:lnTo>
                  <a:lnTo>
                    <a:pt x="83" y="629"/>
                  </a:lnTo>
                  <a:lnTo>
                    <a:pt x="82" y="635"/>
                  </a:lnTo>
                  <a:lnTo>
                    <a:pt x="91" y="636"/>
                  </a:lnTo>
                  <a:lnTo>
                    <a:pt x="99" y="636"/>
                  </a:lnTo>
                  <a:lnTo>
                    <a:pt x="98" y="616"/>
                  </a:lnTo>
                  <a:lnTo>
                    <a:pt x="98" y="605"/>
                  </a:lnTo>
                  <a:lnTo>
                    <a:pt x="98" y="603"/>
                  </a:lnTo>
                  <a:lnTo>
                    <a:pt x="81" y="604"/>
                  </a:lnTo>
                  <a:close/>
                  <a:moveTo>
                    <a:pt x="84" y="655"/>
                  </a:moveTo>
                  <a:lnTo>
                    <a:pt x="85" y="662"/>
                  </a:lnTo>
                  <a:lnTo>
                    <a:pt x="88" y="667"/>
                  </a:lnTo>
                  <a:lnTo>
                    <a:pt x="88" y="668"/>
                  </a:lnTo>
                  <a:lnTo>
                    <a:pt x="94" y="661"/>
                  </a:lnTo>
                  <a:lnTo>
                    <a:pt x="86" y="663"/>
                  </a:lnTo>
                  <a:lnTo>
                    <a:pt x="86" y="667"/>
                  </a:lnTo>
                  <a:lnTo>
                    <a:pt x="103" y="666"/>
                  </a:lnTo>
                  <a:lnTo>
                    <a:pt x="104" y="660"/>
                  </a:lnTo>
                  <a:lnTo>
                    <a:pt x="95" y="659"/>
                  </a:lnTo>
                  <a:lnTo>
                    <a:pt x="87" y="659"/>
                  </a:lnTo>
                  <a:lnTo>
                    <a:pt x="87" y="667"/>
                  </a:lnTo>
                  <a:lnTo>
                    <a:pt x="104" y="666"/>
                  </a:lnTo>
                  <a:lnTo>
                    <a:pt x="104" y="658"/>
                  </a:lnTo>
                  <a:lnTo>
                    <a:pt x="87" y="658"/>
                  </a:lnTo>
                  <a:lnTo>
                    <a:pt x="86" y="664"/>
                  </a:lnTo>
                  <a:lnTo>
                    <a:pt x="95" y="665"/>
                  </a:lnTo>
                  <a:lnTo>
                    <a:pt x="103" y="664"/>
                  </a:lnTo>
                  <a:lnTo>
                    <a:pt x="102" y="660"/>
                  </a:lnTo>
                  <a:lnTo>
                    <a:pt x="99" y="655"/>
                  </a:lnTo>
                  <a:lnTo>
                    <a:pt x="99" y="654"/>
                  </a:lnTo>
                  <a:lnTo>
                    <a:pt x="93" y="661"/>
                  </a:lnTo>
                  <a:lnTo>
                    <a:pt x="102" y="660"/>
                  </a:lnTo>
                  <a:lnTo>
                    <a:pt x="101" y="654"/>
                  </a:lnTo>
                  <a:lnTo>
                    <a:pt x="84" y="655"/>
                  </a:lnTo>
                  <a:close/>
                  <a:moveTo>
                    <a:pt x="87" y="679"/>
                  </a:moveTo>
                  <a:lnTo>
                    <a:pt x="88" y="692"/>
                  </a:lnTo>
                  <a:lnTo>
                    <a:pt x="89" y="700"/>
                  </a:lnTo>
                  <a:lnTo>
                    <a:pt x="89" y="706"/>
                  </a:lnTo>
                  <a:lnTo>
                    <a:pt x="90" y="711"/>
                  </a:lnTo>
                  <a:lnTo>
                    <a:pt x="107" y="710"/>
                  </a:lnTo>
                  <a:lnTo>
                    <a:pt x="107" y="692"/>
                  </a:lnTo>
                  <a:lnTo>
                    <a:pt x="99" y="692"/>
                  </a:lnTo>
                  <a:lnTo>
                    <a:pt x="91" y="692"/>
                  </a:lnTo>
                  <a:lnTo>
                    <a:pt x="91" y="694"/>
                  </a:lnTo>
                  <a:lnTo>
                    <a:pt x="107" y="693"/>
                  </a:lnTo>
                  <a:lnTo>
                    <a:pt x="107" y="692"/>
                  </a:lnTo>
                  <a:lnTo>
                    <a:pt x="91" y="692"/>
                  </a:lnTo>
                  <a:lnTo>
                    <a:pt x="90" y="709"/>
                  </a:lnTo>
                  <a:lnTo>
                    <a:pt x="98" y="709"/>
                  </a:lnTo>
                  <a:lnTo>
                    <a:pt x="106" y="708"/>
                  </a:lnTo>
                  <a:lnTo>
                    <a:pt x="106" y="704"/>
                  </a:lnTo>
                  <a:lnTo>
                    <a:pt x="105" y="699"/>
                  </a:lnTo>
                  <a:lnTo>
                    <a:pt x="105" y="691"/>
                  </a:lnTo>
                  <a:lnTo>
                    <a:pt x="104" y="678"/>
                  </a:lnTo>
                  <a:lnTo>
                    <a:pt x="87" y="679"/>
                  </a:lnTo>
                  <a:close/>
                  <a:moveTo>
                    <a:pt x="91" y="706"/>
                  </a:moveTo>
                  <a:lnTo>
                    <a:pt x="91" y="724"/>
                  </a:lnTo>
                  <a:lnTo>
                    <a:pt x="91" y="731"/>
                  </a:lnTo>
                  <a:lnTo>
                    <a:pt x="108" y="731"/>
                  </a:lnTo>
                  <a:lnTo>
                    <a:pt x="108" y="724"/>
                  </a:lnTo>
                  <a:lnTo>
                    <a:pt x="107" y="706"/>
                  </a:lnTo>
                  <a:lnTo>
                    <a:pt x="91" y="706"/>
                  </a:lnTo>
                  <a:close/>
                  <a:moveTo>
                    <a:pt x="91" y="744"/>
                  </a:moveTo>
                  <a:lnTo>
                    <a:pt x="92" y="757"/>
                  </a:lnTo>
                  <a:lnTo>
                    <a:pt x="108" y="757"/>
                  </a:lnTo>
                  <a:lnTo>
                    <a:pt x="109" y="721"/>
                  </a:lnTo>
                  <a:lnTo>
                    <a:pt x="92" y="720"/>
                  </a:lnTo>
                  <a:lnTo>
                    <a:pt x="92" y="757"/>
                  </a:lnTo>
                  <a:lnTo>
                    <a:pt x="100" y="757"/>
                  </a:lnTo>
                  <a:lnTo>
                    <a:pt x="108" y="757"/>
                  </a:lnTo>
                  <a:lnTo>
                    <a:pt x="108" y="744"/>
                  </a:lnTo>
                  <a:lnTo>
                    <a:pt x="91" y="744"/>
                  </a:lnTo>
                  <a:close/>
                  <a:moveTo>
                    <a:pt x="109" y="708"/>
                  </a:moveTo>
                  <a:lnTo>
                    <a:pt x="109" y="704"/>
                  </a:lnTo>
                  <a:lnTo>
                    <a:pt x="101" y="704"/>
                  </a:lnTo>
                  <a:lnTo>
                    <a:pt x="92" y="704"/>
                  </a:lnTo>
                  <a:lnTo>
                    <a:pt x="93" y="724"/>
                  </a:lnTo>
                  <a:lnTo>
                    <a:pt x="109" y="724"/>
                  </a:lnTo>
                  <a:lnTo>
                    <a:pt x="109" y="703"/>
                  </a:lnTo>
                  <a:lnTo>
                    <a:pt x="92" y="703"/>
                  </a:lnTo>
                  <a:lnTo>
                    <a:pt x="92" y="708"/>
                  </a:lnTo>
                  <a:lnTo>
                    <a:pt x="109" y="708"/>
                  </a:lnTo>
                  <a:close/>
                  <a:moveTo>
                    <a:pt x="93" y="737"/>
                  </a:moveTo>
                  <a:lnTo>
                    <a:pt x="94" y="751"/>
                  </a:lnTo>
                  <a:lnTo>
                    <a:pt x="110" y="752"/>
                  </a:lnTo>
                  <a:lnTo>
                    <a:pt x="111" y="748"/>
                  </a:lnTo>
                  <a:lnTo>
                    <a:pt x="102" y="747"/>
                  </a:lnTo>
                  <a:lnTo>
                    <a:pt x="111" y="750"/>
                  </a:lnTo>
                  <a:lnTo>
                    <a:pt x="111" y="748"/>
                  </a:lnTo>
                  <a:lnTo>
                    <a:pt x="103" y="745"/>
                  </a:lnTo>
                  <a:lnTo>
                    <a:pt x="95" y="746"/>
                  </a:lnTo>
                  <a:lnTo>
                    <a:pt x="95" y="753"/>
                  </a:lnTo>
                  <a:lnTo>
                    <a:pt x="96" y="769"/>
                  </a:lnTo>
                  <a:lnTo>
                    <a:pt x="113" y="769"/>
                  </a:lnTo>
                  <a:lnTo>
                    <a:pt x="113" y="761"/>
                  </a:lnTo>
                  <a:lnTo>
                    <a:pt x="97" y="761"/>
                  </a:lnTo>
                  <a:lnTo>
                    <a:pt x="96" y="768"/>
                  </a:lnTo>
                  <a:lnTo>
                    <a:pt x="104" y="768"/>
                  </a:lnTo>
                  <a:lnTo>
                    <a:pt x="113" y="768"/>
                  </a:lnTo>
                  <a:lnTo>
                    <a:pt x="112" y="752"/>
                  </a:lnTo>
                  <a:lnTo>
                    <a:pt x="111" y="744"/>
                  </a:lnTo>
                  <a:lnTo>
                    <a:pt x="95" y="742"/>
                  </a:lnTo>
                  <a:lnTo>
                    <a:pt x="95" y="744"/>
                  </a:lnTo>
                  <a:lnTo>
                    <a:pt x="94" y="746"/>
                  </a:lnTo>
                  <a:lnTo>
                    <a:pt x="94" y="749"/>
                  </a:lnTo>
                  <a:lnTo>
                    <a:pt x="102" y="751"/>
                  </a:lnTo>
                  <a:lnTo>
                    <a:pt x="110" y="750"/>
                  </a:lnTo>
                  <a:lnTo>
                    <a:pt x="110" y="736"/>
                  </a:lnTo>
                  <a:lnTo>
                    <a:pt x="93" y="737"/>
                  </a:lnTo>
                  <a:close/>
                  <a:moveTo>
                    <a:pt x="97" y="751"/>
                  </a:moveTo>
                  <a:lnTo>
                    <a:pt x="97" y="763"/>
                  </a:lnTo>
                  <a:lnTo>
                    <a:pt x="98" y="771"/>
                  </a:lnTo>
                  <a:lnTo>
                    <a:pt x="98" y="772"/>
                  </a:lnTo>
                  <a:lnTo>
                    <a:pt x="99" y="774"/>
                  </a:lnTo>
                  <a:lnTo>
                    <a:pt x="115" y="772"/>
                  </a:lnTo>
                  <a:lnTo>
                    <a:pt x="115" y="769"/>
                  </a:lnTo>
                  <a:lnTo>
                    <a:pt x="98" y="768"/>
                  </a:lnTo>
                  <a:lnTo>
                    <a:pt x="98" y="772"/>
                  </a:lnTo>
                  <a:lnTo>
                    <a:pt x="107" y="772"/>
                  </a:lnTo>
                  <a:lnTo>
                    <a:pt x="115" y="770"/>
                  </a:lnTo>
                  <a:lnTo>
                    <a:pt x="115" y="768"/>
                  </a:lnTo>
                  <a:lnTo>
                    <a:pt x="106" y="770"/>
                  </a:lnTo>
                  <a:lnTo>
                    <a:pt x="115" y="769"/>
                  </a:lnTo>
                  <a:lnTo>
                    <a:pt x="114" y="762"/>
                  </a:lnTo>
                  <a:lnTo>
                    <a:pt x="113" y="750"/>
                  </a:lnTo>
                  <a:lnTo>
                    <a:pt x="97" y="751"/>
                  </a:lnTo>
                  <a:close/>
                  <a:moveTo>
                    <a:pt x="116" y="756"/>
                  </a:moveTo>
                  <a:lnTo>
                    <a:pt x="116" y="744"/>
                  </a:lnTo>
                  <a:lnTo>
                    <a:pt x="107" y="744"/>
                  </a:lnTo>
                  <a:lnTo>
                    <a:pt x="99" y="744"/>
                  </a:lnTo>
                  <a:lnTo>
                    <a:pt x="100" y="766"/>
                  </a:lnTo>
                  <a:lnTo>
                    <a:pt x="100" y="780"/>
                  </a:lnTo>
                  <a:lnTo>
                    <a:pt x="117" y="782"/>
                  </a:lnTo>
                  <a:lnTo>
                    <a:pt x="117" y="779"/>
                  </a:lnTo>
                  <a:lnTo>
                    <a:pt x="101" y="775"/>
                  </a:lnTo>
                  <a:lnTo>
                    <a:pt x="101" y="778"/>
                  </a:lnTo>
                  <a:lnTo>
                    <a:pt x="109" y="780"/>
                  </a:lnTo>
                  <a:lnTo>
                    <a:pt x="117" y="779"/>
                  </a:lnTo>
                  <a:lnTo>
                    <a:pt x="117" y="765"/>
                  </a:lnTo>
                  <a:lnTo>
                    <a:pt x="116" y="744"/>
                  </a:lnTo>
                  <a:lnTo>
                    <a:pt x="99" y="744"/>
                  </a:lnTo>
                  <a:lnTo>
                    <a:pt x="99" y="756"/>
                  </a:lnTo>
                  <a:lnTo>
                    <a:pt x="116" y="756"/>
                  </a:lnTo>
                  <a:close/>
                  <a:moveTo>
                    <a:pt x="118" y="765"/>
                  </a:moveTo>
                  <a:lnTo>
                    <a:pt x="118" y="763"/>
                  </a:lnTo>
                  <a:lnTo>
                    <a:pt x="110" y="762"/>
                  </a:lnTo>
                  <a:lnTo>
                    <a:pt x="102" y="763"/>
                  </a:lnTo>
                  <a:lnTo>
                    <a:pt x="102" y="786"/>
                  </a:lnTo>
                  <a:lnTo>
                    <a:pt x="119" y="785"/>
                  </a:lnTo>
                  <a:lnTo>
                    <a:pt x="118" y="762"/>
                  </a:lnTo>
                  <a:lnTo>
                    <a:pt x="102" y="762"/>
                  </a:lnTo>
                  <a:lnTo>
                    <a:pt x="102" y="764"/>
                  </a:lnTo>
                  <a:lnTo>
                    <a:pt x="118" y="765"/>
                  </a:lnTo>
                  <a:close/>
                  <a:moveTo>
                    <a:pt x="119" y="797"/>
                  </a:moveTo>
                  <a:lnTo>
                    <a:pt x="120" y="786"/>
                  </a:lnTo>
                  <a:lnTo>
                    <a:pt x="120" y="779"/>
                  </a:lnTo>
                  <a:lnTo>
                    <a:pt x="112" y="778"/>
                  </a:lnTo>
                  <a:lnTo>
                    <a:pt x="104" y="779"/>
                  </a:lnTo>
                  <a:lnTo>
                    <a:pt x="104" y="799"/>
                  </a:lnTo>
                  <a:lnTo>
                    <a:pt x="121" y="799"/>
                  </a:lnTo>
                  <a:lnTo>
                    <a:pt x="122" y="790"/>
                  </a:lnTo>
                  <a:lnTo>
                    <a:pt x="122" y="788"/>
                  </a:lnTo>
                  <a:lnTo>
                    <a:pt x="105" y="786"/>
                  </a:lnTo>
                  <a:lnTo>
                    <a:pt x="105" y="789"/>
                  </a:lnTo>
                  <a:lnTo>
                    <a:pt x="104" y="798"/>
                  </a:lnTo>
                  <a:lnTo>
                    <a:pt x="113" y="799"/>
                  </a:lnTo>
                  <a:lnTo>
                    <a:pt x="121" y="799"/>
                  </a:lnTo>
                  <a:lnTo>
                    <a:pt x="120" y="778"/>
                  </a:lnTo>
                  <a:lnTo>
                    <a:pt x="104" y="777"/>
                  </a:lnTo>
                  <a:lnTo>
                    <a:pt x="103" y="784"/>
                  </a:lnTo>
                  <a:lnTo>
                    <a:pt x="102" y="796"/>
                  </a:lnTo>
                  <a:lnTo>
                    <a:pt x="119" y="797"/>
                  </a:lnTo>
                  <a:close/>
                  <a:moveTo>
                    <a:pt x="123" y="786"/>
                  </a:moveTo>
                  <a:lnTo>
                    <a:pt x="123" y="786"/>
                  </a:lnTo>
                  <a:lnTo>
                    <a:pt x="115" y="785"/>
                  </a:lnTo>
                  <a:lnTo>
                    <a:pt x="107" y="785"/>
                  </a:lnTo>
                  <a:lnTo>
                    <a:pt x="107" y="806"/>
                  </a:lnTo>
                  <a:lnTo>
                    <a:pt x="124" y="806"/>
                  </a:lnTo>
                  <a:lnTo>
                    <a:pt x="124" y="802"/>
                  </a:lnTo>
                  <a:lnTo>
                    <a:pt x="107" y="801"/>
                  </a:lnTo>
                  <a:lnTo>
                    <a:pt x="107" y="805"/>
                  </a:lnTo>
                  <a:lnTo>
                    <a:pt x="116" y="806"/>
                  </a:lnTo>
                  <a:lnTo>
                    <a:pt x="124" y="805"/>
                  </a:lnTo>
                  <a:lnTo>
                    <a:pt x="124" y="785"/>
                  </a:lnTo>
                  <a:lnTo>
                    <a:pt x="107" y="784"/>
                  </a:lnTo>
                  <a:lnTo>
                    <a:pt x="107" y="784"/>
                  </a:lnTo>
                  <a:lnTo>
                    <a:pt x="123" y="786"/>
                  </a:lnTo>
                  <a:close/>
                  <a:moveTo>
                    <a:pt x="108" y="799"/>
                  </a:moveTo>
                  <a:lnTo>
                    <a:pt x="109" y="808"/>
                  </a:lnTo>
                  <a:lnTo>
                    <a:pt x="109" y="814"/>
                  </a:lnTo>
                  <a:lnTo>
                    <a:pt x="118" y="813"/>
                  </a:lnTo>
                  <a:lnTo>
                    <a:pt x="109" y="813"/>
                  </a:lnTo>
                  <a:lnTo>
                    <a:pt x="110" y="834"/>
                  </a:lnTo>
                  <a:lnTo>
                    <a:pt x="124" y="839"/>
                  </a:lnTo>
                  <a:lnTo>
                    <a:pt x="124" y="839"/>
                  </a:lnTo>
                  <a:lnTo>
                    <a:pt x="127" y="834"/>
                  </a:lnTo>
                  <a:lnTo>
                    <a:pt x="128" y="826"/>
                  </a:lnTo>
                  <a:lnTo>
                    <a:pt x="119" y="825"/>
                  </a:lnTo>
                  <a:lnTo>
                    <a:pt x="111" y="826"/>
                  </a:lnTo>
                  <a:lnTo>
                    <a:pt x="111" y="832"/>
                  </a:lnTo>
                  <a:lnTo>
                    <a:pt x="128" y="832"/>
                  </a:lnTo>
                  <a:lnTo>
                    <a:pt x="128" y="825"/>
                  </a:lnTo>
                  <a:lnTo>
                    <a:pt x="111" y="825"/>
                  </a:lnTo>
                  <a:lnTo>
                    <a:pt x="110" y="832"/>
                  </a:lnTo>
                  <a:lnTo>
                    <a:pt x="119" y="833"/>
                  </a:lnTo>
                  <a:lnTo>
                    <a:pt x="113" y="827"/>
                  </a:lnTo>
                  <a:lnTo>
                    <a:pt x="113" y="827"/>
                  </a:lnTo>
                  <a:lnTo>
                    <a:pt x="118" y="834"/>
                  </a:lnTo>
                  <a:lnTo>
                    <a:pt x="126" y="833"/>
                  </a:lnTo>
                  <a:lnTo>
                    <a:pt x="126" y="812"/>
                  </a:lnTo>
                  <a:lnTo>
                    <a:pt x="126" y="812"/>
                  </a:lnTo>
                  <a:lnTo>
                    <a:pt x="125" y="806"/>
                  </a:lnTo>
                  <a:lnTo>
                    <a:pt x="125" y="798"/>
                  </a:lnTo>
                  <a:lnTo>
                    <a:pt x="108" y="799"/>
                  </a:lnTo>
                  <a:close/>
                  <a:moveTo>
                    <a:pt x="129" y="830"/>
                  </a:moveTo>
                  <a:lnTo>
                    <a:pt x="129" y="826"/>
                  </a:lnTo>
                  <a:lnTo>
                    <a:pt x="121" y="825"/>
                  </a:lnTo>
                  <a:lnTo>
                    <a:pt x="112" y="826"/>
                  </a:lnTo>
                  <a:lnTo>
                    <a:pt x="113" y="840"/>
                  </a:lnTo>
                  <a:lnTo>
                    <a:pt x="113" y="846"/>
                  </a:lnTo>
                  <a:lnTo>
                    <a:pt x="130" y="846"/>
                  </a:lnTo>
                  <a:lnTo>
                    <a:pt x="129" y="839"/>
                  </a:lnTo>
                  <a:lnTo>
                    <a:pt x="129" y="825"/>
                  </a:lnTo>
                  <a:lnTo>
                    <a:pt x="112" y="825"/>
                  </a:lnTo>
                  <a:lnTo>
                    <a:pt x="112" y="829"/>
                  </a:lnTo>
                  <a:lnTo>
                    <a:pt x="129" y="830"/>
                  </a:lnTo>
                  <a:close/>
                  <a:moveTo>
                    <a:pt x="113" y="859"/>
                  </a:moveTo>
                  <a:lnTo>
                    <a:pt x="113" y="869"/>
                  </a:lnTo>
                  <a:lnTo>
                    <a:pt x="130" y="869"/>
                  </a:lnTo>
                  <a:lnTo>
                    <a:pt x="131" y="834"/>
                  </a:lnTo>
                  <a:lnTo>
                    <a:pt x="122" y="834"/>
                  </a:lnTo>
                  <a:lnTo>
                    <a:pt x="114" y="834"/>
                  </a:lnTo>
                  <a:lnTo>
                    <a:pt x="114" y="839"/>
                  </a:lnTo>
                  <a:lnTo>
                    <a:pt x="131" y="839"/>
                  </a:lnTo>
                  <a:lnTo>
                    <a:pt x="131" y="834"/>
                  </a:lnTo>
                  <a:lnTo>
                    <a:pt x="114" y="834"/>
                  </a:lnTo>
                  <a:lnTo>
                    <a:pt x="113" y="869"/>
                  </a:lnTo>
                  <a:lnTo>
                    <a:pt x="122" y="869"/>
                  </a:lnTo>
                  <a:lnTo>
                    <a:pt x="130" y="869"/>
                  </a:lnTo>
                  <a:lnTo>
                    <a:pt x="130" y="858"/>
                  </a:lnTo>
                  <a:lnTo>
                    <a:pt x="113" y="859"/>
                  </a:lnTo>
                  <a:close/>
                  <a:moveTo>
                    <a:pt x="131" y="853"/>
                  </a:moveTo>
                  <a:lnTo>
                    <a:pt x="131" y="852"/>
                  </a:lnTo>
                  <a:lnTo>
                    <a:pt x="132" y="851"/>
                  </a:lnTo>
                  <a:lnTo>
                    <a:pt x="133" y="848"/>
                  </a:lnTo>
                  <a:lnTo>
                    <a:pt x="133" y="847"/>
                  </a:lnTo>
                  <a:lnTo>
                    <a:pt x="133" y="838"/>
                  </a:lnTo>
                  <a:lnTo>
                    <a:pt x="125" y="837"/>
                  </a:lnTo>
                  <a:lnTo>
                    <a:pt x="117" y="837"/>
                  </a:lnTo>
                  <a:lnTo>
                    <a:pt x="117" y="849"/>
                  </a:lnTo>
                  <a:lnTo>
                    <a:pt x="134" y="849"/>
                  </a:lnTo>
                  <a:lnTo>
                    <a:pt x="133" y="837"/>
                  </a:lnTo>
                  <a:lnTo>
                    <a:pt x="117" y="836"/>
                  </a:lnTo>
                  <a:lnTo>
                    <a:pt x="116" y="846"/>
                  </a:lnTo>
                  <a:lnTo>
                    <a:pt x="124" y="846"/>
                  </a:lnTo>
                  <a:lnTo>
                    <a:pt x="116" y="845"/>
                  </a:lnTo>
                  <a:lnTo>
                    <a:pt x="116" y="848"/>
                  </a:lnTo>
                  <a:lnTo>
                    <a:pt x="124" y="849"/>
                  </a:lnTo>
                  <a:lnTo>
                    <a:pt x="116" y="846"/>
                  </a:lnTo>
                  <a:lnTo>
                    <a:pt x="116" y="847"/>
                  </a:lnTo>
                  <a:lnTo>
                    <a:pt x="131" y="853"/>
                  </a:lnTo>
                  <a:close/>
                  <a:moveTo>
                    <a:pt x="117" y="862"/>
                  </a:moveTo>
                  <a:lnTo>
                    <a:pt x="117" y="863"/>
                  </a:lnTo>
                  <a:lnTo>
                    <a:pt x="118" y="872"/>
                  </a:lnTo>
                  <a:lnTo>
                    <a:pt x="131" y="879"/>
                  </a:lnTo>
                  <a:lnTo>
                    <a:pt x="131" y="879"/>
                  </a:lnTo>
                  <a:lnTo>
                    <a:pt x="127" y="872"/>
                  </a:lnTo>
                  <a:lnTo>
                    <a:pt x="118" y="873"/>
                  </a:lnTo>
                  <a:lnTo>
                    <a:pt x="119" y="877"/>
                  </a:lnTo>
                  <a:lnTo>
                    <a:pt x="120" y="879"/>
                  </a:lnTo>
                  <a:lnTo>
                    <a:pt x="120" y="881"/>
                  </a:lnTo>
                  <a:lnTo>
                    <a:pt x="128" y="878"/>
                  </a:lnTo>
                  <a:lnTo>
                    <a:pt x="120" y="878"/>
                  </a:lnTo>
                  <a:lnTo>
                    <a:pt x="120" y="890"/>
                  </a:lnTo>
                  <a:lnTo>
                    <a:pt x="137" y="889"/>
                  </a:lnTo>
                  <a:lnTo>
                    <a:pt x="138" y="868"/>
                  </a:lnTo>
                  <a:lnTo>
                    <a:pt x="121" y="868"/>
                  </a:lnTo>
                  <a:lnTo>
                    <a:pt x="120" y="889"/>
                  </a:lnTo>
                  <a:lnTo>
                    <a:pt x="129" y="889"/>
                  </a:lnTo>
                  <a:lnTo>
                    <a:pt x="137" y="889"/>
                  </a:lnTo>
                  <a:lnTo>
                    <a:pt x="137" y="877"/>
                  </a:lnTo>
                  <a:lnTo>
                    <a:pt x="136" y="874"/>
                  </a:lnTo>
                  <a:lnTo>
                    <a:pt x="135" y="873"/>
                  </a:lnTo>
                  <a:lnTo>
                    <a:pt x="127" y="876"/>
                  </a:lnTo>
                  <a:lnTo>
                    <a:pt x="136" y="875"/>
                  </a:lnTo>
                  <a:lnTo>
                    <a:pt x="135" y="871"/>
                  </a:lnTo>
                  <a:lnTo>
                    <a:pt x="122" y="865"/>
                  </a:lnTo>
                  <a:lnTo>
                    <a:pt x="122" y="865"/>
                  </a:lnTo>
                  <a:lnTo>
                    <a:pt x="126" y="872"/>
                  </a:lnTo>
                  <a:lnTo>
                    <a:pt x="135" y="871"/>
                  </a:lnTo>
                  <a:lnTo>
                    <a:pt x="134" y="862"/>
                  </a:lnTo>
                  <a:lnTo>
                    <a:pt x="134" y="861"/>
                  </a:lnTo>
                  <a:lnTo>
                    <a:pt x="117" y="862"/>
                  </a:lnTo>
                  <a:close/>
                  <a:moveTo>
                    <a:pt x="122" y="880"/>
                  </a:moveTo>
                  <a:lnTo>
                    <a:pt x="122" y="883"/>
                  </a:lnTo>
                  <a:lnTo>
                    <a:pt x="122" y="891"/>
                  </a:lnTo>
                  <a:lnTo>
                    <a:pt x="123" y="902"/>
                  </a:lnTo>
                  <a:lnTo>
                    <a:pt x="140" y="903"/>
                  </a:lnTo>
                  <a:lnTo>
                    <a:pt x="140" y="900"/>
                  </a:lnTo>
                  <a:lnTo>
                    <a:pt x="123" y="897"/>
                  </a:lnTo>
                  <a:lnTo>
                    <a:pt x="123" y="900"/>
                  </a:lnTo>
                  <a:lnTo>
                    <a:pt x="131" y="902"/>
                  </a:lnTo>
                  <a:lnTo>
                    <a:pt x="140" y="901"/>
                  </a:lnTo>
                  <a:lnTo>
                    <a:pt x="139" y="890"/>
                  </a:lnTo>
                  <a:lnTo>
                    <a:pt x="138" y="882"/>
                  </a:lnTo>
                  <a:lnTo>
                    <a:pt x="138" y="879"/>
                  </a:lnTo>
                  <a:lnTo>
                    <a:pt x="122" y="880"/>
                  </a:lnTo>
                  <a:close/>
                  <a:moveTo>
                    <a:pt x="141" y="886"/>
                  </a:moveTo>
                  <a:lnTo>
                    <a:pt x="141" y="882"/>
                  </a:lnTo>
                  <a:lnTo>
                    <a:pt x="133" y="882"/>
                  </a:lnTo>
                  <a:lnTo>
                    <a:pt x="124" y="882"/>
                  </a:lnTo>
                  <a:lnTo>
                    <a:pt x="125" y="904"/>
                  </a:lnTo>
                  <a:lnTo>
                    <a:pt x="141" y="904"/>
                  </a:lnTo>
                  <a:lnTo>
                    <a:pt x="142" y="900"/>
                  </a:lnTo>
                  <a:lnTo>
                    <a:pt x="134" y="898"/>
                  </a:lnTo>
                  <a:lnTo>
                    <a:pt x="126" y="899"/>
                  </a:lnTo>
                  <a:lnTo>
                    <a:pt x="126" y="905"/>
                  </a:lnTo>
                  <a:lnTo>
                    <a:pt x="127" y="916"/>
                  </a:lnTo>
                  <a:lnTo>
                    <a:pt x="127" y="918"/>
                  </a:lnTo>
                  <a:lnTo>
                    <a:pt x="144" y="918"/>
                  </a:lnTo>
                  <a:lnTo>
                    <a:pt x="143" y="915"/>
                  </a:lnTo>
                  <a:lnTo>
                    <a:pt x="143" y="904"/>
                  </a:lnTo>
                  <a:lnTo>
                    <a:pt x="142" y="898"/>
                  </a:lnTo>
                  <a:lnTo>
                    <a:pt x="126" y="897"/>
                  </a:lnTo>
                  <a:lnTo>
                    <a:pt x="125" y="902"/>
                  </a:lnTo>
                  <a:lnTo>
                    <a:pt x="133" y="903"/>
                  </a:lnTo>
                  <a:lnTo>
                    <a:pt x="142" y="903"/>
                  </a:lnTo>
                  <a:lnTo>
                    <a:pt x="141" y="881"/>
                  </a:lnTo>
                  <a:lnTo>
                    <a:pt x="124" y="881"/>
                  </a:lnTo>
                  <a:lnTo>
                    <a:pt x="124" y="885"/>
                  </a:lnTo>
                  <a:lnTo>
                    <a:pt x="141" y="886"/>
                  </a:lnTo>
                  <a:close/>
                  <a:moveTo>
                    <a:pt x="144" y="926"/>
                  </a:moveTo>
                  <a:lnTo>
                    <a:pt x="145" y="910"/>
                  </a:lnTo>
                  <a:lnTo>
                    <a:pt x="145" y="901"/>
                  </a:lnTo>
                  <a:lnTo>
                    <a:pt x="128" y="901"/>
                  </a:lnTo>
                  <a:lnTo>
                    <a:pt x="128" y="909"/>
                  </a:lnTo>
                  <a:lnTo>
                    <a:pt x="127" y="926"/>
                  </a:lnTo>
                  <a:lnTo>
                    <a:pt x="144" y="926"/>
                  </a:lnTo>
                  <a:close/>
                  <a:moveTo>
                    <a:pt x="129" y="896"/>
                  </a:moveTo>
                  <a:lnTo>
                    <a:pt x="129" y="929"/>
                  </a:lnTo>
                  <a:lnTo>
                    <a:pt x="129" y="931"/>
                  </a:lnTo>
                  <a:lnTo>
                    <a:pt x="130" y="933"/>
                  </a:lnTo>
                  <a:lnTo>
                    <a:pt x="146" y="932"/>
                  </a:lnTo>
                  <a:lnTo>
                    <a:pt x="147" y="922"/>
                  </a:lnTo>
                  <a:lnTo>
                    <a:pt x="139" y="922"/>
                  </a:lnTo>
                  <a:lnTo>
                    <a:pt x="130" y="922"/>
                  </a:lnTo>
                  <a:lnTo>
                    <a:pt x="130" y="927"/>
                  </a:lnTo>
                  <a:lnTo>
                    <a:pt x="147" y="926"/>
                  </a:lnTo>
                  <a:lnTo>
                    <a:pt x="147" y="922"/>
                  </a:lnTo>
                  <a:lnTo>
                    <a:pt x="130" y="921"/>
                  </a:lnTo>
                  <a:lnTo>
                    <a:pt x="130" y="931"/>
                  </a:lnTo>
                  <a:lnTo>
                    <a:pt x="138" y="931"/>
                  </a:lnTo>
                  <a:lnTo>
                    <a:pt x="146" y="929"/>
                  </a:lnTo>
                  <a:lnTo>
                    <a:pt x="146" y="927"/>
                  </a:lnTo>
                  <a:lnTo>
                    <a:pt x="137" y="929"/>
                  </a:lnTo>
                  <a:lnTo>
                    <a:pt x="146" y="929"/>
                  </a:lnTo>
                  <a:lnTo>
                    <a:pt x="145" y="895"/>
                  </a:lnTo>
                  <a:lnTo>
                    <a:pt x="129" y="896"/>
                  </a:lnTo>
                  <a:close/>
                  <a:moveTo>
                    <a:pt x="131" y="939"/>
                  </a:moveTo>
                  <a:lnTo>
                    <a:pt x="131" y="960"/>
                  </a:lnTo>
                  <a:lnTo>
                    <a:pt x="131" y="962"/>
                  </a:lnTo>
                  <a:lnTo>
                    <a:pt x="132" y="964"/>
                  </a:lnTo>
                  <a:lnTo>
                    <a:pt x="148" y="963"/>
                  </a:lnTo>
                  <a:lnTo>
                    <a:pt x="148" y="961"/>
                  </a:lnTo>
                  <a:lnTo>
                    <a:pt x="131" y="961"/>
                  </a:lnTo>
                  <a:lnTo>
                    <a:pt x="131" y="962"/>
                  </a:lnTo>
                  <a:lnTo>
                    <a:pt x="140" y="963"/>
                  </a:lnTo>
                  <a:lnTo>
                    <a:pt x="148" y="961"/>
                  </a:lnTo>
                  <a:lnTo>
                    <a:pt x="147" y="958"/>
                  </a:lnTo>
                  <a:lnTo>
                    <a:pt x="139" y="960"/>
                  </a:lnTo>
                  <a:lnTo>
                    <a:pt x="147" y="960"/>
                  </a:lnTo>
                  <a:lnTo>
                    <a:pt x="147" y="939"/>
                  </a:lnTo>
                  <a:lnTo>
                    <a:pt x="131" y="939"/>
                  </a:lnTo>
                  <a:close/>
                  <a:moveTo>
                    <a:pt x="149" y="949"/>
                  </a:moveTo>
                  <a:lnTo>
                    <a:pt x="149" y="931"/>
                  </a:lnTo>
                  <a:lnTo>
                    <a:pt x="140" y="931"/>
                  </a:lnTo>
                  <a:lnTo>
                    <a:pt x="132" y="931"/>
                  </a:lnTo>
                  <a:lnTo>
                    <a:pt x="133" y="963"/>
                  </a:lnTo>
                  <a:lnTo>
                    <a:pt x="149" y="963"/>
                  </a:lnTo>
                  <a:lnTo>
                    <a:pt x="149" y="930"/>
                  </a:lnTo>
                  <a:lnTo>
                    <a:pt x="132" y="930"/>
                  </a:lnTo>
                  <a:lnTo>
                    <a:pt x="132" y="948"/>
                  </a:lnTo>
                  <a:lnTo>
                    <a:pt x="149" y="949"/>
                  </a:lnTo>
                  <a:close/>
                  <a:moveTo>
                    <a:pt x="133" y="975"/>
                  </a:moveTo>
                  <a:lnTo>
                    <a:pt x="133" y="984"/>
                  </a:lnTo>
                  <a:lnTo>
                    <a:pt x="149" y="984"/>
                  </a:lnTo>
                  <a:lnTo>
                    <a:pt x="150" y="969"/>
                  </a:lnTo>
                  <a:lnTo>
                    <a:pt x="150" y="968"/>
                  </a:lnTo>
                  <a:lnTo>
                    <a:pt x="134" y="966"/>
                  </a:lnTo>
                  <a:lnTo>
                    <a:pt x="133" y="968"/>
                  </a:lnTo>
                  <a:lnTo>
                    <a:pt x="133" y="983"/>
                  </a:lnTo>
                  <a:lnTo>
                    <a:pt x="141" y="984"/>
                  </a:lnTo>
                  <a:lnTo>
                    <a:pt x="149" y="984"/>
                  </a:lnTo>
                  <a:lnTo>
                    <a:pt x="149" y="975"/>
                  </a:lnTo>
                  <a:lnTo>
                    <a:pt x="133" y="975"/>
                  </a:lnTo>
                  <a:close/>
                  <a:moveTo>
                    <a:pt x="152" y="955"/>
                  </a:moveTo>
                  <a:lnTo>
                    <a:pt x="153" y="940"/>
                  </a:lnTo>
                  <a:lnTo>
                    <a:pt x="144" y="940"/>
                  </a:lnTo>
                  <a:lnTo>
                    <a:pt x="136" y="940"/>
                  </a:lnTo>
                  <a:lnTo>
                    <a:pt x="137" y="967"/>
                  </a:lnTo>
                  <a:lnTo>
                    <a:pt x="153" y="968"/>
                  </a:lnTo>
                  <a:lnTo>
                    <a:pt x="154" y="963"/>
                  </a:lnTo>
                  <a:lnTo>
                    <a:pt x="154" y="962"/>
                  </a:lnTo>
                  <a:lnTo>
                    <a:pt x="154" y="957"/>
                  </a:lnTo>
                  <a:lnTo>
                    <a:pt x="137" y="957"/>
                  </a:lnTo>
                  <a:lnTo>
                    <a:pt x="137" y="962"/>
                  </a:lnTo>
                  <a:lnTo>
                    <a:pt x="146" y="962"/>
                  </a:lnTo>
                  <a:lnTo>
                    <a:pt x="137" y="961"/>
                  </a:lnTo>
                  <a:lnTo>
                    <a:pt x="137" y="966"/>
                  </a:lnTo>
                  <a:lnTo>
                    <a:pt x="145" y="967"/>
                  </a:lnTo>
                  <a:lnTo>
                    <a:pt x="153" y="966"/>
                  </a:lnTo>
                  <a:lnTo>
                    <a:pt x="153" y="940"/>
                  </a:lnTo>
                  <a:lnTo>
                    <a:pt x="136" y="940"/>
                  </a:lnTo>
                  <a:lnTo>
                    <a:pt x="135" y="954"/>
                  </a:lnTo>
                  <a:lnTo>
                    <a:pt x="152" y="955"/>
                  </a:lnTo>
                  <a:close/>
                  <a:moveTo>
                    <a:pt x="154" y="945"/>
                  </a:moveTo>
                  <a:lnTo>
                    <a:pt x="155" y="930"/>
                  </a:lnTo>
                  <a:lnTo>
                    <a:pt x="146" y="929"/>
                  </a:lnTo>
                  <a:lnTo>
                    <a:pt x="138" y="930"/>
                  </a:lnTo>
                  <a:lnTo>
                    <a:pt x="138" y="940"/>
                  </a:lnTo>
                  <a:lnTo>
                    <a:pt x="155" y="939"/>
                  </a:lnTo>
                  <a:lnTo>
                    <a:pt x="155" y="929"/>
                  </a:lnTo>
                  <a:lnTo>
                    <a:pt x="138" y="929"/>
                  </a:lnTo>
                  <a:lnTo>
                    <a:pt x="138" y="944"/>
                  </a:lnTo>
                  <a:lnTo>
                    <a:pt x="154" y="945"/>
                  </a:lnTo>
                  <a:close/>
                  <a:moveTo>
                    <a:pt x="138" y="952"/>
                  </a:moveTo>
                  <a:lnTo>
                    <a:pt x="138" y="955"/>
                  </a:lnTo>
                  <a:lnTo>
                    <a:pt x="155" y="956"/>
                  </a:lnTo>
                  <a:lnTo>
                    <a:pt x="156" y="951"/>
                  </a:lnTo>
                  <a:lnTo>
                    <a:pt x="147" y="950"/>
                  </a:lnTo>
                  <a:lnTo>
                    <a:pt x="146" y="958"/>
                  </a:lnTo>
                  <a:lnTo>
                    <a:pt x="147" y="958"/>
                  </a:lnTo>
                  <a:lnTo>
                    <a:pt x="157" y="951"/>
                  </a:lnTo>
                  <a:lnTo>
                    <a:pt x="157" y="941"/>
                  </a:lnTo>
                  <a:lnTo>
                    <a:pt x="149" y="941"/>
                  </a:lnTo>
                  <a:lnTo>
                    <a:pt x="140" y="941"/>
                  </a:lnTo>
                  <a:lnTo>
                    <a:pt x="141" y="956"/>
                  </a:lnTo>
                  <a:lnTo>
                    <a:pt x="142" y="963"/>
                  </a:lnTo>
                  <a:lnTo>
                    <a:pt x="150" y="962"/>
                  </a:lnTo>
                  <a:lnTo>
                    <a:pt x="142" y="962"/>
                  </a:lnTo>
                  <a:lnTo>
                    <a:pt x="142" y="974"/>
                  </a:lnTo>
                  <a:lnTo>
                    <a:pt x="158" y="973"/>
                  </a:lnTo>
                  <a:lnTo>
                    <a:pt x="158" y="962"/>
                  </a:lnTo>
                  <a:lnTo>
                    <a:pt x="158" y="961"/>
                  </a:lnTo>
                  <a:lnTo>
                    <a:pt x="158" y="955"/>
                  </a:lnTo>
                  <a:lnTo>
                    <a:pt x="157" y="940"/>
                  </a:lnTo>
                  <a:lnTo>
                    <a:pt x="140" y="940"/>
                  </a:lnTo>
                  <a:lnTo>
                    <a:pt x="140" y="949"/>
                  </a:lnTo>
                  <a:lnTo>
                    <a:pt x="148" y="950"/>
                  </a:lnTo>
                  <a:lnTo>
                    <a:pt x="149" y="942"/>
                  </a:lnTo>
                  <a:lnTo>
                    <a:pt x="149" y="942"/>
                  </a:lnTo>
                  <a:lnTo>
                    <a:pt x="139" y="949"/>
                  </a:lnTo>
                  <a:lnTo>
                    <a:pt x="138" y="953"/>
                  </a:lnTo>
                  <a:lnTo>
                    <a:pt x="147" y="955"/>
                  </a:lnTo>
                  <a:lnTo>
                    <a:pt x="155" y="955"/>
                  </a:lnTo>
                  <a:lnTo>
                    <a:pt x="155" y="952"/>
                  </a:lnTo>
                  <a:lnTo>
                    <a:pt x="138" y="952"/>
                  </a:lnTo>
                  <a:close/>
                  <a:moveTo>
                    <a:pt x="159" y="974"/>
                  </a:moveTo>
                  <a:lnTo>
                    <a:pt x="160" y="960"/>
                  </a:lnTo>
                  <a:lnTo>
                    <a:pt x="151" y="959"/>
                  </a:lnTo>
                  <a:lnTo>
                    <a:pt x="143" y="960"/>
                  </a:lnTo>
                  <a:lnTo>
                    <a:pt x="144" y="970"/>
                  </a:lnTo>
                  <a:lnTo>
                    <a:pt x="160" y="969"/>
                  </a:lnTo>
                  <a:lnTo>
                    <a:pt x="160" y="959"/>
                  </a:lnTo>
                  <a:lnTo>
                    <a:pt x="143" y="959"/>
                  </a:lnTo>
                  <a:lnTo>
                    <a:pt x="142" y="974"/>
                  </a:lnTo>
                  <a:lnTo>
                    <a:pt x="159" y="974"/>
                  </a:lnTo>
                  <a:close/>
                  <a:moveTo>
                    <a:pt x="144" y="962"/>
                  </a:moveTo>
                  <a:lnTo>
                    <a:pt x="145" y="977"/>
                  </a:lnTo>
                  <a:lnTo>
                    <a:pt x="145" y="985"/>
                  </a:lnTo>
                  <a:lnTo>
                    <a:pt x="162" y="986"/>
                  </a:lnTo>
                  <a:lnTo>
                    <a:pt x="162" y="984"/>
                  </a:lnTo>
                  <a:lnTo>
                    <a:pt x="154" y="982"/>
                  </a:lnTo>
                  <a:lnTo>
                    <a:pt x="150" y="990"/>
                  </a:lnTo>
                  <a:lnTo>
                    <a:pt x="151" y="990"/>
                  </a:lnTo>
                  <a:lnTo>
                    <a:pt x="163" y="984"/>
                  </a:lnTo>
                  <a:lnTo>
                    <a:pt x="164" y="980"/>
                  </a:lnTo>
                  <a:lnTo>
                    <a:pt x="155" y="979"/>
                  </a:lnTo>
                  <a:lnTo>
                    <a:pt x="147" y="979"/>
                  </a:lnTo>
                  <a:lnTo>
                    <a:pt x="148" y="988"/>
                  </a:lnTo>
                  <a:lnTo>
                    <a:pt x="148" y="995"/>
                  </a:lnTo>
                  <a:lnTo>
                    <a:pt x="162" y="1001"/>
                  </a:lnTo>
                  <a:lnTo>
                    <a:pt x="162" y="1001"/>
                  </a:lnTo>
                  <a:lnTo>
                    <a:pt x="166" y="994"/>
                  </a:lnTo>
                  <a:lnTo>
                    <a:pt x="166" y="990"/>
                  </a:lnTo>
                  <a:lnTo>
                    <a:pt x="149" y="990"/>
                  </a:lnTo>
                  <a:lnTo>
                    <a:pt x="149" y="993"/>
                  </a:lnTo>
                  <a:lnTo>
                    <a:pt x="157" y="994"/>
                  </a:lnTo>
                  <a:lnTo>
                    <a:pt x="152" y="987"/>
                  </a:lnTo>
                  <a:lnTo>
                    <a:pt x="152" y="988"/>
                  </a:lnTo>
                  <a:lnTo>
                    <a:pt x="157" y="994"/>
                  </a:lnTo>
                  <a:lnTo>
                    <a:pt x="165" y="993"/>
                  </a:lnTo>
                  <a:lnTo>
                    <a:pt x="164" y="987"/>
                  </a:lnTo>
                  <a:lnTo>
                    <a:pt x="164" y="978"/>
                  </a:lnTo>
                  <a:lnTo>
                    <a:pt x="147" y="977"/>
                  </a:lnTo>
                  <a:lnTo>
                    <a:pt x="147" y="981"/>
                  </a:lnTo>
                  <a:lnTo>
                    <a:pt x="155" y="982"/>
                  </a:lnTo>
                  <a:lnTo>
                    <a:pt x="159" y="975"/>
                  </a:lnTo>
                  <a:lnTo>
                    <a:pt x="158" y="975"/>
                  </a:lnTo>
                  <a:lnTo>
                    <a:pt x="146" y="980"/>
                  </a:lnTo>
                  <a:lnTo>
                    <a:pt x="146" y="982"/>
                  </a:lnTo>
                  <a:lnTo>
                    <a:pt x="154" y="984"/>
                  </a:lnTo>
                  <a:lnTo>
                    <a:pt x="162" y="984"/>
                  </a:lnTo>
                  <a:lnTo>
                    <a:pt x="161" y="976"/>
                  </a:lnTo>
                  <a:lnTo>
                    <a:pt x="161" y="962"/>
                  </a:lnTo>
                  <a:lnTo>
                    <a:pt x="144" y="962"/>
                  </a:lnTo>
                  <a:close/>
                  <a:moveTo>
                    <a:pt x="150" y="992"/>
                  </a:moveTo>
                  <a:lnTo>
                    <a:pt x="150" y="994"/>
                  </a:lnTo>
                  <a:lnTo>
                    <a:pt x="150" y="995"/>
                  </a:lnTo>
                  <a:lnTo>
                    <a:pt x="151" y="999"/>
                  </a:lnTo>
                  <a:lnTo>
                    <a:pt x="167" y="997"/>
                  </a:lnTo>
                  <a:lnTo>
                    <a:pt x="168" y="986"/>
                  </a:lnTo>
                  <a:lnTo>
                    <a:pt x="160" y="986"/>
                  </a:lnTo>
                  <a:lnTo>
                    <a:pt x="151" y="987"/>
                  </a:lnTo>
                  <a:lnTo>
                    <a:pt x="152" y="993"/>
                  </a:lnTo>
                  <a:lnTo>
                    <a:pt x="169" y="992"/>
                  </a:lnTo>
                  <a:lnTo>
                    <a:pt x="169" y="989"/>
                  </a:lnTo>
                  <a:lnTo>
                    <a:pt x="152" y="988"/>
                  </a:lnTo>
                  <a:lnTo>
                    <a:pt x="152" y="991"/>
                  </a:lnTo>
                  <a:lnTo>
                    <a:pt x="160" y="991"/>
                  </a:lnTo>
                  <a:lnTo>
                    <a:pt x="169" y="991"/>
                  </a:lnTo>
                  <a:lnTo>
                    <a:pt x="168" y="985"/>
                  </a:lnTo>
                  <a:lnTo>
                    <a:pt x="151" y="986"/>
                  </a:lnTo>
                  <a:lnTo>
                    <a:pt x="151" y="997"/>
                  </a:lnTo>
                  <a:lnTo>
                    <a:pt x="159" y="997"/>
                  </a:lnTo>
                  <a:lnTo>
                    <a:pt x="167" y="995"/>
                  </a:lnTo>
                  <a:lnTo>
                    <a:pt x="167" y="992"/>
                  </a:lnTo>
                  <a:lnTo>
                    <a:pt x="158" y="994"/>
                  </a:lnTo>
                  <a:lnTo>
                    <a:pt x="167" y="993"/>
                  </a:lnTo>
                  <a:lnTo>
                    <a:pt x="167" y="991"/>
                  </a:lnTo>
                  <a:lnTo>
                    <a:pt x="150" y="992"/>
                  </a:lnTo>
                  <a:close/>
                  <a:moveTo>
                    <a:pt x="169" y="976"/>
                  </a:moveTo>
                  <a:lnTo>
                    <a:pt x="169" y="973"/>
                  </a:lnTo>
                  <a:lnTo>
                    <a:pt x="161" y="973"/>
                  </a:lnTo>
                  <a:lnTo>
                    <a:pt x="153" y="974"/>
                  </a:lnTo>
                  <a:lnTo>
                    <a:pt x="153" y="990"/>
                  </a:lnTo>
                  <a:lnTo>
                    <a:pt x="154" y="1013"/>
                  </a:lnTo>
                  <a:lnTo>
                    <a:pt x="154" y="1013"/>
                  </a:lnTo>
                  <a:lnTo>
                    <a:pt x="155" y="1019"/>
                  </a:lnTo>
                  <a:lnTo>
                    <a:pt x="171" y="1018"/>
                  </a:lnTo>
                  <a:lnTo>
                    <a:pt x="171" y="1014"/>
                  </a:lnTo>
                  <a:lnTo>
                    <a:pt x="155" y="1014"/>
                  </a:lnTo>
                  <a:lnTo>
                    <a:pt x="155" y="1017"/>
                  </a:lnTo>
                  <a:lnTo>
                    <a:pt x="163" y="1017"/>
                  </a:lnTo>
                  <a:lnTo>
                    <a:pt x="171" y="1017"/>
                  </a:lnTo>
                  <a:lnTo>
                    <a:pt x="171" y="1012"/>
                  </a:lnTo>
                  <a:lnTo>
                    <a:pt x="162" y="1012"/>
                  </a:lnTo>
                  <a:lnTo>
                    <a:pt x="171" y="1012"/>
                  </a:lnTo>
                  <a:lnTo>
                    <a:pt x="170" y="989"/>
                  </a:lnTo>
                  <a:lnTo>
                    <a:pt x="169" y="973"/>
                  </a:lnTo>
                  <a:lnTo>
                    <a:pt x="153" y="973"/>
                  </a:lnTo>
                  <a:lnTo>
                    <a:pt x="153" y="976"/>
                  </a:lnTo>
                  <a:lnTo>
                    <a:pt x="169" y="976"/>
                  </a:lnTo>
                  <a:close/>
                  <a:moveTo>
                    <a:pt x="171" y="1002"/>
                  </a:moveTo>
                  <a:lnTo>
                    <a:pt x="172" y="977"/>
                  </a:lnTo>
                  <a:lnTo>
                    <a:pt x="155" y="977"/>
                  </a:lnTo>
                  <a:lnTo>
                    <a:pt x="155" y="1002"/>
                  </a:lnTo>
                  <a:lnTo>
                    <a:pt x="171" y="1002"/>
                  </a:lnTo>
                  <a:close/>
                  <a:moveTo>
                    <a:pt x="156" y="979"/>
                  </a:moveTo>
                  <a:lnTo>
                    <a:pt x="156" y="986"/>
                  </a:lnTo>
                  <a:lnTo>
                    <a:pt x="157" y="999"/>
                  </a:lnTo>
                  <a:lnTo>
                    <a:pt x="173" y="999"/>
                  </a:lnTo>
                  <a:lnTo>
                    <a:pt x="174" y="979"/>
                  </a:lnTo>
                  <a:lnTo>
                    <a:pt x="166" y="978"/>
                  </a:lnTo>
                  <a:lnTo>
                    <a:pt x="157" y="978"/>
                  </a:lnTo>
                  <a:lnTo>
                    <a:pt x="157" y="989"/>
                  </a:lnTo>
                  <a:lnTo>
                    <a:pt x="174" y="988"/>
                  </a:lnTo>
                  <a:lnTo>
                    <a:pt x="174" y="978"/>
                  </a:lnTo>
                  <a:lnTo>
                    <a:pt x="157" y="978"/>
                  </a:lnTo>
                  <a:lnTo>
                    <a:pt x="157" y="998"/>
                  </a:lnTo>
                  <a:lnTo>
                    <a:pt x="165" y="999"/>
                  </a:lnTo>
                  <a:lnTo>
                    <a:pt x="173" y="998"/>
                  </a:lnTo>
                  <a:lnTo>
                    <a:pt x="173" y="986"/>
                  </a:lnTo>
                  <a:lnTo>
                    <a:pt x="172" y="979"/>
                  </a:lnTo>
                  <a:lnTo>
                    <a:pt x="156" y="979"/>
                  </a:lnTo>
                  <a:close/>
                  <a:moveTo>
                    <a:pt x="159" y="1000"/>
                  </a:moveTo>
                  <a:lnTo>
                    <a:pt x="160" y="1017"/>
                  </a:lnTo>
                  <a:lnTo>
                    <a:pt x="160" y="1025"/>
                  </a:lnTo>
                  <a:lnTo>
                    <a:pt x="177" y="1025"/>
                  </a:lnTo>
                  <a:lnTo>
                    <a:pt x="177" y="1024"/>
                  </a:lnTo>
                  <a:lnTo>
                    <a:pt x="160" y="1024"/>
                  </a:lnTo>
                  <a:lnTo>
                    <a:pt x="160" y="1024"/>
                  </a:lnTo>
                  <a:lnTo>
                    <a:pt x="169" y="1024"/>
                  </a:lnTo>
                  <a:lnTo>
                    <a:pt x="177" y="1024"/>
                  </a:lnTo>
                  <a:lnTo>
                    <a:pt x="176" y="1016"/>
                  </a:lnTo>
                  <a:lnTo>
                    <a:pt x="176" y="999"/>
                  </a:lnTo>
                  <a:lnTo>
                    <a:pt x="159" y="1000"/>
                  </a:lnTo>
                  <a:close/>
                  <a:moveTo>
                    <a:pt x="161" y="1013"/>
                  </a:moveTo>
                  <a:lnTo>
                    <a:pt x="162" y="1018"/>
                  </a:lnTo>
                  <a:lnTo>
                    <a:pt x="171" y="1025"/>
                  </a:lnTo>
                  <a:lnTo>
                    <a:pt x="172" y="1025"/>
                  </a:lnTo>
                  <a:lnTo>
                    <a:pt x="170" y="1017"/>
                  </a:lnTo>
                  <a:lnTo>
                    <a:pt x="162" y="1018"/>
                  </a:lnTo>
                  <a:lnTo>
                    <a:pt x="163" y="1024"/>
                  </a:lnTo>
                  <a:lnTo>
                    <a:pt x="179" y="1024"/>
                  </a:lnTo>
                  <a:lnTo>
                    <a:pt x="180" y="994"/>
                  </a:lnTo>
                  <a:lnTo>
                    <a:pt x="172" y="994"/>
                  </a:lnTo>
                  <a:lnTo>
                    <a:pt x="163" y="995"/>
                  </a:lnTo>
                  <a:lnTo>
                    <a:pt x="164" y="1003"/>
                  </a:lnTo>
                  <a:lnTo>
                    <a:pt x="180" y="1003"/>
                  </a:lnTo>
                  <a:lnTo>
                    <a:pt x="180" y="994"/>
                  </a:lnTo>
                  <a:lnTo>
                    <a:pt x="163" y="994"/>
                  </a:lnTo>
                  <a:lnTo>
                    <a:pt x="163" y="1023"/>
                  </a:lnTo>
                  <a:lnTo>
                    <a:pt x="171" y="1023"/>
                  </a:lnTo>
                  <a:lnTo>
                    <a:pt x="179" y="1023"/>
                  </a:lnTo>
                  <a:lnTo>
                    <a:pt x="179" y="1016"/>
                  </a:lnTo>
                  <a:lnTo>
                    <a:pt x="169" y="1009"/>
                  </a:lnTo>
                  <a:lnTo>
                    <a:pt x="168" y="1009"/>
                  </a:lnTo>
                  <a:lnTo>
                    <a:pt x="170" y="1017"/>
                  </a:lnTo>
                  <a:lnTo>
                    <a:pt x="178" y="1016"/>
                  </a:lnTo>
                  <a:lnTo>
                    <a:pt x="178" y="1011"/>
                  </a:lnTo>
                  <a:lnTo>
                    <a:pt x="161" y="1013"/>
                  </a:lnTo>
                  <a:close/>
                  <a:moveTo>
                    <a:pt x="181" y="1011"/>
                  </a:moveTo>
                  <a:lnTo>
                    <a:pt x="181" y="999"/>
                  </a:lnTo>
                  <a:lnTo>
                    <a:pt x="173" y="999"/>
                  </a:lnTo>
                  <a:lnTo>
                    <a:pt x="165" y="999"/>
                  </a:lnTo>
                  <a:lnTo>
                    <a:pt x="165" y="1006"/>
                  </a:lnTo>
                  <a:lnTo>
                    <a:pt x="182" y="1007"/>
                  </a:lnTo>
                  <a:lnTo>
                    <a:pt x="182" y="1004"/>
                  </a:lnTo>
                  <a:lnTo>
                    <a:pt x="174" y="1002"/>
                  </a:lnTo>
                  <a:lnTo>
                    <a:pt x="166" y="1002"/>
                  </a:lnTo>
                  <a:lnTo>
                    <a:pt x="166" y="1004"/>
                  </a:lnTo>
                  <a:lnTo>
                    <a:pt x="182" y="1004"/>
                  </a:lnTo>
                  <a:lnTo>
                    <a:pt x="182" y="1002"/>
                  </a:lnTo>
                  <a:lnTo>
                    <a:pt x="166" y="1001"/>
                  </a:lnTo>
                  <a:lnTo>
                    <a:pt x="165" y="1004"/>
                  </a:lnTo>
                  <a:lnTo>
                    <a:pt x="173" y="1006"/>
                  </a:lnTo>
                  <a:lnTo>
                    <a:pt x="182" y="1005"/>
                  </a:lnTo>
                  <a:lnTo>
                    <a:pt x="181" y="998"/>
                  </a:lnTo>
                  <a:lnTo>
                    <a:pt x="165" y="998"/>
                  </a:lnTo>
                  <a:lnTo>
                    <a:pt x="164" y="1010"/>
                  </a:lnTo>
                  <a:lnTo>
                    <a:pt x="181" y="1011"/>
                  </a:lnTo>
                  <a:close/>
                  <a:moveTo>
                    <a:pt x="166" y="1017"/>
                  </a:moveTo>
                  <a:lnTo>
                    <a:pt x="166" y="1047"/>
                  </a:lnTo>
                  <a:lnTo>
                    <a:pt x="183" y="1047"/>
                  </a:lnTo>
                  <a:lnTo>
                    <a:pt x="184" y="1027"/>
                  </a:lnTo>
                  <a:lnTo>
                    <a:pt x="167" y="1026"/>
                  </a:lnTo>
                  <a:lnTo>
                    <a:pt x="166" y="1047"/>
                  </a:lnTo>
                  <a:lnTo>
                    <a:pt x="175" y="1047"/>
                  </a:lnTo>
                  <a:lnTo>
                    <a:pt x="183" y="1046"/>
                  </a:lnTo>
                  <a:lnTo>
                    <a:pt x="183" y="1017"/>
                  </a:lnTo>
                  <a:lnTo>
                    <a:pt x="166" y="1017"/>
                  </a:lnTo>
                  <a:close/>
                  <a:moveTo>
                    <a:pt x="184" y="1014"/>
                  </a:moveTo>
                  <a:lnTo>
                    <a:pt x="184" y="991"/>
                  </a:lnTo>
                  <a:lnTo>
                    <a:pt x="175" y="991"/>
                  </a:lnTo>
                  <a:lnTo>
                    <a:pt x="167" y="991"/>
                  </a:lnTo>
                  <a:lnTo>
                    <a:pt x="167" y="994"/>
                  </a:lnTo>
                  <a:lnTo>
                    <a:pt x="184" y="993"/>
                  </a:lnTo>
                  <a:lnTo>
                    <a:pt x="184" y="991"/>
                  </a:lnTo>
                  <a:lnTo>
                    <a:pt x="167" y="991"/>
                  </a:lnTo>
                  <a:lnTo>
                    <a:pt x="167" y="1014"/>
                  </a:lnTo>
                  <a:lnTo>
                    <a:pt x="184" y="1014"/>
                  </a:lnTo>
                  <a:close/>
                  <a:moveTo>
                    <a:pt x="167" y="1006"/>
                  </a:moveTo>
                  <a:lnTo>
                    <a:pt x="167" y="1022"/>
                  </a:lnTo>
                  <a:lnTo>
                    <a:pt x="183" y="1026"/>
                  </a:lnTo>
                  <a:lnTo>
                    <a:pt x="184" y="1025"/>
                  </a:lnTo>
                  <a:lnTo>
                    <a:pt x="177" y="1021"/>
                  </a:lnTo>
                  <a:lnTo>
                    <a:pt x="168" y="1021"/>
                  </a:lnTo>
                  <a:lnTo>
                    <a:pt x="169" y="1035"/>
                  </a:lnTo>
                  <a:lnTo>
                    <a:pt x="186" y="1035"/>
                  </a:lnTo>
                  <a:lnTo>
                    <a:pt x="186" y="1016"/>
                  </a:lnTo>
                  <a:lnTo>
                    <a:pt x="169" y="1016"/>
                  </a:lnTo>
                  <a:lnTo>
                    <a:pt x="169" y="1035"/>
                  </a:lnTo>
                  <a:lnTo>
                    <a:pt x="177" y="1035"/>
                  </a:lnTo>
                  <a:lnTo>
                    <a:pt x="186" y="1035"/>
                  </a:lnTo>
                  <a:lnTo>
                    <a:pt x="185" y="1021"/>
                  </a:lnTo>
                  <a:lnTo>
                    <a:pt x="170" y="1016"/>
                  </a:lnTo>
                  <a:lnTo>
                    <a:pt x="169" y="1017"/>
                  </a:lnTo>
                  <a:lnTo>
                    <a:pt x="176" y="1022"/>
                  </a:lnTo>
                  <a:lnTo>
                    <a:pt x="184" y="1021"/>
                  </a:lnTo>
                  <a:lnTo>
                    <a:pt x="184" y="1006"/>
                  </a:lnTo>
                  <a:lnTo>
                    <a:pt x="167" y="1006"/>
                  </a:lnTo>
                  <a:close/>
                  <a:moveTo>
                    <a:pt x="169" y="1004"/>
                  </a:moveTo>
                  <a:lnTo>
                    <a:pt x="170" y="1013"/>
                  </a:lnTo>
                  <a:lnTo>
                    <a:pt x="171" y="1026"/>
                  </a:lnTo>
                  <a:lnTo>
                    <a:pt x="171" y="1029"/>
                  </a:lnTo>
                  <a:lnTo>
                    <a:pt x="187" y="1028"/>
                  </a:lnTo>
                  <a:lnTo>
                    <a:pt x="187" y="1025"/>
                  </a:lnTo>
                  <a:lnTo>
                    <a:pt x="187" y="1013"/>
                  </a:lnTo>
                  <a:lnTo>
                    <a:pt x="186" y="1003"/>
                  </a:lnTo>
                  <a:lnTo>
                    <a:pt x="169" y="1004"/>
                  </a:lnTo>
                  <a:close/>
                  <a:moveTo>
                    <a:pt x="171" y="1041"/>
                  </a:moveTo>
                  <a:lnTo>
                    <a:pt x="171" y="1044"/>
                  </a:lnTo>
                  <a:lnTo>
                    <a:pt x="188" y="1044"/>
                  </a:lnTo>
                  <a:lnTo>
                    <a:pt x="189" y="1010"/>
                  </a:lnTo>
                  <a:lnTo>
                    <a:pt x="180" y="1010"/>
                  </a:lnTo>
                  <a:lnTo>
                    <a:pt x="172" y="1010"/>
                  </a:lnTo>
                  <a:lnTo>
                    <a:pt x="172" y="1024"/>
                  </a:lnTo>
                  <a:lnTo>
                    <a:pt x="189" y="1024"/>
                  </a:lnTo>
                  <a:lnTo>
                    <a:pt x="189" y="1010"/>
                  </a:lnTo>
                  <a:lnTo>
                    <a:pt x="172" y="1010"/>
                  </a:lnTo>
                  <a:lnTo>
                    <a:pt x="171" y="1043"/>
                  </a:lnTo>
                  <a:lnTo>
                    <a:pt x="180" y="1044"/>
                  </a:lnTo>
                  <a:lnTo>
                    <a:pt x="188" y="1043"/>
                  </a:lnTo>
                  <a:lnTo>
                    <a:pt x="188" y="1041"/>
                  </a:lnTo>
                  <a:lnTo>
                    <a:pt x="171" y="1041"/>
                  </a:lnTo>
                  <a:close/>
                  <a:moveTo>
                    <a:pt x="189" y="1037"/>
                  </a:moveTo>
                  <a:lnTo>
                    <a:pt x="190" y="1032"/>
                  </a:lnTo>
                  <a:lnTo>
                    <a:pt x="190" y="1031"/>
                  </a:lnTo>
                  <a:lnTo>
                    <a:pt x="191" y="1014"/>
                  </a:lnTo>
                  <a:lnTo>
                    <a:pt x="182" y="1013"/>
                  </a:lnTo>
                  <a:lnTo>
                    <a:pt x="174" y="1014"/>
                  </a:lnTo>
                  <a:lnTo>
                    <a:pt x="174" y="1017"/>
                  </a:lnTo>
                  <a:lnTo>
                    <a:pt x="191" y="1015"/>
                  </a:lnTo>
                  <a:lnTo>
                    <a:pt x="191" y="1013"/>
                  </a:lnTo>
                  <a:lnTo>
                    <a:pt x="174" y="1013"/>
                  </a:lnTo>
                  <a:lnTo>
                    <a:pt x="173" y="1030"/>
                  </a:lnTo>
                  <a:lnTo>
                    <a:pt x="182" y="1031"/>
                  </a:lnTo>
                  <a:lnTo>
                    <a:pt x="173" y="1030"/>
                  </a:lnTo>
                  <a:lnTo>
                    <a:pt x="173" y="1035"/>
                  </a:lnTo>
                  <a:lnTo>
                    <a:pt x="189" y="1037"/>
                  </a:lnTo>
                  <a:close/>
                  <a:moveTo>
                    <a:pt x="175" y="1029"/>
                  </a:moveTo>
                  <a:lnTo>
                    <a:pt x="175" y="1038"/>
                  </a:lnTo>
                  <a:lnTo>
                    <a:pt x="192" y="1038"/>
                  </a:lnTo>
                  <a:lnTo>
                    <a:pt x="193" y="1024"/>
                  </a:lnTo>
                  <a:lnTo>
                    <a:pt x="184" y="1024"/>
                  </a:lnTo>
                  <a:lnTo>
                    <a:pt x="176" y="1024"/>
                  </a:lnTo>
                  <a:lnTo>
                    <a:pt x="177" y="1034"/>
                  </a:lnTo>
                  <a:lnTo>
                    <a:pt x="177" y="1036"/>
                  </a:lnTo>
                  <a:lnTo>
                    <a:pt x="178" y="1038"/>
                  </a:lnTo>
                  <a:lnTo>
                    <a:pt x="193" y="1037"/>
                  </a:lnTo>
                  <a:lnTo>
                    <a:pt x="194" y="1034"/>
                  </a:lnTo>
                  <a:lnTo>
                    <a:pt x="194" y="1033"/>
                  </a:lnTo>
                  <a:lnTo>
                    <a:pt x="195" y="1027"/>
                  </a:lnTo>
                  <a:lnTo>
                    <a:pt x="187" y="1026"/>
                  </a:lnTo>
                  <a:lnTo>
                    <a:pt x="178" y="1027"/>
                  </a:lnTo>
                  <a:lnTo>
                    <a:pt x="179" y="1034"/>
                  </a:lnTo>
                  <a:lnTo>
                    <a:pt x="195" y="1032"/>
                  </a:lnTo>
                  <a:lnTo>
                    <a:pt x="195" y="1026"/>
                  </a:lnTo>
                  <a:lnTo>
                    <a:pt x="178" y="1025"/>
                  </a:lnTo>
                  <a:lnTo>
                    <a:pt x="178" y="1031"/>
                  </a:lnTo>
                  <a:lnTo>
                    <a:pt x="186" y="1032"/>
                  </a:lnTo>
                  <a:lnTo>
                    <a:pt x="178" y="1030"/>
                  </a:lnTo>
                  <a:lnTo>
                    <a:pt x="177" y="1033"/>
                  </a:lnTo>
                  <a:lnTo>
                    <a:pt x="186" y="1035"/>
                  </a:lnTo>
                  <a:lnTo>
                    <a:pt x="193" y="1032"/>
                  </a:lnTo>
                  <a:lnTo>
                    <a:pt x="193" y="1030"/>
                  </a:lnTo>
                  <a:lnTo>
                    <a:pt x="185" y="1033"/>
                  </a:lnTo>
                  <a:lnTo>
                    <a:pt x="193" y="1033"/>
                  </a:lnTo>
                  <a:lnTo>
                    <a:pt x="193" y="1023"/>
                  </a:lnTo>
                  <a:lnTo>
                    <a:pt x="176" y="1023"/>
                  </a:lnTo>
                  <a:lnTo>
                    <a:pt x="175" y="1038"/>
                  </a:lnTo>
                  <a:lnTo>
                    <a:pt x="184" y="1038"/>
                  </a:lnTo>
                  <a:lnTo>
                    <a:pt x="192" y="1038"/>
                  </a:lnTo>
                  <a:lnTo>
                    <a:pt x="191" y="1028"/>
                  </a:lnTo>
                  <a:lnTo>
                    <a:pt x="175" y="1029"/>
                  </a:lnTo>
                  <a:close/>
                  <a:moveTo>
                    <a:pt x="196" y="1027"/>
                  </a:moveTo>
                  <a:lnTo>
                    <a:pt x="196" y="1022"/>
                  </a:lnTo>
                  <a:lnTo>
                    <a:pt x="188" y="1021"/>
                  </a:lnTo>
                  <a:lnTo>
                    <a:pt x="180" y="1022"/>
                  </a:lnTo>
                  <a:lnTo>
                    <a:pt x="180" y="1041"/>
                  </a:lnTo>
                  <a:lnTo>
                    <a:pt x="197" y="1041"/>
                  </a:lnTo>
                  <a:lnTo>
                    <a:pt x="196" y="1021"/>
                  </a:lnTo>
                  <a:lnTo>
                    <a:pt x="180" y="1021"/>
                  </a:lnTo>
                  <a:lnTo>
                    <a:pt x="179" y="1026"/>
                  </a:lnTo>
                  <a:lnTo>
                    <a:pt x="196" y="1027"/>
                  </a:lnTo>
                  <a:close/>
                  <a:moveTo>
                    <a:pt x="198" y="1052"/>
                  </a:moveTo>
                  <a:lnTo>
                    <a:pt x="198" y="1046"/>
                  </a:lnTo>
                  <a:lnTo>
                    <a:pt x="199" y="1035"/>
                  </a:lnTo>
                  <a:lnTo>
                    <a:pt x="190" y="1035"/>
                  </a:lnTo>
                  <a:lnTo>
                    <a:pt x="182" y="1035"/>
                  </a:lnTo>
                  <a:lnTo>
                    <a:pt x="183" y="1047"/>
                  </a:lnTo>
                  <a:lnTo>
                    <a:pt x="183" y="1048"/>
                  </a:lnTo>
                  <a:lnTo>
                    <a:pt x="183" y="1052"/>
                  </a:lnTo>
                  <a:lnTo>
                    <a:pt x="200" y="1050"/>
                  </a:lnTo>
                  <a:lnTo>
                    <a:pt x="200" y="1032"/>
                  </a:lnTo>
                  <a:lnTo>
                    <a:pt x="184" y="1032"/>
                  </a:lnTo>
                  <a:lnTo>
                    <a:pt x="183" y="1050"/>
                  </a:lnTo>
                  <a:lnTo>
                    <a:pt x="191" y="1050"/>
                  </a:lnTo>
                  <a:lnTo>
                    <a:pt x="200" y="1048"/>
                  </a:lnTo>
                  <a:lnTo>
                    <a:pt x="199" y="1045"/>
                  </a:lnTo>
                  <a:lnTo>
                    <a:pt x="191" y="1047"/>
                  </a:lnTo>
                  <a:lnTo>
                    <a:pt x="199" y="1046"/>
                  </a:lnTo>
                  <a:lnTo>
                    <a:pt x="199" y="1034"/>
                  </a:lnTo>
                  <a:lnTo>
                    <a:pt x="182" y="1034"/>
                  </a:lnTo>
                  <a:lnTo>
                    <a:pt x="181" y="1045"/>
                  </a:lnTo>
                  <a:lnTo>
                    <a:pt x="181" y="1051"/>
                  </a:lnTo>
                  <a:lnTo>
                    <a:pt x="198" y="1052"/>
                  </a:lnTo>
                  <a:close/>
                  <a:moveTo>
                    <a:pt x="200" y="1020"/>
                  </a:moveTo>
                  <a:lnTo>
                    <a:pt x="200" y="1016"/>
                  </a:lnTo>
                  <a:lnTo>
                    <a:pt x="192" y="1016"/>
                  </a:lnTo>
                  <a:lnTo>
                    <a:pt x="184" y="1016"/>
                  </a:lnTo>
                  <a:lnTo>
                    <a:pt x="184" y="1037"/>
                  </a:lnTo>
                  <a:lnTo>
                    <a:pt x="201" y="1037"/>
                  </a:lnTo>
                  <a:lnTo>
                    <a:pt x="200" y="1016"/>
                  </a:lnTo>
                  <a:lnTo>
                    <a:pt x="184" y="1016"/>
                  </a:lnTo>
                  <a:lnTo>
                    <a:pt x="184" y="1020"/>
                  </a:lnTo>
                  <a:lnTo>
                    <a:pt x="200" y="1020"/>
                  </a:lnTo>
                  <a:close/>
                  <a:moveTo>
                    <a:pt x="184" y="1050"/>
                  </a:moveTo>
                  <a:lnTo>
                    <a:pt x="184" y="1057"/>
                  </a:lnTo>
                  <a:lnTo>
                    <a:pt x="201" y="1057"/>
                  </a:lnTo>
                  <a:lnTo>
                    <a:pt x="202" y="1043"/>
                  </a:lnTo>
                  <a:lnTo>
                    <a:pt x="193" y="1043"/>
                  </a:lnTo>
                  <a:lnTo>
                    <a:pt x="185" y="1043"/>
                  </a:lnTo>
                  <a:lnTo>
                    <a:pt x="186" y="1061"/>
                  </a:lnTo>
                  <a:lnTo>
                    <a:pt x="202" y="1061"/>
                  </a:lnTo>
                  <a:lnTo>
                    <a:pt x="202" y="1043"/>
                  </a:lnTo>
                  <a:lnTo>
                    <a:pt x="185" y="1042"/>
                  </a:lnTo>
                  <a:lnTo>
                    <a:pt x="184" y="1057"/>
                  </a:lnTo>
                  <a:lnTo>
                    <a:pt x="193" y="1057"/>
                  </a:lnTo>
                  <a:lnTo>
                    <a:pt x="201" y="1057"/>
                  </a:lnTo>
                  <a:lnTo>
                    <a:pt x="201" y="1050"/>
                  </a:lnTo>
                  <a:lnTo>
                    <a:pt x="184" y="1050"/>
                  </a:lnTo>
                  <a:close/>
                  <a:moveTo>
                    <a:pt x="17" y="1015"/>
                  </a:moveTo>
                  <a:lnTo>
                    <a:pt x="18" y="999"/>
                  </a:lnTo>
                  <a:lnTo>
                    <a:pt x="9" y="998"/>
                  </a:lnTo>
                  <a:lnTo>
                    <a:pt x="1" y="999"/>
                  </a:lnTo>
                  <a:lnTo>
                    <a:pt x="2" y="1006"/>
                  </a:lnTo>
                  <a:lnTo>
                    <a:pt x="18" y="1006"/>
                  </a:lnTo>
                  <a:lnTo>
                    <a:pt x="19" y="983"/>
                  </a:lnTo>
                  <a:lnTo>
                    <a:pt x="11" y="983"/>
                  </a:lnTo>
                  <a:lnTo>
                    <a:pt x="2" y="983"/>
                  </a:lnTo>
                  <a:lnTo>
                    <a:pt x="2" y="987"/>
                  </a:lnTo>
                  <a:lnTo>
                    <a:pt x="19" y="986"/>
                  </a:lnTo>
                  <a:lnTo>
                    <a:pt x="19" y="982"/>
                  </a:lnTo>
                  <a:lnTo>
                    <a:pt x="2" y="983"/>
                  </a:lnTo>
                  <a:lnTo>
                    <a:pt x="2" y="1005"/>
                  </a:lnTo>
                  <a:lnTo>
                    <a:pt x="10" y="1006"/>
                  </a:lnTo>
                  <a:lnTo>
                    <a:pt x="18" y="1005"/>
                  </a:lnTo>
                  <a:lnTo>
                    <a:pt x="18" y="998"/>
                  </a:lnTo>
                  <a:lnTo>
                    <a:pt x="1" y="998"/>
                  </a:lnTo>
                  <a:lnTo>
                    <a:pt x="0" y="1015"/>
                  </a:lnTo>
                  <a:lnTo>
                    <a:pt x="17" y="10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Freeform 110"/>
            <p:cNvSpPr>
              <a:spLocks noEditPoints="1"/>
            </p:cNvSpPr>
            <p:nvPr/>
          </p:nvSpPr>
          <p:spPr bwMode="auto">
            <a:xfrm>
              <a:off x="24863709" y="11397192"/>
              <a:ext cx="125809" cy="681759"/>
            </a:xfrm>
            <a:custGeom>
              <a:avLst/>
              <a:gdLst>
                <a:gd name="T0" fmla="*/ 23 w 201"/>
                <a:gd name="T1" fmla="*/ 1008 h 1049"/>
                <a:gd name="T2" fmla="*/ 10 w 201"/>
                <a:gd name="T3" fmla="*/ 996 h 1049"/>
                <a:gd name="T4" fmla="*/ 21 w 201"/>
                <a:gd name="T5" fmla="*/ 987 h 1049"/>
                <a:gd name="T6" fmla="*/ 17 w 201"/>
                <a:gd name="T7" fmla="*/ 1033 h 1049"/>
                <a:gd name="T8" fmla="*/ 21 w 201"/>
                <a:gd name="T9" fmla="*/ 1025 h 1049"/>
                <a:gd name="T10" fmla="*/ 38 w 201"/>
                <a:gd name="T11" fmla="*/ 997 h 1049"/>
                <a:gd name="T12" fmla="*/ 41 w 201"/>
                <a:gd name="T13" fmla="*/ 1024 h 1049"/>
                <a:gd name="T14" fmla="*/ 27 w 201"/>
                <a:gd name="T15" fmla="*/ 1005 h 1049"/>
                <a:gd name="T16" fmla="*/ 31 w 201"/>
                <a:gd name="T17" fmla="*/ 1037 h 1049"/>
                <a:gd name="T18" fmla="*/ 52 w 201"/>
                <a:gd name="T19" fmla="*/ 1000 h 1049"/>
                <a:gd name="T20" fmla="*/ 37 w 201"/>
                <a:gd name="T21" fmla="*/ 954 h 1049"/>
                <a:gd name="T22" fmla="*/ 39 w 201"/>
                <a:gd name="T23" fmla="*/ 752 h 1049"/>
                <a:gd name="T24" fmla="*/ 40 w 201"/>
                <a:gd name="T25" fmla="*/ 552 h 1049"/>
                <a:gd name="T26" fmla="*/ 59 w 201"/>
                <a:gd name="T27" fmla="*/ 351 h 1049"/>
                <a:gd name="T28" fmla="*/ 45 w 201"/>
                <a:gd name="T29" fmla="*/ 124 h 1049"/>
                <a:gd name="T30" fmla="*/ 56 w 201"/>
                <a:gd name="T31" fmla="*/ 103 h 1049"/>
                <a:gd name="T32" fmla="*/ 50 w 201"/>
                <a:gd name="T33" fmla="*/ 41 h 1049"/>
                <a:gd name="T34" fmla="*/ 69 w 201"/>
                <a:gd name="T35" fmla="*/ 59 h 1049"/>
                <a:gd name="T36" fmla="*/ 75 w 201"/>
                <a:gd name="T37" fmla="*/ 186 h 1049"/>
                <a:gd name="T38" fmla="*/ 79 w 201"/>
                <a:gd name="T39" fmla="*/ 316 h 1049"/>
                <a:gd name="T40" fmla="*/ 65 w 201"/>
                <a:gd name="T41" fmla="*/ 320 h 1049"/>
                <a:gd name="T42" fmla="*/ 86 w 201"/>
                <a:gd name="T43" fmla="*/ 434 h 1049"/>
                <a:gd name="T44" fmla="*/ 89 w 201"/>
                <a:gd name="T45" fmla="*/ 515 h 1049"/>
                <a:gd name="T46" fmla="*/ 81 w 201"/>
                <a:gd name="T47" fmla="*/ 519 h 1049"/>
                <a:gd name="T48" fmla="*/ 75 w 201"/>
                <a:gd name="T49" fmla="*/ 582 h 1049"/>
                <a:gd name="T50" fmla="*/ 97 w 201"/>
                <a:gd name="T51" fmla="*/ 635 h 1049"/>
                <a:gd name="T52" fmla="*/ 92 w 201"/>
                <a:gd name="T53" fmla="*/ 659 h 1049"/>
                <a:gd name="T54" fmla="*/ 85 w 201"/>
                <a:gd name="T55" fmla="*/ 679 h 1049"/>
                <a:gd name="T56" fmla="*/ 88 w 201"/>
                <a:gd name="T57" fmla="*/ 714 h 1049"/>
                <a:gd name="T58" fmla="*/ 90 w 201"/>
                <a:gd name="T59" fmla="*/ 714 h 1049"/>
                <a:gd name="T60" fmla="*/ 103 w 201"/>
                <a:gd name="T61" fmla="*/ 733 h 1049"/>
                <a:gd name="T62" fmla="*/ 115 w 201"/>
                <a:gd name="T63" fmla="*/ 750 h 1049"/>
                <a:gd name="T64" fmla="*/ 101 w 201"/>
                <a:gd name="T65" fmla="*/ 788 h 1049"/>
                <a:gd name="T66" fmla="*/ 102 w 201"/>
                <a:gd name="T67" fmla="*/ 792 h 1049"/>
                <a:gd name="T68" fmla="*/ 123 w 201"/>
                <a:gd name="T69" fmla="*/ 839 h 1049"/>
                <a:gd name="T70" fmla="*/ 110 w 201"/>
                <a:gd name="T71" fmla="*/ 794 h 1049"/>
                <a:gd name="T72" fmla="*/ 112 w 201"/>
                <a:gd name="T73" fmla="*/ 784 h 1049"/>
                <a:gd name="T74" fmla="*/ 132 w 201"/>
                <a:gd name="T75" fmla="*/ 783 h 1049"/>
                <a:gd name="T76" fmla="*/ 134 w 201"/>
                <a:gd name="T77" fmla="*/ 825 h 1049"/>
                <a:gd name="T78" fmla="*/ 128 w 201"/>
                <a:gd name="T79" fmla="*/ 847 h 1049"/>
                <a:gd name="T80" fmla="*/ 124 w 201"/>
                <a:gd name="T81" fmla="*/ 858 h 1049"/>
                <a:gd name="T82" fmla="*/ 126 w 201"/>
                <a:gd name="T83" fmla="*/ 844 h 1049"/>
                <a:gd name="T84" fmla="*/ 129 w 201"/>
                <a:gd name="T85" fmla="*/ 868 h 1049"/>
                <a:gd name="T86" fmla="*/ 130 w 201"/>
                <a:gd name="T87" fmla="*/ 888 h 1049"/>
                <a:gd name="T88" fmla="*/ 150 w 201"/>
                <a:gd name="T89" fmla="*/ 895 h 1049"/>
                <a:gd name="T90" fmla="*/ 154 w 201"/>
                <a:gd name="T91" fmla="*/ 882 h 1049"/>
                <a:gd name="T92" fmla="*/ 140 w 201"/>
                <a:gd name="T93" fmla="*/ 889 h 1049"/>
                <a:gd name="T94" fmla="*/ 151 w 201"/>
                <a:gd name="T95" fmla="*/ 944 h 1049"/>
                <a:gd name="T96" fmla="*/ 145 w 201"/>
                <a:gd name="T97" fmla="*/ 917 h 1049"/>
                <a:gd name="T98" fmla="*/ 157 w 201"/>
                <a:gd name="T99" fmla="*/ 926 h 1049"/>
                <a:gd name="T100" fmla="*/ 172 w 201"/>
                <a:gd name="T101" fmla="*/ 954 h 1049"/>
                <a:gd name="T102" fmla="*/ 157 w 201"/>
                <a:gd name="T103" fmla="*/ 938 h 1049"/>
                <a:gd name="T104" fmla="*/ 174 w 201"/>
                <a:gd name="T105" fmla="*/ 958 h 1049"/>
                <a:gd name="T106" fmla="*/ 180 w 201"/>
                <a:gd name="T107" fmla="*/ 948 h 1049"/>
                <a:gd name="T108" fmla="*/ 174 w 201"/>
                <a:gd name="T109" fmla="*/ 941 h 1049"/>
                <a:gd name="T110" fmla="*/ 166 w 201"/>
                <a:gd name="T111" fmla="*/ 945 h 1049"/>
                <a:gd name="T112" fmla="*/ 188 w 201"/>
                <a:gd name="T113" fmla="*/ 982 h 1049"/>
                <a:gd name="T114" fmla="*/ 193 w 201"/>
                <a:gd name="T115" fmla="*/ 1012 h 1049"/>
                <a:gd name="T116" fmla="*/ 179 w 201"/>
                <a:gd name="T117" fmla="*/ 965 h 1049"/>
                <a:gd name="T118" fmla="*/ 199 w 201"/>
                <a:gd name="T119" fmla="*/ 1013 h 1049"/>
                <a:gd name="T120" fmla="*/ 16 w 201"/>
                <a:gd name="T121" fmla="*/ 1006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1" h="1049">
                  <a:moveTo>
                    <a:pt x="2" y="989"/>
                  </a:moveTo>
                  <a:lnTo>
                    <a:pt x="2" y="1006"/>
                  </a:lnTo>
                  <a:lnTo>
                    <a:pt x="19" y="1006"/>
                  </a:lnTo>
                  <a:lnTo>
                    <a:pt x="19" y="998"/>
                  </a:lnTo>
                  <a:lnTo>
                    <a:pt x="3" y="997"/>
                  </a:lnTo>
                  <a:lnTo>
                    <a:pt x="2" y="1005"/>
                  </a:lnTo>
                  <a:lnTo>
                    <a:pt x="10" y="1006"/>
                  </a:lnTo>
                  <a:lnTo>
                    <a:pt x="19" y="1005"/>
                  </a:lnTo>
                  <a:lnTo>
                    <a:pt x="19" y="989"/>
                  </a:lnTo>
                  <a:lnTo>
                    <a:pt x="2" y="989"/>
                  </a:lnTo>
                  <a:close/>
                  <a:moveTo>
                    <a:pt x="5" y="998"/>
                  </a:moveTo>
                  <a:lnTo>
                    <a:pt x="5" y="1006"/>
                  </a:lnTo>
                  <a:lnTo>
                    <a:pt x="6" y="1017"/>
                  </a:lnTo>
                  <a:lnTo>
                    <a:pt x="23" y="1017"/>
                  </a:lnTo>
                  <a:lnTo>
                    <a:pt x="23" y="1010"/>
                  </a:lnTo>
                  <a:lnTo>
                    <a:pt x="15" y="1010"/>
                  </a:lnTo>
                  <a:lnTo>
                    <a:pt x="7" y="1011"/>
                  </a:lnTo>
                  <a:lnTo>
                    <a:pt x="7" y="1014"/>
                  </a:lnTo>
                  <a:lnTo>
                    <a:pt x="24" y="1013"/>
                  </a:lnTo>
                  <a:lnTo>
                    <a:pt x="24" y="992"/>
                  </a:lnTo>
                  <a:lnTo>
                    <a:pt x="8" y="991"/>
                  </a:lnTo>
                  <a:lnTo>
                    <a:pt x="7" y="1012"/>
                  </a:lnTo>
                  <a:lnTo>
                    <a:pt x="15" y="1013"/>
                  </a:lnTo>
                  <a:lnTo>
                    <a:pt x="24" y="1011"/>
                  </a:lnTo>
                  <a:lnTo>
                    <a:pt x="23" y="1008"/>
                  </a:lnTo>
                  <a:lnTo>
                    <a:pt x="6" y="1009"/>
                  </a:lnTo>
                  <a:lnTo>
                    <a:pt x="6" y="1016"/>
                  </a:lnTo>
                  <a:lnTo>
                    <a:pt x="14" y="1016"/>
                  </a:lnTo>
                  <a:lnTo>
                    <a:pt x="23" y="1016"/>
                  </a:lnTo>
                  <a:lnTo>
                    <a:pt x="22" y="1005"/>
                  </a:lnTo>
                  <a:lnTo>
                    <a:pt x="21" y="997"/>
                  </a:lnTo>
                  <a:lnTo>
                    <a:pt x="5" y="998"/>
                  </a:lnTo>
                  <a:close/>
                  <a:moveTo>
                    <a:pt x="25" y="979"/>
                  </a:moveTo>
                  <a:lnTo>
                    <a:pt x="25" y="973"/>
                  </a:lnTo>
                  <a:lnTo>
                    <a:pt x="16" y="973"/>
                  </a:lnTo>
                  <a:lnTo>
                    <a:pt x="8" y="973"/>
                  </a:lnTo>
                  <a:lnTo>
                    <a:pt x="8" y="992"/>
                  </a:lnTo>
                  <a:lnTo>
                    <a:pt x="25" y="992"/>
                  </a:lnTo>
                  <a:lnTo>
                    <a:pt x="25" y="973"/>
                  </a:lnTo>
                  <a:lnTo>
                    <a:pt x="8" y="973"/>
                  </a:lnTo>
                  <a:lnTo>
                    <a:pt x="8" y="979"/>
                  </a:lnTo>
                  <a:lnTo>
                    <a:pt x="25" y="979"/>
                  </a:lnTo>
                  <a:close/>
                  <a:moveTo>
                    <a:pt x="8" y="1005"/>
                  </a:moveTo>
                  <a:lnTo>
                    <a:pt x="8" y="1016"/>
                  </a:lnTo>
                  <a:lnTo>
                    <a:pt x="25" y="1017"/>
                  </a:lnTo>
                  <a:lnTo>
                    <a:pt x="26" y="1012"/>
                  </a:lnTo>
                  <a:lnTo>
                    <a:pt x="26" y="1011"/>
                  </a:lnTo>
                  <a:lnTo>
                    <a:pt x="26" y="996"/>
                  </a:lnTo>
                  <a:lnTo>
                    <a:pt x="18" y="996"/>
                  </a:lnTo>
                  <a:lnTo>
                    <a:pt x="10" y="996"/>
                  </a:lnTo>
                  <a:lnTo>
                    <a:pt x="10" y="1015"/>
                  </a:lnTo>
                  <a:lnTo>
                    <a:pt x="27" y="1015"/>
                  </a:lnTo>
                  <a:lnTo>
                    <a:pt x="26" y="996"/>
                  </a:lnTo>
                  <a:lnTo>
                    <a:pt x="10" y="996"/>
                  </a:lnTo>
                  <a:lnTo>
                    <a:pt x="9" y="1010"/>
                  </a:lnTo>
                  <a:lnTo>
                    <a:pt x="17" y="1011"/>
                  </a:lnTo>
                  <a:lnTo>
                    <a:pt x="9" y="1010"/>
                  </a:lnTo>
                  <a:lnTo>
                    <a:pt x="8" y="1014"/>
                  </a:lnTo>
                  <a:lnTo>
                    <a:pt x="17" y="1016"/>
                  </a:lnTo>
                  <a:lnTo>
                    <a:pt x="25" y="1016"/>
                  </a:lnTo>
                  <a:lnTo>
                    <a:pt x="25" y="1005"/>
                  </a:lnTo>
                  <a:lnTo>
                    <a:pt x="8" y="1005"/>
                  </a:lnTo>
                  <a:close/>
                  <a:moveTo>
                    <a:pt x="27" y="1019"/>
                  </a:moveTo>
                  <a:lnTo>
                    <a:pt x="28" y="1001"/>
                  </a:lnTo>
                  <a:lnTo>
                    <a:pt x="19" y="1001"/>
                  </a:lnTo>
                  <a:lnTo>
                    <a:pt x="11" y="1002"/>
                  </a:lnTo>
                  <a:lnTo>
                    <a:pt x="12" y="1010"/>
                  </a:lnTo>
                  <a:lnTo>
                    <a:pt x="28" y="1009"/>
                  </a:lnTo>
                  <a:lnTo>
                    <a:pt x="28" y="1001"/>
                  </a:lnTo>
                  <a:lnTo>
                    <a:pt x="11" y="1001"/>
                  </a:lnTo>
                  <a:lnTo>
                    <a:pt x="10" y="1018"/>
                  </a:lnTo>
                  <a:lnTo>
                    <a:pt x="27" y="1019"/>
                  </a:lnTo>
                  <a:close/>
                  <a:moveTo>
                    <a:pt x="29" y="999"/>
                  </a:moveTo>
                  <a:lnTo>
                    <a:pt x="30" y="988"/>
                  </a:lnTo>
                  <a:lnTo>
                    <a:pt x="21" y="987"/>
                  </a:lnTo>
                  <a:lnTo>
                    <a:pt x="30" y="989"/>
                  </a:lnTo>
                  <a:lnTo>
                    <a:pt x="30" y="985"/>
                  </a:lnTo>
                  <a:lnTo>
                    <a:pt x="22" y="984"/>
                  </a:lnTo>
                  <a:lnTo>
                    <a:pt x="14" y="984"/>
                  </a:lnTo>
                  <a:lnTo>
                    <a:pt x="14" y="1009"/>
                  </a:lnTo>
                  <a:lnTo>
                    <a:pt x="31" y="1010"/>
                  </a:lnTo>
                  <a:lnTo>
                    <a:pt x="31" y="1004"/>
                  </a:lnTo>
                  <a:lnTo>
                    <a:pt x="23" y="1003"/>
                  </a:lnTo>
                  <a:lnTo>
                    <a:pt x="15" y="1004"/>
                  </a:lnTo>
                  <a:lnTo>
                    <a:pt x="15" y="1007"/>
                  </a:lnTo>
                  <a:lnTo>
                    <a:pt x="32" y="1006"/>
                  </a:lnTo>
                  <a:lnTo>
                    <a:pt x="32" y="1003"/>
                  </a:lnTo>
                  <a:lnTo>
                    <a:pt x="15" y="1002"/>
                  </a:lnTo>
                  <a:lnTo>
                    <a:pt x="14" y="1009"/>
                  </a:lnTo>
                  <a:lnTo>
                    <a:pt x="23" y="1009"/>
                  </a:lnTo>
                  <a:lnTo>
                    <a:pt x="31" y="1009"/>
                  </a:lnTo>
                  <a:lnTo>
                    <a:pt x="30" y="983"/>
                  </a:lnTo>
                  <a:lnTo>
                    <a:pt x="14" y="982"/>
                  </a:lnTo>
                  <a:lnTo>
                    <a:pt x="13" y="986"/>
                  </a:lnTo>
                  <a:lnTo>
                    <a:pt x="13" y="987"/>
                  </a:lnTo>
                  <a:lnTo>
                    <a:pt x="12" y="999"/>
                  </a:lnTo>
                  <a:lnTo>
                    <a:pt x="29" y="999"/>
                  </a:lnTo>
                  <a:close/>
                  <a:moveTo>
                    <a:pt x="16" y="1008"/>
                  </a:moveTo>
                  <a:lnTo>
                    <a:pt x="17" y="1019"/>
                  </a:lnTo>
                  <a:lnTo>
                    <a:pt x="17" y="1033"/>
                  </a:lnTo>
                  <a:lnTo>
                    <a:pt x="34" y="1033"/>
                  </a:lnTo>
                  <a:lnTo>
                    <a:pt x="33" y="1018"/>
                  </a:lnTo>
                  <a:lnTo>
                    <a:pt x="33" y="1007"/>
                  </a:lnTo>
                  <a:lnTo>
                    <a:pt x="16" y="1008"/>
                  </a:lnTo>
                  <a:close/>
                  <a:moveTo>
                    <a:pt x="17" y="1045"/>
                  </a:moveTo>
                  <a:lnTo>
                    <a:pt x="17" y="1049"/>
                  </a:lnTo>
                  <a:lnTo>
                    <a:pt x="34" y="1049"/>
                  </a:lnTo>
                  <a:lnTo>
                    <a:pt x="34" y="1036"/>
                  </a:lnTo>
                  <a:lnTo>
                    <a:pt x="35" y="1021"/>
                  </a:lnTo>
                  <a:lnTo>
                    <a:pt x="36" y="1004"/>
                  </a:lnTo>
                  <a:lnTo>
                    <a:pt x="27" y="1003"/>
                  </a:lnTo>
                  <a:lnTo>
                    <a:pt x="35" y="1005"/>
                  </a:lnTo>
                  <a:lnTo>
                    <a:pt x="36" y="1003"/>
                  </a:lnTo>
                  <a:lnTo>
                    <a:pt x="19" y="1000"/>
                  </a:lnTo>
                  <a:lnTo>
                    <a:pt x="19" y="1002"/>
                  </a:lnTo>
                  <a:lnTo>
                    <a:pt x="19" y="1003"/>
                  </a:lnTo>
                  <a:lnTo>
                    <a:pt x="18" y="1021"/>
                  </a:lnTo>
                  <a:lnTo>
                    <a:pt x="18" y="1036"/>
                  </a:lnTo>
                  <a:lnTo>
                    <a:pt x="17" y="1048"/>
                  </a:lnTo>
                  <a:lnTo>
                    <a:pt x="26" y="1049"/>
                  </a:lnTo>
                  <a:lnTo>
                    <a:pt x="34" y="1048"/>
                  </a:lnTo>
                  <a:lnTo>
                    <a:pt x="34" y="1045"/>
                  </a:lnTo>
                  <a:lnTo>
                    <a:pt x="17" y="1045"/>
                  </a:lnTo>
                  <a:close/>
                  <a:moveTo>
                    <a:pt x="21" y="1009"/>
                  </a:moveTo>
                  <a:lnTo>
                    <a:pt x="21" y="1025"/>
                  </a:lnTo>
                  <a:lnTo>
                    <a:pt x="37" y="1025"/>
                  </a:lnTo>
                  <a:lnTo>
                    <a:pt x="38" y="1016"/>
                  </a:lnTo>
                  <a:lnTo>
                    <a:pt x="21" y="1016"/>
                  </a:lnTo>
                  <a:lnTo>
                    <a:pt x="21" y="1025"/>
                  </a:lnTo>
                  <a:lnTo>
                    <a:pt x="29" y="1025"/>
                  </a:lnTo>
                  <a:lnTo>
                    <a:pt x="37" y="1025"/>
                  </a:lnTo>
                  <a:lnTo>
                    <a:pt x="37" y="1008"/>
                  </a:lnTo>
                  <a:lnTo>
                    <a:pt x="21" y="1009"/>
                  </a:lnTo>
                  <a:close/>
                  <a:moveTo>
                    <a:pt x="38" y="1004"/>
                  </a:moveTo>
                  <a:lnTo>
                    <a:pt x="38" y="998"/>
                  </a:lnTo>
                  <a:lnTo>
                    <a:pt x="30" y="998"/>
                  </a:lnTo>
                  <a:lnTo>
                    <a:pt x="22" y="999"/>
                  </a:lnTo>
                  <a:lnTo>
                    <a:pt x="22" y="1004"/>
                  </a:lnTo>
                  <a:lnTo>
                    <a:pt x="30" y="1003"/>
                  </a:lnTo>
                  <a:lnTo>
                    <a:pt x="22" y="1003"/>
                  </a:lnTo>
                  <a:lnTo>
                    <a:pt x="23" y="1034"/>
                  </a:lnTo>
                  <a:lnTo>
                    <a:pt x="39" y="1034"/>
                  </a:lnTo>
                  <a:lnTo>
                    <a:pt x="40" y="1025"/>
                  </a:lnTo>
                  <a:lnTo>
                    <a:pt x="23" y="1025"/>
                  </a:lnTo>
                  <a:lnTo>
                    <a:pt x="23" y="1034"/>
                  </a:lnTo>
                  <a:lnTo>
                    <a:pt x="31" y="1034"/>
                  </a:lnTo>
                  <a:lnTo>
                    <a:pt x="39" y="1034"/>
                  </a:lnTo>
                  <a:lnTo>
                    <a:pt x="39" y="1003"/>
                  </a:lnTo>
                  <a:lnTo>
                    <a:pt x="39" y="1002"/>
                  </a:lnTo>
                  <a:lnTo>
                    <a:pt x="38" y="997"/>
                  </a:lnTo>
                  <a:lnTo>
                    <a:pt x="21" y="998"/>
                  </a:lnTo>
                  <a:lnTo>
                    <a:pt x="21" y="1003"/>
                  </a:lnTo>
                  <a:lnTo>
                    <a:pt x="38" y="1004"/>
                  </a:lnTo>
                  <a:close/>
                  <a:moveTo>
                    <a:pt x="40" y="1013"/>
                  </a:moveTo>
                  <a:lnTo>
                    <a:pt x="40" y="1012"/>
                  </a:lnTo>
                  <a:lnTo>
                    <a:pt x="32" y="1012"/>
                  </a:lnTo>
                  <a:lnTo>
                    <a:pt x="23" y="1012"/>
                  </a:lnTo>
                  <a:lnTo>
                    <a:pt x="24" y="1037"/>
                  </a:lnTo>
                  <a:lnTo>
                    <a:pt x="41" y="1036"/>
                  </a:lnTo>
                  <a:lnTo>
                    <a:pt x="40" y="1012"/>
                  </a:lnTo>
                  <a:lnTo>
                    <a:pt x="23" y="1012"/>
                  </a:lnTo>
                  <a:lnTo>
                    <a:pt x="23" y="1012"/>
                  </a:lnTo>
                  <a:lnTo>
                    <a:pt x="40" y="1013"/>
                  </a:lnTo>
                  <a:close/>
                  <a:moveTo>
                    <a:pt x="41" y="1024"/>
                  </a:moveTo>
                  <a:lnTo>
                    <a:pt x="41" y="998"/>
                  </a:lnTo>
                  <a:lnTo>
                    <a:pt x="42" y="979"/>
                  </a:lnTo>
                  <a:lnTo>
                    <a:pt x="34" y="978"/>
                  </a:lnTo>
                  <a:lnTo>
                    <a:pt x="25" y="979"/>
                  </a:lnTo>
                  <a:lnTo>
                    <a:pt x="25" y="983"/>
                  </a:lnTo>
                  <a:lnTo>
                    <a:pt x="42" y="983"/>
                  </a:lnTo>
                  <a:lnTo>
                    <a:pt x="42" y="978"/>
                  </a:lnTo>
                  <a:lnTo>
                    <a:pt x="25" y="978"/>
                  </a:lnTo>
                  <a:lnTo>
                    <a:pt x="25" y="997"/>
                  </a:lnTo>
                  <a:lnTo>
                    <a:pt x="24" y="1024"/>
                  </a:lnTo>
                  <a:lnTo>
                    <a:pt x="41" y="1024"/>
                  </a:lnTo>
                  <a:close/>
                  <a:moveTo>
                    <a:pt x="26" y="996"/>
                  </a:moveTo>
                  <a:lnTo>
                    <a:pt x="26" y="1005"/>
                  </a:lnTo>
                  <a:lnTo>
                    <a:pt x="26" y="1021"/>
                  </a:lnTo>
                  <a:lnTo>
                    <a:pt x="43" y="1020"/>
                  </a:lnTo>
                  <a:lnTo>
                    <a:pt x="43" y="1004"/>
                  </a:lnTo>
                  <a:lnTo>
                    <a:pt x="43" y="995"/>
                  </a:lnTo>
                  <a:lnTo>
                    <a:pt x="26" y="996"/>
                  </a:lnTo>
                  <a:close/>
                  <a:moveTo>
                    <a:pt x="44" y="1011"/>
                  </a:moveTo>
                  <a:lnTo>
                    <a:pt x="44" y="1005"/>
                  </a:lnTo>
                  <a:lnTo>
                    <a:pt x="35" y="1005"/>
                  </a:lnTo>
                  <a:lnTo>
                    <a:pt x="27" y="1005"/>
                  </a:lnTo>
                  <a:lnTo>
                    <a:pt x="28" y="1018"/>
                  </a:lnTo>
                  <a:lnTo>
                    <a:pt x="45" y="1018"/>
                  </a:lnTo>
                  <a:lnTo>
                    <a:pt x="45" y="998"/>
                  </a:lnTo>
                  <a:lnTo>
                    <a:pt x="37" y="998"/>
                  </a:lnTo>
                  <a:lnTo>
                    <a:pt x="28" y="998"/>
                  </a:lnTo>
                  <a:lnTo>
                    <a:pt x="29" y="1009"/>
                  </a:lnTo>
                  <a:lnTo>
                    <a:pt x="45" y="1009"/>
                  </a:lnTo>
                  <a:lnTo>
                    <a:pt x="45" y="997"/>
                  </a:lnTo>
                  <a:lnTo>
                    <a:pt x="28" y="997"/>
                  </a:lnTo>
                  <a:lnTo>
                    <a:pt x="28" y="1018"/>
                  </a:lnTo>
                  <a:lnTo>
                    <a:pt x="36" y="1018"/>
                  </a:lnTo>
                  <a:lnTo>
                    <a:pt x="45" y="1017"/>
                  </a:lnTo>
                  <a:lnTo>
                    <a:pt x="44" y="1005"/>
                  </a:lnTo>
                  <a:lnTo>
                    <a:pt x="27" y="1005"/>
                  </a:lnTo>
                  <a:lnTo>
                    <a:pt x="27" y="1010"/>
                  </a:lnTo>
                  <a:lnTo>
                    <a:pt x="44" y="1011"/>
                  </a:lnTo>
                  <a:close/>
                  <a:moveTo>
                    <a:pt x="46" y="1013"/>
                  </a:moveTo>
                  <a:lnTo>
                    <a:pt x="46" y="1003"/>
                  </a:lnTo>
                  <a:lnTo>
                    <a:pt x="47" y="996"/>
                  </a:lnTo>
                  <a:lnTo>
                    <a:pt x="39" y="996"/>
                  </a:lnTo>
                  <a:lnTo>
                    <a:pt x="30" y="996"/>
                  </a:lnTo>
                  <a:lnTo>
                    <a:pt x="30" y="1003"/>
                  </a:lnTo>
                  <a:lnTo>
                    <a:pt x="47" y="1003"/>
                  </a:lnTo>
                  <a:lnTo>
                    <a:pt x="47" y="996"/>
                  </a:lnTo>
                  <a:lnTo>
                    <a:pt x="30" y="995"/>
                  </a:lnTo>
                  <a:lnTo>
                    <a:pt x="30" y="1002"/>
                  </a:lnTo>
                  <a:lnTo>
                    <a:pt x="29" y="1012"/>
                  </a:lnTo>
                  <a:lnTo>
                    <a:pt x="46" y="1013"/>
                  </a:lnTo>
                  <a:close/>
                  <a:moveTo>
                    <a:pt x="30" y="1016"/>
                  </a:moveTo>
                  <a:lnTo>
                    <a:pt x="31" y="1038"/>
                  </a:lnTo>
                  <a:lnTo>
                    <a:pt x="48" y="1038"/>
                  </a:lnTo>
                  <a:lnTo>
                    <a:pt x="48" y="1018"/>
                  </a:lnTo>
                  <a:lnTo>
                    <a:pt x="40" y="1018"/>
                  </a:lnTo>
                  <a:lnTo>
                    <a:pt x="32" y="1018"/>
                  </a:lnTo>
                  <a:lnTo>
                    <a:pt x="32" y="1027"/>
                  </a:lnTo>
                  <a:lnTo>
                    <a:pt x="48" y="1027"/>
                  </a:lnTo>
                  <a:lnTo>
                    <a:pt x="48" y="1018"/>
                  </a:lnTo>
                  <a:lnTo>
                    <a:pt x="32" y="1018"/>
                  </a:lnTo>
                  <a:lnTo>
                    <a:pt x="31" y="1037"/>
                  </a:lnTo>
                  <a:lnTo>
                    <a:pt x="39" y="1038"/>
                  </a:lnTo>
                  <a:lnTo>
                    <a:pt x="48" y="1038"/>
                  </a:lnTo>
                  <a:lnTo>
                    <a:pt x="47" y="1016"/>
                  </a:lnTo>
                  <a:lnTo>
                    <a:pt x="30" y="1016"/>
                  </a:lnTo>
                  <a:close/>
                  <a:moveTo>
                    <a:pt x="49" y="1031"/>
                  </a:moveTo>
                  <a:lnTo>
                    <a:pt x="50" y="1006"/>
                  </a:lnTo>
                  <a:lnTo>
                    <a:pt x="33" y="1006"/>
                  </a:lnTo>
                  <a:lnTo>
                    <a:pt x="32" y="1031"/>
                  </a:lnTo>
                  <a:lnTo>
                    <a:pt x="49" y="1031"/>
                  </a:lnTo>
                  <a:close/>
                  <a:moveTo>
                    <a:pt x="34" y="1018"/>
                  </a:moveTo>
                  <a:lnTo>
                    <a:pt x="34" y="1037"/>
                  </a:lnTo>
                  <a:lnTo>
                    <a:pt x="51" y="1036"/>
                  </a:lnTo>
                  <a:lnTo>
                    <a:pt x="51" y="1005"/>
                  </a:lnTo>
                  <a:lnTo>
                    <a:pt x="34" y="1005"/>
                  </a:lnTo>
                  <a:lnTo>
                    <a:pt x="34" y="1036"/>
                  </a:lnTo>
                  <a:lnTo>
                    <a:pt x="42" y="1036"/>
                  </a:lnTo>
                  <a:lnTo>
                    <a:pt x="51" y="1036"/>
                  </a:lnTo>
                  <a:lnTo>
                    <a:pt x="50" y="1017"/>
                  </a:lnTo>
                  <a:lnTo>
                    <a:pt x="34" y="1018"/>
                  </a:lnTo>
                  <a:close/>
                  <a:moveTo>
                    <a:pt x="51" y="993"/>
                  </a:moveTo>
                  <a:lnTo>
                    <a:pt x="51" y="984"/>
                  </a:lnTo>
                  <a:lnTo>
                    <a:pt x="43" y="984"/>
                  </a:lnTo>
                  <a:lnTo>
                    <a:pt x="35" y="984"/>
                  </a:lnTo>
                  <a:lnTo>
                    <a:pt x="35" y="1001"/>
                  </a:lnTo>
                  <a:lnTo>
                    <a:pt x="52" y="1000"/>
                  </a:lnTo>
                  <a:lnTo>
                    <a:pt x="51" y="984"/>
                  </a:lnTo>
                  <a:lnTo>
                    <a:pt x="35" y="984"/>
                  </a:lnTo>
                  <a:lnTo>
                    <a:pt x="34" y="992"/>
                  </a:lnTo>
                  <a:lnTo>
                    <a:pt x="51" y="993"/>
                  </a:lnTo>
                  <a:close/>
                  <a:moveTo>
                    <a:pt x="52" y="1008"/>
                  </a:moveTo>
                  <a:lnTo>
                    <a:pt x="53" y="988"/>
                  </a:lnTo>
                  <a:lnTo>
                    <a:pt x="44" y="988"/>
                  </a:lnTo>
                  <a:lnTo>
                    <a:pt x="36" y="990"/>
                  </a:lnTo>
                  <a:lnTo>
                    <a:pt x="37" y="994"/>
                  </a:lnTo>
                  <a:lnTo>
                    <a:pt x="53" y="993"/>
                  </a:lnTo>
                  <a:lnTo>
                    <a:pt x="54" y="967"/>
                  </a:lnTo>
                  <a:lnTo>
                    <a:pt x="37" y="966"/>
                  </a:lnTo>
                  <a:lnTo>
                    <a:pt x="36" y="993"/>
                  </a:lnTo>
                  <a:lnTo>
                    <a:pt x="45" y="993"/>
                  </a:lnTo>
                  <a:lnTo>
                    <a:pt x="53" y="992"/>
                  </a:lnTo>
                  <a:lnTo>
                    <a:pt x="52" y="987"/>
                  </a:lnTo>
                  <a:lnTo>
                    <a:pt x="36" y="988"/>
                  </a:lnTo>
                  <a:lnTo>
                    <a:pt x="35" y="1008"/>
                  </a:lnTo>
                  <a:lnTo>
                    <a:pt x="52" y="1008"/>
                  </a:lnTo>
                  <a:close/>
                  <a:moveTo>
                    <a:pt x="54" y="954"/>
                  </a:moveTo>
                  <a:lnTo>
                    <a:pt x="54" y="953"/>
                  </a:lnTo>
                  <a:lnTo>
                    <a:pt x="54" y="929"/>
                  </a:lnTo>
                  <a:lnTo>
                    <a:pt x="37" y="929"/>
                  </a:lnTo>
                  <a:lnTo>
                    <a:pt x="37" y="953"/>
                  </a:lnTo>
                  <a:lnTo>
                    <a:pt x="37" y="954"/>
                  </a:lnTo>
                  <a:lnTo>
                    <a:pt x="54" y="954"/>
                  </a:lnTo>
                  <a:close/>
                  <a:moveTo>
                    <a:pt x="54" y="917"/>
                  </a:moveTo>
                  <a:lnTo>
                    <a:pt x="54" y="891"/>
                  </a:lnTo>
                  <a:lnTo>
                    <a:pt x="55" y="866"/>
                  </a:lnTo>
                  <a:lnTo>
                    <a:pt x="38" y="866"/>
                  </a:lnTo>
                  <a:lnTo>
                    <a:pt x="38" y="891"/>
                  </a:lnTo>
                  <a:lnTo>
                    <a:pt x="37" y="916"/>
                  </a:lnTo>
                  <a:lnTo>
                    <a:pt x="54" y="917"/>
                  </a:lnTo>
                  <a:close/>
                  <a:moveTo>
                    <a:pt x="55" y="854"/>
                  </a:moveTo>
                  <a:lnTo>
                    <a:pt x="55" y="838"/>
                  </a:lnTo>
                  <a:lnTo>
                    <a:pt x="55" y="829"/>
                  </a:lnTo>
                  <a:lnTo>
                    <a:pt x="38" y="828"/>
                  </a:lnTo>
                  <a:lnTo>
                    <a:pt x="38" y="838"/>
                  </a:lnTo>
                  <a:lnTo>
                    <a:pt x="38" y="853"/>
                  </a:lnTo>
                  <a:lnTo>
                    <a:pt x="55" y="854"/>
                  </a:lnTo>
                  <a:close/>
                  <a:moveTo>
                    <a:pt x="55" y="816"/>
                  </a:moveTo>
                  <a:lnTo>
                    <a:pt x="55" y="766"/>
                  </a:lnTo>
                  <a:lnTo>
                    <a:pt x="39" y="765"/>
                  </a:lnTo>
                  <a:lnTo>
                    <a:pt x="39" y="816"/>
                  </a:lnTo>
                  <a:lnTo>
                    <a:pt x="55" y="816"/>
                  </a:lnTo>
                  <a:close/>
                  <a:moveTo>
                    <a:pt x="55" y="753"/>
                  </a:moveTo>
                  <a:lnTo>
                    <a:pt x="55" y="752"/>
                  </a:lnTo>
                  <a:lnTo>
                    <a:pt x="56" y="728"/>
                  </a:lnTo>
                  <a:lnTo>
                    <a:pt x="39" y="728"/>
                  </a:lnTo>
                  <a:lnTo>
                    <a:pt x="39" y="752"/>
                  </a:lnTo>
                  <a:lnTo>
                    <a:pt x="39" y="753"/>
                  </a:lnTo>
                  <a:lnTo>
                    <a:pt x="55" y="753"/>
                  </a:lnTo>
                  <a:close/>
                  <a:moveTo>
                    <a:pt x="56" y="715"/>
                  </a:moveTo>
                  <a:lnTo>
                    <a:pt x="56" y="666"/>
                  </a:lnTo>
                  <a:lnTo>
                    <a:pt x="56" y="665"/>
                  </a:lnTo>
                  <a:lnTo>
                    <a:pt x="39" y="665"/>
                  </a:lnTo>
                  <a:lnTo>
                    <a:pt x="39" y="666"/>
                  </a:lnTo>
                  <a:lnTo>
                    <a:pt x="39" y="715"/>
                  </a:lnTo>
                  <a:lnTo>
                    <a:pt x="56" y="715"/>
                  </a:lnTo>
                  <a:close/>
                  <a:moveTo>
                    <a:pt x="56" y="653"/>
                  </a:moveTo>
                  <a:lnTo>
                    <a:pt x="57" y="628"/>
                  </a:lnTo>
                  <a:lnTo>
                    <a:pt x="40" y="627"/>
                  </a:lnTo>
                  <a:lnTo>
                    <a:pt x="40" y="652"/>
                  </a:lnTo>
                  <a:lnTo>
                    <a:pt x="56" y="653"/>
                  </a:lnTo>
                  <a:close/>
                  <a:moveTo>
                    <a:pt x="57" y="615"/>
                  </a:moveTo>
                  <a:lnTo>
                    <a:pt x="57" y="568"/>
                  </a:lnTo>
                  <a:lnTo>
                    <a:pt x="57" y="565"/>
                  </a:lnTo>
                  <a:lnTo>
                    <a:pt x="40" y="564"/>
                  </a:lnTo>
                  <a:lnTo>
                    <a:pt x="40" y="568"/>
                  </a:lnTo>
                  <a:lnTo>
                    <a:pt x="40" y="615"/>
                  </a:lnTo>
                  <a:lnTo>
                    <a:pt x="57" y="615"/>
                  </a:lnTo>
                  <a:close/>
                  <a:moveTo>
                    <a:pt x="57" y="552"/>
                  </a:moveTo>
                  <a:lnTo>
                    <a:pt x="57" y="527"/>
                  </a:lnTo>
                  <a:lnTo>
                    <a:pt x="41" y="527"/>
                  </a:lnTo>
                  <a:lnTo>
                    <a:pt x="40" y="552"/>
                  </a:lnTo>
                  <a:lnTo>
                    <a:pt x="57" y="552"/>
                  </a:lnTo>
                  <a:close/>
                  <a:moveTo>
                    <a:pt x="57" y="514"/>
                  </a:moveTo>
                  <a:lnTo>
                    <a:pt x="57" y="466"/>
                  </a:lnTo>
                  <a:lnTo>
                    <a:pt x="57" y="464"/>
                  </a:lnTo>
                  <a:lnTo>
                    <a:pt x="41" y="464"/>
                  </a:lnTo>
                  <a:lnTo>
                    <a:pt x="41" y="466"/>
                  </a:lnTo>
                  <a:lnTo>
                    <a:pt x="41" y="514"/>
                  </a:lnTo>
                  <a:lnTo>
                    <a:pt x="57" y="514"/>
                  </a:lnTo>
                  <a:close/>
                  <a:moveTo>
                    <a:pt x="58" y="452"/>
                  </a:moveTo>
                  <a:lnTo>
                    <a:pt x="58" y="426"/>
                  </a:lnTo>
                  <a:lnTo>
                    <a:pt x="41" y="426"/>
                  </a:lnTo>
                  <a:lnTo>
                    <a:pt x="41" y="451"/>
                  </a:lnTo>
                  <a:lnTo>
                    <a:pt x="58" y="452"/>
                  </a:lnTo>
                  <a:close/>
                  <a:moveTo>
                    <a:pt x="58" y="414"/>
                  </a:moveTo>
                  <a:lnTo>
                    <a:pt x="58" y="389"/>
                  </a:lnTo>
                  <a:lnTo>
                    <a:pt x="58" y="364"/>
                  </a:lnTo>
                  <a:lnTo>
                    <a:pt x="42" y="363"/>
                  </a:lnTo>
                  <a:lnTo>
                    <a:pt x="41" y="389"/>
                  </a:lnTo>
                  <a:lnTo>
                    <a:pt x="41" y="413"/>
                  </a:lnTo>
                  <a:lnTo>
                    <a:pt x="58" y="414"/>
                  </a:lnTo>
                  <a:close/>
                  <a:moveTo>
                    <a:pt x="59" y="351"/>
                  </a:moveTo>
                  <a:lnTo>
                    <a:pt x="59" y="326"/>
                  </a:lnTo>
                  <a:lnTo>
                    <a:pt x="42" y="325"/>
                  </a:lnTo>
                  <a:lnTo>
                    <a:pt x="42" y="351"/>
                  </a:lnTo>
                  <a:lnTo>
                    <a:pt x="59" y="351"/>
                  </a:lnTo>
                  <a:close/>
                  <a:moveTo>
                    <a:pt x="59" y="313"/>
                  </a:moveTo>
                  <a:lnTo>
                    <a:pt x="59" y="278"/>
                  </a:lnTo>
                  <a:lnTo>
                    <a:pt x="59" y="263"/>
                  </a:lnTo>
                  <a:lnTo>
                    <a:pt x="43" y="263"/>
                  </a:lnTo>
                  <a:lnTo>
                    <a:pt x="43" y="278"/>
                  </a:lnTo>
                  <a:lnTo>
                    <a:pt x="42" y="313"/>
                  </a:lnTo>
                  <a:lnTo>
                    <a:pt x="59" y="313"/>
                  </a:lnTo>
                  <a:close/>
                  <a:moveTo>
                    <a:pt x="60" y="250"/>
                  </a:moveTo>
                  <a:lnTo>
                    <a:pt x="60" y="225"/>
                  </a:lnTo>
                  <a:lnTo>
                    <a:pt x="43" y="225"/>
                  </a:lnTo>
                  <a:lnTo>
                    <a:pt x="43" y="250"/>
                  </a:lnTo>
                  <a:lnTo>
                    <a:pt x="60" y="250"/>
                  </a:lnTo>
                  <a:close/>
                  <a:moveTo>
                    <a:pt x="60" y="213"/>
                  </a:moveTo>
                  <a:lnTo>
                    <a:pt x="60" y="202"/>
                  </a:lnTo>
                  <a:lnTo>
                    <a:pt x="61" y="168"/>
                  </a:lnTo>
                  <a:lnTo>
                    <a:pt x="61" y="162"/>
                  </a:lnTo>
                  <a:lnTo>
                    <a:pt x="44" y="162"/>
                  </a:lnTo>
                  <a:lnTo>
                    <a:pt x="44" y="168"/>
                  </a:lnTo>
                  <a:lnTo>
                    <a:pt x="43" y="202"/>
                  </a:lnTo>
                  <a:lnTo>
                    <a:pt x="43" y="212"/>
                  </a:lnTo>
                  <a:lnTo>
                    <a:pt x="60" y="213"/>
                  </a:lnTo>
                  <a:close/>
                  <a:moveTo>
                    <a:pt x="61" y="150"/>
                  </a:moveTo>
                  <a:lnTo>
                    <a:pt x="61" y="125"/>
                  </a:lnTo>
                  <a:lnTo>
                    <a:pt x="61" y="125"/>
                  </a:lnTo>
                  <a:lnTo>
                    <a:pt x="45" y="124"/>
                  </a:lnTo>
                  <a:lnTo>
                    <a:pt x="45" y="125"/>
                  </a:lnTo>
                  <a:lnTo>
                    <a:pt x="44" y="149"/>
                  </a:lnTo>
                  <a:lnTo>
                    <a:pt x="61" y="150"/>
                  </a:lnTo>
                  <a:close/>
                  <a:moveTo>
                    <a:pt x="62" y="112"/>
                  </a:moveTo>
                  <a:lnTo>
                    <a:pt x="62" y="104"/>
                  </a:lnTo>
                  <a:lnTo>
                    <a:pt x="54" y="104"/>
                  </a:lnTo>
                  <a:lnTo>
                    <a:pt x="45" y="105"/>
                  </a:lnTo>
                  <a:lnTo>
                    <a:pt x="46" y="114"/>
                  </a:lnTo>
                  <a:lnTo>
                    <a:pt x="63" y="114"/>
                  </a:lnTo>
                  <a:lnTo>
                    <a:pt x="63" y="111"/>
                  </a:lnTo>
                  <a:lnTo>
                    <a:pt x="63" y="111"/>
                  </a:lnTo>
                  <a:lnTo>
                    <a:pt x="64" y="103"/>
                  </a:lnTo>
                  <a:lnTo>
                    <a:pt x="55" y="102"/>
                  </a:lnTo>
                  <a:lnTo>
                    <a:pt x="49" y="108"/>
                  </a:lnTo>
                  <a:lnTo>
                    <a:pt x="50" y="108"/>
                  </a:lnTo>
                  <a:lnTo>
                    <a:pt x="65" y="103"/>
                  </a:lnTo>
                  <a:lnTo>
                    <a:pt x="65" y="82"/>
                  </a:lnTo>
                  <a:lnTo>
                    <a:pt x="57" y="82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65" y="82"/>
                  </a:lnTo>
                  <a:lnTo>
                    <a:pt x="65" y="81"/>
                  </a:lnTo>
                  <a:lnTo>
                    <a:pt x="48" y="82"/>
                  </a:lnTo>
                  <a:lnTo>
                    <a:pt x="48" y="102"/>
                  </a:lnTo>
                  <a:lnTo>
                    <a:pt x="56" y="103"/>
                  </a:lnTo>
                  <a:lnTo>
                    <a:pt x="62" y="97"/>
                  </a:lnTo>
                  <a:lnTo>
                    <a:pt x="61" y="96"/>
                  </a:lnTo>
                  <a:lnTo>
                    <a:pt x="47" y="101"/>
                  </a:lnTo>
                  <a:lnTo>
                    <a:pt x="46" y="109"/>
                  </a:lnTo>
                  <a:lnTo>
                    <a:pt x="55" y="110"/>
                  </a:lnTo>
                  <a:lnTo>
                    <a:pt x="46" y="108"/>
                  </a:lnTo>
                  <a:lnTo>
                    <a:pt x="46" y="111"/>
                  </a:lnTo>
                  <a:lnTo>
                    <a:pt x="54" y="113"/>
                  </a:lnTo>
                  <a:lnTo>
                    <a:pt x="63" y="113"/>
                  </a:lnTo>
                  <a:lnTo>
                    <a:pt x="62" y="104"/>
                  </a:lnTo>
                  <a:lnTo>
                    <a:pt x="45" y="104"/>
                  </a:lnTo>
                  <a:lnTo>
                    <a:pt x="45" y="112"/>
                  </a:lnTo>
                  <a:lnTo>
                    <a:pt x="62" y="112"/>
                  </a:lnTo>
                  <a:close/>
                  <a:moveTo>
                    <a:pt x="66" y="93"/>
                  </a:moveTo>
                  <a:lnTo>
                    <a:pt x="66" y="68"/>
                  </a:lnTo>
                  <a:lnTo>
                    <a:pt x="49" y="68"/>
                  </a:lnTo>
                  <a:lnTo>
                    <a:pt x="49" y="93"/>
                  </a:lnTo>
                  <a:lnTo>
                    <a:pt x="66" y="93"/>
                  </a:lnTo>
                  <a:close/>
                  <a:moveTo>
                    <a:pt x="66" y="56"/>
                  </a:moveTo>
                  <a:lnTo>
                    <a:pt x="66" y="41"/>
                  </a:lnTo>
                  <a:lnTo>
                    <a:pt x="67" y="30"/>
                  </a:lnTo>
                  <a:lnTo>
                    <a:pt x="67" y="5"/>
                  </a:lnTo>
                  <a:lnTo>
                    <a:pt x="51" y="5"/>
                  </a:lnTo>
                  <a:lnTo>
                    <a:pt x="50" y="30"/>
                  </a:lnTo>
                  <a:lnTo>
                    <a:pt x="50" y="41"/>
                  </a:lnTo>
                  <a:lnTo>
                    <a:pt x="49" y="55"/>
                  </a:lnTo>
                  <a:lnTo>
                    <a:pt x="66" y="56"/>
                  </a:lnTo>
                  <a:close/>
                  <a:moveTo>
                    <a:pt x="51" y="0"/>
                  </a:moveTo>
                  <a:lnTo>
                    <a:pt x="51" y="25"/>
                  </a:lnTo>
                  <a:lnTo>
                    <a:pt x="68" y="25"/>
                  </a:lnTo>
                  <a:lnTo>
                    <a:pt x="68" y="0"/>
                  </a:lnTo>
                  <a:lnTo>
                    <a:pt x="51" y="0"/>
                  </a:lnTo>
                  <a:close/>
                  <a:moveTo>
                    <a:pt x="52" y="38"/>
                  </a:moveTo>
                  <a:lnTo>
                    <a:pt x="52" y="49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4" y="65"/>
                  </a:lnTo>
                  <a:lnTo>
                    <a:pt x="62" y="63"/>
                  </a:lnTo>
                  <a:lnTo>
                    <a:pt x="53" y="64"/>
                  </a:lnTo>
                  <a:lnTo>
                    <a:pt x="54" y="77"/>
                  </a:lnTo>
                  <a:lnTo>
                    <a:pt x="55" y="88"/>
                  </a:lnTo>
                  <a:lnTo>
                    <a:pt x="54" y="88"/>
                  </a:lnTo>
                  <a:lnTo>
                    <a:pt x="71" y="88"/>
                  </a:lnTo>
                  <a:lnTo>
                    <a:pt x="71" y="87"/>
                  </a:lnTo>
                  <a:lnTo>
                    <a:pt x="71" y="76"/>
                  </a:lnTo>
                  <a:lnTo>
                    <a:pt x="70" y="63"/>
                  </a:lnTo>
                  <a:lnTo>
                    <a:pt x="70" y="62"/>
                  </a:lnTo>
                  <a:lnTo>
                    <a:pt x="69" y="58"/>
                  </a:lnTo>
                  <a:lnTo>
                    <a:pt x="61" y="59"/>
                  </a:lnTo>
                  <a:lnTo>
                    <a:pt x="69" y="59"/>
                  </a:lnTo>
                  <a:lnTo>
                    <a:pt x="69" y="48"/>
                  </a:lnTo>
                  <a:lnTo>
                    <a:pt x="68" y="38"/>
                  </a:lnTo>
                  <a:lnTo>
                    <a:pt x="52" y="38"/>
                  </a:lnTo>
                  <a:close/>
                  <a:moveTo>
                    <a:pt x="55" y="100"/>
                  </a:moveTo>
                  <a:lnTo>
                    <a:pt x="55" y="118"/>
                  </a:lnTo>
                  <a:lnTo>
                    <a:pt x="72" y="118"/>
                  </a:lnTo>
                  <a:lnTo>
                    <a:pt x="72" y="109"/>
                  </a:lnTo>
                  <a:lnTo>
                    <a:pt x="55" y="109"/>
                  </a:lnTo>
                  <a:lnTo>
                    <a:pt x="55" y="117"/>
                  </a:lnTo>
                  <a:lnTo>
                    <a:pt x="63" y="117"/>
                  </a:lnTo>
                  <a:lnTo>
                    <a:pt x="72" y="117"/>
                  </a:lnTo>
                  <a:lnTo>
                    <a:pt x="72" y="100"/>
                  </a:lnTo>
                  <a:lnTo>
                    <a:pt x="55" y="100"/>
                  </a:lnTo>
                  <a:close/>
                  <a:moveTo>
                    <a:pt x="56" y="99"/>
                  </a:moveTo>
                  <a:lnTo>
                    <a:pt x="56" y="121"/>
                  </a:lnTo>
                  <a:lnTo>
                    <a:pt x="57" y="142"/>
                  </a:lnTo>
                  <a:lnTo>
                    <a:pt x="57" y="149"/>
                  </a:lnTo>
                  <a:lnTo>
                    <a:pt x="74" y="149"/>
                  </a:lnTo>
                  <a:lnTo>
                    <a:pt x="74" y="142"/>
                  </a:lnTo>
                  <a:lnTo>
                    <a:pt x="73" y="120"/>
                  </a:lnTo>
                  <a:lnTo>
                    <a:pt x="72" y="98"/>
                  </a:lnTo>
                  <a:lnTo>
                    <a:pt x="56" y="99"/>
                  </a:lnTo>
                  <a:close/>
                  <a:moveTo>
                    <a:pt x="58" y="162"/>
                  </a:moveTo>
                  <a:lnTo>
                    <a:pt x="58" y="187"/>
                  </a:lnTo>
                  <a:lnTo>
                    <a:pt x="75" y="186"/>
                  </a:lnTo>
                  <a:lnTo>
                    <a:pt x="74" y="161"/>
                  </a:lnTo>
                  <a:lnTo>
                    <a:pt x="58" y="162"/>
                  </a:lnTo>
                  <a:close/>
                  <a:moveTo>
                    <a:pt x="59" y="200"/>
                  </a:moveTo>
                  <a:lnTo>
                    <a:pt x="59" y="212"/>
                  </a:lnTo>
                  <a:lnTo>
                    <a:pt x="60" y="250"/>
                  </a:lnTo>
                  <a:lnTo>
                    <a:pt x="77" y="249"/>
                  </a:lnTo>
                  <a:lnTo>
                    <a:pt x="76" y="212"/>
                  </a:lnTo>
                  <a:lnTo>
                    <a:pt x="75" y="199"/>
                  </a:lnTo>
                  <a:lnTo>
                    <a:pt x="59" y="200"/>
                  </a:lnTo>
                  <a:close/>
                  <a:moveTo>
                    <a:pt x="77" y="239"/>
                  </a:moveTo>
                  <a:lnTo>
                    <a:pt x="77" y="237"/>
                  </a:lnTo>
                  <a:lnTo>
                    <a:pt x="69" y="237"/>
                  </a:lnTo>
                  <a:lnTo>
                    <a:pt x="61" y="237"/>
                  </a:lnTo>
                  <a:lnTo>
                    <a:pt x="61" y="253"/>
                  </a:lnTo>
                  <a:lnTo>
                    <a:pt x="61" y="259"/>
                  </a:lnTo>
                  <a:lnTo>
                    <a:pt x="78" y="259"/>
                  </a:lnTo>
                  <a:lnTo>
                    <a:pt x="78" y="253"/>
                  </a:lnTo>
                  <a:lnTo>
                    <a:pt x="77" y="236"/>
                  </a:lnTo>
                  <a:lnTo>
                    <a:pt x="61" y="236"/>
                  </a:lnTo>
                  <a:lnTo>
                    <a:pt x="61" y="239"/>
                  </a:lnTo>
                  <a:lnTo>
                    <a:pt x="77" y="239"/>
                  </a:lnTo>
                  <a:close/>
                  <a:moveTo>
                    <a:pt x="62" y="272"/>
                  </a:moveTo>
                  <a:lnTo>
                    <a:pt x="62" y="285"/>
                  </a:lnTo>
                  <a:lnTo>
                    <a:pt x="63" y="314"/>
                  </a:lnTo>
                  <a:lnTo>
                    <a:pt x="79" y="316"/>
                  </a:lnTo>
                  <a:lnTo>
                    <a:pt x="80" y="311"/>
                  </a:lnTo>
                  <a:lnTo>
                    <a:pt x="81" y="309"/>
                  </a:lnTo>
                  <a:lnTo>
                    <a:pt x="64" y="305"/>
                  </a:lnTo>
                  <a:lnTo>
                    <a:pt x="63" y="309"/>
                  </a:lnTo>
                  <a:lnTo>
                    <a:pt x="63" y="313"/>
                  </a:lnTo>
                  <a:lnTo>
                    <a:pt x="71" y="314"/>
                  </a:lnTo>
                  <a:lnTo>
                    <a:pt x="79" y="314"/>
                  </a:lnTo>
                  <a:lnTo>
                    <a:pt x="79" y="284"/>
                  </a:lnTo>
                  <a:lnTo>
                    <a:pt x="79" y="272"/>
                  </a:lnTo>
                  <a:lnTo>
                    <a:pt x="62" y="272"/>
                  </a:lnTo>
                  <a:close/>
                  <a:moveTo>
                    <a:pt x="65" y="320"/>
                  </a:moveTo>
                  <a:lnTo>
                    <a:pt x="65" y="336"/>
                  </a:lnTo>
                  <a:lnTo>
                    <a:pt x="66" y="340"/>
                  </a:lnTo>
                  <a:lnTo>
                    <a:pt x="66" y="341"/>
                  </a:lnTo>
                  <a:lnTo>
                    <a:pt x="83" y="338"/>
                  </a:lnTo>
                  <a:lnTo>
                    <a:pt x="83" y="331"/>
                  </a:lnTo>
                  <a:lnTo>
                    <a:pt x="66" y="330"/>
                  </a:lnTo>
                  <a:lnTo>
                    <a:pt x="66" y="337"/>
                  </a:lnTo>
                  <a:lnTo>
                    <a:pt x="74" y="338"/>
                  </a:lnTo>
                  <a:lnTo>
                    <a:pt x="82" y="334"/>
                  </a:lnTo>
                  <a:lnTo>
                    <a:pt x="81" y="333"/>
                  </a:lnTo>
                  <a:lnTo>
                    <a:pt x="74" y="336"/>
                  </a:lnTo>
                  <a:lnTo>
                    <a:pt x="82" y="336"/>
                  </a:lnTo>
                  <a:lnTo>
                    <a:pt x="81" y="320"/>
                  </a:lnTo>
                  <a:lnTo>
                    <a:pt x="65" y="320"/>
                  </a:lnTo>
                  <a:close/>
                  <a:moveTo>
                    <a:pt x="66" y="338"/>
                  </a:moveTo>
                  <a:lnTo>
                    <a:pt x="67" y="376"/>
                  </a:lnTo>
                  <a:lnTo>
                    <a:pt x="67" y="388"/>
                  </a:lnTo>
                  <a:lnTo>
                    <a:pt x="84" y="388"/>
                  </a:lnTo>
                  <a:lnTo>
                    <a:pt x="84" y="376"/>
                  </a:lnTo>
                  <a:lnTo>
                    <a:pt x="83" y="338"/>
                  </a:lnTo>
                  <a:lnTo>
                    <a:pt x="66" y="338"/>
                  </a:lnTo>
                  <a:close/>
                  <a:moveTo>
                    <a:pt x="67" y="401"/>
                  </a:moveTo>
                  <a:lnTo>
                    <a:pt x="68" y="420"/>
                  </a:lnTo>
                  <a:lnTo>
                    <a:pt x="84" y="420"/>
                  </a:lnTo>
                  <a:lnTo>
                    <a:pt x="85" y="414"/>
                  </a:lnTo>
                  <a:lnTo>
                    <a:pt x="68" y="413"/>
                  </a:lnTo>
                  <a:lnTo>
                    <a:pt x="68" y="419"/>
                  </a:lnTo>
                  <a:lnTo>
                    <a:pt x="76" y="420"/>
                  </a:lnTo>
                  <a:lnTo>
                    <a:pt x="84" y="420"/>
                  </a:lnTo>
                  <a:lnTo>
                    <a:pt x="84" y="401"/>
                  </a:lnTo>
                  <a:lnTo>
                    <a:pt x="67" y="401"/>
                  </a:lnTo>
                  <a:close/>
                  <a:moveTo>
                    <a:pt x="68" y="418"/>
                  </a:moveTo>
                  <a:lnTo>
                    <a:pt x="69" y="436"/>
                  </a:lnTo>
                  <a:lnTo>
                    <a:pt x="86" y="436"/>
                  </a:lnTo>
                  <a:lnTo>
                    <a:pt x="86" y="419"/>
                  </a:lnTo>
                  <a:lnTo>
                    <a:pt x="78" y="419"/>
                  </a:lnTo>
                  <a:lnTo>
                    <a:pt x="70" y="419"/>
                  </a:lnTo>
                  <a:lnTo>
                    <a:pt x="70" y="435"/>
                  </a:lnTo>
                  <a:lnTo>
                    <a:pt x="86" y="434"/>
                  </a:lnTo>
                  <a:lnTo>
                    <a:pt x="86" y="419"/>
                  </a:lnTo>
                  <a:lnTo>
                    <a:pt x="70" y="419"/>
                  </a:lnTo>
                  <a:lnTo>
                    <a:pt x="69" y="435"/>
                  </a:lnTo>
                  <a:lnTo>
                    <a:pt x="77" y="436"/>
                  </a:lnTo>
                  <a:lnTo>
                    <a:pt x="86" y="436"/>
                  </a:lnTo>
                  <a:lnTo>
                    <a:pt x="85" y="417"/>
                  </a:lnTo>
                  <a:lnTo>
                    <a:pt x="68" y="418"/>
                  </a:lnTo>
                  <a:close/>
                  <a:moveTo>
                    <a:pt x="70" y="447"/>
                  </a:moveTo>
                  <a:lnTo>
                    <a:pt x="70" y="472"/>
                  </a:lnTo>
                  <a:lnTo>
                    <a:pt x="86" y="472"/>
                  </a:lnTo>
                  <a:lnTo>
                    <a:pt x="86" y="447"/>
                  </a:lnTo>
                  <a:lnTo>
                    <a:pt x="70" y="447"/>
                  </a:lnTo>
                  <a:close/>
                  <a:moveTo>
                    <a:pt x="70" y="485"/>
                  </a:moveTo>
                  <a:lnTo>
                    <a:pt x="70" y="491"/>
                  </a:lnTo>
                  <a:lnTo>
                    <a:pt x="70" y="492"/>
                  </a:lnTo>
                  <a:lnTo>
                    <a:pt x="71" y="496"/>
                  </a:lnTo>
                  <a:lnTo>
                    <a:pt x="87" y="495"/>
                  </a:lnTo>
                  <a:lnTo>
                    <a:pt x="88" y="487"/>
                  </a:lnTo>
                  <a:lnTo>
                    <a:pt x="80" y="486"/>
                  </a:lnTo>
                  <a:lnTo>
                    <a:pt x="88" y="489"/>
                  </a:lnTo>
                  <a:lnTo>
                    <a:pt x="88" y="488"/>
                  </a:lnTo>
                  <a:lnTo>
                    <a:pt x="80" y="485"/>
                  </a:lnTo>
                  <a:lnTo>
                    <a:pt x="72" y="485"/>
                  </a:lnTo>
                  <a:lnTo>
                    <a:pt x="72" y="515"/>
                  </a:lnTo>
                  <a:lnTo>
                    <a:pt x="89" y="515"/>
                  </a:lnTo>
                  <a:lnTo>
                    <a:pt x="89" y="485"/>
                  </a:lnTo>
                  <a:lnTo>
                    <a:pt x="72" y="481"/>
                  </a:lnTo>
                  <a:lnTo>
                    <a:pt x="72" y="483"/>
                  </a:lnTo>
                  <a:lnTo>
                    <a:pt x="71" y="485"/>
                  </a:lnTo>
                  <a:lnTo>
                    <a:pt x="71" y="494"/>
                  </a:lnTo>
                  <a:lnTo>
                    <a:pt x="79" y="495"/>
                  </a:lnTo>
                  <a:lnTo>
                    <a:pt x="87" y="493"/>
                  </a:lnTo>
                  <a:lnTo>
                    <a:pt x="87" y="490"/>
                  </a:lnTo>
                  <a:lnTo>
                    <a:pt x="78" y="491"/>
                  </a:lnTo>
                  <a:lnTo>
                    <a:pt x="87" y="491"/>
                  </a:lnTo>
                  <a:lnTo>
                    <a:pt x="87" y="485"/>
                  </a:lnTo>
                  <a:lnTo>
                    <a:pt x="70" y="485"/>
                  </a:lnTo>
                  <a:close/>
                  <a:moveTo>
                    <a:pt x="72" y="527"/>
                  </a:moveTo>
                  <a:lnTo>
                    <a:pt x="73" y="548"/>
                  </a:lnTo>
                  <a:lnTo>
                    <a:pt x="89" y="549"/>
                  </a:lnTo>
                  <a:lnTo>
                    <a:pt x="89" y="544"/>
                  </a:lnTo>
                  <a:lnTo>
                    <a:pt x="73" y="544"/>
                  </a:lnTo>
                  <a:lnTo>
                    <a:pt x="73" y="548"/>
                  </a:lnTo>
                  <a:lnTo>
                    <a:pt x="81" y="548"/>
                  </a:lnTo>
                  <a:lnTo>
                    <a:pt x="89" y="548"/>
                  </a:lnTo>
                  <a:lnTo>
                    <a:pt x="89" y="527"/>
                  </a:lnTo>
                  <a:lnTo>
                    <a:pt x="72" y="527"/>
                  </a:lnTo>
                  <a:close/>
                  <a:moveTo>
                    <a:pt x="90" y="532"/>
                  </a:moveTo>
                  <a:lnTo>
                    <a:pt x="90" y="519"/>
                  </a:lnTo>
                  <a:lnTo>
                    <a:pt x="81" y="519"/>
                  </a:lnTo>
                  <a:lnTo>
                    <a:pt x="73" y="519"/>
                  </a:lnTo>
                  <a:lnTo>
                    <a:pt x="74" y="533"/>
                  </a:lnTo>
                  <a:lnTo>
                    <a:pt x="90" y="532"/>
                  </a:lnTo>
                  <a:lnTo>
                    <a:pt x="91" y="509"/>
                  </a:lnTo>
                  <a:lnTo>
                    <a:pt x="74" y="508"/>
                  </a:lnTo>
                  <a:lnTo>
                    <a:pt x="74" y="532"/>
                  </a:lnTo>
                  <a:lnTo>
                    <a:pt x="82" y="532"/>
                  </a:lnTo>
                  <a:lnTo>
                    <a:pt x="90" y="532"/>
                  </a:lnTo>
                  <a:lnTo>
                    <a:pt x="90" y="518"/>
                  </a:lnTo>
                  <a:lnTo>
                    <a:pt x="73" y="518"/>
                  </a:lnTo>
                  <a:lnTo>
                    <a:pt x="73" y="531"/>
                  </a:lnTo>
                  <a:lnTo>
                    <a:pt x="90" y="532"/>
                  </a:lnTo>
                  <a:close/>
                  <a:moveTo>
                    <a:pt x="75" y="512"/>
                  </a:moveTo>
                  <a:lnTo>
                    <a:pt x="75" y="526"/>
                  </a:lnTo>
                  <a:lnTo>
                    <a:pt x="75" y="537"/>
                  </a:lnTo>
                  <a:lnTo>
                    <a:pt x="92" y="537"/>
                  </a:lnTo>
                  <a:lnTo>
                    <a:pt x="92" y="526"/>
                  </a:lnTo>
                  <a:lnTo>
                    <a:pt x="91" y="512"/>
                  </a:lnTo>
                  <a:lnTo>
                    <a:pt x="75" y="512"/>
                  </a:lnTo>
                  <a:close/>
                  <a:moveTo>
                    <a:pt x="75" y="550"/>
                  </a:moveTo>
                  <a:lnTo>
                    <a:pt x="75" y="583"/>
                  </a:lnTo>
                  <a:lnTo>
                    <a:pt x="92" y="583"/>
                  </a:lnTo>
                  <a:lnTo>
                    <a:pt x="93" y="566"/>
                  </a:lnTo>
                  <a:lnTo>
                    <a:pt x="76" y="565"/>
                  </a:lnTo>
                  <a:lnTo>
                    <a:pt x="75" y="582"/>
                  </a:lnTo>
                  <a:lnTo>
                    <a:pt x="84" y="583"/>
                  </a:lnTo>
                  <a:lnTo>
                    <a:pt x="92" y="583"/>
                  </a:lnTo>
                  <a:lnTo>
                    <a:pt x="92" y="549"/>
                  </a:lnTo>
                  <a:lnTo>
                    <a:pt x="75" y="550"/>
                  </a:lnTo>
                  <a:close/>
                  <a:moveTo>
                    <a:pt x="77" y="579"/>
                  </a:moveTo>
                  <a:lnTo>
                    <a:pt x="77" y="595"/>
                  </a:lnTo>
                  <a:lnTo>
                    <a:pt x="94" y="595"/>
                  </a:lnTo>
                  <a:lnTo>
                    <a:pt x="95" y="587"/>
                  </a:lnTo>
                  <a:lnTo>
                    <a:pt x="78" y="586"/>
                  </a:lnTo>
                  <a:lnTo>
                    <a:pt x="77" y="595"/>
                  </a:lnTo>
                  <a:lnTo>
                    <a:pt x="86" y="595"/>
                  </a:lnTo>
                  <a:lnTo>
                    <a:pt x="94" y="595"/>
                  </a:lnTo>
                  <a:lnTo>
                    <a:pt x="94" y="578"/>
                  </a:lnTo>
                  <a:lnTo>
                    <a:pt x="77" y="579"/>
                  </a:lnTo>
                  <a:close/>
                  <a:moveTo>
                    <a:pt x="78" y="594"/>
                  </a:moveTo>
                  <a:lnTo>
                    <a:pt x="79" y="624"/>
                  </a:lnTo>
                  <a:lnTo>
                    <a:pt x="79" y="644"/>
                  </a:lnTo>
                  <a:lnTo>
                    <a:pt x="96" y="644"/>
                  </a:lnTo>
                  <a:lnTo>
                    <a:pt x="95" y="624"/>
                  </a:lnTo>
                  <a:lnTo>
                    <a:pt x="95" y="594"/>
                  </a:lnTo>
                  <a:lnTo>
                    <a:pt x="78" y="594"/>
                  </a:lnTo>
                  <a:close/>
                  <a:moveTo>
                    <a:pt x="79" y="657"/>
                  </a:moveTo>
                  <a:lnTo>
                    <a:pt x="79" y="658"/>
                  </a:lnTo>
                  <a:lnTo>
                    <a:pt x="96" y="658"/>
                  </a:lnTo>
                  <a:lnTo>
                    <a:pt x="97" y="635"/>
                  </a:lnTo>
                  <a:lnTo>
                    <a:pt x="88" y="635"/>
                  </a:lnTo>
                  <a:lnTo>
                    <a:pt x="83" y="641"/>
                  </a:lnTo>
                  <a:lnTo>
                    <a:pt x="83" y="642"/>
                  </a:lnTo>
                  <a:lnTo>
                    <a:pt x="89" y="635"/>
                  </a:lnTo>
                  <a:lnTo>
                    <a:pt x="81" y="636"/>
                  </a:lnTo>
                  <a:lnTo>
                    <a:pt x="81" y="637"/>
                  </a:lnTo>
                  <a:lnTo>
                    <a:pt x="97" y="635"/>
                  </a:lnTo>
                  <a:lnTo>
                    <a:pt x="97" y="635"/>
                  </a:lnTo>
                  <a:lnTo>
                    <a:pt x="95" y="629"/>
                  </a:lnTo>
                  <a:lnTo>
                    <a:pt x="94" y="629"/>
                  </a:lnTo>
                  <a:lnTo>
                    <a:pt x="80" y="635"/>
                  </a:lnTo>
                  <a:lnTo>
                    <a:pt x="79" y="657"/>
                  </a:lnTo>
                  <a:lnTo>
                    <a:pt x="88" y="658"/>
                  </a:lnTo>
                  <a:lnTo>
                    <a:pt x="96" y="657"/>
                  </a:lnTo>
                  <a:lnTo>
                    <a:pt x="96" y="657"/>
                  </a:lnTo>
                  <a:lnTo>
                    <a:pt x="79" y="657"/>
                  </a:lnTo>
                  <a:close/>
                  <a:moveTo>
                    <a:pt x="98" y="641"/>
                  </a:moveTo>
                  <a:lnTo>
                    <a:pt x="99" y="629"/>
                  </a:lnTo>
                  <a:lnTo>
                    <a:pt x="90" y="628"/>
                  </a:lnTo>
                  <a:lnTo>
                    <a:pt x="82" y="629"/>
                  </a:lnTo>
                  <a:lnTo>
                    <a:pt x="83" y="643"/>
                  </a:lnTo>
                  <a:lnTo>
                    <a:pt x="83" y="655"/>
                  </a:lnTo>
                  <a:lnTo>
                    <a:pt x="83" y="655"/>
                  </a:lnTo>
                  <a:lnTo>
                    <a:pt x="84" y="660"/>
                  </a:lnTo>
                  <a:lnTo>
                    <a:pt x="92" y="659"/>
                  </a:lnTo>
                  <a:lnTo>
                    <a:pt x="84" y="659"/>
                  </a:lnTo>
                  <a:lnTo>
                    <a:pt x="84" y="667"/>
                  </a:lnTo>
                  <a:lnTo>
                    <a:pt x="101" y="666"/>
                  </a:lnTo>
                  <a:lnTo>
                    <a:pt x="101" y="659"/>
                  </a:lnTo>
                  <a:lnTo>
                    <a:pt x="101" y="658"/>
                  </a:lnTo>
                  <a:lnTo>
                    <a:pt x="100" y="653"/>
                  </a:lnTo>
                  <a:lnTo>
                    <a:pt x="92" y="654"/>
                  </a:lnTo>
                  <a:lnTo>
                    <a:pt x="100" y="654"/>
                  </a:lnTo>
                  <a:lnTo>
                    <a:pt x="99" y="642"/>
                  </a:lnTo>
                  <a:lnTo>
                    <a:pt x="99" y="628"/>
                  </a:lnTo>
                  <a:lnTo>
                    <a:pt x="82" y="628"/>
                  </a:lnTo>
                  <a:lnTo>
                    <a:pt x="81" y="640"/>
                  </a:lnTo>
                  <a:lnTo>
                    <a:pt x="98" y="641"/>
                  </a:lnTo>
                  <a:close/>
                  <a:moveTo>
                    <a:pt x="85" y="679"/>
                  </a:moveTo>
                  <a:lnTo>
                    <a:pt x="85" y="680"/>
                  </a:lnTo>
                  <a:lnTo>
                    <a:pt x="85" y="691"/>
                  </a:lnTo>
                  <a:lnTo>
                    <a:pt x="102" y="690"/>
                  </a:lnTo>
                  <a:lnTo>
                    <a:pt x="102" y="677"/>
                  </a:lnTo>
                  <a:lnTo>
                    <a:pt x="85" y="676"/>
                  </a:lnTo>
                  <a:lnTo>
                    <a:pt x="85" y="690"/>
                  </a:lnTo>
                  <a:lnTo>
                    <a:pt x="94" y="690"/>
                  </a:lnTo>
                  <a:lnTo>
                    <a:pt x="102" y="690"/>
                  </a:lnTo>
                  <a:lnTo>
                    <a:pt x="101" y="679"/>
                  </a:lnTo>
                  <a:lnTo>
                    <a:pt x="101" y="679"/>
                  </a:lnTo>
                  <a:lnTo>
                    <a:pt x="85" y="679"/>
                  </a:lnTo>
                  <a:close/>
                  <a:moveTo>
                    <a:pt x="86" y="677"/>
                  </a:moveTo>
                  <a:lnTo>
                    <a:pt x="86" y="698"/>
                  </a:lnTo>
                  <a:lnTo>
                    <a:pt x="103" y="698"/>
                  </a:lnTo>
                  <a:lnTo>
                    <a:pt x="104" y="688"/>
                  </a:lnTo>
                  <a:lnTo>
                    <a:pt x="95" y="688"/>
                  </a:lnTo>
                  <a:lnTo>
                    <a:pt x="92" y="695"/>
                  </a:lnTo>
                  <a:lnTo>
                    <a:pt x="92" y="695"/>
                  </a:lnTo>
                  <a:lnTo>
                    <a:pt x="96" y="688"/>
                  </a:lnTo>
                  <a:lnTo>
                    <a:pt x="88" y="688"/>
                  </a:lnTo>
                  <a:lnTo>
                    <a:pt x="88" y="706"/>
                  </a:lnTo>
                  <a:lnTo>
                    <a:pt x="105" y="706"/>
                  </a:lnTo>
                  <a:lnTo>
                    <a:pt x="104" y="688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87" y="687"/>
                  </a:lnTo>
                  <a:lnTo>
                    <a:pt x="86" y="697"/>
                  </a:lnTo>
                  <a:lnTo>
                    <a:pt x="95" y="698"/>
                  </a:lnTo>
                  <a:lnTo>
                    <a:pt x="103" y="698"/>
                  </a:lnTo>
                  <a:lnTo>
                    <a:pt x="103" y="677"/>
                  </a:lnTo>
                  <a:lnTo>
                    <a:pt x="86" y="677"/>
                  </a:lnTo>
                  <a:close/>
                  <a:moveTo>
                    <a:pt x="88" y="719"/>
                  </a:moveTo>
                  <a:lnTo>
                    <a:pt x="88" y="729"/>
                  </a:lnTo>
                  <a:lnTo>
                    <a:pt x="105" y="729"/>
                  </a:lnTo>
                  <a:lnTo>
                    <a:pt x="105" y="714"/>
                  </a:lnTo>
                  <a:lnTo>
                    <a:pt x="88" y="714"/>
                  </a:lnTo>
                  <a:lnTo>
                    <a:pt x="88" y="729"/>
                  </a:lnTo>
                  <a:lnTo>
                    <a:pt x="97" y="729"/>
                  </a:lnTo>
                  <a:lnTo>
                    <a:pt x="105" y="729"/>
                  </a:lnTo>
                  <a:lnTo>
                    <a:pt x="105" y="719"/>
                  </a:lnTo>
                  <a:lnTo>
                    <a:pt x="88" y="719"/>
                  </a:lnTo>
                  <a:close/>
                  <a:moveTo>
                    <a:pt x="105" y="702"/>
                  </a:moveTo>
                  <a:lnTo>
                    <a:pt x="105" y="677"/>
                  </a:lnTo>
                  <a:lnTo>
                    <a:pt x="97" y="676"/>
                  </a:lnTo>
                  <a:lnTo>
                    <a:pt x="89" y="677"/>
                  </a:lnTo>
                  <a:lnTo>
                    <a:pt x="89" y="702"/>
                  </a:lnTo>
                  <a:lnTo>
                    <a:pt x="106" y="701"/>
                  </a:lnTo>
                  <a:lnTo>
                    <a:pt x="105" y="676"/>
                  </a:lnTo>
                  <a:lnTo>
                    <a:pt x="89" y="676"/>
                  </a:lnTo>
                  <a:lnTo>
                    <a:pt x="88" y="701"/>
                  </a:lnTo>
                  <a:lnTo>
                    <a:pt x="105" y="702"/>
                  </a:lnTo>
                  <a:close/>
                  <a:moveTo>
                    <a:pt x="90" y="714"/>
                  </a:moveTo>
                  <a:lnTo>
                    <a:pt x="90" y="721"/>
                  </a:lnTo>
                  <a:lnTo>
                    <a:pt x="107" y="720"/>
                  </a:lnTo>
                  <a:lnTo>
                    <a:pt x="107" y="701"/>
                  </a:lnTo>
                  <a:lnTo>
                    <a:pt x="90" y="701"/>
                  </a:lnTo>
                  <a:lnTo>
                    <a:pt x="90" y="720"/>
                  </a:lnTo>
                  <a:lnTo>
                    <a:pt x="98" y="720"/>
                  </a:lnTo>
                  <a:lnTo>
                    <a:pt x="107" y="720"/>
                  </a:lnTo>
                  <a:lnTo>
                    <a:pt x="106" y="714"/>
                  </a:lnTo>
                  <a:lnTo>
                    <a:pt x="90" y="714"/>
                  </a:lnTo>
                  <a:close/>
                  <a:moveTo>
                    <a:pt x="91" y="697"/>
                  </a:moveTo>
                  <a:lnTo>
                    <a:pt x="91" y="716"/>
                  </a:lnTo>
                  <a:lnTo>
                    <a:pt x="92" y="728"/>
                  </a:lnTo>
                  <a:lnTo>
                    <a:pt x="92" y="747"/>
                  </a:lnTo>
                  <a:lnTo>
                    <a:pt x="109" y="747"/>
                  </a:lnTo>
                  <a:lnTo>
                    <a:pt x="108" y="728"/>
                  </a:lnTo>
                  <a:lnTo>
                    <a:pt x="108" y="715"/>
                  </a:lnTo>
                  <a:lnTo>
                    <a:pt x="107" y="697"/>
                  </a:lnTo>
                  <a:lnTo>
                    <a:pt x="91" y="697"/>
                  </a:lnTo>
                  <a:close/>
                  <a:moveTo>
                    <a:pt x="92" y="760"/>
                  </a:moveTo>
                  <a:lnTo>
                    <a:pt x="92" y="761"/>
                  </a:lnTo>
                  <a:lnTo>
                    <a:pt x="93" y="783"/>
                  </a:lnTo>
                  <a:lnTo>
                    <a:pt x="110" y="783"/>
                  </a:lnTo>
                  <a:lnTo>
                    <a:pt x="110" y="781"/>
                  </a:lnTo>
                  <a:lnTo>
                    <a:pt x="93" y="781"/>
                  </a:lnTo>
                  <a:lnTo>
                    <a:pt x="93" y="783"/>
                  </a:lnTo>
                  <a:lnTo>
                    <a:pt x="101" y="783"/>
                  </a:lnTo>
                  <a:lnTo>
                    <a:pt x="110" y="783"/>
                  </a:lnTo>
                  <a:lnTo>
                    <a:pt x="109" y="761"/>
                  </a:lnTo>
                  <a:lnTo>
                    <a:pt x="109" y="759"/>
                  </a:lnTo>
                  <a:lnTo>
                    <a:pt x="92" y="760"/>
                  </a:lnTo>
                  <a:close/>
                  <a:moveTo>
                    <a:pt x="110" y="769"/>
                  </a:moveTo>
                  <a:lnTo>
                    <a:pt x="110" y="749"/>
                  </a:lnTo>
                  <a:lnTo>
                    <a:pt x="111" y="734"/>
                  </a:lnTo>
                  <a:lnTo>
                    <a:pt x="103" y="733"/>
                  </a:lnTo>
                  <a:lnTo>
                    <a:pt x="105" y="741"/>
                  </a:lnTo>
                  <a:lnTo>
                    <a:pt x="106" y="741"/>
                  </a:lnTo>
                  <a:lnTo>
                    <a:pt x="103" y="733"/>
                  </a:lnTo>
                  <a:lnTo>
                    <a:pt x="95" y="733"/>
                  </a:lnTo>
                  <a:lnTo>
                    <a:pt x="95" y="747"/>
                  </a:lnTo>
                  <a:lnTo>
                    <a:pt x="112" y="747"/>
                  </a:lnTo>
                  <a:lnTo>
                    <a:pt x="112" y="733"/>
                  </a:lnTo>
                  <a:lnTo>
                    <a:pt x="101" y="725"/>
                  </a:lnTo>
                  <a:lnTo>
                    <a:pt x="100" y="725"/>
                  </a:lnTo>
                  <a:lnTo>
                    <a:pt x="94" y="733"/>
                  </a:lnTo>
                  <a:lnTo>
                    <a:pt x="94" y="749"/>
                  </a:lnTo>
                  <a:lnTo>
                    <a:pt x="94" y="769"/>
                  </a:lnTo>
                  <a:lnTo>
                    <a:pt x="110" y="769"/>
                  </a:lnTo>
                  <a:close/>
                  <a:moveTo>
                    <a:pt x="96" y="760"/>
                  </a:moveTo>
                  <a:lnTo>
                    <a:pt x="97" y="785"/>
                  </a:lnTo>
                  <a:lnTo>
                    <a:pt x="114" y="785"/>
                  </a:lnTo>
                  <a:lnTo>
                    <a:pt x="113" y="759"/>
                  </a:lnTo>
                  <a:lnTo>
                    <a:pt x="96" y="760"/>
                  </a:lnTo>
                  <a:close/>
                  <a:moveTo>
                    <a:pt x="114" y="775"/>
                  </a:moveTo>
                  <a:lnTo>
                    <a:pt x="114" y="757"/>
                  </a:lnTo>
                  <a:lnTo>
                    <a:pt x="106" y="757"/>
                  </a:lnTo>
                  <a:lnTo>
                    <a:pt x="97" y="758"/>
                  </a:lnTo>
                  <a:lnTo>
                    <a:pt x="98" y="765"/>
                  </a:lnTo>
                  <a:lnTo>
                    <a:pt x="115" y="765"/>
                  </a:lnTo>
                  <a:lnTo>
                    <a:pt x="115" y="750"/>
                  </a:lnTo>
                  <a:lnTo>
                    <a:pt x="107" y="750"/>
                  </a:lnTo>
                  <a:lnTo>
                    <a:pt x="99" y="753"/>
                  </a:lnTo>
                  <a:lnTo>
                    <a:pt x="100" y="754"/>
                  </a:lnTo>
                  <a:lnTo>
                    <a:pt x="108" y="751"/>
                  </a:lnTo>
                  <a:lnTo>
                    <a:pt x="99" y="752"/>
                  </a:lnTo>
                  <a:lnTo>
                    <a:pt x="100" y="758"/>
                  </a:lnTo>
                  <a:lnTo>
                    <a:pt x="117" y="758"/>
                  </a:lnTo>
                  <a:lnTo>
                    <a:pt x="117" y="755"/>
                  </a:lnTo>
                  <a:lnTo>
                    <a:pt x="100" y="752"/>
                  </a:lnTo>
                  <a:lnTo>
                    <a:pt x="100" y="755"/>
                  </a:lnTo>
                  <a:lnTo>
                    <a:pt x="108" y="756"/>
                  </a:lnTo>
                  <a:lnTo>
                    <a:pt x="117" y="756"/>
                  </a:lnTo>
                  <a:lnTo>
                    <a:pt x="116" y="750"/>
                  </a:lnTo>
                  <a:lnTo>
                    <a:pt x="115" y="748"/>
                  </a:lnTo>
                  <a:lnTo>
                    <a:pt x="115" y="747"/>
                  </a:lnTo>
                  <a:lnTo>
                    <a:pt x="99" y="749"/>
                  </a:lnTo>
                  <a:lnTo>
                    <a:pt x="98" y="764"/>
                  </a:lnTo>
                  <a:lnTo>
                    <a:pt x="106" y="765"/>
                  </a:lnTo>
                  <a:lnTo>
                    <a:pt x="115" y="764"/>
                  </a:lnTo>
                  <a:lnTo>
                    <a:pt x="114" y="756"/>
                  </a:lnTo>
                  <a:lnTo>
                    <a:pt x="97" y="757"/>
                  </a:lnTo>
                  <a:lnTo>
                    <a:pt x="97" y="774"/>
                  </a:lnTo>
                  <a:lnTo>
                    <a:pt x="114" y="775"/>
                  </a:lnTo>
                  <a:close/>
                  <a:moveTo>
                    <a:pt x="101" y="763"/>
                  </a:moveTo>
                  <a:lnTo>
                    <a:pt x="101" y="788"/>
                  </a:lnTo>
                  <a:lnTo>
                    <a:pt x="118" y="787"/>
                  </a:lnTo>
                  <a:lnTo>
                    <a:pt x="117" y="762"/>
                  </a:lnTo>
                  <a:lnTo>
                    <a:pt x="101" y="763"/>
                  </a:lnTo>
                  <a:close/>
                  <a:moveTo>
                    <a:pt x="101" y="800"/>
                  </a:moveTo>
                  <a:lnTo>
                    <a:pt x="101" y="805"/>
                  </a:lnTo>
                  <a:lnTo>
                    <a:pt x="118" y="805"/>
                  </a:lnTo>
                  <a:lnTo>
                    <a:pt x="119" y="793"/>
                  </a:lnTo>
                  <a:lnTo>
                    <a:pt x="110" y="793"/>
                  </a:lnTo>
                  <a:lnTo>
                    <a:pt x="102" y="796"/>
                  </a:lnTo>
                  <a:lnTo>
                    <a:pt x="103" y="797"/>
                  </a:lnTo>
                  <a:lnTo>
                    <a:pt x="103" y="799"/>
                  </a:lnTo>
                  <a:lnTo>
                    <a:pt x="120" y="798"/>
                  </a:lnTo>
                  <a:lnTo>
                    <a:pt x="120" y="792"/>
                  </a:lnTo>
                  <a:lnTo>
                    <a:pt x="112" y="792"/>
                  </a:lnTo>
                  <a:lnTo>
                    <a:pt x="104" y="792"/>
                  </a:lnTo>
                  <a:lnTo>
                    <a:pt x="104" y="816"/>
                  </a:lnTo>
                  <a:lnTo>
                    <a:pt x="121" y="816"/>
                  </a:lnTo>
                  <a:lnTo>
                    <a:pt x="121" y="791"/>
                  </a:lnTo>
                  <a:lnTo>
                    <a:pt x="104" y="791"/>
                  </a:lnTo>
                  <a:lnTo>
                    <a:pt x="103" y="796"/>
                  </a:lnTo>
                  <a:lnTo>
                    <a:pt x="112" y="797"/>
                  </a:lnTo>
                  <a:lnTo>
                    <a:pt x="119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02" y="792"/>
                  </a:lnTo>
                  <a:lnTo>
                    <a:pt x="101" y="804"/>
                  </a:lnTo>
                  <a:lnTo>
                    <a:pt x="110" y="805"/>
                  </a:lnTo>
                  <a:lnTo>
                    <a:pt x="118" y="805"/>
                  </a:lnTo>
                  <a:lnTo>
                    <a:pt x="118" y="800"/>
                  </a:lnTo>
                  <a:lnTo>
                    <a:pt x="101" y="800"/>
                  </a:lnTo>
                  <a:close/>
                  <a:moveTo>
                    <a:pt x="104" y="829"/>
                  </a:moveTo>
                  <a:lnTo>
                    <a:pt x="104" y="854"/>
                  </a:lnTo>
                  <a:lnTo>
                    <a:pt x="121" y="854"/>
                  </a:lnTo>
                  <a:lnTo>
                    <a:pt x="121" y="829"/>
                  </a:lnTo>
                  <a:lnTo>
                    <a:pt x="104" y="829"/>
                  </a:lnTo>
                  <a:close/>
                  <a:moveTo>
                    <a:pt x="121" y="846"/>
                  </a:moveTo>
                  <a:lnTo>
                    <a:pt x="122" y="829"/>
                  </a:lnTo>
                  <a:lnTo>
                    <a:pt x="122" y="804"/>
                  </a:lnTo>
                  <a:lnTo>
                    <a:pt x="114" y="804"/>
                  </a:lnTo>
                  <a:lnTo>
                    <a:pt x="106" y="804"/>
                  </a:lnTo>
                  <a:lnTo>
                    <a:pt x="106" y="813"/>
                  </a:lnTo>
                  <a:lnTo>
                    <a:pt x="123" y="813"/>
                  </a:lnTo>
                  <a:lnTo>
                    <a:pt x="122" y="804"/>
                  </a:lnTo>
                  <a:lnTo>
                    <a:pt x="106" y="804"/>
                  </a:lnTo>
                  <a:lnTo>
                    <a:pt x="105" y="828"/>
                  </a:lnTo>
                  <a:lnTo>
                    <a:pt x="105" y="845"/>
                  </a:lnTo>
                  <a:lnTo>
                    <a:pt x="121" y="846"/>
                  </a:lnTo>
                  <a:close/>
                  <a:moveTo>
                    <a:pt x="106" y="825"/>
                  </a:moveTo>
                  <a:lnTo>
                    <a:pt x="106" y="838"/>
                  </a:lnTo>
                  <a:lnTo>
                    <a:pt x="123" y="839"/>
                  </a:lnTo>
                  <a:lnTo>
                    <a:pt x="123" y="827"/>
                  </a:lnTo>
                  <a:lnTo>
                    <a:pt x="107" y="826"/>
                  </a:lnTo>
                  <a:lnTo>
                    <a:pt x="106" y="838"/>
                  </a:lnTo>
                  <a:lnTo>
                    <a:pt x="115" y="838"/>
                  </a:lnTo>
                  <a:lnTo>
                    <a:pt x="123" y="838"/>
                  </a:lnTo>
                  <a:lnTo>
                    <a:pt x="123" y="825"/>
                  </a:lnTo>
                  <a:lnTo>
                    <a:pt x="106" y="825"/>
                  </a:lnTo>
                  <a:close/>
                  <a:moveTo>
                    <a:pt x="124" y="814"/>
                  </a:moveTo>
                  <a:lnTo>
                    <a:pt x="125" y="793"/>
                  </a:lnTo>
                  <a:lnTo>
                    <a:pt x="116" y="792"/>
                  </a:lnTo>
                  <a:lnTo>
                    <a:pt x="108" y="793"/>
                  </a:lnTo>
                  <a:lnTo>
                    <a:pt x="109" y="811"/>
                  </a:lnTo>
                  <a:lnTo>
                    <a:pt x="125" y="812"/>
                  </a:lnTo>
                  <a:lnTo>
                    <a:pt x="126" y="801"/>
                  </a:lnTo>
                  <a:lnTo>
                    <a:pt x="126" y="801"/>
                  </a:lnTo>
                  <a:lnTo>
                    <a:pt x="109" y="800"/>
                  </a:lnTo>
                  <a:lnTo>
                    <a:pt x="109" y="800"/>
                  </a:lnTo>
                  <a:lnTo>
                    <a:pt x="109" y="811"/>
                  </a:lnTo>
                  <a:lnTo>
                    <a:pt x="117" y="811"/>
                  </a:lnTo>
                  <a:lnTo>
                    <a:pt x="125" y="811"/>
                  </a:lnTo>
                  <a:lnTo>
                    <a:pt x="125" y="792"/>
                  </a:lnTo>
                  <a:lnTo>
                    <a:pt x="108" y="792"/>
                  </a:lnTo>
                  <a:lnTo>
                    <a:pt x="108" y="813"/>
                  </a:lnTo>
                  <a:lnTo>
                    <a:pt x="124" y="814"/>
                  </a:lnTo>
                  <a:close/>
                  <a:moveTo>
                    <a:pt x="110" y="794"/>
                  </a:moveTo>
                  <a:lnTo>
                    <a:pt x="110" y="819"/>
                  </a:lnTo>
                  <a:lnTo>
                    <a:pt x="127" y="818"/>
                  </a:lnTo>
                  <a:lnTo>
                    <a:pt x="127" y="793"/>
                  </a:lnTo>
                  <a:lnTo>
                    <a:pt x="110" y="794"/>
                  </a:lnTo>
                  <a:close/>
                  <a:moveTo>
                    <a:pt x="111" y="832"/>
                  </a:moveTo>
                  <a:lnTo>
                    <a:pt x="111" y="840"/>
                  </a:lnTo>
                  <a:lnTo>
                    <a:pt x="128" y="840"/>
                  </a:lnTo>
                  <a:lnTo>
                    <a:pt x="128" y="819"/>
                  </a:lnTo>
                  <a:lnTo>
                    <a:pt x="129" y="797"/>
                  </a:lnTo>
                  <a:lnTo>
                    <a:pt x="112" y="797"/>
                  </a:lnTo>
                  <a:lnTo>
                    <a:pt x="112" y="818"/>
                  </a:lnTo>
                  <a:lnTo>
                    <a:pt x="111" y="839"/>
                  </a:lnTo>
                  <a:lnTo>
                    <a:pt x="119" y="839"/>
                  </a:lnTo>
                  <a:lnTo>
                    <a:pt x="128" y="839"/>
                  </a:lnTo>
                  <a:lnTo>
                    <a:pt x="128" y="831"/>
                  </a:lnTo>
                  <a:lnTo>
                    <a:pt x="111" y="832"/>
                  </a:lnTo>
                  <a:close/>
                  <a:moveTo>
                    <a:pt x="129" y="785"/>
                  </a:moveTo>
                  <a:lnTo>
                    <a:pt x="129" y="776"/>
                  </a:lnTo>
                  <a:lnTo>
                    <a:pt x="121" y="776"/>
                  </a:lnTo>
                  <a:lnTo>
                    <a:pt x="112" y="776"/>
                  </a:lnTo>
                  <a:lnTo>
                    <a:pt x="113" y="792"/>
                  </a:lnTo>
                  <a:lnTo>
                    <a:pt x="130" y="792"/>
                  </a:lnTo>
                  <a:lnTo>
                    <a:pt x="129" y="776"/>
                  </a:lnTo>
                  <a:lnTo>
                    <a:pt x="112" y="776"/>
                  </a:lnTo>
                  <a:lnTo>
                    <a:pt x="112" y="784"/>
                  </a:lnTo>
                  <a:lnTo>
                    <a:pt x="129" y="785"/>
                  </a:lnTo>
                  <a:close/>
                  <a:moveTo>
                    <a:pt x="130" y="805"/>
                  </a:moveTo>
                  <a:lnTo>
                    <a:pt x="130" y="803"/>
                  </a:lnTo>
                  <a:lnTo>
                    <a:pt x="122" y="801"/>
                  </a:lnTo>
                  <a:lnTo>
                    <a:pt x="114" y="801"/>
                  </a:lnTo>
                  <a:lnTo>
                    <a:pt x="114" y="848"/>
                  </a:lnTo>
                  <a:lnTo>
                    <a:pt x="131" y="848"/>
                  </a:lnTo>
                  <a:lnTo>
                    <a:pt x="131" y="847"/>
                  </a:lnTo>
                  <a:lnTo>
                    <a:pt x="114" y="846"/>
                  </a:lnTo>
                  <a:lnTo>
                    <a:pt x="114" y="848"/>
                  </a:lnTo>
                  <a:lnTo>
                    <a:pt x="123" y="848"/>
                  </a:lnTo>
                  <a:lnTo>
                    <a:pt x="131" y="848"/>
                  </a:lnTo>
                  <a:lnTo>
                    <a:pt x="130" y="801"/>
                  </a:lnTo>
                  <a:lnTo>
                    <a:pt x="114" y="799"/>
                  </a:lnTo>
                  <a:lnTo>
                    <a:pt x="114" y="801"/>
                  </a:lnTo>
                  <a:lnTo>
                    <a:pt x="130" y="805"/>
                  </a:lnTo>
                  <a:close/>
                  <a:moveTo>
                    <a:pt x="131" y="834"/>
                  </a:moveTo>
                  <a:lnTo>
                    <a:pt x="132" y="809"/>
                  </a:lnTo>
                  <a:lnTo>
                    <a:pt x="115" y="809"/>
                  </a:lnTo>
                  <a:lnTo>
                    <a:pt x="114" y="834"/>
                  </a:lnTo>
                  <a:lnTo>
                    <a:pt x="131" y="834"/>
                  </a:lnTo>
                  <a:close/>
                  <a:moveTo>
                    <a:pt x="132" y="796"/>
                  </a:moveTo>
                  <a:lnTo>
                    <a:pt x="132" y="781"/>
                  </a:lnTo>
                  <a:lnTo>
                    <a:pt x="124" y="780"/>
                  </a:lnTo>
                  <a:lnTo>
                    <a:pt x="132" y="783"/>
                  </a:lnTo>
                  <a:lnTo>
                    <a:pt x="133" y="780"/>
                  </a:lnTo>
                  <a:lnTo>
                    <a:pt x="125" y="778"/>
                  </a:lnTo>
                  <a:lnTo>
                    <a:pt x="116" y="778"/>
                  </a:lnTo>
                  <a:lnTo>
                    <a:pt x="117" y="807"/>
                  </a:lnTo>
                  <a:lnTo>
                    <a:pt x="117" y="811"/>
                  </a:lnTo>
                  <a:lnTo>
                    <a:pt x="134" y="810"/>
                  </a:lnTo>
                  <a:lnTo>
                    <a:pt x="134" y="807"/>
                  </a:lnTo>
                  <a:lnTo>
                    <a:pt x="133" y="778"/>
                  </a:lnTo>
                  <a:lnTo>
                    <a:pt x="116" y="776"/>
                  </a:lnTo>
                  <a:lnTo>
                    <a:pt x="116" y="778"/>
                  </a:lnTo>
                  <a:lnTo>
                    <a:pt x="115" y="780"/>
                  </a:lnTo>
                  <a:lnTo>
                    <a:pt x="115" y="796"/>
                  </a:lnTo>
                  <a:lnTo>
                    <a:pt x="132" y="796"/>
                  </a:lnTo>
                  <a:close/>
                  <a:moveTo>
                    <a:pt x="117" y="823"/>
                  </a:moveTo>
                  <a:lnTo>
                    <a:pt x="117" y="825"/>
                  </a:lnTo>
                  <a:lnTo>
                    <a:pt x="118" y="833"/>
                  </a:lnTo>
                  <a:lnTo>
                    <a:pt x="119" y="842"/>
                  </a:lnTo>
                  <a:lnTo>
                    <a:pt x="135" y="842"/>
                  </a:lnTo>
                  <a:lnTo>
                    <a:pt x="135" y="835"/>
                  </a:lnTo>
                  <a:lnTo>
                    <a:pt x="119" y="835"/>
                  </a:lnTo>
                  <a:lnTo>
                    <a:pt x="119" y="841"/>
                  </a:lnTo>
                  <a:lnTo>
                    <a:pt x="127" y="842"/>
                  </a:lnTo>
                  <a:lnTo>
                    <a:pt x="135" y="841"/>
                  </a:lnTo>
                  <a:lnTo>
                    <a:pt x="135" y="832"/>
                  </a:lnTo>
                  <a:lnTo>
                    <a:pt x="134" y="825"/>
                  </a:lnTo>
                  <a:lnTo>
                    <a:pt x="134" y="822"/>
                  </a:lnTo>
                  <a:lnTo>
                    <a:pt x="117" y="823"/>
                  </a:lnTo>
                  <a:close/>
                  <a:moveTo>
                    <a:pt x="136" y="823"/>
                  </a:moveTo>
                  <a:lnTo>
                    <a:pt x="136" y="817"/>
                  </a:lnTo>
                  <a:lnTo>
                    <a:pt x="137" y="789"/>
                  </a:lnTo>
                  <a:lnTo>
                    <a:pt x="128" y="789"/>
                  </a:lnTo>
                  <a:lnTo>
                    <a:pt x="120" y="789"/>
                  </a:lnTo>
                  <a:lnTo>
                    <a:pt x="120" y="805"/>
                  </a:lnTo>
                  <a:lnTo>
                    <a:pt x="137" y="805"/>
                  </a:lnTo>
                  <a:lnTo>
                    <a:pt x="137" y="789"/>
                  </a:lnTo>
                  <a:lnTo>
                    <a:pt x="120" y="789"/>
                  </a:lnTo>
                  <a:lnTo>
                    <a:pt x="119" y="817"/>
                  </a:lnTo>
                  <a:lnTo>
                    <a:pt x="119" y="822"/>
                  </a:lnTo>
                  <a:lnTo>
                    <a:pt x="136" y="823"/>
                  </a:lnTo>
                  <a:close/>
                  <a:moveTo>
                    <a:pt x="120" y="818"/>
                  </a:moveTo>
                  <a:lnTo>
                    <a:pt x="120" y="843"/>
                  </a:lnTo>
                  <a:lnTo>
                    <a:pt x="137" y="842"/>
                  </a:lnTo>
                  <a:lnTo>
                    <a:pt x="137" y="817"/>
                  </a:lnTo>
                  <a:lnTo>
                    <a:pt x="120" y="818"/>
                  </a:lnTo>
                  <a:close/>
                  <a:moveTo>
                    <a:pt x="121" y="856"/>
                  </a:moveTo>
                  <a:lnTo>
                    <a:pt x="121" y="859"/>
                  </a:lnTo>
                  <a:lnTo>
                    <a:pt x="138" y="859"/>
                  </a:lnTo>
                  <a:lnTo>
                    <a:pt x="139" y="840"/>
                  </a:lnTo>
                  <a:lnTo>
                    <a:pt x="130" y="839"/>
                  </a:lnTo>
                  <a:lnTo>
                    <a:pt x="128" y="847"/>
                  </a:lnTo>
                  <a:lnTo>
                    <a:pt x="128" y="847"/>
                  </a:lnTo>
                  <a:lnTo>
                    <a:pt x="139" y="840"/>
                  </a:lnTo>
                  <a:lnTo>
                    <a:pt x="140" y="820"/>
                  </a:lnTo>
                  <a:lnTo>
                    <a:pt x="131" y="820"/>
                  </a:lnTo>
                  <a:lnTo>
                    <a:pt x="123" y="820"/>
                  </a:lnTo>
                  <a:lnTo>
                    <a:pt x="123" y="827"/>
                  </a:lnTo>
                  <a:lnTo>
                    <a:pt x="140" y="827"/>
                  </a:lnTo>
                  <a:lnTo>
                    <a:pt x="140" y="820"/>
                  </a:lnTo>
                  <a:lnTo>
                    <a:pt x="123" y="820"/>
                  </a:lnTo>
                  <a:lnTo>
                    <a:pt x="122" y="839"/>
                  </a:lnTo>
                  <a:lnTo>
                    <a:pt x="131" y="840"/>
                  </a:lnTo>
                  <a:lnTo>
                    <a:pt x="133" y="831"/>
                  </a:lnTo>
                  <a:lnTo>
                    <a:pt x="132" y="831"/>
                  </a:lnTo>
                  <a:lnTo>
                    <a:pt x="122" y="839"/>
                  </a:lnTo>
                  <a:lnTo>
                    <a:pt x="121" y="858"/>
                  </a:lnTo>
                  <a:lnTo>
                    <a:pt x="130" y="858"/>
                  </a:lnTo>
                  <a:lnTo>
                    <a:pt x="138" y="857"/>
                  </a:lnTo>
                  <a:lnTo>
                    <a:pt x="137" y="854"/>
                  </a:lnTo>
                  <a:lnTo>
                    <a:pt x="121" y="856"/>
                  </a:lnTo>
                  <a:close/>
                  <a:moveTo>
                    <a:pt x="123" y="840"/>
                  </a:moveTo>
                  <a:lnTo>
                    <a:pt x="124" y="858"/>
                  </a:lnTo>
                  <a:lnTo>
                    <a:pt x="140" y="858"/>
                  </a:lnTo>
                  <a:lnTo>
                    <a:pt x="141" y="852"/>
                  </a:lnTo>
                  <a:lnTo>
                    <a:pt x="124" y="851"/>
                  </a:lnTo>
                  <a:lnTo>
                    <a:pt x="124" y="858"/>
                  </a:lnTo>
                  <a:lnTo>
                    <a:pt x="132" y="858"/>
                  </a:lnTo>
                  <a:lnTo>
                    <a:pt x="140" y="858"/>
                  </a:lnTo>
                  <a:lnTo>
                    <a:pt x="140" y="840"/>
                  </a:lnTo>
                  <a:lnTo>
                    <a:pt x="123" y="840"/>
                  </a:lnTo>
                  <a:close/>
                  <a:moveTo>
                    <a:pt x="141" y="839"/>
                  </a:moveTo>
                  <a:lnTo>
                    <a:pt x="141" y="814"/>
                  </a:lnTo>
                  <a:lnTo>
                    <a:pt x="133" y="814"/>
                  </a:lnTo>
                  <a:lnTo>
                    <a:pt x="124" y="814"/>
                  </a:lnTo>
                  <a:lnTo>
                    <a:pt x="125" y="838"/>
                  </a:lnTo>
                  <a:lnTo>
                    <a:pt x="141" y="838"/>
                  </a:lnTo>
                  <a:lnTo>
                    <a:pt x="141" y="813"/>
                  </a:lnTo>
                  <a:lnTo>
                    <a:pt x="124" y="813"/>
                  </a:lnTo>
                  <a:lnTo>
                    <a:pt x="124" y="839"/>
                  </a:lnTo>
                  <a:lnTo>
                    <a:pt x="141" y="839"/>
                  </a:lnTo>
                  <a:close/>
                  <a:moveTo>
                    <a:pt x="142" y="840"/>
                  </a:moveTo>
                  <a:lnTo>
                    <a:pt x="142" y="824"/>
                  </a:lnTo>
                  <a:lnTo>
                    <a:pt x="134" y="823"/>
                  </a:lnTo>
                  <a:lnTo>
                    <a:pt x="125" y="823"/>
                  </a:lnTo>
                  <a:lnTo>
                    <a:pt x="126" y="831"/>
                  </a:lnTo>
                  <a:lnTo>
                    <a:pt x="142" y="831"/>
                  </a:lnTo>
                  <a:lnTo>
                    <a:pt x="142" y="823"/>
                  </a:lnTo>
                  <a:lnTo>
                    <a:pt x="125" y="823"/>
                  </a:lnTo>
                  <a:lnTo>
                    <a:pt x="125" y="840"/>
                  </a:lnTo>
                  <a:lnTo>
                    <a:pt x="142" y="840"/>
                  </a:lnTo>
                  <a:close/>
                  <a:moveTo>
                    <a:pt x="126" y="844"/>
                  </a:moveTo>
                  <a:lnTo>
                    <a:pt x="126" y="863"/>
                  </a:lnTo>
                  <a:lnTo>
                    <a:pt x="143" y="863"/>
                  </a:lnTo>
                  <a:lnTo>
                    <a:pt x="143" y="847"/>
                  </a:lnTo>
                  <a:lnTo>
                    <a:pt x="135" y="847"/>
                  </a:lnTo>
                  <a:lnTo>
                    <a:pt x="127" y="847"/>
                  </a:lnTo>
                  <a:lnTo>
                    <a:pt x="127" y="863"/>
                  </a:lnTo>
                  <a:lnTo>
                    <a:pt x="144" y="862"/>
                  </a:lnTo>
                  <a:lnTo>
                    <a:pt x="143" y="847"/>
                  </a:lnTo>
                  <a:lnTo>
                    <a:pt x="127" y="847"/>
                  </a:lnTo>
                  <a:lnTo>
                    <a:pt x="126" y="862"/>
                  </a:lnTo>
                  <a:lnTo>
                    <a:pt x="134" y="863"/>
                  </a:lnTo>
                  <a:lnTo>
                    <a:pt x="143" y="863"/>
                  </a:lnTo>
                  <a:lnTo>
                    <a:pt x="143" y="844"/>
                  </a:lnTo>
                  <a:lnTo>
                    <a:pt x="126" y="844"/>
                  </a:lnTo>
                  <a:close/>
                  <a:moveTo>
                    <a:pt x="127" y="875"/>
                  </a:moveTo>
                  <a:lnTo>
                    <a:pt x="127" y="884"/>
                  </a:lnTo>
                  <a:lnTo>
                    <a:pt x="144" y="884"/>
                  </a:lnTo>
                  <a:lnTo>
                    <a:pt x="145" y="868"/>
                  </a:lnTo>
                  <a:lnTo>
                    <a:pt x="128" y="868"/>
                  </a:lnTo>
                  <a:lnTo>
                    <a:pt x="127" y="884"/>
                  </a:lnTo>
                  <a:lnTo>
                    <a:pt x="136" y="884"/>
                  </a:lnTo>
                  <a:lnTo>
                    <a:pt x="144" y="884"/>
                  </a:lnTo>
                  <a:lnTo>
                    <a:pt x="144" y="875"/>
                  </a:lnTo>
                  <a:lnTo>
                    <a:pt x="127" y="875"/>
                  </a:lnTo>
                  <a:close/>
                  <a:moveTo>
                    <a:pt x="129" y="868"/>
                  </a:moveTo>
                  <a:lnTo>
                    <a:pt x="129" y="885"/>
                  </a:lnTo>
                  <a:lnTo>
                    <a:pt x="146" y="885"/>
                  </a:lnTo>
                  <a:lnTo>
                    <a:pt x="146" y="860"/>
                  </a:lnTo>
                  <a:lnTo>
                    <a:pt x="138" y="860"/>
                  </a:lnTo>
                  <a:lnTo>
                    <a:pt x="130" y="860"/>
                  </a:lnTo>
                  <a:lnTo>
                    <a:pt x="130" y="868"/>
                  </a:lnTo>
                  <a:lnTo>
                    <a:pt x="147" y="867"/>
                  </a:lnTo>
                  <a:lnTo>
                    <a:pt x="146" y="860"/>
                  </a:lnTo>
                  <a:lnTo>
                    <a:pt x="130" y="860"/>
                  </a:lnTo>
                  <a:lnTo>
                    <a:pt x="129" y="884"/>
                  </a:lnTo>
                  <a:lnTo>
                    <a:pt x="137" y="885"/>
                  </a:lnTo>
                  <a:lnTo>
                    <a:pt x="146" y="884"/>
                  </a:lnTo>
                  <a:lnTo>
                    <a:pt x="145" y="867"/>
                  </a:lnTo>
                  <a:lnTo>
                    <a:pt x="129" y="868"/>
                  </a:lnTo>
                  <a:close/>
                  <a:moveTo>
                    <a:pt x="130" y="880"/>
                  </a:moveTo>
                  <a:lnTo>
                    <a:pt x="130" y="889"/>
                  </a:lnTo>
                  <a:lnTo>
                    <a:pt x="147" y="889"/>
                  </a:lnTo>
                  <a:lnTo>
                    <a:pt x="148" y="876"/>
                  </a:lnTo>
                  <a:lnTo>
                    <a:pt x="139" y="875"/>
                  </a:lnTo>
                  <a:lnTo>
                    <a:pt x="131" y="875"/>
                  </a:lnTo>
                  <a:lnTo>
                    <a:pt x="131" y="879"/>
                  </a:lnTo>
                  <a:lnTo>
                    <a:pt x="148" y="878"/>
                  </a:lnTo>
                  <a:lnTo>
                    <a:pt x="148" y="875"/>
                  </a:lnTo>
                  <a:lnTo>
                    <a:pt x="131" y="875"/>
                  </a:lnTo>
                  <a:lnTo>
                    <a:pt x="130" y="888"/>
                  </a:lnTo>
                  <a:lnTo>
                    <a:pt x="139" y="888"/>
                  </a:lnTo>
                  <a:lnTo>
                    <a:pt x="147" y="888"/>
                  </a:lnTo>
                  <a:lnTo>
                    <a:pt x="147" y="880"/>
                  </a:lnTo>
                  <a:lnTo>
                    <a:pt x="130" y="880"/>
                  </a:lnTo>
                  <a:close/>
                  <a:moveTo>
                    <a:pt x="132" y="891"/>
                  </a:moveTo>
                  <a:lnTo>
                    <a:pt x="132" y="895"/>
                  </a:lnTo>
                  <a:lnTo>
                    <a:pt x="148" y="895"/>
                  </a:lnTo>
                  <a:lnTo>
                    <a:pt x="149" y="869"/>
                  </a:lnTo>
                  <a:lnTo>
                    <a:pt x="141" y="868"/>
                  </a:lnTo>
                  <a:lnTo>
                    <a:pt x="132" y="869"/>
                  </a:lnTo>
                  <a:lnTo>
                    <a:pt x="133" y="888"/>
                  </a:lnTo>
                  <a:lnTo>
                    <a:pt x="133" y="889"/>
                  </a:lnTo>
                  <a:lnTo>
                    <a:pt x="150" y="889"/>
                  </a:lnTo>
                  <a:lnTo>
                    <a:pt x="150" y="887"/>
                  </a:lnTo>
                  <a:lnTo>
                    <a:pt x="149" y="868"/>
                  </a:lnTo>
                  <a:lnTo>
                    <a:pt x="132" y="868"/>
                  </a:lnTo>
                  <a:lnTo>
                    <a:pt x="132" y="894"/>
                  </a:lnTo>
                  <a:lnTo>
                    <a:pt x="140" y="895"/>
                  </a:lnTo>
                  <a:lnTo>
                    <a:pt x="148" y="894"/>
                  </a:lnTo>
                  <a:lnTo>
                    <a:pt x="148" y="891"/>
                  </a:lnTo>
                  <a:lnTo>
                    <a:pt x="132" y="891"/>
                  </a:lnTo>
                  <a:close/>
                  <a:moveTo>
                    <a:pt x="133" y="902"/>
                  </a:moveTo>
                  <a:lnTo>
                    <a:pt x="134" y="911"/>
                  </a:lnTo>
                  <a:lnTo>
                    <a:pt x="150" y="911"/>
                  </a:lnTo>
                  <a:lnTo>
                    <a:pt x="150" y="895"/>
                  </a:lnTo>
                  <a:lnTo>
                    <a:pt x="134" y="895"/>
                  </a:lnTo>
                  <a:lnTo>
                    <a:pt x="134" y="911"/>
                  </a:lnTo>
                  <a:lnTo>
                    <a:pt x="142" y="911"/>
                  </a:lnTo>
                  <a:lnTo>
                    <a:pt x="150" y="911"/>
                  </a:lnTo>
                  <a:lnTo>
                    <a:pt x="150" y="901"/>
                  </a:lnTo>
                  <a:lnTo>
                    <a:pt x="133" y="902"/>
                  </a:lnTo>
                  <a:close/>
                  <a:moveTo>
                    <a:pt x="151" y="882"/>
                  </a:moveTo>
                  <a:lnTo>
                    <a:pt x="151" y="878"/>
                  </a:lnTo>
                  <a:lnTo>
                    <a:pt x="143" y="878"/>
                  </a:lnTo>
                  <a:lnTo>
                    <a:pt x="134" y="878"/>
                  </a:lnTo>
                  <a:lnTo>
                    <a:pt x="135" y="891"/>
                  </a:lnTo>
                  <a:lnTo>
                    <a:pt x="152" y="891"/>
                  </a:lnTo>
                  <a:lnTo>
                    <a:pt x="152" y="871"/>
                  </a:lnTo>
                  <a:lnTo>
                    <a:pt x="144" y="871"/>
                  </a:lnTo>
                  <a:lnTo>
                    <a:pt x="141" y="879"/>
                  </a:lnTo>
                  <a:lnTo>
                    <a:pt x="141" y="879"/>
                  </a:lnTo>
                  <a:lnTo>
                    <a:pt x="145" y="871"/>
                  </a:lnTo>
                  <a:lnTo>
                    <a:pt x="136" y="871"/>
                  </a:lnTo>
                  <a:lnTo>
                    <a:pt x="137" y="883"/>
                  </a:lnTo>
                  <a:lnTo>
                    <a:pt x="138" y="888"/>
                  </a:lnTo>
                  <a:lnTo>
                    <a:pt x="138" y="888"/>
                  </a:lnTo>
                  <a:lnTo>
                    <a:pt x="152" y="879"/>
                  </a:lnTo>
                  <a:lnTo>
                    <a:pt x="152" y="878"/>
                  </a:lnTo>
                  <a:lnTo>
                    <a:pt x="145" y="883"/>
                  </a:lnTo>
                  <a:lnTo>
                    <a:pt x="154" y="882"/>
                  </a:lnTo>
                  <a:lnTo>
                    <a:pt x="153" y="871"/>
                  </a:lnTo>
                  <a:lnTo>
                    <a:pt x="147" y="863"/>
                  </a:lnTo>
                  <a:lnTo>
                    <a:pt x="146" y="863"/>
                  </a:lnTo>
                  <a:lnTo>
                    <a:pt x="135" y="870"/>
                  </a:lnTo>
                  <a:lnTo>
                    <a:pt x="135" y="890"/>
                  </a:lnTo>
                  <a:lnTo>
                    <a:pt x="143" y="890"/>
                  </a:lnTo>
                  <a:lnTo>
                    <a:pt x="152" y="890"/>
                  </a:lnTo>
                  <a:lnTo>
                    <a:pt x="151" y="877"/>
                  </a:lnTo>
                  <a:lnTo>
                    <a:pt x="134" y="877"/>
                  </a:lnTo>
                  <a:lnTo>
                    <a:pt x="134" y="882"/>
                  </a:lnTo>
                  <a:lnTo>
                    <a:pt x="151" y="882"/>
                  </a:lnTo>
                  <a:close/>
                  <a:moveTo>
                    <a:pt x="138" y="896"/>
                  </a:moveTo>
                  <a:lnTo>
                    <a:pt x="138" y="899"/>
                  </a:lnTo>
                  <a:lnTo>
                    <a:pt x="138" y="921"/>
                  </a:lnTo>
                  <a:lnTo>
                    <a:pt x="155" y="921"/>
                  </a:lnTo>
                  <a:lnTo>
                    <a:pt x="155" y="898"/>
                  </a:lnTo>
                  <a:lnTo>
                    <a:pt x="155" y="895"/>
                  </a:lnTo>
                  <a:lnTo>
                    <a:pt x="138" y="896"/>
                  </a:lnTo>
                  <a:close/>
                  <a:moveTo>
                    <a:pt x="139" y="933"/>
                  </a:moveTo>
                  <a:lnTo>
                    <a:pt x="139" y="937"/>
                  </a:lnTo>
                  <a:lnTo>
                    <a:pt x="155" y="937"/>
                  </a:lnTo>
                  <a:lnTo>
                    <a:pt x="156" y="917"/>
                  </a:lnTo>
                  <a:lnTo>
                    <a:pt x="157" y="906"/>
                  </a:lnTo>
                  <a:lnTo>
                    <a:pt x="157" y="890"/>
                  </a:lnTo>
                  <a:lnTo>
                    <a:pt x="140" y="889"/>
                  </a:lnTo>
                  <a:lnTo>
                    <a:pt x="140" y="905"/>
                  </a:lnTo>
                  <a:lnTo>
                    <a:pt x="139" y="916"/>
                  </a:lnTo>
                  <a:lnTo>
                    <a:pt x="139" y="936"/>
                  </a:lnTo>
                  <a:lnTo>
                    <a:pt x="147" y="937"/>
                  </a:lnTo>
                  <a:lnTo>
                    <a:pt x="155" y="936"/>
                  </a:lnTo>
                  <a:lnTo>
                    <a:pt x="155" y="933"/>
                  </a:lnTo>
                  <a:lnTo>
                    <a:pt x="139" y="933"/>
                  </a:lnTo>
                  <a:close/>
                  <a:moveTo>
                    <a:pt x="157" y="877"/>
                  </a:moveTo>
                  <a:lnTo>
                    <a:pt x="157" y="873"/>
                  </a:lnTo>
                  <a:lnTo>
                    <a:pt x="149" y="873"/>
                  </a:lnTo>
                  <a:lnTo>
                    <a:pt x="141" y="873"/>
                  </a:lnTo>
                  <a:lnTo>
                    <a:pt x="141" y="895"/>
                  </a:lnTo>
                  <a:lnTo>
                    <a:pt x="157" y="895"/>
                  </a:lnTo>
                  <a:lnTo>
                    <a:pt x="157" y="873"/>
                  </a:lnTo>
                  <a:lnTo>
                    <a:pt x="141" y="873"/>
                  </a:lnTo>
                  <a:lnTo>
                    <a:pt x="140" y="877"/>
                  </a:lnTo>
                  <a:lnTo>
                    <a:pt x="157" y="877"/>
                  </a:lnTo>
                  <a:close/>
                  <a:moveTo>
                    <a:pt x="141" y="908"/>
                  </a:moveTo>
                  <a:lnTo>
                    <a:pt x="142" y="930"/>
                  </a:lnTo>
                  <a:lnTo>
                    <a:pt x="142" y="944"/>
                  </a:lnTo>
                  <a:lnTo>
                    <a:pt x="159" y="944"/>
                  </a:lnTo>
                  <a:lnTo>
                    <a:pt x="159" y="930"/>
                  </a:lnTo>
                  <a:lnTo>
                    <a:pt x="143" y="930"/>
                  </a:lnTo>
                  <a:lnTo>
                    <a:pt x="142" y="944"/>
                  </a:lnTo>
                  <a:lnTo>
                    <a:pt x="151" y="944"/>
                  </a:lnTo>
                  <a:lnTo>
                    <a:pt x="159" y="944"/>
                  </a:lnTo>
                  <a:lnTo>
                    <a:pt x="158" y="929"/>
                  </a:lnTo>
                  <a:lnTo>
                    <a:pt x="158" y="907"/>
                  </a:lnTo>
                  <a:lnTo>
                    <a:pt x="141" y="908"/>
                  </a:lnTo>
                  <a:close/>
                  <a:moveTo>
                    <a:pt x="159" y="918"/>
                  </a:moveTo>
                  <a:lnTo>
                    <a:pt x="160" y="899"/>
                  </a:lnTo>
                  <a:lnTo>
                    <a:pt x="151" y="899"/>
                  </a:lnTo>
                  <a:lnTo>
                    <a:pt x="143" y="899"/>
                  </a:lnTo>
                  <a:lnTo>
                    <a:pt x="143" y="906"/>
                  </a:lnTo>
                  <a:lnTo>
                    <a:pt x="160" y="905"/>
                  </a:lnTo>
                  <a:lnTo>
                    <a:pt x="160" y="899"/>
                  </a:lnTo>
                  <a:lnTo>
                    <a:pt x="143" y="899"/>
                  </a:lnTo>
                  <a:lnTo>
                    <a:pt x="143" y="918"/>
                  </a:lnTo>
                  <a:lnTo>
                    <a:pt x="159" y="918"/>
                  </a:lnTo>
                  <a:close/>
                  <a:moveTo>
                    <a:pt x="143" y="918"/>
                  </a:moveTo>
                  <a:lnTo>
                    <a:pt x="143" y="948"/>
                  </a:lnTo>
                  <a:lnTo>
                    <a:pt x="160" y="948"/>
                  </a:lnTo>
                  <a:lnTo>
                    <a:pt x="161" y="928"/>
                  </a:lnTo>
                  <a:lnTo>
                    <a:pt x="144" y="928"/>
                  </a:lnTo>
                  <a:lnTo>
                    <a:pt x="143" y="948"/>
                  </a:lnTo>
                  <a:lnTo>
                    <a:pt x="152" y="948"/>
                  </a:lnTo>
                  <a:lnTo>
                    <a:pt x="160" y="948"/>
                  </a:lnTo>
                  <a:lnTo>
                    <a:pt x="160" y="918"/>
                  </a:lnTo>
                  <a:lnTo>
                    <a:pt x="143" y="918"/>
                  </a:lnTo>
                  <a:close/>
                  <a:moveTo>
                    <a:pt x="145" y="917"/>
                  </a:moveTo>
                  <a:lnTo>
                    <a:pt x="146" y="923"/>
                  </a:lnTo>
                  <a:lnTo>
                    <a:pt x="146" y="941"/>
                  </a:lnTo>
                  <a:lnTo>
                    <a:pt x="163" y="941"/>
                  </a:lnTo>
                  <a:lnTo>
                    <a:pt x="163" y="922"/>
                  </a:lnTo>
                  <a:lnTo>
                    <a:pt x="162" y="915"/>
                  </a:lnTo>
                  <a:lnTo>
                    <a:pt x="145" y="917"/>
                  </a:lnTo>
                  <a:close/>
                  <a:moveTo>
                    <a:pt x="164" y="932"/>
                  </a:moveTo>
                  <a:lnTo>
                    <a:pt x="164" y="922"/>
                  </a:lnTo>
                  <a:lnTo>
                    <a:pt x="155" y="922"/>
                  </a:lnTo>
                  <a:lnTo>
                    <a:pt x="148" y="924"/>
                  </a:lnTo>
                  <a:lnTo>
                    <a:pt x="148" y="927"/>
                  </a:lnTo>
                  <a:lnTo>
                    <a:pt x="148" y="928"/>
                  </a:lnTo>
                  <a:lnTo>
                    <a:pt x="149" y="930"/>
                  </a:lnTo>
                  <a:lnTo>
                    <a:pt x="165" y="926"/>
                  </a:lnTo>
                  <a:lnTo>
                    <a:pt x="166" y="900"/>
                  </a:lnTo>
                  <a:lnTo>
                    <a:pt x="157" y="900"/>
                  </a:lnTo>
                  <a:lnTo>
                    <a:pt x="166" y="901"/>
                  </a:lnTo>
                  <a:lnTo>
                    <a:pt x="166" y="896"/>
                  </a:lnTo>
                  <a:lnTo>
                    <a:pt x="167" y="891"/>
                  </a:lnTo>
                  <a:lnTo>
                    <a:pt x="150" y="890"/>
                  </a:lnTo>
                  <a:lnTo>
                    <a:pt x="150" y="894"/>
                  </a:lnTo>
                  <a:lnTo>
                    <a:pt x="149" y="899"/>
                  </a:lnTo>
                  <a:lnTo>
                    <a:pt x="149" y="899"/>
                  </a:lnTo>
                  <a:lnTo>
                    <a:pt x="148" y="926"/>
                  </a:lnTo>
                  <a:lnTo>
                    <a:pt x="157" y="926"/>
                  </a:lnTo>
                  <a:lnTo>
                    <a:pt x="165" y="923"/>
                  </a:lnTo>
                  <a:lnTo>
                    <a:pt x="164" y="922"/>
                  </a:lnTo>
                  <a:lnTo>
                    <a:pt x="156" y="925"/>
                  </a:lnTo>
                  <a:lnTo>
                    <a:pt x="165" y="923"/>
                  </a:lnTo>
                  <a:lnTo>
                    <a:pt x="164" y="920"/>
                  </a:lnTo>
                  <a:lnTo>
                    <a:pt x="147" y="922"/>
                  </a:lnTo>
                  <a:lnTo>
                    <a:pt x="147" y="931"/>
                  </a:lnTo>
                  <a:lnTo>
                    <a:pt x="164" y="932"/>
                  </a:lnTo>
                  <a:close/>
                  <a:moveTo>
                    <a:pt x="150" y="896"/>
                  </a:moveTo>
                  <a:lnTo>
                    <a:pt x="151" y="915"/>
                  </a:lnTo>
                  <a:lnTo>
                    <a:pt x="152" y="922"/>
                  </a:lnTo>
                  <a:lnTo>
                    <a:pt x="168" y="921"/>
                  </a:lnTo>
                  <a:lnTo>
                    <a:pt x="168" y="914"/>
                  </a:lnTo>
                  <a:lnTo>
                    <a:pt x="167" y="896"/>
                  </a:lnTo>
                  <a:lnTo>
                    <a:pt x="150" y="896"/>
                  </a:lnTo>
                  <a:close/>
                  <a:moveTo>
                    <a:pt x="153" y="934"/>
                  </a:moveTo>
                  <a:lnTo>
                    <a:pt x="154" y="946"/>
                  </a:lnTo>
                  <a:lnTo>
                    <a:pt x="155" y="950"/>
                  </a:lnTo>
                  <a:lnTo>
                    <a:pt x="156" y="951"/>
                  </a:lnTo>
                  <a:lnTo>
                    <a:pt x="171" y="947"/>
                  </a:lnTo>
                  <a:lnTo>
                    <a:pt x="172" y="941"/>
                  </a:lnTo>
                  <a:lnTo>
                    <a:pt x="163" y="941"/>
                  </a:lnTo>
                  <a:lnTo>
                    <a:pt x="155" y="941"/>
                  </a:lnTo>
                  <a:lnTo>
                    <a:pt x="155" y="953"/>
                  </a:lnTo>
                  <a:lnTo>
                    <a:pt x="172" y="954"/>
                  </a:lnTo>
                  <a:lnTo>
                    <a:pt x="173" y="949"/>
                  </a:lnTo>
                  <a:lnTo>
                    <a:pt x="173" y="948"/>
                  </a:lnTo>
                  <a:lnTo>
                    <a:pt x="173" y="932"/>
                  </a:lnTo>
                  <a:lnTo>
                    <a:pt x="156" y="932"/>
                  </a:lnTo>
                  <a:lnTo>
                    <a:pt x="156" y="948"/>
                  </a:lnTo>
                  <a:lnTo>
                    <a:pt x="165" y="948"/>
                  </a:lnTo>
                  <a:lnTo>
                    <a:pt x="156" y="947"/>
                  </a:lnTo>
                  <a:lnTo>
                    <a:pt x="155" y="951"/>
                  </a:lnTo>
                  <a:lnTo>
                    <a:pt x="164" y="952"/>
                  </a:lnTo>
                  <a:lnTo>
                    <a:pt x="172" y="952"/>
                  </a:lnTo>
                  <a:lnTo>
                    <a:pt x="172" y="940"/>
                  </a:lnTo>
                  <a:lnTo>
                    <a:pt x="155" y="940"/>
                  </a:lnTo>
                  <a:lnTo>
                    <a:pt x="154" y="945"/>
                  </a:lnTo>
                  <a:lnTo>
                    <a:pt x="163" y="946"/>
                  </a:lnTo>
                  <a:lnTo>
                    <a:pt x="169" y="941"/>
                  </a:lnTo>
                  <a:lnTo>
                    <a:pt x="168" y="940"/>
                  </a:lnTo>
                  <a:lnTo>
                    <a:pt x="162" y="945"/>
                  </a:lnTo>
                  <a:lnTo>
                    <a:pt x="170" y="945"/>
                  </a:lnTo>
                  <a:lnTo>
                    <a:pt x="170" y="933"/>
                  </a:lnTo>
                  <a:lnTo>
                    <a:pt x="153" y="934"/>
                  </a:lnTo>
                  <a:close/>
                  <a:moveTo>
                    <a:pt x="173" y="920"/>
                  </a:moveTo>
                  <a:lnTo>
                    <a:pt x="173" y="917"/>
                  </a:lnTo>
                  <a:lnTo>
                    <a:pt x="165" y="916"/>
                  </a:lnTo>
                  <a:lnTo>
                    <a:pt x="157" y="917"/>
                  </a:lnTo>
                  <a:lnTo>
                    <a:pt x="157" y="938"/>
                  </a:lnTo>
                  <a:lnTo>
                    <a:pt x="174" y="938"/>
                  </a:lnTo>
                  <a:lnTo>
                    <a:pt x="173" y="916"/>
                  </a:lnTo>
                  <a:lnTo>
                    <a:pt x="157" y="916"/>
                  </a:lnTo>
                  <a:lnTo>
                    <a:pt x="157" y="919"/>
                  </a:lnTo>
                  <a:lnTo>
                    <a:pt x="173" y="920"/>
                  </a:lnTo>
                  <a:close/>
                  <a:moveTo>
                    <a:pt x="157" y="951"/>
                  </a:moveTo>
                  <a:lnTo>
                    <a:pt x="157" y="956"/>
                  </a:lnTo>
                  <a:lnTo>
                    <a:pt x="157" y="957"/>
                  </a:lnTo>
                  <a:lnTo>
                    <a:pt x="158" y="961"/>
                  </a:lnTo>
                  <a:lnTo>
                    <a:pt x="175" y="959"/>
                  </a:lnTo>
                  <a:lnTo>
                    <a:pt x="175" y="941"/>
                  </a:lnTo>
                  <a:lnTo>
                    <a:pt x="167" y="941"/>
                  </a:lnTo>
                  <a:lnTo>
                    <a:pt x="175" y="942"/>
                  </a:lnTo>
                  <a:lnTo>
                    <a:pt x="176" y="938"/>
                  </a:lnTo>
                  <a:lnTo>
                    <a:pt x="167" y="937"/>
                  </a:lnTo>
                  <a:lnTo>
                    <a:pt x="159" y="937"/>
                  </a:lnTo>
                  <a:lnTo>
                    <a:pt x="160" y="956"/>
                  </a:lnTo>
                  <a:lnTo>
                    <a:pt x="176" y="955"/>
                  </a:lnTo>
                  <a:lnTo>
                    <a:pt x="176" y="936"/>
                  </a:lnTo>
                  <a:lnTo>
                    <a:pt x="159" y="935"/>
                  </a:lnTo>
                  <a:lnTo>
                    <a:pt x="159" y="939"/>
                  </a:lnTo>
                  <a:lnTo>
                    <a:pt x="159" y="941"/>
                  </a:lnTo>
                  <a:lnTo>
                    <a:pt x="158" y="959"/>
                  </a:lnTo>
                  <a:lnTo>
                    <a:pt x="166" y="959"/>
                  </a:lnTo>
                  <a:lnTo>
                    <a:pt x="174" y="958"/>
                  </a:lnTo>
                  <a:lnTo>
                    <a:pt x="174" y="954"/>
                  </a:lnTo>
                  <a:lnTo>
                    <a:pt x="166" y="956"/>
                  </a:lnTo>
                  <a:lnTo>
                    <a:pt x="174" y="956"/>
                  </a:lnTo>
                  <a:lnTo>
                    <a:pt x="174" y="951"/>
                  </a:lnTo>
                  <a:lnTo>
                    <a:pt x="157" y="951"/>
                  </a:lnTo>
                  <a:close/>
                  <a:moveTo>
                    <a:pt x="177" y="944"/>
                  </a:moveTo>
                  <a:lnTo>
                    <a:pt x="177" y="928"/>
                  </a:lnTo>
                  <a:lnTo>
                    <a:pt x="169" y="928"/>
                  </a:lnTo>
                  <a:lnTo>
                    <a:pt x="160" y="928"/>
                  </a:lnTo>
                  <a:lnTo>
                    <a:pt x="161" y="938"/>
                  </a:lnTo>
                  <a:lnTo>
                    <a:pt x="177" y="937"/>
                  </a:lnTo>
                  <a:lnTo>
                    <a:pt x="177" y="928"/>
                  </a:lnTo>
                  <a:lnTo>
                    <a:pt x="160" y="928"/>
                  </a:lnTo>
                  <a:lnTo>
                    <a:pt x="160" y="944"/>
                  </a:lnTo>
                  <a:lnTo>
                    <a:pt x="177" y="944"/>
                  </a:lnTo>
                  <a:close/>
                  <a:moveTo>
                    <a:pt x="161" y="950"/>
                  </a:moveTo>
                  <a:lnTo>
                    <a:pt x="161" y="961"/>
                  </a:lnTo>
                  <a:lnTo>
                    <a:pt x="162" y="963"/>
                  </a:lnTo>
                  <a:lnTo>
                    <a:pt x="163" y="965"/>
                  </a:lnTo>
                  <a:lnTo>
                    <a:pt x="179" y="962"/>
                  </a:lnTo>
                  <a:lnTo>
                    <a:pt x="179" y="936"/>
                  </a:lnTo>
                  <a:lnTo>
                    <a:pt x="171" y="936"/>
                  </a:lnTo>
                  <a:lnTo>
                    <a:pt x="163" y="936"/>
                  </a:lnTo>
                  <a:lnTo>
                    <a:pt x="163" y="948"/>
                  </a:lnTo>
                  <a:lnTo>
                    <a:pt x="180" y="948"/>
                  </a:lnTo>
                  <a:lnTo>
                    <a:pt x="179" y="935"/>
                  </a:lnTo>
                  <a:lnTo>
                    <a:pt x="163" y="935"/>
                  </a:lnTo>
                  <a:lnTo>
                    <a:pt x="162" y="962"/>
                  </a:lnTo>
                  <a:lnTo>
                    <a:pt x="170" y="962"/>
                  </a:lnTo>
                  <a:lnTo>
                    <a:pt x="178" y="959"/>
                  </a:lnTo>
                  <a:lnTo>
                    <a:pt x="178" y="957"/>
                  </a:lnTo>
                  <a:lnTo>
                    <a:pt x="170" y="960"/>
                  </a:lnTo>
                  <a:lnTo>
                    <a:pt x="178" y="960"/>
                  </a:lnTo>
                  <a:lnTo>
                    <a:pt x="178" y="950"/>
                  </a:lnTo>
                  <a:lnTo>
                    <a:pt x="161" y="950"/>
                  </a:lnTo>
                  <a:close/>
                  <a:moveTo>
                    <a:pt x="163" y="961"/>
                  </a:moveTo>
                  <a:lnTo>
                    <a:pt x="163" y="972"/>
                  </a:lnTo>
                  <a:lnTo>
                    <a:pt x="180" y="972"/>
                  </a:lnTo>
                  <a:lnTo>
                    <a:pt x="181" y="963"/>
                  </a:lnTo>
                  <a:lnTo>
                    <a:pt x="181" y="959"/>
                  </a:lnTo>
                  <a:lnTo>
                    <a:pt x="165" y="957"/>
                  </a:lnTo>
                  <a:lnTo>
                    <a:pt x="164" y="961"/>
                  </a:lnTo>
                  <a:lnTo>
                    <a:pt x="163" y="971"/>
                  </a:lnTo>
                  <a:lnTo>
                    <a:pt x="172" y="972"/>
                  </a:lnTo>
                  <a:lnTo>
                    <a:pt x="180" y="972"/>
                  </a:lnTo>
                  <a:lnTo>
                    <a:pt x="180" y="960"/>
                  </a:lnTo>
                  <a:lnTo>
                    <a:pt x="163" y="961"/>
                  </a:lnTo>
                  <a:close/>
                  <a:moveTo>
                    <a:pt x="182" y="945"/>
                  </a:moveTo>
                  <a:lnTo>
                    <a:pt x="182" y="941"/>
                  </a:lnTo>
                  <a:lnTo>
                    <a:pt x="174" y="941"/>
                  </a:lnTo>
                  <a:lnTo>
                    <a:pt x="165" y="941"/>
                  </a:lnTo>
                  <a:lnTo>
                    <a:pt x="166" y="952"/>
                  </a:lnTo>
                  <a:lnTo>
                    <a:pt x="183" y="952"/>
                  </a:lnTo>
                  <a:lnTo>
                    <a:pt x="183" y="947"/>
                  </a:lnTo>
                  <a:lnTo>
                    <a:pt x="175" y="946"/>
                  </a:lnTo>
                  <a:lnTo>
                    <a:pt x="166" y="946"/>
                  </a:lnTo>
                  <a:lnTo>
                    <a:pt x="167" y="967"/>
                  </a:lnTo>
                  <a:lnTo>
                    <a:pt x="184" y="968"/>
                  </a:lnTo>
                  <a:lnTo>
                    <a:pt x="185" y="963"/>
                  </a:lnTo>
                  <a:lnTo>
                    <a:pt x="176" y="963"/>
                  </a:lnTo>
                  <a:lnTo>
                    <a:pt x="184" y="965"/>
                  </a:lnTo>
                  <a:lnTo>
                    <a:pt x="185" y="963"/>
                  </a:lnTo>
                  <a:lnTo>
                    <a:pt x="177" y="960"/>
                  </a:lnTo>
                  <a:lnTo>
                    <a:pt x="168" y="960"/>
                  </a:lnTo>
                  <a:lnTo>
                    <a:pt x="168" y="963"/>
                  </a:lnTo>
                  <a:lnTo>
                    <a:pt x="185" y="963"/>
                  </a:lnTo>
                  <a:lnTo>
                    <a:pt x="185" y="960"/>
                  </a:lnTo>
                  <a:lnTo>
                    <a:pt x="169" y="958"/>
                  </a:lnTo>
                  <a:lnTo>
                    <a:pt x="168" y="960"/>
                  </a:lnTo>
                  <a:lnTo>
                    <a:pt x="168" y="961"/>
                  </a:lnTo>
                  <a:lnTo>
                    <a:pt x="167" y="966"/>
                  </a:lnTo>
                  <a:lnTo>
                    <a:pt x="175" y="967"/>
                  </a:lnTo>
                  <a:lnTo>
                    <a:pt x="184" y="967"/>
                  </a:lnTo>
                  <a:lnTo>
                    <a:pt x="183" y="946"/>
                  </a:lnTo>
                  <a:lnTo>
                    <a:pt x="166" y="945"/>
                  </a:lnTo>
                  <a:lnTo>
                    <a:pt x="166" y="950"/>
                  </a:lnTo>
                  <a:lnTo>
                    <a:pt x="174" y="951"/>
                  </a:lnTo>
                  <a:lnTo>
                    <a:pt x="183" y="950"/>
                  </a:lnTo>
                  <a:lnTo>
                    <a:pt x="182" y="940"/>
                  </a:lnTo>
                  <a:lnTo>
                    <a:pt x="165" y="940"/>
                  </a:lnTo>
                  <a:lnTo>
                    <a:pt x="165" y="945"/>
                  </a:lnTo>
                  <a:lnTo>
                    <a:pt x="182" y="945"/>
                  </a:lnTo>
                  <a:close/>
                  <a:moveTo>
                    <a:pt x="168" y="976"/>
                  </a:moveTo>
                  <a:lnTo>
                    <a:pt x="169" y="1001"/>
                  </a:lnTo>
                  <a:lnTo>
                    <a:pt x="186" y="1000"/>
                  </a:lnTo>
                  <a:lnTo>
                    <a:pt x="185" y="975"/>
                  </a:lnTo>
                  <a:lnTo>
                    <a:pt x="168" y="976"/>
                  </a:lnTo>
                  <a:close/>
                  <a:moveTo>
                    <a:pt x="186" y="1005"/>
                  </a:moveTo>
                  <a:lnTo>
                    <a:pt x="186" y="988"/>
                  </a:lnTo>
                  <a:lnTo>
                    <a:pt x="187" y="980"/>
                  </a:lnTo>
                  <a:lnTo>
                    <a:pt x="179" y="979"/>
                  </a:lnTo>
                  <a:lnTo>
                    <a:pt x="170" y="979"/>
                  </a:lnTo>
                  <a:lnTo>
                    <a:pt x="171" y="994"/>
                  </a:lnTo>
                  <a:lnTo>
                    <a:pt x="188" y="994"/>
                  </a:lnTo>
                  <a:lnTo>
                    <a:pt x="188" y="985"/>
                  </a:lnTo>
                  <a:lnTo>
                    <a:pt x="180" y="985"/>
                  </a:lnTo>
                  <a:lnTo>
                    <a:pt x="172" y="988"/>
                  </a:lnTo>
                  <a:lnTo>
                    <a:pt x="172" y="989"/>
                  </a:lnTo>
                  <a:lnTo>
                    <a:pt x="188" y="983"/>
                  </a:lnTo>
                  <a:lnTo>
                    <a:pt x="188" y="982"/>
                  </a:lnTo>
                  <a:lnTo>
                    <a:pt x="172" y="984"/>
                  </a:lnTo>
                  <a:lnTo>
                    <a:pt x="171" y="993"/>
                  </a:lnTo>
                  <a:lnTo>
                    <a:pt x="179" y="994"/>
                  </a:lnTo>
                  <a:lnTo>
                    <a:pt x="188" y="994"/>
                  </a:lnTo>
                  <a:lnTo>
                    <a:pt x="187" y="979"/>
                  </a:lnTo>
                  <a:lnTo>
                    <a:pt x="170" y="979"/>
                  </a:lnTo>
                  <a:lnTo>
                    <a:pt x="170" y="987"/>
                  </a:lnTo>
                  <a:lnTo>
                    <a:pt x="169" y="1005"/>
                  </a:lnTo>
                  <a:lnTo>
                    <a:pt x="186" y="1005"/>
                  </a:lnTo>
                  <a:close/>
                  <a:moveTo>
                    <a:pt x="190" y="985"/>
                  </a:moveTo>
                  <a:lnTo>
                    <a:pt x="190" y="972"/>
                  </a:lnTo>
                  <a:lnTo>
                    <a:pt x="182" y="972"/>
                  </a:lnTo>
                  <a:lnTo>
                    <a:pt x="174" y="972"/>
                  </a:lnTo>
                  <a:lnTo>
                    <a:pt x="174" y="985"/>
                  </a:lnTo>
                  <a:lnTo>
                    <a:pt x="190" y="984"/>
                  </a:lnTo>
                  <a:lnTo>
                    <a:pt x="190" y="972"/>
                  </a:lnTo>
                  <a:lnTo>
                    <a:pt x="174" y="972"/>
                  </a:lnTo>
                  <a:lnTo>
                    <a:pt x="173" y="985"/>
                  </a:lnTo>
                  <a:lnTo>
                    <a:pt x="190" y="985"/>
                  </a:lnTo>
                  <a:close/>
                  <a:moveTo>
                    <a:pt x="192" y="981"/>
                  </a:moveTo>
                  <a:lnTo>
                    <a:pt x="192" y="974"/>
                  </a:lnTo>
                  <a:lnTo>
                    <a:pt x="184" y="974"/>
                  </a:lnTo>
                  <a:lnTo>
                    <a:pt x="175" y="974"/>
                  </a:lnTo>
                  <a:lnTo>
                    <a:pt x="176" y="1012"/>
                  </a:lnTo>
                  <a:lnTo>
                    <a:pt x="193" y="1012"/>
                  </a:lnTo>
                  <a:lnTo>
                    <a:pt x="193" y="1007"/>
                  </a:lnTo>
                  <a:lnTo>
                    <a:pt x="176" y="1006"/>
                  </a:lnTo>
                  <a:lnTo>
                    <a:pt x="176" y="1011"/>
                  </a:lnTo>
                  <a:lnTo>
                    <a:pt x="184" y="1012"/>
                  </a:lnTo>
                  <a:lnTo>
                    <a:pt x="193" y="1012"/>
                  </a:lnTo>
                  <a:lnTo>
                    <a:pt x="192" y="973"/>
                  </a:lnTo>
                  <a:lnTo>
                    <a:pt x="175" y="973"/>
                  </a:lnTo>
                  <a:lnTo>
                    <a:pt x="175" y="980"/>
                  </a:lnTo>
                  <a:lnTo>
                    <a:pt x="192" y="981"/>
                  </a:lnTo>
                  <a:close/>
                  <a:moveTo>
                    <a:pt x="193" y="994"/>
                  </a:moveTo>
                  <a:lnTo>
                    <a:pt x="193" y="983"/>
                  </a:lnTo>
                  <a:lnTo>
                    <a:pt x="185" y="983"/>
                  </a:lnTo>
                  <a:lnTo>
                    <a:pt x="177" y="983"/>
                  </a:lnTo>
                  <a:lnTo>
                    <a:pt x="177" y="998"/>
                  </a:lnTo>
                  <a:lnTo>
                    <a:pt x="194" y="998"/>
                  </a:lnTo>
                  <a:lnTo>
                    <a:pt x="193" y="983"/>
                  </a:lnTo>
                  <a:lnTo>
                    <a:pt x="177" y="983"/>
                  </a:lnTo>
                  <a:lnTo>
                    <a:pt x="176" y="994"/>
                  </a:lnTo>
                  <a:lnTo>
                    <a:pt x="193" y="994"/>
                  </a:lnTo>
                  <a:close/>
                  <a:moveTo>
                    <a:pt x="194" y="1003"/>
                  </a:moveTo>
                  <a:lnTo>
                    <a:pt x="194" y="993"/>
                  </a:lnTo>
                  <a:lnTo>
                    <a:pt x="195" y="985"/>
                  </a:lnTo>
                  <a:lnTo>
                    <a:pt x="196" y="964"/>
                  </a:lnTo>
                  <a:lnTo>
                    <a:pt x="187" y="963"/>
                  </a:lnTo>
                  <a:lnTo>
                    <a:pt x="179" y="965"/>
                  </a:lnTo>
                  <a:lnTo>
                    <a:pt x="180" y="971"/>
                  </a:lnTo>
                  <a:lnTo>
                    <a:pt x="180" y="975"/>
                  </a:lnTo>
                  <a:lnTo>
                    <a:pt x="197" y="974"/>
                  </a:lnTo>
                  <a:lnTo>
                    <a:pt x="196" y="970"/>
                  </a:lnTo>
                  <a:lnTo>
                    <a:pt x="196" y="963"/>
                  </a:lnTo>
                  <a:lnTo>
                    <a:pt x="179" y="963"/>
                  </a:lnTo>
                  <a:lnTo>
                    <a:pt x="178" y="984"/>
                  </a:lnTo>
                  <a:lnTo>
                    <a:pt x="178" y="992"/>
                  </a:lnTo>
                  <a:lnTo>
                    <a:pt x="177" y="1002"/>
                  </a:lnTo>
                  <a:lnTo>
                    <a:pt x="194" y="1003"/>
                  </a:lnTo>
                  <a:close/>
                  <a:moveTo>
                    <a:pt x="180" y="987"/>
                  </a:moveTo>
                  <a:lnTo>
                    <a:pt x="180" y="991"/>
                  </a:lnTo>
                  <a:lnTo>
                    <a:pt x="181" y="1007"/>
                  </a:lnTo>
                  <a:lnTo>
                    <a:pt x="197" y="1007"/>
                  </a:lnTo>
                  <a:lnTo>
                    <a:pt x="198" y="1001"/>
                  </a:lnTo>
                  <a:lnTo>
                    <a:pt x="181" y="999"/>
                  </a:lnTo>
                  <a:lnTo>
                    <a:pt x="181" y="1006"/>
                  </a:lnTo>
                  <a:lnTo>
                    <a:pt x="189" y="1006"/>
                  </a:lnTo>
                  <a:lnTo>
                    <a:pt x="197" y="1006"/>
                  </a:lnTo>
                  <a:lnTo>
                    <a:pt x="197" y="990"/>
                  </a:lnTo>
                  <a:lnTo>
                    <a:pt x="197" y="987"/>
                  </a:lnTo>
                  <a:lnTo>
                    <a:pt x="180" y="987"/>
                  </a:lnTo>
                  <a:close/>
                  <a:moveTo>
                    <a:pt x="182" y="1005"/>
                  </a:moveTo>
                  <a:lnTo>
                    <a:pt x="182" y="1013"/>
                  </a:lnTo>
                  <a:lnTo>
                    <a:pt x="199" y="1013"/>
                  </a:lnTo>
                  <a:lnTo>
                    <a:pt x="199" y="1000"/>
                  </a:lnTo>
                  <a:lnTo>
                    <a:pt x="200" y="984"/>
                  </a:lnTo>
                  <a:lnTo>
                    <a:pt x="192" y="984"/>
                  </a:lnTo>
                  <a:lnTo>
                    <a:pt x="183" y="984"/>
                  </a:lnTo>
                  <a:lnTo>
                    <a:pt x="184" y="999"/>
                  </a:lnTo>
                  <a:lnTo>
                    <a:pt x="200" y="998"/>
                  </a:lnTo>
                  <a:lnTo>
                    <a:pt x="200" y="984"/>
                  </a:lnTo>
                  <a:lnTo>
                    <a:pt x="183" y="984"/>
                  </a:lnTo>
                  <a:lnTo>
                    <a:pt x="183" y="1000"/>
                  </a:lnTo>
                  <a:lnTo>
                    <a:pt x="182" y="1012"/>
                  </a:lnTo>
                  <a:lnTo>
                    <a:pt x="190" y="1012"/>
                  </a:lnTo>
                  <a:lnTo>
                    <a:pt x="199" y="1012"/>
                  </a:lnTo>
                  <a:lnTo>
                    <a:pt x="199" y="1005"/>
                  </a:lnTo>
                  <a:lnTo>
                    <a:pt x="182" y="1005"/>
                  </a:lnTo>
                  <a:close/>
                  <a:moveTo>
                    <a:pt x="184" y="1011"/>
                  </a:moveTo>
                  <a:lnTo>
                    <a:pt x="184" y="1016"/>
                  </a:lnTo>
                  <a:lnTo>
                    <a:pt x="201" y="1016"/>
                  </a:lnTo>
                  <a:lnTo>
                    <a:pt x="201" y="996"/>
                  </a:lnTo>
                  <a:lnTo>
                    <a:pt x="185" y="996"/>
                  </a:lnTo>
                  <a:lnTo>
                    <a:pt x="184" y="1016"/>
                  </a:lnTo>
                  <a:lnTo>
                    <a:pt x="192" y="1016"/>
                  </a:lnTo>
                  <a:lnTo>
                    <a:pt x="201" y="1016"/>
                  </a:lnTo>
                  <a:lnTo>
                    <a:pt x="201" y="1011"/>
                  </a:lnTo>
                  <a:lnTo>
                    <a:pt x="184" y="1011"/>
                  </a:lnTo>
                  <a:close/>
                  <a:moveTo>
                    <a:pt x="16" y="1006"/>
                  </a:moveTo>
                  <a:lnTo>
                    <a:pt x="17" y="1003"/>
                  </a:lnTo>
                  <a:lnTo>
                    <a:pt x="17" y="1001"/>
                  </a:lnTo>
                  <a:lnTo>
                    <a:pt x="18" y="965"/>
                  </a:lnTo>
                  <a:lnTo>
                    <a:pt x="9" y="965"/>
                  </a:lnTo>
                  <a:lnTo>
                    <a:pt x="1" y="966"/>
                  </a:lnTo>
                  <a:lnTo>
                    <a:pt x="2" y="977"/>
                  </a:lnTo>
                  <a:lnTo>
                    <a:pt x="2" y="977"/>
                  </a:lnTo>
                  <a:lnTo>
                    <a:pt x="18" y="976"/>
                  </a:lnTo>
                  <a:lnTo>
                    <a:pt x="18" y="976"/>
                  </a:lnTo>
                  <a:lnTo>
                    <a:pt x="18" y="965"/>
                  </a:lnTo>
                  <a:lnTo>
                    <a:pt x="1" y="965"/>
                  </a:lnTo>
                  <a:lnTo>
                    <a:pt x="0" y="1001"/>
                  </a:lnTo>
                  <a:lnTo>
                    <a:pt x="9" y="1001"/>
                  </a:lnTo>
                  <a:lnTo>
                    <a:pt x="1" y="999"/>
                  </a:lnTo>
                  <a:lnTo>
                    <a:pt x="0" y="1002"/>
                  </a:lnTo>
                  <a:lnTo>
                    <a:pt x="16" y="10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0" name="Freeform 111"/>
            <p:cNvSpPr>
              <a:spLocks noEditPoints="1"/>
            </p:cNvSpPr>
            <p:nvPr/>
          </p:nvSpPr>
          <p:spPr bwMode="auto">
            <a:xfrm>
              <a:off x="25097174" y="11358847"/>
              <a:ext cx="127061" cy="725953"/>
            </a:xfrm>
            <a:custGeom>
              <a:avLst/>
              <a:gdLst>
                <a:gd name="T0" fmla="*/ 16 w 203"/>
                <a:gd name="T1" fmla="*/ 1062 h 1117"/>
                <a:gd name="T2" fmla="*/ 11 w 203"/>
                <a:gd name="T3" fmla="*/ 1082 h 1117"/>
                <a:gd name="T4" fmla="*/ 15 w 203"/>
                <a:gd name="T5" fmla="*/ 1073 h 1117"/>
                <a:gd name="T6" fmla="*/ 33 w 203"/>
                <a:gd name="T7" fmla="*/ 1060 h 1117"/>
                <a:gd name="T8" fmla="*/ 20 w 203"/>
                <a:gd name="T9" fmla="*/ 1054 h 1117"/>
                <a:gd name="T10" fmla="*/ 36 w 203"/>
                <a:gd name="T11" fmla="*/ 1076 h 1117"/>
                <a:gd name="T12" fmla="*/ 43 w 203"/>
                <a:gd name="T13" fmla="*/ 1055 h 1117"/>
                <a:gd name="T14" fmla="*/ 32 w 203"/>
                <a:gd name="T15" fmla="*/ 1063 h 1117"/>
                <a:gd name="T16" fmla="*/ 33 w 203"/>
                <a:gd name="T17" fmla="*/ 1089 h 1117"/>
                <a:gd name="T18" fmla="*/ 36 w 203"/>
                <a:gd name="T19" fmla="*/ 1092 h 1117"/>
                <a:gd name="T20" fmla="*/ 39 w 203"/>
                <a:gd name="T21" fmla="*/ 916 h 1117"/>
                <a:gd name="T22" fmla="*/ 57 w 203"/>
                <a:gd name="T23" fmla="*/ 702 h 1117"/>
                <a:gd name="T24" fmla="*/ 59 w 203"/>
                <a:gd name="T25" fmla="*/ 451 h 1117"/>
                <a:gd name="T26" fmla="*/ 43 w 203"/>
                <a:gd name="T27" fmla="*/ 274 h 1117"/>
                <a:gd name="T28" fmla="*/ 45 w 203"/>
                <a:gd name="T29" fmla="*/ 99 h 1117"/>
                <a:gd name="T30" fmla="*/ 64 w 203"/>
                <a:gd name="T31" fmla="*/ 3 h 1117"/>
                <a:gd name="T32" fmla="*/ 52 w 203"/>
                <a:gd name="T33" fmla="*/ 13 h 1117"/>
                <a:gd name="T34" fmla="*/ 54 w 203"/>
                <a:gd name="T35" fmla="*/ 69 h 1117"/>
                <a:gd name="T36" fmla="*/ 74 w 203"/>
                <a:gd name="T37" fmla="*/ 86 h 1117"/>
                <a:gd name="T38" fmla="*/ 79 w 203"/>
                <a:gd name="T39" fmla="*/ 177 h 1117"/>
                <a:gd name="T40" fmla="*/ 63 w 203"/>
                <a:gd name="T41" fmla="*/ 217 h 1117"/>
                <a:gd name="T42" fmla="*/ 81 w 203"/>
                <a:gd name="T43" fmla="*/ 298 h 1117"/>
                <a:gd name="T44" fmla="*/ 84 w 203"/>
                <a:gd name="T45" fmla="*/ 403 h 1117"/>
                <a:gd name="T46" fmla="*/ 71 w 203"/>
                <a:gd name="T47" fmla="*/ 503 h 1117"/>
                <a:gd name="T48" fmla="*/ 90 w 203"/>
                <a:gd name="T49" fmla="*/ 540 h 1117"/>
                <a:gd name="T50" fmla="*/ 93 w 203"/>
                <a:gd name="T51" fmla="*/ 586 h 1117"/>
                <a:gd name="T52" fmla="*/ 81 w 203"/>
                <a:gd name="T53" fmla="*/ 579 h 1117"/>
                <a:gd name="T54" fmla="*/ 84 w 203"/>
                <a:gd name="T55" fmla="*/ 678 h 1117"/>
                <a:gd name="T56" fmla="*/ 105 w 203"/>
                <a:gd name="T57" fmla="*/ 706 h 1117"/>
                <a:gd name="T58" fmla="*/ 106 w 203"/>
                <a:gd name="T59" fmla="*/ 723 h 1117"/>
                <a:gd name="T60" fmla="*/ 93 w 203"/>
                <a:gd name="T61" fmla="*/ 778 h 1117"/>
                <a:gd name="T62" fmla="*/ 95 w 203"/>
                <a:gd name="T63" fmla="*/ 759 h 1117"/>
                <a:gd name="T64" fmla="*/ 115 w 203"/>
                <a:gd name="T65" fmla="*/ 833 h 1117"/>
                <a:gd name="T66" fmla="*/ 100 w 203"/>
                <a:gd name="T67" fmla="*/ 832 h 1117"/>
                <a:gd name="T68" fmla="*/ 103 w 203"/>
                <a:gd name="T69" fmla="*/ 815 h 1117"/>
                <a:gd name="T70" fmla="*/ 123 w 203"/>
                <a:gd name="T71" fmla="*/ 877 h 1117"/>
                <a:gd name="T72" fmla="*/ 126 w 203"/>
                <a:gd name="T73" fmla="*/ 857 h 1117"/>
                <a:gd name="T74" fmla="*/ 128 w 203"/>
                <a:gd name="T75" fmla="*/ 864 h 1117"/>
                <a:gd name="T76" fmla="*/ 114 w 203"/>
                <a:gd name="T77" fmla="*/ 886 h 1117"/>
                <a:gd name="T78" fmla="*/ 115 w 203"/>
                <a:gd name="T79" fmla="*/ 930 h 1117"/>
                <a:gd name="T80" fmla="*/ 134 w 203"/>
                <a:gd name="T81" fmla="*/ 918 h 1117"/>
                <a:gd name="T82" fmla="*/ 123 w 203"/>
                <a:gd name="T83" fmla="*/ 955 h 1117"/>
                <a:gd name="T84" fmla="*/ 143 w 203"/>
                <a:gd name="T85" fmla="*/ 937 h 1117"/>
                <a:gd name="T86" fmla="*/ 130 w 203"/>
                <a:gd name="T87" fmla="*/ 984 h 1117"/>
                <a:gd name="T88" fmla="*/ 132 w 203"/>
                <a:gd name="T89" fmla="*/ 952 h 1117"/>
                <a:gd name="T90" fmla="*/ 144 w 203"/>
                <a:gd name="T91" fmla="*/ 973 h 1117"/>
                <a:gd name="T92" fmla="*/ 147 w 203"/>
                <a:gd name="T93" fmla="*/ 1004 h 1117"/>
                <a:gd name="T94" fmla="*/ 141 w 203"/>
                <a:gd name="T95" fmla="*/ 1021 h 1117"/>
                <a:gd name="T96" fmla="*/ 163 w 203"/>
                <a:gd name="T97" fmla="*/ 1042 h 1117"/>
                <a:gd name="T98" fmla="*/ 147 w 203"/>
                <a:gd name="T99" fmla="*/ 1029 h 1117"/>
                <a:gd name="T100" fmla="*/ 170 w 203"/>
                <a:gd name="T101" fmla="*/ 1026 h 1117"/>
                <a:gd name="T102" fmla="*/ 154 w 203"/>
                <a:gd name="T103" fmla="*/ 1029 h 1117"/>
                <a:gd name="T104" fmla="*/ 159 w 203"/>
                <a:gd name="T105" fmla="*/ 1016 h 1117"/>
                <a:gd name="T106" fmla="*/ 163 w 203"/>
                <a:gd name="T107" fmla="*/ 1068 h 1117"/>
                <a:gd name="T108" fmla="*/ 166 w 203"/>
                <a:gd name="T109" fmla="*/ 1088 h 1117"/>
                <a:gd name="T110" fmla="*/ 183 w 203"/>
                <a:gd name="T111" fmla="*/ 1080 h 1117"/>
                <a:gd name="T112" fmla="*/ 190 w 203"/>
                <a:gd name="T113" fmla="*/ 1057 h 1117"/>
                <a:gd name="T114" fmla="*/ 192 w 203"/>
                <a:gd name="T115" fmla="*/ 1053 h 1117"/>
                <a:gd name="T116" fmla="*/ 177 w 203"/>
                <a:gd name="T117" fmla="*/ 1061 h 1117"/>
                <a:gd name="T118" fmla="*/ 185 w 203"/>
                <a:gd name="T119" fmla="*/ 1078 h 1117"/>
                <a:gd name="T120" fmla="*/ 182 w 203"/>
                <a:gd name="T121" fmla="*/ 1082 h 1117"/>
                <a:gd name="T122" fmla="*/ 192 w 203"/>
                <a:gd name="T123" fmla="*/ 1110 h 1117"/>
                <a:gd name="T124" fmla="*/ 1 w 203"/>
                <a:gd name="T125" fmla="*/ 1062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" h="1117">
                  <a:moveTo>
                    <a:pt x="18" y="1049"/>
                  </a:moveTo>
                  <a:lnTo>
                    <a:pt x="19" y="1024"/>
                  </a:lnTo>
                  <a:lnTo>
                    <a:pt x="2" y="1024"/>
                  </a:lnTo>
                  <a:lnTo>
                    <a:pt x="2" y="1049"/>
                  </a:lnTo>
                  <a:lnTo>
                    <a:pt x="18" y="1049"/>
                  </a:lnTo>
                  <a:close/>
                  <a:moveTo>
                    <a:pt x="3" y="1028"/>
                  </a:moveTo>
                  <a:lnTo>
                    <a:pt x="3" y="1047"/>
                  </a:lnTo>
                  <a:lnTo>
                    <a:pt x="4" y="1060"/>
                  </a:lnTo>
                  <a:lnTo>
                    <a:pt x="4" y="1071"/>
                  </a:lnTo>
                  <a:lnTo>
                    <a:pt x="21" y="1071"/>
                  </a:lnTo>
                  <a:lnTo>
                    <a:pt x="22" y="1063"/>
                  </a:lnTo>
                  <a:lnTo>
                    <a:pt x="5" y="1062"/>
                  </a:lnTo>
                  <a:lnTo>
                    <a:pt x="4" y="1070"/>
                  </a:lnTo>
                  <a:lnTo>
                    <a:pt x="13" y="1070"/>
                  </a:lnTo>
                  <a:lnTo>
                    <a:pt x="21" y="1070"/>
                  </a:lnTo>
                  <a:lnTo>
                    <a:pt x="21" y="1059"/>
                  </a:lnTo>
                  <a:lnTo>
                    <a:pt x="20" y="1047"/>
                  </a:lnTo>
                  <a:lnTo>
                    <a:pt x="20" y="1028"/>
                  </a:lnTo>
                  <a:lnTo>
                    <a:pt x="3" y="1028"/>
                  </a:lnTo>
                  <a:close/>
                  <a:moveTo>
                    <a:pt x="6" y="1062"/>
                  </a:moveTo>
                  <a:lnTo>
                    <a:pt x="6" y="1071"/>
                  </a:lnTo>
                  <a:lnTo>
                    <a:pt x="23" y="1072"/>
                  </a:lnTo>
                  <a:lnTo>
                    <a:pt x="24" y="1068"/>
                  </a:lnTo>
                  <a:lnTo>
                    <a:pt x="24" y="1063"/>
                  </a:lnTo>
                  <a:lnTo>
                    <a:pt x="16" y="1062"/>
                  </a:lnTo>
                  <a:lnTo>
                    <a:pt x="8" y="1062"/>
                  </a:lnTo>
                  <a:lnTo>
                    <a:pt x="8" y="1070"/>
                  </a:lnTo>
                  <a:lnTo>
                    <a:pt x="24" y="1070"/>
                  </a:lnTo>
                  <a:lnTo>
                    <a:pt x="24" y="1062"/>
                  </a:lnTo>
                  <a:lnTo>
                    <a:pt x="8" y="1061"/>
                  </a:lnTo>
                  <a:lnTo>
                    <a:pt x="7" y="1066"/>
                  </a:lnTo>
                  <a:lnTo>
                    <a:pt x="6" y="1069"/>
                  </a:lnTo>
                  <a:lnTo>
                    <a:pt x="15" y="1071"/>
                  </a:lnTo>
                  <a:lnTo>
                    <a:pt x="23" y="1070"/>
                  </a:lnTo>
                  <a:lnTo>
                    <a:pt x="23" y="1062"/>
                  </a:lnTo>
                  <a:lnTo>
                    <a:pt x="6" y="1062"/>
                  </a:lnTo>
                  <a:close/>
                  <a:moveTo>
                    <a:pt x="8" y="1083"/>
                  </a:moveTo>
                  <a:lnTo>
                    <a:pt x="9" y="1102"/>
                  </a:lnTo>
                  <a:lnTo>
                    <a:pt x="26" y="1102"/>
                  </a:lnTo>
                  <a:lnTo>
                    <a:pt x="26" y="1077"/>
                  </a:lnTo>
                  <a:lnTo>
                    <a:pt x="27" y="1071"/>
                  </a:lnTo>
                  <a:lnTo>
                    <a:pt x="10" y="1069"/>
                  </a:lnTo>
                  <a:lnTo>
                    <a:pt x="10" y="1077"/>
                  </a:lnTo>
                  <a:lnTo>
                    <a:pt x="9" y="1101"/>
                  </a:lnTo>
                  <a:lnTo>
                    <a:pt x="17" y="1101"/>
                  </a:lnTo>
                  <a:lnTo>
                    <a:pt x="26" y="1101"/>
                  </a:lnTo>
                  <a:lnTo>
                    <a:pt x="25" y="1082"/>
                  </a:lnTo>
                  <a:lnTo>
                    <a:pt x="8" y="1083"/>
                  </a:lnTo>
                  <a:close/>
                  <a:moveTo>
                    <a:pt x="10" y="1076"/>
                  </a:moveTo>
                  <a:lnTo>
                    <a:pt x="11" y="1082"/>
                  </a:lnTo>
                  <a:lnTo>
                    <a:pt x="27" y="1085"/>
                  </a:lnTo>
                  <a:lnTo>
                    <a:pt x="28" y="1083"/>
                  </a:lnTo>
                  <a:lnTo>
                    <a:pt x="28" y="1081"/>
                  </a:lnTo>
                  <a:lnTo>
                    <a:pt x="29" y="1078"/>
                  </a:lnTo>
                  <a:lnTo>
                    <a:pt x="29" y="1063"/>
                  </a:lnTo>
                  <a:lnTo>
                    <a:pt x="12" y="1063"/>
                  </a:lnTo>
                  <a:lnTo>
                    <a:pt x="12" y="1078"/>
                  </a:lnTo>
                  <a:lnTo>
                    <a:pt x="21" y="1078"/>
                  </a:lnTo>
                  <a:lnTo>
                    <a:pt x="12" y="1075"/>
                  </a:lnTo>
                  <a:lnTo>
                    <a:pt x="12" y="1077"/>
                  </a:lnTo>
                  <a:lnTo>
                    <a:pt x="12" y="1079"/>
                  </a:lnTo>
                  <a:lnTo>
                    <a:pt x="19" y="1082"/>
                  </a:lnTo>
                  <a:lnTo>
                    <a:pt x="28" y="1081"/>
                  </a:lnTo>
                  <a:lnTo>
                    <a:pt x="27" y="1075"/>
                  </a:lnTo>
                  <a:lnTo>
                    <a:pt x="10" y="1076"/>
                  </a:lnTo>
                  <a:close/>
                  <a:moveTo>
                    <a:pt x="29" y="1051"/>
                  </a:moveTo>
                  <a:lnTo>
                    <a:pt x="30" y="1043"/>
                  </a:lnTo>
                  <a:lnTo>
                    <a:pt x="21" y="1043"/>
                  </a:lnTo>
                  <a:lnTo>
                    <a:pt x="13" y="1043"/>
                  </a:lnTo>
                  <a:lnTo>
                    <a:pt x="13" y="1062"/>
                  </a:lnTo>
                  <a:lnTo>
                    <a:pt x="14" y="1069"/>
                  </a:lnTo>
                  <a:lnTo>
                    <a:pt x="15" y="1080"/>
                  </a:lnTo>
                  <a:lnTo>
                    <a:pt x="31" y="1080"/>
                  </a:lnTo>
                  <a:lnTo>
                    <a:pt x="32" y="1074"/>
                  </a:lnTo>
                  <a:lnTo>
                    <a:pt x="15" y="1073"/>
                  </a:lnTo>
                  <a:lnTo>
                    <a:pt x="15" y="1079"/>
                  </a:lnTo>
                  <a:lnTo>
                    <a:pt x="23" y="1079"/>
                  </a:lnTo>
                  <a:lnTo>
                    <a:pt x="31" y="1079"/>
                  </a:lnTo>
                  <a:lnTo>
                    <a:pt x="31" y="1068"/>
                  </a:lnTo>
                  <a:lnTo>
                    <a:pt x="30" y="1061"/>
                  </a:lnTo>
                  <a:lnTo>
                    <a:pt x="30" y="1042"/>
                  </a:lnTo>
                  <a:lnTo>
                    <a:pt x="13" y="1042"/>
                  </a:lnTo>
                  <a:lnTo>
                    <a:pt x="13" y="1050"/>
                  </a:lnTo>
                  <a:lnTo>
                    <a:pt x="29" y="1051"/>
                  </a:lnTo>
                  <a:close/>
                  <a:moveTo>
                    <a:pt x="32" y="1062"/>
                  </a:moveTo>
                  <a:lnTo>
                    <a:pt x="32" y="1052"/>
                  </a:lnTo>
                  <a:lnTo>
                    <a:pt x="24" y="1052"/>
                  </a:lnTo>
                  <a:lnTo>
                    <a:pt x="16" y="1052"/>
                  </a:lnTo>
                  <a:lnTo>
                    <a:pt x="16" y="1061"/>
                  </a:lnTo>
                  <a:lnTo>
                    <a:pt x="30" y="1067"/>
                  </a:lnTo>
                  <a:lnTo>
                    <a:pt x="31" y="1066"/>
                  </a:lnTo>
                  <a:lnTo>
                    <a:pt x="25" y="1060"/>
                  </a:lnTo>
                  <a:lnTo>
                    <a:pt x="17" y="1060"/>
                  </a:lnTo>
                  <a:lnTo>
                    <a:pt x="17" y="1066"/>
                  </a:lnTo>
                  <a:lnTo>
                    <a:pt x="34" y="1066"/>
                  </a:lnTo>
                  <a:lnTo>
                    <a:pt x="34" y="1059"/>
                  </a:lnTo>
                  <a:lnTo>
                    <a:pt x="20" y="1054"/>
                  </a:lnTo>
                  <a:lnTo>
                    <a:pt x="19" y="1054"/>
                  </a:lnTo>
                  <a:lnTo>
                    <a:pt x="25" y="1060"/>
                  </a:lnTo>
                  <a:lnTo>
                    <a:pt x="33" y="1060"/>
                  </a:lnTo>
                  <a:lnTo>
                    <a:pt x="32" y="1051"/>
                  </a:lnTo>
                  <a:lnTo>
                    <a:pt x="16" y="1051"/>
                  </a:lnTo>
                  <a:lnTo>
                    <a:pt x="15" y="1061"/>
                  </a:lnTo>
                  <a:lnTo>
                    <a:pt x="32" y="1062"/>
                  </a:lnTo>
                  <a:close/>
                  <a:moveTo>
                    <a:pt x="35" y="1064"/>
                  </a:moveTo>
                  <a:lnTo>
                    <a:pt x="35" y="1060"/>
                  </a:lnTo>
                  <a:lnTo>
                    <a:pt x="26" y="1060"/>
                  </a:lnTo>
                  <a:lnTo>
                    <a:pt x="34" y="1064"/>
                  </a:lnTo>
                  <a:lnTo>
                    <a:pt x="34" y="1064"/>
                  </a:lnTo>
                  <a:lnTo>
                    <a:pt x="35" y="1060"/>
                  </a:lnTo>
                  <a:lnTo>
                    <a:pt x="36" y="1054"/>
                  </a:lnTo>
                  <a:lnTo>
                    <a:pt x="28" y="1053"/>
                  </a:lnTo>
                  <a:lnTo>
                    <a:pt x="19" y="1053"/>
                  </a:lnTo>
                  <a:lnTo>
                    <a:pt x="20" y="1073"/>
                  </a:lnTo>
                  <a:lnTo>
                    <a:pt x="37" y="1073"/>
                  </a:lnTo>
                  <a:lnTo>
                    <a:pt x="37" y="1053"/>
                  </a:lnTo>
                  <a:lnTo>
                    <a:pt x="21" y="1053"/>
                  </a:lnTo>
                  <a:lnTo>
                    <a:pt x="20" y="1073"/>
                  </a:lnTo>
                  <a:lnTo>
                    <a:pt x="28" y="1073"/>
                  </a:lnTo>
                  <a:lnTo>
                    <a:pt x="37" y="1072"/>
                  </a:lnTo>
                  <a:lnTo>
                    <a:pt x="36" y="1053"/>
                  </a:lnTo>
                  <a:lnTo>
                    <a:pt x="19" y="1052"/>
                  </a:lnTo>
                  <a:lnTo>
                    <a:pt x="19" y="1058"/>
                  </a:lnTo>
                  <a:lnTo>
                    <a:pt x="27" y="1059"/>
                  </a:lnTo>
                  <a:lnTo>
                    <a:pt x="20" y="1054"/>
                  </a:lnTo>
                  <a:lnTo>
                    <a:pt x="20" y="1055"/>
                  </a:lnTo>
                  <a:lnTo>
                    <a:pt x="18" y="1059"/>
                  </a:lnTo>
                  <a:lnTo>
                    <a:pt x="18" y="1063"/>
                  </a:lnTo>
                  <a:lnTo>
                    <a:pt x="35" y="1064"/>
                  </a:lnTo>
                  <a:close/>
                  <a:moveTo>
                    <a:pt x="22" y="1059"/>
                  </a:moveTo>
                  <a:lnTo>
                    <a:pt x="22" y="1061"/>
                  </a:lnTo>
                  <a:lnTo>
                    <a:pt x="39" y="1061"/>
                  </a:lnTo>
                  <a:lnTo>
                    <a:pt x="39" y="1046"/>
                  </a:lnTo>
                  <a:lnTo>
                    <a:pt x="31" y="1045"/>
                  </a:lnTo>
                  <a:lnTo>
                    <a:pt x="23" y="1045"/>
                  </a:lnTo>
                  <a:lnTo>
                    <a:pt x="23" y="1053"/>
                  </a:lnTo>
                  <a:lnTo>
                    <a:pt x="39" y="1053"/>
                  </a:lnTo>
                  <a:lnTo>
                    <a:pt x="39" y="1045"/>
                  </a:lnTo>
                  <a:lnTo>
                    <a:pt x="23" y="1045"/>
                  </a:lnTo>
                  <a:lnTo>
                    <a:pt x="22" y="1060"/>
                  </a:lnTo>
                  <a:lnTo>
                    <a:pt x="30" y="1060"/>
                  </a:lnTo>
                  <a:lnTo>
                    <a:pt x="39" y="1060"/>
                  </a:lnTo>
                  <a:lnTo>
                    <a:pt x="39" y="1058"/>
                  </a:lnTo>
                  <a:lnTo>
                    <a:pt x="22" y="1059"/>
                  </a:lnTo>
                  <a:close/>
                  <a:moveTo>
                    <a:pt x="23" y="1066"/>
                  </a:moveTo>
                  <a:lnTo>
                    <a:pt x="23" y="1072"/>
                  </a:lnTo>
                  <a:lnTo>
                    <a:pt x="40" y="1074"/>
                  </a:lnTo>
                  <a:lnTo>
                    <a:pt x="41" y="1071"/>
                  </a:lnTo>
                  <a:lnTo>
                    <a:pt x="32" y="1069"/>
                  </a:lnTo>
                  <a:lnTo>
                    <a:pt x="36" y="1076"/>
                  </a:lnTo>
                  <a:lnTo>
                    <a:pt x="37" y="1076"/>
                  </a:lnTo>
                  <a:lnTo>
                    <a:pt x="33" y="1069"/>
                  </a:lnTo>
                  <a:lnTo>
                    <a:pt x="24" y="1069"/>
                  </a:lnTo>
                  <a:lnTo>
                    <a:pt x="25" y="1088"/>
                  </a:lnTo>
                  <a:lnTo>
                    <a:pt x="42" y="1089"/>
                  </a:lnTo>
                  <a:lnTo>
                    <a:pt x="43" y="1085"/>
                  </a:lnTo>
                  <a:lnTo>
                    <a:pt x="43" y="1084"/>
                  </a:lnTo>
                  <a:lnTo>
                    <a:pt x="43" y="1067"/>
                  </a:lnTo>
                  <a:lnTo>
                    <a:pt x="26" y="1067"/>
                  </a:lnTo>
                  <a:lnTo>
                    <a:pt x="26" y="1084"/>
                  </a:lnTo>
                  <a:lnTo>
                    <a:pt x="34" y="1084"/>
                  </a:lnTo>
                  <a:lnTo>
                    <a:pt x="26" y="1082"/>
                  </a:lnTo>
                  <a:lnTo>
                    <a:pt x="25" y="1087"/>
                  </a:lnTo>
                  <a:lnTo>
                    <a:pt x="34" y="1088"/>
                  </a:lnTo>
                  <a:lnTo>
                    <a:pt x="42" y="1088"/>
                  </a:lnTo>
                  <a:lnTo>
                    <a:pt x="41" y="1068"/>
                  </a:lnTo>
                  <a:lnTo>
                    <a:pt x="29" y="1061"/>
                  </a:lnTo>
                  <a:lnTo>
                    <a:pt x="28" y="1062"/>
                  </a:lnTo>
                  <a:lnTo>
                    <a:pt x="24" y="1067"/>
                  </a:lnTo>
                  <a:lnTo>
                    <a:pt x="23" y="1070"/>
                  </a:lnTo>
                  <a:lnTo>
                    <a:pt x="32" y="1072"/>
                  </a:lnTo>
                  <a:lnTo>
                    <a:pt x="40" y="1072"/>
                  </a:lnTo>
                  <a:lnTo>
                    <a:pt x="40" y="1065"/>
                  </a:lnTo>
                  <a:lnTo>
                    <a:pt x="23" y="1066"/>
                  </a:lnTo>
                  <a:close/>
                  <a:moveTo>
                    <a:pt x="43" y="1055"/>
                  </a:moveTo>
                  <a:lnTo>
                    <a:pt x="44" y="1041"/>
                  </a:lnTo>
                  <a:lnTo>
                    <a:pt x="35" y="1041"/>
                  </a:lnTo>
                  <a:lnTo>
                    <a:pt x="27" y="1041"/>
                  </a:lnTo>
                  <a:lnTo>
                    <a:pt x="27" y="1053"/>
                  </a:lnTo>
                  <a:lnTo>
                    <a:pt x="44" y="1052"/>
                  </a:lnTo>
                  <a:lnTo>
                    <a:pt x="44" y="1041"/>
                  </a:lnTo>
                  <a:lnTo>
                    <a:pt x="27" y="1040"/>
                  </a:lnTo>
                  <a:lnTo>
                    <a:pt x="26" y="1054"/>
                  </a:lnTo>
                  <a:lnTo>
                    <a:pt x="43" y="1055"/>
                  </a:lnTo>
                  <a:close/>
                  <a:moveTo>
                    <a:pt x="28" y="1065"/>
                  </a:moveTo>
                  <a:lnTo>
                    <a:pt x="28" y="1071"/>
                  </a:lnTo>
                  <a:lnTo>
                    <a:pt x="28" y="1088"/>
                  </a:lnTo>
                  <a:lnTo>
                    <a:pt x="44" y="1091"/>
                  </a:lnTo>
                  <a:lnTo>
                    <a:pt x="45" y="1089"/>
                  </a:lnTo>
                  <a:lnTo>
                    <a:pt x="46" y="1086"/>
                  </a:lnTo>
                  <a:lnTo>
                    <a:pt x="46" y="1069"/>
                  </a:lnTo>
                  <a:lnTo>
                    <a:pt x="38" y="1069"/>
                  </a:lnTo>
                  <a:lnTo>
                    <a:pt x="44" y="1075"/>
                  </a:lnTo>
                  <a:lnTo>
                    <a:pt x="44" y="1075"/>
                  </a:lnTo>
                  <a:lnTo>
                    <a:pt x="39" y="1069"/>
                  </a:lnTo>
                  <a:lnTo>
                    <a:pt x="30" y="1069"/>
                  </a:lnTo>
                  <a:lnTo>
                    <a:pt x="30" y="1078"/>
                  </a:lnTo>
                  <a:lnTo>
                    <a:pt x="47" y="1077"/>
                  </a:lnTo>
                  <a:lnTo>
                    <a:pt x="47" y="1068"/>
                  </a:lnTo>
                  <a:lnTo>
                    <a:pt x="32" y="1063"/>
                  </a:lnTo>
                  <a:lnTo>
                    <a:pt x="32" y="1064"/>
                  </a:lnTo>
                  <a:lnTo>
                    <a:pt x="30" y="1069"/>
                  </a:lnTo>
                  <a:lnTo>
                    <a:pt x="29" y="1086"/>
                  </a:lnTo>
                  <a:lnTo>
                    <a:pt x="37" y="1086"/>
                  </a:lnTo>
                  <a:lnTo>
                    <a:pt x="30" y="1082"/>
                  </a:lnTo>
                  <a:lnTo>
                    <a:pt x="29" y="1084"/>
                  </a:lnTo>
                  <a:lnTo>
                    <a:pt x="37" y="1087"/>
                  </a:lnTo>
                  <a:lnTo>
                    <a:pt x="45" y="1087"/>
                  </a:lnTo>
                  <a:lnTo>
                    <a:pt x="44" y="1070"/>
                  </a:lnTo>
                  <a:lnTo>
                    <a:pt x="44" y="1065"/>
                  </a:lnTo>
                  <a:lnTo>
                    <a:pt x="28" y="1065"/>
                  </a:lnTo>
                  <a:close/>
                  <a:moveTo>
                    <a:pt x="31" y="1091"/>
                  </a:moveTo>
                  <a:lnTo>
                    <a:pt x="32" y="1093"/>
                  </a:lnTo>
                  <a:lnTo>
                    <a:pt x="32" y="1115"/>
                  </a:lnTo>
                  <a:lnTo>
                    <a:pt x="48" y="1115"/>
                  </a:lnTo>
                  <a:lnTo>
                    <a:pt x="48" y="1093"/>
                  </a:lnTo>
                  <a:lnTo>
                    <a:pt x="48" y="1090"/>
                  </a:lnTo>
                  <a:lnTo>
                    <a:pt x="31" y="1091"/>
                  </a:lnTo>
                  <a:close/>
                  <a:moveTo>
                    <a:pt x="49" y="1117"/>
                  </a:moveTo>
                  <a:lnTo>
                    <a:pt x="49" y="1092"/>
                  </a:lnTo>
                  <a:lnTo>
                    <a:pt x="41" y="1092"/>
                  </a:lnTo>
                  <a:lnTo>
                    <a:pt x="49" y="1093"/>
                  </a:lnTo>
                  <a:lnTo>
                    <a:pt x="50" y="1090"/>
                  </a:lnTo>
                  <a:lnTo>
                    <a:pt x="42" y="1088"/>
                  </a:lnTo>
                  <a:lnTo>
                    <a:pt x="33" y="1089"/>
                  </a:lnTo>
                  <a:lnTo>
                    <a:pt x="34" y="1106"/>
                  </a:lnTo>
                  <a:lnTo>
                    <a:pt x="50" y="1105"/>
                  </a:lnTo>
                  <a:lnTo>
                    <a:pt x="51" y="1101"/>
                  </a:lnTo>
                  <a:lnTo>
                    <a:pt x="34" y="1100"/>
                  </a:lnTo>
                  <a:lnTo>
                    <a:pt x="34" y="1105"/>
                  </a:lnTo>
                  <a:lnTo>
                    <a:pt x="42" y="1105"/>
                  </a:lnTo>
                  <a:lnTo>
                    <a:pt x="50" y="1105"/>
                  </a:lnTo>
                  <a:lnTo>
                    <a:pt x="50" y="1088"/>
                  </a:lnTo>
                  <a:lnTo>
                    <a:pt x="34" y="1087"/>
                  </a:lnTo>
                  <a:lnTo>
                    <a:pt x="33" y="1091"/>
                  </a:lnTo>
                  <a:lnTo>
                    <a:pt x="33" y="1092"/>
                  </a:lnTo>
                  <a:lnTo>
                    <a:pt x="32" y="1116"/>
                  </a:lnTo>
                  <a:lnTo>
                    <a:pt x="49" y="1117"/>
                  </a:lnTo>
                  <a:close/>
                  <a:moveTo>
                    <a:pt x="51" y="1088"/>
                  </a:moveTo>
                  <a:lnTo>
                    <a:pt x="51" y="1064"/>
                  </a:lnTo>
                  <a:lnTo>
                    <a:pt x="43" y="1064"/>
                  </a:lnTo>
                  <a:lnTo>
                    <a:pt x="35" y="1065"/>
                  </a:lnTo>
                  <a:lnTo>
                    <a:pt x="35" y="1067"/>
                  </a:lnTo>
                  <a:lnTo>
                    <a:pt x="51" y="1065"/>
                  </a:lnTo>
                  <a:lnTo>
                    <a:pt x="51" y="1064"/>
                  </a:lnTo>
                  <a:lnTo>
                    <a:pt x="34" y="1064"/>
                  </a:lnTo>
                  <a:lnTo>
                    <a:pt x="34" y="1088"/>
                  </a:lnTo>
                  <a:lnTo>
                    <a:pt x="51" y="1088"/>
                  </a:lnTo>
                  <a:close/>
                  <a:moveTo>
                    <a:pt x="36" y="1079"/>
                  </a:moveTo>
                  <a:lnTo>
                    <a:pt x="36" y="1092"/>
                  </a:lnTo>
                  <a:lnTo>
                    <a:pt x="53" y="1092"/>
                  </a:lnTo>
                  <a:lnTo>
                    <a:pt x="54" y="1079"/>
                  </a:lnTo>
                  <a:lnTo>
                    <a:pt x="54" y="1054"/>
                  </a:lnTo>
                  <a:lnTo>
                    <a:pt x="37" y="1054"/>
                  </a:lnTo>
                  <a:lnTo>
                    <a:pt x="37" y="1079"/>
                  </a:lnTo>
                  <a:lnTo>
                    <a:pt x="36" y="1091"/>
                  </a:lnTo>
                  <a:lnTo>
                    <a:pt x="45" y="1091"/>
                  </a:lnTo>
                  <a:lnTo>
                    <a:pt x="53" y="1091"/>
                  </a:lnTo>
                  <a:lnTo>
                    <a:pt x="53" y="1078"/>
                  </a:lnTo>
                  <a:lnTo>
                    <a:pt x="36" y="1079"/>
                  </a:lnTo>
                  <a:close/>
                  <a:moveTo>
                    <a:pt x="54" y="1042"/>
                  </a:moveTo>
                  <a:lnTo>
                    <a:pt x="55" y="1016"/>
                  </a:lnTo>
                  <a:lnTo>
                    <a:pt x="38" y="1016"/>
                  </a:lnTo>
                  <a:lnTo>
                    <a:pt x="38" y="1042"/>
                  </a:lnTo>
                  <a:lnTo>
                    <a:pt x="54" y="1042"/>
                  </a:lnTo>
                  <a:close/>
                  <a:moveTo>
                    <a:pt x="55" y="1004"/>
                  </a:moveTo>
                  <a:lnTo>
                    <a:pt x="55" y="978"/>
                  </a:lnTo>
                  <a:lnTo>
                    <a:pt x="55" y="954"/>
                  </a:lnTo>
                  <a:lnTo>
                    <a:pt x="39" y="953"/>
                  </a:lnTo>
                  <a:lnTo>
                    <a:pt x="38" y="978"/>
                  </a:lnTo>
                  <a:lnTo>
                    <a:pt x="38" y="1004"/>
                  </a:lnTo>
                  <a:lnTo>
                    <a:pt x="55" y="1004"/>
                  </a:lnTo>
                  <a:close/>
                  <a:moveTo>
                    <a:pt x="55" y="941"/>
                  </a:moveTo>
                  <a:lnTo>
                    <a:pt x="56" y="916"/>
                  </a:lnTo>
                  <a:lnTo>
                    <a:pt x="39" y="916"/>
                  </a:lnTo>
                  <a:lnTo>
                    <a:pt x="39" y="941"/>
                  </a:lnTo>
                  <a:lnTo>
                    <a:pt x="55" y="941"/>
                  </a:lnTo>
                  <a:close/>
                  <a:moveTo>
                    <a:pt x="56" y="903"/>
                  </a:moveTo>
                  <a:lnTo>
                    <a:pt x="56" y="853"/>
                  </a:lnTo>
                  <a:lnTo>
                    <a:pt x="39" y="853"/>
                  </a:lnTo>
                  <a:lnTo>
                    <a:pt x="39" y="903"/>
                  </a:lnTo>
                  <a:lnTo>
                    <a:pt x="56" y="903"/>
                  </a:lnTo>
                  <a:close/>
                  <a:moveTo>
                    <a:pt x="56" y="840"/>
                  </a:moveTo>
                  <a:lnTo>
                    <a:pt x="57" y="815"/>
                  </a:lnTo>
                  <a:lnTo>
                    <a:pt x="40" y="815"/>
                  </a:lnTo>
                  <a:lnTo>
                    <a:pt x="39" y="840"/>
                  </a:lnTo>
                  <a:lnTo>
                    <a:pt x="56" y="840"/>
                  </a:lnTo>
                  <a:close/>
                  <a:moveTo>
                    <a:pt x="57" y="803"/>
                  </a:moveTo>
                  <a:lnTo>
                    <a:pt x="57" y="781"/>
                  </a:lnTo>
                  <a:lnTo>
                    <a:pt x="57" y="752"/>
                  </a:lnTo>
                  <a:lnTo>
                    <a:pt x="40" y="752"/>
                  </a:lnTo>
                  <a:lnTo>
                    <a:pt x="40" y="781"/>
                  </a:lnTo>
                  <a:lnTo>
                    <a:pt x="40" y="803"/>
                  </a:lnTo>
                  <a:lnTo>
                    <a:pt x="57" y="803"/>
                  </a:lnTo>
                  <a:close/>
                  <a:moveTo>
                    <a:pt x="57" y="740"/>
                  </a:moveTo>
                  <a:lnTo>
                    <a:pt x="57" y="715"/>
                  </a:lnTo>
                  <a:lnTo>
                    <a:pt x="41" y="715"/>
                  </a:lnTo>
                  <a:lnTo>
                    <a:pt x="40" y="740"/>
                  </a:lnTo>
                  <a:lnTo>
                    <a:pt x="57" y="740"/>
                  </a:lnTo>
                  <a:close/>
                  <a:moveTo>
                    <a:pt x="57" y="702"/>
                  </a:moveTo>
                  <a:lnTo>
                    <a:pt x="57" y="684"/>
                  </a:lnTo>
                  <a:lnTo>
                    <a:pt x="57" y="652"/>
                  </a:lnTo>
                  <a:lnTo>
                    <a:pt x="41" y="652"/>
                  </a:lnTo>
                  <a:lnTo>
                    <a:pt x="41" y="684"/>
                  </a:lnTo>
                  <a:lnTo>
                    <a:pt x="41" y="702"/>
                  </a:lnTo>
                  <a:lnTo>
                    <a:pt x="57" y="702"/>
                  </a:lnTo>
                  <a:close/>
                  <a:moveTo>
                    <a:pt x="58" y="639"/>
                  </a:moveTo>
                  <a:lnTo>
                    <a:pt x="58" y="614"/>
                  </a:lnTo>
                  <a:lnTo>
                    <a:pt x="41" y="614"/>
                  </a:lnTo>
                  <a:lnTo>
                    <a:pt x="41" y="639"/>
                  </a:lnTo>
                  <a:lnTo>
                    <a:pt x="58" y="639"/>
                  </a:lnTo>
                  <a:close/>
                  <a:moveTo>
                    <a:pt x="58" y="602"/>
                  </a:moveTo>
                  <a:lnTo>
                    <a:pt x="58" y="565"/>
                  </a:lnTo>
                  <a:lnTo>
                    <a:pt x="58" y="551"/>
                  </a:lnTo>
                  <a:lnTo>
                    <a:pt x="41" y="551"/>
                  </a:lnTo>
                  <a:lnTo>
                    <a:pt x="41" y="565"/>
                  </a:lnTo>
                  <a:lnTo>
                    <a:pt x="41" y="602"/>
                  </a:lnTo>
                  <a:lnTo>
                    <a:pt x="58" y="602"/>
                  </a:lnTo>
                  <a:close/>
                  <a:moveTo>
                    <a:pt x="58" y="539"/>
                  </a:moveTo>
                  <a:lnTo>
                    <a:pt x="58" y="514"/>
                  </a:lnTo>
                  <a:lnTo>
                    <a:pt x="41" y="514"/>
                  </a:lnTo>
                  <a:lnTo>
                    <a:pt x="41" y="539"/>
                  </a:lnTo>
                  <a:lnTo>
                    <a:pt x="58" y="539"/>
                  </a:lnTo>
                  <a:close/>
                  <a:moveTo>
                    <a:pt x="58" y="501"/>
                  </a:moveTo>
                  <a:lnTo>
                    <a:pt x="59" y="451"/>
                  </a:lnTo>
                  <a:lnTo>
                    <a:pt x="42" y="451"/>
                  </a:lnTo>
                  <a:lnTo>
                    <a:pt x="42" y="501"/>
                  </a:lnTo>
                  <a:lnTo>
                    <a:pt x="58" y="501"/>
                  </a:lnTo>
                  <a:close/>
                  <a:moveTo>
                    <a:pt x="59" y="438"/>
                  </a:moveTo>
                  <a:lnTo>
                    <a:pt x="59" y="413"/>
                  </a:lnTo>
                  <a:lnTo>
                    <a:pt x="42" y="413"/>
                  </a:lnTo>
                  <a:lnTo>
                    <a:pt x="42" y="438"/>
                  </a:lnTo>
                  <a:lnTo>
                    <a:pt x="59" y="438"/>
                  </a:lnTo>
                  <a:close/>
                  <a:moveTo>
                    <a:pt x="59" y="401"/>
                  </a:moveTo>
                  <a:lnTo>
                    <a:pt x="59" y="386"/>
                  </a:lnTo>
                  <a:lnTo>
                    <a:pt x="59" y="350"/>
                  </a:lnTo>
                  <a:lnTo>
                    <a:pt x="43" y="350"/>
                  </a:lnTo>
                  <a:lnTo>
                    <a:pt x="43" y="386"/>
                  </a:lnTo>
                  <a:lnTo>
                    <a:pt x="42" y="400"/>
                  </a:lnTo>
                  <a:lnTo>
                    <a:pt x="59" y="401"/>
                  </a:lnTo>
                  <a:close/>
                  <a:moveTo>
                    <a:pt x="59" y="338"/>
                  </a:moveTo>
                  <a:lnTo>
                    <a:pt x="60" y="313"/>
                  </a:lnTo>
                  <a:lnTo>
                    <a:pt x="43" y="313"/>
                  </a:lnTo>
                  <a:lnTo>
                    <a:pt x="43" y="338"/>
                  </a:lnTo>
                  <a:lnTo>
                    <a:pt x="59" y="338"/>
                  </a:lnTo>
                  <a:close/>
                  <a:moveTo>
                    <a:pt x="60" y="300"/>
                  </a:moveTo>
                  <a:lnTo>
                    <a:pt x="60" y="274"/>
                  </a:lnTo>
                  <a:lnTo>
                    <a:pt x="60" y="250"/>
                  </a:lnTo>
                  <a:lnTo>
                    <a:pt x="43" y="250"/>
                  </a:lnTo>
                  <a:lnTo>
                    <a:pt x="43" y="274"/>
                  </a:lnTo>
                  <a:lnTo>
                    <a:pt x="43" y="300"/>
                  </a:lnTo>
                  <a:lnTo>
                    <a:pt x="60" y="300"/>
                  </a:lnTo>
                  <a:close/>
                  <a:moveTo>
                    <a:pt x="60" y="237"/>
                  </a:moveTo>
                  <a:lnTo>
                    <a:pt x="60" y="212"/>
                  </a:lnTo>
                  <a:lnTo>
                    <a:pt x="44" y="212"/>
                  </a:lnTo>
                  <a:lnTo>
                    <a:pt x="43" y="237"/>
                  </a:lnTo>
                  <a:lnTo>
                    <a:pt x="60" y="237"/>
                  </a:lnTo>
                  <a:close/>
                  <a:moveTo>
                    <a:pt x="61" y="199"/>
                  </a:moveTo>
                  <a:lnTo>
                    <a:pt x="61" y="189"/>
                  </a:lnTo>
                  <a:lnTo>
                    <a:pt x="61" y="149"/>
                  </a:lnTo>
                  <a:lnTo>
                    <a:pt x="44" y="149"/>
                  </a:lnTo>
                  <a:lnTo>
                    <a:pt x="44" y="189"/>
                  </a:lnTo>
                  <a:lnTo>
                    <a:pt x="44" y="199"/>
                  </a:lnTo>
                  <a:lnTo>
                    <a:pt x="61" y="199"/>
                  </a:lnTo>
                  <a:close/>
                  <a:moveTo>
                    <a:pt x="61" y="137"/>
                  </a:moveTo>
                  <a:lnTo>
                    <a:pt x="61" y="111"/>
                  </a:lnTo>
                  <a:lnTo>
                    <a:pt x="44" y="111"/>
                  </a:lnTo>
                  <a:lnTo>
                    <a:pt x="44" y="137"/>
                  </a:lnTo>
                  <a:lnTo>
                    <a:pt x="61" y="137"/>
                  </a:lnTo>
                  <a:close/>
                  <a:moveTo>
                    <a:pt x="61" y="99"/>
                  </a:moveTo>
                  <a:lnTo>
                    <a:pt x="62" y="66"/>
                  </a:lnTo>
                  <a:lnTo>
                    <a:pt x="62" y="49"/>
                  </a:lnTo>
                  <a:lnTo>
                    <a:pt x="45" y="48"/>
                  </a:lnTo>
                  <a:lnTo>
                    <a:pt x="45" y="65"/>
                  </a:lnTo>
                  <a:lnTo>
                    <a:pt x="45" y="99"/>
                  </a:lnTo>
                  <a:lnTo>
                    <a:pt x="61" y="99"/>
                  </a:lnTo>
                  <a:close/>
                  <a:moveTo>
                    <a:pt x="63" y="36"/>
                  </a:moveTo>
                  <a:lnTo>
                    <a:pt x="63" y="11"/>
                  </a:lnTo>
                  <a:lnTo>
                    <a:pt x="46" y="11"/>
                  </a:lnTo>
                  <a:lnTo>
                    <a:pt x="46" y="36"/>
                  </a:lnTo>
                  <a:lnTo>
                    <a:pt x="63" y="36"/>
                  </a:lnTo>
                  <a:close/>
                  <a:moveTo>
                    <a:pt x="46" y="10"/>
                  </a:moveTo>
                  <a:lnTo>
                    <a:pt x="47" y="16"/>
                  </a:lnTo>
                  <a:lnTo>
                    <a:pt x="64" y="16"/>
                  </a:lnTo>
                  <a:lnTo>
                    <a:pt x="64" y="5"/>
                  </a:lnTo>
                  <a:lnTo>
                    <a:pt x="56" y="5"/>
                  </a:lnTo>
                  <a:lnTo>
                    <a:pt x="48" y="6"/>
                  </a:lnTo>
                  <a:lnTo>
                    <a:pt x="48" y="9"/>
                  </a:lnTo>
                  <a:lnTo>
                    <a:pt x="57" y="8"/>
                  </a:lnTo>
                  <a:lnTo>
                    <a:pt x="48" y="8"/>
                  </a:lnTo>
                  <a:lnTo>
                    <a:pt x="49" y="39"/>
                  </a:lnTo>
                  <a:lnTo>
                    <a:pt x="66" y="39"/>
                  </a:lnTo>
                  <a:lnTo>
                    <a:pt x="66" y="38"/>
                  </a:lnTo>
                  <a:lnTo>
                    <a:pt x="49" y="38"/>
                  </a:lnTo>
                  <a:lnTo>
                    <a:pt x="49" y="38"/>
                  </a:lnTo>
                  <a:lnTo>
                    <a:pt x="57" y="39"/>
                  </a:lnTo>
                  <a:lnTo>
                    <a:pt x="66" y="39"/>
                  </a:lnTo>
                  <a:lnTo>
                    <a:pt x="65" y="7"/>
                  </a:lnTo>
                  <a:lnTo>
                    <a:pt x="65" y="6"/>
                  </a:lnTo>
                  <a:lnTo>
                    <a:pt x="64" y="3"/>
                  </a:lnTo>
                  <a:lnTo>
                    <a:pt x="48" y="4"/>
                  </a:lnTo>
                  <a:lnTo>
                    <a:pt x="47" y="14"/>
                  </a:lnTo>
                  <a:lnTo>
                    <a:pt x="55" y="15"/>
                  </a:lnTo>
                  <a:lnTo>
                    <a:pt x="64" y="15"/>
                  </a:lnTo>
                  <a:lnTo>
                    <a:pt x="63" y="10"/>
                  </a:lnTo>
                  <a:lnTo>
                    <a:pt x="46" y="10"/>
                  </a:lnTo>
                  <a:close/>
                  <a:moveTo>
                    <a:pt x="66" y="26"/>
                  </a:moveTo>
                  <a:lnTo>
                    <a:pt x="66" y="16"/>
                  </a:lnTo>
                  <a:lnTo>
                    <a:pt x="67" y="9"/>
                  </a:lnTo>
                  <a:lnTo>
                    <a:pt x="58" y="8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67" y="9"/>
                  </a:lnTo>
                  <a:lnTo>
                    <a:pt x="68" y="2"/>
                  </a:lnTo>
                  <a:lnTo>
                    <a:pt x="51" y="1"/>
                  </a:lnTo>
                  <a:lnTo>
                    <a:pt x="51" y="7"/>
                  </a:lnTo>
                  <a:lnTo>
                    <a:pt x="59" y="8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50" y="7"/>
                  </a:lnTo>
                  <a:lnTo>
                    <a:pt x="50" y="16"/>
                  </a:lnTo>
                  <a:lnTo>
                    <a:pt x="49" y="25"/>
                  </a:lnTo>
                  <a:lnTo>
                    <a:pt x="66" y="26"/>
                  </a:lnTo>
                  <a:close/>
                  <a:moveTo>
                    <a:pt x="52" y="12"/>
                  </a:moveTo>
                  <a:lnTo>
                    <a:pt x="52" y="13"/>
                  </a:lnTo>
                  <a:lnTo>
                    <a:pt x="68" y="13"/>
                  </a:lnTo>
                  <a:lnTo>
                    <a:pt x="69" y="5"/>
                  </a:lnTo>
                  <a:lnTo>
                    <a:pt x="61" y="5"/>
                  </a:lnTo>
                  <a:lnTo>
                    <a:pt x="53" y="5"/>
                  </a:lnTo>
                  <a:lnTo>
                    <a:pt x="53" y="14"/>
                  </a:lnTo>
                  <a:lnTo>
                    <a:pt x="54" y="16"/>
                  </a:lnTo>
                  <a:lnTo>
                    <a:pt x="54" y="18"/>
                  </a:lnTo>
                  <a:lnTo>
                    <a:pt x="62" y="15"/>
                  </a:lnTo>
                  <a:lnTo>
                    <a:pt x="54" y="15"/>
                  </a:lnTo>
                  <a:lnTo>
                    <a:pt x="54" y="47"/>
                  </a:lnTo>
                  <a:lnTo>
                    <a:pt x="71" y="46"/>
                  </a:lnTo>
                  <a:lnTo>
                    <a:pt x="70" y="15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1" y="13"/>
                  </a:lnTo>
                  <a:lnTo>
                    <a:pt x="70" y="12"/>
                  </a:lnTo>
                  <a:lnTo>
                    <a:pt x="69" y="4"/>
                  </a:lnTo>
                  <a:lnTo>
                    <a:pt x="53" y="4"/>
                  </a:lnTo>
                  <a:lnTo>
                    <a:pt x="52" y="12"/>
                  </a:lnTo>
                  <a:lnTo>
                    <a:pt x="60" y="12"/>
                  </a:lnTo>
                  <a:lnTo>
                    <a:pt x="69" y="12"/>
                  </a:lnTo>
                  <a:lnTo>
                    <a:pt x="68" y="11"/>
                  </a:lnTo>
                  <a:lnTo>
                    <a:pt x="52" y="12"/>
                  </a:lnTo>
                  <a:close/>
                  <a:moveTo>
                    <a:pt x="54" y="59"/>
                  </a:moveTo>
                  <a:lnTo>
                    <a:pt x="54" y="69"/>
                  </a:lnTo>
                  <a:lnTo>
                    <a:pt x="71" y="69"/>
                  </a:lnTo>
                  <a:lnTo>
                    <a:pt x="72" y="53"/>
                  </a:lnTo>
                  <a:lnTo>
                    <a:pt x="55" y="53"/>
                  </a:lnTo>
                  <a:lnTo>
                    <a:pt x="54" y="68"/>
                  </a:lnTo>
                  <a:lnTo>
                    <a:pt x="63" y="69"/>
                  </a:lnTo>
                  <a:lnTo>
                    <a:pt x="71" y="68"/>
                  </a:lnTo>
                  <a:lnTo>
                    <a:pt x="71" y="59"/>
                  </a:lnTo>
                  <a:lnTo>
                    <a:pt x="54" y="59"/>
                  </a:lnTo>
                  <a:close/>
                  <a:moveTo>
                    <a:pt x="55" y="45"/>
                  </a:moveTo>
                  <a:lnTo>
                    <a:pt x="56" y="47"/>
                  </a:lnTo>
                  <a:lnTo>
                    <a:pt x="64" y="45"/>
                  </a:lnTo>
                  <a:lnTo>
                    <a:pt x="55" y="46"/>
                  </a:lnTo>
                  <a:lnTo>
                    <a:pt x="56" y="58"/>
                  </a:lnTo>
                  <a:lnTo>
                    <a:pt x="57" y="87"/>
                  </a:lnTo>
                  <a:lnTo>
                    <a:pt x="65" y="95"/>
                  </a:lnTo>
                  <a:lnTo>
                    <a:pt x="66" y="95"/>
                  </a:lnTo>
                  <a:lnTo>
                    <a:pt x="66" y="87"/>
                  </a:lnTo>
                  <a:lnTo>
                    <a:pt x="57" y="87"/>
                  </a:lnTo>
                  <a:lnTo>
                    <a:pt x="57" y="93"/>
                  </a:lnTo>
                  <a:lnTo>
                    <a:pt x="74" y="93"/>
                  </a:lnTo>
                  <a:lnTo>
                    <a:pt x="74" y="86"/>
                  </a:lnTo>
                  <a:lnTo>
                    <a:pt x="66" y="78"/>
                  </a:lnTo>
                  <a:lnTo>
                    <a:pt x="65" y="78"/>
                  </a:lnTo>
                  <a:lnTo>
                    <a:pt x="65" y="87"/>
                  </a:lnTo>
                  <a:lnTo>
                    <a:pt x="74" y="86"/>
                  </a:lnTo>
                  <a:lnTo>
                    <a:pt x="73" y="58"/>
                  </a:lnTo>
                  <a:lnTo>
                    <a:pt x="72" y="45"/>
                  </a:lnTo>
                  <a:lnTo>
                    <a:pt x="72" y="44"/>
                  </a:lnTo>
                  <a:lnTo>
                    <a:pt x="72" y="42"/>
                  </a:lnTo>
                  <a:lnTo>
                    <a:pt x="55" y="45"/>
                  </a:lnTo>
                  <a:close/>
                  <a:moveTo>
                    <a:pt x="58" y="106"/>
                  </a:moveTo>
                  <a:lnTo>
                    <a:pt x="58" y="131"/>
                  </a:lnTo>
                  <a:lnTo>
                    <a:pt x="75" y="131"/>
                  </a:lnTo>
                  <a:lnTo>
                    <a:pt x="74" y="106"/>
                  </a:lnTo>
                  <a:lnTo>
                    <a:pt x="58" y="106"/>
                  </a:lnTo>
                  <a:close/>
                  <a:moveTo>
                    <a:pt x="58" y="143"/>
                  </a:moveTo>
                  <a:lnTo>
                    <a:pt x="58" y="154"/>
                  </a:lnTo>
                  <a:lnTo>
                    <a:pt x="71" y="161"/>
                  </a:lnTo>
                  <a:lnTo>
                    <a:pt x="72" y="161"/>
                  </a:lnTo>
                  <a:lnTo>
                    <a:pt x="67" y="154"/>
                  </a:lnTo>
                  <a:lnTo>
                    <a:pt x="61" y="159"/>
                  </a:lnTo>
                  <a:lnTo>
                    <a:pt x="62" y="160"/>
                  </a:lnTo>
                  <a:lnTo>
                    <a:pt x="68" y="154"/>
                  </a:lnTo>
                  <a:lnTo>
                    <a:pt x="59" y="155"/>
                  </a:lnTo>
                  <a:lnTo>
                    <a:pt x="60" y="171"/>
                  </a:lnTo>
                  <a:lnTo>
                    <a:pt x="61" y="179"/>
                  </a:lnTo>
                  <a:lnTo>
                    <a:pt x="62" y="183"/>
                  </a:lnTo>
                  <a:lnTo>
                    <a:pt x="63" y="184"/>
                  </a:lnTo>
                  <a:lnTo>
                    <a:pt x="78" y="181"/>
                  </a:lnTo>
                  <a:lnTo>
                    <a:pt x="79" y="177"/>
                  </a:lnTo>
                  <a:lnTo>
                    <a:pt x="70" y="176"/>
                  </a:lnTo>
                  <a:lnTo>
                    <a:pt x="62" y="176"/>
                  </a:lnTo>
                  <a:lnTo>
                    <a:pt x="62" y="185"/>
                  </a:lnTo>
                  <a:lnTo>
                    <a:pt x="79" y="184"/>
                  </a:lnTo>
                  <a:lnTo>
                    <a:pt x="79" y="176"/>
                  </a:lnTo>
                  <a:lnTo>
                    <a:pt x="62" y="175"/>
                  </a:lnTo>
                  <a:lnTo>
                    <a:pt x="61" y="178"/>
                  </a:lnTo>
                  <a:lnTo>
                    <a:pt x="70" y="179"/>
                  </a:lnTo>
                  <a:lnTo>
                    <a:pt x="77" y="175"/>
                  </a:lnTo>
                  <a:lnTo>
                    <a:pt x="76" y="174"/>
                  </a:lnTo>
                  <a:lnTo>
                    <a:pt x="69" y="179"/>
                  </a:lnTo>
                  <a:lnTo>
                    <a:pt x="77" y="178"/>
                  </a:lnTo>
                  <a:lnTo>
                    <a:pt x="77" y="170"/>
                  </a:lnTo>
                  <a:lnTo>
                    <a:pt x="76" y="154"/>
                  </a:lnTo>
                  <a:lnTo>
                    <a:pt x="74" y="149"/>
                  </a:lnTo>
                  <a:lnTo>
                    <a:pt x="73" y="148"/>
                  </a:lnTo>
                  <a:lnTo>
                    <a:pt x="62" y="147"/>
                  </a:lnTo>
                  <a:lnTo>
                    <a:pt x="62" y="147"/>
                  </a:lnTo>
                  <a:lnTo>
                    <a:pt x="66" y="154"/>
                  </a:lnTo>
                  <a:lnTo>
                    <a:pt x="75" y="154"/>
                  </a:lnTo>
                  <a:lnTo>
                    <a:pt x="75" y="143"/>
                  </a:lnTo>
                  <a:lnTo>
                    <a:pt x="58" y="143"/>
                  </a:lnTo>
                  <a:close/>
                  <a:moveTo>
                    <a:pt x="62" y="197"/>
                  </a:moveTo>
                  <a:lnTo>
                    <a:pt x="63" y="216"/>
                  </a:lnTo>
                  <a:lnTo>
                    <a:pt x="63" y="217"/>
                  </a:lnTo>
                  <a:lnTo>
                    <a:pt x="63" y="220"/>
                  </a:lnTo>
                  <a:lnTo>
                    <a:pt x="72" y="219"/>
                  </a:lnTo>
                  <a:lnTo>
                    <a:pt x="63" y="219"/>
                  </a:lnTo>
                  <a:lnTo>
                    <a:pt x="63" y="223"/>
                  </a:lnTo>
                  <a:lnTo>
                    <a:pt x="80" y="222"/>
                  </a:lnTo>
                  <a:lnTo>
                    <a:pt x="80" y="218"/>
                  </a:lnTo>
                  <a:lnTo>
                    <a:pt x="80" y="217"/>
                  </a:lnTo>
                  <a:lnTo>
                    <a:pt x="79" y="214"/>
                  </a:lnTo>
                  <a:lnTo>
                    <a:pt x="71" y="216"/>
                  </a:lnTo>
                  <a:lnTo>
                    <a:pt x="79" y="215"/>
                  </a:lnTo>
                  <a:lnTo>
                    <a:pt x="79" y="197"/>
                  </a:lnTo>
                  <a:lnTo>
                    <a:pt x="62" y="197"/>
                  </a:lnTo>
                  <a:close/>
                  <a:moveTo>
                    <a:pt x="64" y="235"/>
                  </a:moveTo>
                  <a:lnTo>
                    <a:pt x="64" y="254"/>
                  </a:lnTo>
                  <a:lnTo>
                    <a:pt x="64" y="285"/>
                  </a:lnTo>
                  <a:lnTo>
                    <a:pt x="81" y="285"/>
                  </a:lnTo>
                  <a:lnTo>
                    <a:pt x="81" y="253"/>
                  </a:lnTo>
                  <a:lnTo>
                    <a:pt x="81" y="235"/>
                  </a:lnTo>
                  <a:lnTo>
                    <a:pt x="64" y="235"/>
                  </a:lnTo>
                  <a:close/>
                  <a:moveTo>
                    <a:pt x="65" y="298"/>
                  </a:moveTo>
                  <a:lnTo>
                    <a:pt x="65" y="318"/>
                  </a:lnTo>
                  <a:lnTo>
                    <a:pt x="65" y="323"/>
                  </a:lnTo>
                  <a:lnTo>
                    <a:pt x="82" y="323"/>
                  </a:lnTo>
                  <a:lnTo>
                    <a:pt x="82" y="318"/>
                  </a:lnTo>
                  <a:lnTo>
                    <a:pt x="81" y="298"/>
                  </a:lnTo>
                  <a:lnTo>
                    <a:pt x="65" y="298"/>
                  </a:lnTo>
                  <a:close/>
                  <a:moveTo>
                    <a:pt x="65" y="336"/>
                  </a:moveTo>
                  <a:lnTo>
                    <a:pt x="66" y="360"/>
                  </a:lnTo>
                  <a:lnTo>
                    <a:pt x="66" y="364"/>
                  </a:lnTo>
                  <a:lnTo>
                    <a:pt x="67" y="365"/>
                  </a:lnTo>
                  <a:lnTo>
                    <a:pt x="75" y="362"/>
                  </a:lnTo>
                  <a:lnTo>
                    <a:pt x="66" y="362"/>
                  </a:lnTo>
                  <a:lnTo>
                    <a:pt x="66" y="386"/>
                  </a:lnTo>
                  <a:lnTo>
                    <a:pt x="83" y="386"/>
                  </a:lnTo>
                  <a:lnTo>
                    <a:pt x="83" y="362"/>
                  </a:lnTo>
                  <a:lnTo>
                    <a:pt x="82" y="359"/>
                  </a:lnTo>
                  <a:lnTo>
                    <a:pt x="82" y="357"/>
                  </a:lnTo>
                  <a:lnTo>
                    <a:pt x="74" y="360"/>
                  </a:lnTo>
                  <a:lnTo>
                    <a:pt x="82" y="360"/>
                  </a:lnTo>
                  <a:lnTo>
                    <a:pt x="82" y="335"/>
                  </a:lnTo>
                  <a:lnTo>
                    <a:pt x="65" y="336"/>
                  </a:lnTo>
                  <a:close/>
                  <a:moveTo>
                    <a:pt x="67" y="398"/>
                  </a:moveTo>
                  <a:lnTo>
                    <a:pt x="67" y="412"/>
                  </a:lnTo>
                  <a:lnTo>
                    <a:pt x="84" y="413"/>
                  </a:lnTo>
                  <a:lnTo>
                    <a:pt x="84" y="404"/>
                  </a:lnTo>
                  <a:lnTo>
                    <a:pt x="76" y="404"/>
                  </a:lnTo>
                  <a:lnTo>
                    <a:pt x="68" y="404"/>
                  </a:lnTo>
                  <a:lnTo>
                    <a:pt x="68" y="406"/>
                  </a:lnTo>
                  <a:lnTo>
                    <a:pt x="84" y="406"/>
                  </a:lnTo>
                  <a:lnTo>
                    <a:pt x="84" y="403"/>
                  </a:lnTo>
                  <a:lnTo>
                    <a:pt x="68" y="403"/>
                  </a:lnTo>
                  <a:lnTo>
                    <a:pt x="67" y="412"/>
                  </a:lnTo>
                  <a:lnTo>
                    <a:pt x="75" y="412"/>
                  </a:lnTo>
                  <a:lnTo>
                    <a:pt x="84" y="412"/>
                  </a:lnTo>
                  <a:lnTo>
                    <a:pt x="83" y="398"/>
                  </a:lnTo>
                  <a:lnTo>
                    <a:pt x="67" y="398"/>
                  </a:lnTo>
                  <a:close/>
                  <a:moveTo>
                    <a:pt x="68" y="419"/>
                  </a:moveTo>
                  <a:lnTo>
                    <a:pt x="68" y="442"/>
                  </a:lnTo>
                  <a:lnTo>
                    <a:pt x="69" y="467"/>
                  </a:lnTo>
                  <a:lnTo>
                    <a:pt x="69" y="469"/>
                  </a:lnTo>
                  <a:lnTo>
                    <a:pt x="86" y="468"/>
                  </a:lnTo>
                  <a:lnTo>
                    <a:pt x="85" y="466"/>
                  </a:lnTo>
                  <a:lnTo>
                    <a:pt x="85" y="441"/>
                  </a:lnTo>
                  <a:lnTo>
                    <a:pt x="84" y="418"/>
                  </a:lnTo>
                  <a:lnTo>
                    <a:pt x="68" y="419"/>
                  </a:lnTo>
                  <a:close/>
                  <a:moveTo>
                    <a:pt x="69" y="482"/>
                  </a:moveTo>
                  <a:lnTo>
                    <a:pt x="69" y="482"/>
                  </a:lnTo>
                  <a:lnTo>
                    <a:pt x="83" y="489"/>
                  </a:lnTo>
                  <a:lnTo>
                    <a:pt x="83" y="489"/>
                  </a:lnTo>
                  <a:lnTo>
                    <a:pt x="78" y="481"/>
                  </a:lnTo>
                  <a:lnTo>
                    <a:pt x="70" y="482"/>
                  </a:lnTo>
                  <a:lnTo>
                    <a:pt x="70" y="505"/>
                  </a:lnTo>
                  <a:lnTo>
                    <a:pt x="87" y="505"/>
                  </a:lnTo>
                  <a:lnTo>
                    <a:pt x="87" y="504"/>
                  </a:lnTo>
                  <a:lnTo>
                    <a:pt x="71" y="503"/>
                  </a:lnTo>
                  <a:lnTo>
                    <a:pt x="71" y="504"/>
                  </a:lnTo>
                  <a:lnTo>
                    <a:pt x="79" y="505"/>
                  </a:lnTo>
                  <a:lnTo>
                    <a:pt x="87" y="504"/>
                  </a:lnTo>
                  <a:lnTo>
                    <a:pt x="87" y="481"/>
                  </a:lnTo>
                  <a:lnTo>
                    <a:pt x="74" y="475"/>
                  </a:lnTo>
                  <a:lnTo>
                    <a:pt x="73" y="475"/>
                  </a:lnTo>
                  <a:lnTo>
                    <a:pt x="78" y="482"/>
                  </a:lnTo>
                  <a:lnTo>
                    <a:pt x="86" y="482"/>
                  </a:lnTo>
                  <a:lnTo>
                    <a:pt x="86" y="481"/>
                  </a:lnTo>
                  <a:lnTo>
                    <a:pt x="69" y="482"/>
                  </a:lnTo>
                  <a:close/>
                  <a:moveTo>
                    <a:pt x="71" y="494"/>
                  </a:moveTo>
                  <a:lnTo>
                    <a:pt x="72" y="531"/>
                  </a:lnTo>
                  <a:lnTo>
                    <a:pt x="88" y="531"/>
                  </a:lnTo>
                  <a:lnTo>
                    <a:pt x="89" y="518"/>
                  </a:lnTo>
                  <a:lnTo>
                    <a:pt x="72" y="517"/>
                  </a:lnTo>
                  <a:lnTo>
                    <a:pt x="72" y="530"/>
                  </a:lnTo>
                  <a:lnTo>
                    <a:pt x="80" y="531"/>
                  </a:lnTo>
                  <a:lnTo>
                    <a:pt x="88" y="531"/>
                  </a:lnTo>
                  <a:lnTo>
                    <a:pt x="88" y="494"/>
                  </a:lnTo>
                  <a:lnTo>
                    <a:pt x="71" y="494"/>
                  </a:lnTo>
                  <a:close/>
                  <a:moveTo>
                    <a:pt x="74" y="528"/>
                  </a:moveTo>
                  <a:lnTo>
                    <a:pt x="74" y="541"/>
                  </a:lnTo>
                  <a:lnTo>
                    <a:pt x="74" y="553"/>
                  </a:lnTo>
                  <a:lnTo>
                    <a:pt x="91" y="553"/>
                  </a:lnTo>
                  <a:lnTo>
                    <a:pt x="90" y="540"/>
                  </a:lnTo>
                  <a:lnTo>
                    <a:pt x="90" y="528"/>
                  </a:lnTo>
                  <a:lnTo>
                    <a:pt x="74" y="528"/>
                  </a:lnTo>
                  <a:close/>
                  <a:moveTo>
                    <a:pt x="74" y="566"/>
                  </a:moveTo>
                  <a:lnTo>
                    <a:pt x="74" y="573"/>
                  </a:lnTo>
                  <a:lnTo>
                    <a:pt x="75" y="600"/>
                  </a:lnTo>
                  <a:lnTo>
                    <a:pt x="92" y="600"/>
                  </a:lnTo>
                  <a:lnTo>
                    <a:pt x="92" y="585"/>
                  </a:lnTo>
                  <a:lnTo>
                    <a:pt x="75" y="584"/>
                  </a:lnTo>
                  <a:lnTo>
                    <a:pt x="75" y="600"/>
                  </a:lnTo>
                  <a:lnTo>
                    <a:pt x="83" y="600"/>
                  </a:lnTo>
                  <a:lnTo>
                    <a:pt x="92" y="600"/>
                  </a:lnTo>
                  <a:lnTo>
                    <a:pt x="91" y="573"/>
                  </a:lnTo>
                  <a:lnTo>
                    <a:pt x="91" y="566"/>
                  </a:lnTo>
                  <a:lnTo>
                    <a:pt x="74" y="566"/>
                  </a:lnTo>
                  <a:close/>
                  <a:moveTo>
                    <a:pt x="76" y="586"/>
                  </a:moveTo>
                  <a:lnTo>
                    <a:pt x="76" y="595"/>
                  </a:lnTo>
                  <a:lnTo>
                    <a:pt x="77" y="603"/>
                  </a:lnTo>
                  <a:lnTo>
                    <a:pt x="94" y="603"/>
                  </a:lnTo>
                  <a:lnTo>
                    <a:pt x="94" y="594"/>
                  </a:lnTo>
                  <a:lnTo>
                    <a:pt x="77" y="593"/>
                  </a:lnTo>
                  <a:lnTo>
                    <a:pt x="77" y="602"/>
                  </a:lnTo>
                  <a:lnTo>
                    <a:pt x="85" y="602"/>
                  </a:lnTo>
                  <a:lnTo>
                    <a:pt x="94" y="602"/>
                  </a:lnTo>
                  <a:lnTo>
                    <a:pt x="93" y="594"/>
                  </a:lnTo>
                  <a:lnTo>
                    <a:pt x="93" y="586"/>
                  </a:lnTo>
                  <a:lnTo>
                    <a:pt x="76" y="586"/>
                  </a:lnTo>
                  <a:close/>
                  <a:moveTo>
                    <a:pt x="78" y="594"/>
                  </a:moveTo>
                  <a:lnTo>
                    <a:pt x="78" y="606"/>
                  </a:lnTo>
                  <a:lnTo>
                    <a:pt x="95" y="606"/>
                  </a:lnTo>
                  <a:lnTo>
                    <a:pt x="95" y="582"/>
                  </a:lnTo>
                  <a:lnTo>
                    <a:pt x="87" y="582"/>
                  </a:lnTo>
                  <a:lnTo>
                    <a:pt x="87" y="590"/>
                  </a:lnTo>
                  <a:lnTo>
                    <a:pt x="88" y="590"/>
                  </a:lnTo>
                  <a:lnTo>
                    <a:pt x="88" y="582"/>
                  </a:lnTo>
                  <a:lnTo>
                    <a:pt x="79" y="582"/>
                  </a:lnTo>
                  <a:lnTo>
                    <a:pt x="80" y="595"/>
                  </a:lnTo>
                  <a:lnTo>
                    <a:pt x="97" y="594"/>
                  </a:lnTo>
                  <a:lnTo>
                    <a:pt x="96" y="581"/>
                  </a:lnTo>
                  <a:lnTo>
                    <a:pt x="88" y="573"/>
                  </a:lnTo>
                  <a:lnTo>
                    <a:pt x="87" y="573"/>
                  </a:lnTo>
                  <a:lnTo>
                    <a:pt x="79" y="581"/>
                  </a:lnTo>
                  <a:lnTo>
                    <a:pt x="78" y="606"/>
                  </a:lnTo>
                  <a:lnTo>
                    <a:pt x="86" y="606"/>
                  </a:lnTo>
                  <a:lnTo>
                    <a:pt x="95" y="606"/>
                  </a:lnTo>
                  <a:lnTo>
                    <a:pt x="94" y="594"/>
                  </a:lnTo>
                  <a:lnTo>
                    <a:pt x="78" y="594"/>
                  </a:lnTo>
                  <a:close/>
                  <a:moveTo>
                    <a:pt x="97" y="590"/>
                  </a:moveTo>
                  <a:lnTo>
                    <a:pt x="97" y="579"/>
                  </a:lnTo>
                  <a:lnTo>
                    <a:pt x="89" y="578"/>
                  </a:lnTo>
                  <a:lnTo>
                    <a:pt x="81" y="579"/>
                  </a:lnTo>
                  <a:lnTo>
                    <a:pt x="81" y="593"/>
                  </a:lnTo>
                  <a:lnTo>
                    <a:pt x="98" y="593"/>
                  </a:lnTo>
                  <a:lnTo>
                    <a:pt x="97" y="578"/>
                  </a:lnTo>
                  <a:lnTo>
                    <a:pt x="81" y="578"/>
                  </a:lnTo>
                  <a:lnTo>
                    <a:pt x="80" y="589"/>
                  </a:lnTo>
                  <a:lnTo>
                    <a:pt x="97" y="590"/>
                  </a:lnTo>
                  <a:close/>
                  <a:moveTo>
                    <a:pt x="81" y="606"/>
                  </a:moveTo>
                  <a:lnTo>
                    <a:pt x="82" y="615"/>
                  </a:lnTo>
                  <a:lnTo>
                    <a:pt x="82" y="656"/>
                  </a:lnTo>
                  <a:lnTo>
                    <a:pt x="99" y="655"/>
                  </a:lnTo>
                  <a:lnTo>
                    <a:pt x="99" y="615"/>
                  </a:lnTo>
                  <a:lnTo>
                    <a:pt x="98" y="605"/>
                  </a:lnTo>
                  <a:lnTo>
                    <a:pt x="81" y="606"/>
                  </a:lnTo>
                  <a:close/>
                  <a:moveTo>
                    <a:pt x="83" y="669"/>
                  </a:moveTo>
                  <a:lnTo>
                    <a:pt x="83" y="670"/>
                  </a:lnTo>
                  <a:lnTo>
                    <a:pt x="84" y="679"/>
                  </a:lnTo>
                  <a:lnTo>
                    <a:pt x="100" y="679"/>
                  </a:lnTo>
                  <a:lnTo>
                    <a:pt x="101" y="668"/>
                  </a:lnTo>
                  <a:lnTo>
                    <a:pt x="93" y="668"/>
                  </a:lnTo>
                  <a:lnTo>
                    <a:pt x="84" y="668"/>
                  </a:lnTo>
                  <a:lnTo>
                    <a:pt x="84" y="673"/>
                  </a:lnTo>
                  <a:lnTo>
                    <a:pt x="101" y="673"/>
                  </a:lnTo>
                  <a:lnTo>
                    <a:pt x="101" y="668"/>
                  </a:lnTo>
                  <a:lnTo>
                    <a:pt x="84" y="668"/>
                  </a:lnTo>
                  <a:lnTo>
                    <a:pt x="84" y="678"/>
                  </a:lnTo>
                  <a:lnTo>
                    <a:pt x="92" y="678"/>
                  </a:lnTo>
                  <a:lnTo>
                    <a:pt x="100" y="677"/>
                  </a:lnTo>
                  <a:lnTo>
                    <a:pt x="100" y="668"/>
                  </a:lnTo>
                  <a:lnTo>
                    <a:pt x="100" y="667"/>
                  </a:lnTo>
                  <a:lnTo>
                    <a:pt x="83" y="669"/>
                  </a:lnTo>
                  <a:close/>
                  <a:moveTo>
                    <a:pt x="84" y="686"/>
                  </a:moveTo>
                  <a:lnTo>
                    <a:pt x="85" y="697"/>
                  </a:lnTo>
                  <a:lnTo>
                    <a:pt x="99" y="703"/>
                  </a:lnTo>
                  <a:lnTo>
                    <a:pt x="99" y="703"/>
                  </a:lnTo>
                  <a:lnTo>
                    <a:pt x="102" y="697"/>
                  </a:lnTo>
                  <a:lnTo>
                    <a:pt x="103" y="686"/>
                  </a:lnTo>
                  <a:lnTo>
                    <a:pt x="94" y="685"/>
                  </a:lnTo>
                  <a:lnTo>
                    <a:pt x="86" y="686"/>
                  </a:lnTo>
                  <a:lnTo>
                    <a:pt x="87" y="692"/>
                  </a:lnTo>
                  <a:lnTo>
                    <a:pt x="103" y="695"/>
                  </a:lnTo>
                  <a:lnTo>
                    <a:pt x="104" y="693"/>
                  </a:lnTo>
                  <a:lnTo>
                    <a:pt x="96" y="690"/>
                  </a:lnTo>
                  <a:lnTo>
                    <a:pt x="88" y="692"/>
                  </a:lnTo>
                  <a:lnTo>
                    <a:pt x="88" y="695"/>
                  </a:lnTo>
                  <a:lnTo>
                    <a:pt x="96" y="693"/>
                  </a:lnTo>
                  <a:lnTo>
                    <a:pt x="88" y="693"/>
                  </a:lnTo>
                  <a:lnTo>
                    <a:pt x="89" y="707"/>
                  </a:lnTo>
                  <a:lnTo>
                    <a:pt x="89" y="710"/>
                  </a:lnTo>
                  <a:lnTo>
                    <a:pt x="105" y="709"/>
                  </a:lnTo>
                  <a:lnTo>
                    <a:pt x="105" y="706"/>
                  </a:lnTo>
                  <a:lnTo>
                    <a:pt x="105" y="692"/>
                  </a:lnTo>
                  <a:lnTo>
                    <a:pt x="104" y="691"/>
                  </a:lnTo>
                  <a:lnTo>
                    <a:pt x="104" y="688"/>
                  </a:lnTo>
                  <a:lnTo>
                    <a:pt x="88" y="687"/>
                  </a:lnTo>
                  <a:lnTo>
                    <a:pt x="87" y="688"/>
                  </a:lnTo>
                  <a:lnTo>
                    <a:pt x="95" y="692"/>
                  </a:lnTo>
                  <a:lnTo>
                    <a:pt x="103" y="691"/>
                  </a:lnTo>
                  <a:lnTo>
                    <a:pt x="103" y="685"/>
                  </a:lnTo>
                  <a:lnTo>
                    <a:pt x="86" y="685"/>
                  </a:lnTo>
                  <a:lnTo>
                    <a:pt x="86" y="696"/>
                  </a:lnTo>
                  <a:lnTo>
                    <a:pt x="94" y="696"/>
                  </a:lnTo>
                  <a:lnTo>
                    <a:pt x="89" y="690"/>
                  </a:lnTo>
                  <a:lnTo>
                    <a:pt x="88" y="690"/>
                  </a:lnTo>
                  <a:lnTo>
                    <a:pt x="93" y="697"/>
                  </a:lnTo>
                  <a:lnTo>
                    <a:pt x="102" y="696"/>
                  </a:lnTo>
                  <a:lnTo>
                    <a:pt x="101" y="685"/>
                  </a:lnTo>
                  <a:lnTo>
                    <a:pt x="84" y="686"/>
                  </a:lnTo>
                  <a:close/>
                  <a:moveTo>
                    <a:pt x="89" y="723"/>
                  </a:moveTo>
                  <a:lnTo>
                    <a:pt x="89" y="723"/>
                  </a:lnTo>
                  <a:lnTo>
                    <a:pt x="106" y="723"/>
                  </a:lnTo>
                  <a:lnTo>
                    <a:pt x="106" y="699"/>
                  </a:lnTo>
                  <a:lnTo>
                    <a:pt x="90" y="699"/>
                  </a:lnTo>
                  <a:lnTo>
                    <a:pt x="89" y="723"/>
                  </a:lnTo>
                  <a:lnTo>
                    <a:pt x="97" y="723"/>
                  </a:lnTo>
                  <a:lnTo>
                    <a:pt x="106" y="723"/>
                  </a:lnTo>
                  <a:lnTo>
                    <a:pt x="106" y="722"/>
                  </a:lnTo>
                  <a:lnTo>
                    <a:pt x="89" y="723"/>
                  </a:lnTo>
                  <a:close/>
                  <a:moveTo>
                    <a:pt x="90" y="694"/>
                  </a:moveTo>
                  <a:lnTo>
                    <a:pt x="90" y="707"/>
                  </a:lnTo>
                  <a:lnTo>
                    <a:pt x="107" y="707"/>
                  </a:lnTo>
                  <a:lnTo>
                    <a:pt x="108" y="698"/>
                  </a:lnTo>
                  <a:lnTo>
                    <a:pt x="99" y="697"/>
                  </a:lnTo>
                  <a:lnTo>
                    <a:pt x="91" y="698"/>
                  </a:lnTo>
                  <a:lnTo>
                    <a:pt x="92" y="728"/>
                  </a:lnTo>
                  <a:lnTo>
                    <a:pt x="108" y="727"/>
                  </a:lnTo>
                  <a:lnTo>
                    <a:pt x="108" y="697"/>
                  </a:lnTo>
                  <a:lnTo>
                    <a:pt x="91" y="697"/>
                  </a:lnTo>
                  <a:lnTo>
                    <a:pt x="90" y="705"/>
                  </a:lnTo>
                  <a:lnTo>
                    <a:pt x="99" y="706"/>
                  </a:lnTo>
                  <a:lnTo>
                    <a:pt x="107" y="706"/>
                  </a:lnTo>
                  <a:lnTo>
                    <a:pt x="107" y="694"/>
                  </a:lnTo>
                  <a:lnTo>
                    <a:pt x="90" y="694"/>
                  </a:lnTo>
                  <a:close/>
                  <a:moveTo>
                    <a:pt x="92" y="740"/>
                  </a:moveTo>
                  <a:lnTo>
                    <a:pt x="92" y="760"/>
                  </a:lnTo>
                  <a:lnTo>
                    <a:pt x="92" y="765"/>
                  </a:lnTo>
                  <a:lnTo>
                    <a:pt x="109" y="765"/>
                  </a:lnTo>
                  <a:lnTo>
                    <a:pt x="109" y="759"/>
                  </a:lnTo>
                  <a:lnTo>
                    <a:pt x="108" y="740"/>
                  </a:lnTo>
                  <a:lnTo>
                    <a:pt x="92" y="740"/>
                  </a:lnTo>
                  <a:close/>
                  <a:moveTo>
                    <a:pt x="93" y="778"/>
                  </a:moveTo>
                  <a:lnTo>
                    <a:pt x="93" y="781"/>
                  </a:lnTo>
                  <a:lnTo>
                    <a:pt x="110" y="781"/>
                  </a:lnTo>
                  <a:lnTo>
                    <a:pt x="110" y="759"/>
                  </a:lnTo>
                  <a:lnTo>
                    <a:pt x="102" y="759"/>
                  </a:lnTo>
                  <a:lnTo>
                    <a:pt x="94" y="759"/>
                  </a:lnTo>
                  <a:lnTo>
                    <a:pt x="94" y="785"/>
                  </a:lnTo>
                  <a:lnTo>
                    <a:pt x="111" y="785"/>
                  </a:lnTo>
                  <a:lnTo>
                    <a:pt x="110" y="759"/>
                  </a:lnTo>
                  <a:lnTo>
                    <a:pt x="94" y="759"/>
                  </a:lnTo>
                  <a:lnTo>
                    <a:pt x="93" y="780"/>
                  </a:lnTo>
                  <a:lnTo>
                    <a:pt x="101" y="780"/>
                  </a:lnTo>
                  <a:lnTo>
                    <a:pt x="110" y="780"/>
                  </a:lnTo>
                  <a:lnTo>
                    <a:pt x="110" y="778"/>
                  </a:lnTo>
                  <a:lnTo>
                    <a:pt x="93" y="778"/>
                  </a:lnTo>
                  <a:close/>
                  <a:moveTo>
                    <a:pt x="111" y="798"/>
                  </a:moveTo>
                  <a:lnTo>
                    <a:pt x="112" y="780"/>
                  </a:lnTo>
                  <a:lnTo>
                    <a:pt x="112" y="773"/>
                  </a:lnTo>
                  <a:lnTo>
                    <a:pt x="95" y="772"/>
                  </a:lnTo>
                  <a:lnTo>
                    <a:pt x="95" y="779"/>
                  </a:lnTo>
                  <a:lnTo>
                    <a:pt x="94" y="797"/>
                  </a:lnTo>
                  <a:lnTo>
                    <a:pt x="111" y="798"/>
                  </a:lnTo>
                  <a:close/>
                  <a:moveTo>
                    <a:pt x="112" y="760"/>
                  </a:moveTo>
                  <a:lnTo>
                    <a:pt x="112" y="760"/>
                  </a:lnTo>
                  <a:lnTo>
                    <a:pt x="104" y="759"/>
                  </a:lnTo>
                  <a:lnTo>
                    <a:pt x="95" y="759"/>
                  </a:lnTo>
                  <a:lnTo>
                    <a:pt x="96" y="799"/>
                  </a:lnTo>
                  <a:lnTo>
                    <a:pt x="113" y="799"/>
                  </a:lnTo>
                  <a:lnTo>
                    <a:pt x="113" y="789"/>
                  </a:lnTo>
                  <a:lnTo>
                    <a:pt x="96" y="789"/>
                  </a:lnTo>
                  <a:lnTo>
                    <a:pt x="96" y="798"/>
                  </a:lnTo>
                  <a:lnTo>
                    <a:pt x="104" y="799"/>
                  </a:lnTo>
                  <a:lnTo>
                    <a:pt x="113" y="799"/>
                  </a:lnTo>
                  <a:lnTo>
                    <a:pt x="112" y="759"/>
                  </a:lnTo>
                  <a:lnTo>
                    <a:pt x="95" y="759"/>
                  </a:lnTo>
                  <a:lnTo>
                    <a:pt x="95" y="760"/>
                  </a:lnTo>
                  <a:lnTo>
                    <a:pt x="112" y="760"/>
                  </a:lnTo>
                  <a:close/>
                  <a:moveTo>
                    <a:pt x="114" y="777"/>
                  </a:moveTo>
                  <a:lnTo>
                    <a:pt x="114" y="773"/>
                  </a:lnTo>
                  <a:lnTo>
                    <a:pt x="105" y="773"/>
                  </a:lnTo>
                  <a:lnTo>
                    <a:pt x="97" y="773"/>
                  </a:lnTo>
                  <a:lnTo>
                    <a:pt x="97" y="794"/>
                  </a:lnTo>
                  <a:lnTo>
                    <a:pt x="114" y="794"/>
                  </a:lnTo>
                  <a:lnTo>
                    <a:pt x="114" y="773"/>
                  </a:lnTo>
                  <a:lnTo>
                    <a:pt x="97" y="773"/>
                  </a:lnTo>
                  <a:lnTo>
                    <a:pt x="97" y="776"/>
                  </a:lnTo>
                  <a:lnTo>
                    <a:pt x="114" y="777"/>
                  </a:lnTo>
                  <a:close/>
                  <a:moveTo>
                    <a:pt x="97" y="807"/>
                  </a:moveTo>
                  <a:lnTo>
                    <a:pt x="97" y="812"/>
                  </a:lnTo>
                  <a:lnTo>
                    <a:pt x="98" y="833"/>
                  </a:lnTo>
                  <a:lnTo>
                    <a:pt x="115" y="833"/>
                  </a:lnTo>
                  <a:lnTo>
                    <a:pt x="115" y="809"/>
                  </a:lnTo>
                  <a:lnTo>
                    <a:pt x="98" y="809"/>
                  </a:lnTo>
                  <a:lnTo>
                    <a:pt x="98" y="833"/>
                  </a:lnTo>
                  <a:lnTo>
                    <a:pt x="106" y="833"/>
                  </a:lnTo>
                  <a:lnTo>
                    <a:pt x="115" y="832"/>
                  </a:lnTo>
                  <a:lnTo>
                    <a:pt x="114" y="812"/>
                  </a:lnTo>
                  <a:lnTo>
                    <a:pt x="114" y="806"/>
                  </a:lnTo>
                  <a:lnTo>
                    <a:pt x="97" y="807"/>
                  </a:lnTo>
                  <a:close/>
                  <a:moveTo>
                    <a:pt x="115" y="796"/>
                  </a:moveTo>
                  <a:lnTo>
                    <a:pt x="115" y="790"/>
                  </a:lnTo>
                  <a:lnTo>
                    <a:pt x="107" y="790"/>
                  </a:lnTo>
                  <a:lnTo>
                    <a:pt x="114" y="794"/>
                  </a:lnTo>
                  <a:lnTo>
                    <a:pt x="115" y="793"/>
                  </a:lnTo>
                  <a:lnTo>
                    <a:pt x="108" y="789"/>
                  </a:lnTo>
                  <a:lnTo>
                    <a:pt x="99" y="789"/>
                  </a:lnTo>
                  <a:lnTo>
                    <a:pt x="99" y="807"/>
                  </a:lnTo>
                  <a:lnTo>
                    <a:pt x="116" y="807"/>
                  </a:lnTo>
                  <a:lnTo>
                    <a:pt x="116" y="789"/>
                  </a:lnTo>
                  <a:lnTo>
                    <a:pt x="100" y="785"/>
                  </a:lnTo>
                  <a:lnTo>
                    <a:pt x="100" y="786"/>
                  </a:lnTo>
                  <a:lnTo>
                    <a:pt x="99" y="790"/>
                  </a:lnTo>
                  <a:lnTo>
                    <a:pt x="99" y="796"/>
                  </a:lnTo>
                  <a:lnTo>
                    <a:pt x="115" y="796"/>
                  </a:lnTo>
                  <a:close/>
                  <a:moveTo>
                    <a:pt x="100" y="820"/>
                  </a:moveTo>
                  <a:lnTo>
                    <a:pt x="100" y="832"/>
                  </a:lnTo>
                  <a:lnTo>
                    <a:pt x="115" y="837"/>
                  </a:lnTo>
                  <a:lnTo>
                    <a:pt x="116" y="835"/>
                  </a:lnTo>
                  <a:lnTo>
                    <a:pt x="117" y="831"/>
                  </a:lnTo>
                  <a:lnTo>
                    <a:pt x="118" y="802"/>
                  </a:lnTo>
                  <a:lnTo>
                    <a:pt x="110" y="802"/>
                  </a:lnTo>
                  <a:lnTo>
                    <a:pt x="101" y="802"/>
                  </a:lnTo>
                  <a:lnTo>
                    <a:pt x="102" y="809"/>
                  </a:lnTo>
                  <a:lnTo>
                    <a:pt x="118" y="809"/>
                  </a:lnTo>
                  <a:lnTo>
                    <a:pt x="119" y="808"/>
                  </a:lnTo>
                  <a:lnTo>
                    <a:pt x="102" y="806"/>
                  </a:lnTo>
                  <a:lnTo>
                    <a:pt x="102" y="807"/>
                  </a:lnTo>
                  <a:lnTo>
                    <a:pt x="110" y="808"/>
                  </a:lnTo>
                  <a:lnTo>
                    <a:pt x="118" y="807"/>
                  </a:lnTo>
                  <a:lnTo>
                    <a:pt x="118" y="801"/>
                  </a:lnTo>
                  <a:lnTo>
                    <a:pt x="101" y="802"/>
                  </a:lnTo>
                  <a:lnTo>
                    <a:pt x="101" y="831"/>
                  </a:lnTo>
                  <a:lnTo>
                    <a:pt x="109" y="831"/>
                  </a:lnTo>
                  <a:lnTo>
                    <a:pt x="102" y="826"/>
                  </a:lnTo>
                  <a:lnTo>
                    <a:pt x="101" y="828"/>
                  </a:lnTo>
                  <a:lnTo>
                    <a:pt x="108" y="832"/>
                  </a:lnTo>
                  <a:lnTo>
                    <a:pt x="117" y="832"/>
                  </a:lnTo>
                  <a:lnTo>
                    <a:pt x="116" y="819"/>
                  </a:lnTo>
                  <a:lnTo>
                    <a:pt x="100" y="820"/>
                  </a:lnTo>
                  <a:close/>
                  <a:moveTo>
                    <a:pt x="103" y="809"/>
                  </a:moveTo>
                  <a:lnTo>
                    <a:pt x="103" y="815"/>
                  </a:lnTo>
                  <a:lnTo>
                    <a:pt x="104" y="821"/>
                  </a:lnTo>
                  <a:lnTo>
                    <a:pt x="104" y="835"/>
                  </a:lnTo>
                  <a:lnTo>
                    <a:pt x="121" y="834"/>
                  </a:lnTo>
                  <a:lnTo>
                    <a:pt x="120" y="820"/>
                  </a:lnTo>
                  <a:lnTo>
                    <a:pt x="120" y="813"/>
                  </a:lnTo>
                  <a:lnTo>
                    <a:pt x="119" y="809"/>
                  </a:lnTo>
                  <a:lnTo>
                    <a:pt x="103" y="809"/>
                  </a:lnTo>
                  <a:close/>
                  <a:moveTo>
                    <a:pt x="104" y="847"/>
                  </a:moveTo>
                  <a:lnTo>
                    <a:pt x="105" y="857"/>
                  </a:lnTo>
                  <a:lnTo>
                    <a:pt x="121" y="857"/>
                  </a:lnTo>
                  <a:lnTo>
                    <a:pt x="122" y="828"/>
                  </a:lnTo>
                  <a:lnTo>
                    <a:pt x="114" y="828"/>
                  </a:lnTo>
                  <a:lnTo>
                    <a:pt x="105" y="828"/>
                  </a:lnTo>
                  <a:lnTo>
                    <a:pt x="106" y="840"/>
                  </a:lnTo>
                  <a:lnTo>
                    <a:pt x="122" y="840"/>
                  </a:lnTo>
                  <a:lnTo>
                    <a:pt x="122" y="828"/>
                  </a:lnTo>
                  <a:lnTo>
                    <a:pt x="105" y="828"/>
                  </a:lnTo>
                  <a:lnTo>
                    <a:pt x="105" y="857"/>
                  </a:lnTo>
                  <a:lnTo>
                    <a:pt x="113" y="857"/>
                  </a:lnTo>
                  <a:lnTo>
                    <a:pt x="121" y="857"/>
                  </a:lnTo>
                  <a:lnTo>
                    <a:pt x="121" y="846"/>
                  </a:lnTo>
                  <a:lnTo>
                    <a:pt x="104" y="847"/>
                  </a:lnTo>
                  <a:close/>
                  <a:moveTo>
                    <a:pt x="106" y="852"/>
                  </a:moveTo>
                  <a:lnTo>
                    <a:pt x="106" y="877"/>
                  </a:lnTo>
                  <a:lnTo>
                    <a:pt x="123" y="877"/>
                  </a:lnTo>
                  <a:lnTo>
                    <a:pt x="123" y="852"/>
                  </a:lnTo>
                  <a:lnTo>
                    <a:pt x="106" y="852"/>
                  </a:lnTo>
                  <a:close/>
                  <a:moveTo>
                    <a:pt x="106" y="890"/>
                  </a:moveTo>
                  <a:lnTo>
                    <a:pt x="106" y="892"/>
                  </a:lnTo>
                  <a:lnTo>
                    <a:pt x="123" y="892"/>
                  </a:lnTo>
                  <a:lnTo>
                    <a:pt x="123" y="853"/>
                  </a:lnTo>
                  <a:lnTo>
                    <a:pt x="124" y="846"/>
                  </a:lnTo>
                  <a:lnTo>
                    <a:pt x="115" y="845"/>
                  </a:lnTo>
                  <a:lnTo>
                    <a:pt x="107" y="845"/>
                  </a:lnTo>
                  <a:lnTo>
                    <a:pt x="107" y="847"/>
                  </a:lnTo>
                  <a:lnTo>
                    <a:pt x="124" y="847"/>
                  </a:lnTo>
                  <a:lnTo>
                    <a:pt x="124" y="845"/>
                  </a:lnTo>
                  <a:lnTo>
                    <a:pt x="107" y="844"/>
                  </a:lnTo>
                  <a:lnTo>
                    <a:pt x="107" y="852"/>
                  </a:lnTo>
                  <a:lnTo>
                    <a:pt x="106" y="891"/>
                  </a:lnTo>
                  <a:lnTo>
                    <a:pt x="114" y="892"/>
                  </a:lnTo>
                  <a:lnTo>
                    <a:pt x="123" y="892"/>
                  </a:lnTo>
                  <a:lnTo>
                    <a:pt x="123" y="890"/>
                  </a:lnTo>
                  <a:lnTo>
                    <a:pt x="106" y="890"/>
                  </a:lnTo>
                  <a:close/>
                  <a:moveTo>
                    <a:pt x="108" y="860"/>
                  </a:moveTo>
                  <a:lnTo>
                    <a:pt x="108" y="870"/>
                  </a:lnTo>
                  <a:lnTo>
                    <a:pt x="124" y="870"/>
                  </a:lnTo>
                  <a:lnTo>
                    <a:pt x="125" y="863"/>
                  </a:lnTo>
                  <a:lnTo>
                    <a:pt x="126" y="858"/>
                  </a:lnTo>
                  <a:lnTo>
                    <a:pt x="126" y="857"/>
                  </a:lnTo>
                  <a:lnTo>
                    <a:pt x="126" y="855"/>
                  </a:lnTo>
                  <a:lnTo>
                    <a:pt x="109" y="854"/>
                  </a:lnTo>
                  <a:lnTo>
                    <a:pt x="109" y="857"/>
                  </a:lnTo>
                  <a:lnTo>
                    <a:pt x="117" y="857"/>
                  </a:lnTo>
                  <a:lnTo>
                    <a:pt x="109" y="856"/>
                  </a:lnTo>
                  <a:lnTo>
                    <a:pt x="108" y="862"/>
                  </a:lnTo>
                  <a:lnTo>
                    <a:pt x="108" y="869"/>
                  </a:lnTo>
                  <a:lnTo>
                    <a:pt x="116" y="870"/>
                  </a:lnTo>
                  <a:lnTo>
                    <a:pt x="124" y="869"/>
                  </a:lnTo>
                  <a:lnTo>
                    <a:pt x="124" y="859"/>
                  </a:lnTo>
                  <a:lnTo>
                    <a:pt x="108" y="860"/>
                  </a:lnTo>
                  <a:close/>
                  <a:moveTo>
                    <a:pt x="126" y="842"/>
                  </a:moveTo>
                  <a:lnTo>
                    <a:pt x="126" y="839"/>
                  </a:lnTo>
                  <a:lnTo>
                    <a:pt x="118" y="839"/>
                  </a:lnTo>
                  <a:lnTo>
                    <a:pt x="110" y="839"/>
                  </a:lnTo>
                  <a:lnTo>
                    <a:pt x="110" y="859"/>
                  </a:lnTo>
                  <a:lnTo>
                    <a:pt x="111" y="866"/>
                  </a:lnTo>
                  <a:lnTo>
                    <a:pt x="112" y="872"/>
                  </a:lnTo>
                  <a:lnTo>
                    <a:pt x="120" y="871"/>
                  </a:lnTo>
                  <a:lnTo>
                    <a:pt x="112" y="871"/>
                  </a:lnTo>
                  <a:lnTo>
                    <a:pt x="112" y="886"/>
                  </a:lnTo>
                  <a:lnTo>
                    <a:pt x="129" y="886"/>
                  </a:lnTo>
                  <a:lnTo>
                    <a:pt x="128" y="870"/>
                  </a:lnTo>
                  <a:lnTo>
                    <a:pt x="128" y="870"/>
                  </a:lnTo>
                  <a:lnTo>
                    <a:pt x="128" y="864"/>
                  </a:lnTo>
                  <a:lnTo>
                    <a:pt x="127" y="857"/>
                  </a:lnTo>
                  <a:lnTo>
                    <a:pt x="126" y="839"/>
                  </a:lnTo>
                  <a:lnTo>
                    <a:pt x="110" y="839"/>
                  </a:lnTo>
                  <a:lnTo>
                    <a:pt x="110" y="842"/>
                  </a:lnTo>
                  <a:lnTo>
                    <a:pt x="126" y="842"/>
                  </a:lnTo>
                  <a:close/>
                  <a:moveTo>
                    <a:pt x="130" y="883"/>
                  </a:moveTo>
                  <a:lnTo>
                    <a:pt x="130" y="866"/>
                  </a:lnTo>
                  <a:lnTo>
                    <a:pt x="122" y="866"/>
                  </a:lnTo>
                  <a:lnTo>
                    <a:pt x="114" y="866"/>
                  </a:lnTo>
                  <a:lnTo>
                    <a:pt x="114" y="873"/>
                  </a:lnTo>
                  <a:lnTo>
                    <a:pt x="130" y="873"/>
                  </a:lnTo>
                  <a:lnTo>
                    <a:pt x="130" y="866"/>
                  </a:lnTo>
                  <a:lnTo>
                    <a:pt x="114" y="865"/>
                  </a:lnTo>
                  <a:lnTo>
                    <a:pt x="113" y="883"/>
                  </a:lnTo>
                  <a:lnTo>
                    <a:pt x="130" y="883"/>
                  </a:lnTo>
                  <a:close/>
                  <a:moveTo>
                    <a:pt x="114" y="886"/>
                  </a:moveTo>
                  <a:lnTo>
                    <a:pt x="114" y="914"/>
                  </a:lnTo>
                  <a:lnTo>
                    <a:pt x="131" y="914"/>
                  </a:lnTo>
                  <a:lnTo>
                    <a:pt x="132" y="891"/>
                  </a:lnTo>
                  <a:lnTo>
                    <a:pt x="115" y="891"/>
                  </a:lnTo>
                  <a:lnTo>
                    <a:pt x="114" y="914"/>
                  </a:lnTo>
                  <a:lnTo>
                    <a:pt x="123" y="914"/>
                  </a:lnTo>
                  <a:lnTo>
                    <a:pt x="131" y="914"/>
                  </a:lnTo>
                  <a:lnTo>
                    <a:pt x="130" y="886"/>
                  </a:lnTo>
                  <a:lnTo>
                    <a:pt x="114" y="886"/>
                  </a:lnTo>
                  <a:close/>
                  <a:moveTo>
                    <a:pt x="115" y="892"/>
                  </a:moveTo>
                  <a:lnTo>
                    <a:pt x="115" y="917"/>
                  </a:lnTo>
                  <a:lnTo>
                    <a:pt x="132" y="917"/>
                  </a:lnTo>
                  <a:lnTo>
                    <a:pt x="132" y="892"/>
                  </a:lnTo>
                  <a:lnTo>
                    <a:pt x="115" y="892"/>
                  </a:lnTo>
                  <a:close/>
                  <a:moveTo>
                    <a:pt x="115" y="930"/>
                  </a:moveTo>
                  <a:lnTo>
                    <a:pt x="115" y="930"/>
                  </a:lnTo>
                  <a:lnTo>
                    <a:pt x="132" y="930"/>
                  </a:lnTo>
                  <a:lnTo>
                    <a:pt x="133" y="922"/>
                  </a:lnTo>
                  <a:lnTo>
                    <a:pt x="124" y="921"/>
                  </a:lnTo>
                  <a:lnTo>
                    <a:pt x="116" y="922"/>
                  </a:lnTo>
                  <a:lnTo>
                    <a:pt x="117" y="947"/>
                  </a:lnTo>
                  <a:lnTo>
                    <a:pt x="134" y="947"/>
                  </a:lnTo>
                  <a:lnTo>
                    <a:pt x="134" y="930"/>
                  </a:lnTo>
                  <a:lnTo>
                    <a:pt x="117" y="929"/>
                  </a:lnTo>
                  <a:lnTo>
                    <a:pt x="117" y="946"/>
                  </a:lnTo>
                  <a:lnTo>
                    <a:pt x="125" y="947"/>
                  </a:lnTo>
                  <a:lnTo>
                    <a:pt x="134" y="946"/>
                  </a:lnTo>
                  <a:lnTo>
                    <a:pt x="133" y="921"/>
                  </a:lnTo>
                  <a:lnTo>
                    <a:pt x="116" y="921"/>
                  </a:lnTo>
                  <a:lnTo>
                    <a:pt x="115" y="929"/>
                  </a:lnTo>
                  <a:lnTo>
                    <a:pt x="124" y="930"/>
                  </a:lnTo>
                  <a:lnTo>
                    <a:pt x="132" y="930"/>
                  </a:lnTo>
                  <a:lnTo>
                    <a:pt x="132" y="929"/>
                  </a:lnTo>
                  <a:lnTo>
                    <a:pt x="115" y="930"/>
                  </a:lnTo>
                  <a:close/>
                  <a:moveTo>
                    <a:pt x="134" y="918"/>
                  </a:moveTo>
                  <a:lnTo>
                    <a:pt x="135" y="917"/>
                  </a:lnTo>
                  <a:lnTo>
                    <a:pt x="126" y="916"/>
                  </a:lnTo>
                  <a:lnTo>
                    <a:pt x="118" y="917"/>
                  </a:lnTo>
                  <a:lnTo>
                    <a:pt x="119" y="925"/>
                  </a:lnTo>
                  <a:lnTo>
                    <a:pt x="135" y="925"/>
                  </a:lnTo>
                  <a:lnTo>
                    <a:pt x="136" y="920"/>
                  </a:lnTo>
                  <a:lnTo>
                    <a:pt x="128" y="919"/>
                  </a:lnTo>
                  <a:lnTo>
                    <a:pt x="119" y="922"/>
                  </a:lnTo>
                  <a:lnTo>
                    <a:pt x="120" y="924"/>
                  </a:lnTo>
                  <a:lnTo>
                    <a:pt x="128" y="921"/>
                  </a:lnTo>
                  <a:lnTo>
                    <a:pt x="120" y="922"/>
                  </a:lnTo>
                  <a:lnTo>
                    <a:pt x="120" y="930"/>
                  </a:lnTo>
                  <a:lnTo>
                    <a:pt x="137" y="930"/>
                  </a:lnTo>
                  <a:lnTo>
                    <a:pt x="137" y="921"/>
                  </a:lnTo>
                  <a:lnTo>
                    <a:pt x="136" y="919"/>
                  </a:lnTo>
                  <a:lnTo>
                    <a:pt x="135" y="917"/>
                  </a:lnTo>
                  <a:lnTo>
                    <a:pt x="119" y="918"/>
                  </a:lnTo>
                  <a:lnTo>
                    <a:pt x="119" y="923"/>
                  </a:lnTo>
                  <a:lnTo>
                    <a:pt x="127" y="925"/>
                  </a:lnTo>
                  <a:lnTo>
                    <a:pt x="135" y="924"/>
                  </a:lnTo>
                  <a:lnTo>
                    <a:pt x="135" y="916"/>
                  </a:lnTo>
                  <a:lnTo>
                    <a:pt x="118" y="915"/>
                  </a:lnTo>
                  <a:lnTo>
                    <a:pt x="118" y="916"/>
                  </a:lnTo>
                  <a:lnTo>
                    <a:pt x="134" y="918"/>
                  </a:lnTo>
                  <a:close/>
                  <a:moveTo>
                    <a:pt x="120" y="943"/>
                  </a:moveTo>
                  <a:lnTo>
                    <a:pt x="120" y="968"/>
                  </a:lnTo>
                  <a:lnTo>
                    <a:pt x="137" y="969"/>
                  </a:lnTo>
                  <a:lnTo>
                    <a:pt x="138" y="963"/>
                  </a:lnTo>
                  <a:lnTo>
                    <a:pt x="138" y="946"/>
                  </a:lnTo>
                  <a:lnTo>
                    <a:pt x="139" y="943"/>
                  </a:lnTo>
                  <a:lnTo>
                    <a:pt x="122" y="942"/>
                  </a:lnTo>
                  <a:lnTo>
                    <a:pt x="122" y="945"/>
                  </a:lnTo>
                  <a:lnTo>
                    <a:pt x="121" y="961"/>
                  </a:lnTo>
                  <a:lnTo>
                    <a:pt x="121" y="967"/>
                  </a:lnTo>
                  <a:lnTo>
                    <a:pt x="129" y="968"/>
                  </a:lnTo>
                  <a:lnTo>
                    <a:pt x="137" y="967"/>
                  </a:lnTo>
                  <a:lnTo>
                    <a:pt x="137" y="943"/>
                  </a:lnTo>
                  <a:lnTo>
                    <a:pt x="120" y="943"/>
                  </a:lnTo>
                  <a:close/>
                  <a:moveTo>
                    <a:pt x="139" y="930"/>
                  </a:moveTo>
                  <a:lnTo>
                    <a:pt x="139" y="924"/>
                  </a:lnTo>
                  <a:lnTo>
                    <a:pt x="131" y="923"/>
                  </a:lnTo>
                  <a:lnTo>
                    <a:pt x="123" y="924"/>
                  </a:lnTo>
                  <a:lnTo>
                    <a:pt x="123" y="943"/>
                  </a:lnTo>
                  <a:lnTo>
                    <a:pt x="140" y="942"/>
                  </a:lnTo>
                  <a:lnTo>
                    <a:pt x="139" y="923"/>
                  </a:lnTo>
                  <a:lnTo>
                    <a:pt x="123" y="923"/>
                  </a:lnTo>
                  <a:lnTo>
                    <a:pt x="123" y="929"/>
                  </a:lnTo>
                  <a:lnTo>
                    <a:pt x="139" y="930"/>
                  </a:lnTo>
                  <a:close/>
                  <a:moveTo>
                    <a:pt x="123" y="955"/>
                  </a:moveTo>
                  <a:lnTo>
                    <a:pt x="123" y="962"/>
                  </a:lnTo>
                  <a:lnTo>
                    <a:pt x="140" y="962"/>
                  </a:lnTo>
                  <a:lnTo>
                    <a:pt x="141" y="947"/>
                  </a:lnTo>
                  <a:lnTo>
                    <a:pt x="132" y="947"/>
                  </a:lnTo>
                  <a:lnTo>
                    <a:pt x="124" y="947"/>
                  </a:lnTo>
                  <a:lnTo>
                    <a:pt x="125" y="960"/>
                  </a:lnTo>
                  <a:lnTo>
                    <a:pt x="125" y="962"/>
                  </a:lnTo>
                  <a:lnTo>
                    <a:pt x="126" y="964"/>
                  </a:lnTo>
                  <a:lnTo>
                    <a:pt x="142" y="962"/>
                  </a:lnTo>
                  <a:lnTo>
                    <a:pt x="142" y="950"/>
                  </a:lnTo>
                  <a:lnTo>
                    <a:pt x="126" y="950"/>
                  </a:lnTo>
                  <a:lnTo>
                    <a:pt x="125" y="962"/>
                  </a:lnTo>
                  <a:lnTo>
                    <a:pt x="134" y="962"/>
                  </a:lnTo>
                  <a:lnTo>
                    <a:pt x="142" y="960"/>
                  </a:lnTo>
                  <a:lnTo>
                    <a:pt x="141" y="958"/>
                  </a:lnTo>
                  <a:lnTo>
                    <a:pt x="133" y="960"/>
                  </a:lnTo>
                  <a:lnTo>
                    <a:pt x="141" y="959"/>
                  </a:lnTo>
                  <a:lnTo>
                    <a:pt x="141" y="946"/>
                  </a:lnTo>
                  <a:lnTo>
                    <a:pt x="124" y="946"/>
                  </a:lnTo>
                  <a:lnTo>
                    <a:pt x="123" y="961"/>
                  </a:lnTo>
                  <a:lnTo>
                    <a:pt x="132" y="962"/>
                  </a:lnTo>
                  <a:lnTo>
                    <a:pt x="140" y="962"/>
                  </a:lnTo>
                  <a:lnTo>
                    <a:pt x="140" y="955"/>
                  </a:lnTo>
                  <a:lnTo>
                    <a:pt x="123" y="955"/>
                  </a:lnTo>
                  <a:close/>
                  <a:moveTo>
                    <a:pt x="143" y="937"/>
                  </a:moveTo>
                  <a:lnTo>
                    <a:pt x="143" y="924"/>
                  </a:lnTo>
                  <a:lnTo>
                    <a:pt x="134" y="924"/>
                  </a:lnTo>
                  <a:lnTo>
                    <a:pt x="126" y="924"/>
                  </a:lnTo>
                  <a:lnTo>
                    <a:pt x="126" y="936"/>
                  </a:lnTo>
                  <a:lnTo>
                    <a:pt x="143" y="936"/>
                  </a:lnTo>
                  <a:lnTo>
                    <a:pt x="143" y="924"/>
                  </a:lnTo>
                  <a:lnTo>
                    <a:pt x="126" y="924"/>
                  </a:lnTo>
                  <a:lnTo>
                    <a:pt x="126" y="937"/>
                  </a:lnTo>
                  <a:lnTo>
                    <a:pt x="143" y="937"/>
                  </a:lnTo>
                  <a:close/>
                  <a:moveTo>
                    <a:pt x="126" y="949"/>
                  </a:moveTo>
                  <a:lnTo>
                    <a:pt x="126" y="960"/>
                  </a:lnTo>
                  <a:lnTo>
                    <a:pt x="127" y="985"/>
                  </a:lnTo>
                  <a:lnTo>
                    <a:pt x="144" y="986"/>
                  </a:lnTo>
                  <a:lnTo>
                    <a:pt x="144" y="977"/>
                  </a:lnTo>
                  <a:lnTo>
                    <a:pt x="145" y="973"/>
                  </a:lnTo>
                  <a:lnTo>
                    <a:pt x="128" y="971"/>
                  </a:lnTo>
                  <a:lnTo>
                    <a:pt x="128" y="976"/>
                  </a:lnTo>
                  <a:lnTo>
                    <a:pt x="127" y="985"/>
                  </a:lnTo>
                  <a:lnTo>
                    <a:pt x="135" y="985"/>
                  </a:lnTo>
                  <a:lnTo>
                    <a:pt x="144" y="985"/>
                  </a:lnTo>
                  <a:lnTo>
                    <a:pt x="143" y="960"/>
                  </a:lnTo>
                  <a:lnTo>
                    <a:pt x="143" y="948"/>
                  </a:lnTo>
                  <a:lnTo>
                    <a:pt x="126" y="949"/>
                  </a:lnTo>
                  <a:close/>
                  <a:moveTo>
                    <a:pt x="130" y="981"/>
                  </a:moveTo>
                  <a:lnTo>
                    <a:pt x="130" y="984"/>
                  </a:lnTo>
                  <a:lnTo>
                    <a:pt x="132" y="989"/>
                  </a:lnTo>
                  <a:lnTo>
                    <a:pt x="132" y="989"/>
                  </a:lnTo>
                  <a:lnTo>
                    <a:pt x="147" y="984"/>
                  </a:lnTo>
                  <a:lnTo>
                    <a:pt x="148" y="963"/>
                  </a:lnTo>
                  <a:lnTo>
                    <a:pt x="131" y="963"/>
                  </a:lnTo>
                  <a:lnTo>
                    <a:pt x="130" y="984"/>
                  </a:lnTo>
                  <a:lnTo>
                    <a:pt x="139" y="984"/>
                  </a:lnTo>
                  <a:lnTo>
                    <a:pt x="145" y="979"/>
                  </a:lnTo>
                  <a:lnTo>
                    <a:pt x="144" y="978"/>
                  </a:lnTo>
                  <a:lnTo>
                    <a:pt x="138" y="983"/>
                  </a:lnTo>
                  <a:lnTo>
                    <a:pt x="146" y="983"/>
                  </a:lnTo>
                  <a:lnTo>
                    <a:pt x="146" y="980"/>
                  </a:lnTo>
                  <a:lnTo>
                    <a:pt x="130" y="981"/>
                  </a:lnTo>
                  <a:close/>
                  <a:moveTo>
                    <a:pt x="131" y="962"/>
                  </a:moveTo>
                  <a:lnTo>
                    <a:pt x="132" y="975"/>
                  </a:lnTo>
                  <a:lnTo>
                    <a:pt x="148" y="975"/>
                  </a:lnTo>
                  <a:lnTo>
                    <a:pt x="149" y="952"/>
                  </a:lnTo>
                  <a:lnTo>
                    <a:pt x="141" y="952"/>
                  </a:lnTo>
                  <a:lnTo>
                    <a:pt x="132" y="953"/>
                  </a:lnTo>
                  <a:lnTo>
                    <a:pt x="133" y="960"/>
                  </a:lnTo>
                  <a:lnTo>
                    <a:pt x="133" y="967"/>
                  </a:lnTo>
                  <a:lnTo>
                    <a:pt x="150" y="967"/>
                  </a:lnTo>
                  <a:lnTo>
                    <a:pt x="150" y="959"/>
                  </a:lnTo>
                  <a:lnTo>
                    <a:pt x="149" y="951"/>
                  </a:lnTo>
                  <a:lnTo>
                    <a:pt x="132" y="952"/>
                  </a:lnTo>
                  <a:lnTo>
                    <a:pt x="132" y="974"/>
                  </a:lnTo>
                  <a:lnTo>
                    <a:pt x="140" y="974"/>
                  </a:lnTo>
                  <a:lnTo>
                    <a:pt x="148" y="974"/>
                  </a:lnTo>
                  <a:lnTo>
                    <a:pt x="148" y="961"/>
                  </a:lnTo>
                  <a:lnTo>
                    <a:pt x="131" y="962"/>
                  </a:lnTo>
                  <a:close/>
                  <a:moveTo>
                    <a:pt x="133" y="980"/>
                  </a:moveTo>
                  <a:lnTo>
                    <a:pt x="134" y="985"/>
                  </a:lnTo>
                  <a:lnTo>
                    <a:pt x="150" y="986"/>
                  </a:lnTo>
                  <a:lnTo>
                    <a:pt x="151" y="982"/>
                  </a:lnTo>
                  <a:lnTo>
                    <a:pt x="151" y="981"/>
                  </a:lnTo>
                  <a:lnTo>
                    <a:pt x="151" y="966"/>
                  </a:lnTo>
                  <a:lnTo>
                    <a:pt x="135" y="965"/>
                  </a:lnTo>
                  <a:lnTo>
                    <a:pt x="134" y="981"/>
                  </a:lnTo>
                  <a:lnTo>
                    <a:pt x="143" y="981"/>
                  </a:lnTo>
                  <a:lnTo>
                    <a:pt x="134" y="980"/>
                  </a:lnTo>
                  <a:lnTo>
                    <a:pt x="134" y="984"/>
                  </a:lnTo>
                  <a:lnTo>
                    <a:pt x="142" y="985"/>
                  </a:lnTo>
                  <a:lnTo>
                    <a:pt x="150" y="985"/>
                  </a:lnTo>
                  <a:lnTo>
                    <a:pt x="150" y="979"/>
                  </a:lnTo>
                  <a:lnTo>
                    <a:pt x="133" y="980"/>
                  </a:lnTo>
                  <a:close/>
                  <a:moveTo>
                    <a:pt x="135" y="972"/>
                  </a:moveTo>
                  <a:lnTo>
                    <a:pt x="135" y="976"/>
                  </a:lnTo>
                  <a:lnTo>
                    <a:pt x="152" y="978"/>
                  </a:lnTo>
                  <a:lnTo>
                    <a:pt x="152" y="976"/>
                  </a:lnTo>
                  <a:lnTo>
                    <a:pt x="144" y="973"/>
                  </a:lnTo>
                  <a:lnTo>
                    <a:pt x="136" y="974"/>
                  </a:lnTo>
                  <a:lnTo>
                    <a:pt x="137" y="981"/>
                  </a:lnTo>
                  <a:lnTo>
                    <a:pt x="137" y="989"/>
                  </a:lnTo>
                  <a:lnTo>
                    <a:pt x="154" y="990"/>
                  </a:lnTo>
                  <a:lnTo>
                    <a:pt x="154" y="983"/>
                  </a:lnTo>
                  <a:lnTo>
                    <a:pt x="146" y="982"/>
                  </a:lnTo>
                  <a:lnTo>
                    <a:pt x="138" y="982"/>
                  </a:lnTo>
                  <a:lnTo>
                    <a:pt x="138" y="1005"/>
                  </a:lnTo>
                  <a:lnTo>
                    <a:pt x="155" y="1005"/>
                  </a:lnTo>
                  <a:lnTo>
                    <a:pt x="155" y="982"/>
                  </a:lnTo>
                  <a:lnTo>
                    <a:pt x="138" y="981"/>
                  </a:lnTo>
                  <a:lnTo>
                    <a:pt x="137" y="988"/>
                  </a:lnTo>
                  <a:lnTo>
                    <a:pt x="146" y="989"/>
                  </a:lnTo>
                  <a:lnTo>
                    <a:pt x="154" y="988"/>
                  </a:lnTo>
                  <a:lnTo>
                    <a:pt x="153" y="980"/>
                  </a:lnTo>
                  <a:lnTo>
                    <a:pt x="153" y="973"/>
                  </a:lnTo>
                  <a:lnTo>
                    <a:pt x="137" y="970"/>
                  </a:lnTo>
                  <a:lnTo>
                    <a:pt x="136" y="972"/>
                  </a:lnTo>
                  <a:lnTo>
                    <a:pt x="144" y="975"/>
                  </a:lnTo>
                  <a:lnTo>
                    <a:pt x="152" y="975"/>
                  </a:lnTo>
                  <a:lnTo>
                    <a:pt x="152" y="972"/>
                  </a:lnTo>
                  <a:lnTo>
                    <a:pt x="135" y="972"/>
                  </a:lnTo>
                  <a:close/>
                  <a:moveTo>
                    <a:pt x="155" y="1009"/>
                  </a:moveTo>
                  <a:lnTo>
                    <a:pt x="156" y="1005"/>
                  </a:lnTo>
                  <a:lnTo>
                    <a:pt x="147" y="1004"/>
                  </a:lnTo>
                  <a:lnTo>
                    <a:pt x="139" y="1005"/>
                  </a:lnTo>
                  <a:lnTo>
                    <a:pt x="140" y="1013"/>
                  </a:lnTo>
                  <a:lnTo>
                    <a:pt x="140" y="1018"/>
                  </a:lnTo>
                  <a:lnTo>
                    <a:pt x="157" y="1018"/>
                  </a:lnTo>
                  <a:lnTo>
                    <a:pt x="157" y="1011"/>
                  </a:lnTo>
                  <a:lnTo>
                    <a:pt x="141" y="1010"/>
                  </a:lnTo>
                  <a:lnTo>
                    <a:pt x="140" y="1018"/>
                  </a:lnTo>
                  <a:lnTo>
                    <a:pt x="149" y="1018"/>
                  </a:lnTo>
                  <a:lnTo>
                    <a:pt x="157" y="1016"/>
                  </a:lnTo>
                  <a:lnTo>
                    <a:pt x="156" y="1011"/>
                  </a:lnTo>
                  <a:lnTo>
                    <a:pt x="156" y="1003"/>
                  </a:lnTo>
                  <a:lnTo>
                    <a:pt x="139" y="1003"/>
                  </a:lnTo>
                  <a:lnTo>
                    <a:pt x="139" y="1008"/>
                  </a:lnTo>
                  <a:lnTo>
                    <a:pt x="155" y="1009"/>
                  </a:lnTo>
                  <a:close/>
                  <a:moveTo>
                    <a:pt x="157" y="998"/>
                  </a:moveTo>
                  <a:lnTo>
                    <a:pt x="157" y="978"/>
                  </a:lnTo>
                  <a:lnTo>
                    <a:pt x="149" y="978"/>
                  </a:lnTo>
                  <a:lnTo>
                    <a:pt x="141" y="978"/>
                  </a:lnTo>
                  <a:lnTo>
                    <a:pt x="141" y="1009"/>
                  </a:lnTo>
                  <a:lnTo>
                    <a:pt x="158" y="1009"/>
                  </a:lnTo>
                  <a:lnTo>
                    <a:pt x="157" y="978"/>
                  </a:lnTo>
                  <a:lnTo>
                    <a:pt x="141" y="978"/>
                  </a:lnTo>
                  <a:lnTo>
                    <a:pt x="141" y="998"/>
                  </a:lnTo>
                  <a:lnTo>
                    <a:pt x="157" y="998"/>
                  </a:lnTo>
                  <a:close/>
                  <a:moveTo>
                    <a:pt x="141" y="1021"/>
                  </a:moveTo>
                  <a:lnTo>
                    <a:pt x="141" y="1023"/>
                  </a:lnTo>
                  <a:lnTo>
                    <a:pt x="158" y="1024"/>
                  </a:lnTo>
                  <a:lnTo>
                    <a:pt x="159" y="1018"/>
                  </a:lnTo>
                  <a:lnTo>
                    <a:pt x="159" y="1005"/>
                  </a:lnTo>
                  <a:lnTo>
                    <a:pt x="151" y="1004"/>
                  </a:lnTo>
                  <a:lnTo>
                    <a:pt x="143" y="1005"/>
                  </a:lnTo>
                  <a:lnTo>
                    <a:pt x="143" y="1011"/>
                  </a:lnTo>
                  <a:lnTo>
                    <a:pt x="160" y="1009"/>
                  </a:lnTo>
                  <a:lnTo>
                    <a:pt x="159" y="1003"/>
                  </a:lnTo>
                  <a:lnTo>
                    <a:pt x="143" y="1004"/>
                  </a:lnTo>
                  <a:lnTo>
                    <a:pt x="142" y="1016"/>
                  </a:lnTo>
                  <a:lnTo>
                    <a:pt x="142" y="1022"/>
                  </a:lnTo>
                  <a:lnTo>
                    <a:pt x="150" y="1022"/>
                  </a:lnTo>
                  <a:lnTo>
                    <a:pt x="158" y="1022"/>
                  </a:lnTo>
                  <a:lnTo>
                    <a:pt x="158" y="1021"/>
                  </a:lnTo>
                  <a:lnTo>
                    <a:pt x="141" y="1021"/>
                  </a:lnTo>
                  <a:close/>
                  <a:moveTo>
                    <a:pt x="161" y="1016"/>
                  </a:moveTo>
                  <a:lnTo>
                    <a:pt x="162" y="1005"/>
                  </a:lnTo>
                  <a:lnTo>
                    <a:pt x="154" y="1004"/>
                  </a:lnTo>
                  <a:lnTo>
                    <a:pt x="152" y="1013"/>
                  </a:lnTo>
                  <a:lnTo>
                    <a:pt x="153" y="1013"/>
                  </a:lnTo>
                  <a:lnTo>
                    <a:pt x="154" y="1005"/>
                  </a:lnTo>
                  <a:lnTo>
                    <a:pt x="146" y="1005"/>
                  </a:lnTo>
                  <a:lnTo>
                    <a:pt x="146" y="1042"/>
                  </a:lnTo>
                  <a:lnTo>
                    <a:pt x="163" y="1042"/>
                  </a:lnTo>
                  <a:lnTo>
                    <a:pt x="163" y="1042"/>
                  </a:lnTo>
                  <a:lnTo>
                    <a:pt x="146" y="1042"/>
                  </a:lnTo>
                  <a:lnTo>
                    <a:pt x="146" y="1042"/>
                  </a:lnTo>
                  <a:lnTo>
                    <a:pt x="155" y="1042"/>
                  </a:lnTo>
                  <a:lnTo>
                    <a:pt x="163" y="1042"/>
                  </a:lnTo>
                  <a:lnTo>
                    <a:pt x="163" y="1004"/>
                  </a:lnTo>
                  <a:lnTo>
                    <a:pt x="156" y="996"/>
                  </a:lnTo>
                  <a:lnTo>
                    <a:pt x="155" y="996"/>
                  </a:lnTo>
                  <a:lnTo>
                    <a:pt x="145" y="1004"/>
                  </a:lnTo>
                  <a:lnTo>
                    <a:pt x="145" y="1016"/>
                  </a:lnTo>
                  <a:lnTo>
                    <a:pt x="161" y="1016"/>
                  </a:lnTo>
                  <a:close/>
                  <a:moveTo>
                    <a:pt x="164" y="1029"/>
                  </a:moveTo>
                  <a:lnTo>
                    <a:pt x="164" y="1017"/>
                  </a:lnTo>
                  <a:lnTo>
                    <a:pt x="155" y="1016"/>
                  </a:lnTo>
                  <a:lnTo>
                    <a:pt x="147" y="1017"/>
                  </a:lnTo>
                  <a:lnTo>
                    <a:pt x="148" y="1026"/>
                  </a:lnTo>
                  <a:lnTo>
                    <a:pt x="164" y="1025"/>
                  </a:lnTo>
                  <a:lnTo>
                    <a:pt x="164" y="1022"/>
                  </a:lnTo>
                  <a:lnTo>
                    <a:pt x="148" y="1021"/>
                  </a:lnTo>
                  <a:lnTo>
                    <a:pt x="148" y="1025"/>
                  </a:lnTo>
                  <a:lnTo>
                    <a:pt x="156" y="1025"/>
                  </a:lnTo>
                  <a:lnTo>
                    <a:pt x="164" y="1025"/>
                  </a:lnTo>
                  <a:lnTo>
                    <a:pt x="164" y="1016"/>
                  </a:lnTo>
                  <a:lnTo>
                    <a:pt x="147" y="1016"/>
                  </a:lnTo>
                  <a:lnTo>
                    <a:pt x="147" y="1029"/>
                  </a:lnTo>
                  <a:lnTo>
                    <a:pt x="164" y="1029"/>
                  </a:lnTo>
                  <a:close/>
                  <a:moveTo>
                    <a:pt x="166" y="1011"/>
                  </a:moveTo>
                  <a:lnTo>
                    <a:pt x="166" y="1001"/>
                  </a:lnTo>
                  <a:lnTo>
                    <a:pt x="167" y="992"/>
                  </a:lnTo>
                  <a:lnTo>
                    <a:pt x="159" y="991"/>
                  </a:lnTo>
                  <a:lnTo>
                    <a:pt x="150" y="991"/>
                  </a:lnTo>
                  <a:lnTo>
                    <a:pt x="151" y="1022"/>
                  </a:lnTo>
                  <a:lnTo>
                    <a:pt x="168" y="1022"/>
                  </a:lnTo>
                  <a:lnTo>
                    <a:pt x="167" y="991"/>
                  </a:lnTo>
                  <a:lnTo>
                    <a:pt x="150" y="991"/>
                  </a:lnTo>
                  <a:lnTo>
                    <a:pt x="150" y="1000"/>
                  </a:lnTo>
                  <a:lnTo>
                    <a:pt x="149" y="1011"/>
                  </a:lnTo>
                  <a:lnTo>
                    <a:pt x="166" y="1011"/>
                  </a:lnTo>
                  <a:close/>
                  <a:moveTo>
                    <a:pt x="168" y="1027"/>
                  </a:moveTo>
                  <a:lnTo>
                    <a:pt x="168" y="1022"/>
                  </a:lnTo>
                  <a:lnTo>
                    <a:pt x="160" y="1022"/>
                  </a:lnTo>
                  <a:lnTo>
                    <a:pt x="165" y="1028"/>
                  </a:lnTo>
                  <a:lnTo>
                    <a:pt x="166" y="1028"/>
                  </a:lnTo>
                  <a:lnTo>
                    <a:pt x="161" y="1021"/>
                  </a:lnTo>
                  <a:lnTo>
                    <a:pt x="152" y="1022"/>
                  </a:lnTo>
                  <a:lnTo>
                    <a:pt x="153" y="1034"/>
                  </a:lnTo>
                  <a:lnTo>
                    <a:pt x="169" y="1035"/>
                  </a:lnTo>
                  <a:lnTo>
                    <a:pt x="170" y="1030"/>
                  </a:lnTo>
                  <a:lnTo>
                    <a:pt x="170" y="1029"/>
                  </a:lnTo>
                  <a:lnTo>
                    <a:pt x="170" y="1026"/>
                  </a:lnTo>
                  <a:lnTo>
                    <a:pt x="154" y="1025"/>
                  </a:lnTo>
                  <a:lnTo>
                    <a:pt x="154" y="1028"/>
                  </a:lnTo>
                  <a:lnTo>
                    <a:pt x="162" y="1029"/>
                  </a:lnTo>
                  <a:lnTo>
                    <a:pt x="154" y="1028"/>
                  </a:lnTo>
                  <a:lnTo>
                    <a:pt x="153" y="1032"/>
                  </a:lnTo>
                  <a:lnTo>
                    <a:pt x="161" y="1033"/>
                  </a:lnTo>
                  <a:lnTo>
                    <a:pt x="170" y="1033"/>
                  </a:lnTo>
                  <a:lnTo>
                    <a:pt x="169" y="1021"/>
                  </a:lnTo>
                  <a:lnTo>
                    <a:pt x="155" y="1015"/>
                  </a:lnTo>
                  <a:lnTo>
                    <a:pt x="155" y="1015"/>
                  </a:lnTo>
                  <a:lnTo>
                    <a:pt x="152" y="1021"/>
                  </a:lnTo>
                  <a:lnTo>
                    <a:pt x="151" y="1026"/>
                  </a:lnTo>
                  <a:lnTo>
                    <a:pt x="168" y="1027"/>
                  </a:lnTo>
                  <a:close/>
                  <a:moveTo>
                    <a:pt x="154" y="1029"/>
                  </a:moveTo>
                  <a:lnTo>
                    <a:pt x="155" y="1039"/>
                  </a:lnTo>
                  <a:lnTo>
                    <a:pt x="171" y="1039"/>
                  </a:lnTo>
                  <a:lnTo>
                    <a:pt x="172" y="1014"/>
                  </a:lnTo>
                  <a:lnTo>
                    <a:pt x="172" y="998"/>
                  </a:lnTo>
                  <a:lnTo>
                    <a:pt x="155" y="998"/>
                  </a:lnTo>
                  <a:lnTo>
                    <a:pt x="155" y="1014"/>
                  </a:lnTo>
                  <a:lnTo>
                    <a:pt x="155" y="1038"/>
                  </a:lnTo>
                  <a:lnTo>
                    <a:pt x="163" y="1038"/>
                  </a:lnTo>
                  <a:lnTo>
                    <a:pt x="171" y="1038"/>
                  </a:lnTo>
                  <a:lnTo>
                    <a:pt x="171" y="1028"/>
                  </a:lnTo>
                  <a:lnTo>
                    <a:pt x="154" y="1029"/>
                  </a:lnTo>
                  <a:close/>
                  <a:moveTo>
                    <a:pt x="156" y="992"/>
                  </a:moveTo>
                  <a:lnTo>
                    <a:pt x="157" y="1011"/>
                  </a:lnTo>
                  <a:lnTo>
                    <a:pt x="173" y="1012"/>
                  </a:lnTo>
                  <a:lnTo>
                    <a:pt x="174" y="1007"/>
                  </a:lnTo>
                  <a:lnTo>
                    <a:pt x="157" y="1005"/>
                  </a:lnTo>
                  <a:lnTo>
                    <a:pt x="157" y="1010"/>
                  </a:lnTo>
                  <a:lnTo>
                    <a:pt x="165" y="1011"/>
                  </a:lnTo>
                  <a:lnTo>
                    <a:pt x="173" y="1011"/>
                  </a:lnTo>
                  <a:lnTo>
                    <a:pt x="173" y="991"/>
                  </a:lnTo>
                  <a:lnTo>
                    <a:pt x="156" y="992"/>
                  </a:lnTo>
                  <a:close/>
                  <a:moveTo>
                    <a:pt x="157" y="1017"/>
                  </a:moveTo>
                  <a:lnTo>
                    <a:pt x="158" y="1027"/>
                  </a:lnTo>
                  <a:lnTo>
                    <a:pt x="158" y="1035"/>
                  </a:lnTo>
                  <a:lnTo>
                    <a:pt x="175" y="1034"/>
                  </a:lnTo>
                  <a:lnTo>
                    <a:pt x="176" y="1017"/>
                  </a:lnTo>
                  <a:lnTo>
                    <a:pt x="167" y="1017"/>
                  </a:lnTo>
                  <a:lnTo>
                    <a:pt x="175" y="1018"/>
                  </a:lnTo>
                  <a:lnTo>
                    <a:pt x="176" y="1013"/>
                  </a:lnTo>
                  <a:lnTo>
                    <a:pt x="168" y="1011"/>
                  </a:lnTo>
                  <a:lnTo>
                    <a:pt x="159" y="1012"/>
                  </a:lnTo>
                  <a:lnTo>
                    <a:pt x="160" y="1023"/>
                  </a:lnTo>
                  <a:lnTo>
                    <a:pt x="177" y="1022"/>
                  </a:lnTo>
                  <a:lnTo>
                    <a:pt x="176" y="1011"/>
                  </a:lnTo>
                  <a:lnTo>
                    <a:pt x="160" y="1011"/>
                  </a:lnTo>
                  <a:lnTo>
                    <a:pt x="159" y="1016"/>
                  </a:lnTo>
                  <a:lnTo>
                    <a:pt x="159" y="1016"/>
                  </a:lnTo>
                  <a:lnTo>
                    <a:pt x="158" y="1033"/>
                  </a:lnTo>
                  <a:lnTo>
                    <a:pt x="167" y="1034"/>
                  </a:lnTo>
                  <a:lnTo>
                    <a:pt x="175" y="1033"/>
                  </a:lnTo>
                  <a:lnTo>
                    <a:pt x="174" y="1026"/>
                  </a:lnTo>
                  <a:lnTo>
                    <a:pt x="174" y="1017"/>
                  </a:lnTo>
                  <a:lnTo>
                    <a:pt x="157" y="1017"/>
                  </a:lnTo>
                  <a:close/>
                  <a:moveTo>
                    <a:pt x="160" y="1035"/>
                  </a:moveTo>
                  <a:lnTo>
                    <a:pt x="160" y="1038"/>
                  </a:lnTo>
                  <a:lnTo>
                    <a:pt x="161" y="1052"/>
                  </a:lnTo>
                  <a:lnTo>
                    <a:pt x="177" y="1052"/>
                  </a:lnTo>
                  <a:lnTo>
                    <a:pt x="178" y="1044"/>
                  </a:lnTo>
                  <a:lnTo>
                    <a:pt x="161" y="1042"/>
                  </a:lnTo>
                  <a:lnTo>
                    <a:pt x="161" y="1051"/>
                  </a:lnTo>
                  <a:lnTo>
                    <a:pt x="169" y="1051"/>
                  </a:lnTo>
                  <a:lnTo>
                    <a:pt x="177" y="1051"/>
                  </a:lnTo>
                  <a:lnTo>
                    <a:pt x="177" y="1037"/>
                  </a:lnTo>
                  <a:lnTo>
                    <a:pt x="177" y="1035"/>
                  </a:lnTo>
                  <a:lnTo>
                    <a:pt x="160" y="1035"/>
                  </a:lnTo>
                  <a:close/>
                  <a:moveTo>
                    <a:pt x="162" y="1040"/>
                  </a:moveTo>
                  <a:lnTo>
                    <a:pt x="163" y="1074"/>
                  </a:lnTo>
                  <a:lnTo>
                    <a:pt x="179" y="1075"/>
                  </a:lnTo>
                  <a:lnTo>
                    <a:pt x="180" y="1067"/>
                  </a:lnTo>
                  <a:lnTo>
                    <a:pt x="172" y="1066"/>
                  </a:lnTo>
                  <a:lnTo>
                    <a:pt x="163" y="1068"/>
                  </a:lnTo>
                  <a:lnTo>
                    <a:pt x="164" y="1073"/>
                  </a:lnTo>
                  <a:lnTo>
                    <a:pt x="164" y="1076"/>
                  </a:lnTo>
                  <a:lnTo>
                    <a:pt x="181" y="1075"/>
                  </a:lnTo>
                  <a:lnTo>
                    <a:pt x="181" y="1071"/>
                  </a:lnTo>
                  <a:lnTo>
                    <a:pt x="180" y="1066"/>
                  </a:lnTo>
                  <a:lnTo>
                    <a:pt x="163" y="1066"/>
                  </a:lnTo>
                  <a:lnTo>
                    <a:pt x="163" y="1073"/>
                  </a:lnTo>
                  <a:lnTo>
                    <a:pt x="171" y="1074"/>
                  </a:lnTo>
                  <a:lnTo>
                    <a:pt x="179" y="1073"/>
                  </a:lnTo>
                  <a:lnTo>
                    <a:pt x="179" y="1040"/>
                  </a:lnTo>
                  <a:lnTo>
                    <a:pt x="162" y="1040"/>
                  </a:lnTo>
                  <a:close/>
                  <a:moveTo>
                    <a:pt x="181" y="1069"/>
                  </a:moveTo>
                  <a:lnTo>
                    <a:pt x="182" y="1056"/>
                  </a:lnTo>
                  <a:lnTo>
                    <a:pt x="174" y="1056"/>
                  </a:lnTo>
                  <a:lnTo>
                    <a:pt x="165" y="1056"/>
                  </a:lnTo>
                  <a:lnTo>
                    <a:pt x="165" y="1068"/>
                  </a:lnTo>
                  <a:lnTo>
                    <a:pt x="182" y="1068"/>
                  </a:lnTo>
                  <a:lnTo>
                    <a:pt x="182" y="1056"/>
                  </a:lnTo>
                  <a:lnTo>
                    <a:pt x="165" y="1056"/>
                  </a:lnTo>
                  <a:lnTo>
                    <a:pt x="165" y="1069"/>
                  </a:lnTo>
                  <a:lnTo>
                    <a:pt x="181" y="1069"/>
                  </a:lnTo>
                  <a:close/>
                  <a:moveTo>
                    <a:pt x="166" y="1081"/>
                  </a:moveTo>
                  <a:lnTo>
                    <a:pt x="166" y="1083"/>
                  </a:lnTo>
                  <a:lnTo>
                    <a:pt x="166" y="1085"/>
                  </a:lnTo>
                  <a:lnTo>
                    <a:pt x="166" y="1088"/>
                  </a:lnTo>
                  <a:lnTo>
                    <a:pt x="183" y="1086"/>
                  </a:lnTo>
                  <a:lnTo>
                    <a:pt x="184" y="1066"/>
                  </a:lnTo>
                  <a:lnTo>
                    <a:pt x="175" y="1066"/>
                  </a:lnTo>
                  <a:lnTo>
                    <a:pt x="167" y="1066"/>
                  </a:lnTo>
                  <a:lnTo>
                    <a:pt x="168" y="1075"/>
                  </a:lnTo>
                  <a:lnTo>
                    <a:pt x="168" y="1077"/>
                  </a:lnTo>
                  <a:lnTo>
                    <a:pt x="169" y="1079"/>
                  </a:lnTo>
                  <a:lnTo>
                    <a:pt x="185" y="1076"/>
                  </a:lnTo>
                  <a:lnTo>
                    <a:pt x="185" y="1062"/>
                  </a:lnTo>
                  <a:lnTo>
                    <a:pt x="169" y="1062"/>
                  </a:lnTo>
                  <a:lnTo>
                    <a:pt x="168" y="1076"/>
                  </a:lnTo>
                  <a:lnTo>
                    <a:pt x="177" y="1076"/>
                  </a:lnTo>
                  <a:lnTo>
                    <a:pt x="185" y="1073"/>
                  </a:lnTo>
                  <a:lnTo>
                    <a:pt x="184" y="1071"/>
                  </a:lnTo>
                  <a:lnTo>
                    <a:pt x="176" y="1074"/>
                  </a:lnTo>
                  <a:lnTo>
                    <a:pt x="185" y="1074"/>
                  </a:lnTo>
                  <a:lnTo>
                    <a:pt x="184" y="1065"/>
                  </a:lnTo>
                  <a:lnTo>
                    <a:pt x="167" y="1065"/>
                  </a:lnTo>
                  <a:lnTo>
                    <a:pt x="166" y="1086"/>
                  </a:lnTo>
                  <a:lnTo>
                    <a:pt x="175" y="1086"/>
                  </a:lnTo>
                  <a:lnTo>
                    <a:pt x="183" y="1084"/>
                  </a:lnTo>
                  <a:lnTo>
                    <a:pt x="183" y="1081"/>
                  </a:lnTo>
                  <a:lnTo>
                    <a:pt x="174" y="1083"/>
                  </a:lnTo>
                  <a:lnTo>
                    <a:pt x="183" y="1083"/>
                  </a:lnTo>
                  <a:lnTo>
                    <a:pt x="183" y="1080"/>
                  </a:lnTo>
                  <a:lnTo>
                    <a:pt x="166" y="1081"/>
                  </a:lnTo>
                  <a:close/>
                  <a:moveTo>
                    <a:pt x="170" y="1053"/>
                  </a:moveTo>
                  <a:lnTo>
                    <a:pt x="170" y="1055"/>
                  </a:lnTo>
                  <a:lnTo>
                    <a:pt x="187" y="1054"/>
                  </a:lnTo>
                  <a:lnTo>
                    <a:pt x="188" y="1036"/>
                  </a:lnTo>
                  <a:lnTo>
                    <a:pt x="179" y="1036"/>
                  </a:lnTo>
                  <a:lnTo>
                    <a:pt x="171" y="1036"/>
                  </a:lnTo>
                  <a:lnTo>
                    <a:pt x="171" y="1042"/>
                  </a:lnTo>
                  <a:lnTo>
                    <a:pt x="188" y="1042"/>
                  </a:lnTo>
                  <a:lnTo>
                    <a:pt x="188" y="1036"/>
                  </a:lnTo>
                  <a:lnTo>
                    <a:pt x="171" y="1036"/>
                  </a:lnTo>
                  <a:lnTo>
                    <a:pt x="170" y="1053"/>
                  </a:lnTo>
                  <a:lnTo>
                    <a:pt x="179" y="1053"/>
                  </a:lnTo>
                  <a:lnTo>
                    <a:pt x="187" y="1051"/>
                  </a:lnTo>
                  <a:lnTo>
                    <a:pt x="186" y="1049"/>
                  </a:lnTo>
                  <a:lnTo>
                    <a:pt x="170" y="1053"/>
                  </a:lnTo>
                  <a:close/>
                  <a:moveTo>
                    <a:pt x="171" y="1055"/>
                  </a:moveTo>
                  <a:lnTo>
                    <a:pt x="172" y="1066"/>
                  </a:lnTo>
                  <a:lnTo>
                    <a:pt x="188" y="1066"/>
                  </a:lnTo>
                  <a:lnTo>
                    <a:pt x="189" y="1049"/>
                  </a:lnTo>
                  <a:lnTo>
                    <a:pt x="189" y="1042"/>
                  </a:lnTo>
                  <a:lnTo>
                    <a:pt x="181" y="1042"/>
                  </a:lnTo>
                  <a:lnTo>
                    <a:pt x="173" y="1042"/>
                  </a:lnTo>
                  <a:lnTo>
                    <a:pt x="173" y="1057"/>
                  </a:lnTo>
                  <a:lnTo>
                    <a:pt x="190" y="1057"/>
                  </a:lnTo>
                  <a:lnTo>
                    <a:pt x="189" y="1042"/>
                  </a:lnTo>
                  <a:lnTo>
                    <a:pt x="173" y="1041"/>
                  </a:lnTo>
                  <a:lnTo>
                    <a:pt x="172" y="1048"/>
                  </a:lnTo>
                  <a:lnTo>
                    <a:pt x="172" y="1065"/>
                  </a:lnTo>
                  <a:lnTo>
                    <a:pt x="180" y="1066"/>
                  </a:lnTo>
                  <a:lnTo>
                    <a:pt x="188" y="1066"/>
                  </a:lnTo>
                  <a:lnTo>
                    <a:pt x="188" y="1054"/>
                  </a:lnTo>
                  <a:lnTo>
                    <a:pt x="171" y="1055"/>
                  </a:lnTo>
                  <a:close/>
                  <a:moveTo>
                    <a:pt x="173" y="1069"/>
                  </a:moveTo>
                  <a:lnTo>
                    <a:pt x="173" y="1072"/>
                  </a:lnTo>
                  <a:lnTo>
                    <a:pt x="190" y="1072"/>
                  </a:lnTo>
                  <a:lnTo>
                    <a:pt x="190" y="1050"/>
                  </a:lnTo>
                  <a:lnTo>
                    <a:pt x="174" y="1049"/>
                  </a:lnTo>
                  <a:lnTo>
                    <a:pt x="173" y="1072"/>
                  </a:lnTo>
                  <a:lnTo>
                    <a:pt x="182" y="1072"/>
                  </a:lnTo>
                  <a:lnTo>
                    <a:pt x="190" y="1072"/>
                  </a:lnTo>
                  <a:lnTo>
                    <a:pt x="190" y="1069"/>
                  </a:lnTo>
                  <a:lnTo>
                    <a:pt x="173" y="1069"/>
                  </a:lnTo>
                  <a:close/>
                  <a:moveTo>
                    <a:pt x="190" y="1037"/>
                  </a:moveTo>
                  <a:lnTo>
                    <a:pt x="191" y="1034"/>
                  </a:lnTo>
                  <a:lnTo>
                    <a:pt x="182" y="1034"/>
                  </a:lnTo>
                  <a:lnTo>
                    <a:pt x="174" y="1034"/>
                  </a:lnTo>
                  <a:lnTo>
                    <a:pt x="175" y="1068"/>
                  </a:lnTo>
                  <a:lnTo>
                    <a:pt x="191" y="1068"/>
                  </a:lnTo>
                  <a:lnTo>
                    <a:pt x="192" y="1053"/>
                  </a:lnTo>
                  <a:lnTo>
                    <a:pt x="175" y="1053"/>
                  </a:lnTo>
                  <a:lnTo>
                    <a:pt x="175" y="1067"/>
                  </a:lnTo>
                  <a:lnTo>
                    <a:pt x="183" y="1067"/>
                  </a:lnTo>
                  <a:lnTo>
                    <a:pt x="191" y="1067"/>
                  </a:lnTo>
                  <a:lnTo>
                    <a:pt x="191" y="1034"/>
                  </a:lnTo>
                  <a:lnTo>
                    <a:pt x="174" y="1034"/>
                  </a:lnTo>
                  <a:lnTo>
                    <a:pt x="174" y="1037"/>
                  </a:lnTo>
                  <a:lnTo>
                    <a:pt x="190" y="1037"/>
                  </a:lnTo>
                  <a:close/>
                  <a:moveTo>
                    <a:pt x="192" y="1040"/>
                  </a:moveTo>
                  <a:lnTo>
                    <a:pt x="192" y="1035"/>
                  </a:lnTo>
                  <a:lnTo>
                    <a:pt x="183" y="1035"/>
                  </a:lnTo>
                  <a:lnTo>
                    <a:pt x="175" y="1035"/>
                  </a:lnTo>
                  <a:lnTo>
                    <a:pt x="175" y="1054"/>
                  </a:lnTo>
                  <a:lnTo>
                    <a:pt x="192" y="1054"/>
                  </a:lnTo>
                  <a:lnTo>
                    <a:pt x="192" y="1035"/>
                  </a:lnTo>
                  <a:lnTo>
                    <a:pt x="175" y="1035"/>
                  </a:lnTo>
                  <a:lnTo>
                    <a:pt x="175" y="1040"/>
                  </a:lnTo>
                  <a:lnTo>
                    <a:pt x="192" y="1040"/>
                  </a:lnTo>
                  <a:close/>
                  <a:moveTo>
                    <a:pt x="175" y="1067"/>
                  </a:moveTo>
                  <a:lnTo>
                    <a:pt x="176" y="1081"/>
                  </a:lnTo>
                  <a:lnTo>
                    <a:pt x="192" y="1081"/>
                  </a:lnTo>
                  <a:lnTo>
                    <a:pt x="193" y="1053"/>
                  </a:lnTo>
                  <a:lnTo>
                    <a:pt x="185" y="1053"/>
                  </a:lnTo>
                  <a:lnTo>
                    <a:pt x="176" y="1053"/>
                  </a:lnTo>
                  <a:lnTo>
                    <a:pt x="177" y="1061"/>
                  </a:lnTo>
                  <a:lnTo>
                    <a:pt x="193" y="1061"/>
                  </a:lnTo>
                  <a:lnTo>
                    <a:pt x="193" y="1053"/>
                  </a:lnTo>
                  <a:lnTo>
                    <a:pt x="176" y="1053"/>
                  </a:lnTo>
                  <a:lnTo>
                    <a:pt x="176" y="1080"/>
                  </a:lnTo>
                  <a:lnTo>
                    <a:pt x="184" y="1080"/>
                  </a:lnTo>
                  <a:lnTo>
                    <a:pt x="192" y="1080"/>
                  </a:lnTo>
                  <a:lnTo>
                    <a:pt x="192" y="1066"/>
                  </a:lnTo>
                  <a:lnTo>
                    <a:pt x="175" y="1067"/>
                  </a:lnTo>
                  <a:close/>
                  <a:moveTo>
                    <a:pt x="177" y="1074"/>
                  </a:moveTo>
                  <a:lnTo>
                    <a:pt x="177" y="1078"/>
                  </a:lnTo>
                  <a:lnTo>
                    <a:pt x="194" y="1078"/>
                  </a:lnTo>
                  <a:lnTo>
                    <a:pt x="194" y="1059"/>
                  </a:lnTo>
                  <a:lnTo>
                    <a:pt x="186" y="1059"/>
                  </a:lnTo>
                  <a:lnTo>
                    <a:pt x="184" y="1067"/>
                  </a:lnTo>
                  <a:lnTo>
                    <a:pt x="185" y="1067"/>
                  </a:lnTo>
                  <a:lnTo>
                    <a:pt x="195" y="1059"/>
                  </a:lnTo>
                  <a:lnTo>
                    <a:pt x="195" y="1058"/>
                  </a:lnTo>
                  <a:lnTo>
                    <a:pt x="178" y="1057"/>
                  </a:lnTo>
                  <a:lnTo>
                    <a:pt x="178" y="1058"/>
                  </a:lnTo>
                  <a:lnTo>
                    <a:pt x="186" y="1059"/>
                  </a:lnTo>
                  <a:lnTo>
                    <a:pt x="188" y="1051"/>
                  </a:lnTo>
                  <a:lnTo>
                    <a:pt x="188" y="1051"/>
                  </a:lnTo>
                  <a:lnTo>
                    <a:pt x="177" y="1058"/>
                  </a:lnTo>
                  <a:lnTo>
                    <a:pt x="177" y="1077"/>
                  </a:lnTo>
                  <a:lnTo>
                    <a:pt x="185" y="1078"/>
                  </a:lnTo>
                  <a:lnTo>
                    <a:pt x="194" y="1077"/>
                  </a:lnTo>
                  <a:lnTo>
                    <a:pt x="194" y="1073"/>
                  </a:lnTo>
                  <a:lnTo>
                    <a:pt x="177" y="1074"/>
                  </a:lnTo>
                  <a:close/>
                  <a:moveTo>
                    <a:pt x="179" y="1050"/>
                  </a:moveTo>
                  <a:lnTo>
                    <a:pt x="179" y="1074"/>
                  </a:lnTo>
                  <a:lnTo>
                    <a:pt x="196" y="1075"/>
                  </a:lnTo>
                  <a:lnTo>
                    <a:pt x="197" y="1056"/>
                  </a:lnTo>
                  <a:lnTo>
                    <a:pt x="188" y="1056"/>
                  </a:lnTo>
                  <a:lnTo>
                    <a:pt x="180" y="1056"/>
                  </a:lnTo>
                  <a:lnTo>
                    <a:pt x="181" y="1064"/>
                  </a:lnTo>
                  <a:lnTo>
                    <a:pt x="197" y="1063"/>
                  </a:lnTo>
                  <a:lnTo>
                    <a:pt x="197" y="1055"/>
                  </a:lnTo>
                  <a:lnTo>
                    <a:pt x="180" y="1055"/>
                  </a:lnTo>
                  <a:lnTo>
                    <a:pt x="179" y="1074"/>
                  </a:lnTo>
                  <a:lnTo>
                    <a:pt x="188" y="1074"/>
                  </a:lnTo>
                  <a:lnTo>
                    <a:pt x="196" y="1074"/>
                  </a:lnTo>
                  <a:lnTo>
                    <a:pt x="195" y="1049"/>
                  </a:lnTo>
                  <a:lnTo>
                    <a:pt x="179" y="1050"/>
                  </a:lnTo>
                  <a:close/>
                  <a:moveTo>
                    <a:pt x="181" y="1076"/>
                  </a:moveTo>
                  <a:lnTo>
                    <a:pt x="181" y="1092"/>
                  </a:lnTo>
                  <a:lnTo>
                    <a:pt x="198" y="1093"/>
                  </a:lnTo>
                  <a:lnTo>
                    <a:pt x="199" y="1087"/>
                  </a:lnTo>
                  <a:lnTo>
                    <a:pt x="199" y="1086"/>
                  </a:lnTo>
                  <a:lnTo>
                    <a:pt x="199" y="1083"/>
                  </a:lnTo>
                  <a:lnTo>
                    <a:pt x="182" y="1082"/>
                  </a:lnTo>
                  <a:lnTo>
                    <a:pt x="182" y="1086"/>
                  </a:lnTo>
                  <a:lnTo>
                    <a:pt x="190" y="1086"/>
                  </a:lnTo>
                  <a:lnTo>
                    <a:pt x="182" y="1085"/>
                  </a:lnTo>
                  <a:lnTo>
                    <a:pt x="181" y="1091"/>
                  </a:lnTo>
                  <a:lnTo>
                    <a:pt x="190" y="1092"/>
                  </a:lnTo>
                  <a:lnTo>
                    <a:pt x="198" y="1091"/>
                  </a:lnTo>
                  <a:lnTo>
                    <a:pt x="198" y="1076"/>
                  </a:lnTo>
                  <a:lnTo>
                    <a:pt x="181" y="1076"/>
                  </a:lnTo>
                  <a:close/>
                  <a:moveTo>
                    <a:pt x="199" y="1070"/>
                  </a:moveTo>
                  <a:lnTo>
                    <a:pt x="199" y="1052"/>
                  </a:lnTo>
                  <a:lnTo>
                    <a:pt x="191" y="1052"/>
                  </a:lnTo>
                  <a:lnTo>
                    <a:pt x="183" y="1052"/>
                  </a:lnTo>
                  <a:lnTo>
                    <a:pt x="183" y="1084"/>
                  </a:lnTo>
                  <a:lnTo>
                    <a:pt x="200" y="1084"/>
                  </a:lnTo>
                  <a:lnTo>
                    <a:pt x="199" y="1052"/>
                  </a:lnTo>
                  <a:lnTo>
                    <a:pt x="183" y="1052"/>
                  </a:lnTo>
                  <a:lnTo>
                    <a:pt x="182" y="1070"/>
                  </a:lnTo>
                  <a:lnTo>
                    <a:pt x="199" y="1070"/>
                  </a:lnTo>
                  <a:close/>
                  <a:moveTo>
                    <a:pt x="183" y="1097"/>
                  </a:moveTo>
                  <a:lnTo>
                    <a:pt x="183" y="1110"/>
                  </a:lnTo>
                  <a:lnTo>
                    <a:pt x="200" y="1110"/>
                  </a:lnTo>
                  <a:lnTo>
                    <a:pt x="201" y="1098"/>
                  </a:lnTo>
                  <a:lnTo>
                    <a:pt x="184" y="1097"/>
                  </a:lnTo>
                  <a:lnTo>
                    <a:pt x="183" y="1109"/>
                  </a:lnTo>
                  <a:lnTo>
                    <a:pt x="192" y="1110"/>
                  </a:lnTo>
                  <a:lnTo>
                    <a:pt x="200" y="1110"/>
                  </a:lnTo>
                  <a:lnTo>
                    <a:pt x="200" y="1096"/>
                  </a:lnTo>
                  <a:lnTo>
                    <a:pt x="183" y="1097"/>
                  </a:lnTo>
                  <a:close/>
                  <a:moveTo>
                    <a:pt x="201" y="1105"/>
                  </a:moveTo>
                  <a:lnTo>
                    <a:pt x="202" y="1074"/>
                  </a:lnTo>
                  <a:lnTo>
                    <a:pt x="194" y="1074"/>
                  </a:lnTo>
                  <a:lnTo>
                    <a:pt x="185" y="1075"/>
                  </a:lnTo>
                  <a:lnTo>
                    <a:pt x="186" y="1085"/>
                  </a:lnTo>
                  <a:lnTo>
                    <a:pt x="203" y="1084"/>
                  </a:lnTo>
                  <a:lnTo>
                    <a:pt x="202" y="1073"/>
                  </a:lnTo>
                  <a:lnTo>
                    <a:pt x="185" y="1074"/>
                  </a:lnTo>
                  <a:lnTo>
                    <a:pt x="185" y="1105"/>
                  </a:lnTo>
                  <a:lnTo>
                    <a:pt x="201" y="1105"/>
                  </a:lnTo>
                  <a:close/>
                  <a:moveTo>
                    <a:pt x="17" y="1112"/>
                  </a:moveTo>
                  <a:lnTo>
                    <a:pt x="17" y="1065"/>
                  </a:lnTo>
                  <a:lnTo>
                    <a:pt x="9" y="1065"/>
                  </a:lnTo>
                  <a:lnTo>
                    <a:pt x="17" y="1068"/>
                  </a:lnTo>
                  <a:lnTo>
                    <a:pt x="18" y="1066"/>
                  </a:lnTo>
                  <a:lnTo>
                    <a:pt x="18" y="1063"/>
                  </a:lnTo>
                  <a:lnTo>
                    <a:pt x="18" y="1062"/>
                  </a:lnTo>
                  <a:lnTo>
                    <a:pt x="1" y="1062"/>
                  </a:lnTo>
                  <a:lnTo>
                    <a:pt x="1" y="1063"/>
                  </a:lnTo>
                  <a:lnTo>
                    <a:pt x="10" y="1063"/>
                  </a:lnTo>
                  <a:lnTo>
                    <a:pt x="2" y="1060"/>
                  </a:lnTo>
                  <a:lnTo>
                    <a:pt x="1" y="1062"/>
                  </a:lnTo>
                  <a:lnTo>
                    <a:pt x="1" y="1065"/>
                  </a:lnTo>
                  <a:lnTo>
                    <a:pt x="0" y="1112"/>
                  </a:lnTo>
                  <a:lnTo>
                    <a:pt x="17" y="1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" name="Freeform 112"/>
            <p:cNvSpPr>
              <a:spLocks noEditPoints="1"/>
            </p:cNvSpPr>
            <p:nvPr/>
          </p:nvSpPr>
          <p:spPr bwMode="auto">
            <a:xfrm>
              <a:off x="25331266" y="11388743"/>
              <a:ext cx="126435" cy="702556"/>
            </a:xfrm>
            <a:custGeom>
              <a:avLst/>
              <a:gdLst>
                <a:gd name="T0" fmla="*/ 5 w 202"/>
                <a:gd name="T1" fmla="*/ 984 h 1081"/>
                <a:gd name="T2" fmla="*/ 7 w 202"/>
                <a:gd name="T3" fmla="*/ 998 h 1081"/>
                <a:gd name="T4" fmla="*/ 10 w 202"/>
                <a:gd name="T5" fmla="*/ 999 h 1081"/>
                <a:gd name="T6" fmla="*/ 11 w 202"/>
                <a:gd name="T7" fmla="*/ 1012 h 1081"/>
                <a:gd name="T8" fmla="*/ 32 w 202"/>
                <a:gd name="T9" fmla="*/ 1046 h 1081"/>
                <a:gd name="T10" fmla="*/ 35 w 202"/>
                <a:gd name="T11" fmla="*/ 1024 h 1081"/>
                <a:gd name="T12" fmla="*/ 38 w 202"/>
                <a:gd name="T13" fmla="*/ 1061 h 1081"/>
                <a:gd name="T14" fmla="*/ 43 w 202"/>
                <a:gd name="T15" fmla="*/ 1058 h 1081"/>
                <a:gd name="T16" fmla="*/ 45 w 202"/>
                <a:gd name="T17" fmla="*/ 1027 h 1081"/>
                <a:gd name="T18" fmla="*/ 47 w 202"/>
                <a:gd name="T19" fmla="*/ 1055 h 1081"/>
                <a:gd name="T20" fmla="*/ 34 w 202"/>
                <a:gd name="T21" fmla="*/ 1035 h 1081"/>
                <a:gd name="T22" fmla="*/ 54 w 202"/>
                <a:gd name="T23" fmla="*/ 984 h 1081"/>
                <a:gd name="T24" fmla="*/ 56 w 202"/>
                <a:gd name="T25" fmla="*/ 783 h 1081"/>
                <a:gd name="T26" fmla="*/ 41 w 202"/>
                <a:gd name="T27" fmla="*/ 581 h 1081"/>
                <a:gd name="T28" fmla="*/ 59 w 202"/>
                <a:gd name="T29" fmla="*/ 362 h 1081"/>
                <a:gd name="T30" fmla="*/ 61 w 202"/>
                <a:gd name="T31" fmla="*/ 164 h 1081"/>
                <a:gd name="T32" fmla="*/ 63 w 202"/>
                <a:gd name="T33" fmla="*/ 135 h 1081"/>
                <a:gd name="T34" fmla="*/ 63 w 202"/>
                <a:gd name="T35" fmla="*/ 34 h 1081"/>
                <a:gd name="T36" fmla="*/ 51 w 202"/>
                <a:gd name="T37" fmla="*/ 4 h 1081"/>
                <a:gd name="T38" fmla="*/ 60 w 202"/>
                <a:gd name="T39" fmla="*/ 40 h 1081"/>
                <a:gd name="T40" fmla="*/ 56 w 202"/>
                <a:gd name="T41" fmla="*/ 171 h 1081"/>
                <a:gd name="T42" fmla="*/ 77 w 202"/>
                <a:gd name="T43" fmla="*/ 173 h 1081"/>
                <a:gd name="T44" fmla="*/ 62 w 202"/>
                <a:gd name="T45" fmla="*/ 260 h 1081"/>
                <a:gd name="T46" fmla="*/ 67 w 202"/>
                <a:gd name="T47" fmla="*/ 393 h 1081"/>
                <a:gd name="T48" fmla="*/ 70 w 202"/>
                <a:gd name="T49" fmla="*/ 451 h 1081"/>
                <a:gd name="T50" fmla="*/ 89 w 202"/>
                <a:gd name="T51" fmla="*/ 510 h 1081"/>
                <a:gd name="T52" fmla="*/ 91 w 202"/>
                <a:gd name="T53" fmla="*/ 587 h 1081"/>
                <a:gd name="T54" fmla="*/ 95 w 202"/>
                <a:gd name="T55" fmla="*/ 622 h 1081"/>
                <a:gd name="T56" fmla="*/ 97 w 202"/>
                <a:gd name="T57" fmla="*/ 695 h 1081"/>
                <a:gd name="T58" fmla="*/ 100 w 202"/>
                <a:gd name="T59" fmla="*/ 709 h 1081"/>
                <a:gd name="T60" fmla="*/ 103 w 202"/>
                <a:gd name="T61" fmla="*/ 706 h 1081"/>
                <a:gd name="T62" fmla="*/ 99 w 202"/>
                <a:gd name="T63" fmla="*/ 747 h 1081"/>
                <a:gd name="T64" fmla="*/ 94 w 202"/>
                <a:gd name="T65" fmla="*/ 765 h 1081"/>
                <a:gd name="T66" fmla="*/ 96 w 202"/>
                <a:gd name="T67" fmla="*/ 787 h 1081"/>
                <a:gd name="T68" fmla="*/ 117 w 202"/>
                <a:gd name="T69" fmla="*/ 842 h 1081"/>
                <a:gd name="T70" fmla="*/ 122 w 202"/>
                <a:gd name="T71" fmla="*/ 862 h 1081"/>
                <a:gd name="T72" fmla="*/ 125 w 202"/>
                <a:gd name="T73" fmla="*/ 872 h 1081"/>
                <a:gd name="T74" fmla="*/ 121 w 202"/>
                <a:gd name="T75" fmla="*/ 895 h 1081"/>
                <a:gd name="T76" fmla="*/ 117 w 202"/>
                <a:gd name="T77" fmla="*/ 896 h 1081"/>
                <a:gd name="T78" fmla="*/ 120 w 202"/>
                <a:gd name="T79" fmla="*/ 927 h 1081"/>
                <a:gd name="T80" fmla="*/ 124 w 202"/>
                <a:gd name="T81" fmla="*/ 937 h 1081"/>
                <a:gd name="T82" fmla="*/ 127 w 202"/>
                <a:gd name="T83" fmla="*/ 940 h 1081"/>
                <a:gd name="T84" fmla="*/ 129 w 202"/>
                <a:gd name="T85" fmla="*/ 952 h 1081"/>
                <a:gd name="T86" fmla="*/ 149 w 202"/>
                <a:gd name="T87" fmla="*/ 951 h 1081"/>
                <a:gd name="T88" fmla="*/ 143 w 202"/>
                <a:gd name="T89" fmla="*/ 951 h 1081"/>
                <a:gd name="T90" fmla="*/ 154 w 202"/>
                <a:gd name="T91" fmla="*/ 962 h 1081"/>
                <a:gd name="T92" fmla="*/ 141 w 202"/>
                <a:gd name="T93" fmla="*/ 960 h 1081"/>
                <a:gd name="T94" fmla="*/ 158 w 202"/>
                <a:gd name="T95" fmla="*/ 928 h 1081"/>
                <a:gd name="T96" fmla="*/ 145 w 202"/>
                <a:gd name="T97" fmla="*/ 967 h 1081"/>
                <a:gd name="T98" fmla="*/ 157 w 202"/>
                <a:gd name="T99" fmla="*/ 993 h 1081"/>
                <a:gd name="T100" fmla="*/ 167 w 202"/>
                <a:gd name="T101" fmla="*/ 1005 h 1081"/>
                <a:gd name="T102" fmla="*/ 154 w 202"/>
                <a:gd name="T103" fmla="*/ 1020 h 1081"/>
                <a:gd name="T104" fmla="*/ 173 w 202"/>
                <a:gd name="T105" fmla="*/ 1038 h 1081"/>
                <a:gd name="T106" fmla="*/ 160 w 202"/>
                <a:gd name="T107" fmla="*/ 1003 h 1081"/>
                <a:gd name="T108" fmla="*/ 161 w 202"/>
                <a:gd name="T109" fmla="*/ 1010 h 1081"/>
                <a:gd name="T110" fmla="*/ 182 w 202"/>
                <a:gd name="T111" fmla="*/ 1016 h 1081"/>
                <a:gd name="T112" fmla="*/ 169 w 202"/>
                <a:gd name="T113" fmla="*/ 1029 h 1081"/>
                <a:gd name="T114" fmla="*/ 187 w 202"/>
                <a:gd name="T115" fmla="*/ 1011 h 1081"/>
                <a:gd name="T116" fmla="*/ 189 w 202"/>
                <a:gd name="T117" fmla="*/ 1033 h 1081"/>
                <a:gd name="T118" fmla="*/ 193 w 202"/>
                <a:gd name="T119" fmla="*/ 1047 h 1081"/>
                <a:gd name="T120" fmla="*/ 198 w 202"/>
                <a:gd name="T121" fmla="*/ 1031 h 1081"/>
                <a:gd name="T122" fmla="*/ 192 w 202"/>
                <a:gd name="T123" fmla="*/ 1039 h 1081"/>
                <a:gd name="T124" fmla="*/ 10 w 202"/>
                <a:gd name="T125" fmla="*/ 96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081">
                  <a:moveTo>
                    <a:pt x="19" y="1007"/>
                  </a:moveTo>
                  <a:lnTo>
                    <a:pt x="20" y="996"/>
                  </a:lnTo>
                  <a:lnTo>
                    <a:pt x="11" y="996"/>
                  </a:lnTo>
                  <a:lnTo>
                    <a:pt x="3" y="998"/>
                  </a:lnTo>
                  <a:lnTo>
                    <a:pt x="3" y="1001"/>
                  </a:lnTo>
                  <a:lnTo>
                    <a:pt x="12" y="999"/>
                  </a:lnTo>
                  <a:lnTo>
                    <a:pt x="3" y="999"/>
                  </a:lnTo>
                  <a:lnTo>
                    <a:pt x="4" y="1011"/>
                  </a:lnTo>
                  <a:lnTo>
                    <a:pt x="20" y="1011"/>
                  </a:lnTo>
                  <a:lnTo>
                    <a:pt x="20" y="999"/>
                  </a:lnTo>
                  <a:lnTo>
                    <a:pt x="20" y="998"/>
                  </a:lnTo>
                  <a:lnTo>
                    <a:pt x="20" y="994"/>
                  </a:lnTo>
                  <a:lnTo>
                    <a:pt x="3" y="996"/>
                  </a:lnTo>
                  <a:lnTo>
                    <a:pt x="2" y="1006"/>
                  </a:lnTo>
                  <a:lnTo>
                    <a:pt x="19" y="1007"/>
                  </a:lnTo>
                  <a:close/>
                  <a:moveTo>
                    <a:pt x="4" y="1024"/>
                  </a:moveTo>
                  <a:lnTo>
                    <a:pt x="4" y="1026"/>
                  </a:lnTo>
                  <a:lnTo>
                    <a:pt x="21" y="1026"/>
                  </a:lnTo>
                  <a:lnTo>
                    <a:pt x="22" y="1001"/>
                  </a:lnTo>
                  <a:lnTo>
                    <a:pt x="22" y="985"/>
                  </a:lnTo>
                  <a:lnTo>
                    <a:pt x="14" y="985"/>
                  </a:lnTo>
                  <a:lnTo>
                    <a:pt x="5" y="985"/>
                  </a:lnTo>
                  <a:lnTo>
                    <a:pt x="5" y="992"/>
                  </a:lnTo>
                  <a:lnTo>
                    <a:pt x="22" y="992"/>
                  </a:lnTo>
                  <a:lnTo>
                    <a:pt x="22" y="985"/>
                  </a:lnTo>
                  <a:lnTo>
                    <a:pt x="5" y="984"/>
                  </a:lnTo>
                  <a:lnTo>
                    <a:pt x="5" y="1001"/>
                  </a:lnTo>
                  <a:lnTo>
                    <a:pt x="4" y="1025"/>
                  </a:lnTo>
                  <a:lnTo>
                    <a:pt x="12" y="1026"/>
                  </a:lnTo>
                  <a:lnTo>
                    <a:pt x="21" y="1025"/>
                  </a:lnTo>
                  <a:lnTo>
                    <a:pt x="21" y="1023"/>
                  </a:lnTo>
                  <a:lnTo>
                    <a:pt x="4" y="1024"/>
                  </a:lnTo>
                  <a:close/>
                  <a:moveTo>
                    <a:pt x="5" y="1004"/>
                  </a:moveTo>
                  <a:lnTo>
                    <a:pt x="6" y="1029"/>
                  </a:lnTo>
                  <a:lnTo>
                    <a:pt x="22" y="1029"/>
                  </a:lnTo>
                  <a:lnTo>
                    <a:pt x="22" y="1004"/>
                  </a:lnTo>
                  <a:lnTo>
                    <a:pt x="5" y="1004"/>
                  </a:lnTo>
                  <a:close/>
                  <a:moveTo>
                    <a:pt x="6" y="1042"/>
                  </a:moveTo>
                  <a:lnTo>
                    <a:pt x="6" y="1053"/>
                  </a:lnTo>
                  <a:lnTo>
                    <a:pt x="23" y="1053"/>
                  </a:lnTo>
                  <a:lnTo>
                    <a:pt x="23" y="1014"/>
                  </a:lnTo>
                  <a:lnTo>
                    <a:pt x="6" y="1014"/>
                  </a:lnTo>
                  <a:lnTo>
                    <a:pt x="6" y="1053"/>
                  </a:lnTo>
                  <a:lnTo>
                    <a:pt x="14" y="1053"/>
                  </a:lnTo>
                  <a:lnTo>
                    <a:pt x="23" y="1053"/>
                  </a:lnTo>
                  <a:lnTo>
                    <a:pt x="23" y="1042"/>
                  </a:lnTo>
                  <a:lnTo>
                    <a:pt x="6" y="1042"/>
                  </a:lnTo>
                  <a:close/>
                  <a:moveTo>
                    <a:pt x="23" y="1002"/>
                  </a:moveTo>
                  <a:lnTo>
                    <a:pt x="23" y="993"/>
                  </a:lnTo>
                  <a:lnTo>
                    <a:pt x="15" y="993"/>
                  </a:lnTo>
                  <a:lnTo>
                    <a:pt x="7" y="994"/>
                  </a:lnTo>
                  <a:lnTo>
                    <a:pt x="7" y="998"/>
                  </a:lnTo>
                  <a:lnTo>
                    <a:pt x="16" y="997"/>
                  </a:lnTo>
                  <a:lnTo>
                    <a:pt x="7" y="997"/>
                  </a:lnTo>
                  <a:lnTo>
                    <a:pt x="8" y="1009"/>
                  </a:lnTo>
                  <a:lnTo>
                    <a:pt x="8" y="1010"/>
                  </a:lnTo>
                  <a:lnTo>
                    <a:pt x="25" y="1009"/>
                  </a:lnTo>
                  <a:lnTo>
                    <a:pt x="25" y="1008"/>
                  </a:lnTo>
                  <a:lnTo>
                    <a:pt x="24" y="996"/>
                  </a:lnTo>
                  <a:lnTo>
                    <a:pt x="24" y="996"/>
                  </a:lnTo>
                  <a:lnTo>
                    <a:pt x="23" y="992"/>
                  </a:lnTo>
                  <a:lnTo>
                    <a:pt x="7" y="993"/>
                  </a:lnTo>
                  <a:lnTo>
                    <a:pt x="7" y="1002"/>
                  </a:lnTo>
                  <a:lnTo>
                    <a:pt x="23" y="1002"/>
                  </a:lnTo>
                  <a:close/>
                  <a:moveTo>
                    <a:pt x="9" y="1022"/>
                  </a:moveTo>
                  <a:lnTo>
                    <a:pt x="9" y="1048"/>
                  </a:lnTo>
                  <a:lnTo>
                    <a:pt x="26" y="1048"/>
                  </a:lnTo>
                  <a:lnTo>
                    <a:pt x="26" y="1023"/>
                  </a:lnTo>
                  <a:lnTo>
                    <a:pt x="9" y="1023"/>
                  </a:lnTo>
                  <a:lnTo>
                    <a:pt x="9" y="1047"/>
                  </a:lnTo>
                  <a:lnTo>
                    <a:pt x="18" y="1048"/>
                  </a:lnTo>
                  <a:lnTo>
                    <a:pt x="26" y="1047"/>
                  </a:lnTo>
                  <a:lnTo>
                    <a:pt x="25" y="1022"/>
                  </a:lnTo>
                  <a:lnTo>
                    <a:pt x="9" y="1022"/>
                  </a:lnTo>
                  <a:close/>
                  <a:moveTo>
                    <a:pt x="26" y="1011"/>
                  </a:moveTo>
                  <a:lnTo>
                    <a:pt x="27" y="998"/>
                  </a:lnTo>
                  <a:lnTo>
                    <a:pt x="18" y="998"/>
                  </a:lnTo>
                  <a:lnTo>
                    <a:pt x="10" y="999"/>
                  </a:lnTo>
                  <a:lnTo>
                    <a:pt x="10" y="1011"/>
                  </a:lnTo>
                  <a:lnTo>
                    <a:pt x="27" y="1011"/>
                  </a:lnTo>
                  <a:lnTo>
                    <a:pt x="27" y="998"/>
                  </a:lnTo>
                  <a:lnTo>
                    <a:pt x="10" y="998"/>
                  </a:lnTo>
                  <a:lnTo>
                    <a:pt x="9" y="1011"/>
                  </a:lnTo>
                  <a:lnTo>
                    <a:pt x="26" y="1011"/>
                  </a:lnTo>
                  <a:close/>
                  <a:moveTo>
                    <a:pt x="10" y="1024"/>
                  </a:moveTo>
                  <a:lnTo>
                    <a:pt x="10" y="1033"/>
                  </a:lnTo>
                  <a:lnTo>
                    <a:pt x="27" y="1033"/>
                  </a:lnTo>
                  <a:lnTo>
                    <a:pt x="28" y="1013"/>
                  </a:lnTo>
                  <a:lnTo>
                    <a:pt x="19" y="1013"/>
                  </a:lnTo>
                  <a:lnTo>
                    <a:pt x="11" y="1013"/>
                  </a:lnTo>
                  <a:lnTo>
                    <a:pt x="12" y="1021"/>
                  </a:lnTo>
                  <a:lnTo>
                    <a:pt x="12" y="1023"/>
                  </a:lnTo>
                  <a:lnTo>
                    <a:pt x="12" y="1025"/>
                  </a:lnTo>
                  <a:lnTo>
                    <a:pt x="29" y="1022"/>
                  </a:lnTo>
                  <a:lnTo>
                    <a:pt x="29" y="1009"/>
                  </a:lnTo>
                  <a:lnTo>
                    <a:pt x="12" y="1009"/>
                  </a:lnTo>
                  <a:lnTo>
                    <a:pt x="12" y="1022"/>
                  </a:lnTo>
                  <a:lnTo>
                    <a:pt x="21" y="1022"/>
                  </a:lnTo>
                  <a:lnTo>
                    <a:pt x="29" y="1019"/>
                  </a:lnTo>
                  <a:lnTo>
                    <a:pt x="28" y="1017"/>
                  </a:lnTo>
                  <a:lnTo>
                    <a:pt x="20" y="1020"/>
                  </a:lnTo>
                  <a:lnTo>
                    <a:pt x="28" y="1020"/>
                  </a:lnTo>
                  <a:lnTo>
                    <a:pt x="28" y="1012"/>
                  </a:lnTo>
                  <a:lnTo>
                    <a:pt x="11" y="1012"/>
                  </a:lnTo>
                  <a:lnTo>
                    <a:pt x="10" y="1032"/>
                  </a:lnTo>
                  <a:lnTo>
                    <a:pt x="19" y="1033"/>
                  </a:lnTo>
                  <a:lnTo>
                    <a:pt x="27" y="1032"/>
                  </a:lnTo>
                  <a:lnTo>
                    <a:pt x="27" y="1024"/>
                  </a:lnTo>
                  <a:lnTo>
                    <a:pt x="10" y="1024"/>
                  </a:lnTo>
                  <a:close/>
                  <a:moveTo>
                    <a:pt x="13" y="1009"/>
                  </a:moveTo>
                  <a:lnTo>
                    <a:pt x="13" y="1034"/>
                  </a:lnTo>
                  <a:lnTo>
                    <a:pt x="30" y="1034"/>
                  </a:lnTo>
                  <a:lnTo>
                    <a:pt x="30" y="1033"/>
                  </a:lnTo>
                  <a:lnTo>
                    <a:pt x="13" y="1033"/>
                  </a:lnTo>
                  <a:lnTo>
                    <a:pt x="13" y="1033"/>
                  </a:lnTo>
                  <a:lnTo>
                    <a:pt x="22" y="1033"/>
                  </a:lnTo>
                  <a:lnTo>
                    <a:pt x="30" y="1033"/>
                  </a:lnTo>
                  <a:lnTo>
                    <a:pt x="30" y="1009"/>
                  </a:lnTo>
                  <a:lnTo>
                    <a:pt x="13" y="1009"/>
                  </a:lnTo>
                  <a:close/>
                  <a:moveTo>
                    <a:pt x="31" y="1020"/>
                  </a:moveTo>
                  <a:lnTo>
                    <a:pt x="31" y="1008"/>
                  </a:lnTo>
                  <a:lnTo>
                    <a:pt x="22" y="1008"/>
                  </a:lnTo>
                  <a:lnTo>
                    <a:pt x="14" y="1008"/>
                  </a:lnTo>
                  <a:lnTo>
                    <a:pt x="15" y="1036"/>
                  </a:lnTo>
                  <a:lnTo>
                    <a:pt x="15" y="1037"/>
                  </a:lnTo>
                  <a:lnTo>
                    <a:pt x="15" y="1041"/>
                  </a:lnTo>
                  <a:lnTo>
                    <a:pt x="23" y="1040"/>
                  </a:lnTo>
                  <a:lnTo>
                    <a:pt x="15" y="1040"/>
                  </a:lnTo>
                  <a:lnTo>
                    <a:pt x="16" y="1047"/>
                  </a:lnTo>
                  <a:lnTo>
                    <a:pt x="32" y="1046"/>
                  </a:lnTo>
                  <a:lnTo>
                    <a:pt x="32" y="1040"/>
                  </a:lnTo>
                  <a:lnTo>
                    <a:pt x="32" y="1038"/>
                  </a:lnTo>
                  <a:lnTo>
                    <a:pt x="31" y="1034"/>
                  </a:lnTo>
                  <a:lnTo>
                    <a:pt x="23" y="1036"/>
                  </a:lnTo>
                  <a:lnTo>
                    <a:pt x="31" y="1036"/>
                  </a:lnTo>
                  <a:lnTo>
                    <a:pt x="31" y="1008"/>
                  </a:lnTo>
                  <a:lnTo>
                    <a:pt x="14" y="1008"/>
                  </a:lnTo>
                  <a:lnTo>
                    <a:pt x="14" y="1020"/>
                  </a:lnTo>
                  <a:lnTo>
                    <a:pt x="31" y="1020"/>
                  </a:lnTo>
                  <a:close/>
                  <a:moveTo>
                    <a:pt x="16" y="1059"/>
                  </a:moveTo>
                  <a:lnTo>
                    <a:pt x="16" y="1077"/>
                  </a:lnTo>
                  <a:lnTo>
                    <a:pt x="33" y="1077"/>
                  </a:lnTo>
                  <a:lnTo>
                    <a:pt x="33" y="1069"/>
                  </a:lnTo>
                  <a:lnTo>
                    <a:pt x="17" y="1069"/>
                  </a:lnTo>
                  <a:lnTo>
                    <a:pt x="16" y="1076"/>
                  </a:lnTo>
                  <a:lnTo>
                    <a:pt x="25" y="1077"/>
                  </a:lnTo>
                  <a:lnTo>
                    <a:pt x="33" y="1076"/>
                  </a:lnTo>
                  <a:lnTo>
                    <a:pt x="33" y="1058"/>
                  </a:lnTo>
                  <a:lnTo>
                    <a:pt x="16" y="1059"/>
                  </a:lnTo>
                  <a:close/>
                  <a:moveTo>
                    <a:pt x="34" y="1056"/>
                  </a:moveTo>
                  <a:lnTo>
                    <a:pt x="34" y="1034"/>
                  </a:lnTo>
                  <a:lnTo>
                    <a:pt x="25" y="1034"/>
                  </a:lnTo>
                  <a:lnTo>
                    <a:pt x="17" y="1035"/>
                  </a:lnTo>
                  <a:lnTo>
                    <a:pt x="18" y="1044"/>
                  </a:lnTo>
                  <a:lnTo>
                    <a:pt x="34" y="1043"/>
                  </a:lnTo>
                  <a:lnTo>
                    <a:pt x="35" y="1024"/>
                  </a:lnTo>
                  <a:lnTo>
                    <a:pt x="35" y="1023"/>
                  </a:lnTo>
                  <a:lnTo>
                    <a:pt x="18" y="1023"/>
                  </a:lnTo>
                  <a:lnTo>
                    <a:pt x="18" y="1024"/>
                  </a:lnTo>
                  <a:lnTo>
                    <a:pt x="18" y="1043"/>
                  </a:lnTo>
                  <a:lnTo>
                    <a:pt x="26" y="1043"/>
                  </a:lnTo>
                  <a:lnTo>
                    <a:pt x="34" y="1042"/>
                  </a:lnTo>
                  <a:lnTo>
                    <a:pt x="34" y="1034"/>
                  </a:lnTo>
                  <a:lnTo>
                    <a:pt x="17" y="1034"/>
                  </a:lnTo>
                  <a:lnTo>
                    <a:pt x="17" y="1056"/>
                  </a:lnTo>
                  <a:lnTo>
                    <a:pt x="34" y="1056"/>
                  </a:lnTo>
                  <a:close/>
                  <a:moveTo>
                    <a:pt x="35" y="1011"/>
                  </a:moveTo>
                  <a:lnTo>
                    <a:pt x="36" y="997"/>
                  </a:lnTo>
                  <a:lnTo>
                    <a:pt x="27" y="996"/>
                  </a:lnTo>
                  <a:lnTo>
                    <a:pt x="19" y="997"/>
                  </a:lnTo>
                  <a:lnTo>
                    <a:pt x="20" y="1008"/>
                  </a:lnTo>
                  <a:lnTo>
                    <a:pt x="36" y="1007"/>
                  </a:lnTo>
                  <a:lnTo>
                    <a:pt x="36" y="996"/>
                  </a:lnTo>
                  <a:lnTo>
                    <a:pt x="19" y="996"/>
                  </a:lnTo>
                  <a:lnTo>
                    <a:pt x="19" y="1011"/>
                  </a:lnTo>
                  <a:lnTo>
                    <a:pt x="35" y="1011"/>
                  </a:lnTo>
                  <a:close/>
                  <a:moveTo>
                    <a:pt x="20" y="1020"/>
                  </a:moveTo>
                  <a:lnTo>
                    <a:pt x="20" y="1025"/>
                  </a:lnTo>
                  <a:lnTo>
                    <a:pt x="21" y="1050"/>
                  </a:lnTo>
                  <a:lnTo>
                    <a:pt x="22" y="1066"/>
                  </a:lnTo>
                  <a:lnTo>
                    <a:pt x="38" y="1066"/>
                  </a:lnTo>
                  <a:lnTo>
                    <a:pt x="38" y="1061"/>
                  </a:lnTo>
                  <a:lnTo>
                    <a:pt x="22" y="1061"/>
                  </a:lnTo>
                  <a:lnTo>
                    <a:pt x="22" y="1066"/>
                  </a:lnTo>
                  <a:lnTo>
                    <a:pt x="30" y="1066"/>
                  </a:lnTo>
                  <a:lnTo>
                    <a:pt x="38" y="1065"/>
                  </a:lnTo>
                  <a:lnTo>
                    <a:pt x="38" y="1049"/>
                  </a:lnTo>
                  <a:lnTo>
                    <a:pt x="37" y="1024"/>
                  </a:lnTo>
                  <a:lnTo>
                    <a:pt x="37" y="1020"/>
                  </a:lnTo>
                  <a:lnTo>
                    <a:pt x="20" y="1020"/>
                  </a:lnTo>
                  <a:close/>
                  <a:moveTo>
                    <a:pt x="39" y="1049"/>
                  </a:moveTo>
                  <a:lnTo>
                    <a:pt x="39" y="1039"/>
                  </a:lnTo>
                  <a:lnTo>
                    <a:pt x="40" y="1024"/>
                  </a:lnTo>
                  <a:lnTo>
                    <a:pt x="23" y="1023"/>
                  </a:lnTo>
                  <a:lnTo>
                    <a:pt x="22" y="1038"/>
                  </a:lnTo>
                  <a:lnTo>
                    <a:pt x="22" y="1048"/>
                  </a:lnTo>
                  <a:lnTo>
                    <a:pt x="39" y="1049"/>
                  </a:lnTo>
                  <a:close/>
                  <a:moveTo>
                    <a:pt x="23" y="1035"/>
                  </a:moveTo>
                  <a:lnTo>
                    <a:pt x="24" y="1056"/>
                  </a:lnTo>
                  <a:lnTo>
                    <a:pt x="41" y="1056"/>
                  </a:lnTo>
                  <a:lnTo>
                    <a:pt x="42" y="1044"/>
                  </a:lnTo>
                  <a:lnTo>
                    <a:pt x="33" y="1044"/>
                  </a:lnTo>
                  <a:lnTo>
                    <a:pt x="25" y="1045"/>
                  </a:lnTo>
                  <a:lnTo>
                    <a:pt x="25" y="1049"/>
                  </a:lnTo>
                  <a:lnTo>
                    <a:pt x="34" y="1047"/>
                  </a:lnTo>
                  <a:lnTo>
                    <a:pt x="25" y="1048"/>
                  </a:lnTo>
                  <a:lnTo>
                    <a:pt x="26" y="1058"/>
                  </a:lnTo>
                  <a:lnTo>
                    <a:pt x="43" y="1058"/>
                  </a:lnTo>
                  <a:lnTo>
                    <a:pt x="43" y="1054"/>
                  </a:lnTo>
                  <a:lnTo>
                    <a:pt x="26" y="1052"/>
                  </a:lnTo>
                  <a:lnTo>
                    <a:pt x="26" y="1056"/>
                  </a:lnTo>
                  <a:lnTo>
                    <a:pt x="34" y="1057"/>
                  </a:lnTo>
                  <a:lnTo>
                    <a:pt x="43" y="1056"/>
                  </a:lnTo>
                  <a:lnTo>
                    <a:pt x="42" y="1047"/>
                  </a:lnTo>
                  <a:lnTo>
                    <a:pt x="42" y="1046"/>
                  </a:lnTo>
                  <a:lnTo>
                    <a:pt x="41" y="1042"/>
                  </a:lnTo>
                  <a:lnTo>
                    <a:pt x="25" y="1043"/>
                  </a:lnTo>
                  <a:lnTo>
                    <a:pt x="24" y="1055"/>
                  </a:lnTo>
                  <a:lnTo>
                    <a:pt x="32" y="1055"/>
                  </a:lnTo>
                  <a:lnTo>
                    <a:pt x="41" y="1055"/>
                  </a:lnTo>
                  <a:lnTo>
                    <a:pt x="40" y="1034"/>
                  </a:lnTo>
                  <a:lnTo>
                    <a:pt x="23" y="1035"/>
                  </a:lnTo>
                  <a:close/>
                  <a:moveTo>
                    <a:pt x="43" y="1041"/>
                  </a:moveTo>
                  <a:lnTo>
                    <a:pt x="44" y="1036"/>
                  </a:lnTo>
                  <a:lnTo>
                    <a:pt x="36" y="1036"/>
                  </a:lnTo>
                  <a:lnTo>
                    <a:pt x="27" y="1039"/>
                  </a:lnTo>
                  <a:lnTo>
                    <a:pt x="28" y="1040"/>
                  </a:lnTo>
                  <a:lnTo>
                    <a:pt x="44" y="1038"/>
                  </a:lnTo>
                  <a:lnTo>
                    <a:pt x="45" y="1028"/>
                  </a:lnTo>
                  <a:lnTo>
                    <a:pt x="37" y="1028"/>
                  </a:lnTo>
                  <a:lnTo>
                    <a:pt x="28" y="1028"/>
                  </a:lnTo>
                  <a:lnTo>
                    <a:pt x="29" y="1036"/>
                  </a:lnTo>
                  <a:lnTo>
                    <a:pt x="45" y="1036"/>
                  </a:lnTo>
                  <a:lnTo>
                    <a:pt x="45" y="1027"/>
                  </a:lnTo>
                  <a:lnTo>
                    <a:pt x="28" y="1027"/>
                  </a:lnTo>
                  <a:lnTo>
                    <a:pt x="28" y="1037"/>
                  </a:lnTo>
                  <a:lnTo>
                    <a:pt x="36" y="1038"/>
                  </a:lnTo>
                  <a:lnTo>
                    <a:pt x="44" y="1035"/>
                  </a:lnTo>
                  <a:lnTo>
                    <a:pt x="43" y="1033"/>
                  </a:lnTo>
                  <a:lnTo>
                    <a:pt x="27" y="1036"/>
                  </a:lnTo>
                  <a:lnTo>
                    <a:pt x="27" y="1040"/>
                  </a:lnTo>
                  <a:lnTo>
                    <a:pt x="43" y="1041"/>
                  </a:lnTo>
                  <a:close/>
                  <a:moveTo>
                    <a:pt x="29" y="1049"/>
                  </a:moveTo>
                  <a:lnTo>
                    <a:pt x="29" y="1056"/>
                  </a:lnTo>
                  <a:lnTo>
                    <a:pt x="29" y="1057"/>
                  </a:lnTo>
                  <a:lnTo>
                    <a:pt x="30" y="1061"/>
                  </a:lnTo>
                  <a:lnTo>
                    <a:pt x="46" y="1060"/>
                  </a:lnTo>
                  <a:lnTo>
                    <a:pt x="47" y="1044"/>
                  </a:lnTo>
                  <a:lnTo>
                    <a:pt x="39" y="1044"/>
                  </a:lnTo>
                  <a:lnTo>
                    <a:pt x="30" y="1044"/>
                  </a:lnTo>
                  <a:lnTo>
                    <a:pt x="31" y="1057"/>
                  </a:lnTo>
                  <a:lnTo>
                    <a:pt x="31" y="1059"/>
                  </a:lnTo>
                  <a:lnTo>
                    <a:pt x="32" y="1062"/>
                  </a:lnTo>
                  <a:lnTo>
                    <a:pt x="40" y="1060"/>
                  </a:lnTo>
                  <a:lnTo>
                    <a:pt x="31" y="1060"/>
                  </a:lnTo>
                  <a:lnTo>
                    <a:pt x="32" y="1066"/>
                  </a:lnTo>
                  <a:lnTo>
                    <a:pt x="49" y="1066"/>
                  </a:lnTo>
                  <a:lnTo>
                    <a:pt x="48" y="1059"/>
                  </a:lnTo>
                  <a:lnTo>
                    <a:pt x="48" y="1058"/>
                  </a:lnTo>
                  <a:lnTo>
                    <a:pt x="47" y="1055"/>
                  </a:lnTo>
                  <a:lnTo>
                    <a:pt x="39" y="1057"/>
                  </a:lnTo>
                  <a:lnTo>
                    <a:pt x="47" y="1056"/>
                  </a:lnTo>
                  <a:lnTo>
                    <a:pt x="47" y="1043"/>
                  </a:lnTo>
                  <a:lnTo>
                    <a:pt x="30" y="1043"/>
                  </a:lnTo>
                  <a:lnTo>
                    <a:pt x="30" y="1060"/>
                  </a:lnTo>
                  <a:lnTo>
                    <a:pt x="38" y="1060"/>
                  </a:lnTo>
                  <a:lnTo>
                    <a:pt x="46" y="1058"/>
                  </a:lnTo>
                  <a:lnTo>
                    <a:pt x="45" y="1055"/>
                  </a:lnTo>
                  <a:lnTo>
                    <a:pt x="37" y="1056"/>
                  </a:lnTo>
                  <a:lnTo>
                    <a:pt x="46" y="1056"/>
                  </a:lnTo>
                  <a:lnTo>
                    <a:pt x="45" y="1049"/>
                  </a:lnTo>
                  <a:lnTo>
                    <a:pt x="29" y="1049"/>
                  </a:lnTo>
                  <a:close/>
                  <a:moveTo>
                    <a:pt x="33" y="1066"/>
                  </a:moveTo>
                  <a:lnTo>
                    <a:pt x="33" y="1081"/>
                  </a:lnTo>
                  <a:lnTo>
                    <a:pt x="50" y="1081"/>
                  </a:lnTo>
                  <a:lnTo>
                    <a:pt x="50" y="1071"/>
                  </a:lnTo>
                  <a:lnTo>
                    <a:pt x="33" y="1071"/>
                  </a:lnTo>
                  <a:lnTo>
                    <a:pt x="33" y="1081"/>
                  </a:lnTo>
                  <a:lnTo>
                    <a:pt x="42" y="1081"/>
                  </a:lnTo>
                  <a:lnTo>
                    <a:pt x="50" y="1080"/>
                  </a:lnTo>
                  <a:lnTo>
                    <a:pt x="49" y="1065"/>
                  </a:lnTo>
                  <a:lnTo>
                    <a:pt x="33" y="1066"/>
                  </a:lnTo>
                  <a:close/>
                  <a:moveTo>
                    <a:pt x="51" y="1059"/>
                  </a:moveTo>
                  <a:lnTo>
                    <a:pt x="51" y="1035"/>
                  </a:lnTo>
                  <a:lnTo>
                    <a:pt x="42" y="1035"/>
                  </a:lnTo>
                  <a:lnTo>
                    <a:pt x="34" y="1035"/>
                  </a:lnTo>
                  <a:lnTo>
                    <a:pt x="34" y="1061"/>
                  </a:lnTo>
                  <a:lnTo>
                    <a:pt x="51" y="1062"/>
                  </a:lnTo>
                  <a:lnTo>
                    <a:pt x="51" y="1062"/>
                  </a:lnTo>
                  <a:lnTo>
                    <a:pt x="35" y="1058"/>
                  </a:lnTo>
                  <a:lnTo>
                    <a:pt x="35" y="1059"/>
                  </a:lnTo>
                  <a:lnTo>
                    <a:pt x="43" y="1061"/>
                  </a:lnTo>
                  <a:lnTo>
                    <a:pt x="51" y="1060"/>
                  </a:lnTo>
                  <a:lnTo>
                    <a:pt x="51" y="1034"/>
                  </a:lnTo>
                  <a:lnTo>
                    <a:pt x="34" y="1034"/>
                  </a:lnTo>
                  <a:lnTo>
                    <a:pt x="34" y="1059"/>
                  </a:lnTo>
                  <a:lnTo>
                    <a:pt x="51" y="1059"/>
                  </a:lnTo>
                  <a:close/>
                  <a:moveTo>
                    <a:pt x="36" y="1068"/>
                  </a:moveTo>
                  <a:lnTo>
                    <a:pt x="36" y="1070"/>
                  </a:lnTo>
                  <a:lnTo>
                    <a:pt x="52" y="1070"/>
                  </a:lnTo>
                  <a:lnTo>
                    <a:pt x="53" y="1053"/>
                  </a:lnTo>
                  <a:lnTo>
                    <a:pt x="53" y="1047"/>
                  </a:lnTo>
                  <a:lnTo>
                    <a:pt x="36" y="1046"/>
                  </a:lnTo>
                  <a:lnTo>
                    <a:pt x="36" y="1052"/>
                  </a:lnTo>
                  <a:lnTo>
                    <a:pt x="36" y="1069"/>
                  </a:lnTo>
                  <a:lnTo>
                    <a:pt x="44" y="1070"/>
                  </a:lnTo>
                  <a:lnTo>
                    <a:pt x="52" y="1069"/>
                  </a:lnTo>
                  <a:lnTo>
                    <a:pt x="52" y="1067"/>
                  </a:lnTo>
                  <a:lnTo>
                    <a:pt x="36" y="1068"/>
                  </a:lnTo>
                  <a:close/>
                  <a:moveTo>
                    <a:pt x="54" y="1034"/>
                  </a:moveTo>
                  <a:lnTo>
                    <a:pt x="54" y="1020"/>
                  </a:lnTo>
                  <a:lnTo>
                    <a:pt x="54" y="984"/>
                  </a:lnTo>
                  <a:lnTo>
                    <a:pt x="54" y="984"/>
                  </a:lnTo>
                  <a:lnTo>
                    <a:pt x="38" y="983"/>
                  </a:lnTo>
                  <a:lnTo>
                    <a:pt x="38" y="984"/>
                  </a:lnTo>
                  <a:lnTo>
                    <a:pt x="37" y="1020"/>
                  </a:lnTo>
                  <a:lnTo>
                    <a:pt x="37" y="1034"/>
                  </a:lnTo>
                  <a:lnTo>
                    <a:pt x="54" y="1034"/>
                  </a:lnTo>
                  <a:close/>
                  <a:moveTo>
                    <a:pt x="54" y="971"/>
                  </a:moveTo>
                  <a:lnTo>
                    <a:pt x="55" y="946"/>
                  </a:lnTo>
                  <a:lnTo>
                    <a:pt x="38" y="946"/>
                  </a:lnTo>
                  <a:lnTo>
                    <a:pt x="38" y="971"/>
                  </a:lnTo>
                  <a:lnTo>
                    <a:pt x="54" y="971"/>
                  </a:lnTo>
                  <a:close/>
                  <a:moveTo>
                    <a:pt x="55" y="934"/>
                  </a:moveTo>
                  <a:lnTo>
                    <a:pt x="55" y="907"/>
                  </a:lnTo>
                  <a:lnTo>
                    <a:pt x="55" y="883"/>
                  </a:lnTo>
                  <a:lnTo>
                    <a:pt x="38" y="883"/>
                  </a:lnTo>
                  <a:lnTo>
                    <a:pt x="38" y="907"/>
                  </a:lnTo>
                  <a:lnTo>
                    <a:pt x="38" y="933"/>
                  </a:lnTo>
                  <a:lnTo>
                    <a:pt x="55" y="934"/>
                  </a:lnTo>
                  <a:close/>
                  <a:moveTo>
                    <a:pt x="55" y="871"/>
                  </a:moveTo>
                  <a:lnTo>
                    <a:pt x="56" y="846"/>
                  </a:lnTo>
                  <a:lnTo>
                    <a:pt x="39" y="845"/>
                  </a:lnTo>
                  <a:lnTo>
                    <a:pt x="39" y="870"/>
                  </a:lnTo>
                  <a:lnTo>
                    <a:pt x="55" y="871"/>
                  </a:lnTo>
                  <a:close/>
                  <a:moveTo>
                    <a:pt x="56" y="833"/>
                  </a:moveTo>
                  <a:lnTo>
                    <a:pt x="56" y="827"/>
                  </a:lnTo>
                  <a:lnTo>
                    <a:pt x="56" y="783"/>
                  </a:lnTo>
                  <a:lnTo>
                    <a:pt x="39" y="782"/>
                  </a:lnTo>
                  <a:lnTo>
                    <a:pt x="39" y="827"/>
                  </a:lnTo>
                  <a:lnTo>
                    <a:pt x="39" y="833"/>
                  </a:lnTo>
                  <a:lnTo>
                    <a:pt x="56" y="833"/>
                  </a:lnTo>
                  <a:close/>
                  <a:moveTo>
                    <a:pt x="56" y="770"/>
                  </a:moveTo>
                  <a:lnTo>
                    <a:pt x="56" y="745"/>
                  </a:lnTo>
                  <a:lnTo>
                    <a:pt x="40" y="745"/>
                  </a:lnTo>
                  <a:lnTo>
                    <a:pt x="39" y="770"/>
                  </a:lnTo>
                  <a:lnTo>
                    <a:pt x="56" y="770"/>
                  </a:lnTo>
                  <a:close/>
                  <a:moveTo>
                    <a:pt x="56" y="732"/>
                  </a:moveTo>
                  <a:lnTo>
                    <a:pt x="56" y="727"/>
                  </a:lnTo>
                  <a:lnTo>
                    <a:pt x="57" y="682"/>
                  </a:lnTo>
                  <a:lnTo>
                    <a:pt x="40" y="682"/>
                  </a:lnTo>
                  <a:lnTo>
                    <a:pt x="40" y="727"/>
                  </a:lnTo>
                  <a:lnTo>
                    <a:pt x="40" y="732"/>
                  </a:lnTo>
                  <a:lnTo>
                    <a:pt x="56" y="732"/>
                  </a:lnTo>
                  <a:close/>
                  <a:moveTo>
                    <a:pt x="57" y="670"/>
                  </a:moveTo>
                  <a:lnTo>
                    <a:pt x="57" y="652"/>
                  </a:lnTo>
                  <a:lnTo>
                    <a:pt x="57" y="644"/>
                  </a:lnTo>
                  <a:lnTo>
                    <a:pt x="40" y="644"/>
                  </a:lnTo>
                  <a:lnTo>
                    <a:pt x="40" y="651"/>
                  </a:lnTo>
                  <a:lnTo>
                    <a:pt x="40" y="669"/>
                  </a:lnTo>
                  <a:lnTo>
                    <a:pt x="57" y="670"/>
                  </a:lnTo>
                  <a:close/>
                  <a:moveTo>
                    <a:pt x="57" y="632"/>
                  </a:moveTo>
                  <a:lnTo>
                    <a:pt x="58" y="582"/>
                  </a:lnTo>
                  <a:lnTo>
                    <a:pt x="41" y="581"/>
                  </a:lnTo>
                  <a:lnTo>
                    <a:pt x="40" y="631"/>
                  </a:lnTo>
                  <a:lnTo>
                    <a:pt x="57" y="632"/>
                  </a:lnTo>
                  <a:close/>
                  <a:moveTo>
                    <a:pt x="58" y="569"/>
                  </a:moveTo>
                  <a:lnTo>
                    <a:pt x="58" y="561"/>
                  </a:lnTo>
                  <a:lnTo>
                    <a:pt x="58" y="544"/>
                  </a:lnTo>
                  <a:lnTo>
                    <a:pt x="41" y="544"/>
                  </a:lnTo>
                  <a:lnTo>
                    <a:pt x="41" y="561"/>
                  </a:lnTo>
                  <a:lnTo>
                    <a:pt x="41" y="569"/>
                  </a:lnTo>
                  <a:lnTo>
                    <a:pt x="58" y="569"/>
                  </a:lnTo>
                  <a:close/>
                  <a:moveTo>
                    <a:pt x="58" y="531"/>
                  </a:moveTo>
                  <a:lnTo>
                    <a:pt x="58" y="481"/>
                  </a:lnTo>
                  <a:lnTo>
                    <a:pt x="41" y="481"/>
                  </a:lnTo>
                  <a:lnTo>
                    <a:pt x="41" y="531"/>
                  </a:lnTo>
                  <a:lnTo>
                    <a:pt x="58" y="531"/>
                  </a:lnTo>
                  <a:close/>
                  <a:moveTo>
                    <a:pt x="58" y="468"/>
                  </a:moveTo>
                  <a:lnTo>
                    <a:pt x="58" y="443"/>
                  </a:lnTo>
                  <a:lnTo>
                    <a:pt x="42" y="443"/>
                  </a:lnTo>
                  <a:lnTo>
                    <a:pt x="41" y="468"/>
                  </a:lnTo>
                  <a:lnTo>
                    <a:pt x="58" y="468"/>
                  </a:lnTo>
                  <a:close/>
                  <a:moveTo>
                    <a:pt x="58" y="431"/>
                  </a:moveTo>
                  <a:lnTo>
                    <a:pt x="59" y="380"/>
                  </a:lnTo>
                  <a:lnTo>
                    <a:pt x="42" y="380"/>
                  </a:lnTo>
                  <a:lnTo>
                    <a:pt x="42" y="430"/>
                  </a:lnTo>
                  <a:lnTo>
                    <a:pt x="58" y="431"/>
                  </a:lnTo>
                  <a:close/>
                  <a:moveTo>
                    <a:pt x="59" y="368"/>
                  </a:moveTo>
                  <a:lnTo>
                    <a:pt x="59" y="362"/>
                  </a:lnTo>
                  <a:lnTo>
                    <a:pt x="59" y="343"/>
                  </a:lnTo>
                  <a:lnTo>
                    <a:pt x="42" y="342"/>
                  </a:lnTo>
                  <a:lnTo>
                    <a:pt x="42" y="362"/>
                  </a:lnTo>
                  <a:lnTo>
                    <a:pt x="42" y="368"/>
                  </a:lnTo>
                  <a:lnTo>
                    <a:pt x="59" y="368"/>
                  </a:lnTo>
                  <a:close/>
                  <a:moveTo>
                    <a:pt x="59" y="330"/>
                  </a:moveTo>
                  <a:lnTo>
                    <a:pt x="60" y="292"/>
                  </a:lnTo>
                  <a:lnTo>
                    <a:pt x="60" y="280"/>
                  </a:lnTo>
                  <a:lnTo>
                    <a:pt x="43" y="280"/>
                  </a:lnTo>
                  <a:lnTo>
                    <a:pt x="43" y="292"/>
                  </a:lnTo>
                  <a:lnTo>
                    <a:pt x="42" y="330"/>
                  </a:lnTo>
                  <a:lnTo>
                    <a:pt x="59" y="330"/>
                  </a:lnTo>
                  <a:close/>
                  <a:moveTo>
                    <a:pt x="60" y="267"/>
                  </a:moveTo>
                  <a:lnTo>
                    <a:pt x="60" y="244"/>
                  </a:lnTo>
                  <a:lnTo>
                    <a:pt x="60" y="242"/>
                  </a:lnTo>
                  <a:lnTo>
                    <a:pt x="43" y="242"/>
                  </a:lnTo>
                  <a:lnTo>
                    <a:pt x="43" y="244"/>
                  </a:lnTo>
                  <a:lnTo>
                    <a:pt x="43" y="267"/>
                  </a:lnTo>
                  <a:lnTo>
                    <a:pt x="60" y="267"/>
                  </a:lnTo>
                  <a:close/>
                  <a:moveTo>
                    <a:pt x="60" y="230"/>
                  </a:moveTo>
                  <a:lnTo>
                    <a:pt x="60" y="179"/>
                  </a:lnTo>
                  <a:lnTo>
                    <a:pt x="44" y="179"/>
                  </a:lnTo>
                  <a:lnTo>
                    <a:pt x="43" y="229"/>
                  </a:lnTo>
                  <a:lnTo>
                    <a:pt x="60" y="230"/>
                  </a:lnTo>
                  <a:close/>
                  <a:moveTo>
                    <a:pt x="61" y="167"/>
                  </a:moveTo>
                  <a:lnTo>
                    <a:pt x="61" y="164"/>
                  </a:lnTo>
                  <a:lnTo>
                    <a:pt x="52" y="164"/>
                  </a:lnTo>
                  <a:lnTo>
                    <a:pt x="44" y="165"/>
                  </a:lnTo>
                  <a:lnTo>
                    <a:pt x="45" y="169"/>
                  </a:lnTo>
                  <a:lnTo>
                    <a:pt x="61" y="167"/>
                  </a:lnTo>
                  <a:lnTo>
                    <a:pt x="62" y="149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53" y="167"/>
                  </a:lnTo>
                  <a:lnTo>
                    <a:pt x="61" y="166"/>
                  </a:lnTo>
                  <a:lnTo>
                    <a:pt x="60" y="162"/>
                  </a:lnTo>
                  <a:lnTo>
                    <a:pt x="44" y="164"/>
                  </a:lnTo>
                  <a:lnTo>
                    <a:pt x="44" y="166"/>
                  </a:lnTo>
                  <a:lnTo>
                    <a:pt x="61" y="167"/>
                  </a:lnTo>
                  <a:close/>
                  <a:moveTo>
                    <a:pt x="62" y="136"/>
                  </a:moveTo>
                  <a:lnTo>
                    <a:pt x="62" y="94"/>
                  </a:lnTo>
                  <a:lnTo>
                    <a:pt x="54" y="94"/>
                  </a:lnTo>
                  <a:lnTo>
                    <a:pt x="45" y="94"/>
                  </a:lnTo>
                  <a:lnTo>
                    <a:pt x="45" y="102"/>
                  </a:lnTo>
                  <a:lnTo>
                    <a:pt x="62" y="102"/>
                  </a:lnTo>
                  <a:lnTo>
                    <a:pt x="62" y="94"/>
                  </a:lnTo>
                  <a:lnTo>
                    <a:pt x="45" y="94"/>
                  </a:lnTo>
                  <a:lnTo>
                    <a:pt x="45" y="136"/>
                  </a:lnTo>
                  <a:lnTo>
                    <a:pt x="62" y="136"/>
                  </a:lnTo>
                  <a:close/>
                  <a:moveTo>
                    <a:pt x="45" y="115"/>
                  </a:moveTo>
                  <a:lnTo>
                    <a:pt x="46" y="135"/>
                  </a:lnTo>
                  <a:lnTo>
                    <a:pt x="63" y="135"/>
                  </a:lnTo>
                  <a:lnTo>
                    <a:pt x="63" y="130"/>
                  </a:lnTo>
                  <a:lnTo>
                    <a:pt x="46" y="129"/>
                  </a:lnTo>
                  <a:lnTo>
                    <a:pt x="46" y="135"/>
                  </a:lnTo>
                  <a:lnTo>
                    <a:pt x="54" y="135"/>
                  </a:lnTo>
                  <a:lnTo>
                    <a:pt x="63" y="135"/>
                  </a:lnTo>
                  <a:lnTo>
                    <a:pt x="62" y="115"/>
                  </a:lnTo>
                  <a:lnTo>
                    <a:pt x="45" y="115"/>
                  </a:lnTo>
                  <a:close/>
                  <a:moveTo>
                    <a:pt x="63" y="117"/>
                  </a:moveTo>
                  <a:lnTo>
                    <a:pt x="63" y="67"/>
                  </a:lnTo>
                  <a:lnTo>
                    <a:pt x="46" y="67"/>
                  </a:lnTo>
                  <a:lnTo>
                    <a:pt x="46" y="117"/>
                  </a:lnTo>
                  <a:lnTo>
                    <a:pt x="63" y="117"/>
                  </a:lnTo>
                  <a:close/>
                  <a:moveTo>
                    <a:pt x="63" y="55"/>
                  </a:moveTo>
                  <a:lnTo>
                    <a:pt x="64" y="49"/>
                  </a:lnTo>
                  <a:lnTo>
                    <a:pt x="64" y="29"/>
                  </a:lnTo>
                  <a:lnTo>
                    <a:pt x="47" y="29"/>
                  </a:lnTo>
                  <a:lnTo>
                    <a:pt x="47" y="48"/>
                  </a:lnTo>
                  <a:lnTo>
                    <a:pt x="47" y="54"/>
                  </a:lnTo>
                  <a:lnTo>
                    <a:pt x="63" y="55"/>
                  </a:lnTo>
                  <a:close/>
                  <a:moveTo>
                    <a:pt x="64" y="17"/>
                  </a:moveTo>
                  <a:lnTo>
                    <a:pt x="64" y="11"/>
                  </a:lnTo>
                  <a:lnTo>
                    <a:pt x="56" y="11"/>
                  </a:lnTo>
                  <a:lnTo>
                    <a:pt x="48" y="11"/>
                  </a:lnTo>
                  <a:lnTo>
                    <a:pt x="48" y="30"/>
                  </a:lnTo>
                  <a:lnTo>
                    <a:pt x="63" y="35"/>
                  </a:lnTo>
                  <a:lnTo>
                    <a:pt x="63" y="34"/>
                  </a:lnTo>
                  <a:lnTo>
                    <a:pt x="57" y="29"/>
                  </a:lnTo>
                  <a:lnTo>
                    <a:pt x="49" y="30"/>
                  </a:lnTo>
                  <a:lnTo>
                    <a:pt x="49" y="39"/>
                  </a:lnTo>
                  <a:lnTo>
                    <a:pt x="66" y="39"/>
                  </a:lnTo>
                  <a:lnTo>
                    <a:pt x="67" y="24"/>
                  </a:lnTo>
                  <a:lnTo>
                    <a:pt x="50" y="23"/>
                  </a:lnTo>
                  <a:lnTo>
                    <a:pt x="49" y="38"/>
                  </a:lnTo>
                  <a:lnTo>
                    <a:pt x="58" y="38"/>
                  </a:lnTo>
                  <a:lnTo>
                    <a:pt x="66" y="38"/>
                  </a:lnTo>
                  <a:lnTo>
                    <a:pt x="65" y="29"/>
                  </a:lnTo>
                  <a:lnTo>
                    <a:pt x="51" y="23"/>
                  </a:lnTo>
                  <a:lnTo>
                    <a:pt x="51" y="24"/>
                  </a:lnTo>
                  <a:lnTo>
                    <a:pt x="57" y="30"/>
                  </a:lnTo>
                  <a:lnTo>
                    <a:pt x="65" y="29"/>
                  </a:lnTo>
                  <a:lnTo>
                    <a:pt x="64" y="10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64" y="17"/>
                  </a:lnTo>
                  <a:close/>
                  <a:moveTo>
                    <a:pt x="50" y="18"/>
                  </a:moveTo>
                  <a:lnTo>
                    <a:pt x="51" y="43"/>
                  </a:lnTo>
                  <a:lnTo>
                    <a:pt x="67" y="43"/>
                  </a:lnTo>
                  <a:lnTo>
                    <a:pt x="67" y="18"/>
                  </a:lnTo>
                  <a:lnTo>
                    <a:pt x="50" y="18"/>
                  </a:lnTo>
                  <a:close/>
                  <a:moveTo>
                    <a:pt x="67" y="54"/>
                  </a:moveTo>
                  <a:lnTo>
                    <a:pt x="68" y="4"/>
                  </a:lnTo>
                  <a:lnTo>
                    <a:pt x="51" y="4"/>
                  </a:lnTo>
                  <a:lnTo>
                    <a:pt x="51" y="54"/>
                  </a:lnTo>
                  <a:lnTo>
                    <a:pt x="67" y="54"/>
                  </a:lnTo>
                  <a:close/>
                  <a:moveTo>
                    <a:pt x="51" y="0"/>
                  </a:moveTo>
                  <a:lnTo>
                    <a:pt x="52" y="25"/>
                  </a:lnTo>
                  <a:lnTo>
                    <a:pt x="69" y="25"/>
                  </a:lnTo>
                  <a:lnTo>
                    <a:pt x="68" y="0"/>
                  </a:lnTo>
                  <a:lnTo>
                    <a:pt x="51" y="0"/>
                  </a:lnTo>
                  <a:close/>
                  <a:moveTo>
                    <a:pt x="52" y="38"/>
                  </a:moveTo>
                  <a:lnTo>
                    <a:pt x="52" y="40"/>
                  </a:lnTo>
                  <a:lnTo>
                    <a:pt x="69" y="40"/>
                  </a:lnTo>
                  <a:lnTo>
                    <a:pt x="69" y="32"/>
                  </a:lnTo>
                  <a:lnTo>
                    <a:pt x="61" y="32"/>
                  </a:lnTo>
                  <a:lnTo>
                    <a:pt x="69" y="33"/>
                  </a:lnTo>
                  <a:lnTo>
                    <a:pt x="70" y="30"/>
                  </a:lnTo>
                  <a:lnTo>
                    <a:pt x="62" y="29"/>
                  </a:lnTo>
                  <a:lnTo>
                    <a:pt x="53" y="29"/>
                  </a:lnTo>
                  <a:lnTo>
                    <a:pt x="54" y="52"/>
                  </a:lnTo>
                  <a:lnTo>
                    <a:pt x="54" y="66"/>
                  </a:lnTo>
                  <a:lnTo>
                    <a:pt x="71" y="66"/>
                  </a:lnTo>
                  <a:lnTo>
                    <a:pt x="71" y="52"/>
                  </a:lnTo>
                  <a:lnTo>
                    <a:pt x="70" y="29"/>
                  </a:lnTo>
                  <a:lnTo>
                    <a:pt x="53" y="27"/>
                  </a:lnTo>
                  <a:lnTo>
                    <a:pt x="53" y="30"/>
                  </a:lnTo>
                  <a:lnTo>
                    <a:pt x="52" y="31"/>
                  </a:lnTo>
                  <a:lnTo>
                    <a:pt x="52" y="39"/>
                  </a:lnTo>
                  <a:lnTo>
                    <a:pt x="60" y="40"/>
                  </a:lnTo>
                  <a:lnTo>
                    <a:pt x="69" y="40"/>
                  </a:lnTo>
                  <a:lnTo>
                    <a:pt x="69" y="38"/>
                  </a:lnTo>
                  <a:lnTo>
                    <a:pt x="52" y="38"/>
                  </a:lnTo>
                  <a:close/>
                  <a:moveTo>
                    <a:pt x="54" y="79"/>
                  </a:moveTo>
                  <a:lnTo>
                    <a:pt x="54" y="93"/>
                  </a:lnTo>
                  <a:lnTo>
                    <a:pt x="55" y="104"/>
                  </a:lnTo>
                  <a:lnTo>
                    <a:pt x="72" y="104"/>
                  </a:lnTo>
                  <a:lnTo>
                    <a:pt x="71" y="93"/>
                  </a:lnTo>
                  <a:lnTo>
                    <a:pt x="71" y="79"/>
                  </a:lnTo>
                  <a:lnTo>
                    <a:pt x="54" y="79"/>
                  </a:lnTo>
                  <a:close/>
                  <a:moveTo>
                    <a:pt x="72" y="98"/>
                  </a:moveTo>
                  <a:lnTo>
                    <a:pt x="72" y="96"/>
                  </a:lnTo>
                  <a:lnTo>
                    <a:pt x="64" y="96"/>
                  </a:lnTo>
                  <a:lnTo>
                    <a:pt x="56" y="96"/>
                  </a:lnTo>
                  <a:lnTo>
                    <a:pt x="56" y="144"/>
                  </a:lnTo>
                  <a:lnTo>
                    <a:pt x="73" y="144"/>
                  </a:lnTo>
                  <a:lnTo>
                    <a:pt x="72" y="96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72" y="98"/>
                  </a:lnTo>
                  <a:close/>
                  <a:moveTo>
                    <a:pt x="56" y="157"/>
                  </a:moveTo>
                  <a:lnTo>
                    <a:pt x="56" y="172"/>
                  </a:lnTo>
                  <a:lnTo>
                    <a:pt x="73" y="172"/>
                  </a:lnTo>
                  <a:lnTo>
                    <a:pt x="73" y="162"/>
                  </a:lnTo>
                  <a:lnTo>
                    <a:pt x="57" y="162"/>
                  </a:lnTo>
                  <a:lnTo>
                    <a:pt x="56" y="171"/>
                  </a:lnTo>
                  <a:lnTo>
                    <a:pt x="65" y="172"/>
                  </a:lnTo>
                  <a:lnTo>
                    <a:pt x="73" y="172"/>
                  </a:lnTo>
                  <a:lnTo>
                    <a:pt x="73" y="157"/>
                  </a:lnTo>
                  <a:lnTo>
                    <a:pt x="56" y="157"/>
                  </a:lnTo>
                  <a:close/>
                  <a:moveTo>
                    <a:pt x="57" y="150"/>
                  </a:moveTo>
                  <a:lnTo>
                    <a:pt x="58" y="174"/>
                  </a:lnTo>
                  <a:lnTo>
                    <a:pt x="58" y="175"/>
                  </a:lnTo>
                  <a:lnTo>
                    <a:pt x="58" y="180"/>
                  </a:lnTo>
                  <a:lnTo>
                    <a:pt x="67" y="179"/>
                  </a:lnTo>
                  <a:lnTo>
                    <a:pt x="58" y="179"/>
                  </a:lnTo>
                  <a:lnTo>
                    <a:pt x="59" y="193"/>
                  </a:lnTo>
                  <a:lnTo>
                    <a:pt x="76" y="193"/>
                  </a:lnTo>
                  <a:lnTo>
                    <a:pt x="76" y="186"/>
                  </a:lnTo>
                  <a:lnTo>
                    <a:pt x="59" y="185"/>
                  </a:lnTo>
                  <a:lnTo>
                    <a:pt x="59" y="192"/>
                  </a:lnTo>
                  <a:lnTo>
                    <a:pt x="67" y="193"/>
                  </a:lnTo>
                  <a:lnTo>
                    <a:pt x="76" y="19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74" y="173"/>
                  </a:lnTo>
                  <a:lnTo>
                    <a:pt x="66" y="173"/>
                  </a:lnTo>
                  <a:lnTo>
                    <a:pt x="74" y="173"/>
                  </a:lnTo>
                  <a:lnTo>
                    <a:pt x="74" y="149"/>
                  </a:lnTo>
                  <a:lnTo>
                    <a:pt x="57" y="150"/>
                  </a:lnTo>
                  <a:close/>
                  <a:moveTo>
                    <a:pt x="77" y="173"/>
                  </a:moveTo>
                  <a:lnTo>
                    <a:pt x="77" y="173"/>
                  </a:lnTo>
                  <a:lnTo>
                    <a:pt x="69" y="173"/>
                  </a:lnTo>
                  <a:lnTo>
                    <a:pt x="60" y="173"/>
                  </a:lnTo>
                  <a:lnTo>
                    <a:pt x="60" y="197"/>
                  </a:lnTo>
                  <a:lnTo>
                    <a:pt x="77" y="197"/>
                  </a:lnTo>
                  <a:lnTo>
                    <a:pt x="77" y="172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77" y="173"/>
                  </a:lnTo>
                  <a:close/>
                  <a:moveTo>
                    <a:pt x="60" y="210"/>
                  </a:moveTo>
                  <a:lnTo>
                    <a:pt x="61" y="231"/>
                  </a:lnTo>
                  <a:lnTo>
                    <a:pt x="62" y="242"/>
                  </a:lnTo>
                  <a:lnTo>
                    <a:pt x="62" y="260"/>
                  </a:lnTo>
                  <a:lnTo>
                    <a:pt x="78" y="260"/>
                  </a:lnTo>
                  <a:lnTo>
                    <a:pt x="78" y="241"/>
                  </a:lnTo>
                  <a:lnTo>
                    <a:pt x="78" y="230"/>
                  </a:lnTo>
                  <a:lnTo>
                    <a:pt x="77" y="210"/>
                  </a:lnTo>
                  <a:lnTo>
                    <a:pt x="60" y="210"/>
                  </a:lnTo>
                  <a:close/>
                  <a:moveTo>
                    <a:pt x="79" y="261"/>
                  </a:moveTo>
                  <a:lnTo>
                    <a:pt x="79" y="243"/>
                  </a:lnTo>
                  <a:lnTo>
                    <a:pt x="71" y="242"/>
                  </a:lnTo>
                  <a:lnTo>
                    <a:pt x="63" y="242"/>
                  </a:lnTo>
                  <a:lnTo>
                    <a:pt x="63" y="249"/>
                  </a:lnTo>
                  <a:lnTo>
                    <a:pt x="80" y="249"/>
                  </a:lnTo>
                  <a:lnTo>
                    <a:pt x="79" y="242"/>
                  </a:lnTo>
                  <a:lnTo>
                    <a:pt x="63" y="242"/>
                  </a:lnTo>
                  <a:lnTo>
                    <a:pt x="62" y="260"/>
                  </a:lnTo>
                  <a:lnTo>
                    <a:pt x="79" y="261"/>
                  </a:lnTo>
                  <a:close/>
                  <a:moveTo>
                    <a:pt x="63" y="262"/>
                  </a:moveTo>
                  <a:lnTo>
                    <a:pt x="63" y="283"/>
                  </a:lnTo>
                  <a:lnTo>
                    <a:pt x="80" y="284"/>
                  </a:lnTo>
                  <a:lnTo>
                    <a:pt x="81" y="276"/>
                  </a:lnTo>
                  <a:lnTo>
                    <a:pt x="72" y="275"/>
                  </a:lnTo>
                  <a:lnTo>
                    <a:pt x="64" y="275"/>
                  </a:lnTo>
                  <a:lnTo>
                    <a:pt x="64" y="295"/>
                  </a:lnTo>
                  <a:lnTo>
                    <a:pt x="81" y="295"/>
                  </a:lnTo>
                  <a:lnTo>
                    <a:pt x="81" y="275"/>
                  </a:lnTo>
                  <a:lnTo>
                    <a:pt x="64" y="274"/>
                  </a:lnTo>
                  <a:lnTo>
                    <a:pt x="63" y="283"/>
                  </a:lnTo>
                  <a:lnTo>
                    <a:pt x="72" y="283"/>
                  </a:lnTo>
                  <a:lnTo>
                    <a:pt x="80" y="283"/>
                  </a:lnTo>
                  <a:lnTo>
                    <a:pt x="80" y="261"/>
                  </a:lnTo>
                  <a:lnTo>
                    <a:pt x="63" y="262"/>
                  </a:lnTo>
                  <a:close/>
                  <a:moveTo>
                    <a:pt x="64" y="307"/>
                  </a:moveTo>
                  <a:lnTo>
                    <a:pt x="65" y="321"/>
                  </a:lnTo>
                  <a:lnTo>
                    <a:pt x="65" y="333"/>
                  </a:lnTo>
                  <a:lnTo>
                    <a:pt x="82" y="333"/>
                  </a:lnTo>
                  <a:lnTo>
                    <a:pt x="81" y="320"/>
                  </a:lnTo>
                  <a:lnTo>
                    <a:pt x="81" y="307"/>
                  </a:lnTo>
                  <a:lnTo>
                    <a:pt x="64" y="307"/>
                  </a:lnTo>
                  <a:close/>
                  <a:moveTo>
                    <a:pt x="66" y="343"/>
                  </a:moveTo>
                  <a:lnTo>
                    <a:pt x="66" y="385"/>
                  </a:lnTo>
                  <a:lnTo>
                    <a:pt x="67" y="393"/>
                  </a:lnTo>
                  <a:lnTo>
                    <a:pt x="83" y="393"/>
                  </a:lnTo>
                  <a:lnTo>
                    <a:pt x="83" y="384"/>
                  </a:lnTo>
                  <a:lnTo>
                    <a:pt x="82" y="343"/>
                  </a:lnTo>
                  <a:lnTo>
                    <a:pt x="66" y="343"/>
                  </a:lnTo>
                  <a:close/>
                  <a:moveTo>
                    <a:pt x="67" y="406"/>
                  </a:moveTo>
                  <a:lnTo>
                    <a:pt x="68" y="410"/>
                  </a:lnTo>
                  <a:lnTo>
                    <a:pt x="84" y="410"/>
                  </a:lnTo>
                  <a:lnTo>
                    <a:pt x="85" y="399"/>
                  </a:lnTo>
                  <a:lnTo>
                    <a:pt x="76" y="399"/>
                  </a:lnTo>
                  <a:lnTo>
                    <a:pt x="68" y="399"/>
                  </a:lnTo>
                  <a:lnTo>
                    <a:pt x="69" y="410"/>
                  </a:lnTo>
                  <a:lnTo>
                    <a:pt x="85" y="410"/>
                  </a:lnTo>
                  <a:lnTo>
                    <a:pt x="85" y="399"/>
                  </a:lnTo>
                  <a:lnTo>
                    <a:pt x="68" y="398"/>
                  </a:lnTo>
                  <a:lnTo>
                    <a:pt x="67" y="409"/>
                  </a:lnTo>
                  <a:lnTo>
                    <a:pt x="76" y="409"/>
                  </a:lnTo>
                  <a:lnTo>
                    <a:pt x="84" y="409"/>
                  </a:lnTo>
                  <a:lnTo>
                    <a:pt x="84" y="405"/>
                  </a:lnTo>
                  <a:lnTo>
                    <a:pt x="67" y="406"/>
                  </a:lnTo>
                  <a:close/>
                  <a:moveTo>
                    <a:pt x="69" y="422"/>
                  </a:moveTo>
                  <a:lnTo>
                    <a:pt x="69" y="434"/>
                  </a:lnTo>
                  <a:lnTo>
                    <a:pt x="85" y="435"/>
                  </a:lnTo>
                  <a:lnTo>
                    <a:pt x="86" y="432"/>
                  </a:lnTo>
                  <a:lnTo>
                    <a:pt x="78" y="430"/>
                  </a:lnTo>
                  <a:lnTo>
                    <a:pt x="69" y="431"/>
                  </a:lnTo>
                  <a:lnTo>
                    <a:pt x="70" y="451"/>
                  </a:lnTo>
                  <a:lnTo>
                    <a:pt x="70" y="452"/>
                  </a:lnTo>
                  <a:lnTo>
                    <a:pt x="71" y="458"/>
                  </a:lnTo>
                  <a:lnTo>
                    <a:pt x="79" y="457"/>
                  </a:lnTo>
                  <a:lnTo>
                    <a:pt x="71" y="457"/>
                  </a:lnTo>
                  <a:lnTo>
                    <a:pt x="71" y="465"/>
                  </a:lnTo>
                  <a:lnTo>
                    <a:pt x="88" y="465"/>
                  </a:lnTo>
                  <a:lnTo>
                    <a:pt x="87" y="457"/>
                  </a:lnTo>
                  <a:lnTo>
                    <a:pt x="87" y="456"/>
                  </a:lnTo>
                  <a:lnTo>
                    <a:pt x="87" y="450"/>
                  </a:lnTo>
                  <a:lnTo>
                    <a:pt x="78" y="451"/>
                  </a:lnTo>
                  <a:lnTo>
                    <a:pt x="87" y="450"/>
                  </a:lnTo>
                  <a:lnTo>
                    <a:pt x="86" y="430"/>
                  </a:lnTo>
                  <a:lnTo>
                    <a:pt x="69" y="429"/>
                  </a:lnTo>
                  <a:lnTo>
                    <a:pt x="69" y="433"/>
                  </a:lnTo>
                  <a:lnTo>
                    <a:pt x="77" y="434"/>
                  </a:lnTo>
                  <a:lnTo>
                    <a:pt x="85" y="434"/>
                  </a:lnTo>
                  <a:lnTo>
                    <a:pt x="85" y="422"/>
                  </a:lnTo>
                  <a:lnTo>
                    <a:pt x="69" y="422"/>
                  </a:lnTo>
                  <a:close/>
                  <a:moveTo>
                    <a:pt x="71" y="477"/>
                  </a:moveTo>
                  <a:lnTo>
                    <a:pt x="71" y="481"/>
                  </a:lnTo>
                  <a:lnTo>
                    <a:pt x="72" y="503"/>
                  </a:lnTo>
                  <a:lnTo>
                    <a:pt x="89" y="502"/>
                  </a:lnTo>
                  <a:lnTo>
                    <a:pt x="88" y="480"/>
                  </a:lnTo>
                  <a:lnTo>
                    <a:pt x="88" y="477"/>
                  </a:lnTo>
                  <a:lnTo>
                    <a:pt x="71" y="477"/>
                  </a:lnTo>
                  <a:close/>
                  <a:moveTo>
                    <a:pt x="89" y="510"/>
                  </a:moveTo>
                  <a:lnTo>
                    <a:pt x="89" y="508"/>
                  </a:lnTo>
                  <a:lnTo>
                    <a:pt x="81" y="507"/>
                  </a:lnTo>
                  <a:lnTo>
                    <a:pt x="72" y="507"/>
                  </a:lnTo>
                  <a:lnTo>
                    <a:pt x="73" y="540"/>
                  </a:lnTo>
                  <a:lnTo>
                    <a:pt x="74" y="553"/>
                  </a:lnTo>
                  <a:lnTo>
                    <a:pt x="74" y="555"/>
                  </a:lnTo>
                  <a:lnTo>
                    <a:pt x="91" y="554"/>
                  </a:lnTo>
                  <a:lnTo>
                    <a:pt x="91" y="552"/>
                  </a:lnTo>
                  <a:lnTo>
                    <a:pt x="90" y="539"/>
                  </a:lnTo>
                  <a:lnTo>
                    <a:pt x="89" y="507"/>
                  </a:lnTo>
                  <a:lnTo>
                    <a:pt x="72" y="506"/>
                  </a:lnTo>
                  <a:lnTo>
                    <a:pt x="72" y="508"/>
                  </a:lnTo>
                  <a:lnTo>
                    <a:pt x="89" y="510"/>
                  </a:lnTo>
                  <a:close/>
                  <a:moveTo>
                    <a:pt x="74" y="567"/>
                  </a:moveTo>
                  <a:lnTo>
                    <a:pt x="74" y="587"/>
                  </a:lnTo>
                  <a:lnTo>
                    <a:pt x="91" y="589"/>
                  </a:lnTo>
                  <a:lnTo>
                    <a:pt x="92" y="584"/>
                  </a:lnTo>
                  <a:lnTo>
                    <a:pt x="83" y="583"/>
                  </a:lnTo>
                  <a:lnTo>
                    <a:pt x="75" y="583"/>
                  </a:lnTo>
                  <a:lnTo>
                    <a:pt x="75" y="584"/>
                  </a:lnTo>
                  <a:lnTo>
                    <a:pt x="92" y="583"/>
                  </a:lnTo>
                  <a:lnTo>
                    <a:pt x="92" y="583"/>
                  </a:lnTo>
                  <a:lnTo>
                    <a:pt x="75" y="582"/>
                  </a:lnTo>
                  <a:lnTo>
                    <a:pt x="74" y="586"/>
                  </a:lnTo>
                  <a:lnTo>
                    <a:pt x="83" y="587"/>
                  </a:lnTo>
                  <a:lnTo>
                    <a:pt x="91" y="587"/>
                  </a:lnTo>
                  <a:lnTo>
                    <a:pt x="91" y="567"/>
                  </a:lnTo>
                  <a:lnTo>
                    <a:pt x="74" y="567"/>
                  </a:lnTo>
                  <a:close/>
                  <a:moveTo>
                    <a:pt x="76" y="597"/>
                  </a:moveTo>
                  <a:lnTo>
                    <a:pt x="76" y="602"/>
                  </a:lnTo>
                  <a:lnTo>
                    <a:pt x="76" y="644"/>
                  </a:lnTo>
                  <a:lnTo>
                    <a:pt x="93" y="644"/>
                  </a:lnTo>
                  <a:lnTo>
                    <a:pt x="93" y="642"/>
                  </a:lnTo>
                  <a:lnTo>
                    <a:pt x="76" y="642"/>
                  </a:lnTo>
                  <a:lnTo>
                    <a:pt x="76" y="644"/>
                  </a:lnTo>
                  <a:lnTo>
                    <a:pt x="85" y="644"/>
                  </a:lnTo>
                  <a:lnTo>
                    <a:pt x="93" y="644"/>
                  </a:lnTo>
                  <a:lnTo>
                    <a:pt x="92" y="602"/>
                  </a:lnTo>
                  <a:lnTo>
                    <a:pt x="92" y="596"/>
                  </a:lnTo>
                  <a:lnTo>
                    <a:pt x="76" y="597"/>
                  </a:lnTo>
                  <a:close/>
                  <a:moveTo>
                    <a:pt x="93" y="630"/>
                  </a:moveTo>
                  <a:lnTo>
                    <a:pt x="94" y="624"/>
                  </a:lnTo>
                  <a:lnTo>
                    <a:pt x="85" y="623"/>
                  </a:lnTo>
                  <a:lnTo>
                    <a:pt x="77" y="624"/>
                  </a:lnTo>
                  <a:lnTo>
                    <a:pt x="78" y="642"/>
                  </a:lnTo>
                  <a:lnTo>
                    <a:pt x="94" y="641"/>
                  </a:lnTo>
                  <a:lnTo>
                    <a:pt x="94" y="623"/>
                  </a:lnTo>
                  <a:lnTo>
                    <a:pt x="77" y="623"/>
                  </a:lnTo>
                  <a:lnTo>
                    <a:pt x="77" y="630"/>
                  </a:lnTo>
                  <a:lnTo>
                    <a:pt x="93" y="630"/>
                  </a:lnTo>
                  <a:close/>
                  <a:moveTo>
                    <a:pt x="94" y="631"/>
                  </a:moveTo>
                  <a:lnTo>
                    <a:pt x="95" y="622"/>
                  </a:lnTo>
                  <a:lnTo>
                    <a:pt x="87" y="621"/>
                  </a:lnTo>
                  <a:lnTo>
                    <a:pt x="78" y="621"/>
                  </a:lnTo>
                  <a:lnTo>
                    <a:pt x="79" y="655"/>
                  </a:lnTo>
                  <a:lnTo>
                    <a:pt x="79" y="657"/>
                  </a:lnTo>
                  <a:lnTo>
                    <a:pt x="80" y="659"/>
                  </a:lnTo>
                  <a:lnTo>
                    <a:pt x="96" y="657"/>
                  </a:lnTo>
                  <a:lnTo>
                    <a:pt x="96" y="653"/>
                  </a:lnTo>
                  <a:lnTo>
                    <a:pt x="80" y="652"/>
                  </a:lnTo>
                  <a:lnTo>
                    <a:pt x="80" y="657"/>
                  </a:lnTo>
                  <a:lnTo>
                    <a:pt x="88" y="657"/>
                  </a:lnTo>
                  <a:lnTo>
                    <a:pt x="96" y="655"/>
                  </a:lnTo>
                  <a:lnTo>
                    <a:pt x="95" y="652"/>
                  </a:lnTo>
                  <a:lnTo>
                    <a:pt x="87" y="655"/>
                  </a:lnTo>
                  <a:lnTo>
                    <a:pt x="96" y="655"/>
                  </a:lnTo>
                  <a:lnTo>
                    <a:pt x="95" y="621"/>
                  </a:lnTo>
                  <a:lnTo>
                    <a:pt x="78" y="621"/>
                  </a:lnTo>
                  <a:lnTo>
                    <a:pt x="78" y="631"/>
                  </a:lnTo>
                  <a:lnTo>
                    <a:pt x="94" y="631"/>
                  </a:lnTo>
                  <a:close/>
                  <a:moveTo>
                    <a:pt x="80" y="641"/>
                  </a:moveTo>
                  <a:lnTo>
                    <a:pt x="80" y="666"/>
                  </a:lnTo>
                  <a:lnTo>
                    <a:pt x="97" y="665"/>
                  </a:lnTo>
                  <a:lnTo>
                    <a:pt x="97" y="640"/>
                  </a:lnTo>
                  <a:lnTo>
                    <a:pt x="80" y="641"/>
                  </a:lnTo>
                  <a:close/>
                  <a:moveTo>
                    <a:pt x="80" y="678"/>
                  </a:moveTo>
                  <a:lnTo>
                    <a:pt x="81" y="695"/>
                  </a:lnTo>
                  <a:lnTo>
                    <a:pt x="97" y="695"/>
                  </a:lnTo>
                  <a:lnTo>
                    <a:pt x="98" y="669"/>
                  </a:lnTo>
                  <a:lnTo>
                    <a:pt x="90" y="668"/>
                  </a:lnTo>
                  <a:lnTo>
                    <a:pt x="97" y="672"/>
                  </a:lnTo>
                  <a:lnTo>
                    <a:pt x="98" y="671"/>
                  </a:lnTo>
                  <a:lnTo>
                    <a:pt x="90" y="667"/>
                  </a:lnTo>
                  <a:lnTo>
                    <a:pt x="82" y="667"/>
                  </a:lnTo>
                  <a:lnTo>
                    <a:pt x="82" y="672"/>
                  </a:lnTo>
                  <a:lnTo>
                    <a:pt x="99" y="672"/>
                  </a:lnTo>
                  <a:lnTo>
                    <a:pt x="99" y="667"/>
                  </a:lnTo>
                  <a:lnTo>
                    <a:pt x="83" y="663"/>
                  </a:lnTo>
                  <a:lnTo>
                    <a:pt x="82" y="664"/>
                  </a:lnTo>
                  <a:lnTo>
                    <a:pt x="81" y="668"/>
                  </a:lnTo>
                  <a:lnTo>
                    <a:pt x="81" y="695"/>
                  </a:lnTo>
                  <a:lnTo>
                    <a:pt x="89" y="695"/>
                  </a:lnTo>
                  <a:lnTo>
                    <a:pt x="97" y="695"/>
                  </a:lnTo>
                  <a:lnTo>
                    <a:pt x="97" y="678"/>
                  </a:lnTo>
                  <a:lnTo>
                    <a:pt x="80" y="678"/>
                  </a:lnTo>
                  <a:close/>
                  <a:moveTo>
                    <a:pt x="82" y="685"/>
                  </a:moveTo>
                  <a:lnTo>
                    <a:pt x="83" y="695"/>
                  </a:lnTo>
                  <a:lnTo>
                    <a:pt x="83" y="710"/>
                  </a:lnTo>
                  <a:lnTo>
                    <a:pt x="100" y="710"/>
                  </a:lnTo>
                  <a:lnTo>
                    <a:pt x="100" y="710"/>
                  </a:lnTo>
                  <a:lnTo>
                    <a:pt x="83" y="709"/>
                  </a:lnTo>
                  <a:lnTo>
                    <a:pt x="83" y="709"/>
                  </a:lnTo>
                  <a:lnTo>
                    <a:pt x="91" y="710"/>
                  </a:lnTo>
                  <a:lnTo>
                    <a:pt x="100" y="709"/>
                  </a:lnTo>
                  <a:lnTo>
                    <a:pt x="99" y="694"/>
                  </a:lnTo>
                  <a:lnTo>
                    <a:pt x="99" y="684"/>
                  </a:lnTo>
                  <a:lnTo>
                    <a:pt x="82" y="685"/>
                  </a:lnTo>
                  <a:close/>
                  <a:moveTo>
                    <a:pt x="100" y="697"/>
                  </a:moveTo>
                  <a:lnTo>
                    <a:pt x="100" y="696"/>
                  </a:lnTo>
                  <a:lnTo>
                    <a:pt x="101" y="658"/>
                  </a:lnTo>
                  <a:lnTo>
                    <a:pt x="93" y="658"/>
                  </a:lnTo>
                  <a:lnTo>
                    <a:pt x="84" y="658"/>
                  </a:lnTo>
                  <a:lnTo>
                    <a:pt x="85" y="670"/>
                  </a:lnTo>
                  <a:lnTo>
                    <a:pt x="101" y="670"/>
                  </a:lnTo>
                  <a:lnTo>
                    <a:pt x="101" y="658"/>
                  </a:lnTo>
                  <a:lnTo>
                    <a:pt x="84" y="658"/>
                  </a:lnTo>
                  <a:lnTo>
                    <a:pt x="84" y="696"/>
                  </a:lnTo>
                  <a:lnTo>
                    <a:pt x="84" y="696"/>
                  </a:lnTo>
                  <a:lnTo>
                    <a:pt x="100" y="697"/>
                  </a:lnTo>
                  <a:close/>
                  <a:moveTo>
                    <a:pt x="85" y="683"/>
                  </a:moveTo>
                  <a:lnTo>
                    <a:pt x="85" y="708"/>
                  </a:lnTo>
                  <a:lnTo>
                    <a:pt x="102" y="708"/>
                  </a:lnTo>
                  <a:lnTo>
                    <a:pt x="102" y="683"/>
                  </a:lnTo>
                  <a:lnTo>
                    <a:pt x="85" y="683"/>
                  </a:lnTo>
                  <a:close/>
                  <a:moveTo>
                    <a:pt x="102" y="715"/>
                  </a:moveTo>
                  <a:lnTo>
                    <a:pt x="102" y="689"/>
                  </a:lnTo>
                  <a:lnTo>
                    <a:pt x="94" y="689"/>
                  </a:lnTo>
                  <a:lnTo>
                    <a:pt x="85" y="689"/>
                  </a:lnTo>
                  <a:lnTo>
                    <a:pt x="86" y="705"/>
                  </a:lnTo>
                  <a:lnTo>
                    <a:pt x="103" y="706"/>
                  </a:lnTo>
                  <a:lnTo>
                    <a:pt x="103" y="704"/>
                  </a:lnTo>
                  <a:lnTo>
                    <a:pt x="95" y="702"/>
                  </a:lnTo>
                  <a:lnTo>
                    <a:pt x="87" y="702"/>
                  </a:lnTo>
                  <a:lnTo>
                    <a:pt x="87" y="708"/>
                  </a:lnTo>
                  <a:lnTo>
                    <a:pt x="104" y="708"/>
                  </a:lnTo>
                  <a:lnTo>
                    <a:pt x="103" y="702"/>
                  </a:lnTo>
                  <a:lnTo>
                    <a:pt x="87" y="700"/>
                  </a:lnTo>
                  <a:lnTo>
                    <a:pt x="87" y="702"/>
                  </a:lnTo>
                  <a:lnTo>
                    <a:pt x="94" y="704"/>
                  </a:lnTo>
                  <a:lnTo>
                    <a:pt x="103" y="704"/>
                  </a:lnTo>
                  <a:lnTo>
                    <a:pt x="102" y="688"/>
                  </a:lnTo>
                  <a:lnTo>
                    <a:pt x="85" y="688"/>
                  </a:lnTo>
                  <a:lnTo>
                    <a:pt x="85" y="715"/>
                  </a:lnTo>
                  <a:lnTo>
                    <a:pt x="102" y="715"/>
                  </a:lnTo>
                  <a:close/>
                  <a:moveTo>
                    <a:pt x="87" y="721"/>
                  </a:moveTo>
                  <a:lnTo>
                    <a:pt x="87" y="746"/>
                  </a:lnTo>
                  <a:lnTo>
                    <a:pt x="104" y="746"/>
                  </a:lnTo>
                  <a:lnTo>
                    <a:pt x="104" y="721"/>
                  </a:lnTo>
                  <a:lnTo>
                    <a:pt x="87" y="721"/>
                  </a:lnTo>
                  <a:close/>
                  <a:moveTo>
                    <a:pt x="106" y="741"/>
                  </a:moveTo>
                  <a:lnTo>
                    <a:pt x="106" y="738"/>
                  </a:lnTo>
                  <a:lnTo>
                    <a:pt x="98" y="737"/>
                  </a:lnTo>
                  <a:lnTo>
                    <a:pt x="89" y="738"/>
                  </a:lnTo>
                  <a:lnTo>
                    <a:pt x="90" y="743"/>
                  </a:lnTo>
                  <a:lnTo>
                    <a:pt x="91" y="748"/>
                  </a:lnTo>
                  <a:lnTo>
                    <a:pt x="99" y="747"/>
                  </a:lnTo>
                  <a:lnTo>
                    <a:pt x="91" y="747"/>
                  </a:lnTo>
                  <a:lnTo>
                    <a:pt x="91" y="784"/>
                  </a:lnTo>
                  <a:lnTo>
                    <a:pt x="108" y="784"/>
                  </a:lnTo>
                  <a:lnTo>
                    <a:pt x="107" y="747"/>
                  </a:lnTo>
                  <a:lnTo>
                    <a:pt x="107" y="746"/>
                  </a:lnTo>
                  <a:lnTo>
                    <a:pt x="107" y="741"/>
                  </a:lnTo>
                  <a:lnTo>
                    <a:pt x="106" y="736"/>
                  </a:lnTo>
                  <a:lnTo>
                    <a:pt x="89" y="736"/>
                  </a:lnTo>
                  <a:lnTo>
                    <a:pt x="89" y="739"/>
                  </a:lnTo>
                  <a:lnTo>
                    <a:pt x="106" y="741"/>
                  </a:lnTo>
                  <a:close/>
                  <a:moveTo>
                    <a:pt x="108" y="773"/>
                  </a:moveTo>
                  <a:lnTo>
                    <a:pt x="109" y="761"/>
                  </a:lnTo>
                  <a:lnTo>
                    <a:pt x="100" y="761"/>
                  </a:lnTo>
                  <a:lnTo>
                    <a:pt x="92" y="762"/>
                  </a:lnTo>
                  <a:lnTo>
                    <a:pt x="92" y="769"/>
                  </a:lnTo>
                  <a:lnTo>
                    <a:pt x="93" y="775"/>
                  </a:lnTo>
                  <a:lnTo>
                    <a:pt x="110" y="774"/>
                  </a:lnTo>
                  <a:lnTo>
                    <a:pt x="109" y="767"/>
                  </a:lnTo>
                  <a:lnTo>
                    <a:pt x="109" y="760"/>
                  </a:lnTo>
                  <a:lnTo>
                    <a:pt x="92" y="761"/>
                  </a:lnTo>
                  <a:lnTo>
                    <a:pt x="92" y="772"/>
                  </a:lnTo>
                  <a:lnTo>
                    <a:pt x="108" y="773"/>
                  </a:lnTo>
                  <a:close/>
                  <a:moveTo>
                    <a:pt x="110" y="769"/>
                  </a:moveTo>
                  <a:lnTo>
                    <a:pt x="111" y="765"/>
                  </a:lnTo>
                  <a:lnTo>
                    <a:pt x="102" y="765"/>
                  </a:lnTo>
                  <a:lnTo>
                    <a:pt x="94" y="765"/>
                  </a:lnTo>
                  <a:lnTo>
                    <a:pt x="94" y="794"/>
                  </a:lnTo>
                  <a:lnTo>
                    <a:pt x="95" y="807"/>
                  </a:lnTo>
                  <a:lnTo>
                    <a:pt x="112" y="807"/>
                  </a:lnTo>
                  <a:lnTo>
                    <a:pt x="112" y="803"/>
                  </a:lnTo>
                  <a:lnTo>
                    <a:pt x="95" y="802"/>
                  </a:lnTo>
                  <a:lnTo>
                    <a:pt x="95" y="806"/>
                  </a:lnTo>
                  <a:lnTo>
                    <a:pt x="103" y="807"/>
                  </a:lnTo>
                  <a:lnTo>
                    <a:pt x="112" y="806"/>
                  </a:lnTo>
                  <a:lnTo>
                    <a:pt x="111" y="793"/>
                  </a:lnTo>
                  <a:lnTo>
                    <a:pt x="111" y="764"/>
                  </a:lnTo>
                  <a:lnTo>
                    <a:pt x="94" y="764"/>
                  </a:lnTo>
                  <a:lnTo>
                    <a:pt x="94" y="768"/>
                  </a:lnTo>
                  <a:lnTo>
                    <a:pt x="110" y="769"/>
                  </a:lnTo>
                  <a:close/>
                  <a:moveTo>
                    <a:pt x="112" y="791"/>
                  </a:moveTo>
                  <a:lnTo>
                    <a:pt x="113" y="789"/>
                  </a:lnTo>
                  <a:lnTo>
                    <a:pt x="105" y="788"/>
                  </a:lnTo>
                  <a:lnTo>
                    <a:pt x="108" y="795"/>
                  </a:lnTo>
                  <a:lnTo>
                    <a:pt x="109" y="795"/>
                  </a:lnTo>
                  <a:lnTo>
                    <a:pt x="105" y="787"/>
                  </a:lnTo>
                  <a:lnTo>
                    <a:pt x="97" y="788"/>
                  </a:lnTo>
                  <a:lnTo>
                    <a:pt x="97" y="810"/>
                  </a:lnTo>
                  <a:lnTo>
                    <a:pt x="114" y="809"/>
                  </a:lnTo>
                  <a:lnTo>
                    <a:pt x="114" y="787"/>
                  </a:lnTo>
                  <a:lnTo>
                    <a:pt x="102" y="780"/>
                  </a:lnTo>
                  <a:lnTo>
                    <a:pt x="101" y="780"/>
                  </a:lnTo>
                  <a:lnTo>
                    <a:pt x="96" y="787"/>
                  </a:lnTo>
                  <a:lnTo>
                    <a:pt x="96" y="789"/>
                  </a:lnTo>
                  <a:lnTo>
                    <a:pt x="112" y="791"/>
                  </a:lnTo>
                  <a:close/>
                  <a:moveTo>
                    <a:pt x="97" y="822"/>
                  </a:moveTo>
                  <a:lnTo>
                    <a:pt x="98" y="830"/>
                  </a:lnTo>
                  <a:lnTo>
                    <a:pt x="98" y="831"/>
                  </a:lnTo>
                  <a:lnTo>
                    <a:pt x="98" y="838"/>
                  </a:lnTo>
                  <a:lnTo>
                    <a:pt x="115" y="838"/>
                  </a:lnTo>
                  <a:lnTo>
                    <a:pt x="115" y="820"/>
                  </a:lnTo>
                  <a:lnTo>
                    <a:pt x="107" y="820"/>
                  </a:lnTo>
                  <a:lnTo>
                    <a:pt x="99" y="820"/>
                  </a:lnTo>
                  <a:lnTo>
                    <a:pt x="99" y="831"/>
                  </a:lnTo>
                  <a:lnTo>
                    <a:pt x="100" y="837"/>
                  </a:lnTo>
                  <a:lnTo>
                    <a:pt x="116" y="837"/>
                  </a:lnTo>
                  <a:lnTo>
                    <a:pt x="116" y="830"/>
                  </a:lnTo>
                  <a:lnTo>
                    <a:pt x="115" y="819"/>
                  </a:lnTo>
                  <a:lnTo>
                    <a:pt x="99" y="819"/>
                  </a:lnTo>
                  <a:lnTo>
                    <a:pt x="98" y="837"/>
                  </a:lnTo>
                  <a:lnTo>
                    <a:pt x="107" y="837"/>
                  </a:lnTo>
                  <a:lnTo>
                    <a:pt x="115" y="837"/>
                  </a:lnTo>
                  <a:lnTo>
                    <a:pt x="114" y="829"/>
                  </a:lnTo>
                  <a:lnTo>
                    <a:pt x="106" y="830"/>
                  </a:lnTo>
                  <a:lnTo>
                    <a:pt x="114" y="830"/>
                  </a:lnTo>
                  <a:lnTo>
                    <a:pt x="114" y="822"/>
                  </a:lnTo>
                  <a:lnTo>
                    <a:pt x="97" y="822"/>
                  </a:lnTo>
                  <a:close/>
                  <a:moveTo>
                    <a:pt x="117" y="847"/>
                  </a:moveTo>
                  <a:lnTo>
                    <a:pt x="117" y="842"/>
                  </a:lnTo>
                  <a:lnTo>
                    <a:pt x="118" y="836"/>
                  </a:lnTo>
                  <a:lnTo>
                    <a:pt x="109" y="835"/>
                  </a:lnTo>
                  <a:lnTo>
                    <a:pt x="101" y="835"/>
                  </a:lnTo>
                  <a:lnTo>
                    <a:pt x="102" y="848"/>
                  </a:lnTo>
                  <a:lnTo>
                    <a:pt x="102" y="850"/>
                  </a:lnTo>
                  <a:lnTo>
                    <a:pt x="119" y="848"/>
                  </a:lnTo>
                  <a:lnTo>
                    <a:pt x="118" y="846"/>
                  </a:lnTo>
                  <a:lnTo>
                    <a:pt x="118" y="835"/>
                  </a:lnTo>
                  <a:lnTo>
                    <a:pt x="101" y="834"/>
                  </a:lnTo>
                  <a:lnTo>
                    <a:pt x="101" y="840"/>
                  </a:lnTo>
                  <a:lnTo>
                    <a:pt x="100" y="845"/>
                  </a:lnTo>
                  <a:lnTo>
                    <a:pt x="117" y="847"/>
                  </a:lnTo>
                  <a:close/>
                  <a:moveTo>
                    <a:pt x="103" y="862"/>
                  </a:moveTo>
                  <a:lnTo>
                    <a:pt x="103" y="870"/>
                  </a:lnTo>
                  <a:lnTo>
                    <a:pt x="120" y="870"/>
                  </a:lnTo>
                  <a:lnTo>
                    <a:pt x="120" y="828"/>
                  </a:lnTo>
                  <a:lnTo>
                    <a:pt x="103" y="828"/>
                  </a:lnTo>
                  <a:lnTo>
                    <a:pt x="103" y="870"/>
                  </a:lnTo>
                  <a:lnTo>
                    <a:pt x="111" y="870"/>
                  </a:lnTo>
                  <a:lnTo>
                    <a:pt x="120" y="870"/>
                  </a:lnTo>
                  <a:lnTo>
                    <a:pt x="120" y="861"/>
                  </a:lnTo>
                  <a:lnTo>
                    <a:pt x="103" y="862"/>
                  </a:lnTo>
                  <a:close/>
                  <a:moveTo>
                    <a:pt x="104" y="838"/>
                  </a:moveTo>
                  <a:lnTo>
                    <a:pt x="105" y="858"/>
                  </a:lnTo>
                  <a:lnTo>
                    <a:pt x="105" y="863"/>
                  </a:lnTo>
                  <a:lnTo>
                    <a:pt x="122" y="862"/>
                  </a:lnTo>
                  <a:lnTo>
                    <a:pt x="122" y="858"/>
                  </a:lnTo>
                  <a:lnTo>
                    <a:pt x="121" y="837"/>
                  </a:lnTo>
                  <a:lnTo>
                    <a:pt x="104" y="838"/>
                  </a:lnTo>
                  <a:close/>
                  <a:moveTo>
                    <a:pt x="122" y="872"/>
                  </a:moveTo>
                  <a:lnTo>
                    <a:pt x="123" y="853"/>
                  </a:lnTo>
                  <a:lnTo>
                    <a:pt x="114" y="853"/>
                  </a:lnTo>
                  <a:lnTo>
                    <a:pt x="106" y="853"/>
                  </a:lnTo>
                  <a:lnTo>
                    <a:pt x="107" y="863"/>
                  </a:lnTo>
                  <a:lnTo>
                    <a:pt x="107" y="879"/>
                  </a:lnTo>
                  <a:lnTo>
                    <a:pt x="124" y="879"/>
                  </a:lnTo>
                  <a:lnTo>
                    <a:pt x="124" y="873"/>
                  </a:lnTo>
                  <a:lnTo>
                    <a:pt x="107" y="872"/>
                  </a:lnTo>
                  <a:lnTo>
                    <a:pt x="107" y="878"/>
                  </a:lnTo>
                  <a:lnTo>
                    <a:pt x="116" y="879"/>
                  </a:lnTo>
                  <a:lnTo>
                    <a:pt x="124" y="878"/>
                  </a:lnTo>
                  <a:lnTo>
                    <a:pt x="123" y="862"/>
                  </a:lnTo>
                  <a:lnTo>
                    <a:pt x="123" y="853"/>
                  </a:lnTo>
                  <a:lnTo>
                    <a:pt x="106" y="853"/>
                  </a:lnTo>
                  <a:lnTo>
                    <a:pt x="105" y="872"/>
                  </a:lnTo>
                  <a:lnTo>
                    <a:pt x="122" y="872"/>
                  </a:lnTo>
                  <a:close/>
                  <a:moveTo>
                    <a:pt x="125" y="860"/>
                  </a:moveTo>
                  <a:lnTo>
                    <a:pt x="125" y="854"/>
                  </a:lnTo>
                  <a:lnTo>
                    <a:pt x="116" y="853"/>
                  </a:lnTo>
                  <a:lnTo>
                    <a:pt x="108" y="854"/>
                  </a:lnTo>
                  <a:lnTo>
                    <a:pt x="109" y="873"/>
                  </a:lnTo>
                  <a:lnTo>
                    <a:pt x="125" y="872"/>
                  </a:lnTo>
                  <a:lnTo>
                    <a:pt x="125" y="853"/>
                  </a:lnTo>
                  <a:lnTo>
                    <a:pt x="108" y="853"/>
                  </a:lnTo>
                  <a:lnTo>
                    <a:pt x="108" y="860"/>
                  </a:lnTo>
                  <a:lnTo>
                    <a:pt x="125" y="860"/>
                  </a:lnTo>
                  <a:close/>
                  <a:moveTo>
                    <a:pt x="109" y="885"/>
                  </a:moveTo>
                  <a:lnTo>
                    <a:pt x="109" y="905"/>
                  </a:lnTo>
                  <a:lnTo>
                    <a:pt x="126" y="905"/>
                  </a:lnTo>
                  <a:lnTo>
                    <a:pt x="127" y="875"/>
                  </a:lnTo>
                  <a:lnTo>
                    <a:pt x="110" y="875"/>
                  </a:lnTo>
                  <a:lnTo>
                    <a:pt x="109" y="905"/>
                  </a:lnTo>
                  <a:lnTo>
                    <a:pt x="118" y="905"/>
                  </a:lnTo>
                  <a:lnTo>
                    <a:pt x="126" y="905"/>
                  </a:lnTo>
                  <a:lnTo>
                    <a:pt x="125" y="885"/>
                  </a:lnTo>
                  <a:lnTo>
                    <a:pt x="109" y="885"/>
                  </a:lnTo>
                  <a:close/>
                  <a:moveTo>
                    <a:pt x="111" y="873"/>
                  </a:moveTo>
                  <a:lnTo>
                    <a:pt x="111" y="883"/>
                  </a:lnTo>
                  <a:lnTo>
                    <a:pt x="111" y="898"/>
                  </a:lnTo>
                  <a:lnTo>
                    <a:pt x="128" y="897"/>
                  </a:lnTo>
                  <a:lnTo>
                    <a:pt x="128" y="882"/>
                  </a:lnTo>
                  <a:lnTo>
                    <a:pt x="127" y="872"/>
                  </a:lnTo>
                  <a:lnTo>
                    <a:pt x="111" y="873"/>
                  </a:lnTo>
                  <a:close/>
                  <a:moveTo>
                    <a:pt x="112" y="910"/>
                  </a:moveTo>
                  <a:lnTo>
                    <a:pt x="112" y="912"/>
                  </a:lnTo>
                  <a:lnTo>
                    <a:pt x="129" y="912"/>
                  </a:lnTo>
                  <a:lnTo>
                    <a:pt x="129" y="896"/>
                  </a:lnTo>
                  <a:lnTo>
                    <a:pt x="121" y="895"/>
                  </a:lnTo>
                  <a:lnTo>
                    <a:pt x="112" y="895"/>
                  </a:lnTo>
                  <a:lnTo>
                    <a:pt x="113" y="928"/>
                  </a:lnTo>
                  <a:lnTo>
                    <a:pt x="130" y="928"/>
                  </a:lnTo>
                  <a:lnTo>
                    <a:pt x="129" y="895"/>
                  </a:lnTo>
                  <a:lnTo>
                    <a:pt x="112" y="895"/>
                  </a:lnTo>
                  <a:lnTo>
                    <a:pt x="112" y="912"/>
                  </a:lnTo>
                  <a:lnTo>
                    <a:pt x="120" y="912"/>
                  </a:lnTo>
                  <a:lnTo>
                    <a:pt x="129" y="912"/>
                  </a:lnTo>
                  <a:lnTo>
                    <a:pt x="129" y="910"/>
                  </a:lnTo>
                  <a:lnTo>
                    <a:pt x="112" y="910"/>
                  </a:lnTo>
                  <a:close/>
                  <a:moveTo>
                    <a:pt x="130" y="915"/>
                  </a:moveTo>
                  <a:lnTo>
                    <a:pt x="131" y="897"/>
                  </a:lnTo>
                  <a:lnTo>
                    <a:pt x="122" y="897"/>
                  </a:lnTo>
                  <a:lnTo>
                    <a:pt x="114" y="897"/>
                  </a:lnTo>
                  <a:lnTo>
                    <a:pt x="114" y="904"/>
                  </a:lnTo>
                  <a:lnTo>
                    <a:pt x="131" y="903"/>
                  </a:lnTo>
                  <a:lnTo>
                    <a:pt x="131" y="896"/>
                  </a:lnTo>
                  <a:lnTo>
                    <a:pt x="114" y="897"/>
                  </a:lnTo>
                  <a:lnTo>
                    <a:pt x="113" y="915"/>
                  </a:lnTo>
                  <a:lnTo>
                    <a:pt x="130" y="915"/>
                  </a:lnTo>
                  <a:close/>
                  <a:moveTo>
                    <a:pt x="115" y="917"/>
                  </a:moveTo>
                  <a:lnTo>
                    <a:pt x="116" y="932"/>
                  </a:lnTo>
                  <a:lnTo>
                    <a:pt x="132" y="932"/>
                  </a:lnTo>
                  <a:lnTo>
                    <a:pt x="133" y="920"/>
                  </a:lnTo>
                  <a:lnTo>
                    <a:pt x="133" y="897"/>
                  </a:lnTo>
                  <a:lnTo>
                    <a:pt x="117" y="896"/>
                  </a:lnTo>
                  <a:lnTo>
                    <a:pt x="116" y="919"/>
                  </a:lnTo>
                  <a:lnTo>
                    <a:pt x="116" y="931"/>
                  </a:lnTo>
                  <a:lnTo>
                    <a:pt x="124" y="932"/>
                  </a:lnTo>
                  <a:lnTo>
                    <a:pt x="132" y="931"/>
                  </a:lnTo>
                  <a:lnTo>
                    <a:pt x="132" y="916"/>
                  </a:lnTo>
                  <a:lnTo>
                    <a:pt x="115" y="917"/>
                  </a:lnTo>
                  <a:close/>
                  <a:moveTo>
                    <a:pt x="117" y="903"/>
                  </a:moveTo>
                  <a:lnTo>
                    <a:pt x="117" y="926"/>
                  </a:lnTo>
                  <a:lnTo>
                    <a:pt x="118" y="928"/>
                  </a:lnTo>
                  <a:lnTo>
                    <a:pt x="134" y="927"/>
                  </a:lnTo>
                  <a:lnTo>
                    <a:pt x="134" y="925"/>
                  </a:lnTo>
                  <a:lnTo>
                    <a:pt x="134" y="903"/>
                  </a:lnTo>
                  <a:lnTo>
                    <a:pt x="117" y="903"/>
                  </a:lnTo>
                  <a:close/>
                  <a:moveTo>
                    <a:pt x="135" y="928"/>
                  </a:moveTo>
                  <a:lnTo>
                    <a:pt x="135" y="923"/>
                  </a:lnTo>
                  <a:lnTo>
                    <a:pt x="127" y="922"/>
                  </a:lnTo>
                  <a:lnTo>
                    <a:pt x="119" y="923"/>
                  </a:lnTo>
                  <a:lnTo>
                    <a:pt x="119" y="945"/>
                  </a:lnTo>
                  <a:lnTo>
                    <a:pt x="136" y="945"/>
                  </a:lnTo>
                  <a:lnTo>
                    <a:pt x="136" y="928"/>
                  </a:lnTo>
                  <a:lnTo>
                    <a:pt x="128" y="927"/>
                  </a:lnTo>
                  <a:lnTo>
                    <a:pt x="120" y="928"/>
                  </a:lnTo>
                  <a:lnTo>
                    <a:pt x="120" y="933"/>
                  </a:lnTo>
                  <a:lnTo>
                    <a:pt x="137" y="932"/>
                  </a:lnTo>
                  <a:lnTo>
                    <a:pt x="136" y="926"/>
                  </a:lnTo>
                  <a:lnTo>
                    <a:pt x="120" y="927"/>
                  </a:lnTo>
                  <a:lnTo>
                    <a:pt x="119" y="944"/>
                  </a:lnTo>
                  <a:lnTo>
                    <a:pt x="128" y="944"/>
                  </a:lnTo>
                  <a:lnTo>
                    <a:pt x="136" y="944"/>
                  </a:lnTo>
                  <a:lnTo>
                    <a:pt x="135" y="922"/>
                  </a:lnTo>
                  <a:lnTo>
                    <a:pt x="119" y="922"/>
                  </a:lnTo>
                  <a:lnTo>
                    <a:pt x="118" y="927"/>
                  </a:lnTo>
                  <a:lnTo>
                    <a:pt x="135" y="928"/>
                  </a:lnTo>
                  <a:close/>
                  <a:moveTo>
                    <a:pt x="138" y="924"/>
                  </a:moveTo>
                  <a:lnTo>
                    <a:pt x="138" y="921"/>
                  </a:lnTo>
                  <a:lnTo>
                    <a:pt x="129" y="920"/>
                  </a:lnTo>
                  <a:lnTo>
                    <a:pt x="121" y="920"/>
                  </a:lnTo>
                  <a:lnTo>
                    <a:pt x="122" y="942"/>
                  </a:lnTo>
                  <a:lnTo>
                    <a:pt x="138" y="941"/>
                  </a:lnTo>
                  <a:lnTo>
                    <a:pt x="138" y="920"/>
                  </a:lnTo>
                  <a:lnTo>
                    <a:pt x="121" y="920"/>
                  </a:lnTo>
                  <a:lnTo>
                    <a:pt x="121" y="924"/>
                  </a:lnTo>
                  <a:lnTo>
                    <a:pt x="138" y="924"/>
                  </a:lnTo>
                  <a:close/>
                  <a:moveTo>
                    <a:pt x="139" y="945"/>
                  </a:moveTo>
                  <a:lnTo>
                    <a:pt x="140" y="930"/>
                  </a:lnTo>
                  <a:lnTo>
                    <a:pt x="131" y="930"/>
                  </a:lnTo>
                  <a:lnTo>
                    <a:pt x="123" y="931"/>
                  </a:lnTo>
                  <a:lnTo>
                    <a:pt x="123" y="943"/>
                  </a:lnTo>
                  <a:lnTo>
                    <a:pt x="140" y="943"/>
                  </a:lnTo>
                  <a:lnTo>
                    <a:pt x="141" y="937"/>
                  </a:lnTo>
                  <a:lnTo>
                    <a:pt x="132" y="936"/>
                  </a:lnTo>
                  <a:lnTo>
                    <a:pt x="124" y="937"/>
                  </a:lnTo>
                  <a:lnTo>
                    <a:pt x="125" y="945"/>
                  </a:lnTo>
                  <a:lnTo>
                    <a:pt x="142" y="945"/>
                  </a:lnTo>
                  <a:lnTo>
                    <a:pt x="142" y="942"/>
                  </a:lnTo>
                  <a:lnTo>
                    <a:pt x="142" y="941"/>
                  </a:lnTo>
                  <a:lnTo>
                    <a:pt x="142" y="934"/>
                  </a:lnTo>
                  <a:lnTo>
                    <a:pt x="126" y="934"/>
                  </a:lnTo>
                  <a:lnTo>
                    <a:pt x="125" y="940"/>
                  </a:lnTo>
                  <a:lnTo>
                    <a:pt x="134" y="941"/>
                  </a:lnTo>
                  <a:lnTo>
                    <a:pt x="125" y="939"/>
                  </a:lnTo>
                  <a:lnTo>
                    <a:pt x="125" y="942"/>
                  </a:lnTo>
                  <a:lnTo>
                    <a:pt x="133" y="944"/>
                  </a:lnTo>
                  <a:lnTo>
                    <a:pt x="142" y="943"/>
                  </a:lnTo>
                  <a:lnTo>
                    <a:pt x="141" y="935"/>
                  </a:lnTo>
                  <a:lnTo>
                    <a:pt x="124" y="935"/>
                  </a:lnTo>
                  <a:lnTo>
                    <a:pt x="123" y="941"/>
                  </a:lnTo>
                  <a:lnTo>
                    <a:pt x="132" y="942"/>
                  </a:lnTo>
                  <a:lnTo>
                    <a:pt x="140" y="942"/>
                  </a:lnTo>
                  <a:lnTo>
                    <a:pt x="140" y="930"/>
                  </a:lnTo>
                  <a:lnTo>
                    <a:pt x="123" y="930"/>
                  </a:lnTo>
                  <a:lnTo>
                    <a:pt x="122" y="944"/>
                  </a:lnTo>
                  <a:lnTo>
                    <a:pt x="139" y="945"/>
                  </a:lnTo>
                  <a:close/>
                  <a:moveTo>
                    <a:pt x="143" y="921"/>
                  </a:moveTo>
                  <a:lnTo>
                    <a:pt x="143" y="918"/>
                  </a:lnTo>
                  <a:lnTo>
                    <a:pt x="134" y="918"/>
                  </a:lnTo>
                  <a:lnTo>
                    <a:pt x="126" y="918"/>
                  </a:lnTo>
                  <a:lnTo>
                    <a:pt x="127" y="940"/>
                  </a:lnTo>
                  <a:lnTo>
                    <a:pt x="143" y="940"/>
                  </a:lnTo>
                  <a:lnTo>
                    <a:pt x="143" y="918"/>
                  </a:lnTo>
                  <a:lnTo>
                    <a:pt x="126" y="918"/>
                  </a:lnTo>
                  <a:lnTo>
                    <a:pt x="126" y="921"/>
                  </a:lnTo>
                  <a:lnTo>
                    <a:pt x="143" y="921"/>
                  </a:lnTo>
                  <a:close/>
                  <a:moveTo>
                    <a:pt x="127" y="952"/>
                  </a:moveTo>
                  <a:lnTo>
                    <a:pt x="127" y="959"/>
                  </a:lnTo>
                  <a:lnTo>
                    <a:pt x="143" y="959"/>
                  </a:lnTo>
                  <a:lnTo>
                    <a:pt x="144" y="928"/>
                  </a:lnTo>
                  <a:lnTo>
                    <a:pt x="136" y="928"/>
                  </a:lnTo>
                  <a:lnTo>
                    <a:pt x="127" y="928"/>
                  </a:lnTo>
                  <a:lnTo>
                    <a:pt x="128" y="941"/>
                  </a:lnTo>
                  <a:lnTo>
                    <a:pt x="144" y="941"/>
                  </a:lnTo>
                  <a:lnTo>
                    <a:pt x="144" y="927"/>
                  </a:lnTo>
                  <a:lnTo>
                    <a:pt x="127" y="927"/>
                  </a:lnTo>
                  <a:lnTo>
                    <a:pt x="127" y="958"/>
                  </a:lnTo>
                  <a:lnTo>
                    <a:pt x="135" y="958"/>
                  </a:lnTo>
                  <a:lnTo>
                    <a:pt x="143" y="958"/>
                  </a:lnTo>
                  <a:lnTo>
                    <a:pt x="143" y="952"/>
                  </a:lnTo>
                  <a:lnTo>
                    <a:pt x="127" y="952"/>
                  </a:lnTo>
                  <a:close/>
                  <a:moveTo>
                    <a:pt x="128" y="954"/>
                  </a:moveTo>
                  <a:lnTo>
                    <a:pt x="128" y="955"/>
                  </a:lnTo>
                  <a:lnTo>
                    <a:pt x="145" y="956"/>
                  </a:lnTo>
                  <a:lnTo>
                    <a:pt x="145" y="953"/>
                  </a:lnTo>
                  <a:lnTo>
                    <a:pt x="137" y="952"/>
                  </a:lnTo>
                  <a:lnTo>
                    <a:pt x="129" y="952"/>
                  </a:lnTo>
                  <a:lnTo>
                    <a:pt x="129" y="970"/>
                  </a:lnTo>
                  <a:lnTo>
                    <a:pt x="146" y="970"/>
                  </a:lnTo>
                  <a:lnTo>
                    <a:pt x="146" y="968"/>
                  </a:lnTo>
                  <a:lnTo>
                    <a:pt x="129" y="967"/>
                  </a:lnTo>
                  <a:lnTo>
                    <a:pt x="129" y="970"/>
                  </a:lnTo>
                  <a:lnTo>
                    <a:pt x="138" y="970"/>
                  </a:lnTo>
                  <a:lnTo>
                    <a:pt x="146" y="970"/>
                  </a:lnTo>
                  <a:lnTo>
                    <a:pt x="145" y="951"/>
                  </a:lnTo>
                  <a:lnTo>
                    <a:pt x="129" y="950"/>
                  </a:lnTo>
                  <a:lnTo>
                    <a:pt x="128" y="953"/>
                  </a:lnTo>
                  <a:lnTo>
                    <a:pt x="136" y="954"/>
                  </a:lnTo>
                  <a:lnTo>
                    <a:pt x="145" y="954"/>
                  </a:lnTo>
                  <a:lnTo>
                    <a:pt x="145" y="953"/>
                  </a:lnTo>
                  <a:lnTo>
                    <a:pt x="128" y="954"/>
                  </a:lnTo>
                  <a:close/>
                  <a:moveTo>
                    <a:pt x="147" y="955"/>
                  </a:moveTo>
                  <a:lnTo>
                    <a:pt x="147" y="954"/>
                  </a:lnTo>
                  <a:lnTo>
                    <a:pt x="138" y="954"/>
                  </a:lnTo>
                  <a:lnTo>
                    <a:pt x="130" y="955"/>
                  </a:lnTo>
                  <a:lnTo>
                    <a:pt x="131" y="962"/>
                  </a:lnTo>
                  <a:lnTo>
                    <a:pt x="131" y="976"/>
                  </a:lnTo>
                  <a:lnTo>
                    <a:pt x="148" y="976"/>
                  </a:lnTo>
                  <a:lnTo>
                    <a:pt x="149" y="949"/>
                  </a:lnTo>
                  <a:lnTo>
                    <a:pt x="140" y="949"/>
                  </a:lnTo>
                  <a:lnTo>
                    <a:pt x="132" y="949"/>
                  </a:lnTo>
                  <a:lnTo>
                    <a:pt x="132" y="951"/>
                  </a:lnTo>
                  <a:lnTo>
                    <a:pt x="149" y="951"/>
                  </a:lnTo>
                  <a:lnTo>
                    <a:pt x="149" y="949"/>
                  </a:lnTo>
                  <a:lnTo>
                    <a:pt x="132" y="949"/>
                  </a:lnTo>
                  <a:lnTo>
                    <a:pt x="131" y="975"/>
                  </a:lnTo>
                  <a:lnTo>
                    <a:pt x="140" y="975"/>
                  </a:lnTo>
                  <a:lnTo>
                    <a:pt x="148" y="975"/>
                  </a:lnTo>
                  <a:lnTo>
                    <a:pt x="147" y="961"/>
                  </a:lnTo>
                  <a:lnTo>
                    <a:pt x="147" y="953"/>
                  </a:lnTo>
                  <a:lnTo>
                    <a:pt x="130" y="954"/>
                  </a:lnTo>
                  <a:lnTo>
                    <a:pt x="130" y="954"/>
                  </a:lnTo>
                  <a:lnTo>
                    <a:pt x="147" y="955"/>
                  </a:lnTo>
                  <a:close/>
                  <a:moveTo>
                    <a:pt x="132" y="964"/>
                  </a:moveTo>
                  <a:lnTo>
                    <a:pt x="132" y="985"/>
                  </a:lnTo>
                  <a:lnTo>
                    <a:pt x="149" y="986"/>
                  </a:lnTo>
                  <a:lnTo>
                    <a:pt x="149" y="983"/>
                  </a:lnTo>
                  <a:lnTo>
                    <a:pt x="133" y="981"/>
                  </a:lnTo>
                  <a:lnTo>
                    <a:pt x="132" y="984"/>
                  </a:lnTo>
                  <a:lnTo>
                    <a:pt x="141" y="985"/>
                  </a:lnTo>
                  <a:lnTo>
                    <a:pt x="149" y="985"/>
                  </a:lnTo>
                  <a:lnTo>
                    <a:pt x="149" y="963"/>
                  </a:lnTo>
                  <a:lnTo>
                    <a:pt x="132" y="964"/>
                  </a:lnTo>
                  <a:close/>
                  <a:moveTo>
                    <a:pt x="150" y="969"/>
                  </a:moveTo>
                  <a:lnTo>
                    <a:pt x="150" y="953"/>
                  </a:lnTo>
                  <a:lnTo>
                    <a:pt x="142" y="952"/>
                  </a:lnTo>
                  <a:lnTo>
                    <a:pt x="149" y="956"/>
                  </a:lnTo>
                  <a:lnTo>
                    <a:pt x="150" y="955"/>
                  </a:lnTo>
                  <a:lnTo>
                    <a:pt x="143" y="951"/>
                  </a:lnTo>
                  <a:lnTo>
                    <a:pt x="134" y="952"/>
                  </a:lnTo>
                  <a:lnTo>
                    <a:pt x="135" y="960"/>
                  </a:lnTo>
                  <a:lnTo>
                    <a:pt x="135" y="974"/>
                  </a:lnTo>
                  <a:lnTo>
                    <a:pt x="152" y="974"/>
                  </a:lnTo>
                  <a:lnTo>
                    <a:pt x="152" y="965"/>
                  </a:lnTo>
                  <a:lnTo>
                    <a:pt x="136" y="965"/>
                  </a:lnTo>
                  <a:lnTo>
                    <a:pt x="135" y="974"/>
                  </a:lnTo>
                  <a:lnTo>
                    <a:pt x="144" y="974"/>
                  </a:lnTo>
                  <a:lnTo>
                    <a:pt x="152" y="974"/>
                  </a:lnTo>
                  <a:lnTo>
                    <a:pt x="152" y="959"/>
                  </a:lnTo>
                  <a:lnTo>
                    <a:pt x="151" y="950"/>
                  </a:lnTo>
                  <a:lnTo>
                    <a:pt x="135" y="948"/>
                  </a:lnTo>
                  <a:lnTo>
                    <a:pt x="134" y="949"/>
                  </a:lnTo>
                  <a:lnTo>
                    <a:pt x="134" y="952"/>
                  </a:lnTo>
                  <a:lnTo>
                    <a:pt x="133" y="969"/>
                  </a:lnTo>
                  <a:lnTo>
                    <a:pt x="150" y="969"/>
                  </a:lnTo>
                  <a:close/>
                  <a:moveTo>
                    <a:pt x="153" y="953"/>
                  </a:moveTo>
                  <a:lnTo>
                    <a:pt x="153" y="953"/>
                  </a:lnTo>
                  <a:lnTo>
                    <a:pt x="144" y="952"/>
                  </a:lnTo>
                  <a:lnTo>
                    <a:pt x="152" y="954"/>
                  </a:lnTo>
                  <a:lnTo>
                    <a:pt x="153" y="949"/>
                  </a:lnTo>
                  <a:lnTo>
                    <a:pt x="145" y="948"/>
                  </a:lnTo>
                  <a:lnTo>
                    <a:pt x="137" y="948"/>
                  </a:lnTo>
                  <a:lnTo>
                    <a:pt x="137" y="966"/>
                  </a:lnTo>
                  <a:lnTo>
                    <a:pt x="154" y="966"/>
                  </a:lnTo>
                  <a:lnTo>
                    <a:pt x="154" y="962"/>
                  </a:lnTo>
                  <a:lnTo>
                    <a:pt x="137" y="962"/>
                  </a:lnTo>
                  <a:lnTo>
                    <a:pt x="137" y="965"/>
                  </a:lnTo>
                  <a:lnTo>
                    <a:pt x="146" y="965"/>
                  </a:lnTo>
                  <a:lnTo>
                    <a:pt x="154" y="965"/>
                  </a:lnTo>
                  <a:lnTo>
                    <a:pt x="153" y="948"/>
                  </a:lnTo>
                  <a:lnTo>
                    <a:pt x="137" y="947"/>
                  </a:lnTo>
                  <a:lnTo>
                    <a:pt x="136" y="951"/>
                  </a:lnTo>
                  <a:lnTo>
                    <a:pt x="136" y="952"/>
                  </a:lnTo>
                  <a:lnTo>
                    <a:pt x="136" y="952"/>
                  </a:lnTo>
                  <a:lnTo>
                    <a:pt x="153" y="953"/>
                  </a:lnTo>
                  <a:close/>
                  <a:moveTo>
                    <a:pt x="154" y="950"/>
                  </a:moveTo>
                  <a:lnTo>
                    <a:pt x="154" y="945"/>
                  </a:lnTo>
                  <a:lnTo>
                    <a:pt x="146" y="945"/>
                  </a:lnTo>
                  <a:lnTo>
                    <a:pt x="138" y="946"/>
                  </a:lnTo>
                  <a:lnTo>
                    <a:pt x="138" y="958"/>
                  </a:lnTo>
                  <a:lnTo>
                    <a:pt x="155" y="958"/>
                  </a:lnTo>
                  <a:lnTo>
                    <a:pt x="156" y="946"/>
                  </a:lnTo>
                  <a:lnTo>
                    <a:pt x="147" y="946"/>
                  </a:lnTo>
                  <a:lnTo>
                    <a:pt x="156" y="948"/>
                  </a:lnTo>
                  <a:lnTo>
                    <a:pt x="156" y="945"/>
                  </a:lnTo>
                  <a:lnTo>
                    <a:pt x="148" y="943"/>
                  </a:lnTo>
                  <a:lnTo>
                    <a:pt x="140" y="945"/>
                  </a:lnTo>
                  <a:lnTo>
                    <a:pt x="141" y="947"/>
                  </a:lnTo>
                  <a:lnTo>
                    <a:pt x="149" y="945"/>
                  </a:lnTo>
                  <a:lnTo>
                    <a:pt x="140" y="946"/>
                  </a:lnTo>
                  <a:lnTo>
                    <a:pt x="141" y="960"/>
                  </a:lnTo>
                  <a:lnTo>
                    <a:pt x="158" y="960"/>
                  </a:lnTo>
                  <a:lnTo>
                    <a:pt x="158" y="959"/>
                  </a:lnTo>
                  <a:lnTo>
                    <a:pt x="141" y="959"/>
                  </a:lnTo>
                  <a:lnTo>
                    <a:pt x="141" y="960"/>
                  </a:lnTo>
                  <a:lnTo>
                    <a:pt x="149" y="960"/>
                  </a:lnTo>
                  <a:lnTo>
                    <a:pt x="158" y="959"/>
                  </a:lnTo>
                  <a:lnTo>
                    <a:pt x="157" y="945"/>
                  </a:lnTo>
                  <a:lnTo>
                    <a:pt x="157" y="943"/>
                  </a:lnTo>
                  <a:lnTo>
                    <a:pt x="156" y="941"/>
                  </a:lnTo>
                  <a:lnTo>
                    <a:pt x="140" y="941"/>
                  </a:lnTo>
                  <a:lnTo>
                    <a:pt x="140" y="944"/>
                  </a:lnTo>
                  <a:lnTo>
                    <a:pt x="139" y="945"/>
                  </a:lnTo>
                  <a:lnTo>
                    <a:pt x="138" y="957"/>
                  </a:lnTo>
                  <a:lnTo>
                    <a:pt x="147" y="958"/>
                  </a:lnTo>
                  <a:lnTo>
                    <a:pt x="155" y="957"/>
                  </a:lnTo>
                  <a:lnTo>
                    <a:pt x="154" y="945"/>
                  </a:lnTo>
                  <a:lnTo>
                    <a:pt x="138" y="945"/>
                  </a:lnTo>
                  <a:lnTo>
                    <a:pt x="138" y="949"/>
                  </a:lnTo>
                  <a:lnTo>
                    <a:pt x="154" y="950"/>
                  </a:lnTo>
                  <a:close/>
                  <a:moveTo>
                    <a:pt x="158" y="947"/>
                  </a:moveTo>
                  <a:lnTo>
                    <a:pt x="158" y="929"/>
                  </a:lnTo>
                  <a:lnTo>
                    <a:pt x="150" y="929"/>
                  </a:lnTo>
                  <a:lnTo>
                    <a:pt x="142" y="929"/>
                  </a:lnTo>
                  <a:lnTo>
                    <a:pt x="142" y="936"/>
                  </a:lnTo>
                  <a:lnTo>
                    <a:pt x="159" y="936"/>
                  </a:lnTo>
                  <a:lnTo>
                    <a:pt x="158" y="928"/>
                  </a:lnTo>
                  <a:lnTo>
                    <a:pt x="142" y="928"/>
                  </a:lnTo>
                  <a:lnTo>
                    <a:pt x="141" y="946"/>
                  </a:lnTo>
                  <a:lnTo>
                    <a:pt x="158" y="947"/>
                  </a:lnTo>
                  <a:close/>
                  <a:moveTo>
                    <a:pt x="142" y="949"/>
                  </a:moveTo>
                  <a:lnTo>
                    <a:pt x="143" y="965"/>
                  </a:lnTo>
                  <a:lnTo>
                    <a:pt x="160" y="967"/>
                  </a:lnTo>
                  <a:lnTo>
                    <a:pt x="160" y="965"/>
                  </a:lnTo>
                  <a:lnTo>
                    <a:pt x="152" y="962"/>
                  </a:lnTo>
                  <a:lnTo>
                    <a:pt x="143" y="963"/>
                  </a:lnTo>
                  <a:lnTo>
                    <a:pt x="144" y="972"/>
                  </a:lnTo>
                  <a:lnTo>
                    <a:pt x="145" y="983"/>
                  </a:lnTo>
                  <a:lnTo>
                    <a:pt x="162" y="983"/>
                  </a:lnTo>
                  <a:lnTo>
                    <a:pt x="162" y="972"/>
                  </a:lnTo>
                  <a:lnTo>
                    <a:pt x="145" y="971"/>
                  </a:lnTo>
                  <a:lnTo>
                    <a:pt x="145" y="983"/>
                  </a:lnTo>
                  <a:lnTo>
                    <a:pt x="153" y="983"/>
                  </a:lnTo>
                  <a:lnTo>
                    <a:pt x="162" y="982"/>
                  </a:lnTo>
                  <a:lnTo>
                    <a:pt x="161" y="971"/>
                  </a:lnTo>
                  <a:lnTo>
                    <a:pt x="160" y="962"/>
                  </a:lnTo>
                  <a:lnTo>
                    <a:pt x="144" y="960"/>
                  </a:lnTo>
                  <a:lnTo>
                    <a:pt x="143" y="963"/>
                  </a:lnTo>
                  <a:lnTo>
                    <a:pt x="151" y="965"/>
                  </a:lnTo>
                  <a:lnTo>
                    <a:pt x="160" y="965"/>
                  </a:lnTo>
                  <a:lnTo>
                    <a:pt x="159" y="948"/>
                  </a:lnTo>
                  <a:lnTo>
                    <a:pt x="142" y="949"/>
                  </a:lnTo>
                  <a:close/>
                  <a:moveTo>
                    <a:pt x="145" y="967"/>
                  </a:moveTo>
                  <a:lnTo>
                    <a:pt x="146" y="992"/>
                  </a:lnTo>
                  <a:lnTo>
                    <a:pt x="163" y="992"/>
                  </a:lnTo>
                  <a:lnTo>
                    <a:pt x="162" y="967"/>
                  </a:lnTo>
                  <a:lnTo>
                    <a:pt x="145" y="967"/>
                  </a:lnTo>
                  <a:close/>
                  <a:moveTo>
                    <a:pt x="146" y="1005"/>
                  </a:moveTo>
                  <a:lnTo>
                    <a:pt x="146" y="1006"/>
                  </a:lnTo>
                  <a:lnTo>
                    <a:pt x="163" y="1007"/>
                  </a:lnTo>
                  <a:lnTo>
                    <a:pt x="163" y="994"/>
                  </a:lnTo>
                  <a:lnTo>
                    <a:pt x="164" y="970"/>
                  </a:lnTo>
                  <a:lnTo>
                    <a:pt x="156" y="970"/>
                  </a:lnTo>
                  <a:lnTo>
                    <a:pt x="147" y="970"/>
                  </a:lnTo>
                  <a:lnTo>
                    <a:pt x="147" y="982"/>
                  </a:lnTo>
                  <a:lnTo>
                    <a:pt x="164" y="981"/>
                  </a:lnTo>
                  <a:lnTo>
                    <a:pt x="164" y="969"/>
                  </a:lnTo>
                  <a:lnTo>
                    <a:pt x="147" y="969"/>
                  </a:lnTo>
                  <a:lnTo>
                    <a:pt x="147" y="994"/>
                  </a:lnTo>
                  <a:lnTo>
                    <a:pt x="146" y="1006"/>
                  </a:lnTo>
                  <a:lnTo>
                    <a:pt x="154" y="1006"/>
                  </a:lnTo>
                  <a:lnTo>
                    <a:pt x="163" y="1006"/>
                  </a:lnTo>
                  <a:lnTo>
                    <a:pt x="163" y="1004"/>
                  </a:lnTo>
                  <a:lnTo>
                    <a:pt x="146" y="1005"/>
                  </a:lnTo>
                  <a:close/>
                  <a:moveTo>
                    <a:pt x="148" y="994"/>
                  </a:moveTo>
                  <a:lnTo>
                    <a:pt x="148" y="997"/>
                  </a:lnTo>
                  <a:lnTo>
                    <a:pt x="165" y="998"/>
                  </a:lnTo>
                  <a:lnTo>
                    <a:pt x="165" y="994"/>
                  </a:lnTo>
                  <a:lnTo>
                    <a:pt x="157" y="993"/>
                  </a:lnTo>
                  <a:lnTo>
                    <a:pt x="149" y="994"/>
                  </a:lnTo>
                  <a:lnTo>
                    <a:pt x="149" y="1012"/>
                  </a:lnTo>
                  <a:lnTo>
                    <a:pt x="166" y="1011"/>
                  </a:lnTo>
                  <a:lnTo>
                    <a:pt x="165" y="993"/>
                  </a:lnTo>
                  <a:lnTo>
                    <a:pt x="149" y="992"/>
                  </a:lnTo>
                  <a:lnTo>
                    <a:pt x="148" y="996"/>
                  </a:lnTo>
                  <a:lnTo>
                    <a:pt x="156" y="997"/>
                  </a:lnTo>
                  <a:lnTo>
                    <a:pt x="165" y="997"/>
                  </a:lnTo>
                  <a:lnTo>
                    <a:pt x="165" y="994"/>
                  </a:lnTo>
                  <a:lnTo>
                    <a:pt x="148" y="994"/>
                  </a:lnTo>
                  <a:close/>
                  <a:moveTo>
                    <a:pt x="166" y="1003"/>
                  </a:moveTo>
                  <a:lnTo>
                    <a:pt x="167" y="987"/>
                  </a:lnTo>
                  <a:lnTo>
                    <a:pt x="158" y="987"/>
                  </a:lnTo>
                  <a:lnTo>
                    <a:pt x="150" y="987"/>
                  </a:lnTo>
                  <a:lnTo>
                    <a:pt x="151" y="1006"/>
                  </a:lnTo>
                  <a:lnTo>
                    <a:pt x="151" y="1008"/>
                  </a:lnTo>
                  <a:lnTo>
                    <a:pt x="151" y="1011"/>
                  </a:lnTo>
                  <a:lnTo>
                    <a:pt x="168" y="1009"/>
                  </a:lnTo>
                  <a:lnTo>
                    <a:pt x="168" y="995"/>
                  </a:lnTo>
                  <a:lnTo>
                    <a:pt x="151" y="994"/>
                  </a:lnTo>
                  <a:lnTo>
                    <a:pt x="151" y="1008"/>
                  </a:lnTo>
                  <a:lnTo>
                    <a:pt x="159" y="1008"/>
                  </a:lnTo>
                  <a:lnTo>
                    <a:pt x="167" y="1006"/>
                  </a:lnTo>
                  <a:lnTo>
                    <a:pt x="167" y="1003"/>
                  </a:lnTo>
                  <a:lnTo>
                    <a:pt x="159" y="1006"/>
                  </a:lnTo>
                  <a:lnTo>
                    <a:pt x="167" y="1005"/>
                  </a:lnTo>
                  <a:lnTo>
                    <a:pt x="167" y="987"/>
                  </a:lnTo>
                  <a:lnTo>
                    <a:pt x="150" y="987"/>
                  </a:lnTo>
                  <a:lnTo>
                    <a:pt x="149" y="1003"/>
                  </a:lnTo>
                  <a:lnTo>
                    <a:pt x="166" y="1003"/>
                  </a:lnTo>
                  <a:close/>
                  <a:moveTo>
                    <a:pt x="169" y="983"/>
                  </a:moveTo>
                  <a:lnTo>
                    <a:pt x="169" y="979"/>
                  </a:lnTo>
                  <a:lnTo>
                    <a:pt x="161" y="979"/>
                  </a:lnTo>
                  <a:lnTo>
                    <a:pt x="152" y="979"/>
                  </a:lnTo>
                  <a:lnTo>
                    <a:pt x="153" y="994"/>
                  </a:lnTo>
                  <a:lnTo>
                    <a:pt x="165" y="1001"/>
                  </a:lnTo>
                  <a:lnTo>
                    <a:pt x="165" y="1001"/>
                  </a:lnTo>
                  <a:lnTo>
                    <a:pt x="162" y="993"/>
                  </a:lnTo>
                  <a:lnTo>
                    <a:pt x="153" y="993"/>
                  </a:lnTo>
                  <a:lnTo>
                    <a:pt x="154" y="1000"/>
                  </a:lnTo>
                  <a:lnTo>
                    <a:pt x="171" y="1000"/>
                  </a:lnTo>
                  <a:lnTo>
                    <a:pt x="170" y="993"/>
                  </a:lnTo>
                  <a:lnTo>
                    <a:pt x="158" y="985"/>
                  </a:lnTo>
                  <a:lnTo>
                    <a:pt x="158" y="986"/>
                  </a:lnTo>
                  <a:lnTo>
                    <a:pt x="161" y="993"/>
                  </a:lnTo>
                  <a:lnTo>
                    <a:pt x="170" y="993"/>
                  </a:lnTo>
                  <a:lnTo>
                    <a:pt x="169" y="979"/>
                  </a:lnTo>
                  <a:lnTo>
                    <a:pt x="152" y="979"/>
                  </a:lnTo>
                  <a:lnTo>
                    <a:pt x="152" y="982"/>
                  </a:lnTo>
                  <a:lnTo>
                    <a:pt x="169" y="983"/>
                  </a:lnTo>
                  <a:close/>
                  <a:moveTo>
                    <a:pt x="154" y="1013"/>
                  </a:moveTo>
                  <a:lnTo>
                    <a:pt x="154" y="1020"/>
                  </a:lnTo>
                  <a:lnTo>
                    <a:pt x="171" y="1020"/>
                  </a:lnTo>
                  <a:lnTo>
                    <a:pt x="171" y="998"/>
                  </a:lnTo>
                  <a:lnTo>
                    <a:pt x="163" y="998"/>
                  </a:lnTo>
                  <a:lnTo>
                    <a:pt x="171" y="999"/>
                  </a:lnTo>
                  <a:lnTo>
                    <a:pt x="172" y="994"/>
                  </a:lnTo>
                  <a:lnTo>
                    <a:pt x="164" y="993"/>
                  </a:lnTo>
                  <a:lnTo>
                    <a:pt x="155" y="993"/>
                  </a:lnTo>
                  <a:lnTo>
                    <a:pt x="156" y="1009"/>
                  </a:lnTo>
                  <a:lnTo>
                    <a:pt x="172" y="1009"/>
                  </a:lnTo>
                  <a:lnTo>
                    <a:pt x="172" y="993"/>
                  </a:lnTo>
                  <a:lnTo>
                    <a:pt x="155" y="992"/>
                  </a:lnTo>
                  <a:lnTo>
                    <a:pt x="155" y="996"/>
                  </a:lnTo>
                  <a:lnTo>
                    <a:pt x="155" y="998"/>
                  </a:lnTo>
                  <a:lnTo>
                    <a:pt x="154" y="1020"/>
                  </a:lnTo>
                  <a:lnTo>
                    <a:pt x="162" y="1020"/>
                  </a:lnTo>
                  <a:lnTo>
                    <a:pt x="171" y="1020"/>
                  </a:lnTo>
                  <a:lnTo>
                    <a:pt x="171" y="1012"/>
                  </a:lnTo>
                  <a:lnTo>
                    <a:pt x="154" y="1013"/>
                  </a:lnTo>
                  <a:close/>
                  <a:moveTo>
                    <a:pt x="156" y="1022"/>
                  </a:moveTo>
                  <a:lnTo>
                    <a:pt x="156" y="1038"/>
                  </a:lnTo>
                  <a:lnTo>
                    <a:pt x="173" y="1038"/>
                  </a:lnTo>
                  <a:lnTo>
                    <a:pt x="173" y="1030"/>
                  </a:lnTo>
                  <a:lnTo>
                    <a:pt x="156" y="1030"/>
                  </a:lnTo>
                  <a:lnTo>
                    <a:pt x="156" y="1038"/>
                  </a:lnTo>
                  <a:lnTo>
                    <a:pt x="164" y="1038"/>
                  </a:lnTo>
                  <a:lnTo>
                    <a:pt x="173" y="1038"/>
                  </a:lnTo>
                  <a:lnTo>
                    <a:pt x="173" y="1022"/>
                  </a:lnTo>
                  <a:lnTo>
                    <a:pt x="156" y="1022"/>
                  </a:lnTo>
                  <a:close/>
                  <a:moveTo>
                    <a:pt x="173" y="1018"/>
                  </a:moveTo>
                  <a:lnTo>
                    <a:pt x="173" y="988"/>
                  </a:lnTo>
                  <a:lnTo>
                    <a:pt x="165" y="987"/>
                  </a:lnTo>
                  <a:lnTo>
                    <a:pt x="156" y="988"/>
                  </a:lnTo>
                  <a:lnTo>
                    <a:pt x="157" y="1008"/>
                  </a:lnTo>
                  <a:lnTo>
                    <a:pt x="174" y="1008"/>
                  </a:lnTo>
                  <a:lnTo>
                    <a:pt x="173" y="987"/>
                  </a:lnTo>
                  <a:lnTo>
                    <a:pt x="156" y="987"/>
                  </a:lnTo>
                  <a:lnTo>
                    <a:pt x="156" y="1017"/>
                  </a:lnTo>
                  <a:lnTo>
                    <a:pt x="173" y="1018"/>
                  </a:lnTo>
                  <a:close/>
                  <a:moveTo>
                    <a:pt x="157" y="1021"/>
                  </a:moveTo>
                  <a:lnTo>
                    <a:pt x="157" y="1021"/>
                  </a:lnTo>
                  <a:lnTo>
                    <a:pt x="174" y="1023"/>
                  </a:lnTo>
                  <a:lnTo>
                    <a:pt x="174" y="1021"/>
                  </a:lnTo>
                  <a:lnTo>
                    <a:pt x="174" y="1019"/>
                  </a:lnTo>
                  <a:lnTo>
                    <a:pt x="175" y="1003"/>
                  </a:lnTo>
                  <a:lnTo>
                    <a:pt x="167" y="1003"/>
                  </a:lnTo>
                  <a:lnTo>
                    <a:pt x="160" y="1007"/>
                  </a:lnTo>
                  <a:lnTo>
                    <a:pt x="160" y="1008"/>
                  </a:lnTo>
                  <a:lnTo>
                    <a:pt x="176" y="1006"/>
                  </a:lnTo>
                  <a:lnTo>
                    <a:pt x="176" y="1003"/>
                  </a:lnTo>
                  <a:lnTo>
                    <a:pt x="168" y="1001"/>
                  </a:lnTo>
                  <a:lnTo>
                    <a:pt x="160" y="1001"/>
                  </a:lnTo>
                  <a:lnTo>
                    <a:pt x="160" y="1003"/>
                  </a:lnTo>
                  <a:lnTo>
                    <a:pt x="176" y="1003"/>
                  </a:lnTo>
                  <a:lnTo>
                    <a:pt x="176" y="1001"/>
                  </a:lnTo>
                  <a:lnTo>
                    <a:pt x="160" y="999"/>
                  </a:lnTo>
                  <a:lnTo>
                    <a:pt x="159" y="1002"/>
                  </a:lnTo>
                  <a:lnTo>
                    <a:pt x="167" y="1004"/>
                  </a:lnTo>
                  <a:lnTo>
                    <a:pt x="175" y="1000"/>
                  </a:lnTo>
                  <a:lnTo>
                    <a:pt x="174" y="999"/>
                  </a:lnTo>
                  <a:lnTo>
                    <a:pt x="158" y="1003"/>
                  </a:lnTo>
                  <a:lnTo>
                    <a:pt x="158" y="1018"/>
                  </a:lnTo>
                  <a:lnTo>
                    <a:pt x="166" y="1019"/>
                  </a:lnTo>
                  <a:lnTo>
                    <a:pt x="158" y="1016"/>
                  </a:lnTo>
                  <a:lnTo>
                    <a:pt x="158" y="1019"/>
                  </a:lnTo>
                  <a:lnTo>
                    <a:pt x="165" y="1021"/>
                  </a:lnTo>
                  <a:lnTo>
                    <a:pt x="174" y="1021"/>
                  </a:lnTo>
                  <a:lnTo>
                    <a:pt x="174" y="1020"/>
                  </a:lnTo>
                  <a:lnTo>
                    <a:pt x="157" y="1021"/>
                  </a:lnTo>
                  <a:close/>
                  <a:moveTo>
                    <a:pt x="160" y="1016"/>
                  </a:moveTo>
                  <a:lnTo>
                    <a:pt x="160" y="1035"/>
                  </a:lnTo>
                  <a:lnTo>
                    <a:pt x="177" y="1035"/>
                  </a:lnTo>
                  <a:lnTo>
                    <a:pt x="178" y="1011"/>
                  </a:lnTo>
                  <a:lnTo>
                    <a:pt x="169" y="1011"/>
                  </a:lnTo>
                  <a:lnTo>
                    <a:pt x="161" y="1011"/>
                  </a:lnTo>
                  <a:lnTo>
                    <a:pt x="161" y="1017"/>
                  </a:lnTo>
                  <a:lnTo>
                    <a:pt x="178" y="1016"/>
                  </a:lnTo>
                  <a:lnTo>
                    <a:pt x="178" y="1010"/>
                  </a:lnTo>
                  <a:lnTo>
                    <a:pt x="161" y="1010"/>
                  </a:lnTo>
                  <a:lnTo>
                    <a:pt x="160" y="1035"/>
                  </a:lnTo>
                  <a:lnTo>
                    <a:pt x="169" y="1035"/>
                  </a:lnTo>
                  <a:lnTo>
                    <a:pt x="177" y="1035"/>
                  </a:lnTo>
                  <a:lnTo>
                    <a:pt x="177" y="1015"/>
                  </a:lnTo>
                  <a:lnTo>
                    <a:pt x="160" y="1016"/>
                  </a:lnTo>
                  <a:close/>
                  <a:moveTo>
                    <a:pt x="162" y="1029"/>
                  </a:moveTo>
                  <a:lnTo>
                    <a:pt x="162" y="1033"/>
                  </a:lnTo>
                  <a:lnTo>
                    <a:pt x="162" y="1033"/>
                  </a:lnTo>
                  <a:lnTo>
                    <a:pt x="162" y="1037"/>
                  </a:lnTo>
                  <a:lnTo>
                    <a:pt x="179" y="1036"/>
                  </a:lnTo>
                  <a:lnTo>
                    <a:pt x="180" y="1018"/>
                  </a:lnTo>
                  <a:lnTo>
                    <a:pt x="163" y="1017"/>
                  </a:lnTo>
                  <a:lnTo>
                    <a:pt x="162" y="1036"/>
                  </a:lnTo>
                  <a:lnTo>
                    <a:pt x="171" y="1036"/>
                  </a:lnTo>
                  <a:lnTo>
                    <a:pt x="179" y="1034"/>
                  </a:lnTo>
                  <a:lnTo>
                    <a:pt x="178" y="1031"/>
                  </a:lnTo>
                  <a:lnTo>
                    <a:pt x="170" y="1032"/>
                  </a:lnTo>
                  <a:lnTo>
                    <a:pt x="178" y="1032"/>
                  </a:lnTo>
                  <a:lnTo>
                    <a:pt x="178" y="1029"/>
                  </a:lnTo>
                  <a:lnTo>
                    <a:pt x="162" y="1029"/>
                  </a:lnTo>
                  <a:close/>
                  <a:moveTo>
                    <a:pt x="163" y="1024"/>
                  </a:moveTo>
                  <a:lnTo>
                    <a:pt x="163" y="1031"/>
                  </a:lnTo>
                  <a:lnTo>
                    <a:pt x="164" y="1033"/>
                  </a:lnTo>
                  <a:lnTo>
                    <a:pt x="165" y="1035"/>
                  </a:lnTo>
                  <a:lnTo>
                    <a:pt x="181" y="1033"/>
                  </a:lnTo>
                  <a:lnTo>
                    <a:pt x="182" y="1016"/>
                  </a:lnTo>
                  <a:lnTo>
                    <a:pt x="173" y="1015"/>
                  </a:lnTo>
                  <a:lnTo>
                    <a:pt x="165" y="1016"/>
                  </a:lnTo>
                  <a:lnTo>
                    <a:pt x="165" y="1025"/>
                  </a:lnTo>
                  <a:lnTo>
                    <a:pt x="166" y="1035"/>
                  </a:lnTo>
                  <a:lnTo>
                    <a:pt x="183" y="1035"/>
                  </a:lnTo>
                  <a:lnTo>
                    <a:pt x="183" y="1031"/>
                  </a:lnTo>
                  <a:lnTo>
                    <a:pt x="167" y="1029"/>
                  </a:lnTo>
                  <a:lnTo>
                    <a:pt x="166" y="1033"/>
                  </a:lnTo>
                  <a:lnTo>
                    <a:pt x="174" y="1034"/>
                  </a:lnTo>
                  <a:lnTo>
                    <a:pt x="183" y="1034"/>
                  </a:lnTo>
                  <a:lnTo>
                    <a:pt x="182" y="1023"/>
                  </a:lnTo>
                  <a:lnTo>
                    <a:pt x="182" y="1015"/>
                  </a:lnTo>
                  <a:lnTo>
                    <a:pt x="165" y="1015"/>
                  </a:lnTo>
                  <a:lnTo>
                    <a:pt x="164" y="1032"/>
                  </a:lnTo>
                  <a:lnTo>
                    <a:pt x="173" y="1033"/>
                  </a:lnTo>
                  <a:lnTo>
                    <a:pt x="180" y="1030"/>
                  </a:lnTo>
                  <a:lnTo>
                    <a:pt x="180" y="1028"/>
                  </a:lnTo>
                  <a:lnTo>
                    <a:pt x="172" y="1031"/>
                  </a:lnTo>
                  <a:lnTo>
                    <a:pt x="180" y="1031"/>
                  </a:lnTo>
                  <a:lnTo>
                    <a:pt x="180" y="1023"/>
                  </a:lnTo>
                  <a:lnTo>
                    <a:pt x="163" y="1024"/>
                  </a:lnTo>
                  <a:close/>
                  <a:moveTo>
                    <a:pt x="184" y="1018"/>
                  </a:moveTo>
                  <a:lnTo>
                    <a:pt x="185" y="1012"/>
                  </a:lnTo>
                  <a:lnTo>
                    <a:pt x="176" y="1012"/>
                  </a:lnTo>
                  <a:lnTo>
                    <a:pt x="168" y="1012"/>
                  </a:lnTo>
                  <a:lnTo>
                    <a:pt x="169" y="1029"/>
                  </a:lnTo>
                  <a:lnTo>
                    <a:pt x="171" y="1034"/>
                  </a:lnTo>
                  <a:lnTo>
                    <a:pt x="171" y="1035"/>
                  </a:lnTo>
                  <a:lnTo>
                    <a:pt x="186" y="1030"/>
                  </a:lnTo>
                  <a:lnTo>
                    <a:pt x="186" y="1028"/>
                  </a:lnTo>
                  <a:lnTo>
                    <a:pt x="169" y="1026"/>
                  </a:lnTo>
                  <a:lnTo>
                    <a:pt x="169" y="1029"/>
                  </a:lnTo>
                  <a:lnTo>
                    <a:pt x="177" y="1029"/>
                  </a:lnTo>
                  <a:lnTo>
                    <a:pt x="183" y="1023"/>
                  </a:lnTo>
                  <a:lnTo>
                    <a:pt x="183" y="1023"/>
                  </a:lnTo>
                  <a:lnTo>
                    <a:pt x="177" y="1029"/>
                  </a:lnTo>
                  <a:lnTo>
                    <a:pt x="185" y="1028"/>
                  </a:lnTo>
                  <a:lnTo>
                    <a:pt x="185" y="1011"/>
                  </a:lnTo>
                  <a:lnTo>
                    <a:pt x="168" y="1011"/>
                  </a:lnTo>
                  <a:lnTo>
                    <a:pt x="167" y="1016"/>
                  </a:lnTo>
                  <a:lnTo>
                    <a:pt x="184" y="1018"/>
                  </a:lnTo>
                  <a:close/>
                  <a:moveTo>
                    <a:pt x="170" y="1029"/>
                  </a:moveTo>
                  <a:lnTo>
                    <a:pt x="170" y="1052"/>
                  </a:lnTo>
                  <a:lnTo>
                    <a:pt x="187" y="1052"/>
                  </a:lnTo>
                  <a:lnTo>
                    <a:pt x="187" y="1023"/>
                  </a:lnTo>
                  <a:lnTo>
                    <a:pt x="171" y="1023"/>
                  </a:lnTo>
                  <a:lnTo>
                    <a:pt x="170" y="1051"/>
                  </a:lnTo>
                  <a:lnTo>
                    <a:pt x="179" y="1051"/>
                  </a:lnTo>
                  <a:lnTo>
                    <a:pt x="187" y="1051"/>
                  </a:lnTo>
                  <a:lnTo>
                    <a:pt x="187" y="1029"/>
                  </a:lnTo>
                  <a:lnTo>
                    <a:pt x="170" y="1029"/>
                  </a:lnTo>
                  <a:close/>
                  <a:moveTo>
                    <a:pt x="187" y="1011"/>
                  </a:moveTo>
                  <a:lnTo>
                    <a:pt x="188" y="1009"/>
                  </a:lnTo>
                  <a:lnTo>
                    <a:pt x="179" y="1008"/>
                  </a:lnTo>
                  <a:lnTo>
                    <a:pt x="187" y="1011"/>
                  </a:lnTo>
                  <a:lnTo>
                    <a:pt x="188" y="1010"/>
                  </a:lnTo>
                  <a:lnTo>
                    <a:pt x="180" y="1007"/>
                  </a:lnTo>
                  <a:lnTo>
                    <a:pt x="172" y="1007"/>
                  </a:lnTo>
                  <a:lnTo>
                    <a:pt x="172" y="1028"/>
                  </a:lnTo>
                  <a:lnTo>
                    <a:pt x="189" y="1027"/>
                  </a:lnTo>
                  <a:lnTo>
                    <a:pt x="188" y="1007"/>
                  </a:lnTo>
                  <a:lnTo>
                    <a:pt x="172" y="1003"/>
                  </a:lnTo>
                  <a:lnTo>
                    <a:pt x="172" y="1005"/>
                  </a:lnTo>
                  <a:lnTo>
                    <a:pt x="171" y="1008"/>
                  </a:lnTo>
                  <a:lnTo>
                    <a:pt x="171" y="1011"/>
                  </a:lnTo>
                  <a:lnTo>
                    <a:pt x="187" y="1011"/>
                  </a:lnTo>
                  <a:close/>
                  <a:moveTo>
                    <a:pt x="189" y="1036"/>
                  </a:moveTo>
                  <a:lnTo>
                    <a:pt x="189" y="1034"/>
                  </a:lnTo>
                  <a:lnTo>
                    <a:pt x="181" y="1033"/>
                  </a:lnTo>
                  <a:lnTo>
                    <a:pt x="173" y="1033"/>
                  </a:lnTo>
                  <a:lnTo>
                    <a:pt x="173" y="1051"/>
                  </a:lnTo>
                  <a:lnTo>
                    <a:pt x="190" y="1051"/>
                  </a:lnTo>
                  <a:lnTo>
                    <a:pt x="191" y="1021"/>
                  </a:lnTo>
                  <a:lnTo>
                    <a:pt x="174" y="1020"/>
                  </a:lnTo>
                  <a:lnTo>
                    <a:pt x="173" y="1050"/>
                  </a:lnTo>
                  <a:lnTo>
                    <a:pt x="182" y="1050"/>
                  </a:lnTo>
                  <a:lnTo>
                    <a:pt x="190" y="1050"/>
                  </a:lnTo>
                  <a:lnTo>
                    <a:pt x="189" y="1033"/>
                  </a:lnTo>
                  <a:lnTo>
                    <a:pt x="173" y="1032"/>
                  </a:lnTo>
                  <a:lnTo>
                    <a:pt x="173" y="1034"/>
                  </a:lnTo>
                  <a:lnTo>
                    <a:pt x="189" y="1036"/>
                  </a:lnTo>
                  <a:close/>
                  <a:moveTo>
                    <a:pt x="174" y="1016"/>
                  </a:moveTo>
                  <a:lnTo>
                    <a:pt x="174" y="1041"/>
                  </a:lnTo>
                  <a:lnTo>
                    <a:pt x="191" y="1040"/>
                  </a:lnTo>
                  <a:lnTo>
                    <a:pt x="191" y="1015"/>
                  </a:lnTo>
                  <a:lnTo>
                    <a:pt x="174" y="1016"/>
                  </a:lnTo>
                  <a:close/>
                  <a:moveTo>
                    <a:pt x="174" y="1053"/>
                  </a:moveTo>
                  <a:lnTo>
                    <a:pt x="174" y="1061"/>
                  </a:lnTo>
                  <a:lnTo>
                    <a:pt x="191" y="1062"/>
                  </a:lnTo>
                  <a:lnTo>
                    <a:pt x="192" y="1058"/>
                  </a:lnTo>
                  <a:lnTo>
                    <a:pt x="192" y="1058"/>
                  </a:lnTo>
                  <a:lnTo>
                    <a:pt x="193" y="1049"/>
                  </a:lnTo>
                  <a:lnTo>
                    <a:pt x="184" y="1048"/>
                  </a:lnTo>
                  <a:lnTo>
                    <a:pt x="176" y="1048"/>
                  </a:lnTo>
                  <a:lnTo>
                    <a:pt x="176" y="1062"/>
                  </a:lnTo>
                  <a:lnTo>
                    <a:pt x="193" y="1062"/>
                  </a:lnTo>
                  <a:lnTo>
                    <a:pt x="194" y="1050"/>
                  </a:lnTo>
                  <a:lnTo>
                    <a:pt x="194" y="1046"/>
                  </a:lnTo>
                  <a:lnTo>
                    <a:pt x="178" y="1044"/>
                  </a:lnTo>
                  <a:lnTo>
                    <a:pt x="177" y="1049"/>
                  </a:lnTo>
                  <a:lnTo>
                    <a:pt x="176" y="1061"/>
                  </a:lnTo>
                  <a:lnTo>
                    <a:pt x="185" y="1061"/>
                  </a:lnTo>
                  <a:lnTo>
                    <a:pt x="193" y="1061"/>
                  </a:lnTo>
                  <a:lnTo>
                    <a:pt x="193" y="1047"/>
                  </a:lnTo>
                  <a:lnTo>
                    <a:pt x="176" y="1047"/>
                  </a:lnTo>
                  <a:lnTo>
                    <a:pt x="175" y="1056"/>
                  </a:lnTo>
                  <a:lnTo>
                    <a:pt x="183" y="1057"/>
                  </a:lnTo>
                  <a:lnTo>
                    <a:pt x="175" y="1056"/>
                  </a:lnTo>
                  <a:lnTo>
                    <a:pt x="175" y="1060"/>
                  </a:lnTo>
                  <a:lnTo>
                    <a:pt x="183" y="1061"/>
                  </a:lnTo>
                  <a:lnTo>
                    <a:pt x="191" y="1061"/>
                  </a:lnTo>
                  <a:lnTo>
                    <a:pt x="191" y="1053"/>
                  </a:lnTo>
                  <a:lnTo>
                    <a:pt x="174" y="1053"/>
                  </a:lnTo>
                  <a:close/>
                  <a:moveTo>
                    <a:pt x="195" y="1033"/>
                  </a:moveTo>
                  <a:lnTo>
                    <a:pt x="195" y="1018"/>
                  </a:lnTo>
                  <a:lnTo>
                    <a:pt x="187" y="1018"/>
                  </a:lnTo>
                  <a:lnTo>
                    <a:pt x="178" y="1018"/>
                  </a:lnTo>
                  <a:lnTo>
                    <a:pt x="179" y="1029"/>
                  </a:lnTo>
                  <a:lnTo>
                    <a:pt x="195" y="1029"/>
                  </a:lnTo>
                  <a:lnTo>
                    <a:pt x="195" y="1018"/>
                  </a:lnTo>
                  <a:lnTo>
                    <a:pt x="178" y="1018"/>
                  </a:lnTo>
                  <a:lnTo>
                    <a:pt x="178" y="1032"/>
                  </a:lnTo>
                  <a:lnTo>
                    <a:pt x="195" y="1033"/>
                  </a:lnTo>
                  <a:close/>
                  <a:moveTo>
                    <a:pt x="196" y="1036"/>
                  </a:moveTo>
                  <a:lnTo>
                    <a:pt x="196" y="1026"/>
                  </a:lnTo>
                  <a:lnTo>
                    <a:pt x="188" y="1026"/>
                  </a:lnTo>
                  <a:lnTo>
                    <a:pt x="180" y="1027"/>
                  </a:lnTo>
                  <a:lnTo>
                    <a:pt x="180" y="1033"/>
                  </a:lnTo>
                  <a:lnTo>
                    <a:pt x="197" y="1034"/>
                  </a:lnTo>
                  <a:lnTo>
                    <a:pt x="198" y="1031"/>
                  </a:lnTo>
                  <a:lnTo>
                    <a:pt x="189" y="1029"/>
                  </a:lnTo>
                  <a:lnTo>
                    <a:pt x="181" y="1029"/>
                  </a:lnTo>
                  <a:lnTo>
                    <a:pt x="182" y="1043"/>
                  </a:lnTo>
                  <a:lnTo>
                    <a:pt x="182" y="1045"/>
                  </a:lnTo>
                  <a:lnTo>
                    <a:pt x="183" y="1047"/>
                  </a:lnTo>
                  <a:lnTo>
                    <a:pt x="191" y="1045"/>
                  </a:lnTo>
                  <a:lnTo>
                    <a:pt x="182" y="1045"/>
                  </a:lnTo>
                  <a:lnTo>
                    <a:pt x="183" y="1060"/>
                  </a:lnTo>
                  <a:lnTo>
                    <a:pt x="199" y="1059"/>
                  </a:lnTo>
                  <a:lnTo>
                    <a:pt x="199" y="1044"/>
                  </a:lnTo>
                  <a:lnTo>
                    <a:pt x="198" y="1042"/>
                  </a:lnTo>
                  <a:lnTo>
                    <a:pt x="198" y="1040"/>
                  </a:lnTo>
                  <a:lnTo>
                    <a:pt x="190" y="1043"/>
                  </a:lnTo>
                  <a:lnTo>
                    <a:pt x="198" y="1042"/>
                  </a:lnTo>
                  <a:lnTo>
                    <a:pt x="198" y="1029"/>
                  </a:lnTo>
                  <a:lnTo>
                    <a:pt x="181" y="1027"/>
                  </a:lnTo>
                  <a:lnTo>
                    <a:pt x="180" y="1031"/>
                  </a:lnTo>
                  <a:lnTo>
                    <a:pt x="189" y="1033"/>
                  </a:lnTo>
                  <a:lnTo>
                    <a:pt x="197" y="1032"/>
                  </a:lnTo>
                  <a:lnTo>
                    <a:pt x="196" y="1025"/>
                  </a:lnTo>
                  <a:lnTo>
                    <a:pt x="180" y="1025"/>
                  </a:lnTo>
                  <a:lnTo>
                    <a:pt x="179" y="1035"/>
                  </a:lnTo>
                  <a:lnTo>
                    <a:pt x="196" y="1036"/>
                  </a:lnTo>
                  <a:close/>
                  <a:moveTo>
                    <a:pt x="200" y="1058"/>
                  </a:moveTo>
                  <a:lnTo>
                    <a:pt x="200" y="1039"/>
                  </a:lnTo>
                  <a:lnTo>
                    <a:pt x="192" y="1039"/>
                  </a:lnTo>
                  <a:lnTo>
                    <a:pt x="183" y="1039"/>
                  </a:lnTo>
                  <a:lnTo>
                    <a:pt x="183" y="1045"/>
                  </a:lnTo>
                  <a:lnTo>
                    <a:pt x="200" y="1045"/>
                  </a:lnTo>
                  <a:lnTo>
                    <a:pt x="200" y="1039"/>
                  </a:lnTo>
                  <a:lnTo>
                    <a:pt x="183" y="1039"/>
                  </a:lnTo>
                  <a:lnTo>
                    <a:pt x="183" y="1058"/>
                  </a:lnTo>
                  <a:lnTo>
                    <a:pt x="200" y="1058"/>
                  </a:lnTo>
                  <a:close/>
                  <a:moveTo>
                    <a:pt x="184" y="1058"/>
                  </a:moveTo>
                  <a:lnTo>
                    <a:pt x="184" y="1067"/>
                  </a:lnTo>
                  <a:lnTo>
                    <a:pt x="201" y="1067"/>
                  </a:lnTo>
                  <a:lnTo>
                    <a:pt x="201" y="1049"/>
                  </a:lnTo>
                  <a:lnTo>
                    <a:pt x="202" y="1033"/>
                  </a:lnTo>
                  <a:lnTo>
                    <a:pt x="185" y="1032"/>
                  </a:lnTo>
                  <a:lnTo>
                    <a:pt x="185" y="1049"/>
                  </a:lnTo>
                  <a:lnTo>
                    <a:pt x="184" y="1066"/>
                  </a:lnTo>
                  <a:lnTo>
                    <a:pt x="193" y="1066"/>
                  </a:lnTo>
                  <a:lnTo>
                    <a:pt x="201" y="1066"/>
                  </a:lnTo>
                  <a:lnTo>
                    <a:pt x="200" y="1058"/>
                  </a:lnTo>
                  <a:lnTo>
                    <a:pt x="184" y="1058"/>
                  </a:lnTo>
                  <a:close/>
                  <a:moveTo>
                    <a:pt x="0" y="973"/>
                  </a:moveTo>
                  <a:lnTo>
                    <a:pt x="0" y="980"/>
                  </a:lnTo>
                  <a:lnTo>
                    <a:pt x="17" y="981"/>
                  </a:lnTo>
                  <a:lnTo>
                    <a:pt x="18" y="978"/>
                  </a:lnTo>
                  <a:lnTo>
                    <a:pt x="18" y="977"/>
                  </a:lnTo>
                  <a:lnTo>
                    <a:pt x="18" y="968"/>
                  </a:lnTo>
                  <a:lnTo>
                    <a:pt x="10" y="968"/>
                  </a:lnTo>
                  <a:lnTo>
                    <a:pt x="2" y="968"/>
                  </a:lnTo>
                  <a:lnTo>
                    <a:pt x="2" y="998"/>
                  </a:lnTo>
                  <a:lnTo>
                    <a:pt x="19" y="998"/>
                  </a:lnTo>
                  <a:lnTo>
                    <a:pt x="18" y="968"/>
                  </a:lnTo>
                  <a:lnTo>
                    <a:pt x="2" y="967"/>
                  </a:lnTo>
                  <a:lnTo>
                    <a:pt x="1" y="976"/>
                  </a:lnTo>
                  <a:lnTo>
                    <a:pt x="9" y="977"/>
                  </a:lnTo>
                  <a:lnTo>
                    <a:pt x="1" y="975"/>
                  </a:lnTo>
                  <a:lnTo>
                    <a:pt x="0" y="978"/>
                  </a:lnTo>
                  <a:lnTo>
                    <a:pt x="9" y="980"/>
                  </a:lnTo>
                  <a:lnTo>
                    <a:pt x="17" y="979"/>
                  </a:lnTo>
                  <a:lnTo>
                    <a:pt x="16" y="972"/>
                  </a:lnTo>
                  <a:lnTo>
                    <a:pt x="0" y="9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2" name="Freeform 113"/>
            <p:cNvSpPr>
              <a:spLocks noEditPoints="1"/>
            </p:cNvSpPr>
            <p:nvPr/>
          </p:nvSpPr>
          <p:spPr bwMode="auto">
            <a:xfrm>
              <a:off x="25564732" y="11343249"/>
              <a:ext cx="126435" cy="753249"/>
            </a:xfrm>
            <a:custGeom>
              <a:avLst/>
              <a:gdLst>
                <a:gd name="T0" fmla="*/ 14 w 202"/>
                <a:gd name="T1" fmla="*/ 1075 h 1159"/>
                <a:gd name="T2" fmla="*/ 23 w 202"/>
                <a:gd name="T3" fmla="*/ 1106 h 1159"/>
                <a:gd name="T4" fmla="*/ 24 w 202"/>
                <a:gd name="T5" fmla="*/ 1097 h 1159"/>
                <a:gd name="T6" fmla="*/ 27 w 202"/>
                <a:gd name="T7" fmla="*/ 1095 h 1159"/>
                <a:gd name="T8" fmla="*/ 14 w 202"/>
                <a:gd name="T9" fmla="*/ 1086 h 1159"/>
                <a:gd name="T10" fmla="*/ 18 w 202"/>
                <a:gd name="T11" fmla="*/ 1084 h 1159"/>
                <a:gd name="T12" fmla="*/ 30 w 202"/>
                <a:gd name="T13" fmla="*/ 1116 h 1159"/>
                <a:gd name="T14" fmla="*/ 25 w 202"/>
                <a:gd name="T15" fmla="*/ 1103 h 1159"/>
                <a:gd name="T16" fmla="*/ 34 w 202"/>
                <a:gd name="T17" fmla="*/ 1130 h 1159"/>
                <a:gd name="T18" fmla="*/ 44 w 202"/>
                <a:gd name="T19" fmla="*/ 1086 h 1159"/>
                <a:gd name="T20" fmla="*/ 34 w 202"/>
                <a:gd name="T21" fmla="*/ 1101 h 1159"/>
                <a:gd name="T22" fmla="*/ 53 w 202"/>
                <a:gd name="T23" fmla="*/ 1057 h 1159"/>
                <a:gd name="T24" fmla="*/ 38 w 202"/>
                <a:gd name="T25" fmla="*/ 944 h 1159"/>
                <a:gd name="T26" fmla="*/ 57 w 202"/>
                <a:gd name="T27" fmla="*/ 743 h 1159"/>
                <a:gd name="T28" fmla="*/ 58 w 202"/>
                <a:gd name="T29" fmla="*/ 504 h 1159"/>
                <a:gd name="T30" fmla="*/ 60 w 202"/>
                <a:gd name="T31" fmla="*/ 240 h 1159"/>
                <a:gd name="T32" fmla="*/ 63 w 202"/>
                <a:gd name="T33" fmla="*/ 31 h 1159"/>
                <a:gd name="T34" fmla="*/ 67 w 202"/>
                <a:gd name="T35" fmla="*/ 77 h 1159"/>
                <a:gd name="T36" fmla="*/ 69 w 202"/>
                <a:gd name="T37" fmla="*/ 62 h 1159"/>
                <a:gd name="T38" fmla="*/ 72 w 202"/>
                <a:gd name="T39" fmla="*/ 84 h 1159"/>
                <a:gd name="T40" fmla="*/ 72 w 202"/>
                <a:gd name="T41" fmla="*/ 130 h 1159"/>
                <a:gd name="T42" fmla="*/ 60 w 202"/>
                <a:gd name="T43" fmla="*/ 166 h 1159"/>
                <a:gd name="T44" fmla="*/ 79 w 202"/>
                <a:gd name="T45" fmla="*/ 270 h 1159"/>
                <a:gd name="T46" fmla="*/ 84 w 202"/>
                <a:gd name="T47" fmla="*/ 395 h 1159"/>
                <a:gd name="T48" fmla="*/ 70 w 202"/>
                <a:gd name="T49" fmla="*/ 471 h 1159"/>
                <a:gd name="T50" fmla="*/ 87 w 202"/>
                <a:gd name="T51" fmla="*/ 508 h 1159"/>
                <a:gd name="T52" fmla="*/ 92 w 202"/>
                <a:gd name="T53" fmla="*/ 594 h 1159"/>
                <a:gd name="T54" fmla="*/ 78 w 202"/>
                <a:gd name="T55" fmla="*/ 639 h 1159"/>
                <a:gd name="T56" fmla="*/ 94 w 202"/>
                <a:gd name="T57" fmla="*/ 611 h 1159"/>
                <a:gd name="T58" fmla="*/ 85 w 202"/>
                <a:gd name="T59" fmla="*/ 695 h 1159"/>
                <a:gd name="T60" fmla="*/ 106 w 202"/>
                <a:gd name="T61" fmla="*/ 704 h 1159"/>
                <a:gd name="T62" fmla="*/ 92 w 202"/>
                <a:gd name="T63" fmla="*/ 748 h 1159"/>
                <a:gd name="T64" fmla="*/ 108 w 202"/>
                <a:gd name="T65" fmla="*/ 749 h 1159"/>
                <a:gd name="T66" fmla="*/ 115 w 202"/>
                <a:gd name="T67" fmla="*/ 801 h 1159"/>
                <a:gd name="T68" fmla="*/ 102 w 202"/>
                <a:gd name="T69" fmla="*/ 848 h 1159"/>
                <a:gd name="T70" fmla="*/ 105 w 202"/>
                <a:gd name="T71" fmla="*/ 846 h 1159"/>
                <a:gd name="T72" fmla="*/ 125 w 202"/>
                <a:gd name="T73" fmla="*/ 868 h 1159"/>
                <a:gd name="T74" fmla="*/ 129 w 202"/>
                <a:gd name="T75" fmla="*/ 881 h 1159"/>
                <a:gd name="T76" fmla="*/ 124 w 202"/>
                <a:gd name="T77" fmla="*/ 890 h 1159"/>
                <a:gd name="T78" fmla="*/ 133 w 202"/>
                <a:gd name="T79" fmla="*/ 914 h 1159"/>
                <a:gd name="T80" fmla="*/ 138 w 202"/>
                <a:gd name="T81" fmla="*/ 937 h 1159"/>
                <a:gd name="T82" fmla="*/ 139 w 202"/>
                <a:gd name="T83" fmla="*/ 924 h 1159"/>
                <a:gd name="T84" fmla="*/ 143 w 202"/>
                <a:gd name="T85" fmla="*/ 960 h 1159"/>
                <a:gd name="T86" fmla="*/ 132 w 202"/>
                <a:gd name="T87" fmla="*/ 967 h 1159"/>
                <a:gd name="T88" fmla="*/ 137 w 202"/>
                <a:gd name="T89" fmla="*/ 1015 h 1159"/>
                <a:gd name="T90" fmla="*/ 136 w 202"/>
                <a:gd name="T91" fmla="*/ 987 h 1159"/>
                <a:gd name="T92" fmla="*/ 159 w 202"/>
                <a:gd name="T93" fmla="*/ 1015 h 1159"/>
                <a:gd name="T94" fmla="*/ 145 w 202"/>
                <a:gd name="T95" fmla="*/ 994 h 1159"/>
                <a:gd name="T96" fmla="*/ 146 w 202"/>
                <a:gd name="T97" fmla="*/ 1010 h 1159"/>
                <a:gd name="T98" fmla="*/ 164 w 202"/>
                <a:gd name="T99" fmla="*/ 1020 h 1159"/>
                <a:gd name="T100" fmla="*/ 168 w 202"/>
                <a:gd name="T101" fmla="*/ 1005 h 1159"/>
                <a:gd name="T102" fmla="*/ 154 w 202"/>
                <a:gd name="T103" fmla="*/ 1097 h 1159"/>
                <a:gd name="T104" fmla="*/ 174 w 202"/>
                <a:gd name="T105" fmla="*/ 1082 h 1159"/>
                <a:gd name="T106" fmla="*/ 176 w 202"/>
                <a:gd name="T107" fmla="*/ 1073 h 1159"/>
                <a:gd name="T108" fmla="*/ 179 w 202"/>
                <a:gd name="T109" fmla="*/ 1107 h 1159"/>
                <a:gd name="T110" fmla="*/ 181 w 202"/>
                <a:gd name="T111" fmla="*/ 1133 h 1159"/>
                <a:gd name="T112" fmla="*/ 185 w 202"/>
                <a:gd name="T113" fmla="*/ 1127 h 1159"/>
                <a:gd name="T114" fmla="*/ 178 w 202"/>
                <a:gd name="T115" fmla="*/ 1111 h 1159"/>
                <a:gd name="T116" fmla="*/ 192 w 202"/>
                <a:gd name="T117" fmla="*/ 1079 h 1159"/>
                <a:gd name="T118" fmla="*/ 187 w 202"/>
                <a:gd name="T119" fmla="*/ 1082 h 1159"/>
                <a:gd name="T120" fmla="*/ 189 w 202"/>
                <a:gd name="T121" fmla="*/ 1088 h 1159"/>
                <a:gd name="T122" fmla="*/ 200 w 202"/>
                <a:gd name="T123" fmla="*/ 1083 h 1159"/>
                <a:gd name="T124" fmla="*/ 17 w 202"/>
                <a:gd name="T125" fmla="*/ 107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159">
                  <a:moveTo>
                    <a:pt x="2" y="1072"/>
                  </a:moveTo>
                  <a:lnTo>
                    <a:pt x="2" y="1079"/>
                  </a:lnTo>
                  <a:lnTo>
                    <a:pt x="19" y="1080"/>
                  </a:lnTo>
                  <a:lnTo>
                    <a:pt x="20" y="1073"/>
                  </a:lnTo>
                  <a:lnTo>
                    <a:pt x="11" y="1072"/>
                  </a:lnTo>
                  <a:lnTo>
                    <a:pt x="3" y="1072"/>
                  </a:lnTo>
                  <a:lnTo>
                    <a:pt x="3" y="1083"/>
                  </a:lnTo>
                  <a:lnTo>
                    <a:pt x="20" y="1082"/>
                  </a:lnTo>
                  <a:lnTo>
                    <a:pt x="20" y="1071"/>
                  </a:lnTo>
                  <a:lnTo>
                    <a:pt x="3" y="1071"/>
                  </a:lnTo>
                  <a:lnTo>
                    <a:pt x="2" y="1078"/>
                  </a:lnTo>
                  <a:lnTo>
                    <a:pt x="11" y="1079"/>
                  </a:lnTo>
                  <a:lnTo>
                    <a:pt x="19" y="1079"/>
                  </a:lnTo>
                  <a:lnTo>
                    <a:pt x="19" y="1072"/>
                  </a:lnTo>
                  <a:lnTo>
                    <a:pt x="2" y="1072"/>
                  </a:lnTo>
                  <a:close/>
                  <a:moveTo>
                    <a:pt x="3" y="1095"/>
                  </a:moveTo>
                  <a:lnTo>
                    <a:pt x="3" y="1098"/>
                  </a:lnTo>
                  <a:lnTo>
                    <a:pt x="20" y="1098"/>
                  </a:lnTo>
                  <a:lnTo>
                    <a:pt x="21" y="1075"/>
                  </a:lnTo>
                  <a:lnTo>
                    <a:pt x="12" y="1075"/>
                  </a:lnTo>
                  <a:lnTo>
                    <a:pt x="4" y="1077"/>
                  </a:lnTo>
                  <a:lnTo>
                    <a:pt x="5" y="1081"/>
                  </a:lnTo>
                  <a:lnTo>
                    <a:pt x="21" y="1081"/>
                  </a:lnTo>
                  <a:lnTo>
                    <a:pt x="22" y="1077"/>
                  </a:lnTo>
                  <a:lnTo>
                    <a:pt x="14" y="1075"/>
                  </a:lnTo>
                  <a:lnTo>
                    <a:pt x="5" y="1076"/>
                  </a:lnTo>
                  <a:lnTo>
                    <a:pt x="6" y="1091"/>
                  </a:lnTo>
                  <a:lnTo>
                    <a:pt x="6" y="1093"/>
                  </a:lnTo>
                  <a:lnTo>
                    <a:pt x="23" y="1092"/>
                  </a:lnTo>
                  <a:lnTo>
                    <a:pt x="23" y="1090"/>
                  </a:lnTo>
                  <a:lnTo>
                    <a:pt x="22" y="1075"/>
                  </a:lnTo>
                  <a:lnTo>
                    <a:pt x="5" y="1074"/>
                  </a:lnTo>
                  <a:lnTo>
                    <a:pt x="5" y="1079"/>
                  </a:lnTo>
                  <a:lnTo>
                    <a:pt x="13" y="1080"/>
                  </a:lnTo>
                  <a:lnTo>
                    <a:pt x="21" y="1079"/>
                  </a:lnTo>
                  <a:lnTo>
                    <a:pt x="21" y="1074"/>
                  </a:lnTo>
                  <a:lnTo>
                    <a:pt x="4" y="1075"/>
                  </a:lnTo>
                  <a:lnTo>
                    <a:pt x="3" y="1097"/>
                  </a:lnTo>
                  <a:lnTo>
                    <a:pt x="12" y="1098"/>
                  </a:lnTo>
                  <a:lnTo>
                    <a:pt x="20" y="1097"/>
                  </a:lnTo>
                  <a:lnTo>
                    <a:pt x="20" y="1095"/>
                  </a:lnTo>
                  <a:lnTo>
                    <a:pt x="3" y="1095"/>
                  </a:lnTo>
                  <a:close/>
                  <a:moveTo>
                    <a:pt x="7" y="1105"/>
                  </a:moveTo>
                  <a:lnTo>
                    <a:pt x="7" y="1106"/>
                  </a:lnTo>
                  <a:lnTo>
                    <a:pt x="23" y="1106"/>
                  </a:lnTo>
                  <a:lnTo>
                    <a:pt x="24" y="1082"/>
                  </a:lnTo>
                  <a:lnTo>
                    <a:pt x="7" y="1082"/>
                  </a:lnTo>
                  <a:lnTo>
                    <a:pt x="7" y="1106"/>
                  </a:lnTo>
                  <a:lnTo>
                    <a:pt x="15" y="1106"/>
                  </a:lnTo>
                  <a:lnTo>
                    <a:pt x="23" y="1106"/>
                  </a:lnTo>
                  <a:lnTo>
                    <a:pt x="23" y="1104"/>
                  </a:lnTo>
                  <a:lnTo>
                    <a:pt x="7" y="1105"/>
                  </a:lnTo>
                  <a:close/>
                  <a:moveTo>
                    <a:pt x="7" y="1088"/>
                  </a:moveTo>
                  <a:lnTo>
                    <a:pt x="8" y="1098"/>
                  </a:lnTo>
                  <a:lnTo>
                    <a:pt x="24" y="1098"/>
                  </a:lnTo>
                  <a:lnTo>
                    <a:pt x="25" y="1085"/>
                  </a:lnTo>
                  <a:lnTo>
                    <a:pt x="17" y="1084"/>
                  </a:lnTo>
                  <a:lnTo>
                    <a:pt x="8" y="1085"/>
                  </a:lnTo>
                  <a:lnTo>
                    <a:pt x="9" y="1106"/>
                  </a:lnTo>
                  <a:lnTo>
                    <a:pt x="25" y="1107"/>
                  </a:lnTo>
                  <a:lnTo>
                    <a:pt x="26" y="1103"/>
                  </a:lnTo>
                  <a:lnTo>
                    <a:pt x="26" y="1102"/>
                  </a:lnTo>
                  <a:lnTo>
                    <a:pt x="26" y="1100"/>
                  </a:lnTo>
                  <a:lnTo>
                    <a:pt x="10" y="1100"/>
                  </a:lnTo>
                  <a:lnTo>
                    <a:pt x="10" y="1101"/>
                  </a:lnTo>
                  <a:lnTo>
                    <a:pt x="18" y="1102"/>
                  </a:lnTo>
                  <a:lnTo>
                    <a:pt x="10" y="1101"/>
                  </a:lnTo>
                  <a:lnTo>
                    <a:pt x="9" y="1105"/>
                  </a:lnTo>
                  <a:lnTo>
                    <a:pt x="17" y="1106"/>
                  </a:lnTo>
                  <a:lnTo>
                    <a:pt x="26" y="1106"/>
                  </a:lnTo>
                  <a:lnTo>
                    <a:pt x="25" y="1084"/>
                  </a:lnTo>
                  <a:lnTo>
                    <a:pt x="8" y="1084"/>
                  </a:lnTo>
                  <a:lnTo>
                    <a:pt x="8" y="1097"/>
                  </a:lnTo>
                  <a:lnTo>
                    <a:pt x="16" y="1097"/>
                  </a:lnTo>
                  <a:lnTo>
                    <a:pt x="24" y="1097"/>
                  </a:lnTo>
                  <a:lnTo>
                    <a:pt x="24" y="1088"/>
                  </a:lnTo>
                  <a:lnTo>
                    <a:pt x="7" y="1088"/>
                  </a:lnTo>
                  <a:close/>
                  <a:moveTo>
                    <a:pt x="27" y="1088"/>
                  </a:moveTo>
                  <a:lnTo>
                    <a:pt x="27" y="1073"/>
                  </a:lnTo>
                  <a:lnTo>
                    <a:pt x="18" y="1073"/>
                  </a:lnTo>
                  <a:lnTo>
                    <a:pt x="10" y="1073"/>
                  </a:lnTo>
                  <a:lnTo>
                    <a:pt x="11" y="1083"/>
                  </a:lnTo>
                  <a:lnTo>
                    <a:pt x="27" y="1083"/>
                  </a:lnTo>
                  <a:lnTo>
                    <a:pt x="27" y="1072"/>
                  </a:lnTo>
                  <a:lnTo>
                    <a:pt x="10" y="1072"/>
                  </a:lnTo>
                  <a:lnTo>
                    <a:pt x="10" y="1087"/>
                  </a:lnTo>
                  <a:lnTo>
                    <a:pt x="27" y="1088"/>
                  </a:lnTo>
                  <a:close/>
                  <a:moveTo>
                    <a:pt x="11" y="1095"/>
                  </a:moveTo>
                  <a:lnTo>
                    <a:pt x="11" y="1108"/>
                  </a:lnTo>
                  <a:lnTo>
                    <a:pt x="11" y="1116"/>
                  </a:lnTo>
                  <a:lnTo>
                    <a:pt x="12" y="1123"/>
                  </a:lnTo>
                  <a:lnTo>
                    <a:pt x="29" y="1122"/>
                  </a:lnTo>
                  <a:lnTo>
                    <a:pt x="29" y="1099"/>
                  </a:lnTo>
                  <a:lnTo>
                    <a:pt x="12" y="1099"/>
                  </a:lnTo>
                  <a:lnTo>
                    <a:pt x="12" y="1122"/>
                  </a:lnTo>
                  <a:lnTo>
                    <a:pt x="20" y="1122"/>
                  </a:lnTo>
                  <a:lnTo>
                    <a:pt x="29" y="1121"/>
                  </a:lnTo>
                  <a:lnTo>
                    <a:pt x="28" y="1115"/>
                  </a:lnTo>
                  <a:lnTo>
                    <a:pt x="27" y="1108"/>
                  </a:lnTo>
                  <a:lnTo>
                    <a:pt x="27" y="1095"/>
                  </a:lnTo>
                  <a:lnTo>
                    <a:pt x="11" y="1095"/>
                  </a:lnTo>
                  <a:close/>
                  <a:moveTo>
                    <a:pt x="29" y="1086"/>
                  </a:moveTo>
                  <a:lnTo>
                    <a:pt x="29" y="1083"/>
                  </a:lnTo>
                  <a:lnTo>
                    <a:pt x="30" y="1067"/>
                  </a:lnTo>
                  <a:lnTo>
                    <a:pt x="21" y="1067"/>
                  </a:lnTo>
                  <a:lnTo>
                    <a:pt x="13" y="1067"/>
                  </a:lnTo>
                  <a:lnTo>
                    <a:pt x="13" y="1073"/>
                  </a:lnTo>
                  <a:lnTo>
                    <a:pt x="30" y="1073"/>
                  </a:lnTo>
                  <a:lnTo>
                    <a:pt x="30" y="1067"/>
                  </a:lnTo>
                  <a:lnTo>
                    <a:pt x="13" y="1066"/>
                  </a:lnTo>
                  <a:lnTo>
                    <a:pt x="13" y="1082"/>
                  </a:lnTo>
                  <a:lnTo>
                    <a:pt x="12" y="1086"/>
                  </a:lnTo>
                  <a:lnTo>
                    <a:pt x="29" y="1086"/>
                  </a:lnTo>
                  <a:close/>
                  <a:moveTo>
                    <a:pt x="14" y="1086"/>
                  </a:moveTo>
                  <a:lnTo>
                    <a:pt x="14" y="1096"/>
                  </a:lnTo>
                  <a:lnTo>
                    <a:pt x="14" y="1103"/>
                  </a:lnTo>
                  <a:lnTo>
                    <a:pt x="31" y="1103"/>
                  </a:lnTo>
                  <a:lnTo>
                    <a:pt x="32" y="1070"/>
                  </a:lnTo>
                  <a:lnTo>
                    <a:pt x="15" y="1070"/>
                  </a:lnTo>
                  <a:lnTo>
                    <a:pt x="14" y="1103"/>
                  </a:lnTo>
                  <a:lnTo>
                    <a:pt x="23" y="1103"/>
                  </a:lnTo>
                  <a:lnTo>
                    <a:pt x="31" y="1102"/>
                  </a:lnTo>
                  <a:lnTo>
                    <a:pt x="31" y="1095"/>
                  </a:lnTo>
                  <a:lnTo>
                    <a:pt x="31" y="1085"/>
                  </a:lnTo>
                  <a:lnTo>
                    <a:pt x="14" y="1086"/>
                  </a:lnTo>
                  <a:close/>
                  <a:moveTo>
                    <a:pt x="16" y="1081"/>
                  </a:moveTo>
                  <a:lnTo>
                    <a:pt x="16" y="1091"/>
                  </a:lnTo>
                  <a:lnTo>
                    <a:pt x="32" y="1092"/>
                  </a:lnTo>
                  <a:lnTo>
                    <a:pt x="33" y="1086"/>
                  </a:lnTo>
                  <a:lnTo>
                    <a:pt x="25" y="1085"/>
                  </a:lnTo>
                  <a:lnTo>
                    <a:pt x="16" y="1085"/>
                  </a:lnTo>
                  <a:lnTo>
                    <a:pt x="17" y="1095"/>
                  </a:lnTo>
                  <a:lnTo>
                    <a:pt x="34" y="1095"/>
                  </a:lnTo>
                  <a:lnTo>
                    <a:pt x="33" y="1085"/>
                  </a:lnTo>
                  <a:lnTo>
                    <a:pt x="16" y="1084"/>
                  </a:lnTo>
                  <a:lnTo>
                    <a:pt x="16" y="1090"/>
                  </a:lnTo>
                  <a:lnTo>
                    <a:pt x="24" y="1091"/>
                  </a:lnTo>
                  <a:lnTo>
                    <a:pt x="32" y="1090"/>
                  </a:lnTo>
                  <a:lnTo>
                    <a:pt x="32" y="1081"/>
                  </a:lnTo>
                  <a:lnTo>
                    <a:pt x="16" y="1081"/>
                  </a:lnTo>
                  <a:close/>
                  <a:moveTo>
                    <a:pt x="34" y="1099"/>
                  </a:moveTo>
                  <a:lnTo>
                    <a:pt x="34" y="1084"/>
                  </a:lnTo>
                  <a:lnTo>
                    <a:pt x="35" y="1062"/>
                  </a:lnTo>
                  <a:lnTo>
                    <a:pt x="27" y="1062"/>
                  </a:lnTo>
                  <a:lnTo>
                    <a:pt x="18" y="1062"/>
                  </a:lnTo>
                  <a:lnTo>
                    <a:pt x="18" y="1075"/>
                  </a:lnTo>
                  <a:lnTo>
                    <a:pt x="35" y="1075"/>
                  </a:lnTo>
                  <a:lnTo>
                    <a:pt x="35" y="1061"/>
                  </a:lnTo>
                  <a:lnTo>
                    <a:pt x="18" y="1061"/>
                  </a:lnTo>
                  <a:lnTo>
                    <a:pt x="18" y="1084"/>
                  </a:lnTo>
                  <a:lnTo>
                    <a:pt x="17" y="1098"/>
                  </a:lnTo>
                  <a:lnTo>
                    <a:pt x="34" y="1099"/>
                  </a:lnTo>
                  <a:close/>
                  <a:moveTo>
                    <a:pt x="19" y="1088"/>
                  </a:moveTo>
                  <a:lnTo>
                    <a:pt x="19" y="1094"/>
                  </a:lnTo>
                  <a:lnTo>
                    <a:pt x="20" y="1097"/>
                  </a:lnTo>
                  <a:lnTo>
                    <a:pt x="20" y="1098"/>
                  </a:lnTo>
                  <a:lnTo>
                    <a:pt x="36" y="1095"/>
                  </a:lnTo>
                  <a:lnTo>
                    <a:pt x="37" y="1078"/>
                  </a:lnTo>
                  <a:lnTo>
                    <a:pt x="20" y="1078"/>
                  </a:lnTo>
                  <a:lnTo>
                    <a:pt x="20" y="1095"/>
                  </a:lnTo>
                  <a:lnTo>
                    <a:pt x="28" y="1095"/>
                  </a:lnTo>
                  <a:lnTo>
                    <a:pt x="36" y="1093"/>
                  </a:lnTo>
                  <a:lnTo>
                    <a:pt x="35" y="1091"/>
                  </a:lnTo>
                  <a:lnTo>
                    <a:pt x="27" y="1093"/>
                  </a:lnTo>
                  <a:lnTo>
                    <a:pt x="36" y="1093"/>
                  </a:lnTo>
                  <a:lnTo>
                    <a:pt x="36" y="1088"/>
                  </a:lnTo>
                  <a:lnTo>
                    <a:pt x="19" y="1088"/>
                  </a:lnTo>
                  <a:close/>
                  <a:moveTo>
                    <a:pt x="20" y="1071"/>
                  </a:moveTo>
                  <a:lnTo>
                    <a:pt x="21" y="1090"/>
                  </a:lnTo>
                  <a:lnTo>
                    <a:pt x="21" y="1117"/>
                  </a:lnTo>
                  <a:lnTo>
                    <a:pt x="38" y="1117"/>
                  </a:lnTo>
                  <a:lnTo>
                    <a:pt x="38" y="1111"/>
                  </a:lnTo>
                  <a:lnTo>
                    <a:pt x="21" y="1111"/>
                  </a:lnTo>
                  <a:lnTo>
                    <a:pt x="21" y="1116"/>
                  </a:lnTo>
                  <a:lnTo>
                    <a:pt x="30" y="1116"/>
                  </a:lnTo>
                  <a:lnTo>
                    <a:pt x="38" y="1116"/>
                  </a:lnTo>
                  <a:lnTo>
                    <a:pt x="38" y="1090"/>
                  </a:lnTo>
                  <a:lnTo>
                    <a:pt x="37" y="1071"/>
                  </a:lnTo>
                  <a:lnTo>
                    <a:pt x="20" y="1071"/>
                  </a:lnTo>
                  <a:close/>
                  <a:moveTo>
                    <a:pt x="38" y="1099"/>
                  </a:moveTo>
                  <a:lnTo>
                    <a:pt x="39" y="1083"/>
                  </a:lnTo>
                  <a:lnTo>
                    <a:pt x="31" y="1083"/>
                  </a:lnTo>
                  <a:lnTo>
                    <a:pt x="22" y="1084"/>
                  </a:lnTo>
                  <a:lnTo>
                    <a:pt x="22" y="1093"/>
                  </a:lnTo>
                  <a:lnTo>
                    <a:pt x="39" y="1093"/>
                  </a:lnTo>
                  <a:lnTo>
                    <a:pt x="39" y="1083"/>
                  </a:lnTo>
                  <a:lnTo>
                    <a:pt x="22" y="1083"/>
                  </a:lnTo>
                  <a:lnTo>
                    <a:pt x="22" y="1099"/>
                  </a:lnTo>
                  <a:lnTo>
                    <a:pt x="38" y="1099"/>
                  </a:lnTo>
                  <a:close/>
                  <a:moveTo>
                    <a:pt x="23" y="1106"/>
                  </a:moveTo>
                  <a:lnTo>
                    <a:pt x="23" y="1109"/>
                  </a:lnTo>
                  <a:lnTo>
                    <a:pt x="23" y="1110"/>
                  </a:lnTo>
                  <a:lnTo>
                    <a:pt x="23" y="1114"/>
                  </a:lnTo>
                  <a:lnTo>
                    <a:pt x="40" y="1114"/>
                  </a:lnTo>
                  <a:lnTo>
                    <a:pt x="41" y="1101"/>
                  </a:lnTo>
                  <a:lnTo>
                    <a:pt x="41" y="1087"/>
                  </a:lnTo>
                  <a:lnTo>
                    <a:pt x="33" y="1086"/>
                  </a:lnTo>
                  <a:lnTo>
                    <a:pt x="25" y="1087"/>
                  </a:lnTo>
                  <a:lnTo>
                    <a:pt x="25" y="1097"/>
                  </a:lnTo>
                  <a:lnTo>
                    <a:pt x="25" y="1103"/>
                  </a:lnTo>
                  <a:lnTo>
                    <a:pt x="42" y="1102"/>
                  </a:lnTo>
                  <a:lnTo>
                    <a:pt x="42" y="1096"/>
                  </a:lnTo>
                  <a:lnTo>
                    <a:pt x="41" y="1086"/>
                  </a:lnTo>
                  <a:lnTo>
                    <a:pt x="25" y="1086"/>
                  </a:lnTo>
                  <a:lnTo>
                    <a:pt x="24" y="1100"/>
                  </a:lnTo>
                  <a:lnTo>
                    <a:pt x="23" y="1113"/>
                  </a:lnTo>
                  <a:lnTo>
                    <a:pt x="32" y="1113"/>
                  </a:lnTo>
                  <a:lnTo>
                    <a:pt x="40" y="1112"/>
                  </a:lnTo>
                  <a:lnTo>
                    <a:pt x="39" y="1108"/>
                  </a:lnTo>
                  <a:lnTo>
                    <a:pt x="31" y="1109"/>
                  </a:lnTo>
                  <a:lnTo>
                    <a:pt x="40" y="1108"/>
                  </a:lnTo>
                  <a:lnTo>
                    <a:pt x="39" y="1106"/>
                  </a:lnTo>
                  <a:lnTo>
                    <a:pt x="23" y="1106"/>
                  </a:lnTo>
                  <a:close/>
                  <a:moveTo>
                    <a:pt x="25" y="1115"/>
                  </a:moveTo>
                  <a:lnTo>
                    <a:pt x="26" y="1130"/>
                  </a:lnTo>
                  <a:lnTo>
                    <a:pt x="42" y="1131"/>
                  </a:lnTo>
                  <a:lnTo>
                    <a:pt x="43" y="1128"/>
                  </a:lnTo>
                  <a:lnTo>
                    <a:pt x="43" y="1126"/>
                  </a:lnTo>
                  <a:lnTo>
                    <a:pt x="43" y="1120"/>
                  </a:lnTo>
                  <a:lnTo>
                    <a:pt x="27" y="1119"/>
                  </a:lnTo>
                  <a:lnTo>
                    <a:pt x="26" y="1126"/>
                  </a:lnTo>
                  <a:lnTo>
                    <a:pt x="35" y="1126"/>
                  </a:lnTo>
                  <a:lnTo>
                    <a:pt x="27" y="1125"/>
                  </a:lnTo>
                  <a:lnTo>
                    <a:pt x="26" y="1128"/>
                  </a:lnTo>
                  <a:lnTo>
                    <a:pt x="34" y="1130"/>
                  </a:lnTo>
                  <a:lnTo>
                    <a:pt x="43" y="1130"/>
                  </a:lnTo>
                  <a:lnTo>
                    <a:pt x="42" y="1115"/>
                  </a:lnTo>
                  <a:lnTo>
                    <a:pt x="25" y="1115"/>
                  </a:lnTo>
                  <a:close/>
                  <a:moveTo>
                    <a:pt x="44" y="1107"/>
                  </a:moveTo>
                  <a:lnTo>
                    <a:pt x="44" y="1087"/>
                  </a:lnTo>
                  <a:lnTo>
                    <a:pt x="36" y="1087"/>
                  </a:lnTo>
                  <a:lnTo>
                    <a:pt x="28" y="1087"/>
                  </a:lnTo>
                  <a:lnTo>
                    <a:pt x="28" y="1100"/>
                  </a:lnTo>
                  <a:lnTo>
                    <a:pt x="29" y="1103"/>
                  </a:lnTo>
                  <a:lnTo>
                    <a:pt x="29" y="1104"/>
                  </a:lnTo>
                  <a:lnTo>
                    <a:pt x="37" y="1101"/>
                  </a:lnTo>
                  <a:lnTo>
                    <a:pt x="29" y="1102"/>
                  </a:lnTo>
                  <a:lnTo>
                    <a:pt x="29" y="1115"/>
                  </a:lnTo>
                  <a:lnTo>
                    <a:pt x="46" y="1116"/>
                  </a:lnTo>
                  <a:lnTo>
                    <a:pt x="47" y="1114"/>
                  </a:lnTo>
                  <a:lnTo>
                    <a:pt x="30" y="1111"/>
                  </a:lnTo>
                  <a:lnTo>
                    <a:pt x="30" y="1113"/>
                  </a:lnTo>
                  <a:lnTo>
                    <a:pt x="38" y="1114"/>
                  </a:lnTo>
                  <a:lnTo>
                    <a:pt x="46" y="1114"/>
                  </a:lnTo>
                  <a:lnTo>
                    <a:pt x="45" y="1101"/>
                  </a:lnTo>
                  <a:lnTo>
                    <a:pt x="45" y="1098"/>
                  </a:lnTo>
                  <a:lnTo>
                    <a:pt x="44" y="1097"/>
                  </a:lnTo>
                  <a:lnTo>
                    <a:pt x="37" y="1100"/>
                  </a:lnTo>
                  <a:lnTo>
                    <a:pt x="45" y="1099"/>
                  </a:lnTo>
                  <a:lnTo>
                    <a:pt x="44" y="1086"/>
                  </a:lnTo>
                  <a:lnTo>
                    <a:pt x="28" y="1086"/>
                  </a:lnTo>
                  <a:lnTo>
                    <a:pt x="27" y="1107"/>
                  </a:lnTo>
                  <a:lnTo>
                    <a:pt x="44" y="1107"/>
                  </a:lnTo>
                  <a:close/>
                  <a:moveTo>
                    <a:pt x="47" y="1100"/>
                  </a:moveTo>
                  <a:lnTo>
                    <a:pt x="47" y="1096"/>
                  </a:lnTo>
                  <a:lnTo>
                    <a:pt x="39" y="1096"/>
                  </a:lnTo>
                  <a:lnTo>
                    <a:pt x="31" y="1096"/>
                  </a:lnTo>
                  <a:lnTo>
                    <a:pt x="31" y="1112"/>
                  </a:lnTo>
                  <a:lnTo>
                    <a:pt x="48" y="1112"/>
                  </a:lnTo>
                  <a:lnTo>
                    <a:pt x="49" y="1105"/>
                  </a:lnTo>
                  <a:lnTo>
                    <a:pt x="32" y="1104"/>
                  </a:lnTo>
                  <a:lnTo>
                    <a:pt x="31" y="1111"/>
                  </a:lnTo>
                  <a:lnTo>
                    <a:pt x="40" y="1111"/>
                  </a:lnTo>
                  <a:lnTo>
                    <a:pt x="48" y="1111"/>
                  </a:lnTo>
                  <a:lnTo>
                    <a:pt x="47" y="1096"/>
                  </a:lnTo>
                  <a:lnTo>
                    <a:pt x="31" y="1096"/>
                  </a:lnTo>
                  <a:lnTo>
                    <a:pt x="31" y="1099"/>
                  </a:lnTo>
                  <a:lnTo>
                    <a:pt x="47" y="1100"/>
                  </a:lnTo>
                  <a:close/>
                  <a:moveTo>
                    <a:pt x="32" y="1105"/>
                  </a:moveTo>
                  <a:lnTo>
                    <a:pt x="32" y="1107"/>
                  </a:lnTo>
                  <a:lnTo>
                    <a:pt x="49" y="1106"/>
                  </a:lnTo>
                  <a:lnTo>
                    <a:pt x="50" y="1079"/>
                  </a:lnTo>
                  <a:lnTo>
                    <a:pt x="41" y="1079"/>
                  </a:lnTo>
                  <a:lnTo>
                    <a:pt x="33" y="1079"/>
                  </a:lnTo>
                  <a:lnTo>
                    <a:pt x="34" y="1101"/>
                  </a:lnTo>
                  <a:lnTo>
                    <a:pt x="51" y="1101"/>
                  </a:lnTo>
                  <a:lnTo>
                    <a:pt x="50" y="1079"/>
                  </a:lnTo>
                  <a:lnTo>
                    <a:pt x="33" y="1079"/>
                  </a:lnTo>
                  <a:lnTo>
                    <a:pt x="32" y="1106"/>
                  </a:lnTo>
                  <a:lnTo>
                    <a:pt x="41" y="1106"/>
                  </a:lnTo>
                  <a:lnTo>
                    <a:pt x="49" y="1105"/>
                  </a:lnTo>
                  <a:lnTo>
                    <a:pt x="49" y="1104"/>
                  </a:lnTo>
                  <a:lnTo>
                    <a:pt x="32" y="1105"/>
                  </a:lnTo>
                  <a:close/>
                  <a:moveTo>
                    <a:pt x="51" y="1112"/>
                  </a:moveTo>
                  <a:lnTo>
                    <a:pt x="51" y="1102"/>
                  </a:lnTo>
                  <a:lnTo>
                    <a:pt x="52" y="1090"/>
                  </a:lnTo>
                  <a:lnTo>
                    <a:pt x="43" y="1089"/>
                  </a:lnTo>
                  <a:lnTo>
                    <a:pt x="35" y="1090"/>
                  </a:lnTo>
                  <a:lnTo>
                    <a:pt x="35" y="1092"/>
                  </a:lnTo>
                  <a:lnTo>
                    <a:pt x="52" y="1092"/>
                  </a:lnTo>
                  <a:lnTo>
                    <a:pt x="52" y="1089"/>
                  </a:lnTo>
                  <a:lnTo>
                    <a:pt x="35" y="1089"/>
                  </a:lnTo>
                  <a:lnTo>
                    <a:pt x="34" y="1101"/>
                  </a:lnTo>
                  <a:lnTo>
                    <a:pt x="34" y="1111"/>
                  </a:lnTo>
                  <a:lnTo>
                    <a:pt x="51" y="1112"/>
                  </a:lnTo>
                  <a:close/>
                  <a:moveTo>
                    <a:pt x="36" y="1105"/>
                  </a:moveTo>
                  <a:lnTo>
                    <a:pt x="36" y="1106"/>
                  </a:lnTo>
                  <a:lnTo>
                    <a:pt x="52" y="1106"/>
                  </a:lnTo>
                  <a:lnTo>
                    <a:pt x="53" y="1079"/>
                  </a:lnTo>
                  <a:lnTo>
                    <a:pt x="53" y="1057"/>
                  </a:lnTo>
                  <a:lnTo>
                    <a:pt x="37" y="1057"/>
                  </a:lnTo>
                  <a:lnTo>
                    <a:pt x="36" y="1079"/>
                  </a:lnTo>
                  <a:lnTo>
                    <a:pt x="36" y="1106"/>
                  </a:lnTo>
                  <a:lnTo>
                    <a:pt x="44" y="1106"/>
                  </a:lnTo>
                  <a:lnTo>
                    <a:pt x="52" y="1106"/>
                  </a:lnTo>
                  <a:lnTo>
                    <a:pt x="52" y="1104"/>
                  </a:lnTo>
                  <a:lnTo>
                    <a:pt x="36" y="1105"/>
                  </a:lnTo>
                  <a:close/>
                  <a:moveTo>
                    <a:pt x="54" y="1044"/>
                  </a:moveTo>
                  <a:lnTo>
                    <a:pt x="54" y="1035"/>
                  </a:lnTo>
                  <a:lnTo>
                    <a:pt x="54" y="1019"/>
                  </a:lnTo>
                  <a:lnTo>
                    <a:pt x="38" y="1019"/>
                  </a:lnTo>
                  <a:lnTo>
                    <a:pt x="37" y="1035"/>
                  </a:lnTo>
                  <a:lnTo>
                    <a:pt x="37" y="1044"/>
                  </a:lnTo>
                  <a:lnTo>
                    <a:pt x="54" y="1044"/>
                  </a:lnTo>
                  <a:close/>
                  <a:moveTo>
                    <a:pt x="54" y="1007"/>
                  </a:moveTo>
                  <a:lnTo>
                    <a:pt x="55" y="982"/>
                  </a:lnTo>
                  <a:lnTo>
                    <a:pt x="55" y="956"/>
                  </a:lnTo>
                  <a:lnTo>
                    <a:pt x="38" y="956"/>
                  </a:lnTo>
                  <a:lnTo>
                    <a:pt x="38" y="982"/>
                  </a:lnTo>
                  <a:lnTo>
                    <a:pt x="38" y="1006"/>
                  </a:lnTo>
                  <a:lnTo>
                    <a:pt x="54" y="1007"/>
                  </a:lnTo>
                  <a:close/>
                  <a:moveTo>
                    <a:pt x="55" y="944"/>
                  </a:moveTo>
                  <a:lnTo>
                    <a:pt x="55" y="919"/>
                  </a:lnTo>
                  <a:lnTo>
                    <a:pt x="39" y="919"/>
                  </a:lnTo>
                  <a:lnTo>
                    <a:pt x="38" y="944"/>
                  </a:lnTo>
                  <a:lnTo>
                    <a:pt x="55" y="944"/>
                  </a:lnTo>
                  <a:close/>
                  <a:moveTo>
                    <a:pt x="56" y="906"/>
                  </a:moveTo>
                  <a:lnTo>
                    <a:pt x="56" y="887"/>
                  </a:lnTo>
                  <a:lnTo>
                    <a:pt x="56" y="856"/>
                  </a:lnTo>
                  <a:lnTo>
                    <a:pt x="39" y="856"/>
                  </a:lnTo>
                  <a:lnTo>
                    <a:pt x="39" y="887"/>
                  </a:lnTo>
                  <a:lnTo>
                    <a:pt x="39" y="906"/>
                  </a:lnTo>
                  <a:lnTo>
                    <a:pt x="56" y="906"/>
                  </a:lnTo>
                  <a:close/>
                  <a:moveTo>
                    <a:pt x="56" y="843"/>
                  </a:moveTo>
                  <a:lnTo>
                    <a:pt x="56" y="818"/>
                  </a:lnTo>
                  <a:lnTo>
                    <a:pt x="39" y="818"/>
                  </a:lnTo>
                  <a:lnTo>
                    <a:pt x="39" y="843"/>
                  </a:lnTo>
                  <a:lnTo>
                    <a:pt x="56" y="843"/>
                  </a:lnTo>
                  <a:close/>
                  <a:moveTo>
                    <a:pt x="56" y="806"/>
                  </a:moveTo>
                  <a:lnTo>
                    <a:pt x="56" y="772"/>
                  </a:lnTo>
                  <a:lnTo>
                    <a:pt x="56" y="755"/>
                  </a:lnTo>
                  <a:lnTo>
                    <a:pt x="40" y="755"/>
                  </a:lnTo>
                  <a:lnTo>
                    <a:pt x="40" y="772"/>
                  </a:lnTo>
                  <a:lnTo>
                    <a:pt x="39" y="806"/>
                  </a:lnTo>
                  <a:lnTo>
                    <a:pt x="56" y="806"/>
                  </a:lnTo>
                  <a:close/>
                  <a:moveTo>
                    <a:pt x="57" y="743"/>
                  </a:moveTo>
                  <a:lnTo>
                    <a:pt x="57" y="718"/>
                  </a:lnTo>
                  <a:lnTo>
                    <a:pt x="40" y="718"/>
                  </a:lnTo>
                  <a:lnTo>
                    <a:pt x="40" y="743"/>
                  </a:lnTo>
                  <a:lnTo>
                    <a:pt x="57" y="743"/>
                  </a:lnTo>
                  <a:close/>
                  <a:moveTo>
                    <a:pt x="57" y="705"/>
                  </a:moveTo>
                  <a:lnTo>
                    <a:pt x="57" y="655"/>
                  </a:lnTo>
                  <a:lnTo>
                    <a:pt x="40" y="655"/>
                  </a:lnTo>
                  <a:lnTo>
                    <a:pt x="40" y="705"/>
                  </a:lnTo>
                  <a:lnTo>
                    <a:pt x="57" y="705"/>
                  </a:lnTo>
                  <a:close/>
                  <a:moveTo>
                    <a:pt x="57" y="642"/>
                  </a:moveTo>
                  <a:lnTo>
                    <a:pt x="57" y="617"/>
                  </a:lnTo>
                  <a:lnTo>
                    <a:pt x="41" y="617"/>
                  </a:lnTo>
                  <a:lnTo>
                    <a:pt x="41" y="642"/>
                  </a:lnTo>
                  <a:lnTo>
                    <a:pt x="57" y="642"/>
                  </a:lnTo>
                  <a:close/>
                  <a:moveTo>
                    <a:pt x="58" y="604"/>
                  </a:moveTo>
                  <a:lnTo>
                    <a:pt x="58" y="554"/>
                  </a:lnTo>
                  <a:lnTo>
                    <a:pt x="41" y="554"/>
                  </a:lnTo>
                  <a:lnTo>
                    <a:pt x="41" y="604"/>
                  </a:lnTo>
                  <a:lnTo>
                    <a:pt x="58" y="604"/>
                  </a:lnTo>
                  <a:close/>
                  <a:moveTo>
                    <a:pt x="58" y="542"/>
                  </a:moveTo>
                  <a:lnTo>
                    <a:pt x="58" y="516"/>
                  </a:lnTo>
                  <a:lnTo>
                    <a:pt x="41" y="516"/>
                  </a:lnTo>
                  <a:lnTo>
                    <a:pt x="41" y="542"/>
                  </a:lnTo>
                  <a:lnTo>
                    <a:pt x="58" y="542"/>
                  </a:lnTo>
                  <a:close/>
                  <a:moveTo>
                    <a:pt x="58" y="504"/>
                  </a:moveTo>
                  <a:lnTo>
                    <a:pt x="58" y="454"/>
                  </a:lnTo>
                  <a:lnTo>
                    <a:pt x="41" y="454"/>
                  </a:lnTo>
                  <a:lnTo>
                    <a:pt x="41" y="504"/>
                  </a:lnTo>
                  <a:lnTo>
                    <a:pt x="58" y="504"/>
                  </a:lnTo>
                  <a:close/>
                  <a:moveTo>
                    <a:pt x="58" y="441"/>
                  </a:moveTo>
                  <a:lnTo>
                    <a:pt x="59" y="416"/>
                  </a:lnTo>
                  <a:lnTo>
                    <a:pt x="42" y="416"/>
                  </a:lnTo>
                  <a:lnTo>
                    <a:pt x="42" y="441"/>
                  </a:lnTo>
                  <a:lnTo>
                    <a:pt x="58" y="441"/>
                  </a:lnTo>
                  <a:close/>
                  <a:moveTo>
                    <a:pt x="59" y="403"/>
                  </a:moveTo>
                  <a:lnTo>
                    <a:pt x="59" y="353"/>
                  </a:lnTo>
                  <a:lnTo>
                    <a:pt x="42" y="353"/>
                  </a:lnTo>
                  <a:lnTo>
                    <a:pt x="42" y="403"/>
                  </a:lnTo>
                  <a:lnTo>
                    <a:pt x="59" y="403"/>
                  </a:lnTo>
                  <a:close/>
                  <a:moveTo>
                    <a:pt x="59" y="340"/>
                  </a:moveTo>
                  <a:lnTo>
                    <a:pt x="59" y="315"/>
                  </a:lnTo>
                  <a:lnTo>
                    <a:pt x="43" y="315"/>
                  </a:lnTo>
                  <a:lnTo>
                    <a:pt x="42" y="340"/>
                  </a:lnTo>
                  <a:lnTo>
                    <a:pt x="59" y="340"/>
                  </a:lnTo>
                  <a:close/>
                  <a:moveTo>
                    <a:pt x="59" y="303"/>
                  </a:moveTo>
                  <a:lnTo>
                    <a:pt x="60" y="252"/>
                  </a:lnTo>
                  <a:lnTo>
                    <a:pt x="43" y="252"/>
                  </a:lnTo>
                  <a:lnTo>
                    <a:pt x="43" y="302"/>
                  </a:lnTo>
                  <a:lnTo>
                    <a:pt x="59" y="303"/>
                  </a:lnTo>
                  <a:close/>
                  <a:moveTo>
                    <a:pt x="60" y="240"/>
                  </a:moveTo>
                  <a:lnTo>
                    <a:pt x="60" y="215"/>
                  </a:lnTo>
                  <a:lnTo>
                    <a:pt x="43" y="215"/>
                  </a:lnTo>
                  <a:lnTo>
                    <a:pt x="43" y="240"/>
                  </a:lnTo>
                  <a:lnTo>
                    <a:pt x="60" y="240"/>
                  </a:lnTo>
                  <a:close/>
                  <a:moveTo>
                    <a:pt x="60" y="202"/>
                  </a:moveTo>
                  <a:lnTo>
                    <a:pt x="61" y="177"/>
                  </a:lnTo>
                  <a:lnTo>
                    <a:pt x="61" y="152"/>
                  </a:lnTo>
                  <a:lnTo>
                    <a:pt x="44" y="152"/>
                  </a:lnTo>
                  <a:lnTo>
                    <a:pt x="44" y="176"/>
                  </a:lnTo>
                  <a:lnTo>
                    <a:pt x="43" y="202"/>
                  </a:lnTo>
                  <a:lnTo>
                    <a:pt x="60" y="202"/>
                  </a:lnTo>
                  <a:close/>
                  <a:moveTo>
                    <a:pt x="61" y="139"/>
                  </a:moveTo>
                  <a:lnTo>
                    <a:pt x="61" y="121"/>
                  </a:lnTo>
                  <a:lnTo>
                    <a:pt x="61" y="114"/>
                  </a:lnTo>
                  <a:lnTo>
                    <a:pt x="45" y="114"/>
                  </a:lnTo>
                  <a:lnTo>
                    <a:pt x="44" y="121"/>
                  </a:lnTo>
                  <a:lnTo>
                    <a:pt x="44" y="139"/>
                  </a:lnTo>
                  <a:lnTo>
                    <a:pt x="61" y="139"/>
                  </a:lnTo>
                  <a:close/>
                  <a:moveTo>
                    <a:pt x="61" y="102"/>
                  </a:moveTo>
                  <a:lnTo>
                    <a:pt x="62" y="86"/>
                  </a:lnTo>
                  <a:lnTo>
                    <a:pt x="62" y="67"/>
                  </a:lnTo>
                  <a:lnTo>
                    <a:pt x="63" y="51"/>
                  </a:lnTo>
                  <a:lnTo>
                    <a:pt x="46" y="51"/>
                  </a:lnTo>
                  <a:lnTo>
                    <a:pt x="46" y="66"/>
                  </a:lnTo>
                  <a:lnTo>
                    <a:pt x="45" y="86"/>
                  </a:lnTo>
                  <a:lnTo>
                    <a:pt x="45" y="101"/>
                  </a:lnTo>
                  <a:lnTo>
                    <a:pt x="61" y="102"/>
                  </a:lnTo>
                  <a:close/>
                  <a:moveTo>
                    <a:pt x="63" y="39"/>
                  </a:moveTo>
                  <a:lnTo>
                    <a:pt x="63" y="31"/>
                  </a:lnTo>
                  <a:lnTo>
                    <a:pt x="63" y="14"/>
                  </a:lnTo>
                  <a:lnTo>
                    <a:pt x="47" y="13"/>
                  </a:lnTo>
                  <a:lnTo>
                    <a:pt x="46" y="30"/>
                  </a:lnTo>
                  <a:lnTo>
                    <a:pt x="46" y="39"/>
                  </a:lnTo>
                  <a:lnTo>
                    <a:pt x="63" y="39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6" y="4"/>
                  </a:lnTo>
                  <a:lnTo>
                    <a:pt x="48" y="5"/>
                  </a:lnTo>
                  <a:lnTo>
                    <a:pt x="49" y="9"/>
                  </a:lnTo>
                  <a:lnTo>
                    <a:pt x="57" y="8"/>
                  </a:lnTo>
                  <a:lnTo>
                    <a:pt x="49" y="8"/>
                  </a:lnTo>
                  <a:lnTo>
                    <a:pt x="49" y="49"/>
                  </a:lnTo>
                  <a:lnTo>
                    <a:pt x="49" y="54"/>
                  </a:lnTo>
                  <a:lnTo>
                    <a:pt x="66" y="53"/>
                  </a:lnTo>
                  <a:lnTo>
                    <a:pt x="66" y="49"/>
                  </a:lnTo>
                  <a:lnTo>
                    <a:pt x="65" y="8"/>
                  </a:lnTo>
                  <a:lnTo>
                    <a:pt x="65" y="7"/>
                  </a:lnTo>
                  <a:lnTo>
                    <a:pt x="65" y="3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9" y="7"/>
                  </a:lnTo>
                  <a:close/>
                  <a:moveTo>
                    <a:pt x="50" y="66"/>
                  </a:moveTo>
                  <a:lnTo>
                    <a:pt x="50" y="77"/>
                  </a:lnTo>
                  <a:lnTo>
                    <a:pt x="67" y="77"/>
                  </a:lnTo>
                  <a:lnTo>
                    <a:pt x="67" y="62"/>
                  </a:lnTo>
                  <a:lnTo>
                    <a:pt x="51" y="62"/>
                  </a:lnTo>
                  <a:lnTo>
                    <a:pt x="50" y="77"/>
                  </a:lnTo>
                  <a:lnTo>
                    <a:pt x="58" y="77"/>
                  </a:lnTo>
                  <a:lnTo>
                    <a:pt x="67" y="77"/>
                  </a:lnTo>
                  <a:lnTo>
                    <a:pt x="67" y="66"/>
                  </a:lnTo>
                  <a:lnTo>
                    <a:pt x="50" y="66"/>
                  </a:lnTo>
                  <a:close/>
                  <a:moveTo>
                    <a:pt x="67" y="51"/>
                  </a:moveTo>
                  <a:lnTo>
                    <a:pt x="68" y="49"/>
                  </a:lnTo>
                  <a:lnTo>
                    <a:pt x="68" y="48"/>
                  </a:lnTo>
                  <a:lnTo>
                    <a:pt x="69" y="23"/>
                  </a:lnTo>
                  <a:lnTo>
                    <a:pt x="60" y="22"/>
                  </a:lnTo>
                  <a:lnTo>
                    <a:pt x="52" y="23"/>
                  </a:lnTo>
                  <a:lnTo>
                    <a:pt x="52" y="46"/>
                  </a:lnTo>
                  <a:lnTo>
                    <a:pt x="69" y="45"/>
                  </a:lnTo>
                  <a:lnTo>
                    <a:pt x="69" y="22"/>
                  </a:lnTo>
                  <a:lnTo>
                    <a:pt x="52" y="22"/>
                  </a:lnTo>
                  <a:lnTo>
                    <a:pt x="51" y="47"/>
                  </a:lnTo>
                  <a:lnTo>
                    <a:pt x="60" y="47"/>
                  </a:lnTo>
                  <a:lnTo>
                    <a:pt x="51" y="46"/>
                  </a:lnTo>
                  <a:lnTo>
                    <a:pt x="51" y="48"/>
                  </a:lnTo>
                  <a:lnTo>
                    <a:pt x="67" y="51"/>
                  </a:lnTo>
                  <a:close/>
                  <a:moveTo>
                    <a:pt x="52" y="58"/>
                  </a:moveTo>
                  <a:lnTo>
                    <a:pt x="52" y="62"/>
                  </a:lnTo>
                  <a:lnTo>
                    <a:pt x="69" y="62"/>
                  </a:lnTo>
                  <a:lnTo>
                    <a:pt x="70" y="41"/>
                  </a:lnTo>
                  <a:lnTo>
                    <a:pt x="53" y="41"/>
                  </a:lnTo>
                  <a:lnTo>
                    <a:pt x="52" y="62"/>
                  </a:lnTo>
                  <a:lnTo>
                    <a:pt x="61" y="62"/>
                  </a:lnTo>
                  <a:lnTo>
                    <a:pt x="69" y="62"/>
                  </a:lnTo>
                  <a:lnTo>
                    <a:pt x="69" y="58"/>
                  </a:lnTo>
                  <a:lnTo>
                    <a:pt x="52" y="58"/>
                  </a:lnTo>
                  <a:close/>
                  <a:moveTo>
                    <a:pt x="53" y="38"/>
                  </a:moveTo>
                  <a:lnTo>
                    <a:pt x="54" y="75"/>
                  </a:lnTo>
                  <a:lnTo>
                    <a:pt x="71" y="75"/>
                  </a:lnTo>
                  <a:lnTo>
                    <a:pt x="71" y="62"/>
                  </a:lnTo>
                  <a:lnTo>
                    <a:pt x="54" y="62"/>
                  </a:lnTo>
                  <a:lnTo>
                    <a:pt x="54" y="75"/>
                  </a:lnTo>
                  <a:lnTo>
                    <a:pt x="62" y="75"/>
                  </a:lnTo>
                  <a:lnTo>
                    <a:pt x="71" y="75"/>
                  </a:lnTo>
                  <a:lnTo>
                    <a:pt x="70" y="38"/>
                  </a:lnTo>
                  <a:lnTo>
                    <a:pt x="53" y="38"/>
                  </a:lnTo>
                  <a:close/>
                  <a:moveTo>
                    <a:pt x="54" y="52"/>
                  </a:moveTo>
                  <a:lnTo>
                    <a:pt x="55" y="73"/>
                  </a:lnTo>
                  <a:lnTo>
                    <a:pt x="55" y="77"/>
                  </a:lnTo>
                  <a:lnTo>
                    <a:pt x="72" y="77"/>
                  </a:lnTo>
                  <a:lnTo>
                    <a:pt x="72" y="73"/>
                  </a:lnTo>
                  <a:lnTo>
                    <a:pt x="71" y="51"/>
                  </a:lnTo>
                  <a:lnTo>
                    <a:pt x="54" y="52"/>
                  </a:lnTo>
                  <a:close/>
                  <a:moveTo>
                    <a:pt x="72" y="84"/>
                  </a:moveTo>
                  <a:lnTo>
                    <a:pt x="73" y="70"/>
                  </a:lnTo>
                  <a:lnTo>
                    <a:pt x="65" y="69"/>
                  </a:lnTo>
                  <a:lnTo>
                    <a:pt x="56" y="69"/>
                  </a:lnTo>
                  <a:lnTo>
                    <a:pt x="56" y="105"/>
                  </a:lnTo>
                  <a:lnTo>
                    <a:pt x="73" y="105"/>
                  </a:lnTo>
                  <a:lnTo>
                    <a:pt x="73" y="69"/>
                  </a:lnTo>
                  <a:lnTo>
                    <a:pt x="56" y="69"/>
                  </a:lnTo>
                  <a:lnTo>
                    <a:pt x="56" y="84"/>
                  </a:lnTo>
                  <a:lnTo>
                    <a:pt x="72" y="84"/>
                  </a:lnTo>
                  <a:close/>
                  <a:moveTo>
                    <a:pt x="57" y="118"/>
                  </a:moveTo>
                  <a:lnTo>
                    <a:pt x="57" y="134"/>
                  </a:lnTo>
                  <a:lnTo>
                    <a:pt x="58" y="138"/>
                  </a:lnTo>
                  <a:lnTo>
                    <a:pt x="59" y="139"/>
                  </a:lnTo>
                  <a:lnTo>
                    <a:pt x="66" y="135"/>
                  </a:lnTo>
                  <a:lnTo>
                    <a:pt x="58" y="136"/>
                  </a:lnTo>
                  <a:lnTo>
                    <a:pt x="58" y="143"/>
                  </a:lnTo>
                  <a:lnTo>
                    <a:pt x="67" y="142"/>
                  </a:lnTo>
                  <a:lnTo>
                    <a:pt x="58" y="142"/>
                  </a:lnTo>
                  <a:lnTo>
                    <a:pt x="58" y="143"/>
                  </a:lnTo>
                  <a:lnTo>
                    <a:pt x="75" y="143"/>
                  </a:lnTo>
                  <a:lnTo>
                    <a:pt x="75" y="142"/>
                  </a:lnTo>
                  <a:lnTo>
                    <a:pt x="75" y="141"/>
                  </a:lnTo>
                  <a:lnTo>
                    <a:pt x="74" y="134"/>
                  </a:lnTo>
                  <a:lnTo>
                    <a:pt x="73" y="131"/>
                  </a:lnTo>
                  <a:lnTo>
                    <a:pt x="72" y="130"/>
                  </a:lnTo>
                  <a:lnTo>
                    <a:pt x="65" y="134"/>
                  </a:lnTo>
                  <a:lnTo>
                    <a:pt x="74" y="134"/>
                  </a:lnTo>
                  <a:lnTo>
                    <a:pt x="73" y="117"/>
                  </a:lnTo>
                  <a:lnTo>
                    <a:pt x="57" y="118"/>
                  </a:lnTo>
                  <a:close/>
                  <a:moveTo>
                    <a:pt x="58" y="155"/>
                  </a:moveTo>
                  <a:lnTo>
                    <a:pt x="59" y="192"/>
                  </a:lnTo>
                  <a:lnTo>
                    <a:pt x="76" y="192"/>
                  </a:lnTo>
                  <a:lnTo>
                    <a:pt x="76" y="179"/>
                  </a:lnTo>
                  <a:lnTo>
                    <a:pt x="76" y="179"/>
                  </a:lnTo>
                  <a:lnTo>
                    <a:pt x="60" y="179"/>
                  </a:lnTo>
                  <a:lnTo>
                    <a:pt x="60" y="179"/>
                  </a:lnTo>
                  <a:lnTo>
                    <a:pt x="59" y="192"/>
                  </a:lnTo>
                  <a:lnTo>
                    <a:pt x="67" y="192"/>
                  </a:lnTo>
                  <a:lnTo>
                    <a:pt x="76" y="192"/>
                  </a:lnTo>
                  <a:lnTo>
                    <a:pt x="75" y="155"/>
                  </a:lnTo>
                  <a:lnTo>
                    <a:pt x="58" y="155"/>
                  </a:lnTo>
                  <a:close/>
                  <a:moveTo>
                    <a:pt x="76" y="166"/>
                  </a:moveTo>
                  <a:lnTo>
                    <a:pt x="77" y="149"/>
                  </a:lnTo>
                  <a:lnTo>
                    <a:pt x="68" y="149"/>
                  </a:lnTo>
                  <a:lnTo>
                    <a:pt x="60" y="149"/>
                  </a:lnTo>
                  <a:lnTo>
                    <a:pt x="60" y="157"/>
                  </a:lnTo>
                  <a:lnTo>
                    <a:pt x="77" y="157"/>
                  </a:lnTo>
                  <a:lnTo>
                    <a:pt x="77" y="149"/>
                  </a:lnTo>
                  <a:lnTo>
                    <a:pt x="60" y="149"/>
                  </a:lnTo>
                  <a:lnTo>
                    <a:pt x="60" y="166"/>
                  </a:lnTo>
                  <a:lnTo>
                    <a:pt x="76" y="166"/>
                  </a:lnTo>
                  <a:close/>
                  <a:moveTo>
                    <a:pt x="61" y="170"/>
                  </a:moveTo>
                  <a:lnTo>
                    <a:pt x="61" y="199"/>
                  </a:lnTo>
                  <a:lnTo>
                    <a:pt x="61" y="220"/>
                  </a:lnTo>
                  <a:lnTo>
                    <a:pt x="78" y="220"/>
                  </a:lnTo>
                  <a:lnTo>
                    <a:pt x="78" y="198"/>
                  </a:lnTo>
                  <a:lnTo>
                    <a:pt x="77" y="170"/>
                  </a:lnTo>
                  <a:lnTo>
                    <a:pt x="61" y="170"/>
                  </a:lnTo>
                  <a:close/>
                  <a:moveTo>
                    <a:pt x="61" y="232"/>
                  </a:moveTo>
                  <a:lnTo>
                    <a:pt x="62" y="250"/>
                  </a:lnTo>
                  <a:lnTo>
                    <a:pt x="62" y="258"/>
                  </a:lnTo>
                  <a:lnTo>
                    <a:pt x="79" y="258"/>
                  </a:lnTo>
                  <a:lnTo>
                    <a:pt x="79" y="249"/>
                  </a:lnTo>
                  <a:lnTo>
                    <a:pt x="78" y="232"/>
                  </a:lnTo>
                  <a:lnTo>
                    <a:pt x="61" y="232"/>
                  </a:lnTo>
                  <a:close/>
                  <a:moveTo>
                    <a:pt x="62" y="270"/>
                  </a:moveTo>
                  <a:lnTo>
                    <a:pt x="62" y="284"/>
                  </a:lnTo>
                  <a:lnTo>
                    <a:pt x="63" y="303"/>
                  </a:lnTo>
                  <a:lnTo>
                    <a:pt x="64" y="311"/>
                  </a:lnTo>
                  <a:lnTo>
                    <a:pt x="64" y="320"/>
                  </a:lnTo>
                  <a:lnTo>
                    <a:pt x="81" y="320"/>
                  </a:lnTo>
                  <a:lnTo>
                    <a:pt x="80" y="311"/>
                  </a:lnTo>
                  <a:lnTo>
                    <a:pt x="80" y="302"/>
                  </a:lnTo>
                  <a:lnTo>
                    <a:pt x="79" y="284"/>
                  </a:lnTo>
                  <a:lnTo>
                    <a:pt x="79" y="270"/>
                  </a:lnTo>
                  <a:lnTo>
                    <a:pt x="62" y="270"/>
                  </a:lnTo>
                  <a:close/>
                  <a:moveTo>
                    <a:pt x="64" y="333"/>
                  </a:moveTo>
                  <a:lnTo>
                    <a:pt x="64" y="358"/>
                  </a:lnTo>
                  <a:lnTo>
                    <a:pt x="81" y="358"/>
                  </a:lnTo>
                  <a:lnTo>
                    <a:pt x="81" y="333"/>
                  </a:lnTo>
                  <a:lnTo>
                    <a:pt x="64" y="333"/>
                  </a:lnTo>
                  <a:close/>
                  <a:moveTo>
                    <a:pt x="64" y="371"/>
                  </a:moveTo>
                  <a:lnTo>
                    <a:pt x="64" y="376"/>
                  </a:lnTo>
                  <a:lnTo>
                    <a:pt x="65" y="385"/>
                  </a:lnTo>
                  <a:lnTo>
                    <a:pt x="65" y="409"/>
                  </a:lnTo>
                  <a:lnTo>
                    <a:pt x="66" y="421"/>
                  </a:lnTo>
                  <a:lnTo>
                    <a:pt x="83" y="421"/>
                  </a:lnTo>
                  <a:lnTo>
                    <a:pt x="82" y="409"/>
                  </a:lnTo>
                  <a:lnTo>
                    <a:pt x="81" y="384"/>
                  </a:lnTo>
                  <a:lnTo>
                    <a:pt x="81" y="375"/>
                  </a:lnTo>
                  <a:lnTo>
                    <a:pt x="81" y="371"/>
                  </a:lnTo>
                  <a:lnTo>
                    <a:pt x="64" y="371"/>
                  </a:lnTo>
                  <a:close/>
                  <a:moveTo>
                    <a:pt x="83" y="412"/>
                  </a:moveTo>
                  <a:lnTo>
                    <a:pt x="83" y="412"/>
                  </a:lnTo>
                  <a:lnTo>
                    <a:pt x="84" y="395"/>
                  </a:lnTo>
                  <a:lnTo>
                    <a:pt x="76" y="395"/>
                  </a:lnTo>
                  <a:lnTo>
                    <a:pt x="67" y="395"/>
                  </a:lnTo>
                  <a:lnTo>
                    <a:pt x="67" y="403"/>
                  </a:lnTo>
                  <a:lnTo>
                    <a:pt x="84" y="403"/>
                  </a:lnTo>
                  <a:lnTo>
                    <a:pt x="84" y="395"/>
                  </a:lnTo>
                  <a:lnTo>
                    <a:pt x="67" y="394"/>
                  </a:lnTo>
                  <a:lnTo>
                    <a:pt x="67" y="411"/>
                  </a:lnTo>
                  <a:lnTo>
                    <a:pt x="67" y="411"/>
                  </a:lnTo>
                  <a:lnTo>
                    <a:pt x="83" y="412"/>
                  </a:lnTo>
                  <a:close/>
                  <a:moveTo>
                    <a:pt x="68" y="416"/>
                  </a:moveTo>
                  <a:lnTo>
                    <a:pt x="68" y="443"/>
                  </a:lnTo>
                  <a:lnTo>
                    <a:pt x="84" y="447"/>
                  </a:lnTo>
                  <a:lnTo>
                    <a:pt x="84" y="445"/>
                  </a:lnTo>
                  <a:lnTo>
                    <a:pt x="77" y="441"/>
                  </a:lnTo>
                  <a:lnTo>
                    <a:pt x="69" y="441"/>
                  </a:lnTo>
                  <a:lnTo>
                    <a:pt x="69" y="463"/>
                  </a:lnTo>
                  <a:lnTo>
                    <a:pt x="86" y="463"/>
                  </a:lnTo>
                  <a:lnTo>
                    <a:pt x="85" y="441"/>
                  </a:lnTo>
                  <a:lnTo>
                    <a:pt x="70" y="438"/>
                  </a:lnTo>
                  <a:lnTo>
                    <a:pt x="69" y="439"/>
                  </a:lnTo>
                  <a:lnTo>
                    <a:pt x="76" y="443"/>
                  </a:lnTo>
                  <a:lnTo>
                    <a:pt x="85" y="442"/>
                  </a:lnTo>
                  <a:lnTo>
                    <a:pt x="85" y="415"/>
                  </a:lnTo>
                  <a:lnTo>
                    <a:pt x="68" y="416"/>
                  </a:lnTo>
                  <a:close/>
                  <a:moveTo>
                    <a:pt x="69" y="476"/>
                  </a:moveTo>
                  <a:lnTo>
                    <a:pt x="69" y="485"/>
                  </a:lnTo>
                  <a:lnTo>
                    <a:pt x="86" y="485"/>
                  </a:lnTo>
                  <a:lnTo>
                    <a:pt x="87" y="471"/>
                  </a:lnTo>
                  <a:lnTo>
                    <a:pt x="78" y="471"/>
                  </a:lnTo>
                  <a:lnTo>
                    <a:pt x="70" y="471"/>
                  </a:lnTo>
                  <a:lnTo>
                    <a:pt x="70" y="474"/>
                  </a:lnTo>
                  <a:lnTo>
                    <a:pt x="87" y="473"/>
                  </a:lnTo>
                  <a:lnTo>
                    <a:pt x="87" y="470"/>
                  </a:lnTo>
                  <a:lnTo>
                    <a:pt x="70" y="470"/>
                  </a:lnTo>
                  <a:lnTo>
                    <a:pt x="69" y="484"/>
                  </a:lnTo>
                  <a:lnTo>
                    <a:pt x="78" y="485"/>
                  </a:lnTo>
                  <a:lnTo>
                    <a:pt x="86" y="485"/>
                  </a:lnTo>
                  <a:lnTo>
                    <a:pt x="86" y="476"/>
                  </a:lnTo>
                  <a:lnTo>
                    <a:pt x="69" y="476"/>
                  </a:lnTo>
                  <a:close/>
                  <a:moveTo>
                    <a:pt x="70" y="486"/>
                  </a:moveTo>
                  <a:lnTo>
                    <a:pt x="71" y="509"/>
                  </a:lnTo>
                  <a:lnTo>
                    <a:pt x="71" y="511"/>
                  </a:lnTo>
                  <a:lnTo>
                    <a:pt x="71" y="515"/>
                  </a:lnTo>
                  <a:lnTo>
                    <a:pt x="72" y="518"/>
                  </a:lnTo>
                  <a:lnTo>
                    <a:pt x="73" y="519"/>
                  </a:lnTo>
                  <a:lnTo>
                    <a:pt x="80" y="515"/>
                  </a:lnTo>
                  <a:lnTo>
                    <a:pt x="72" y="515"/>
                  </a:lnTo>
                  <a:lnTo>
                    <a:pt x="72" y="536"/>
                  </a:lnTo>
                  <a:lnTo>
                    <a:pt x="89" y="536"/>
                  </a:lnTo>
                  <a:lnTo>
                    <a:pt x="89" y="515"/>
                  </a:lnTo>
                  <a:lnTo>
                    <a:pt x="87" y="511"/>
                  </a:lnTo>
                  <a:lnTo>
                    <a:pt x="87" y="510"/>
                  </a:lnTo>
                  <a:lnTo>
                    <a:pt x="80" y="514"/>
                  </a:lnTo>
                  <a:lnTo>
                    <a:pt x="88" y="513"/>
                  </a:lnTo>
                  <a:lnTo>
                    <a:pt x="87" y="508"/>
                  </a:lnTo>
                  <a:lnTo>
                    <a:pt x="79" y="509"/>
                  </a:lnTo>
                  <a:lnTo>
                    <a:pt x="87" y="509"/>
                  </a:lnTo>
                  <a:lnTo>
                    <a:pt x="87" y="486"/>
                  </a:lnTo>
                  <a:lnTo>
                    <a:pt x="70" y="486"/>
                  </a:lnTo>
                  <a:close/>
                  <a:moveTo>
                    <a:pt x="72" y="549"/>
                  </a:moveTo>
                  <a:lnTo>
                    <a:pt x="72" y="558"/>
                  </a:lnTo>
                  <a:lnTo>
                    <a:pt x="89" y="558"/>
                  </a:lnTo>
                  <a:lnTo>
                    <a:pt x="90" y="549"/>
                  </a:lnTo>
                  <a:lnTo>
                    <a:pt x="81" y="549"/>
                  </a:lnTo>
                  <a:lnTo>
                    <a:pt x="73" y="549"/>
                  </a:lnTo>
                  <a:lnTo>
                    <a:pt x="73" y="555"/>
                  </a:lnTo>
                  <a:lnTo>
                    <a:pt x="90" y="555"/>
                  </a:lnTo>
                  <a:lnTo>
                    <a:pt x="90" y="549"/>
                  </a:lnTo>
                  <a:lnTo>
                    <a:pt x="73" y="548"/>
                  </a:lnTo>
                  <a:lnTo>
                    <a:pt x="72" y="557"/>
                  </a:lnTo>
                  <a:lnTo>
                    <a:pt x="81" y="558"/>
                  </a:lnTo>
                  <a:lnTo>
                    <a:pt x="89" y="558"/>
                  </a:lnTo>
                  <a:lnTo>
                    <a:pt x="89" y="548"/>
                  </a:lnTo>
                  <a:lnTo>
                    <a:pt x="72" y="549"/>
                  </a:lnTo>
                  <a:close/>
                  <a:moveTo>
                    <a:pt x="73" y="568"/>
                  </a:moveTo>
                  <a:lnTo>
                    <a:pt x="74" y="579"/>
                  </a:lnTo>
                  <a:lnTo>
                    <a:pt x="74" y="606"/>
                  </a:lnTo>
                  <a:lnTo>
                    <a:pt x="91" y="606"/>
                  </a:lnTo>
                  <a:lnTo>
                    <a:pt x="92" y="597"/>
                  </a:lnTo>
                  <a:lnTo>
                    <a:pt x="92" y="594"/>
                  </a:lnTo>
                  <a:lnTo>
                    <a:pt x="75" y="594"/>
                  </a:lnTo>
                  <a:lnTo>
                    <a:pt x="75" y="597"/>
                  </a:lnTo>
                  <a:lnTo>
                    <a:pt x="74" y="605"/>
                  </a:lnTo>
                  <a:lnTo>
                    <a:pt x="83" y="606"/>
                  </a:lnTo>
                  <a:lnTo>
                    <a:pt x="91" y="606"/>
                  </a:lnTo>
                  <a:lnTo>
                    <a:pt x="91" y="579"/>
                  </a:lnTo>
                  <a:lnTo>
                    <a:pt x="90" y="568"/>
                  </a:lnTo>
                  <a:lnTo>
                    <a:pt x="73" y="568"/>
                  </a:lnTo>
                  <a:close/>
                  <a:moveTo>
                    <a:pt x="92" y="582"/>
                  </a:moveTo>
                  <a:lnTo>
                    <a:pt x="92" y="575"/>
                  </a:lnTo>
                  <a:lnTo>
                    <a:pt x="84" y="575"/>
                  </a:lnTo>
                  <a:lnTo>
                    <a:pt x="76" y="575"/>
                  </a:lnTo>
                  <a:lnTo>
                    <a:pt x="76" y="583"/>
                  </a:lnTo>
                  <a:lnTo>
                    <a:pt x="76" y="593"/>
                  </a:lnTo>
                  <a:lnTo>
                    <a:pt x="93" y="593"/>
                  </a:lnTo>
                  <a:lnTo>
                    <a:pt x="93" y="582"/>
                  </a:lnTo>
                  <a:lnTo>
                    <a:pt x="92" y="574"/>
                  </a:lnTo>
                  <a:lnTo>
                    <a:pt x="76" y="575"/>
                  </a:lnTo>
                  <a:lnTo>
                    <a:pt x="75" y="581"/>
                  </a:lnTo>
                  <a:lnTo>
                    <a:pt x="92" y="582"/>
                  </a:lnTo>
                  <a:close/>
                  <a:moveTo>
                    <a:pt x="77" y="606"/>
                  </a:moveTo>
                  <a:lnTo>
                    <a:pt x="77" y="611"/>
                  </a:lnTo>
                  <a:lnTo>
                    <a:pt x="78" y="635"/>
                  </a:lnTo>
                  <a:lnTo>
                    <a:pt x="78" y="637"/>
                  </a:lnTo>
                  <a:lnTo>
                    <a:pt x="78" y="639"/>
                  </a:lnTo>
                  <a:lnTo>
                    <a:pt x="86" y="637"/>
                  </a:lnTo>
                  <a:lnTo>
                    <a:pt x="78" y="637"/>
                  </a:lnTo>
                  <a:lnTo>
                    <a:pt x="79" y="644"/>
                  </a:lnTo>
                  <a:lnTo>
                    <a:pt x="95" y="646"/>
                  </a:lnTo>
                  <a:lnTo>
                    <a:pt x="96" y="645"/>
                  </a:lnTo>
                  <a:lnTo>
                    <a:pt x="88" y="642"/>
                  </a:lnTo>
                  <a:lnTo>
                    <a:pt x="80" y="645"/>
                  </a:lnTo>
                  <a:lnTo>
                    <a:pt x="80" y="646"/>
                  </a:lnTo>
                  <a:lnTo>
                    <a:pt x="88" y="643"/>
                  </a:lnTo>
                  <a:lnTo>
                    <a:pt x="80" y="644"/>
                  </a:lnTo>
                  <a:lnTo>
                    <a:pt x="80" y="653"/>
                  </a:lnTo>
                  <a:lnTo>
                    <a:pt x="97" y="652"/>
                  </a:lnTo>
                  <a:lnTo>
                    <a:pt x="97" y="643"/>
                  </a:lnTo>
                  <a:lnTo>
                    <a:pt x="96" y="641"/>
                  </a:lnTo>
                  <a:lnTo>
                    <a:pt x="96" y="639"/>
                  </a:lnTo>
                  <a:lnTo>
                    <a:pt x="80" y="639"/>
                  </a:lnTo>
                  <a:lnTo>
                    <a:pt x="79" y="641"/>
                  </a:lnTo>
                  <a:lnTo>
                    <a:pt x="87" y="643"/>
                  </a:lnTo>
                  <a:lnTo>
                    <a:pt x="95" y="643"/>
                  </a:lnTo>
                  <a:lnTo>
                    <a:pt x="95" y="636"/>
                  </a:lnTo>
                  <a:lnTo>
                    <a:pt x="94" y="634"/>
                  </a:lnTo>
                  <a:lnTo>
                    <a:pt x="94" y="632"/>
                  </a:lnTo>
                  <a:lnTo>
                    <a:pt x="86" y="635"/>
                  </a:lnTo>
                  <a:lnTo>
                    <a:pt x="94" y="634"/>
                  </a:lnTo>
                  <a:lnTo>
                    <a:pt x="94" y="611"/>
                  </a:lnTo>
                  <a:lnTo>
                    <a:pt x="93" y="606"/>
                  </a:lnTo>
                  <a:lnTo>
                    <a:pt x="77" y="606"/>
                  </a:lnTo>
                  <a:close/>
                  <a:moveTo>
                    <a:pt x="81" y="666"/>
                  </a:moveTo>
                  <a:lnTo>
                    <a:pt x="82" y="670"/>
                  </a:lnTo>
                  <a:lnTo>
                    <a:pt x="82" y="676"/>
                  </a:lnTo>
                  <a:lnTo>
                    <a:pt x="99" y="677"/>
                  </a:lnTo>
                  <a:lnTo>
                    <a:pt x="100" y="674"/>
                  </a:lnTo>
                  <a:lnTo>
                    <a:pt x="91" y="672"/>
                  </a:lnTo>
                  <a:lnTo>
                    <a:pt x="83" y="673"/>
                  </a:lnTo>
                  <a:lnTo>
                    <a:pt x="83" y="684"/>
                  </a:lnTo>
                  <a:lnTo>
                    <a:pt x="100" y="683"/>
                  </a:lnTo>
                  <a:lnTo>
                    <a:pt x="100" y="672"/>
                  </a:lnTo>
                  <a:lnTo>
                    <a:pt x="83" y="671"/>
                  </a:lnTo>
                  <a:lnTo>
                    <a:pt x="83" y="674"/>
                  </a:lnTo>
                  <a:lnTo>
                    <a:pt x="91" y="676"/>
                  </a:lnTo>
                  <a:lnTo>
                    <a:pt x="99" y="675"/>
                  </a:lnTo>
                  <a:lnTo>
                    <a:pt x="98" y="668"/>
                  </a:lnTo>
                  <a:lnTo>
                    <a:pt x="98" y="664"/>
                  </a:lnTo>
                  <a:lnTo>
                    <a:pt x="81" y="666"/>
                  </a:lnTo>
                  <a:close/>
                  <a:moveTo>
                    <a:pt x="84" y="697"/>
                  </a:moveTo>
                  <a:lnTo>
                    <a:pt x="84" y="700"/>
                  </a:lnTo>
                  <a:lnTo>
                    <a:pt x="101" y="700"/>
                  </a:lnTo>
                  <a:lnTo>
                    <a:pt x="101" y="696"/>
                  </a:lnTo>
                  <a:lnTo>
                    <a:pt x="93" y="695"/>
                  </a:lnTo>
                  <a:lnTo>
                    <a:pt x="85" y="695"/>
                  </a:lnTo>
                  <a:lnTo>
                    <a:pt x="85" y="709"/>
                  </a:lnTo>
                  <a:lnTo>
                    <a:pt x="86" y="738"/>
                  </a:lnTo>
                  <a:lnTo>
                    <a:pt x="103" y="738"/>
                  </a:lnTo>
                  <a:lnTo>
                    <a:pt x="102" y="708"/>
                  </a:lnTo>
                  <a:lnTo>
                    <a:pt x="101" y="694"/>
                  </a:lnTo>
                  <a:lnTo>
                    <a:pt x="85" y="694"/>
                  </a:lnTo>
                  <a:lnTo>
                    <a:pt x="84" y="698"/>
                  </a:lnTo>
                  <a:lnTo>
                    <a:pt x="92" y="699"/>
                  </a:lnTo>
                  <a:lnTo>
                    <a:pt x="101" y="699"/>
                  </a:lnTo>
                  <a:lnTo>
                    <a:pt x="101" y="696"/>
                  </a:lnTo>
                  <a:lnTo>
                    <a:pt x="84" y="697"/>
                  </a:lnTo>
                  <a:close/>
                  <a:moveTo>
                    <a:pt x="103" y="734"/>
                  </a:moveTo>
                  <a:lnTo>
                    <a:pt x="104" y="718"/>
                  </a:lnTo>
                  <a:lnTo>
                    <a:pt x="96" y="717"/>
                  </a:lnTo>
                  <a:lnTo>
                    <a:pt x="87" y="718"/>
                  </a:lnTo>
                  <a:lnTo>
                    <a:pt x="88" y="725"/>
                  </a:lnTo>
                  <a:lnTo>
                    <a:pt x="88" y="727"/>
                  </a:lnTo>
                  <a:lnTo>
                    <a:pt x="105" y="725"/>
                  </a:lnTo>
                  <a:lnTo>
                    <a:pt x="105" y="724"/>
                  </a:lnTo>
                  <a:lnTo>
                    <a:pt x="104" y="717"/>
                  </a:lnTo>
                  <a:lnTo>
                    <a:pt x="87" y="717"/>
                  </a:lnTo>
                  <a:lnTo>
                    <a:pt x="87" y="733"/>
                  </a:lnTo>
                  <a:lnTo>
                    <a:pt x="103" y="734"/>
                  </a:lnTo>
                  <a:close/>
                  <a:moveTo>
                    <a:pt x="105" y="726"/>
                  </a:moveTo>
                  <a:lnTo>
                    <a:pt x="106" y="704"/>
                  </a:lnTo>
                  <a:lnTo>
                    <a:pt x="98" y="704"/>
                  </a:lnTo>
                  <a:lnTo>
                    <a:pt x="89" y="704"/>
                  </a:lnTo>
                  <a:lnTo>
                    <a:pt x="90" y="732"/>
                  </a:lnTo>
                  <a:lnTo>
                    <a:pt x="106" y="732"/>
                  </a:lnTo>
                  <a:lnTo>
                    <a:pt x="106" y="704"/>
                  </a:lnTo>
                  <a:lnTo>
                    <a:pt x="89" y="703"/>
                  </a:lnTo>
                  <a:lnTo>
                    <a:pt x="89" y="726"/>
                  </a:lnTo>
                  <a:lnTo>
                    <a:pt x="105" y="726"/>
                  </a:lnTo>
                  <a:close/>
                  <a:moveTo>
                    <a:pt x="90" y="744"/>
                  </a:moveTo>
                  <a:lnTo>
                    <a:pt x="90" y="754"/>
                  </a:lnTo>
                  <a:lnTo>
                    <a:pt x="90" y="756"/>
                  </a:lnTo>
                  <a:lnTo>
                    <a:pt x="91" y="759"/>
                  </a:lnTo>
                  <a:lnTo>
                    <a:pt x="107" y="757"/>
                  </a:lnTo>
                  <a:lnTo>
                    <a:pt x="107" y="745"/>
                  </a:lnTo>
                  <a:lnTo>
                    <a:pt x="91" y="744"/>
                  </a:lnTo>
                  <a:lnTo>
                    <a:pt x="91" y="757"/>
                  </a:lnTo>
                  <a:lnTo>
                    <a:pt x="99" y="757"/>
                  </a:lnTo>
                  <a:lnTo>
                    <a:pt x="107" y="755"/>
                  </a:lnTo>
                  <a:lnTo>
                    <a:pt x="106" y="753"/>
                  </a:lnTo>
                  <a:lnTo>
                    <a:pt x="98" y="754"/>
                  </a:lnTo>
                  <a:lnTo>
                    <a:pt x="107" y="754"/>
                  </a:lnTo>
                  <a:lnTo>
                    <a:pt x="107" y="744"/>
                  </a:lnTo>
                  <a:lnTo>
                    <a:pt x="90" y="744"/>
                  </a:lnTo>
                  <a:close/>
                  <a:moveTo>
                    <a:pt x="91" y="740"/>
                  </a:moveTo>
                  <a:lnTo>
                    <a:pt x="92" y="748"/>
                  </a:lnTo>
                  <a:lnTo>
                    <a:pt x="92" y="754"/>
                  </a:lnTo>
                  <a:lnTo>
                    <a:pt x="93" y="756"/>
                  </a:lnTo>
                  <a:lnTo>
                    <a:pt x="94" y="758"/>
                  </a:lnTo>
                  <a:lnTo>
                    <a:pt x="101" y="754"/>
                  </a:lnTo>
                  <a:lnTo>
                    <a:pt x="93" y="756"/>
                  </a:lnTo>
                  <a:lnTo>
                    <a:pt x="94" y="759"/>
                  </a:lnTo>
                  <a:lnTo>
                    <a:pt x="102" y="757"/>
                  </a:lnTo>
                  <a:lnTo>
                    <a:pt x="94" y="757"/>
                  </a:lnTo>
                  <a:lnTo>
                    <a:pt x="94" y="772"/>
                  </a:lnTo>
                  <a:lnTo>
                    <a:pt x="111" y="772"/>
                  </a:lnTo>
                  <a:lnTo>
                    <a:pt x="112" y="759"/>
                  </a:lnTo>
                  <a:lnTo>
                    <a:pt x="103" y="758"/>
                  </a:lnTo>
                  <a:lnTo>
                    <a:pt x="95" y="759"/>
                  </a:lnTo>
                  <a:lnTo>
                    <a:pt x="95" y="764"/>
                  </a:lnTo>
                  <a:lnTo>
                    <a:pt x="112" y="764"/>
                  </a:lnTo>
                  <a:lnTo>
                    <a:pt x="112" y="758"/>
                  </a:lnTo>
                  <a:lnTo>
                    <a:pt x="95" y="758"/>
                  </a:lnTo>
                  <a:lnTo>
                    <a:pt x="94" y="771"/>
                  </a:lnTo>
                  <a:lnTo>
                    <a:pt x="103" y="771"/>
                  </a:lnTo>
                  <a:lnTo>
                    <a:pt x="111" y="771"/>
                  </a:lnTo>
                  <a:lnTo>
                    <a:pt x="110" y="756"/>
                  </a:lnTo>
                  <a:lnTo>
                    <a:pt x="110" y="755"/>
                  </a:lnTo>
                  <a:lnTo>
                    <a:pt x="109" y="752"/>
                  </a:lnTo>
                  <a:lnTo>
                    <a:pt x="109" y="751"/>
                  </a:lnTo>
                  <a:lnTo>
                    <a:pt x="108" y="749"/>
                  </a:lnTo>
                  <a:lnTo>
                    <a:pt x="101" y="753"/>
                  </a:lnTo>
                  <a:lnTo>
                    <a:pt x="109" y="752"/>
                  </a:lnTo>
                  <a:lnTo>
                    <a:pt x="109" y="746"/>
                  </a:lnTo>
                  <a:lnTo>
                    <a:pt x="108" y="739"/>
                  </a:lnTo>
                  <a:lnTo>
                    <a:pt x="91" y="740"/>
                  </a:lnTo>
                  <a:close/>
                  <a:moveTo>
                    <a:pt x="95" y="776"/>
                  </a:moveTo>
                  <a:lnTo>
                    <a:pt x="96" y="791"/>
                  </a:lnTo>
                  <a:lnTo>
                    <a:pt x="112" y="791"/>
                  </a:lnTo>
                  <a:lnTo>
                    <a:pt x="113" y="780"/>
                  </a:lnTo>
                  <a:lnTo>
                    <a:pt x="96" y="779"/>
                  </a:lnTo>
                  <a:lnTo>
                    <a:pt x="96" y="790"/>
                  </a:lnTo>
                  <a:lnTo>
                    <a:pt x="104" y="791"/>
                  </a:lnTo>
                  <a:lnTo>
                    <a:pt x="112" y="790"/>
                  </a:lnTo>
                  <a:lnTo>
                    <a:pt x="112" y="776"/>
                  </a:lnTo>
                  <a:lnTo>
                    <a:pt x="95" y="776"/>
                  </a:lnTo>
                  <a:close/>
                  <a:moveTo>
                    <a:pt x="96" y="791"/>
                  </a:moveTo>
                  <a:lnTo>
                    <a:pt x="97" y="796"/>
                  </a:lnTo>
                  <a:lnTo>
                    <a:pt x="113" y="797"/>
                  </a:lnTo>
                  <a:lnTo>
                    <a:pt x="114" y="793"/>
                  </a:lnTo>
                  <a:lnTo>
                    <a:pt x="106" y="792"/>
                  </a:lnTo>
                  <a:lnTo>
                    <a:pt x="97" y="792"/>
                  </a:lnTo>
                  <a:lnTo>
                    <a:pt x="98" y="802"/>
                  </a:lnTo>
                  <a:lnTo>
                    <a:pt x="99" y="833"/>
                  </a:lnTo>
                  <a:lnTo>
                    <a:pt x="115" y="833"/>
                  </a:lnTo>
                  <a:lnTo>
                    <a:pt x="115" y="801"/>
                  </a:lnTo>
                  <a:lnTo>
                    <a:pt x="114" y="791"/>
                  </a:lnTo>
                  <a:lnTo>
                    <a:pt x="98" y="790"/>
                  </a:lnTo>
                  <a:lnTo>
                    <a:pt x="97" y="794"/>
                  </a:lnTo>
                  <a:lnTo>
                    <a:pt x="105" y="795"/>
                  </a:lnTo>
                  <a:lnTo>
                    <a:pt x="113" y="795"/>
                  </a:lnTo>
                  <a:lnTo>
                    <a:pt x="113" y="790"/>
                  </a:lnTo>
                  <a:lnTo>
                    <a:pt x="96" y="791"/>
                  </a:lnTo>
                  <a:close/>
                  <a:moveTo>
                    <a:pt x="116" y="821"/>
                  </a:moveTo>
                  <a:lnTo>
                    <a:pt x="116" y="799"/>
                  </a:lnTo>
                  <a:lnTo>
                    <a:pt x="107" y="799"/>
                  </a:lnTo>
                  <a:lnTo>
                    <a:pt x="116" y="800"/>
                  </a:lnTo>
                  <a:lnTo>
                    <a:pt x="116" y="797"/>
                  </a:lnTo>
                  <a:lnTo>
                    <a:pt x="100" y="794"/>
                  </a:lnTo>
                  <a:lnTo>
                    <a:pt x="100" y="797"/>
                  </a:lnTo>
                  <a:lnTo>
                    <a:pt x="99" y="798"/>
                  </a:lnTo>
                  <a:lnTo>
                    <a:pt x="99" y="820"/>
                  </a:lnTo>
                  <a:lnTo>
                    <a:pt x="116" y="821"/>
                  </a:lnTo>
                  <a:close/>
                  <a:moveTo>
                    <a:pt x="100" y="808"/>
                  </a:moveTo>
                  <a:lnTo>
                    <a:pt x="100" y="828"/>
                  </a:lnTo>
                  <a:lnTo>
                    <a:pt x="101" y="829"/>
                  </a:lnTo>
                  <a:lnTo>
                    <a:pt x="101" y="832"/>
                  </a:lnTo>
                  <a:lnTo>
                    <a:pt x="109" y="831"/>
                  </a:lnTo>
                  <a:lnTo>
                    <a:pt x="101" y="831"/>
                  </a:lnTo>
                  <a:lnTo>
                    <a:pt x="102" y="840"/>
                  </a:lnTo>
                  <a:lnTo>
                    <a:pt x="102" y="848"/>
                  </a:lnTo>
                  <a:lnTo>
                    <a:pt x="103" y="854"/>
                  </a:lnTo>
                  <a:lnTo>
                    <a:pt x="103" y="859"/>
                  </a:lnTo>
                  <a:lnTo>
                    <a:pt x="120" y="859"/>
                  </a:lnTo>
                  <a:lnTo>
                    <a:pt x="120" y="858"/>
                  </a:lnTo>
                  <a:lnTo>
                    <a:pt x="104" y="855"/>
                  </a:lnTo>
                  <a:lnTo>
                    <a:pt x="103" y="856"/>
                  </a:lnTo>
                  <a:lnTo>
                    <a:pt x="112" y="857"/>
                  </a:lnTo>
                  <a:lnTo>
                    <a:pt x="120" y="856"/>
                  </a:lnTo>
                  <a:lnTo>
                    <a:pt x="120" y="852"/>
                  </a:lnTo>
                  <a:lnTo>
                    <a:pt x="119" y="846"/>
                  </a:lnTo>
                  <a:lnTo>
                    <a:pt x="118" y="839"/>
                  </a:lnTo>
                  <a:lnTo>
                    <a:pt x="118" y="830"/>
                  </a:lnTo>
                  <a:lnTo>
                    <a:pt x="118" y="829"/>
                  </a:lnTo>
                  <a:lnTo>
                    <a:pt x="117" y="826"/>
                  </a:lnTo>
                  <a:lnTo>
                    <a:pt x="109" y="828"/>
                  </a:lnTo>
                  <a:lnTo>
                    <a:pt x="117" y="827"/>
                  </a:lnTo>
                  <a:lnTo>
                    <a:pt x="117" y="808"/>
                  </a:lnTo>
                  <a:lnTo>
                    <a:pt x="100" y="808"/>
                  </a:lnTo>
                  <a:close/>
                  <a:moveTo>
                    <a:pt x="121" y="845"/>
                  </a:moveTo>
                  <a:lnTo>
                    <a:pt x="121" y="844"/>
                  </a:lnTo>
                  <a:lnTo>
                    <a:pt x="113" y="843"/>
                  </a:lnTo>
                  <a:lnTo>
                    <a:pt x="105" y="846"/>
                  </a:lnTo>
                  <a:lnTo>
                    <a:pt x="106" y="848"/>
                  </a:lnTo>
                  <a:lnTo>
                    <a:pt x="114" y="845"/>
                  </a:lnTo>
                  <a:lnTo>
                    <a:pt x="105" y="846"/>
                  </a:lnTo>
                  <a:lnTo>
                    <a:pt x="106" y="868"/>
                  </a:lnTo>
                  <a:lnTo>
                    <a:pt x="123" y="868"/>
                  </a:lnTo>
                  <a:lnTo>
                    <a:pt x="123" y="868"/>
                  </a:lnTo>
                  <a:lnTo>
                    <a:pt x="106" y="867"/>
                  </a:lnTo>
                  <a:lnTo>
                    <a:pt x="106" y="867"/>
                  </a:lnTo>
                  <a:lnTo>
                    <a:pt x="114" y="868"/>
                  </a:lnTo>
                  <a:lnTo>
                    <a:pt x="123" y="867"/>
                  </a:lnTo>
                  <a:lnTo>
                    <a:pt x="122" y="845"/>
                  </a:lnTo>
                  <a:lnTo>
                    <a:pt x="122" y="842"/>
                  </a:lnTo>
                  <a:lnTo>
                    <a:pt x="121" y="841"/>
                  </a:lnTo>
                  <a:lnTo>
                    <a:pt x="105" y="843"/>
                  </a:lnTo>
                  <a:lnTo>
                    <a:pt x="105" y="844"/>
                  </a:lnTo>
                  <a:lnTo>
                    <a:pt x="121" y="845"/>
                  </a:lnTo>
                  <a:close/>
                  <a:moveTo>
                    <a:pt x="107" y="860"/>
                  </a:moveTo>
                  <a:lnTo>
                    <a:pt x="107" y="904"/>
                  </a:lnTo>
                  <a:lnTo>
                    <a:pt x="124" y="904"/>
                  </a:lnTo>
                  <a:lnTo>
                    <a:pt x="124" y="897"/>
                  </a:lnTo>
                  <a:lnTo>
                    <a:pt x="107" y="897"/>
                  </a:lnTo>
                  <a:lnTo>
                    <a:pt x="107" y="903"/>
                  </a:lnTo>
                  <a:lnTo>
                    <a:pt x="116" y="904"/>
                  </a:lnTo>
                  <a:lnTo>
                    <a:pt x="124" y="903"/>
                  </a:lnTo>
                  <a:lnTo>
                    <a:pt x="123" y="860"/>
                  </a:lnTo>
                  <a:lnTo>
                    <a:pt x="107" y="860"/>
                  </a:lnTo>
                  <a:close/>
                  <a:moveTo>
                    <a:pt x="124" y="885"/>
                  </a:moveTo>
                  <a:lnTo>
                    <a:pt x="125" y="868"/>
                  </a:lnTo>
                  <a:lnTo>
                    <a:pt x="116" y="868"/>
                  </a:lnTo>
                  <a:lnTo>
                    <a:pt x="109" y="872"/>
                  </a:lnTo>
                  <a:lnTo>
                    <a:pt x="109" y="874"/>
                  </a:lnTo>
                  <a:lnTo>
                    <a:pt x="125" y="872"/>
                  </a:lnTo>
                  <a:lnTo>
                    <a:pt x="125" y="870"/>
                  </a:lnTo>
                  <a:lnTo>
                    <a:pt x="118" y="868"/>
                  </a:lnTo>
                  <a:lnTo>
                    <a:pt x="109" y="868"/>
                  </a:lnTo>
                  <a:lnTo>
                    <a:pt x="109" y="874"/>
                  </a:lnTo>
                  <a:lnTo>
                    <a:pt x="126" y="873"/>
                  </a:lnTo>
                  <a:lnTo>
                    <a:pt x="126" y="867"/>
                  </a:lnTo>
                  <a:lnTo>
                    <a:pt x="110" y="865"/>
                  </a:lnTo>
                  <a:lnTo>
                    <a:pt x="109" y="867"/>
                  </a:lnTo>
                  <a:lnTo>
                    <a:pt x="117" y="870"/>
                  </a:lnTo>
                  <a:lnTo>
                    <a:pt x="124" y="866"/>
                  </a:lnTo>
                  <a:lnTo>
                    <a:pt x="124" y="865"/>
                  </a:lnTo>
                  <a:lnTo>
                    <a:pt x="108" y="868"/>
                  </a:lnTo>
                  <a:lnTo>
                    <a:pt x="108" y="884"/>
                  </a:lnTo>
                  <a:lnTo>
                    <a:pt x="124" y="885"/>
                  </a:lnTo>
                  <a:close/>
                  <a:moveTo>
                    <a:pt x="110" y="886"/>
                  </a:moveTo>
                  <a:lnTo>
                    <a:pt x="111" y="899"/>
                  </a:lnTo>
                  <a:lnTo>
                    <a:pt x="127" y="900"/>
                  </a:lnTo>
                  <a:lnTo>
                    <a:pt x="128" y="897"/>
                  </a:lnTo>
                  <a:lnTo>
                    <a:pt x="128" y="896"/>
                  </a:lnTo>
                  <a:lnTo>
                    <a:pt x="128" y="888"/>
                  </a:lnTo>
                  <a:lnTo>
                    <a:pt x="129" y="881"/>
                  </a:lnTo>
                  <a:lnTo>
                    <a:pt x="121" y="881"/>
                  </a:lnTo>
                  <a:lnTo>
                    <a:pt x="113" y="884"/>
                  </a:lnTo>
                  <a:lnTo>
                    <a:pt x="114" y="885"/>
                  </a:lnTo>
                  <a:lnTo>
                    <a:pt x="121" y="882"/>
                  </a:lnTo>
                  <a:lnTo>
                    <a:pt x="113" y="883"/>
                  </a:lnTo>
                  <a:lnTo>
                    <a:pt x="114" y="896"/>
                  </a:lnTo>
                  <a:lnTo>
                    <a:pt x="114" y="901"/>
                  </a:lnTo>
                  <a:lnTo>
                    <a:pt x="131" y="901"/>
                  </a:lnTo>
                  <a:lnTo>
                    <a:pt x="130" y="895"/>
                  </a:lnTo>
                  <a:lnTo>
                    <a:pt x="130" y="882"/>
                  </a:lnTo>
                  <a:lnTo>
                    <a:pt x="129" y="879"/>
                  </a:lnTo>
                  <a:lnTo>
                    <a:pt x="129" y="877"/>
                  </a:lnTo>
                  <a:lnTo>
                    <a:pt x="112" y="880"/>
                  </a:lnTo>
                  <a:lnTo>
                    <a:pt x="112" y="887"/>
                  </a:lnTo>
                  <a:lnTo>
                    <a:pt x="111" y="894"/>
                  </a:lnTo>
                  <a:lnTo>
                    <a:pt x="120" y="895"/>
                  </a:lnTo>
                  <a:lnTo>
                    <a:pt x="111" y="894"/>
                  </a:lnTo>
                  <a:lnTo>
                    <a:pt x="111" y="897"/>
                  </a:lnTo>
                  <a:lnTo>
                    <a:pt x="119" y="898"/>
                  </a:lnTo>
                  <a:lnTo>
                    <a:pt x="127" y="898"/>
                  </a:lnTo>
                  <a:lnTo>
                    <a:pt x="127" y="886"/>
                  </a:lnTo>
                  <a:lnTo>
                    <a:pt x="110" y="886"/>
                  </a:lnTo>
                  <a:close/>
                  <a:moveTo>
                    <a:pt x="132" y="912"/>
                  </a:moveTo>
                  <a:lnTo>
                    <a:pt x="132" y="891"/>
                  </a:lnTo>
                  <a:lnTo>
                    <a:pt x="124" y="890"/>
                  </a:lnTo>
                  <a:lnTo>
                    <a:pt x="115" y="891"/>
                  </a:lnTo>
                  <a:lnTo>
                    <a:pt x="116" y="895"/>
                  </a:lnTo>
                  <a:lnTo>
                    <a:pt x="132" y="894"/>
                  </a:lnTo>
                  <a:lnTo>
                    <a:pt x="132" y="890"/>
                  </a:lnTo>
                  <a:lnTo>
                    <a:pt x="115" y="890"/>
                  </a:lnTo>
                  <a:lnTo>
                    <a:pt x="115" y="911"/>
                  </a:lnTo>
                  <a:lnTo>
                    <a:pt x="132" y="912"/>
                  </a:lnTo>
                  <a:close/>
                  <a:moveTo>
                    <a:pt x="116" y="907"/>
                  </a:moveTo>
                  <a:lnTo>
                    <a:pt x="116" y="915"/>
                  </a:lnTo>
                  <a:lnTo>
                    <a:pt x="116" y="916"/>
                  </a:lnTo>
                  <a:lnTo>
                    <a:pt x="117" y="921"/>
                  </a:lnTo>
                  <a:lnTo>
                    <a:pt x="133" y="921"/>
                  </a:lnTo>
                  <a:lnTo>
                    <a:pt x="134" y="913"/>
                  </a:lnTo>
                  <a:lnTo>
                    <a:pt x="134" y="894"/>
                  </a:lnTo>
                  <a:lnTo>
                    <a:pt x="126" y="894"/>
                  </a:lnTo>
                  <a:lnTo>
                    <a:pt x="118" y="894"/>
                  </a:lnTo>
                  <a:lnTo>
                    <a:pt x="118" y="905"/>
                  </a:lnTo>
                  <a:lnTo>
                    <a:pt x="135" y="905"/>
                  </a:lnTo>
                  <a:lnTo>
                    <a:pt x="134" y="894"/>
                  </a:lnTo>
                  <a:lnTo>
                    <a:pt x="118" y="894"/>
                  </a:lnTo>
                  <a:lnTo>
                    <a:pt x="117" y="912"/>
                  </a:lnTo>
                  <a:lnTo>
                    <a:pt x="117" y="919"/>
                  </a:lnTo>
                  <a:lnTo>
                    <a:pt x="125" y="920"/>
                  </a:lnTo>
                  <a:lnTo>
                    <a:pt x="133" y="919"/>
                  </a:lnTo>
                  <a:lnTo>
                    <a:pt x="133" y="914"/>
                  </a:lnTo>
                  <a:lnTo>
                    <a:pt x="124" y="915"/>
                  </a:lnTo>
                  <a:lnTo>
                    <a:pt x="133" y="914"/>
                  </a:lnTo>
                  <a:lnTo>
                    <a:pt x="132" y="907"/>
                  </a:lnTo>
                  <a:lnTo>
                    <a:pt x="116" y="907"/>
                  </a:lnTo>
                  <a:close/>
                  <a:moveTo>
                    <a:pt x="118" y="918"/>
                  </a:moveTo>
                  <a:lnTo>
                    <a:pt x="118" y="924"/>
                  </a:lnTo>
                  <a:lnTo>
                    <a:pt x="119" y="943"/>
                  </a:lnTo>
                  <a:lnTo>
                    <a:pt x="136" y="942"/>
                  </a:lnTo>
                  <a:lnTo>
                    <a:pt x="135" y="924"/>
                  </a:lnTo>
                  <a:lnTo>
                    <a:pt x="135" y="917"/>
                  </a:lnTo>
                  <a:lnTo>
                    <a:pt x="118" y="918"/>
                  </a:lnTo>
                  <a:close/>
                  <a:moveTo>
                    <a:pt x="119" y="955"/>
                  </a:moveTo>
                  <a:lnTo>
                    <a:pt x="119" y="965"/>
                  </a:lnTo>
                  <a:lnTo>
                    <a:pt x="136" y="965"/>
                  </a:lnTo>
                  <a:lnTo>
                    <a:pt x="136" y="924"/>
                  </a:lnTo>
                  <a:lnTo>
                    <a:pt x="120" y="924"/>
                  </a:lnTo>
                  <a:lnTo>
                    <a:pt x="119" y="965"/>
                  </a:lnTo>
                  <a:lnTo>
                    <a:pt x="127" y="965"/>
                  </a:lnTo>
                  <a:lnTo>
                    <a:pt x="136" y="965"/>
                  </a:lnTo>
                  <a:lnTo>
                    <a:pt x="136" y="955"/>
                  </a:lnTo>
                  <a:lnTo>
                    <a:pt x="119" y="955"/>
                  </a:lnTo>
                  <a:close/>
                  <a:moveTo>
                    <a:pt x="120" y="933"/>
                  </a:moveTo>
                  <a:lnTo>
                    <a:pt x="120" y="938"/>
                  </a:lnTo>
                  <a:lnTo>
                    <a:pt x="137" y="939"/>
                  </a:lnTo>
                  <a:lnTo>
                    <a:pt x="138" y="937"/>
                  </a:lnTo>
                  <a:lnTo>
                    <a:pt x="138" y="935"/>
                  </a:lnTo>
                  <a:lnTo>
                    <a:pt x="138" y="917"/>
                  </a:lnTo>
                  <a:lnTo>
                    <a:pt x="121" y="916"/>
                  </a:lnTo>
                  <a:lnTo>
                    <a:pt x="121" y="934"/>
                  </a:lnTo>
                  <a:lnTo>
                    <a:pt x="129" y="935"/>
                  </a:lnTo>
                  <a:lnTo>
                    <a:pt x="121" y="933"/>
                  </a:lnTo>
                  <a:lnTo>
                    <a:pt x="121" y="935"/>
                  </a:lnTo>
                  <a:lnTo>
                    <a:pt x="129" y="937"/>
                  </a:lnTo>
                  <a:lnTo>
                    <a:pt x="137" y="937"/>
                  </a:lnTo>
                  <a:lnTo>
                    <a:pt x="137" y="932"/>
                  </a:lnTo>
                  <a:lnTo>
                    <a:pt x="120" y="933"/>
                  </a:lnTo>
                  <a:close/>
                  <a:moveTo>
                    <a:pt x="122" y="925"/>
                  </a:moveTo>
                  <a:lnTo>
                    <a:pt x="122" y="929"/>
                  </a:lnTo>
                  <a:lnTo>
                    <a:pt x="139" y="929"/>
                  </a:lnTo>
                  <a:lnTo>
                    <a:pt x="140" y="909"/>
                  </a:lnTo>
                  <a:lnTo>
                    <a:pt x="131" y="908"/>
                  </a:lnTo>
                  <a:lnTo>
                    <a:pt x="123" y="908"/>
                  </a:lnTo>
                  <a:lnTo>
                    <a:pt x="123" y="935"/>
                  </a:lnTo>
                  <a:lnTo>
                    <a:pt x="140" y="935"/>
                  </a:lnTo>
                  <a:lnTo>
                    <a:pt x="140" y="908"/>
                  </a:lnTo>
                  <a:lnTo>
                    <a:pt x="123" y="908"/>
                  </a:lnTo>
                  <a:lnTo>
                    <a:pt x="122" y="928"/>
                  </a:lnTo>
                  <a:lnTo>
                    <a:pt x="131" y="928"/>
                  </a:lnTo>
                  <a:lnTo>
                    <a:pt x="139" y="928"/>
                  </a:lnTo>
                  <a:lnTo>
                    <a:pt x="139" y="924"/>
                  </a:lnTo>
                  <a:lnTo>
                    <a:pt x="122" y="925"/>
                  </a:lnTo>
                  <a:close/>
                  <a:moveTo>
                    <a:pt x="140" y="944"/>
                  </a:moveTo>
                  <a:lnTo>
                    <a:pt x="141" y="940"/>
                  </a:lnTo>
                  <a:lnTo>
                    <a:pt x="132" y="939"/>
                  </a:lnTo>
                  <a:lnTo>
                    <a:pt x="124" y="940"/>
                  </a:lnTo>
                  <a:lnTo>
                    <a:pt x="125" y="954"/>
                  </a:lnTo>
                  <a:lnTo>
                    <a:pt x="141" y="953"/>
                  </a:lnTo>
                  <a:lnTo>
                    <a:pt x="141" y="946"/>
                  </a:lnTo>
                  <a:lnTo>
                    <a:pt x="125" y="945"/>
                  </a:lnTo>
                  <a:lnTo>
                    <a:pt x="125" y="953"/>
                  </a:lnTo>
                  <a:lnTo>
                    <a:pt x="133" y="953"/>
                  </a:lnTo>
                  <a:lnTo>
                    <a:pt x="141" y="953"/>
                  </a:lnTo>
                  <a:lnTo>
                    <a:pt x="141" y="939"/>
                  </a:lnTo>
                  <a:lnTo>
                    <a:pt x="124" y="938"/>
                  </a:lnTo>
                  <a:lnTo>
                    <a:pt x="124" y="942"/>
                  </a:lnTo>
                  <a:lnTo>
                    <a:pt x="140" y="944"/>
                  </a:lnTo>
                  <a:close/>
                  <a:moveTo>
                    <a:pt x="125" y="934"/>
                  </a:moveTo>
                  <a:lnTo>
                    <a:pt x="126" y="940"/>
                  </a:lnTo>
                  <a:lnTo>
                    <a:pt x="127" y="960"/>
                  </a:lnTo>
                  <a:lnTo>
                    <a:pt x="143" y="960"/>
                  </a:lnTo>
                  <a:lnTo>
                    <a:pt x="144" y="936"/>
                  </a:lnTo>
                  <a:lnTo>
                    <a:pt x="127" y="936"/>
                  </a:lnTo>
                  <a:lnTo>
                    <a:pt x="127" y="960"/>
                  </a:lnTo>
                  <a:lnTo>
                    <a:pt x="135" y="960"/>
                  </a:lnTo>
                  <a:lnTo>
                    <a:pt x="143" y="960"/>
                  </a:lnTo>
                  <a:lnTo>
                    <a:pt x="143" y="939"/>
                  </a:lnTo>
                  <a:lnTo>
                    <a:pt x="142" y="932"/>
                  </a:lnTo>
                  <a:lnTo>
                    <a:pt x="125" y="934"/>
                  </a:lnTo>
                  <a:close/>
                  <a:moveTo>
                    <a:pt x="127" y="936"/>
                  </a:moveTo>
                  <a:lnTo>
                    <a:pt x="128" y="962"/>
                  </a:lnTo>
                  <a:lnTo>
                    <a:pt x="145" y="961"/>
                  </a:lnTo>
                  <a:lnTo>
                    <a:pt x="144" y="936"/>
                  </a:lnTo>
                  <a:lnTo>
                    <a:pt x="127" y="936"/>
                  </a:lnTo>
                  <a:close/>
                  <a:moveTo>
                    <a:pt x="128" y="974"/>
                  </a:moveTo>
                  <a:lnTo>
                    <a:pt x="129" y="979"/>
                  </a:lnTo>
                  <a:lnTo>
                    <a:pt x="129" y="986"/>
                  </a:lnTo>
                  <a:lnTo>
                    <a:pt x="146" y="985"/>
                  </a:lnTo>
                  <a:lnTo>
                    <a:pt x="147" y="973"/>
                  </a:lnTo>
                  <a:lnTo>
                    <a:pt x="147" y="946"/>
                  </a:lnTo>
                  <a:lnTo>
                    <a:pt x="130" y="946"/>
                  </a:lnTo>
                  <a:lnTo>
                    <a:pt x="130" y="973"/>
                  </a:lnTo>
                  <a:lnTo>
                    <a:pt x="129" y="985"/>
                  </a:lnTo>
                  <a:lnTo>
                    <a:pt x="138" y="985"/>
                  </a:lnTo>
                  <a:lnTo>
                    <a:pt x="146" y="984"/>
                  </a:lnTo>
                  <a:lnTo>
                    <a:pt x="145" y="978"/>
                  </a:lnTo>
                  <a:lnTo>
                    <a:pt x="145" y="974"/>
                  </a:lnTo>
                  <a:lnTo>
                    <a:pt x="128" y="974"/>
                  </a:lnTo>
                  <a:close/>
                  <a:moveTo>
                    <a:pt x="131" y="955"/>
                  </a:moveTo>
                  <a:lnTo>
                    <a:pt x="131" y="961"/>
                  </a:lnTo>
                  <a:lnTo>
                    <a:pt x="132" y="967"/>
                  </a:lnTo>
                  <a:lnTo>
                    <a:pt x="140" y="966"/>
                  </a:lnTo>
                  <a:lnTo>
                    <a:pt x="132" y="967"/>
                  </a:lnTo>
                  <a:lnTo>
                    <a:pt x="132" y="980"/>
                  </a:lnTo>
                  <a:lnTo>
                    <a:pt x="149" y="980"/>
                  </a:lnTo>
                  <a:lnTo>
                    <a:pt x="148" y="966"/>
                  </a:lnTo>
                  <a:lnTo>
                    <a:pt x="148" y="965"/>
                  </a:lnTo>
                  <a:lnTo>
                    <a:pt x="148" y="960"/>
                  </a:lnTo>
                  <a:lnTo>
                    <a:pt x="147" y="954"/>
                  </a:lnTo>
                  <a:lnTo>
                    <a:pt x="131" y="955"/>
                  </a:lnTo>
                  <a:close/>
                  <a:moveTo>
                    <a:pt x="133" y="994"/>
                  </a:moveTo>
                  <a:lnTo>
                    <a:pt x="134" y="995"/>
                  </a:lnTo>
                  <a:lnTo>
                    <a:pt x="147" y="999"/>
                  </a:lnTo>
                  <a:lnTo>
                    <a:pt x="148" y="999"/>
                  </a:lnTo>
                  <a:lnTo>
                    <a:pt x="142" y="993"/>
                  </a:lnTo>
                  <a:lnTo>
                    <a:pt x="134" y="993"/>
                  </a:lnTo>
                  <a:lnTo>
                    <a:pt x="135" y="1006"/>
                  </a:lnTo>
                  <a:lnTo>
                    <a:pt x="143" y="1014"/>
                  </a:lnTo>
                  <a:lnTo>
                    <a:pt x="143" y="1014"/>
                  </a:lnTo>
                  <a:lnTo>
                    <a:pt x="144" y="1006"/>
                  </a:lnTo>
                  <a:lnTo>
                    <a:pt x="138" y="1012"/>
                  </a:lnTo>
                  <a:lnTo>
                    <a:pt x="138" y="1012"/>
                  </a:lnTo>
                  <a:lnTo>
                    <a:pt x="144" y="1007"/>
                  </a:lnTo>
                  <a:lnTo>
                    <a:pt x="136" y="1007"/>
                  </a:lnTo>
                  <a:lnTo>
                    <a:pt x="136" y="1014"/>
                  </a:lnTo>
                  <a:lnTo>
                    <a:pt x="137" y="1015"/>
                  </a:lnTo>
                  <a:lnTo>
                    <a:pt x="138" y="1017"/>
                  </a:lnTo>
                  <a:lnTo>
                    <a:pt x="154" y="1015"/>
                  </a:lnTo>
                  <a:lnTo>
                    <a:pt x="154" y="991"/>
                  </a:lnTo>
                  <a:lnTo>
                    <a:pt x="146" y="991"/>
                  </a:lnTo>
                  <a:lnTo>
                    <a:pt x="154" y="992"/>
                  </a:lnTo>
                  <a:lnTo>
                    <a:pt x="154" y="991"/>
                  </a:lnTo>
                  <a:lnTo>
                    <a:pt x="138" y="988"/>
                  </a:lnTo>
                  <a:lnTo>
                    <a:pt x="138" y="989"/>
                  </a:lnTo>
                  <a:lnTo>
                    <a:pt x="138" y="990"/>
                  </a:lnTo>
                  <a:lnTo>
                    <a:pt x="137" y="1015"/>
                  </a:lnTo>
                  <a:lnTo>
                    <a:pt x="145" y="1015"/>
                  </a:lnTo>
                  <a:lnTo>
                    <a:pt x="154" y="1012"/>
                  </a:lnTo>
                  <a:lnTo>
                    <a:pt x="153" y="1010"/>
                  </a:lnTo>
                  <a:lnTo>
                    <a:pt x="145" y="1013"/>
                  </a:lnTo>
                  <a:lnTo>
                    <a:pt x="153" y="1012"/>
                  </a:lnTo>
                  <a:lnTo>
                    <a:pt x="152" y="1006"/>
                  </a:lnTo>
                  <a:lnTo>
                    <a:pt x="151" y="1001"/>
                  </a:lnTo>
                  <a:lnTo>
                    <a:pt x="150" y="1000"/>
                  </a:lnTo>
                  <a:lnTo>
                    <a:pt x="144" y="998"/>
                  </a:lnTo>
                  <a:lnTo>
                    <a:pt x="143" y="998"/>
                  </a:lnTo>
                  <a:lnTo>
                    <a:pt x="143" y="1006"/>
                  </a:lnTo>
                  <a:lnTo>
                    <a:pt x="151" y="1005"/>
                  </a:lnTo>
                  <a:lnTo>
                    <a:pt x="151" y="992"/>
                  </a:lnTo>
                  <a:lnTo>
                    <a:pt x="137" y="986"/>
                  </a:lnTo>
                  <a:lnTo>
                    <a:pt x="136" y="987"/>
                  </a:lnTo>
                  <a:lnTo>
                    <a:pt x="142" y="993"/>
                  </a:lnTo>
                  <a:lnTo>
                    <a:pt x="150" y="991"/>
                  </a:lnTo>
                  <a:lnTo>
                    <a:pt x="150" y="990"/>
                  </a:lnTo>
                  <a:lnTo>
                    <a:pt x="133" y="994"/>
                  </a:lnTo>
                  <a:close/>
                  <a:moveTo>
                    <a:pt x="139" y="997"/>
                  </a:moveTo>
                  <a:lnTo>
                    <a:pt x="139" y="1022"/>
                  </a:lnTo>
                  <a:lnTo>
                    <a:pt x="156" y="1022"/>
                  </a:lnTo>
                  <a:lnTo>
                    <a:pt x="155" y="997"/>
                  </a:lnTo>
                  <a:lnTo>
                    <a:pt x="139" y="997"/>
                  </a:lnTo>
                  <a:close/>
                  <a:moveTo>
                    <a:pt x="156" y="1010"/>
                  </a:moveTo>
                  <a:lnTo>
                    <a:pt x="156" y="1009"/>
                  </a:lnTo>
                  <a:lnTo>
                    <a:pt x="148" y="1009"/>
                  </a:lnTo>
                  <a:lnTo>
                    <a:pt x="140" y="1011"/>
                  </a:lnTo>
                  <a:lnTo>
                    <a:pt x="141" y="1013"/>
                  </a:lnTo>
                  <a:lnTo>
                    <a:pt x="149" y="1011"/>
                  </a:lnTo>
                  <a:lnTo>
                    <a:pt x="140" y="1011"/>
                  </a:lnTo>
                  <a:lnTo>
                    <a:pt x="141" y="1037"/>
                  </a:lnTo>
                  <a:lnTo>
                    <a:pt x="158" y="1037"/>
                  </a:lnTo>
                  <a:lnTo>
                    <a:pt x="158" y="1031"/>
                  </a:lnTo>
                  <a:lnTo>
                    <a:pt x="159" y="1016"/>
                  </a:lnTo>
                  <a:lnTo>
                    <a:pt x="151" y="1015"/>
                  </a:lnTo>
                  <a:lnTo>
                    <a:pt x="142" y="1015"/>
                  </a:lnTo>
                  <a:lnTo>
                    <a:pt x="142" y="1016"/>
                  </a:lnTo>
                  <a:lnTo>
                    <a:pt x="159" y="1015"/>
                  </a:lnTo>
                  <a:lnTo>
                    <a:pt x="159" y="1015"/>
                  </a:lnTo>
                  <a:lnTo>
                    <a:pt x="142" y="1015"/>
                  </a:lnTo>
                  <a:lnTo>
                    <a:pt x="141" y="1029"/>
                  </a:lnTo>
                  <a:lnTo>
                    <a:pt x="141" y="1036"/>
                  </a:lnTo>
                  <a:lnTo>
                    <a:pt x="149" y="1037"/>
                  </a:lnTo>
                  <a:lnTo>
                    <a:pt x="158" y="1036"/>
                  </a:lnTo>
                  <a:lnTo>
                    <a:pt x="157" y="1011"/>
                  </a:lnTo>
                  <a:lnTo>
                    <a:pt x="157" y="1009"/>
                  </a:lnTo>
                  <a:lnTo>
                    <a:pt x="156" y="1007"/>
                  </a:lnTo>
                  <a:lnTo>
                    <a:pt x="140" y="1009"/>
                  </a:lnTo>
                  <a:lnTo>
                    <a:pt x="140" y="1009"/>
                  </a:lnTo>
                  <a:lnTo>
                    <a:pt x="156" y="1010"/>
                  </a:lnTo>
                  <a:close/>
                  <a:moveTo>
                    <a:pt x="142" y="1028"/>
                  </a:moveTo>
                  <a:lnTo>
                    <a:pt x="143" y="1044"/>
                  </a:lnTo>
                  <a:lnTo>
                    <a:pt x="160" y="1044"/>
                  </a:lnTo>
                  <a:lnTo>
                    <a:pt x="160" y="1035"/>
                  </a:lnTo>
                  <a:lnTo>
                    <a:pt x="143" y="1035"/>
                  </a:lnTo>
                  <a:lnTo>
                    <a:pt x="143" y="1044"/>
                  </a:lnTo>
                  <a:lnTo>
                    <a:pt x="151" y="1044"/>
                  </a:lnTo>
                  <a:lnTo>
                    <a:pt x="160" y="1044"/>
                  </a:lnTo>
                  <a:lnTo>
                    <a:pt x="159" y="1028"/>
                  </a:lnTo>
                  <a:lnTo>
                    <a:pt x="142" y="1028"/>
                  </a:lnTo>
                  <a:close/>
                  <a:moveTo>
                    <a:pt x="160" y="1022"/>
                  </a:moveTo>
                  <a:lnTo>
                    <a:pt x="161" y="991"/>
                  </a:lnTo>
                  <a:lnTo>
                    <a:pt x="152" y="991"/>
                  </a:lnTo>
                  <a:lnTo>
                    <a:pt x="145" y="994"/>
                  </a:lnTo>
                  <a:lnTo>
                    <a:pt x="145" y="996"/>
                  </a:lnTo>
                  <a:lnTo>
                    <a:pt x="153" y="993"/>
                  </a:lnTo>
                  <a:lnTo>
                    <a:pt x="145" y="993"/>
                  </a:lnTo>
                  <a:lnTo>
                    <a:pt x="145" y="1010"/>
                  </a:lnTo>
                  <a:lnTo>
                    <a:pt x="161" y="1010"/>
                  </a:lnTo>
                  <a:lnTo>
                    <a:pt x="161" y="993"/>
                  </a:lnTo>
                  <a:lnTo>
                    <a:pt x="161" y="989"/>
                  </a:lnTo>
                  <a:lnTo>
                    <a:pt x="160" y="988"/>
                  </a:lnTo>
                  <a:lnTo>
                    <a:pt x="144" y="991"/>
                  </a:lnTo>
                  <a:lnTo>
                    <a:pt x="143" y="1022"/>
                  </a:lnTo>
                  <a:lnTo>
                    <a:pt x="160" y="1022"/>
                  </a:lnTo>
                  <a:close/>
                  <a:moveTo>
                    <a:pt x="145" y="1023"/>
                  </a:moveTo>
                  <a:lnTo>
                    <a:pt x="145" y="1038"/>
                  </a:lnTo>
                  <a:lnTo>
                    <a:pt x="162" y="1038"/>
                  </a:lnTo>
                  <a:lnTo>
                    <a:pt x="162" y="1029"/>
                  </a:lnTo>
                  <a:lnTo>
                    <a:pt x="145" y="1029"/>
                  </a:lnTo>
                  <a:lnTo>
                    <a:pt x="145" y="1038"/>
                  </a:lnTo>
                  <a:lnTo>
                    <a:pt x="154" y="1038"/>
                  </a:lnTo>
                  <a:lnTo>
                    <a:pt x="162" y="1038"/>
                  </a:lnTo>
                  <a:lnTo>
                    <a:pt x="162" y="1022"/>
                  </a:lnTo>
                  <a:lnTo>
                    <a:pt x="145" y="1023"/>
                  </a:lnTo>
                  <a:close/>
                  <a:moveTo>
                    <a:pt x="162" y="1016"/>
                  </a:moveTo>
                  <a:lnTo>
                    <a:pt x="163" y="1010"/>
                  </a:lnTo>
                  <a:lnTo>
                    <a:pt x="154" y="1009"/>
                  </a:lnTo>
                  <a:lnTo>
                    <a:pt x="146" y="1010"/>
                  </a:lnTo>
                  <a:lnTo>
                    <a:pt x="147" y="1020"/>
                  </a:lnTo>
                  <a:lnTo>
                    <a:pt x="147" y="1053"/>
                  </a:lnTo>
                  <a:lnTo>
                    <a:pt x="164" y="1053"/>
                  </a:lnTo>
                  <a:lnTo>
                    <a:pt x="164" y="1052"/>
                  </a:lnTo>
                  <a:lnTo>
                    <a:pt x="147" y="1051"/>
                  </a:lnTo>
                  <a:lnTo>
                    <a:pt x="147" y="1052"/>
                  </a:lnTo>
                  <a:lnTo>
                    <a:pt x="156" y="1052"/>
                  </a:lnTo>
                  <a:lnTo>
                    <a:pt x="164" y="1052"/>
                  </a:lnTo>
                  <a:lnTo>
                    <a:pt x="163" y="1019"/>
                  </a:lnTo>
                  <a:lnTo>
                    <a:pt x="163" y="1009"/>
                  </a:lnTo>
                  <a:lnTo>
                    <a:pt x="146" y="1009"/>
                  </a:lnTo>
                  <a:lnTo>
                    <a:pt x="146" y="1016"/>
                  </a:lnTo>
                  <a:lnTo>
                    <a:pt x="162" y="1016"/>
                  </a:lnTo>
                  <a:close/>
                  <a:moveTo>
                    <a:pt x="164" y="1039"/>
                  </a:moveTo>
                  <a:lnTo>
                    <a:pt x="165" y="1022"/>
                  </a:lnTo>
                  <a:lnTo>
                    <a:pt x="156" y="1022"/>
                  </a:lnTo>
                  <a:lnTo>
                    <a:pt x="148" y="1023"/>
                  </a:lnTo>
                  <a:lnTo>
                    <a:pt x="149" y="1026"/>
                  </a:lnTo>
                  <a:lnTo>
                    <a:pt x="165" y="1025"/>
                  </a:lnTo>
                  <a:lnTo>
                    <a:pt x="165" y="1020"/>
                  </a:lnTo>
                  <a:lnTo>
                    <a:pt x="149" y="1020"/>
                  </a:lnTo>
                  <a:lnTo>
                    <a:pt x="149" y="1025"/>
                  </a:lnTo>
                  <a:lnTo>
                    <a:pt x="157" y="1025"/>
                  </a:lnTo>
                  <a:lnTo>
                    <a:pt x="165" y="1023"/>
                  </a:lnTo>
                  <a:lnTo>
                    <a:pt x="164" y="1020"/>
                  </a:lnTo>
                  <a:lnTo>
                    <a:pt x="148" y="1022"/>
                  </a:lnTo>
                  <a:lnTo>
                    <a:pt x="147" y="1039"/>
                  </a:lnTo>
                  <a:lnTo>
                    <a:pt x="164" y="1039"/>
                  </a:lnTo>
                  <a:close/>
                  <a:moveTo>
                    <a:pt x="165" y="1008"/>
                  </a:moveTo>
                  <a:lnTo>
                    <a:pt x="166" y="987"/>
                  </a:lnTo>
                  <a:lnTo>
                    <a:pt x="157" y="987"/>
                  </a:lnTo>
                  <a:lnTo>
                    <a:pt x="149" y="987"/>
                  </a:lnTo>
                  <a:lnTo>
                    <a:pt x="149" y="1017"/>
                  </a:lnTo>
                  <a:lnTo>
                    <a:pt x="166" y="1017"/>
                  </a:lnTo>
                  <a:lnTo>
                    <a:pt x="166" y="987"/>
                  </a:lnTo>
                  <a:lnTo>
                    <a:pt x="149" y="987"/>
                  </a:lnTo>
                  <a:lnTo>
                    <a:pt x="149" y="1007"/>
                  </a:lnTo>
                  <a:lnTo>
                    <a:pt x="165" y="1008"/>
                  </a:lnTo>
                  <a:close/>
                  <a:moveTo>
                    <a:pt x="167" y="1024"/>
                  </a:moveTo>
                  <a:lnTo>
                    <a:pt x="167" y="998"/>
                  </a:lnTo>
                  <a:lnTo>
                    <a:pt x="151" y="998"/>
                  </a:lnTo>
                  <a:lnTo>
                    <a:pt x="150" y="1023"/>
                  </a:lnTo>
                  <a:lnTo>
                    <a:pt x="167" y="1024"/>
                  </a:lnTo>
                  <a:close/>
                  <a:moveTo>
                    <a:pt x="151" y="997"/>
                  </a:moveTo>
                  <a:lnTo>
                    <a:pt x="151" y="1006"/>
                  </a:lnTo>
                  <a:lnTo>
                    <a:pt x="152" y="1045"/>
                  </a:lnTo>
                  <a:lnTo>
                    <a:pt x="152" y="1048"/>
                  </a:lnTo>
                  <a:lnTo>
                    <a:pt x="169" y="1047"/>
                  </a:lnTo>
                  <a:lnTo>
                    <a:pt x="169" y="1045"/>
                  </a:lnTo>
                  <a:lnTo>
                    <a:pt x="168" y="1005"/>
                  </a:lnTo>
                  <a:lnTo>
                    <a:pt x="168" y="996"/>
                  </a:lnTo>
                  <a:lnTo>
                    <a:pt x="151" y="997"/>
                  </a:lnTo>
                  <a:close/>
                  <a:moveTo>
                    <a:pt x="152" y="1060"/>
                  </a:moveTo>
                  <a:lnTo>
                    <a:pt x="153" y="1065"/>
                  </a:lnTo>
                  <a:lnTo>
                    <a:pt x="153" y="1078"/>
                  </a:lnTo>
                  <a:lnTo>
                    <a:pt x="154" y="1085"/>
                  </a:lnTo>
                  <a:lnTo>
                    <a:pt x="170" y="1085"/>
                  </a:lnTo>
                  <a:lnTo>
                    <a:pt x="170" y="1077"/>
                  </a:lnTo>
                  <a:lnTo>
                    <a:pt x="169" y="1065"/>
                  </a:lnTo>
                  <a:lnTo>
                    <a:pt x="169" y="1060"/>
                  </a:lnTo>
                  <a:lnTo>
                    <a:pt x="152" y="1060"/>
                  </a:lnTo>
                  <a:close/>
                  <a:moveTo>
                    <a:pt x="171" y="1098"/>
                  </a:moveTo>
                  <a:lnTo>
                    <a:pt x="171" y="1091"/>
                  </a:lnTo>
                  <a:lnTo>
                    <a:pt x="171" y="1091"/>
                  </a:lnTo>
                  <a:lnTo>
                    <a:pt x="172" y="1055"/>
                  </a:lnTo>
                  <a:lnTo>
                    <a:pt x="163" y="1055"/>
                  </a:lnTo>
                  <a:lnTo>
                    <a:pt x="155" y="1055"/>
                  </a:lnTo>
                  <a:lnTo>
                    <a:pt x="155" y="1063"/>
                  </a:lnTo>
                  <a:lnTo>
                    <a:pt x="172" y="1063"/>
                  </a:lnTo>
                  <a:lnTo>
                    <a:pt x="172" y="1055"/>
                  </a:lnTo>
                  <a:lnTo>
                    <a:pt x="155" y="1055"/>
                  </a:lnTo>
                  <a:lnTo>
                    <a:pt x="154" y="1090"/>
                  </a:lnTo>
                  <a:lnTo>
                    <a:pt x="163" y="1091"/>
                  </a:lnTo>
                  <a:lnTo>
                    <a:pt x="154" y="1090"/>
                  </a:lnTo>
                  <a:lnTo>
                    <a:pt x="154" y="1097"/>
                  </a:lnTo>
                  <a:lnTo>
                    <a:pt x="171" y="1098"/>
                  </a:lnTo>
                  <a:close/>
                  <a:moveTo>
                    <a:pt x="156" y="1076"/>
                  </a:moveTo>
                  <a:lnTo>
                    <a:pt x="156" y="1093"/>
                  </a:lnTo>
                  <a:lnTo>
                    <a:pt x="172" y="1094"/>
                  </a:lnTo>
                  <a:lnTo>
                    <a:pt x="173" y="1086"/>
                  </a:lnTo>
                  <a:lnTo>
                    <a:pt x="156" y="1086"/>
                  </a:lnTo>
                  <a:lnTo>
                    <a:pt x="156" y="1093"/>
                  </a:lnTo>
                  <a:lnTo>
                    <a:pt x="164" y="1093"/>
                  </a:lnTo>
                  <a:lnTo>
                    <a:pt x="172" y="1093"/>
                  </a:lnTo>
                  <a:lnTo>
                    <a:pt x="172" y="1075"/>
                  </a:lnTo>
                  <a:lnTo>
                    <a:pt x="156" y="1076"/>
                  </a:lnTo>
                  <a:close/>
                  <a:moveTo>
                    <a:pt x="157" y="1084"/>
                  </a:moveTo>
                  <a:lnTo>
                    <a:pt x="157" y="1086"/>
                  </a:lnTo>
                  <a:lnTo>
                    <a:pt x="174" y="1085"/>
                  </a:lnTo>
                  <a:lnTo>
                    <a:pt x="174" y="1042"/>
                  </a:lnTo>
                  <a:lnTo>
                    <a:pt x="166" y="1042"/>
                  </a:lnTo>
                  <a:lnTo>
                    <a:pt x="158" y="1042"/>
                  </a:lnTo>
                  <a:lnTo>
                    <a:pt x="158" y="1048"/>
                  </a:lnTo>
                  <a:lnTo>
                    <a:pt x="174" y="1047"/>
                  </a:lnTo>
                  <a:lnTo>
                    <a:pt x="174" y="1042"/>
                  </a:lnTo>
                  <a:lnTo>
                    <a:pt x="158" y="1042"/>
                  </a:lnTo>
                  <a:lnTo>
                    <a:pt x="157" y="1085"/>
                  </a:lnTo>
                  <a:lnTo>
                    <a:pt x="165" y="1085"/>
                  </a:lnTo>
                  <a:lnTo>
                    <a:pt x="174" y="1084"/>
                  </a:lnTo>
                  <a:lnTo>
                    <a:pt x="174" y="1082"/>
                  </a:lnTo>
                  <a:lnTo>
                    <a:pt x="157" y="1084"/>
                  </a:lnTo>
                  <a:close/>
                  <a:moveTo>
                    <a:pt x="158" y="1060"/>
                  </a:moveTo>
                  <a:lnTo>
                    <a:pt x="158" y="1072"/>
                  </a:lnTo>
                  <a:lnTo>
                    <a:pt x="158" y="1085"/>
                  </a:lnTo>
                  <a:lnTo>
                    <a:pt x="175" y="1085"/>
                  </a:lnTo>
                  <a:lnTo>
                    <a:pt x="175" y="1071"/>
                  </a:lnTo>
                  <a:lnTo>
                    <a:pt x="175" y="1060"/>
                  </a:lnTo>
                  <a:lnTo>
                    <a:pt x="158" y="1060"/>
                  </a:lnTo>
                  <a:close/>
                  <a:moveTo>
                    <a:pt x="159" y="1098"/>
                  </a:moveTo>
                  <a:lnTo>
                    <a:pt x="159" y="1121"/>
                  </a:lnTo>
                  <a:lnTo>
                    <a:pt x="176" y="1121"/>
                  </a:lnTo>
                  <a:lnTo>
                    <a:pt x="176" y="1094"/>
                  </a:lnTo>
                  <a:lnTo>
                    <a:pt x="159" y="1093"/>
                  </a:lnTo>
                  <a:lnTo>
                    <a:pt x="159" y="1121"/>
                  </a:lnTo>
                  <a:lnTo>
                    <a:pt x="167" y="1121"/>
                  </a:lnTo>
                  <a:lnTo>
                    <a:pt x="176" y="1121"/>
                  </a:lnTo>
                  <a:lnTo>
                    <a:pt x="175" y="1097"/>
                  </a:lnTo>
                  <a:lnTo>
                    <a:pt x="159" y="1098"/>
                  </a:lnTo>
                  <a:close/>
                  <a:moveTo>
                    <a:pt x="176" y="1081"/>
                  </a:moveTo>
                  <a:lnTo>
                    <a:pt x="176" y="1074"/>
                  </a:lnTo>
                  <a:lnTo>
                    <a:pt x="168" y="1073"/>
                  </a:lnTo>
                  <a:lnTo>
                    <a:pt x="160" y="1074"/>
                  </a:lnTo>
                  <a:lnTo>
                    <a:pt x="160" y="1092"/>
                  </a:lnTo>
                  <a:lnTo>
                    <a:pt x="176" y="1091"/>
                  </a:lnTo>
                  <a:lnTo>
                    <a:pt x="176" y="1073"/>
                  </a:lnTo>
                  <a:lnTo>
                    <a:pt x="160" y="1073"/>
                  </a:lnTo>
                  <a:lnTo>
                    <a:pt x="160" y="1081"/>
                  </a:lnTo>
                  <a:lnTo>
                    <a:pt x="176" y="1081"/>
                  </a:lnTo>
                  <a:close/>
                  <a:moveTo>
                    <a:pt x="160" y="1104"/>
                  </a:moveTo>
                  <a:lnTo>
                    <a:pt x="160" y="1112"/>
                  </a:lnTo>
                  <a:lnTo>
                    <a:pt x="177" y="1112"/>
                  </a:lnTo>
                  <a:lnTo>
                    <a:pt x="178" y="1101"/>
                  </a:lnTo>
                  <a:lnTo>
                    <a:pt x="178" y="1075"/>
                  </a:lnTo>
                  <a:lnTo>
                    <a:pt x="170" y="1075"/>
                  </a:lnTo>
                  <a:lnTo>
                    <a:pt x="161" y="1075"/>
                  </a:lnTo>
                  <a:lnTo>
                    <a:pt x="161" y="1080"/>
                  </a:lnTo>
                  <a:lnTo>
                    <a:pt x="178" y="1080"/>
                  </a:lnTo>
                  <a:lnTo>
                    <a:pt x="178" y="1074"/>
                  </a:lnTo>
                  <a:lnTo>
                    <a:pt x="161" y="1074"/>
                  </a:lnTo>
                  <a:lnTo>
                    <a:pt x="161" y="1101"/>
                  </a:lnTo>
                  <a:lnTo>
                    <a:pt x="160" y="1111"/>
                  </a:lnTo>
                  <a:lnTo>
                    <a:pt x="169" y="1112"/>
                  </a:lnTo>
                  <a:lnTo>
                    <a:pt x="177" y="1112"/>
                  </a:lnTo>
                  <a:lnTo>
                    <a:pt x="177" y="1104"/>
                  </a:lnTo>
                  <a:lnTo>
                    <a:pt x="160" y="1104"/>
                  </a:lnTo>
                  <a:close/>
                  <a:moveTo>
                    <a:pt x="162" y="1093"/>
                  </a:moveTo>
                  <a:lnTo>
                    <a:pt x="162" y="1101"/>
                  </a:lnTo>
                  <a:lnTo>
                    <a:pt x="162" y="1102"/>
                  </a:lnTo>
                  <a:lnTo>
                    <a:pt x="163" y="1106"/>
                  </a:lnTo>
                  <a:lnTo>
                    <a:pt x="179" y="1107"/>
                  </a:lnTo>
                  <a:lnTo>
                    <a:pt x="180" y="1106"/>
                  </a:lnTo>
                  <a:lnTo>
                    <a:pt x="172" y="1103"/>
                  </a:lnTo>
                  <a:lnTo>
                    <a:pt x="163" y="1103"/>
                  </a:lnTo>
                  <a:lnTo>
                    <a:pt x="163" y="1114"/>
                  </a:lnTo>
                  <a:lnTo>
                    <a:pt x="180" y="1114"/>
                  </a:lnTo>
                  <a:lnTo>
                    <a:pt x="180" y="1103"/>
                  </a:lnTo>
                  <a:lnTo>
                    <a:pt x="164" y="1100"/>
                  </a:lnTo>
                  <a:lnTo>
                    <a:pt x="163" y="1101"/>
                  </a:lnTo>
                  <a:lnTo>
                    <a:pt x="171" y="1104"/>
                  </a:lnTo>
                  <a:lnTo>
                    <a:pt x="179" y="1103"/>
                  </a:lnTo>
                  <a:lnTo>
                    <a:pt x="179" y="1099"/>
                  </a:lnTo>
                  <a:lnTo>
                    <a:pt x="171" y="1101"/>
                  </a:lnTo>
                  <a:lnTo>
                    <a:pt x="179" y="1100"/>
                  </a:lnTo>
                  <a:lnTo>
                    <a:pt x="179" y="1092"/>
                  </a:lnTo>
                  <a:lnTo>
                    <a:pt x="162" y="1093"/>
                  </a:lnTo>
                  <a:close/>
                  <a:moveTo>
                    <a:pt x="164" y="1127"/>
                  </a:moveTo>
                  <a:lnTo>
                    <a:pt x="164" y="1134"/>
                  </a:lnTo>
                  <a:lnTo>
                    <a:pt x="181" y="1134"/>
                  </a:lnTo>
                  <a:lnTo>
                    <a:pt x="181" y="1099"/>
                  </a:lnTo>
                  <a:lnTo>
                    <a:pt x="182" y="1090"/>
                  </a:lnTo>
                  <a:lnTo>
                    <a:pt x="165" y="1089"/>
                  </a:lnTo>
                  <a:lnTo>
                    <a:pt x="165" y="1098"/>
                  </a:lnTo>
                  <a:lnTo>
                    <a:pt x="164" y="1133"/>
                  </a:lnTo>
                  <a:lnTo>
                    <a:pt x="172" y="1133"/>
                  </a:lnTo>
                  <a:lnTo>
                    <a:pt x="181" y="1133"/>
                  </a:lnTo>
                  <a:lnTo>
                    <a:pt x="181" y="1126"/>
                  </a:lnTo>
                  <a:lnTo>
                    <a:pt x="164" y="1127"/>
                  </a:lnTo>
                  <a:close/>
                  <a:moveTo>
                    <a:pt x="165" y="1079"/>
                  </a:moveTo>
                  <a:lnTo>
                    <a:pt x="166" y="1102"/>
                  </a:lnTo>
                  <a:lnTo>
                    <a:pt x="183" y="1102"/>
                  </a:lnTo>
                  <a:lnTo>
                    <a:pt x="183" y="1099"/>
                  </a:lnTo>
                  <a:lnTo>
                    <a:pt x="166" y="1099"/>
                  </a:lnTo>
                  <a:lnTo>
                    <a:pt x="166" y="1101"/>
                  </a:lnTo>
                  <a:lnTo>
                    <a:pt x="174" y="1101"/>
                  </a:lnTo>
                  <a:lnTo>
                    <a:pt x="183" y="1101"/>
                  </a:lnTo>
                  <a:lnTo>
                    <a:pt x="182" y="1079"/>
                  </a:lnTo>
                  <a:lnTo>
                    <a:pt x="165" y="1079"/>
                  </a:lnTo>
                  <a:close/>
                  <a:moveTo>
                    <a:pt x="167" y="1095"/>
                  </a:moveTo>
                  <a:lnTo>
                    <a:pt x="167" y="1145"/>
                  </a:lnTo>
                  <a:lnTo>
                    <a:pt x="184" y="1145"/>
                  </a:lnTo>
                  <a:lnTo>
                    <a:pt x="183" y="1095"/>
                  </a:lnTo>
                  <a:lnTo>
                    <a:pt x="167" y="1095"/>
                  </a:lnTo>
                  <a:close/>
                  <a:moveTo>
                    <a:pt x="184" y="1136"/>
                  </a:moveTo>
                  <a:lnTo>
                    <a:pt x="184" y="1134"/>
                  </a:lnTo>
                  <a:lnTo>
                    <a:pt x="185" y="1128"/>
                  </a:lnTo>
                  <a:lnTo>
                    <a:pt x="177" y="1127"/>
                  </a:lnTo>
                  <a:lnTo>
                    <a:pt x="168" y="1127"/>
                  </a:lnTo>
                  <a:lnTo>
                    <a:pt x="169" y="1145"/>
                  </a:lnTo>
                  <a:lnTo>
                    <a:pt x="185" y="1144"/>
                  </a:lnTo>
                  <a:lnTo>
                    <a:pt x="185" y="1127"/>
                  </a:lnTo>
                  <a:lnTo>
                    <a:pt x="168" y="1126"/>
                  </a:lnTo>
                  <a:lnTo>
                    <a:pt x="168" y="1132"/>
                  </a:lnTo>
                  <a:lnTo>
                    <a:pt x="168" y="1135"/>
                  </a:lnTo>
                  <a:lnTo>
                    <a:pt x="184" y="1136"/>
                  </a:lnTo>
                  <a:close/>
                  <a:moveTo>
                    <a:pt x="169" y="1157"/>
                  </a:moveTo>
                  <a:lnTo>
                    <a:pt x="169" y="1159"/>
                  </a:lnTo>
                  <a:lnTo>
                    <a:pt x="186" y="1159"/>
                  </a:lnTo>
                  <a:lnTo>
                    <a:pt x="186" y="1138"/>
                  </a:lnTo>
                  <a:lnTo>
                    <a:pt x="187" y="1126"/>
                  </a:lnTo>
                  <a:lnTo>
                    <a:pt x="187" y="1112"/>
                  </a:lnTo>
                  <a:lnTo>
                    <a:pt x="171" y="1112"/>
                  </a:lnTo>
                  <a:lnTo>
                    <a:pt x="170" y="1126"/>
                  </a:lnTo>
                  <a:lnTo>
                    <a:pt x="170" y="1137"/>
                  </a:lnTo>
                  <a:lnTo>
                    <a:pt x="169" y="1159"/>
                  </a:lnTo>
                  <a:lnTo>
                    <a:pt x="177" y="1159"/>
                  </a:lnTo>
                  <a:lnTo>
                    <a:pt x="186" y="1159"/>
                  </a:lnTo>
                  <a:lnTo>
                    <a:pt x="185" y="1157"/>
                  </a:lnTo>
                  <a:lnTo>
                    <a:pt x="169" y="1157"/>
                  </a:lnTo>
                  <a:close/>
                  <a:moveTo>
                    <a:pt x="187" y="1099"/>
                  </a:moveTo>
                  <a:lnTo>
                    <a:pt x="187" y="1090"/>
                  </a:lnTo>
                  <a:lnTo>
                    <a:pt x="179" y="1090"/>
                  </a:lnTo>
                  <a:lnTo>
                    <a:pt x="171" y="1090"/>
                  </a:lnTo>
                  <a:lnTo>
                    <a:pt x="171" y="1103"/>
                  </a:lnTo>
                  <a:lnTo>
                    <a:pt x="177" y="1111"/>
                  </a:lnTo>
                  <a:lnTo>
                    <a:pt x="178" y="1111"/>
                  </a:lnTo>
                  <a:lnTo>
                    <a:pt x="189" y="1104"/>
                  </a:lnTo>
                  <a:lnTo>
                    <a:pt x="189" y="1103"/>
                  </a:lnTo>
                  <a:lnTo>
                    <a:pt x="172" y="1100"/>
                  </a:lnTo>
                  <a:lnTo>
                    <a:pt x="172" y="1102"/>
                  </a:lnTo>
                  <a:lnTo>
                    <a:pt x="180" y="1103"/>
                  </a:lnTo>
                  <a:lnTo>
                    <a:pt x="183" y="1095"/>
                  </a:lnTo>
                  <a:lnTo>
                    <a:pt x="182" y="1095"/>
                  </a:lnTo>
                  <a:lnTo>
                    <a:pt x="180" y="1103"/>
                  </a:lnTo>
                  <a:lnTo>
                    <a:pt x="188" y="1103"/>
                  </a:lnTo>
                  <a:lnTo>
                    <a:pt x="187" y="1089"/>
                  </a:lnTo>
                  <a:lnTo>
                    <a:pt x="171" y="1089"/>
                  </a:lnTo>
                  <a:lnTo>
                    <a:pt x="171" y="1099"/>
                  </a:lnTo>
                  <a:lnTo>
                    <a:pt x="187" y="1099"/>
                  </a:lnTo>
                  <a:close/>
                  <a:moveTo>
                    <a:pt x="189" y="1089"/>
                  </a:moveTo>
                  <a:lnTo>
                    <a:pt x="190" y="1059"/>
                  </a:lnTo>
                  <a:lnTo>
                    <a:pt x="182" y="1059"/>
                  </a:lnTo>
                  <a:lnTo>
                    <a:pt x="174" y="1061"/>
                  </a:lnTo>
                  <a:lnTo>
                    <a:pt x="174" y="1064"/>
                  </a:lnTo>
                  <a:lnTo>
                    <a:pt x="182" y="1061"/>
                  </a:lnTo>
                  <a:lnTo>
                    <a:pt x="174" y="1063"/>
                  </a:lnTo>
                  <a:lnTo>
                    <a:pt x="175" y="1066"/>
                  </a:lnTo>
                  <a:lnTo>
                    <a:pt x="183" y="1065"/>
                  </a:lnTo>
                  <a:lnTo>
                    <a:pt x="174" y="1065"/>
                  </a:lnTo>
                  <a:lnTo>
                    <a:pt x="175" y="1080"/>
                  </a:lnTo>
                  <a:lnTo>
                    <a:pt x="192" y="1079"/>
                  </a:lnTo>
                  <a:lnTo>
                    <a:pt x="191" y="1064"/>
                  </a:lnTo>
                  <a:lnTo>
                    <a:pt x="191" y="1063"/>
                  </a:lnTo>
                  <a:lnTo>
                    <a:pt x="191" y="1060"/>
                  </a:lnTo>
                  <a:lnTo>
                    <a:pt x="191" y="1059"/>
                  </a:lnTo>
                  <a:lnTo>
                    <a:pt x="190" y="1057"/>
                  </a:lnTo>
                  <a:lnTo>
                    <a:pt x="173" y="1059"/>
                  </a:lnTo>
                  <a:lnTo>
                    <a:pt x="173" y="1089"/>
                  </a:lnTo>
                  <a:lnTo>
                    <a:pt x="189" y="1089"/>
                  </a:lnTo>
                  <a:close/>
                  <a:moveTo>
                    <a:pt x="176" y="1087"/>
                  </a:moveTo>
                  <a:lnTo>
                    <a:pt x="176" y="1102"/>
                  </a:lnTo>
                  <a:lnTo>
                    <a:pt x="193" y="1102"/>
                  </a:lnTo>
                  <a:lnTo>
                    <a:pt x="194" y="1094"/>
                  </a:lnTo>
                  <a:lnTo>
                    <a:pt x="194" y="1092"/>
                  </a:lnTo>
                  <a:lnTo>
                    <a:pt x="177" y="1090"/>
                  </a:lnTo>
                  <a:lnTo>
                    <a:pt x="177" y="1092"/>
                  </a:lnTo>
                  <a:lnTo>
                    <a:pt x="176" y="1101"/>
                  </a:lnTo>
                  <a:lnTo>
                    <a:pt x="185" y="1102"/>
                  </a:lnTo>
                  <a:lnTo>
                    <a:pt x="193" y="1101"/>
                  </a:lnTo>
                  <a:lnTo>
                    <a:pt x="193" y="1087"/>
                  </a:lnTo>
                  <a:lnTo>
                    <a:pt x="176" y="1087"/>
                  </a:lnTo>
                  <a:close/>
                  <a:moveTo>
                    <a:pt x="178" y="1095"/>
                  </a:moveTo>
                  <a:lnTo>
                    <a:pt x="178" y="1110"/>
                  </a:lnTo>
                  <a:lnTo>
                    <a:pt x="195" y="1110"/>
                  </a:lnTo>
                  <a:lnTo>
                    <a:pt x="196" y="1082"/>
                  </a:lnTo>
                  <a:lnTo>
                    <a:pt x="187" y="1082"/>
                  </a:lnTo>
                  <a:lnTo>
                    <a:pt x="179" y="1082"/>
                  </a:lnTo>
                  <a:lnTo>
                    <a:pt x="179" y="1089"/>
                  </a:lnTo>
                  <a:lnTo>
                    <a:pt x="196" y="1088"/>
                  </a:lnTo>
                  <a:lnTo>
                    <a:pt x="196" y="1082"/>
                  </a:lnTo>
                  <a:lnTo>
                    <a:pt x="179" y="1082"/>
                  </a:lnTo>
                  <a:lnTo>
                    <a:pt x="178" y="1110"/>
                  </a:lnTo>
                  <a:lnTo>
                    <a:pt x="187" y="1110"/>
                  </a:lnTo>
                  <a:lnTo>
                    <a:pt x="195" y="1110"/>
                  </a:lnTo>
                  <a:lnTo>
                    <a:pt x="194" y="1094"/>
                  </a:lnTo>
                  <a:lnTo>
                    <a:pt x="178" y="1095"/>
                  </a:lnTo>
                  <a:close/>
                  <a:moveTo>
                    <a:pt x="179" y="1101"/>
                  </a:moveTo>
                  <a:lnTo>
                    <a:pt x="180" y="1108"/>
                  </a:lnTo>
                  <a:lnTo>
                    <a:pt x="180" y="1118"/>
                  </a:lnTo>
                  <a:lnTo>
                    <a:pt x="197" y="1118"/>
                  </a:lnTo>
                  <a:lnTo>
                    <a:pt x="197" y="1110"/>
                  </a:lnTo>
                  <a:lnTo>
                    <a:pt x="180" y="1109"/>
                  </a:lnTo>
                  <a:lnTo>
                    <a:pt x="180" y="1117"/>
                  </a:lnTo>
                  <a:lnTo>
                    <a:pt x="189" y="1118"/>
                  </a:lnTo>
                  <a:lnTo>
                    <a:pt x="197" y="1117"/>
                  </a:lnTo>
                  <a:lnTo>
                    <a:pt x="196" y="1107"/>
                  </a:lnTo>
                  <a:lnTo>
                    <a:pt x="196" y="1101"/>
                  </a:lnTo>
                  <a:lnTo>
                    <a:pt x="179" y="1101"/>
                  </a:lnTo>
                  <a:close/>
                  <a:moveTo>
                    <a:pt x="197" y="1097"/>
                  </a:moveTo>
                  <a:lnTo>
                    <a:pt x="198" y="1088"/>
                  </a:lnTo>
                  <a:lnTo>
                    <a:pt x="189" y="1088"/>
                  </a:lnTo>
                  <a:lnTo>
                    <a:pt x="197" y="1090"/>
                  </a:lnTo>
                  <a:lnTo>
                    <a:pt x="198" y="1086"/>
                  </a:lnTo>
                  <a:lnTo>
                    <a:pt x="190" y="1084"/>
                  </a:lnTo>
                  <a:lnTo>
                    <a:pt x="196" y="1090"/>
                  </a:lnTo>
                  <a:lnTo>
                    <a:pt x="196" y="1089"/>
                  </a:lnTo>
                  <a:lnTo>
                    <a:pt x="191" y="1084"/>
                  </a:lnTo>
                  <a:lnTo>
                    <a:pt x="182" y="1084"/>
                  </a:lnTo>
                  <a:lnTo>
                    <a:pt x="183" y="1108"/>
                  </a:lnTo>
                  <a:lnTo>
                    <a:pt x="199" y="1109"/>
                  </a:lnTo>
                  <a:lnTo>
                    <a:pt x="200" y="1100"/>
                  </a:lnTo>
                  <a:lnTo>
                    <a:pt x="200" y="1096"/>
                  </a:lnTo>
                  <a:lnTo>
                    <a:pt x="183" y="1095"/>
                  </a:lnTo>
                  <a:lnTo>
                    <a:pt x="183" y="1099"/>
                  </a:lnTo>
                  <a:lnTo>
                    <a:pt x="183" y="1108"/>
                  </a:lnTo>
                  <a:lnTo>
                    <a:pt x="191" y="1108"/>
                  </a:lnTo>
                  <a:lnTo>
                    <a:pt x="199" y="1108"/>
                  </a:lnTo>
                  <a:lnTo>
                    <a:pt x="199" y="1084"/>
                  </a:lnTo>
                  <a:lnTo>
                    <a:pt x="184" y="1078"/>
                  </a:lnTo>
                  <a:lnTo>
                    <a:pt x="183" y="1079"/>
                  </a:lnTo>
                  <a:lnTo>
                    <a:pt x="182" y="1083"/>
                  </a:lnTo>
                  <a:lnTo>
                    <a:pt x="181" y="1087"/>
                  </a:lnTo>
                  <a:lnTo>
                    <a:pt x="181" y="1088"/>
                  </a:lnTo>
                  <a:lnTo>
                    <a:pt x="181" y="1097"/>
                  </a:lnTo>
                  <a:lnTo>
                    <a:pt x="197" y="1097"/>
                  </a:lnTo>
                  <a:close/>
                  <a:moveTo>
                    <a:pt x="200" y="1083"/>
                  </a:moveTo>
                  <a:lnTo>
                    <a:pt x="201" y="1078"/>
                  </a:lnTo>
                  <a:lnTo>
                    <a:pt x="192" y="1077"/>
                  </a:lnTo>
                  <a:lnTo>
                    <a:pt x="200" y="1079"/>
                  </a:lnTo>
                  <a:lnTo>
                    <a:pt x="201" y="1075"/>
                  </a:lnTo>
                  <a:lnTo>
                    <a:pt x="193" y="1074"/>
                  </a:lnTo>
                  <a:lnTo>
                    <a:pt x="185" y="1074"/>
                  </a:lnTo>
                  <a:lnTo>
                    <a:pt x="185" y="1090"/>
                  </a:lnTo>
                  <a:lnTo>
                    <a:pt x="202" y="1089"/>
                  </a:lnTo>
                  <a:lnTo>
                    <a:pt x="201" y="1073"/>
                  </a:lnTo>
                  <a:lnTo>
                    <a:pt x="185" y="1072"/>
                  </a:lnTo>
                  <a:lnTo>
                    <a:pt x="184" y="1076"/>
                  </a:lnTo>
                  <a:lnTo>
                    <a:pt x="184" y="1077"/>
                  </a:lnTo>
                  <a:lnTo>
                    <a:pt x="184" y="1083"/>
                  </a:lnTo>
                  <a:lnTo>
                    <a:pt x="200" y="1083"/>
                  </a:lnTo>
                  <a:close/>
                  <a:moveTo>
                    <a:pt x="185" y="1102"/>
                  </a:moveTo>
                  <a:lnTo>
                    <a:pt x="185" y="1116"/>
                  </a:lnTo>
                  <a:lnTo>
                    <a:pt x="202" y="1117"/>
                  </a:lnTo>
                  <a:lnTo>
                    <a:pt x="202" y="1093"/>
                  </a:lnTo>
                  <a:lnTo>
                    <a:pt x="186" y="1093"/>
                  </a:lnTo>
                  <a:lnTo>
                    <a:pt x="185" y="1116"/>
                  </a:lnTo>
                  <a:lnTo>
                    <a:pt x="193" y="1116"/>
                  </a:lnTo>
                  <a:lnTo>
                    <a:pt x="202" y="1116"/>
                  </a:lnTo>
                  <a:lnTo>
                    <a:pt x="202" y="1102"/>
                  </a:lnTo>
                  <a:lnTo>
                    <a:pt x="185" y="1102"/>
                  </a:lnTo>
                  <a:close/>
                  <a:moveTo>
                    <a:pt x="17" y="1071"/>
                  </a:moveTo>
                  <a:lnTo>
                    <a:pt x="18" y="1049"/>
                  </a:lnTo>
                  <a:lnTo>
                    <a:pt x="18" y="1040"/>
                  </a:lnTo>
                  <a:lnTo>
                    <a:pt x="10" y="1040"/>
                  </a:lnTo>
                  <a:lnTo>
                    <a:pt x="1" y="1040"/>
                  </a:lnTo>
                  <a:lnTo>
                    <a:pt x="2" y="1060"/>
                  </a:lnTo>
                  <a:lnTo>
                    <a:pt x="18" y="1059"/>
                  </a:lnTo>
                  <a:lnTo>
                    <a:pt x="18" y="1040"/>
                  </a:lnTo>
                  <a:lnTo>
                    <a:pt x="1" y="1039"/>
                  </a:lnTo>
                  <a:lnTo>
                    <a:pt x="1" y="1049"/>
                  </a:lnTo>
                  <a:lnTo>
                    <a:pt x="0" y="1070"/>
                  </a:lnTo>
                  <a:lnTo>
                    <a:pt x="17" y="10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3" name="Freeform 114"/>
            <p:cNvSpPr>
              <a:spLocks noEditPoints="1"/>
            </p:cNvSpPr>
            <p:nvPr/>
          </p:nvSpPr>
          <p:spPr bwMode="auto">
            <a:xfrm>
              <a:off x="25798824" y="11317253"/>
              <a:ext cx="126435" cy="755198"/>
            </a:xfrm>
            <a:custGeom>
              <a:avLst/>
              <a:gdLst>
                <a:gd name="T0" fmla="*/ 27 w 202"/>
                <a:gd name="T1" fmla="*/ 1133 h 1162"/>
                <a:gd name="T2" fmla="*/ 12 w 202"/>
                <a:gd name="T3" fmla="*/ 1130 h 1162"/>
                <a:gd name="T4" fmla="*/ 15 w 202"/>
                <a:gd name="T5" fmla="*/ 1150 h 1162"/>
                <a:gd name="T6" fmla="*/ 35 w 202"/>
                <a:gd name="T7" fmla="*/ 1140 h 1162"/>
                <a:gd name="T8" fmla="*/ 23 w 202"/>
                <a:gd name="T9" fmla="*/ 1148 h 1162"/>
                <a:gd name="T10" fmla="*/ 44 w 202"/>
                <a:gd name="T11" fmla="*/ 1124 h 1162"/>
                <a:gd name="T12" fmla="*/ 45 w 202"/>
                <a:gd name="T13" fmla="*/ 1139 h 1162"/>
                <a:gd name="T14" fmla="*/ 46 w 202"/>
                <a:gd name="T15" fmla="*/ 1153 h 1162"/>
                <a:gd name="T16" fmla="*/ 36 w 202"/>
                <a:gd name="T17" fmla="*/ 1132 h 1162"/>
                <a:gd name="T18" fmla="*/ 37 w 202"/>
                <a:gd name="T19" fmla="*/ 1118 h 1162"/>
                <a:gd name="T20" fmla="*/ 55 w 202"/>
                <a:gd name="T21" fmla="*/ 939 h 1162"/>
                <a:gd name="T22" fmla="*/ 41 w 202"/>
                <a:gd name="T23" fmla="*/ 650 h 1162"/>
                <a:gd name="T24" fmla="*/ 59 w 202"/>
                <a:gd name="T25" fmla="*/ 436 h 1162"/>
                <a:gd name="T26" fmla="*/ 44 w 202"/>
                <a:gd name="T27" fmla="*/ 210 h 1162"/>
                <a:gd name="T28" fmla="*/ 64 w 202"/>
                <a:gd name="T29" fmla="*/ 49 h 1162"/>
                <a:gd name="T30" fmla="*/ 49 w 202"/>
                <a:gd name="T31" fmla="*/ 42 h 1162"/>
                <a:gd name="T32" fmla="*/ 51 w 202"/>
                <a:gd name="T33" fmla="*/ 26 h 1162"/>
                <a:gd name="T34" fmla="*/ 54 w 202"/>
                <a:gd name="T35" fmla="*/ 15 h 1162"/>
                <a:gd name="T36" fmla="*/ 57 w 202"/>
                <a:gd name="T37" fmla="*/ 71 h 1162"/>
                <a:gd name="T38" fmla="*/ 58 w 202"/>
                <a:gd name="T39" fmla="*/ 114 h 1162"/>
                <a:gd name="T40" fmla="*/ 63 w 202"/>
                <a:gd name="T41" fmla="*/ 207 h 1162"/>
                <a:gd name="T42" fmla="*/ 64 w 202"/>
                <a:gd name="T43" fmla="*/ 329 h 1162"/>
                <a:gd name="T44" fmla="*/ 84 w 202"/>
                <a:gd name="T45" fmla="*/ 429 h 1162"/>
                <a:gd name="T46" fmla="*/ 69 w 202"/>
                <a:gd name="T47" fmla="*/ 435 h 1162"/>
                <a:gd name="T48" fmla="*/ 81 w 202"/>
                <a:gd name="T49" fmla="*/ 500 h 1162"/>
                <a:gd name="T50" fmla="*/ 75 w 202"/>
                <a:gd name="T51" fmla="*/ 571 h 1162"/>
                <a:gd name="T52" fmla="*/ 96 w 202"/>
                <a:gd name="T53" fmla="*/ 645 h 1162"/>
                <a:gd name="T54" fmla="*/ 91 w 202"/>
                <a:gd name="T55" fmla="*/ 660 h 1162"/>
                <a:gd name="T56" fmla="*/ 86 w 202"/>
                <a:gd name="T57" fmla="*/ 740 h 1162"/>
                <a:gd name="T58" fmla="*/ 105 w 202"/>
                <a:gd name="T59" fmla="*/ 770 h 1162"/>
                <a:gd name="T60" fmla="*/ 93 w 202"/>
                <a:gd name="T61" fmla="*/ 785 h 1162"/>
                <a:gd name="T62" fmla="*/ 95 w 202"/>
                <a:gd name="T63" fmla="*/ 806 h 1162"/>
                <a:gd name="T64" fmla="*/ 100 w 202"/>
                <a:gd name="T65" fmla="*/ 843 h 1162"/>
                <a:gd name="T66" fmla="*/ 117 w 202"/>
                <a:gd name="T67" fmla="*/ 855 h 1162"/>
                <a:gd name="T68" fmla="*/ 108 w 202"/>
                <a:gd name="T69" fmla="*/ 884 h 1162"/>
                <a:gd name="T70" fmla="*/ 121 w 202"/>
                <a:gd name="T71" fmla="*/ 857 h 1162"/>
                <a:gd name="T72" fmla="*/ 129 w 202"/>
                <a:gd name="T73" fmla="*/ 930 h 1162"/>
                <a:gd name="T74" fmla="*/ 133 w 202"/>
                <a:gd name="T75" fmla="*/ 982 h 1162"/>
                <a:gd name="T76" fmla="*/ 119 w 202"/>
                <a:gd name="T77" fmla="*/ 950 h 1162"/>
                <a:gd name="T78" fmla="*/ 136 w 202"/>
                <a:gd name="T79" fmla="*/ 970 h 1162"/>
                <a:gd name="T80" fmla="*/ 141 w 202"/>
                <a:gd name="T81" fmla="*/ 973 h 1162"/>
                <a:gd name="T82" fmla="*/ 144 w 202"/>
                <a:gd name="T83" fmla="*/ 970 h 1162"/>
                <a:gd name="T84" fmla="*/ 147 w 202"/>
                <a:gd name="T85" fmla="*/ 985 h 1162"/>
                <a:gd name="T86" fmla="*/ 133 w 202"/>
                <a:gd name="T87" fmla="*/ 1022 h 1162"/>
                <a:gd name="T88" fmla="*/ 137 w 202"/>
                <a:gd name="T89" fmla="*/ 989 h 1162"/>
                <a:gd name="T90" fmla="*/ 139 w 202"/>
                <a:gd name="T91" fmla="*/ 1012 h 1162"/>
                <a:gd name="T92" fmla="*/ 141 w 202"/>
                <a:gd name="T93" fmla="*/ 1017 h 1162"/>
                <a:gd name="T94" fmla="*/ 146 w 202"/>
                <a:gd name="T95" fmla="*/ 1054 h 1162"/>
                <a:gd name="T96" fmla="*/ 164 w 202"/>
                <a:gd name="T97" fmla="*/ 1024 h 1162"/>
                <a:gd name="T98" fmla="*/ 150 w 202"/>
                <a:gd name="T99" fmla="*/ 1080 h 1162"/>
                <a:gd name="T100" fmla="*/ 153 w 202"/>
                <a:gd name="T101" fmla="*/ 1066 h 1162"/>
                <a:gd name="T102" fmla="*/ 155 w 202"/>
                <a:gd name="T103" fmla="*/ 1086 h 1162"/>
                <a:gd name="T104" fmla="*/ 176 w 202"/>
                <a:gd name="T105" fmla="*/ 1069 h 1162"/>
                <a:gd name="T106" fmla="*/ 169 w 202"/>
                <a:gd name="T107" fmla="*/ 1100 h 1162"/>
                <a:gd name="T108" fmla="*/ 174 w 202"/>
                <a:gd name="T109" fmla="*/ 1102 h 1162"/>
                <a:gd name="T110" fmla="*/ 177 w 202"/>
                <a:gd name="T111" fmla="*/ 1078 h 1162"/>
                <a:gd name="T112" fmla="*/ 182 w 202"/>
                <a:gd name="T113" fmla="*/ 1065 h 1162"/>
                <a:gd name="T114" fmla="*/ 193 w 202"/>
                <a:gd name="T115" fmla="*/ 1122 h 1162"/>
                <a:gd name="T116" fmla="*/ 179 w 202"/>
                <a:gd name="T117" fmla="*/ 1125 h 1162"/>
                <a:gd name="T118" fmla="*/ 200 w 202"/>
                <a:gd name="T119" fmla="*/ 1099 h 1162"/>
                <a:gd name="T120" fmla="*/ 15 w 202"/>
                <a:gd name="T121" fmla="*/ 1114 h 1162"/>
                <a:gd name="T122" fmla="*/ 17 w 202"/>
                <a:gd name="T123" fmla="*/ 1093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162">
                  <a:moveTo>
                    <a:pt x="5" y="1122"/>
                  </a:moveTo>
                  <a:lnTo>
                    <a:pt x="5" y="1144"/>
                  </a:lnTo>
                  <a:lnTo>
                    <a:pt x="22" y="1144"/>
                  </a:lnTo>
                  <a:lnTo>
                    <a:pt x="22" y="1141"/>
                  </a:lnTo>
                  <a:lnTo>
                    <a:pt x="6" y="1140"/>
                  </a:lnTo>
                  <a:lnTo>
                    <a:pt x="5" y="1144"/>
                  </a:lnTo>
                  <a:lnTo>
                    <a:pt x="14" y="1144"/>
                  </a:lnTo>
                  <a:lnTo>
                    <a:pt x="22" y="1144"/>
                  </a:lnTo>
                  <a:lnTo>
                    <a:pt x="22" y="1122"/>
                  </a:lnTo>
                  <a:lnTo>
                    <a:pt x="5" y="1122"/>
                  </a:lnTo>
                  <a:close/>
                  <a:moveTo>
                    <a:pt x="6" y="1133"/>
                  </a:moveTo>
                  <a:lnTo>
                    <a:pt x="7" y="1143"/>
                  </a:lnTo>
                  <a:lnTo>
                    <a:pt x="23" y="1144"/>
                  </a:lnTo>
                  <a:lnTo>
                    <a:pt x="24" y="1139"/>
                  </a:lnTo>
                  <a:lnTo>
                    <a:pt x="24" y="1139"/>
                  </a:lnTo>
                  <a:lnTo>
                    <a:pt x="24" y="1131"/>
                  </a:lnTo>
                  <a:lnTo>
                    <a:pt x="25" y="1126"/>
                  </a:lnTo>
                  <a:lnTo>
                    <a:pt x="17" y="1125"/>
                  </a:lnTo>
                  <a:lnTo>
                    <a:pt x="23" y="1130"/>
                  </a:lnTo>
                  <a:lnTo>
                    <a:pt x="24" y="1130"/>
                  </a:lnTo>
                  <a:lnTo>
                    <a:pt x="17" y="1124"/>
                  </a:lnTo>
                  <a:lnTo>
                    <a:pt x="9" y="1125"/>
                  </a:lnTo>
                  <a:lnTo>
                    <a:pt x="10" y="1133"/>
                  </a:lnTo>
                  <a:lnTo>
                    <a:pt x="10" y="1141"/>
                  </a:lnTo>
                  <a:lnTo>
                    <a:pt x="27" y="1140"/>
                  </a:lnTo>
                  <a:lnTo>
                    <a:pt x="27" y="1133"/>
                  </a:lnTo>
                  <a:lnTo>
                    <a:pt x="11" y="1133"/>
                  </a:lnTo>
                  <a:lnTo>
                    <a:pt x="10" y="1139"/>
                  </a:lnTo>
                  <a:lnTo>
                    <a:pt x="19" y="1140"/>
                  </a:lnTo>
                  <a:lnTo>
                    <a:pt x="27" y="1139"/>
                  </a:lnTo>
                  <a:lnTo>
                    <a:pt x="26" y="1132"/>
                  </a:lnTo>
                  <a:lnTo>
                    <a:pt x="26" y="1124"/>
                  </a:lnTo>
                  <a:lnTo>
                    <a:pt x="11" y="1119"/>
                  </a:lnTo>
                  <a:lnTo>
                    <a:pt x="10" y="1120"/>
                  </a:lnTo>
                  <a:lnTo>
                    <a:pt x="8" y="1124"/>
                  </a:lnTo>
                  <a:lnTo>
                    <a:pt x="8" y="1129"/>
                  </a:lnTo>
                  <a:lnTo>
                    <a:pt x="7" y="1138"/>
                  </a:lnTo>
                  <a:lnTo>
                    <a:pt x="15" y="1138"/>
                  </a:lnTo>
                  <a:lnTo>
                    <a:pt x="7" y="1137"/>
                  </a:lnTo>
                  <a:lnTo>
                    <a:pt x="7" y="1141"/>
                  </a:lnTo>
                  <a:lnTo>
                    <a:pt x="15" y="1142"/>
                  </a:lnTo>
                  <a:lnTo>
                    <a:pt x="23" y="1142"/>
                  </a:lnTo>
                  <a:lnTo>
                    <a:pt x="23" y="1132"/>
                  </a:lnTo>
                  <a:lnTo>
                    <a:pt x="6" y="1133"/>
                  </a:lnTo>
                  <a:close/>
                  <a:moveTo>
                    <a:pt x="28" y="1121"/>
                  </a:moveTo>
                  <a:lnTo>
                    <a:pt x="28" y="1119"/>
                  </a:lnTo>
                  <a:lnTo>
                    <a:pt x="19" y="1119"/>
                  </a:lnTo>
                  <a:lnTo>
                    <a:pt x="28" y="1120"/>
                  </a:lnTo>
                  <a:lnTo>
                    <a:pt x="28" y="1116"/>
                  </a:lnTo>
                  <a:lnTo>
                    <a:pt x="20" y="1115"/>
                  </a:lnTo>
                  <a:lnTo>
                    <a:pt x="11" y="1115"/>
                  </a:lnTo>
                  <a:lnTo>
                    <a:pt x="12" y="1130"/>
                  </a:lnTo>
                  <a:lnTo>
                    <a:pt x="29" y="1130"/>
                  </a:lnTo>
                  <a:lnTo>
                    <a:pt x="29" y="1126"/>
                  </a:lnTo>
                  <a:lnTo>
                    <a:pt x="13" y="1125"/>
                  </a:lnTo>
                  <a:lnTo>
                    <a:pt x="12" y="1129"/>
                  </a:lnTo>
                  <a:lnTo>
                    <a:pt x="20" y="1130"/>
                  </a:lnTo>
                  <a:lnTo>
                    <a:pt x="29" y="1130"/>
                  </a:lnTo>
                  <a:lnTo>
                    <a:pt x="28" y="1114"/>
                  </a:lnTo>
                  <a:lnTo>
                    <a:pt x="11" y="1113"/>
                  </a:lnTo>
                  <a:lnTo>
                    <a:pt x="11" y="1118"/>
                  </a:lnTo>
                  <a:lnTo>
                    <a:pt x="11" y="1119"/>
                  </a:lnTo>
                  <a:lnTo>
                    <a:pt x="11" y="1120"/>
                  </a:lnTo>
                  <a:lnTo>
                    <a:pt x="28" y="1121"/>
                  </a:lnTo>
                  <a:close/>
                  <a:moveTo>
                    <a:pt x="30" y="1113"/>
                  </a:moveTo>
                  <a:lnTo>
                    <a:pt x="30" y="1102"/>
                  </a:lnTo>
                  <a:lnTo>
                    <a:pt x="22" y="1102"/>
                  </a:lnTo>
                  <a:lnTo>
                    <a:pt x="13" y="1102"/>
                  </a:lnTo>
                  <a:lnTo>
                    <a:pt x="14" y="1142"/>
                  </a:lnTo>
                  <a:lnTo>
                    <a:pt x="31" y="1141"/>
                  </a:lnTo>
                  <a:lnTo>
                    <a:pt x="30" y="1102"/>
                  </a:lnTo>
                  <a:lnTo>
                    <a:pt x="13" y="1102"/>
                  </a:lnTo>
                  <a:lnTo>
                    <a:pt x="13" y="1113"/>
                  </a:lnTo>
                  <a:lnTo>
                    <a:pt x="30" y="1113"/>
                  </a:lnTo>
                  <a:close/>
                  <a:moveTo>
                    <a:pt x="32" y="1151"/>
                  </a:moveTo>
                  <a:lnTo>
                    <a:pt x="32" y="1126"/>
                  </a:lnTo>
                  <a:lnTo>
                    <a:pt x="16" y="1125"/>
                  </a:lnTo>
                  <a:lnTo>
                    <a:pt x="15" y="1150"/>
                  </a:lnTo>
                  <a:lnTo>
                    <a:pt x="32" y="1151"/>
                  </a:lnTo>
                  <a:close/>
                  <a:moveTo>
                    <a:pt x="33" y="1113"/>
                  </a:moveTo>
                  <a:lnTo>
                    <a:pt x="33" y="1105"/>
                  </a:lnTo>
                  <a:lnTo>
                    <a:pt x="24" y="1105"/>
                  </a:lnTo>
                  <a:lnTo>
                    <a:pt x="16" y="1105"/>
                  </a:lnTo>
                  <a:lnTo>
                    <a:pt x="17" y="1148"/>
                  </a:lnTo>
                  <a:lnTo>
                    <a:pt x="33" y="1148"/>
                  </a:lnTo>
                  <a:lnTo>
                    <a:pt x="33" y="1105"/>
                  </a:lnTo>
                  <a:lnTo>
                    <a:pt x="16" y="1105"/>
                  </a:lnTo>
                  <a:lnTo>
                    <a:pt x="16" y="1113"/>
                  </a:lnTo>
                  <a:lnTo>
                    <a:pt x="33" y="1113"/>
                  </a:lnTo>
                  <a:close/>
                  <a:moveTo>
                    <a:pt x="33" y="1140"/>
                  </a:moveTo>
                  <a:lnTo>
                    <a:pt x="34" y="1115"/>
                  </a:lnTo>
                  <a:lnTo>
                    <a:pt x="17" y="1115"/>
                  </a:lnTo>
                  <a:lnTo>
                    <a:pt x="17" y="1140"/>
                  </a:lnTo>
                  <a:lnTo>
                    <a:pt x="33" y="1140"/>
                  </a:lnTo>
                  <a:close/>
                  <a:moveTo>
                    <a:pt x="18" y="1116"/>
                  </a:moveTo>
                  <a:lnTo>
                    <a:pt x="19" y="1141"/>
                  </a:lnTo>
                  <a:lnTo>
                    <a:pt x="19" y="1155"/>
                  </a:lnTo>
                  <a:lnTo>
                    <a:pt x="36" y="1154"/>
                  </a:lnTo>
                  <a:lnTo>
                    <a:pt x="36" y="1142"/>
                  </a:lnTo>
                  <a:lnTo>
                    <a:pt x="19" y="1142"/>
                  </a:lnTo>
                  <a:lnTo>
                    <a:pt x="19" y="1154"/>
                  </a:lnTo>
                  <a:lnTo>
                    <a:pt x="28" y="1154"/>
                  </a:lnTo>
                  <a:lnTo>
                    <a:pt x="36" y="1154"/>
                  </a:lnTo>
                  <a:lnTo>
                    <a:pt x="35" y="1140"/>
                  </a:lnTo>
                  <a:lnTo>
                    <a:pt x="35" y="1116"/>
                  </a:lnTo>
                  <a:lnTo>
                    <a:pt x="18" y="1116"/>
                  </a:lnTo>
                  <a:close/>
                  <a:moveTo>
                    <a:pt x="36" y="1130"/>
                  </a:moveTo>
                  <a:lnTo>
                    <a:pt x="37" y="1123"/>
                  </a:lnTo>
                  <a:lnTo>
                    <a:pt x="28" y="1122"/>
                  </a:lnTo>
                  <a:lnTo>
                    <a:pt x="20" y="1123"/>
                  </a:lnTo>
                  <a:lnTo>
                    <a:pt x="20" y="1141"/>
                  </a:lnTo>
                  <a:lnTo>
                    <a:pt x="37" y="1141"/>
                  </a:lnTo>
                  <a:lnTo>
                    <a:pt x="37" y="1122"/>
                  </a:lnTo>
                  <a:lnTo>
                    <a:pt x="20" y="1122"/>
                  </a:lnTo>
                  <a:lnTo>
                    <a:pt x="20" y="1129"/>
                  </a:lnTo>
                  <a:lnTo>
                    <a:pt x="36" y="1130"/>
                  </a:lnTo>
                  <a:close/>
                  <a:moveTo>
                    <a:pt x="37" y="1139"/>
                  </a:moveTo>
                  <a:lnTo>
                    <a:pt x="38" y="1125"/>
                  </a:lnTo>
                  <a:lnTo>
                    <a:pt x="29" y="1124"/>
                  </a:lnTo>
                  <a:lnTo>
                    <a:pt x="21" y="1125"/>
                  </a:lnTo>
                  <a:lnTo>
                    <a:pt x="22" y="1137"/>
                  </a:lnTo>
                  <a:lnTo>
                    <a:pt x="38" y="1138"/>
                  </a:lnTo>
                  <a:lnTo>
                    <a:pt x="39" y="1133"/>
                  </a:lnTo>
                  <a:lnTo>
                    <a:pt x="31" y="1132"/>
                  </a:lnTo>
                  <a:lnTo>
                    <a:pt x="22" y="1132"/>
                  </a:lnTo>
                  <a:lnTo>
                    <a:pt x="23" y="1149"/>
                  </a:lnTo>
                  <a:lnTo>
                    <a:pt x="39" y="1150"/>
                  </a:lnTo>
                  <a:lnTo>
                    <a:pt x="40" y="1148"/>
                  </a:lnTo>
                  <a:lnTo>
                    <a:pt x="23" y="1146"/>
                  </a:lnTo>
                  <a:lnTo>
                    <a:pt x="23" y="1148"/>
                  </a:lnTo>
                  <a:lnTo>
                    <a:pt x="31" y="1149"/>
                  </a:lnTo>
                  <a:lnTo>
                    <a:pt x="39" y="1148"/>
                  </a:lnTo>
                  <a:lnTo>
                    <a:pt x="39" y="1132"/>
                  </a:lnTo>
                  <a:lnTo>
                    <a:pt x="22" y="1131"/>
                  </a:lnTo>
                  <a:lnTo>
                    <a:pt x="22" y="1135"/>
                  </a:lnTo>
                  <a:lnTo>
                    <a:pt x="30" y="1137"/>
                  </a:lnTo>
                  <a:lnTo>
                    <a:pt x="38" y="1136"/>
                  </a:lnTo>
                  <a:lnTo>
                    <a:pt x="38" y="1124"/>
                  </a:lnTo>
                  <a:lnTo>
                    <a:pt x="21" y="1124"/>
                  </a:lnTo>
                  <a:lnTo>
                    <a:pt x="20" y="1139"/>
                  </a:lnTo>
                  <a:lnTo>
                    <a:pt x="37" y="1139"/>
                  </a:lnTo>
                  <a:close/>
                  <a:moveTo>
                    <a:pt x="41" y="1147"/>
                  </a:moveTo>
                  <a:lnTo>
                    <a:pt x="41" y="1122"/>
                  </a:lnTo>
                  <a:lnTo>
                    <a:pt x="24" y="1122"/>
                  </a:lnTo>
                  <a:lnTo>
                    <a:pt x="24" y="1147"/>
                  </a:lnTo>
                  <a:lnTo>
                    <a:pt x="41" y="1147"/>
                  </a:lnTo>
                  <a:close/>
                  <a:moveTo>
                    <a:pt x="25" y="1130"/>
                  </a:moveTo>
                  <a:lnTo>
                    <a:pt x="25" y="1133"/>
                  </a:lnTo>
                  <a:lnTo>
                    <a:pt x="26" y="1144"/>
                  </a:lnTo>
                  <a:lnTo>
                    <a:pt x="27" y="1147"/>
                  </a:lnTo>
                  <a:lnTo>
                    <a:pt x="28" y="1148"/>
                  </a:lnTo>
                  <a:lnTo>
                    <a:pt x="35" y="1144"/>
                  </a:lnTo>
                  <a:lnTo>
                    <a:pt x="26" y="1145"/>
                  </a:lnTo>
                  <a:lnTo>
                    <a:pt x="27" y="1151"/>
                  </a:lnTo>
                  <a:lnTo>
                    <a:pt x="44" y="1150"/>
                  </a:lnTo>
                  <a:lnTo>
                    <a:pt x="44" y="1124"/>
                  </a:lnTo>
                  <a:lnTo>
                    <a:pt x="36" y="1124"/>
                  </a:lnTo>
                  <a:lnTo>
                    <a:pt x="28" y="1124"/>
                  </a:lnTo>
                  <a:lnTo>
                    <a:pt x="28" y="1127"/>
                  </a:lnTo>
                  <a:lnTo>
                    <a:pt x="44" y="1126"/>
                  </a:lnTo>
                  <a:lnTo>
                    <a:pt x="44" y="1124"/>
                  </a:lnTo>
                  <a:lnTo>
                    <a:pt x="28" y="1124"/>
                  </a:lnTo>
                  <a:lnTo>
                    <a:pt x="27" y="1150"/>
                  </a:lnTo>
                  <a:lnTo>
                    <a:pt x="35" y="1150"/>
                  </a:lnTo>
                  <a:lnTo>
                    <a:pt x="44" y="1149"/>
                  </a:lnTo>
                  <a:lnTo>
                    <a:pt x="43" y="1143"/>
                  </a:lnTo>
                  <a:lnTo>
                    <a:pt x="42" y="1140"/>
                  </a:lnTo>
                  <a:lnTo>
                    <a:pt x="42" y="1139"/>
                  </a:lnTo>
                  <a:lnTo>
                    <a:pt x="34" y="1143"/>
                  </a:lnTo>
                  <a:lnTo>
                    <a:pt x="42" y="1143"/>
                  </a:lnTo>
                  <a:lnTo>
                    <a:pt x="42" y="1132"/>
                  </a:lnTo>
                  <a:lnTo>
                    <a:pt x="42" y="1129"/>
                  </a:lnTo>
                  <a:lnTo>
                    <a:pt x="25" y="1130"/>
                  </a:lnTo>
                  <a:close/>
                  <a:moveTo>
                    <a:pt x="28" y="1139"/>
                  </a:moveTo>
                  <a:lnTo>
                    <a:pt x="28" y="1150"/>
                  </a:lnTo>
                  <a:lnTo>
                    <a:pt x="45" y="1151"/>
                  </a:lnTo>
                  <a:lnTo>
                    <a:pt x="46" y="1137"/>
                  </a:lnTo>
                  <a:lnTo>
                    <a:pt x="29" y="1136"/>
                  </a:lnTo>
                  <a:lnTo>
                    <a:pt x="28" y="1150"/>
                  </a:lnTo>
                  <a:lnTo>
                    <a:pt x="37" y="1150"/>
                  </a:lnTo>
                  <a:lnTo>
                    <a:pt x="45" y="1150"/>
                  </a:lnTo>
                  <a:lnTo>
                    <a:pt x="45" y="1139"/>
                  </a:lnTo>
                  <a:lnTo>
                    <a:pt x="28" y="1139"/>
                  </a:lnTo>
                  <a:close/>
                  <a:moveTo>
                    <a:pt x="29" y="1146"/>
                  </a:moveTo>
                  <a:lnTo>
                    <a:pt x="29" y="1153"/>
                  </a:lnTo>
                  <a:lnTo>
                    <a:pt x="45" y="1157"/>
                  </a:lnTo>
                  <a:lnTo>
                    <a:pt x="46" y="1156"/>
                  </a:lnTo>
                  <a:lnTo>
                    <a:pt x="39" y="1152"/>
                  </a:lnTo>
                  <a:lnTo>
                    <a:pt x="34" y="1159"/>
                  </a:lnTo>
                  <a:lnTo>
                    <a:pt x="35" y="1159"/>
                  </a:lnTo>
                  <a:lnTo>
                    <a:pt x="48" y="1152"/>
                  </a:lnTo>
                  <a:lnTo>
                    <a:pt x="48" y="1126"/>
                  </a:lnTo>
                  <a:lnTo>
                    <a:pt x="40" y="1126"/>
                  </a:lnTo>
                  <a:lnTo>
                    <a:pt x="31" y="1127"/>
                  </a:lnTo>
                  <a:lnTo>
                    <a:pt x="32" y="1139"/>
                  </a:lnTo>
                  <a:lnTo>
                    <a:pt x="32" y="1142"/>
                  </a:lnTo>
                  <a:lnTo>
                    <a:pt x="49" y="1141"/>
                  </a:lnTo>
                  <a:lnTo>
                    <a:pt x="49" y="1139"/>
                  </a:lnTo>
                  <a:lnTo>
                    <a:pt x="48" y="1126"/>
                  </a:lnTo>
                  <a:lnTo>
                    <a:pt x="31" y="1126"/>
                  </a:lnTo>
                  <a:lnTo>
                    <a:pt x="31" y="1152"/>
                  </a:lnTo>
                  <a:lnTo>
                    <a:pt x="39" y="1152"/>
                  </a:lnTo>
                  <a:lnTo>
                    <a:pt x="44" y="1145"/>
                  </a:lnTo>
                  <a:lnTo>
                    <a:pt x="43" y="1144"/>
                  </a:lnTo>
                  <a:lnTo>
                    <a:pt x="31" y="1148"/>
                  </a:lnTo>
                  <a:lnTo>
                    <a:pt x="31" y="1148"/>
                  </a:lnTo>
                  <a:lnTo>
                    <a:pt x="38" y="1153"/>
                  </a:lnTo>
                  <a:lnTo>
                    <a:pt x="46" y="1153"/>
                  </a:lnTo>
                  <a:lnTo>
                    <a:pt x="46" y="1145"/>
                  </a:lnTo>
                  <a:lnTo>
                    <a:pt x="29" y="1146"/>
                  </a:lnTo>
                  <a:close/>
                  <a:moveTo>
                    <a:pt x="33" y="1154"/>
                  </a:moveTo>
                  <a:lnTo>
                    <a:pt x="33" y="1162"/>
                  </a:lnTo>
                  <a:lnTo>
                    <a:pt x="49" y="1162"/>
                  </a:lnTo>
                  <a:lnTo>
                    <a:pt x="50" y="1144"/>
                  </a:lnTo>
                  <a:lnTo>
                    <a:pt x="33" y="1144"/>
                  </a:lnTo>
                  <a:lnTo>
                    <a:pt x="33" y="1161"/>
                  </a:lnTo>
                  <a:lnTo>
                    <a:pt x="41" y="1162"/>
                  </a:lnTo>
                  <a:lnTo>
                    <a:pt x="49" y="1161"/>
                  </a:lnTo>
                  <a:lnTo>
                    <a:pt x="49" y="1154"/>
                  </a:lnTo>
                  <a:lnTo>
                    <a:pt x="33" y="1154"/>
                  </a:lnTo>
                  <a:close/>
                  <a:moveTo>
                    <a:pt x="50" y="1132"/>
                  </a:moveTo>
                  <a:lnTo>
                    <a:pt x="50" y="1132"/>
                  </a:lnTo>
                  <a:lnTo>
                    <a:pt x="42" y="1132"/>
                  </a:lnTo>
                  <a:lnTo>
                    <a:pt x="33" y="1133"/>
                  </a:lnTo>
                  <a:lnTo>
                    <a:pt x="34" y="1137"/>
                  </a:lnTo>
                  <a:lnTo>
                    <a:pt x="35" y="1143"/>
                  </a:lnTo>
                  <a:lnTo>
                    <a:pt x="51" y="1142"/>
                  </a:lnTo>
                  <a:lnTo>
                    <a:pt x="52" y="1131"/>
                  </a:lnTo>
                  <a:lnTo>
                    <a:pt x="44" y="1131"/>
                  </a:lnTo>
                  <a:lnTo>
                    <a:pt x="35" y="1131"/>
                  </a:lnTo>
                  <a:lnTo>
                    <a:pt x="36" y="1146"/>
                  </a:lnTo>
                  <a:lnTo>
                    <a:pt x="53" y="1146"/>
                  </a:lnTo>
                  <a:lnTo>
                    <a:pt x="53" y="1132"/>
                  </a:lnTo>
                  <a:lnTo>
                    <a:pt x="36" y="1132"/>
                  </a:lnTo>
                  <a:lnTo>
                    <a:pt x="36" y="1146"/>
                  </a:lnTo>
                  <a:lnTo>
                    <a:pt x="44" y="1146"/>
                  </a:lnTo>
                  <a:lnTo>
                    <a:pt x="53" y="1146"/>
                  </a:lnTo>
                  <a:lnTo>
                    <a:pt x="52" y="1130"/>
                  </a:lnTo>
                  <a:lnTo>
                    <a:pt x="35" y="1130"/>
                  </a:lnTo>
                  <a:lnTo>
                    <a:pt x="35" y="1141"/>
                  </a:lnTo>
                  <a:lnTo>
                    <a:pt x="43" y="1141"/>
                  </a:lnTo>
                  <a:lnTo>
                    <a:pt x="51" y="1141"/>
                  </a:lnTo>
                  <a:lnTo>
                    <a:pt x="51" y="1135"/>
                  </a:lnTo>
                  <a:lnTo>
                    <a:pt x="50" y="1130"/>
                  </a:lnTo>
                  <a:lnTo>
                    <a:pt x="33" y="1131"/>
                  </a:lnTo>
                  <a:lnTo>
                    <a:pt x="33" y="1132"/>
                  </a:lnTo>
                  <a:lnTo>
                    <a:pt x="50" y="1132"/>
                  </a:lnTo>
                  <a:close/>
                  <a:moveTo>
                    <a:pt x="53" y="1120"/>
                  </a:moveTo>
                  <a:lnTo>
                    <a:pt x="53" y="1118"/>
                  </a:lnTo>
                  <a:lnTo>
                    <a:pt x="45" y="1118"/>
                  </a:lnTo>
                  <a:lnTo>
                    <a:pt x="37" y="1119"/>
                  </a:lnTo>
                  <a:lnTo>
                    <a:pt x="37" y="1129"/>
                  </a:lnTo>
                  <a:lnTo>
                    <a:pt x="54" y="1128"/>
                  </a:lnTo>
                  <a:lnTo>
                    <a:pt x="54" y="1115"/>
                  </a:lnTo>
                  <a:lnTo>
                    <a:pt x="37" y="1115"/>
                  </a:lnTo>
                  <a:lnTo>
                    <a:pt x="37" y="1128"/>
                  </a:lnTo>
                  <a:lnTo>
                    <a:pt x="46" y="1128"/>
                  </a:lnTo>
                  <a:lnTo>
                    <a:pt x="54" y="1128"/>
                  </a:lnTo>
                  <a:lnTo>
                    <a:pt x="53" y="1117"/>
                  </a:lnTo>
                  <a:lnTo>
                    <a:pt x="37" y="1118"/>
                  </a:lnTo>
                  <a:lnTo>
                    <a:pt x="37" y="1119"/>
                  </a:lnTo>
                  <a:lnTo>
                    <a:pt x="53" y="1120"/>
                  </a:lnTo>
                  <a:close/>
                  <a:moveTo>
                    <a:pt x="54" y="1102"/>
                  </a:moveTo>
                  <a:lnTo>
                    <a:pt x="55" y="1058"/>
                  </a:lnTo>
                  <a:lnTo>
                    <a:pt x="55" y="1052"/>
                  </a:lnTo>
                  <a:lnTo>
                    <a:pt x="38" y="1052"/>
                  </a:lnTo>
                  <a:lnTo>
                    <a:pt x="38" y="1057"/>
                  </a:lnTo>
                  <a:lnTo>
                    <a:pt x="37" y="1102"/>
                  </a:lnTo>
                  <a:lnTo>
                    <a:pt x="54" y="1102"/>
                  </a:lnTo>
                  <a:close/>
                  <a:moveTo>
                    <a:pt x="55" y="1039"/>
                  </a:moveTo>
                  <a:lnTo>
                    <a:pt x="55" y="1014"/>
                  </a:lnTo>
                  <a:lnTo>
                    <a:pt x="38" y="1014"/>
                  </a:lnTo>
                  <a:lnTo>
                    <a:pt x="38" y="1039"/>
                  </a:lnTo>
                  <a:lnTo>
                    <a:pt x="55" y="1039"/>
                  </a:lnTo>
                  <a:close/>
                  <a:moveTo>
                    <a:pt x="55" y="1002"/>
                  </a:moveTo>
                  <a:lnTo>
                    <a:pt x="55" y="969"/>
                  </a:lnTo>
                  <a:lnTo>
                    <a:pt x="55" y="951"/>
                  </a:lnTo>
                  <a:lnTo>
                    <a:pt x="39" y="951"/>
                  </a:lnTo>
                  <a:lnTo>
                    <a:pt x="38" y="969"/>
                  </a:lnTo>
                  <a:lnTo>
                    <a:pt x="38" y="1002"/>
                  </a:lnTo>
                  <a:lnTo>
                    <a:pt x="55" y="1002"/>
                  </a:lnTo>
                  <a:close/>
                  <a:moveTo>
                    <a:pt x="55" y="939"/>
                  </a:moveTo>
                  <a:lnTo>
                    <a:pt x="56" y="914"/>
                  </a:lnTo>
                  <a:lnTo>
                    <a:pt x="39" y="914"/>
                  </a:lnTo>
                  <a:lnTo>
                    <a:pt x="39" y="939"/>
                  </a:lnTo>
                  <a:lnTo>
                    <a:pt x="55" y="939"/>
                  </a:lnTo>
                  <a:close/>
                  <a:moveTo>
                    <a:pt x="56" y="901"/>
                  </a:moveTo>
                  <a:lnTo>
                    <a:pt x="56" y="851"/>
                  </a:lnTo>
                  <a:lnTo>
                    <a:pt x="39" y="851"/>
                  </a:lnTo>
                  <a:lnTo>
                    <a:pt x="39" y="901"/>
                  </a:lnTo>
                  <a:lnTo>
                    <a:pt x="56" y="901"/>
                  </a:lnTo>
                  <a:close/>
                  <a:moveTo>
                    <a:pt x="56" y="838"/>
                  </a:moveTo>
                  <a:lnTo>
                    <a:pt x="57" y="813"/>
                  </a:lnTo>
                  <a:lnTo>
                    <a:pt x="40" y="813"/>
                  </a:lnTo>
                  <a:lnTo>
                    <a:pt x="40" y="838"/>
                  </a:lnTo>
                  <a:lnTo>
                    <a:pt x="56" y="838"/>
                  </a:lnTo>
                  <a:close/>
                  <a:moveTo>
                    <a:pt x="57" y="800"/>
                  </a:moveTo>
                  <a:lnTo>
                    <a:pt x="57" y="769"/>
                  </a:lnTo>
                  <a:lnTo>
                    <a:pt x="57" y="750"/>
                  </a:lnTo>
                  <a:lnTo>
                    <a:pt x="40" y="750"/>
                  </a:lnTo>
                  <a:lnTo>
                    <a:pt x="40" y="769"/>
                  </a:lnTo>
                  <a:lnTo>
                    <a:pt x="40" y="800"/>
                  </a:lnTo>
                  <a:lnTo>
                    <a:pt x="57" y="800"/>
                  </a:lnTo>
                  <a:close/>
                  <a:moveTo>
                    <a:pt x="57" y="738"/>
                  </a:moveTo>
                  <a:lnTo>
                    <a:pt x="57" y="712"/>
                  </a:lnTo>
                  <a:lnTo>
                    <a:pt x="40" y="712"/>
                  </a:lnTo>
                  <a:lnTo>
                    <a:pt x="40" y="738"/>
                  </a:lnTo>
                  <a:lnTo>
                    <a:pt x="57" y="738"/>
                  </a:lnTo>
                  <a:close/>
                  <a:moveTo>
                    <a:pt x="57" y="700"/>
                  </a:moveTo>
                  <a:lnTo>
                    <a:pt x="58" y="672"/>
                  </a:lnTo>
                  <a:lnTo>
                    <a:pt x="58" y="650"/>
                  </a:lnTo>
                  <a:lnTo>
                    <a:pt x="41" y="650"/>
                  </a:lnTo>
                  <a:lnTo>
                    <a:pt x="41" y="672"/>
                  </a:lnTo>
                  <a:lnTo>
                    <a:pt x="40" y="700"/>
                  </a:lnTo>
                  <a:lnTo>
                    <a:pt x="57" y="700"/>
                  </a:lnTo>
                  <a:close/>
                  <a:moveTo>
                    <a:pt x="58" y="637"/>
                  </a:moveTo>
                  <a:lnTo>
                    <a:pt x="58" y="612"/>
                  </a:lnTo>
                  <a:lnTo>
                    <a:pt x="41" y="612"/>
                  </a:lnTo>
                  <a:lnTo>
                    <a:pt x="41" y="637"/>
                  </a:lnTo>
                  <a:lnTo>
                    <a:pt x="58" y="637"/>
                  </a:lnTo>
                  <a:close/>
                  <a:moveTo>
                    <a:pt x="58" y="599"/>
                  </a:moveTo>
                  <a:lnTo>
                    <a:pt x="58" y="549"/>
                  </a:lnTo>
                  <a:lnTo>
                    <a:pt x="41" y="549"/>
                  </a:lnTo>
                  <a:lnTo>
                    <a:pt x="41" y="599"/>
                  </a:lnTo>
                  <a:lnTo>
                    <a:pt x="58" y="599"/>
                  </a:lnTo>
                  <a:close/>
                  <a:moveTo>
                    <a:pt x="58" y="536"/>
                  </a:moveTo>
                  <a:lnTo>
                    <a:pt x="58" y="533"/>
                  </a:lnTo>
                  <a:lnTo>
                    <a:pt x="58" y="511"/>
                  </a:lnTo>
                  <a:lnTo>
                    <a:pt x="42" y="511"/>
                  </a:lnTo>
                  <a:lnTo>
                    <a:pt x="41" y="532"/>
                  </a:lnTo>
                  <a:lnTo>
                    <a:pt x="41" y="536"/>
                  </a:lnTo>
                  <a:lnTo>
                    <a:pt x="58" y="536"/>
                  </a:lnTo>
                  <a:close/>
                  <a:moveTo>
                    <a:pt x="59" y="499"/>
                  </a:moveTo>
                  <a:lnTo>
                    <a:pt x="59" y="448"/>
                  </a:lnTo>
                  <a:lnTo>
                    <a:pt x="42" y="448"/>
                  </a:lnTo>
                  <a:lnTo>
                    <a:pt x="42" y="499"/>
                  </a:lnTo>
                  <a:lnTo>
                    <a:pt x="59" y="499"/>
                  </a:lnTo>
                  <a:close/>
                  <a:moveTo>
                    <a:pt x="59" y="436"/>
                  </a:moveTo>
                  <a:lnTo>
                    <a:pt x="59" y="411"/>
                  </a:lnTo>
                  <a:lnTo>
                    <a:pt x="42" y="411"/>
                  </a:lnTo>
                  <a:lnTo>
                    <a:pt x="42" y="436"/>
                  </a:lnTo>
                  <a:lnTo>
                    <a:pt x="59" y="436"/>
                  </a:lnTo>
                  <a:close/>
                  <a:moveTo>
                    <a:pt x="59" y="398"/>
                  </a:moveTo>
                  <a:lnTo>
                    <a:pt x="59" y="387"/>
                  </a:lnTo>
                  <a:lnTo>
                    <a:pt x="60" y="348"/>
                  </a:lnTo>
                  <a:lnTo>
                    <a:pt x="43" y="348"/>
                  </a:lnTo>
                  <a:lnTo>
                    <a:pt x="43" y="386"/>
                  </a:lnTo>
                  <a:lnTo>
                    <a:pt x="42" y="398"/>
                  </a:lnTo>
                  <a:lnTo>
                    <a:pt x="59" y="398"/>
                  </a:lnTo>
                  <a:close/>
                  <a:moveTo>
                    <a:pt x="60" y="335"/>
                  </a:moveTo>
                  <a:lnTo>
                    <a:pt x="60" y="310"/>
                  </a:lnTo>
                  <a:lnTo>
                    <a:pt x="43" y="310"/>
                  </a:lnTo>
                  <a:lnTo>
                    <a:pt x="43" y="335"/>
                  </a:lnTo>
                  <a:lnTo>
                    <a:pt x="60" y="335"/>
                  </a:lnTo>
                  <a:close/>
                  <a:moveTo>
                    <a:pt x="60" y="298"/>
                  </a:moveTo>
                  <a:lnTo>
                    <a:pt x="60" y="278"/>
                  </a:lnTo>
                  <a:lnTo>
                    <a:pt x="60" y="247"/>
                  </a:lnTo>
                  <a:lnTo>
                    <a:pt x="44" y="247"/>
                  </a:lnTo>
                  <a:lnTo>
                    <a:pt x="43" y="278"/>
                  </a:lnTo>
                  <a:lnTo>
                    <a:pt x="43" y="298"/>
                  </a:lnTo>
                  <a:lnTo>
                    <a:pt x="60" y="298"/>
                  </a:lnTo>
                  <a:close/>
                  <a:moveTo>
                    <a:pt x="60" y="235"/>
                  </a:moveTo>
                  <a:lnTo>
                    <a:pt x="60" y="210"/>
                  </a:lnTo>
                  <a:lnTo>
                    <a:pt x="44" y="210"/>
                  </a:lnTo>
                  <a:lnTo>
                    <a:pt x="44" y="235"/>
                  </a:lnTo>
                  <a:lnTo>
                    <a:pt x="60" y="235"/>
                  </a:lnTo>
                  <a:close/>
                  <a:moveTo>
                    <a:pt x="60" y="197"/>
                  </a:moveTo>
                  <a:lnTo>
                    <a:pt x="60" y="183"/>
                  </a:lnTo>
                  <a:lnTo>
                    <a:pt x="61" y="147"/>
                  </a:lnTo>
                  <a:lnTo>
                    <a:pt x="44" y="147"/>
                  </a:lnTo>
                  <a:lnTo>
                    <a:pt x="44" y="183"/>
                  </a:lnTo>
                  <a:lnTo>
                    <a:pt x="44" y="197"/>
                  </a:lnTo>
                  <a:lnTo>
                    <a:pt x="60" y="197"/>
                  </a:lnTo>
                  <a:close/>
                  <a:moveTo>
                    <a:pt x="61" y="134"/>
                  </a:moveTo>
                  <a:lnTo>
                    <a:pt x="61" y="128"/>
                  </a:lnTo>
                  <a:lnTo>
                    <a:pt x="62" y="109"/>
                  </a:lnTo>
                  <a:lnTo>
                    <a:pt x="45" y="109"/>
                  </a:lnTo>
                  <a:lnTo>
                    <a:pt x="44" y="128"/>
                  </a:lnTo>
                  <a:lnTo>
                    <a:pt x="44" y="134"/>
                  </a:lnTo>
                  <a:lnTo>
                    <a:pt x="61" y="134"/>
                  </a:lnTo>
                  <a:close/>
                  <a:moveTo>
                    <a:pt x="62" y="96"/>
                  </a:moveTo>
                  <a:lnTo>
                    <a:pt x="62" y="82"/>
                  </a:lnTo>
                  <a:lnTo>
                    <a:pt x="62" y="70"/>
                  </a:lnTo>
                  <a:lnTo>
                    <a:pt x="54" y="69"/>
                  </a:lnTo>
                  <a:lnTo>
                    <a:pt x="62" y="73"/>
                  </a:lnTo>
                  <a:lnTo>
                    <a:pt x="62" y="71"/>
                  </a:lnTo>
                  <a:lnTo>
                    <a:pt x="63" y="68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64" y="49"/>
                  </a:lnTo>
                  <a:lnTo>
                    <a:pt x="64" y="47"/>
                  </a:lnTo>
                  <a:lnTo>
                    <a:pt x="47" y="45"/>
                  </a:lnTo>
                  <a:lnTo>
                    <a:pt x="47" y="47"/>
                  </a:lnTo>
                  <a:lnTo>
                    <a:pt x="47" y="48"/>
                  </a:lnTo>
                  <a:lnTo>
                    <a:pt x="46" y="68"/>
                  </a:lnTo>
                  <a:lnTo>
                    <a:pt x="55" y="68"/>
                  </a:lnTo>
                  <a:lnTo>
                    <a:pt x="47" y="65"/>
                  </a:lnTo>
                  <a:lnTo>
                    <a:pt x="46" y="66"/>
                  </a:lnTo>
                  <a:lnTo>
                    <a:pt x="46" y="69"/>
                  </a:lnTo>
                  <a:lnTo>
                    <a:pt x="45" y="82"/>
                  </a:lnTo>
                  <a:lnTo>
                    <a:pt x="45" y="96"/>
                  </a:lnTo>
                  <a:lnTo>
                    <a:pt x="62" y="96"/>
                  </a:lnTo>
                  <a:close/>
                  <a:moveTo>
                    <a:pt x="48" y="44"/>
                  </a:moveTo>
                  <a:lnTo>
                    <a:pt x="49" y="62"/>
                  </a:lnTo>
                  <a:lnTo>
                    <a:pt x="66" y="62"/>
                  </a:lnTo>
                  <a:lnTo>
                    <a:pt x="66" y="55"/>
                  </a:lnTo>
                  <a:lnTo>
                    <a:pt x="49" y="55"/>
                  </a:lnTo>
                  <a:lnTo>
                    <a:pt x="49" y="62"/>
                  </a:lnTo>
                  <a:lnTo>
                    <a:pt x="57" y="62"/>
                  </a:lnTo>
                  <a:lnTo>
                    <a:pt x="66" y="62"/>
                  </a:lnTo>
                  <a:lnTo>
                    <a:pt x="65" y="44"/>
                  </a:lnTo>
                  <a:lnTo>
                    <a:pt x="48" y="44"/>
                  </a:lnTo>
                  <a:close/>
                  <a:moveTo>
                    <a:pt x="66" y="43"/>
                  </a:moveTo>
                  <a:lnTo>
                    <a:pt x="66" y="41"/>
                  </a:lnTo>
                  <a:lnTo>
                    <a:pt x="58" y="40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67" y="45"/>
                  </a:lnTo>
                  <a:lnTo>
                    <a:pt x="68" y="7"/>
                  </a:lnTo>
                  <a:lnTo>
                    <a:pt x="59" y="7"/>
                  </a:lnTo>
                  <a:lnTo>
                    <a:pt x="51" y="7"/>
                  </a:lnTo>
                  <a:lnTo>
                    <a:pt x="51" y="14"/>
                  </a:lnTo>
                  <a:lnTo>
                    <a:pt x="68" y="14"/>
                  </a:lnTo>
                  <a:lnTo>
                    <a:pt x="68" y="7"/>
                  </a:lnTo>
                  <a:lnTo>
                    <a:pt x="51" y="7"/>
                  </a:lnTo>
                  <a:lnTo>
                    <a:pt x="50" y="44"/>
                  </a:lnTo>
                  <a:lnTo>
                    <a:pt x="59" y="45"/>
                  </a:lnTo>
                  <a:lnTo>
                    <a:pt x="67" y="43"/>
                  </a:lnTo>
                  <a:lnTo>
                    <a:pt x="66" y="39"/>
                  </a:lnTo>
                  <a:lnTo>
                    <a:pt x="49" y="40"/>
                  </a:lnTo>
                  <a:lnTo>
                    <a:pt x="49" y="42"/>
                  </a:lnTo>
                  <a:lnTo>
                    <a:pt x="66" y="43"/>
                  </a:lnTo>
                  <a:close/>
                  <a:moveTo>
                    <a:pt x="51" y="26"/>
                  </a:moveTo>
                  <a:lnTo>
                    <a:pt x="51" y="41"/>
                  </a:lnTo>
                  <a:lnTo>
                    <a:pt x="68" y="41"/>
                  </a:lnTo>
                  <a:lnTo>
                    <a:pt x="68" y="32"/>
                  </a:lnTo>
                  <a:lnTo>
                    <a:pt x="51" y="31"/>
                  </a:lnTo>
                  <a:lnTo>
                    <a:pt x="51" y="41"/>
                  </a:lnTo>
                  <a:lnTo>
                    <a:pt x="60" y="41"/>
                  </a:lnTo>
                  <a:lnTo>
                    <a:pt x="68" y="41"/>
                  </a:lnTo>
                  <a:lnTo>
                    <a:pt x="68" y="26"/>
                  </a:lnTo>
                  <a:lnTo>
                    <a:pt x="51" y="26"/>
                  </a:lnTo>
                  <a:close/>
                  <a:moveTo>
                    <a:pt x="69" y="19"/>
                  </a:moveTo>
                  <a:lnTo>
                    <a:pt x="69" y="10"/>
                  </a:lnTo>
                  <a:lnTo>
                    <a:pt x="60" y="10"/>
                  </a:lnTo>
                  <a:lnTo>
                    <a:pt x="52" y="10"/>
                  </a:lnTo>
                  <a:lnTo>
                    <a:pt x="53" y="26"/>
                  </a:lnTo>
                  <a:lnTo>
                    <a:pt x="53" y="40"/>
                  </a:lnTo>
                  <a:lnTo>
                    <a:pt x="70" y="39"/>
                  </a:lnTo>
                  <a:lnTo>
                    <a:pt x="70" y="27"/>
                  </a:lnTo>
                  <a:lnTo>
                    <a:pt x="53" y="27"/>
                  </a:lnTo>
                  <a:lnTo>
                    <a:pt x="53" y="39"/>
                  </a:lnTo>
                  <a:lnTo>
                    <a:pt x="62" y="39"/>
                  </a:lnTo>
                  <a:lnTo>
                    <a:pt x="70" y="39"/>
                  </a:lnTo>
                  <a:lnTo>
                    <a:pt x="69" y="25"/>
                  </a:lnTo>
                  <a:lnTo>
                    <a:pt x="69" y="9"/>
                  </a:lnTo>
                  <a:lnTo>
                    <a:pt x="52" y="10"/>
                  </a:lnTo>
                  <a:lnTo>
                    <a:pt x="52" y="19"/>
                  </a:lnTo>
                  <a:lnTo>
                    <a:pt x="69" y="19"/>
                  </a:lnTo>
                  <a:close/>
                  <a:moveTo>
                    <a:pt x="70" y="15"/>
                  </a:move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71" y="10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54" y="15"/>
                  </a:lnTo>
                  <a:lnTo>
                    <a:pt x="70" y="15"/>
                  </a:lnTo>
                  <a:close/>
                  <a:moveTo>
                    <a:pt x="54" y="23"/>
                  </a:moveTo>
                  <a:lnTo>
                    <a:pt x="55" y="52"/>
                  </a:lnTo>
                  <a:lnTo>
                    <a:pt x="55" y="74"/>
                  </a:lnTo>
                  <a:lnTo>
                    <a:pt x="71" y="73"/>
                  </a:lnTo>
                  <a:lnTo>
                    <a:pt x="71" y="51"/>
                  </a:lnTo>
                  <a:lnTo>
                    <a:pt x="71" y="23"/>
                  </a:lnTo>
                  <a:lnTo>
                    <a:pt x="54" y="23"/>
                  </a:lnTo>
                  <a:close/>
                  <a:moveTo>
                    <a:pt x="55" y="86"/>
                  </a:moveTo>
                  <a:lnTo>
                    <a:pt x="55" y="104"/>
                  </a:lnTo>
                  <a:lnTo>
                    <a:pt x="72" y="104"/>
                  </a:lnTo>
                  <a:lnTo>
                    <a:pt x="72" y="96"/>
                  </a:lnTo>
                  <a:lnTo>
                    <a:pt x="55" y="96"/>
                  </a:lnTo>
                  <a:lnTo>
                    <a:pt x="55" y="104"/>
                  </a:lnTo>
                  <a:lnTo>
                    <a:pt x="64" y="104"/>
                  </a:lnTo>
                  <a:lnTo>
                    <a:pt x="72" y="104"/>
                  </a:lnTo>
                  <a:lnTo>
                    <a:pt x="71" y="86"/>
                  </a:lnTo>
                  <a:lnTo>
                    <a:pt x="55" y="86"/>
                  </a:lnTo>
                  <a:close/>
                  <a:moveTo>
                    <a:pt x="72" y="84"/>
                  </a:moveTo>
                  <a:lnTo>
                    <a:pt x="73" y="70"/>
                  </a:lnTo>
                  <a:lnTo>
                    <a:pt x="64" y="69"/>
                  </a:lnTo>
                  <a:lnTo>
                    <a:pt x="56" y="70"/>
                  </a:lnTo>
                  <a:lnTo>
                    <a:pt x="57" y="89"/>
                  </a:lnTo>
                  <a:lnTo>
                    <a:pt x="73" y="89"/>
                  </a:lnTo>
                  <a:lnTo>
                    <a:pt x="73" y="72"/>
                  </a:lnTo>
                  <a:lnTo>
                    <a:pt x="57" y="71"/>
                  </a:lnTo>
                  <a:lnTo>
                    <a:pt x="57" y="89"/>
                  </a:lnTo>
                  <a:lnTo>
                    <a:pt x="65" y="89"/>
                  </a:lnTo>
                  <a:lnTo>
                    <a:pt x="73" y="89"/>
                  </a:lnTo>
                  <a:lnTo>
                    <a:pt x="73" y="69"/>
                  </a:lnTo>
                  <a:lnTo>
                    <a:pt x="56" y="69"/>
                  </a:lnTo>
                  <a:lnTo>
                    <a:pt x="55" y="83"/>
                  </a:lnTo>
                  <a:lnTo>
                    <a:pt x="72" y="84"/>
                  </a:lnTo>
                  <a:close/>
                  <a:moveTo>
                    <a:pt x="57" y="76"/>
                  </a:moveTo>
                  <a:lnTo>
                    <a:pt x="58" y="99"/>
                  </a:lnTo>
                  <a:lnTo>
                    <a:pt x="58" y="102"/>
                  </a:lnTo>
                  <a:lnTo>
                    <a:pt x="75" y="101"/>
                  </a:lnTo>
                  <a:lnTo>
                    <a:pt x="74" y="99"/>
                  </a:lnTo>
                  <a:lnTo>
                    <a:pt x="74" y="76"/>
                  </a:lnTo>
                  <a:lnTo>
                    <a:pt x="57" y="76"/>
                  </a:lnTo>
                  <a:close/>
                  <a:moveTo>
                    <a:pt x="58" y="114"/>
                  </a:moveTo>
                  <a:lnTo>
                    <a:pt x="58" y="124"/>
                  </a:lnTo>
                  <a:lnTo>
                    <a:pt x="59" y="158"/>
                  </a:lnTo>
                  <a:lnTo>
                    <a:pt x="76" y="158"/>
                  </a:lnTo>
                  <a:lnTo>
                    <a:pt x="76" y="151"/>
                  </a:lnTo>
                  <a:lnTo>
                    <a:pt x="59" y="151"/>
                  </a:lnTo>
                  <a:lnTo>
                    <a:pt x="59" y="158"/>
                  </a:lnTo>
                  <a:lnTo>
                    <a:pt x="67" y="158"/>
                  </a:lnTo>
                  <a:lnTo>
                    <a:pt x="76" y="158"/>
                  </a:lnTo>
                  <a:lnTo>
                    <a:pt x="75" y="124"/>
                  </a:lnTo>
                  <a:lnTo>
                    <a:pt x="75" y="114"/>
                  </a:lnTo>
                  <a:lnTo>
                    <a:pt x="58" y="114"/>
                  </a:lnTo>
                  <a:close/>
                  <a:moveTo>
                    <a:pt x="76" y="139"/>
                  </a:moveTo>
                  <a:lnTo>
                    <a:pt x="76" y="137"/>
                  </a:lnTo>
                  <a:lnTo>
                    <a:pt x="68" y="137"/>
                  </a:lnTo>
                  <a:lnTo>
                    <a:pt x="59" y="137"/>
                  </a:lnTo>
                  <a:lnTo>
                    <a:pt x="60" y="160"/>
                  </a:lnTo>
                  <a:lnTo>
                    <a:pt x="77" y="160"/>
                  </a:lnTo>
                  <a:lnTo>
                    <a:pt x="76" y="137"/>
                  </a:lnTo>
                  <a:lnTo>
                    <a:pt x="59" y="137"/>
                  </a:lnTo>
                  <a:lnTo>
                    <a:pt x="59" y="139"/>
                  </a:lnTo>
                  <a:lnTo>
                    <a:pt x="76" y="139"/>
                  </a:lnTo>
                  <a:close/>
                  <a:moveTo>
                    <a:pt x="60" y="173"/>
                  </a:moveTo>
                  <a:lnTo>
                    <a:pt x="60" y="175"/>
                  </a:lnTo>
                  <a:lnTo>
                    <a:pt x="61" y="200"/>
                  </a:lnTo>
                  <a:lnTo>
                    <a:pt x="61" y="203"/>
                  </a:lnTo>
                  <a:lnTo>
                    <a:pt x="62" y="205"/>
                  </a:lnTo>
                  <a:lnTo>
                    <a:pt x="70" y="202"/>
                  </a:lnTo>
                  <a:lnTo>
                    <a:pt x="61" y="202"/>
                  </a:lnTo>
                  <a:lnTo>
                    <a:pt x="62" y="213"/>
                  </a:lnTo>
                  <a:lnTo>
                    <a:pt x="79" y="214"/>
                  </a:lnTo>
                  <a:lnTo>
                    <a:pt x="79" y="210"/>
                  </a:lnTo>
                  <a:lnTo>
                    <a:pt x="71" y="208"/>
                  </a:lnTo>
                  <a:lnTo>
                    <a:pt x="62" y="209"/>
                  </a:lnTo>
                  <a:lnTo>
                    <a:pt x="63" y="216"/>
                  </a:lnTo>
                  <a:lnTo>
                    <a:pt x="79" y="215"/>
                  </a:lnTo>
                  <a:lnTo>
                    <a:pt x="79" y="208"/>
                  </a:lnTo>
                  <a:lnTo>
                    <a:pt x="63" y="207"/>
                  </a:lnTo>
                  <a:lnTo>
                    <a:pt x="62" y="211"/>
                  </a:lnTo>
                  <a:lnTo>
                    <a:pt x="70" y="212"/>
                  </a:lnTo>
                  <a:lnTo>
                    <a:pt x="79" y="212"/>
                  </a:lnTo>
                  <a:lnTo>
                    <a:pt x="78" y="201"/>
                  </a:lnTo>
                  <a:lnTo>
                    <a:pt x="78" y="199"/>
                  </a:lnTo>
                  <a:lnTo>
                    <a:pt x="77" y="197"/>
                  </a:lnTo>
                  <a:lnTo>
                    <a:pt x="69" y="200"/>
                  </a:lnTo>
                  <a:lnTo>
                    <a:pt x="77" y="200"/>
                  </a:lnTo>
                  <a:lnTo>
                    <a:pt x="77" y="174"/>
                  </a:lnTo>
                  <a:lnTo>
                    <a:pt x="77" y="172"/>
                  </a:lnTo>
                  <a:lnTo>
                    <a:pt x="60" y="173"/>
                  </a:lnTo>
                  <a:close/>
                  <a:moveTo>
                    <a:pt x="63" y="228"/>
                  </a:moveTo>
                  <a:lnTo>
                    <a:pt x="63" y="253"/>
                  </a:lnTo>
                  <a:lnTo>
                    <a:pt x="80" y="253"/>
                  </a:lnTo>
                  <a:lnTo>
                    <a:pt x="79" y="228"/>
                  </a:lnTo>
                  <a:lnTo>
                    <a:pt x="63" y="228"/>
                  </a:lnTo>
                  <a:close/>
                  <a:moveTo>
                    <a:pt x="63" y="266"/>
                  </a:moveTo>
                  <a:lnTo>
                    <a:pt x="63" y="281"/>
                  </a:lnTo>
                  <a:lnTo>
                    <a:pt x="64" y="314"/>
                  </a:lnTo>
                  <a:lnTo>
                    <a:pt x="64" y="316"/>
                  </a:lnTo>
                  <a:lnTo>
                    <a:pt x="80" y="316"/>
                  </a:lnTo>
                  <a:lnTo>
                    <a:pt x="80" y="314"/>
                  </a:lnTo>
                  <a:lnTo>
                    <a:pt x="80" y="281"/>
                  </a:lnTo>
                  <a:lnTo>
                    <a:pt x="80" y="265"/>
                  </a:lnTo>
                  <a:lnTo>
                    <a:pt x="63" y="266"/>
                  </a:lnTo>
                  <a:close/>
                  <a:moveTo>
                    <a:pt x="64" y="329"/>
                  </a:moveTo>
                  <a:lnTo>
                    <a:pt x="64" y="340"/>
                  </a:lnTo>
                  <a:lnTo>
                    <a:pt x="64" y="341"/>
                  </a:lnTo>
                  <a:lnTo>
                    <a:pt x="65" y="347"/>
                  </a:lnTo>
                  <a:lnTo>
                    <a:pt x="82" y="346"/>
                  </a:lnTo>
                  <a:lnTo>
                    <a:pt x="82" y="339"/>
                  </a:lnTo>
                  <a:lnTo>
                    <a:pt x="66" y="338"/>
                  </a:lnTo>
                  <a:lnTo>
                    <a:pt x="65" y="346"/>
                  </a:lnTo>
                  <a:lnTo>
                    <a:pt x="73" y="346"/>
                  </a:lnTo>
                  <a:lnTo>
                    <a:pt x="82" y="345"/>
                  </a:lnTo>
                  <a:lnTo>
                    <a:pt x="81" y="339"/>
                  </a:lnTo>
                  <a:lnTo>
                    <a:pt x="73" y="340"/>
                  </a:lnTo>
                  <a:lnTo>
                    <a:pt x="81" y="340"/>
                  </a:lnTo>
                  <a:lnTo>
                    <a:pt x="81" y="328"/>
                  </a:lnTo>
                  <a:lnTo>
                    <a:pt x="64" y="329"/>
                  </a:lnTo>
                  <a:close/>
                  <a:moveTo>
                    <a:pt x="66" y="344"/>
                  </a:moveTo>
                  <a:lnTo>
                    <a:pt x="66" y="362"/>
                  </a:lnTo>
                  <a:lnTo>
                    <a:pt x="67" y="394"/>
                  </a:lnTo>
                  <a:lnTo>
                    <a:pt x="83" y="394"/>
                  </a:lnTo>
                  <a:lnTo>
                    <a:pt x="83" y="362"/>
                  </a:lnTo>
                  <a:lnTo>
                    <a:pt x="83" y="344"/>
                  </a:lnTo>
                  <a:lnTo>
                    <a:pt x="66" y="344"/>
                  </a:lnTo>
                  <a:close/>
                  <a:moveTo>
                    <a:pt x="67" y="406"/>
                  </a:moveTo>
                  <a:lnTo>
                    <a:pt x="67" y="426"/>
                  </a:lnTo>
                  <a:lnTo>
                    <a:pt x="68" y="428"/>
                  </a:lnTo>
                  <a:lnTo>
                    <a:pt x="68" y="430"/>
                  </a:lnTo>
                  <a:lnTo>
                    <a:pt x="84" y="429"/>
                  </a:lnTo>
                  <a:lnTo>
                    <a:pt x="85" y="425"/>
                  </a:lnTo>
                  <a:lnTo>
                    <a:pt x="85" y="424"/>
                  </a:lnTo>
                  <a:lnTo>
                    <a:pt x="85" y="423"/>
                  </a:lnTo>
                  <a:lnTo>
                    <a:pt x="68" y="423"/>
                  </a:lnTo>
                  <a:lnTo>
                    <a:pt x="68" y="424"/>
                  </a:lnTo>
                  <a:lnTo>
                    <a:pt x="77" y="424"/>
                  </a:lnTo>
                  <a:lnTo>
                    <a:pt x="68" y="423"/>
                  </a:lnTo>
                  <a:lnTo>
                    <a:pt x="68" y="426"/>
                  </a:lnTo>
                  <a:lnTo>
                    <a:pt x="76" y="427"/>
                  </a:lnTo>
                  <a:lnTo>
                    <a:pt x="84" y="424"/>
                  </a:lnTo>
                  <a:lnTo>
                    <a:pt x="83" y="423"/>
                  </a:lnTo>
                  <a:lnTo>
                    <a:pt x="75" y="426"/>
                  </a:lnTo>
                  <a:lnTo>
                    <a:pt x="84" y="426"/>
                  </a:lnTo>
                  <a:lnTo>
                    <a:pt x="84" y="406"/>
                  </a:lnTo>
                  <a:lnTo>
                    <a:pt x="67" y="406"/>
                  </a:lnTo>
                  <a:close/>
                  <a:moveTo>
                    <a:pt x="85" y="411"/>
                  </a:moveTo>
                  <a:lnTo>
                    <a:pt x="86" y="391"/>
                  </a:lnTo>
                  <a:lnTo>
                    <a:pt x="77" y="391"/>
                  </a:lnTo>
                  <a:lnTo>
                    <a:pt x="69" y="391"/>
                  </a:lnTo>
                  <a:lnTo>
                    <a:pt x="69" y="423"/>
                  </a:lnTo>
                  <a:lnTo>
                    <a:pt x="86" y="423"/>
                  </a:lnTo>
                  <a:lnTo>
                    <a:pt x="86" y="391"/>
                  </a:lnTo>
                  <a:lnTo>
                    <a:pt x="69" y="391"/>
                  </a:lnTo>
                  <a:lnTo>
                    <a:pt x="68" y="410"/>
                  </a:lnTo>
                  <a:lnTo>
                    <a:pt x="85" y="411"/>
                  </a:lnTo>
                  <a:close/>
                  <a:moveTo>
                    <a:pt x="69" y="435"/>
                  </a:moveTo>
                  <a:lnTo>
                    <a:pt x="70" y="460"/>
                  </a:lnTo>
                  <a:lnTo>
                    <a:pt x="87" y="460"/>
                  </a:lnTo>
                  <a:lnTo>
                    <a:pt x="86" y="435"/>
                  </a:lnTo>
                  <a:lnTo>
                    <a:pt x="69" y="435"/>
                  </a:lnTo>
                  <a:close/>
                  <a:moveTo>
                    <a:pt x="71" y="473"/>
                  </a:moveTo>
                  <a:lnTo>
                    <a:pt x="71" y="478"/>
                  </a:lnTo>
                  <a:lnTo>
                    <a:pt x="71" y="509"/>
                  </a:lnTo>
                  <a:lnTo>
                    <a:pt x="71" y="523"/>
                  </a:lnTo>
                  <a:lnTo>
                    <a:pt x="88" y="523"/>
                  </a:lnTo>
                  <a:lnTo>
                    <a:pt x="88" y="509"/>
                  </a:lnTo>
                  <a:lnTo>
                    <a:pt x="88" y="478"/>
                  </a:lnTo>
                  <a:lnTo>
                    <a:pt x="87" y="472"/>
                  </a:lnTo>
                  <a:lnTo>
                    <a:pt x="71" y="473"/>
                  </a:lnTo>
                  <a:close/>
                  <a:moveTo>
                    <a:pt x="72" y="536"/>
                  </a:moveTo>
                  <a:lnTo>
                    <a:pt x="72" y="551"/>
                  </a:lnTo>
                  <a:lnTo>
                    <a:pt x="89" y="551"/>
                  </a:lnTo>
                  <a:lnTo>
                    <a:pt x="89" y="540"/>
                  </a:lnTo>
                  <a:lnTo>
                    <a:pt x="72" y="540"/>
                  </a:lnTo>
                  <a:lnTo>
                    <a:pt x="72" y="551"/>
                  </a:lnTo>
                  <a:lnTo>
                    <a:pt x="80" y="551"/>
                  </a:lnTo>
                  <a:lnTo>
                    <a:pt x="89" y="551"/>
                  </a:lnTo>
                  <a:lnTo>
                    <a:pt x="88" y="536"/>
                  </a:lnTo>
                  <a:lnTo>
                    <a:pt x="72" y="536"/>
                  </a:lnTo>
                  <a:close/>
                  <a:moveTo>
                    <a:pt x="89" y="528"/>
                  </a:moveTo>
                  <a:lnTo>
                    <a:pt x="89" y="501"/>
                  </a:lnTo>
                  <a:lnTo>
                    <a:pt x="81" y="500"/>
                  </a:lnTo>
                  <a:lnTo>
                    <a:pt x="73" y="501"/>
                  </a:lnTo>
                  <a:lnTo>
                    <a:pt x="73" y="523"/>
                  </a:lnTo>
                  <a:lnTo>
                    <a:pt x="89" y="523"/>
                  </a:lnTo>
                  <a:lnTo>
                    <a:pt x="89" y="500"/>
                  </a:lnTo>
                  <a:lnTo>
                    <a:pt x="73" y="500"/>
                  </a:lnTo>
                  <a:lnTo>
                    <a:pt x="72" y="528"/>
                  </a:lnTo>
                  <a:lnTo>
                    <a:pt x="89" y="528"/>
                  </a:lnTo>
                  <a:close/>
                  <a:moveTo>
                    <a:pt x="73" y="536"/>
                  </a:moveTo>
                  <a:lnTo>
                    <a:pt x="73" y="557"/>
                  </a:lnTo>
                  <a:lnTo>
                    <a:pt x="74" y="561"/>
                  </a:lnTo>
                  <a:lnTo>
                    <a:pt x="75" y="562"/>
                  </a:lnTo>
                  <a:lnTo>
                    <a:pt x="82" y="558"/>
                  </a:lnTo>
                  <a:lnTo>
                    <a:pt x="74" y="558"/>
                  </a:lnTo>
                  <a:lnTo>
                    <a:pt x="74" y="561"/>
                  </a:lnTo>
                  <a:lnTo>
                    <a:pt x="91" y="560"/>
                  </a:lnTo>
                  <a:lnTo>
                    <a:pt x="91" y="558"/>
                  </a:lnTo>
                  <a:lnTo>
                    <a:pt x="89" y="554"/>
                  </a:lnTo>
                  <a:lnTo>
                    <a:pt x="89" y="553"/>
                  </a:lnTo>
                  <a:lnTo>
                    <a:pt x="82" y="557"/>
                  </a:lnTo>
                  <a:lnTo>
                    <a:pt x="90" y="557"/>
                  </a:lnTo>
                  <a:lnTo>
                    <a:pt x="89" y="536"/>
                  </a:lnTo>
                  <a:lnTo>
                    <a:pt x="73" y="536"/>
                  </a:lnTo>
                  <a:close/>
                  <a:moveTo>
                    <a:pt x="91" y="575"/>
                  </a:moveTo>
                  <a:lnTo>
                    <a:pt x="91" y="574"/>
                  </a:lnTo>
                  <a:lnTo>
                    <a:pt x="83" y="571"/>
                  </a:lnTo>
                  <a:lnTo>
                    <a:pt x="75" y="571"/>
                  </a:lnTo>
                  <a:lnTo>
                    <a:pt x="76" y="583"/>
                  </a:lnTo>
                  <a:lnTo>
                    <a:pt x="92" y="584"/>
                  </a:lnTo>
                  <a:lnTo>
                    <a:pt x="93" y="581"/>
                  </a:lnTo>
                  <a:lnTo>
                    <a:pt x="85" y="579"/>
                  </a:lnTo>
                  <a:lnTo>
                    <a:pt x="76" y="580"/>
                  </a:lnTo>
                  <a:lnTo>
                    <a:pt x="77" y="598"/>
                  </a:lnTo>
                  <a:lnTo>
                    <a:pt x="77" y="614"/>
                  </a:lnTo>
                  <a:lnTo>
                    <a:pt x="94" y="614"/>
                  </a:lnTo>
                  <a:lnTo>
                    <a:pt x="94" y="597"/>
                  </a:lnTo>
                  <a:lnTo>
                    <a:pt x="93" y="579"/>
                  </a:lnTo>
                  <a:lnTo>
                    <a:pt x="77" y="578"/>
                  </a:lnTo>
                  <a:lnTo>
                    <a:pt x="76" y="581"/>
                  </a:lnTo>
                  <a:lnTo>
                    <a:pt x="84" y="583"/>
                  </a:lnTo>
                  <a:lnTo>
                    <a:pt x="92" y="582"/>
                  </a:lnTo>
                  <a:lnTo>
                    <a:pt x="92" y="570"/>
                  </a:lnTo>
                  <a:lnTo>
                    <a:pt x="76" y="567"/>
                  </a:lnTo>
                  <a:lnTo>
                    <a:pt x="75" y="568"/>
                  </a:lnTo>
                  <a:lnTo>
                    <a:pt x="91" y="575"/>
                  </a:lnTo>
                  <a:close/>
                  <a:moveTo>
                    <a:pt x="79" y="627"/>
                  </a:moveTo>
                  <a:lnTo>
                    <a:pt x="79" y="632"/>
                  </a:lnTo>
                  <a:lnTo>
                    <a:pt x="79" y="652"/>
                  </a:lnTo>
                  <a:lnTo>
                    <a:pt x="96" y="652"/>
                  </a:lnTo>
                  <a:lnTo>
                    <a:pt x="95" y="631"/>
                  </a:lnTo>
                  <a:lnTo>
                    <a:pt x="95" y="626"/>
                  </a:lnTo>
                  <a:lnTo>
                    <a:pt x="79" y="627"/>
                  </a:lnTo>
                  <a:close/>
                  <a:moveTo>
                    <a:pt x="96" y="645"/>
                  </a:moveTo>
                  <a:lnTo>
                    <a:pt x="97" y="624"/>
                  </a:lnTo>
                  <a:lnTo>
                    <a:pt x="88" y="624"/>
                  </a:lnTo>
                  <a:lnTo>
                    <a:pt x="80" y="624"/>
                  </a:lnTo>
                  <a:lnTo>
                    <a:pt x="80" y="641"/>
                  </a:lnTo>
                  <a:lnTo>
                    <a:pt x="81" y="653"/>
                  </a:lnTo>
                  <a:lnTo>
                    <a:pt x="98" y="652"/>
                  </a:lnTo>
                  <a:lnTo>
                    <a:pt x="97" y="641"/>
                  </a:lnTo>
                  <a:lnTo>
                    <a:pt x="97" y="623"/>
                  </a:lnTo>
                  <a:lnTo>
                    <a:pt x="80" y="624"/>
                  </a:lnTo>
                  <a:lnTo>
                    <a:pt x="80" y="645"/>
                  </a:lnTo>
                  <a:lnTo>
                    <a:pt x="96" y="645"/>
                  </a:lnTo>
                  <a:close/>
                  <a:moveTo>
                    <a:pt x="81" y="665"/>
                  </a:moveTo>
                  <a:lnTo>
                    <a:pt x="81" y="671"/>
                  </a:lnTo>
                  <a:lnTo>
                    <a:pt x="82" y="686"/>
                  </a:lnTo>
                  <a:lnTo>
                    <a:pt x="99" y="686"/>
                  </a:lnTo>
                  <a:lnTo>
                    <a:pt x="99" y="682"/>
                  </a:lnTo>
                  <a:lnTo>
                    <a:pt x="82" y="682"/>
                  </a:lnTo>
                  <a:lnTo>
                    <a:pt x="82" y="686"/>
                  </a:lnTo>
                  <a:lnTo>
                    <a:pt x="90" y="686"/>
                  </a:lnTo>
                  <a:lnTo>
                    <a:pt x="99" y="686"/>
                  </a:lnTo>
                  <a:lnTo>
                    <a:pt x="98" y="670"/>
                  </a:lnTo>
                  <a:lnTo>
                    <a:pt x="98" y="665"/>
                  </a:lnTo>
                  <a:lnTo>
                    <a:pt x="81" y="665"/>
                  </a:lnTo>
                  <a:close/>
                  <a:moveTo>
                    <a:pt x="99" y="670"/>
                  </a:moveTo>
                  <a:lnTo>
                    <a:pt x="99" y="660"/>
                  </a:lnTo>
                  <a:lnTo>
                    <a:pt x="91" y="660"/>
                  </a:lnTo>
                  <a:lnTo>
                    <a:pt x="82" y="660"/>
                  </a:lnTo>
                  <a:lnTo>
                    <a:pt x="83" y="688"/>
                  </a:lnTo>
                  <a:lnTo>
                    <a:pt x="84" y="701"/>
                  </a:lnTo>
                  <a:lnTo>
                    <a:pt x="100" y="700"/>
                  </a:lnTo>
                  <a:lnTo>
                    <a:pt x="100" y="687"/>
                  </a:lnTo>
                  <a:lnTo>
                    <a:pt x="99" y="660"/>
                  </a:lnTo>
                  <a:lnTo>
                    <a:pt x="82" y="660"/>
                  </a:lnTo>
                  <a:lnTo>
                    <a:pt x="82" y="669"/>
                  </a:lnTo>
                  <a:lnTo>
                    <a:pt x="99" y="670"/>
                  </a:lnTo>
                  <a:close/>
                  <a:moveTo>
                    <a:pt x="100" y="713"/>
                  </a:moveTo>
                  <a:lnTo>
                    <a:pt x="101" y="705"/>
                  </a:lnTo>
                  <a:lnTo>
                    <a:pt x="93" y="705"/>
                  </a:lnTo>
                  <a:lnTo>
                    <a:pt x="84" y="705"/>
                  </a:lnTo>
                  <a:lnTo>
                    <a:pt x="85" y="721"/>
                  </a:lnTo>
                  <a:lnTo>
                    <a:pt x="102" y="721"/>
                  </a:lnTo>
                  <a:lnTo>
                    <a:pt x="102" y="719"/>
                  </a:lnTo>
                  <a:lnTo>
                    <a:pt x="85" y="718"/>
                  </a:lnTo>
                  <a:lnTo>
                    <a:pt x="85" y="719"/>
                  </a:lnTo>
                  <a:lnTo>
                    <a:pt x="93" y="720"/>
                  </a:lnTo>
                  <a:lnTo>
                    <a:pt x="102" y="720"/>
                  </a:lnTo>
                  <a:lnTo>
                    <a:pt x="101" y="704"/>
                  </a:lnTo>
                  <a:lnTo>
                    <a:pt x="84" y="704"/>
                  </a:lnTo>
                  <a:lnTo>
                    <a:pt x="84" y="711"/>
                  </a:lnTo>
                  <a:lnTo>
                    <a:pt x="100" y="713"/>
                  </a:lnTo>
                  <a:close/>
                  <a:moveTo>
                    <a:pt x="86" y="721"/>
                  </a:moveTo>
                  <a:lnTo>
                    <a:pt x="86" y="740"/>
                  </a:lnTo>
                  <a:lnTo>
                    <a:pt x="103" y="740"/>
                  </a:lnTo>
                  <a:lnTo>
                    <a:pt x="104" y="734"/>
                  </a:lnTo>
                  <a:lnTo>
                    <a:pt x="95" y="733"/>
                  </a:lnTo>
                  <a:lnTo>
                    <a:pt x="87" y="734"/>
                  </a:lnTo>
                  <a:lnTo>
                    <a:pt x="88" y="741"/>
                  </a:lnTo>
                  <a:lnTo>
                    <a:pt x="88" y="758"/>
                  </a:lnTo>
                  <a:lnTo>
                    <a:pt x="104" y="758"/>
                  </a:lnTo>
                  <a:lnTo>
                    <a:pt x="104" y="740"/>
                  </a:lnTo>
                  <a:lnTo>
                    <a:pt x="104" y="732"/>
                  </a:lnTo>
                  <a:lnTo>
                    <a:pt x="87" y="732"/>
                  </a:lnTo>
                  <a:lnTo>
                    <a:pt x="86" y="739"/>
                  </a:lnTo>
                  <a:lnTo>
                    <a:pt x="95" y="740"/>
                  </a:lnTo>
                  <a:lnTo>
                    <a:pt x="103" y="739"/>
                  </a:lnTo>
                  <a:lnTo>
                    <a:pt x="102" y="721"/>
                  </a:lnTo>
                  <a:lnTo>
                    <a:pt x="86" y="721"/>
                  </a:lnTo>
                  <a:close/>
                  <a:moveTo>
                    <a:pt x="88" y="771"/>
                  </a:moveTo>
                  <a:lnTo>
                    <a:pt x="88" y="772"/>
                  </a:lnTo>
                  <a:lnTo>
                    <a:pt x="89" y="785"/>
                  </a:lnTo>
                  <a:lnTo>
                    <a:pt x="106" y="785"/>
                  </a:lnTo>
                  <a:lnTo>
                    <a:pt x="106" y="775"/>
                  </a:lnTo>
                  <a:lnTo>
                    <a:pt x="89" y="774"/>
                  </a:lnTo>
                  <a:lnTo>
                    <a:pt x="89" y="785"/>
                  </a:lnTo>
                  <a:lnTo>
                    <a:pt x="97" y="785"/>
                  </a:lnTo>
                  <a:lnTo>
                    <a:pt x="106" y="785"/>
                  </a:lnTo>
                  <a:lnTo>
                    <a:pt x="105" y="771"/>
                  </a:lnTo>
                  <a:lnTo>
                    <a:pt x="105" y="770"/>
                  </a:lnTo>
                  <a:lnTo>
                    <a:pt x="88" y="771"/>
                  </a:lnTo>
                  <a:close/>
                  <a:moveTo>
                    <a:pt x="106" y="762"/>
                  </a:moveTo>
                  <a:lnTo>
                    <a:pt x="106" y="725"/>
                  </a:lnTo>
                  <a:lnTo>
                    <a:pt x="98" y="725"/>
                  </a:lnTo>
                  <a:lnTo>
                    <a:pt x="89" y="725"/>
                  </a:lnTo>
                  <a:lnTo>
                    <a:pt x="90" y="738"/>
                  </a:lnTo>
                  <a:lnTo>
                    <a:pt x="106" y="737"/>
                  </a:lnTo>
                  <a:lnTo>
                    <a:pt x="106" y="724"/>
                  </a:lnTo>
                  <a:lnTo>
                    <a:pt x="89" y="725"/>
                  </a:lnTo>
                  <a:lnTo>
                    <a:pt x="89" y="762"/>
                  </a:lnTo>
                  <a:lnTo>
                    <a:pt x="106" y="762"/>
                  </a:lnTo>
                  <a:close/>
                  <a:moveTo>
                    <a:pt x="90" y="750"/>
                  </a:moveTo>
                  <a:lnTo>
                    <a:pt x="91" y="775"/>
                  </a:lnTo>
                  <a:lnTo>
                    <a:pt x="107" y="775"/>
                  </a:lnTo>
                  <a:lnTo>
                    <a:pt x="107" y="750"/>
                  </a:lnTo>
                  <a:lnTo>
                    <a:pt x="90" y="750"/>
                  </a:lnTo>
                  <a:close/>
                  <a:moveTo>
                    <a:pt x="108" y="773"/>
                  </a:moveTo>
                  <a:lnTo>
                    <a:pt x="109" y="770"/>
                  </a:lnTo>
                  <a:lnTo>
                    <a:pt x="100" y="769"/>
                  </a:lnTo>
                  <a:lnTo>
                    <a:pt x="92" y="770"/>
                  </a:lnTo>
                  <a:lnTo>
                    <a:pt x="93" y="788"/>
                  </a:lnTo>
                  <a:lnTo>
                    <a:pt x="109" y="788"/>
                  </a:lnTo>
                  <a:lnTo>
                    <a:pt x="110" y="773"/>
                  </a:lnTo>
                  <a:lnTo>
                    <a:pt x="101" y="772"/>
                  </a:lnTo>
                  <a:lnTo>
                    <a:pt x="93" y="773"/>
                  </a:lnTo>
                  <a:lnTo>
                    <a:pt x="93" y="785"/>
                  </a:lnTo>
                  <a:lnTo>
                    <a:pt x="110" y="785"/>
                  </a:lnTo>
                  <a:lnTo>
                    <a:pt x="110" y="772"/>
                  </a:lnTo>
                  <a:lnTo>
                    <a:pt x="93" y="772"/>
                  </a:lnTo>
                  <a:lnTo>
                    <a:pt x="93" y="788"/>
                  </a:lnTo>
                  <a:lnTo>
                    <a:pt x="101" y="788"/>
                  </a:lnTo>
                  <a:lnTo>
                    <a:pt x="109" y="788"/>
                  </a:lnTo>
                  <a:lnTo>
                    <a:pt x="109" y="769"/>
                  </a:lnTo>
                  <a:lnTo>
                    <a:pt x="92" y="769"/>
                  </a:lnTo>
                  <a:lnTo>
                    <a:pt x="92" y="772"/>
                  </a:lnTo>
                  <a:lnTo>
                    <a:pt x="108" y="773"/>
                  </a:lnTo>
                  <a:close/>
                  <a:moveTo>
                    <a:pt x="95" y="798"/>
                  </a:moveTo>
                  <a:lnTo>
                    <a:pt x="95" y="807"/>
                  </a:lnTo>
                  <a:lnTo>
                    <a:pt x="111" y="807"/>
                  </a:lnTo>
                  <a:lnTo>
                    <a:pt x="112" y="801"/>
                  </a:lnTo>
                  <a:lnTo>
                    <a:pt x="104" y="800"/>
                  </a:lnTo>
                  <a:lnTo>
                    <a:pt x="98" y="806"/>
                  </a:lnTo>
                  <a:lnTo>
                    <a:pt x="99" y="807"/>
                  </a:lnTo>
                  <a:lnTo>
                    <a:pt x="104" y="801"/>
                  </a:lnTo>
                  <a:lnTo>
                    <a:pt x="96" y="801"/>
                  </a:lnTo>
                  <a:lnTo>
                    <a:pt x="97" y="810"/>
                  </a:lnTo>
                  <a:lnTo>
                    <a:pt x="113" y="810"/>
                  </a:lnTo>
                  <a:lnTo>
                    <a:pt x="113" y="801"/>
                  </a:lnTo>
                  <a:lnTo>
                    <a:pt x="111" y="795"/>
                  </a:lnTo>
                  <a:lnTo>
                    <a:pt x="110" y="795"/>
                  </a:lnTo>
                  <a:lnTo>
                    <a:pt x="96" y="800"/>
                  </a:lnTo>
                  <a:lnTo>
                    <a:pt x="95" y="806"/>
                  </a:lnTo>
                  <a:lnTo>
                    <a:pt x="103" y="807"/>
                  </a:lnTo>
                  <a:lnTo>
                    <a:pt x="112" y="806"/>
                  </a:lnTo>
                  <a:lnTo>
                    <a:pt x="111" y="797"/>
                  </a:lnTo>
                  <a:lnTo>
                    <a:pt x="95" y="798"/>
                  </a:lnTo>
                  <a:close/>
                  <a:moveTo>
                    <a:pt x="97" y="823"/>
                  </a:moveTo>
                  <a:lnTo>
                    <a:pt x="97" y="836"/>
                  </a:lnTo>
                  <a:lnTo>
                    <a:pt x="113" y="837"/>
                  </a:lnTo>
                  <a:lnTo>
                    <a:pt x="114" y="829"/>
                  </a:lnTo>
                  <a:lnTo>
                    <a:pt x="115" y="819"/>
                  </a:lnTo>
                  <a:lnTo>
                    <a:pt x="106" y="818"/>
                  </a:lnTo>
                  <a:lnTo>
                    <a:pt x="98" y="819"/>
                  </a:lnTo>
                  <a:lnTo>
                    <a:pt x="99" y="838"/>
                  </a:lnTo>
                  <a:lnTo>
                    <a:pt x="115" y="838"/>
                  </a:lnTo>
                  <a:lnTo>
                    <a:pt x="115" y="818"/>
                  </a:lnTo>
                  <a:lnTo>
                    <a:pt x="98" y="818"/>
                  </a:lnTo>
                  <a:lnTo>
                    <a:pt x="97" y="827"/>
                  </a:lnTo>
                  <a:lnTo>
                    <a:pt x="97" y="835"/>
                  </a:lnTo>
                  <a:lnTo>
                    <a:pt x="105" y="836"/>
                  </a:lnTo>
                  <a:lnTo>
                    <a:pt x="113" y="836"/>
                  </a:lnTo>
                  <a:lnTo>
                    <a:pt x="113" y="822"/>
                  </a:lnTo>
                  <a:lnTo>
                    <a:pt x="97" y="823"/>
                  </a:lnTo>
                  <a:close/>
                  <a:moveTo>
                    <a:pt x="117" y="829"/>
                  </a:moveTo>
                  <a:lnTo>
                    <a:pt x="117" y="824"/>
                  </a:lnTo>
                  <a:lnTo>
                    <a:pt x="108" y="823"/>
                  </a:lnTo>
                  <a:lnTo>
                    <a:pt x="100" y="824"/>
                  </a:lnTo>
                  <a:lnTo>
                    <a:pt x="100" y="843"/>
                  </a:lnTo>
                  <a:lnTo>
                    <a:pt x="117" y="843"/>
                  </a:lnTo>
                  <a:lnTo>
                    <a:pt x="117" y="823"/>
                  </a:lnTo>
                  <a:lnTo>
                    <a:pt x="100" y="823"/>
                  </a:lnTo>
                  <a:lnTo>
                    <a:pt x="100" y="829"/>
                  </a:lnTo>
                  <a:lnTo>
                    <a:pt x="117" y="829"/>
                  </a:lnTo>
                  <a:close/>
                  <a:moveTo>
                    <a:pt x="100" y="856"/>
                  </a:moveTo>
                  <a:lnTo>
                    <a:pt x="100" y="875"/>
                  </a:lnTo>
                  <a:lnTo>
                    <a:pt x="117" y="875"/>
                  </a:lnTo>
                  <a:lnTo>
                    <a:pt x="118" y="860"/>
                  </a:lnTo>
                  <a:lnTo>
                    <a:pt x="109" y="860"/>
                  </a:lnTo>
                  <a:lnTo>
                    <a:pt x="118" y="861"/>
                  </a:lnTo>
                  <a:lnTo>
                    <a:pt x="119" y="857"/>
                  </a:lnTo>
                  <a:lnTo>
                    <a:pt x="110" y="855"/>
                  </a:lnTo>
                  <a:lnTo>
                    <a:pt x="102" y="856"/>
                  </a:lnTo>
                  <a:lnTo>
                    <a:pt x="102" y="863"/>
                  </a:lnTo>
                  <a:lnTo>
                    <a:pt x="102" y="867"/>
                  </a:lnTo>
                  <a:lnTo>
                    <a:pt x="119" y="866"/>
                  </a:lnTo>
                  <a:lnTo>
                    <a:pt x="119" y="862"/>
                  </a:lnTo>
                  <a:lnTo>
                    <a:pt x="119" y="855"/>
                  </a:lnTo>
                  <a:lnTo>
                    <a:pt x="102" y="854"/>
                  </a:lnTo>
                  <a:lnTo>
                    <a:pt x="101" y="858"/>
                  </a:lnTo>
                  <a:lnTo>
                    <a:pt x="101" y="859"/>
                  </a:lnTo>
                  <a:lnTo>
                    <a:pt x="100" y="875"/>
                  </a:lnTo>
                  <a:lnTo>
                    <a:pt x="109" y="875"/>
                  </a:lnTo>
                  <a:lnTo>
                    <a:pt x="117" y="875"/>
                  </a:lnTo>
                  <a:lnTo>
                    <a:pt x="117" y="855"/>
                  </a:lnTo>
                  <a:lnTo>
                    <a:pt x="100" y="856"/>
                  </a:lnTo>
                  <a:close/>
                  <a:moveTo>
                    <a:pt x="103" y="879"/>
                  </a:moveTo>
                  <a:lnTo>
                    <a:pt x="103" y="884"/>
                  </a:lnTo>
                  <a:lnTo>
                    <a:pt x="120" y="885"/>
                  </a:lnTo>
                  <a:lnTo>
                    <a:pt x="120" y="881"/>
                  </a:lnTo>
                  <a:lnTo>
                    <a:pt x="120" y="880"/>
                  </a:lnTo>
                  <a:lnTo>
                    <a:pt x="121" y="864"/>
                  </a:lnTo>
                  <a:lnTo>
                    <a:pt x="104" y="864"/>
                  </a:lnTo>
                  <a:lnTo>
                    <a:pt x="104" y="880"/>
                  </a:lnTo>
                  <a:lnTo>
                    <a:pt x="112" y="880"/>
                  </a:lnTo>
                  <a:lnTo>
                    <a:pt x="104" y="879"/>
                  </a:lnTo>
                  <a:lnTo>
                    <a:pt x="103" y="883"/>
                  </a:lnTo>
                  <a:lnTo>
                    <a:pt x="111" y="884"/>
                  </a:lnTo>
                  <a:lnTo>
                    <a:pt x="120" y="884"/>
                  </a:lnTo>
                  <a:lnTo>
                    <a:pt x="120" y="879"/>
                  </a:lnTo>
                  <a:lnTo>
                    <a:pt x="103" y="879"/>
                  </a:lnTo>
                  <a:close/>
                  <a:moveTo>
                    <a:pt x="104" y="857"/>
                  </a:moveTo>
                  <a:lnTo>
                    <a:pt x="105" y="873"/>
                  </a:lnTo>
                  <a:lnTo>
                    <a:pt x="106" y="883"/>
                  </a:lnTo>
                  <a:lnTo>
                    <a:pt x="121" y="886"/>
                  </a:lnTo>
                  <a:lnTo>
                    <a:pt x="122" y="885"/>
                  </a:lnTo>
                  <a:lnTo>
                    <a:pt x="123" y="882"/>
                  </a:lnTo>
                  <a:lnTo>
                    <a:pt x="124" y="877"/>
                  </a:lnTo>
                  <a:lnTo>
                    <a:pt x="115" y="876"/>
                  </a:lnTo>
                  <a:lnTo>
                    <a:pt x="107" y="877"/>
                  </a:lnTo>
                  <a:lnTo>
                    <a:pt x="108" y="884"/>
                  </a:lnTo>
                  <a:lnTo>
                    <a:pt x="109" y="888"/>
                  </a:lnTo>
                  <a:lnTo>
                    <a:pt x="110" y="889"/>
                  </a:lnTo>
                  <a:lnTo>
                    <a:pt x="117" y="884"/>
                  </a:lnTo>
                  <a:lnTo>
                    <a:pt x="108" y="885"/>
                  </a:lnTo>
                  <a:lnTo>
                    <a:pt x="109" y="889"/>
                  </a:lnTo>
                  <a:lnTo>
                    <a:pt x="117" y="888"/>
                  </a:lnTo>
                  <a:lnTo>
                    <a:pt x="109" y="888"/>
                  </a:lnTo>
                  <a:lnTo>
                    <a:pt x="109" y="895"/>
                  </a:lnTo>
                  <a:lnTo>
                    <a:pt x="126" y="894"/>
                  </a:lnTo>
                  <a:lnTo>
                    <a:pt x="125" y="887"/>
                  </a:lnTo>
                  <a:lnTo>
                    <a:pt x="125" y="886"/>
                  </a:lnTo>
                  <a:lnTo>
                    <a:pt x="125" y="882"/>
                  </a:lnTo>
                  <a:lnTo>
                    <a:pt x="122" y="878"/>
                  </a:lnTo>
                  <a:lnTo>
                    <a:pt x="122" y="877"/>
                  </a:lnTo>
                  <a:lnTo>
                    <a:pt x="116" y="883"/>
                  </a:lnTo>
                  <a:lnTo>
                    <a:pt x="124" y="882"/>
                  </a:lnTo>
                  <a:lnTo>
                    <a:pt x="124" y="875"/>
                  </a:lnTo>
                  <a:lnTo>
                    <a:pt x="107" y="875"/>
                  </a:lnTo>
                  <a:lnTo>
                    <a:pt x="106" y="881"/>
                  </a:lnTo>
                  <a:lnTo>
                    <a:pt x="115" y="881"/>
                  </a:lnTo>
                  <a:lnTo>
                    <a:pt x="107" y="877"/>
                  </a:lnTo>
                  <a:lnTo>
                    <a:pt x="106" y="879"/>
                  </a:lnTo>
                  <a:lnTo>
                    <a:pt x="114" y="882"/>
                  </a:lnTo>
                  <a:lnTo>
                    <a:pt x="122" y="882"/>
                  </a:lnTo>
                  <a:lnTo>
                    <a:pt x="122" y="872"/>
                  </a:lnTo>
                  <a:lnTo>
                    <a:pt x="121" y="857"/>
                  </a:lnTo>
                  <a:lnTo>
                    <a:pt x="104" y="857"/>
                  </a:lnTo>
                  <a:close/>
                  <a:moveTo>
                    <a:pt x="110" y="909"/>
                  </a:moveTo>
                  <a:lnTo>
                    <a:pt x="110" y="910"/>
                  </a:lnTo>
                  <a:lnTo>
                    <a:pt x="127" y="908"/>
                  </a:lnTo>
                  <a:lnTo>
                    <a:pt x="127" y="892"/>
                  </a:lnTo>
                  <a:lnTo>
                    <a:pt x="119" y="891"/>
                  </a:lnTo>
                  <a:lnTo>
                    <a:pt x="111" y="892"/>
                  </a:lnTo>
                  <a:lnTo>
                    <a:pt x="111" y="899"/>
                  </a:lnTo>
                  <a:lnTo>
                    <a:pt x="128" y="899"/>
                  </a:lnTo>
                  <a:lnTo>
                    <a:pt x="127" y="891"/>
                  </a:lnTo>
                  <a:lnTo>
                    <a:pt x="111" y="891"/>
                  </a:lnTo>
                  <a:lnTo>
                    <a:pt x="110" y="907"/>
                  </a:lnTo>
                  <a:lnTo>
                    <a:pt x="118" y="908"/>
                  </a:lnTo>
                  <a:lnTo>
                    <a:pt x="126" y="905"/>
                  </a:lnTo>
                  <a:lnTo>
                    <a:pt x="126" y="904"/>
                  </a:lnTo>
                  <a:lnTo>
                    <a:pt x="110" y="909"/>
                  </a:lnTo>
                  <a:close/>
                  <a:moveTo>
                    <a:pt x="111" y="912"/>
                  </a:moveTo>
                  <a:lnTo>
                    <a:pt x="111" y="925"/>
                  </a:lnTo>
                  <a:lnTo>
                    <a:pt x="128" y="926"/>
                  </a:lnTo>
                  <a:lnTo>
                    <a:pt x="128" y="920"/>
                  </a:lnTo>
                  <a:lnTo>
                    <a:pt x="120" y="919"/>
                  </a:lnTo>
                  <a:lnTo>
                    <a:pt x="112" y="919"/>
                  </a:lnTo>
                  <a:lnTo>
                    <a:pt x="112" y="930"/>
                  </a:lnTo>
                  <a:lnTo>
                    <a:pt x="113" y="951"/>
                  </a:lnTo>
                  <a:lnTo>
                    <a:pt x="130" y="950"/>
                  </a:lnTo>
                  <a:lnTo>
                    <a:pt x="129" y="930"/>
                  </a:lnTo>
                  <a:lnTo>
                    <a:pt x="128" y="919"/>
                  </a:lnTo>
                  <a:lnTo>
                    <a:pt x="112" y="918"/>
                  </a:lnTo>
                  <a:lnTo>
                    <a:pt x="111" y="924"/>
                  </a:lnTo>
                  <a:lnTo>
                    <a:pt x="120" y="925"/>
                  </a:lnTo>
                  <a:lnTo>
                    <a:pt x="128" y="925"/>
                  </a:lnTo>
                  <a:lnTo>
                    <a:pt x="128" y="912"/>
                  </a:lnTo>
                  <a:lnTo>
                    <a:pt x="111" y="912"/>
                  </a:lnTo>
                  <a:close/>
                  <a:moveTo>
                    <a:pt x="130" y="941"/>
                  </a:moveTo>
                  <a:lnTo>
                    <a:pt x="130" y="923"/>
                  </a:lnTo>
                  <a:lnTo>
                    <a:pt x="122" y="923"/>
                  </a:lnTo>
                  <a:lnTo>
                    <a:pt x="129" y="926"/>
                  </a:lnTo>
                  <a:lnTo>
                    <a:pt x="130" y="925"/>
                  </a:lnTo>
                  <a:lnTo>
                    <a:pt x="122" y="921"/>
                  </a:lnTo>
                  <a:lnTo>
                    <a:pt x="114" y="922"/>
                  </a:lnTo>
                  <a:lnTo>
                    <a:pt x="115" y="928"/>
                  </a:lnTo>
                  <a:lnTo>
                    <a:pt x="131" y="926"/>
                  </a:lnTo>
                  <a:lnTo>
                    <a:pt x="131" y="921"/>
                  </a:lnTo>
                  <a:lnTo>
                    <a:pt x="115" y="918"/>
                  </a:lnTo>
                  <a:lnTo>
                    <a:pt x="115" y="919"/>
                  </a:lnTo>
                  <a:lnTo>
                    <a:pt x="114" y="923"/>
                  </a:lnTo>
                  <a:lnTo>
                    <a:pt x="113" y="941"/>
                  </a:lnTo>
                  <a:lnTo>
                    <a:pt x="130" y="941"/>
                  </a:lnTo>
                  <a:close/>
                  <a:moveTo>
                    <a:pt x="115" y="940"/>
                  </a:moveTo>
                  <a:lnTo>
                    <a:pt x="115" y="941"/>
                  </a:lnTo>
                  <a:lnTo>
                    <a:pt x="116" y="982"/>
                  </a:lnTo>
                  <a:lnTo>
                    <a:pt x="133" y="982"/>
                  </a:lnTo>
                  <a:lnTo>
                    <a:pt x="133" y="974"/>
                  </a:lnTo>
                  <a:lnTo>
                    <a:pt x="117" y="974"/>
                  </a:lnTo>
                  <a:lnTo>
                    <a:pt x="116" y="982"/>
                  </a:lnTo>
                  <a:lnTo>
                    <a:pt x="124" y="982"/>
                  </a:lnTo>
                  <a:lnTo>
                    <a:pt x="133" y="982"/>
                  </a:lnTo>
                  <a:lnTo>
                    <a:pt x="132" y="941"/>
                  </a:lnTo>
                  <a:lnTo>
                    <a:pt x="132" y="939"/>
                  </a:lnTo>
                  <a:lnTo>
                    <a:pt x="115" y="940"/>
                  </a:lnTo>
                  <a:close/>
                  <a:moveTo>
                    <a:pt x="134" y="963"/>
                  </a:moveTo>
                  <a:lnTo>
                    <a:pt x="134" y="962"/>
                  </a:lnTo>
                  <a:lnTo>
                    <a:pt x="126" y="961"/>
                  </a:lnTo>
                  <a:lnTo>
                    <a:pt x="118" y="963"/>
                  </a:lnTo>
                  <a:lnTo>
                    <a:pt x="118" y="965"/>
                  </a:lnTo>
                  <a:lnTo>
                    <a:pt x="135" y="963"/>
                  </a:lnTo>
                  <a:lnTo>
                    <a:pt x="135" y="951"/>
                  </a:lnTo>
                  <a:lnTo>
                    <a:pt x="127" y="950"/>
                  </a:lnTo>
                  <a:lnTo>
                    <a:pt x="134" y="955"/>
                  </a:lnTo>
                  <a:lnTo>
                    <a:pt x="135" y="954"/>
                  </a:lnTo>
                  <a:lnTo>
                    <a:pt x="128" y="950"/>
                  </a:lnTo>
                  <a:lnTo>
                    <a:pt x="119" y="950"/>
                  </a:lnTo>
                  <a:lnTo>
                    <a:pt x="119" y="958"/>
                  </a:lnTo>
                  <a:lnTo>
                    <a:pt x="136" y="958"/>
                  </a:lnTo>
                  <a:lnTo>
                    <a:pt x="136" y="949"/>
                  </a:lnTo>
                  <a:lnTo>
                    <a:pt x="121" y="945"/>
                  </a:lnTo>
                  <a:lnTo>
                    <a:pt x="120" y="946"/>
                  </a:lnTo>
                  <a:lnTo>
                    <a:pt x="119" y="950"/>
                  </a:lnTo>
                  <a:lnTo>
                    <a:pt x="118" y="963"/>
                  </a:lnTo>
                  <a:lnTo>
                    <a:pt x="126" y="963"/>
                  </a:lnTo>
                  <a:lnTo>
                    <a:pt x="135" y="961"/>
                  </a:lnTo>
                  <a:lnTo>
                    <a:pt x="134" y="959"/>
                  </a:lnTo>
                  <a:lnTo>
                    <a:pt x="117" y="959"/>
                  </a:lnTo>
                  <a:lnTo>
                    <a:pt x="117" y="960"/>
                  </a:lnTo>
                  <a:lnTo>
                    <a:pt x="134" y="963"/>
                  </a:lnTo>
                  <a:close/>
                  <a:moveTo>
                    <a:pt x="120" y="970"/>
                  </a:moveTo>
                  <a:lnTo>
                    <a:pt x="120" y="984"/>
                  </a:lnTo>
                  <a:lnTo>
                    <a:pt x="137" y="984"/>
                  </a:lnTo>
                  <a:lnTo>
                    <a:pt x="137" y="967"/>
                  </a:lnTo>
                  <a:lnTo>
                    <a:pt x="129" y="967"/>
                  </a:lnTo>
                  <a:lnTo>
                    <a:pt x="120" y="967"/>
                  </a:lnTo>
                  <a:lnTo>
                    <a:pt x="121" y="984"/>
                  </a:lnTo>
                  <a:lnTo>
                    <a:pt x="138" y="984"/>
                  </a:lnTo>
                  <a:lnTo>
                    <a:pt x="138" y="982"/>
                  </a:lnTo>
                  <a:lnTo>
                    <a:pt x="121" y="982"/>
                  </a:lnTo>
                  <a:lnTo>
                    <a:pt x="121" y="983"/>
                  </a:lnTo>
                  <a:lnTo>
                    <a:pt x="129" y="984"/>
                  </a:lnTo>
                  <a:lnTo>
                    <a:pt x="138" y="983"/>
                  </a:lnTo>
                  <a:lnTo>
                    <a:pt x="137" y="966"/>
                  </a:lnTo>
                  <a:lnTo>
                    <a:pt x="120" y="966"/>
                  </a:lnTo>
                  <a:lnTo>
                    <a:pt x="120" y="984"/>
                  </a:lnTo>
                  <a:lnTo>
                    <a:pt x="128" y="984"/>
                  </a:lnTo>
                  <a:lnTo>
                    <a:pt x="137" y="984"/>
                  </a:lnTo>
                  <a:lnTo>
                    <a:pt x="136" y="970"/>
                  </a:lnTo>
                  <a:lnTo>
                    <a:pt x="120" y="970"/>
                  </a:lnTo>
                  <a:close/>
                  <a:moveTo>
                    <a:pt x="138" y="970"/>
                  </a:moveTo>
                  <a:lnTo>
                    <a:pt x="139" y="959"/>
                  </a:lnTo>
                  <a:lnTo>
                    <a:pt x="139" y="945"/>
                  </a:lnTo>
                  <a:lnTo>
                    <a:pt x="122" y="944"/>
                  </a:lnTo>
                  <a:lnTo>
                    <a:pt x="122" y="959"/>
                  </a:lnTo>
                  <a:lnTo>
                    <a:pt x="122" y="969"/>
                  </a:lnTo>
                  <a:lnTo>
                    <a:pt x="138" y="970"/>
                  </a:lnTo>
                  <a:close/>
                  <a:moveTo>
                    <a:pt x="139" y="932"/>
                  </a:moveTo>
                  <a:lnTo>
                    <a:pt x="139" y="930"/>
                  </a:lnTo>
                  <a:lnTo>
                    <a:pt x="131" y="930"/>
                  </a:lnTo>
                  <a:lnTo>
                    <a:pt x="122" y="930"/>
                  </a:lnTo>
                  <a:lnTo>
                    <a:pt x="123" y="949"/>
                  </a:lnTo>
                  <a:lnTo>
                    <a:pt x="124" y="976"/>
                  </a:lnTo>
                  <a:lnTo>
                    <a:pt x="124" y="977"/>
                  </a:lnTo>
                  <a:lnTo>
                    <a:pt x="124" y="979"/>
                  </a:lnTo>
                  <a:lnTo>
                    <a:pt x="140" y="977"/>
                  </a:lnTo>
                  <a:lnTo>
                    <a:pt x="140" y="975"/>
                  </a:lnTo>
                  <a:lnTo>
                    <a:pt x="132" y="976"/>
                  </a:lnTo>
                  <a:lnTo>
                    <a:pt x="140" y="976"/>
                  </a:lnTo>
                  <a:lnTo>
                    <a:pt x="140" y="948"/>
                  </a:lnTo>
                  <a:lnTo>
                    <a:pt x="139" y="929"/>
                  </a:lnTo>
                  <a:lnTo>
                    <a:pt x="122" y="930"/>
                  </a:lnTo>
                  <a:lnTo>
                    <a:pt x="122" y="932"/>
                  </a:lnTo>
                  <a:lnTo>
                    <a:pt x="139" y="932"/>
                  </a:lnTo>
                  <a:close/>
                  <a:moveTo>
                    <a:pt x="141" y="973"/>
                  </a:moveTo>
                  <a:lnTo>
                    <a:pt x="142" y="960"/>
                  </a:lnTo>
                  <a:lnTo>
                    <a:pt x="133" y="960"/>
                  </a:lnTo>
                  <a:lnTo>
                    <a:pt x="125" y="960"/>
                  </a:lnTo>
                  <a:lnTo>
                    <a:pt x="125" y="972"/>
                  </a:lnTo>
                  <a:lnTo>
                    <a:pt x="142" y="972"/>
                  </a:lnTo>
                  <a:lnTo>
                    <a:pt x="142" y="959"/>
                  </a:lnTo>
                  <a:lnTo>
                    <a:pt x="125" y="959"/>
                  </a:lnTo>
                  <a:lnTo>
                    <a:pt x="124" y="972"/>
                  </a:lnTo>
                  <a:lnTo>
                    <a:pt x="141" y="973"/>
                  </a:lnTo>
                  <a:close/>
                  <a:moveTo>
                    <a:pt x="125" y="985"/>
                  </a:moveTo>
                  <a:lnTo>
                    <a:pt x="126" y="1006"/>
                  </a:lnTo>
                  <a:lnTo>
                    <a:pt x="142" y="1006"/>
                  </a:lnTo>
                  <a:lnTo>
                    <a:pt x="143" y="980"/>
                  </a:lnTo>
                  <a:lnTo>
                    <a:pt x="135" y="980"/>
                  </a:lnTo>
                  <a:lnTo>
                    <a:pt x="126" y="980"/>
                  </a:lnTo>
                  <a:lnTo>
                    <a:pt x="126" y="984"/>
                  </a:lnTo>
                  <a:lnTo>
                    <a:pt x="143" y="983"/>
                  </a:lnTo>
                  <a:lnTo>
                    <a:pt x="143" y="980"/>
                  </a:lnTo>
                  <a:lnTo>
                    <a:pt x="126" y="980"/>
                  </a:lnTo>
                  <a:lnTo>
                    <a:pt x="126" y="1005"/>
                  </a:lnTo>
                  <a:lnTo>
                    <a:pt x="134" y="1005"/>
                  </a:lnTo>
                  <a:lnTo>
                    <a:pt x="142" y="1005"/>
                  </a:lnTo>
                  <a:lnTo>
                    <a:pt x="142" y="985"/>
                  </a:lnTo>
                  <a:lnTo>
                    <a:pt x="125" y="985"/>
                  </a:lnTo>
                  <a:close/>
                  <a:moveTo>
                    <a:pt x="144" y="995"/>
                  </a:moveTo>
                  <a:lnTo>
                    <a:pt x="144" y="970"/>
                  </a:lnTo>
                  <a:lnTo>
                    <a:pt x="127" y="970"/>
                  </a:lnTo>
                  <a:lnTo>
                    <a:pt x="127" y="995"/>
                  </a:lnTo>
                  <a:lnTo>
                    <a:pt x="144" y="995"/>
                  </a:lnTo>
                  <a:close/>
                  <a:moveTo>
                    <a:pt x="144" y="957"/>
                  </a:moveTo>
                  <a:lnTo>
                    <a:pt x="144" y="943"/>
                  </a:lnTo>
                  <a:lnTo>
                    <a:pt x="136" y="943"/>
                  </a:lnTo>
                  <a:lnTo>
                    <a:pt x="128" y="943"/>
                  </a:lnTo>
                  <a:lnTo>
                    <a:pt x="128" y="949"/>
                  </a:lnTo>
                  <a:lnTo>
                    <a:pt x="136" y="948"/>
                  </a:lnTo>
                  <a:lnTo>
                    <a:pt x="128" y="948"/>
                  </a:lnTo>
                  <a:lnTo>
                    <a:pt x="128" y="978"/>
                  </a:lnTo>
                  <a:lnTo>
                    <a:pt x="145" y="978"/>
                  </a:lnTo>
                  <a:lnTo>
                    <a:pt x="145" y="948"/>
                  </a:lnTo>
                  <a:lnTo>
                    <a:pt x="145" y="948"/>
                  </a:lnTo>
                  <a:lnTo>
                    <a:pt x="144" y="942"/>
                  </a:lnTo>
                  <a:lnTo>
                    <a:pt x="127" y="943"/>
                  </a:lnTo>
                  <a:lnTo>
                    <a:pt x="127" y="957"/>
                  </a:lnTo>
                  <a:lnTo>
                    <a:pt x="144" y="957"/>
                  </a:lnTo>
                  <a:close/>
                  <a:moveTo>
                    <a:pt x="146" y="985"/>
                  </a:moveTo>
                  <a:lnTo>
                    <a:pt x="146" y="959"/>
                  </a:lnTo>
                  <a:lnTo>
                    <a:pt x="129" y="959"/>
                  </a:lnTo>
                  <a:lnTo>
                    <a:pt x="129" y="984"/>
                  </a:lnTo>
                  <a:lnTo>
                    <a:pt x="146" y="985"/>
                  </a:lnTo>
                  <a:close/>
                  <a:moveTo>
                    <a:pt x="130" y="950"/>
                  </a:moveTo>
                  <a:lnTo>
                    <a:pt x="130" y="984"/>
                  </a:lnTo>
                  <a:lnTo>
                    <a:pt x="147" y="985"/>
                  </a:lnTo>
                  <a:lnTo>
                    <a:pt x="148" y="983"/>
                  </a:lnTo>
                  <a:lnTo>
                    <a:pt x="148" y="981"/>
                  </a:lnTo>
                  <a:lnTo>
                    <a:pt x="148" y="969"/>
                  </a:lnTo>
                  <a:lnTo>
                    <a:pt x="148" y="968"/>
                  </a:lnTo>
                  <a:lnTo>
                    <a:pt x="132" y="967"/>
                  </a:lnTo>
                  <a:lnTo>
                    <a:pt x="132" y="968"/>
                  </a:lnTo>
                  <a:lnTo>
                    <a:pt x="131" y="980"/>
                  </a:lnTo>
                  <a:lnTo>
                    <a:pt x="139" y="981"/>
                  </a:lnTo>
                  <a:lnTo>
                    <a:pt x="131" y="979"/>
                  </a:lnTo>
                  <a:lnTo>
                    <a:pt x="131" y="981"/>
                  </a:lnTo>
                  <a:lnTo>
                    <a:pt x="139" y="983"/>
                  </a:lnTo>
                  <a:lnTo>
                    <a:pt x="147" y="983"/>
                  </a:lnTo>
                  <a:lnTo>
                    <a:pt x="147" y="950"/>
                  </a:lnTo>
                  <a:lnTo>
                    <a:pt x="130" y="950"/>
                  </a:lnTo>
                  <a:close/>
                  <a:moveTo>
                    <a:pt x="132" y="958"/>
                  </a:moveTo>
                  <a:lnTo>
                    <a:pt x="133" y="983"/>
                  </a:lnTo>
                  <a:lnTo>
                    <a:pt x="149" y="983"/>
                  </a:lnTo>
                  <a:lnTo>
                    <a:pt x="149" y="958"/>
                  </a:lnTo>
                  <a:lnTo>
                    <a:pt x="132" y="958"/>
                  </a:lnTo>
                  <a:close/>
                  <a:moveTo>
                    <a:pt x="133" y="995"/>
                  </a:moveTo>
                  <a:lnTo>
                    <a:pt x="133" y="1008"/>
                  </a:lnTo>
                  <a:lnTo>
                    <a:pt x="133" y="1023"/>
                  </a:lnTo>
                  <a:lnTo>
                    <a:pt x="150" y="1023"/>
                  </a:lnTo>
                  <a:lnTo>
                    <a:pt x="151" y="1000"/>
                  </a:lnTo>
                  <a:lnTo>
                    <a:pt x="134" y="1000"/>
                  </a:lnTo>
                  <a:lnTo>
                    <a:pt x="133" y="1022"/>
                  </a:lnTo>
                  <a:lnTo>
                    <a:pt x="142" y="1023"/>
                  </a:lnTo>
                  <a:lnTo>
                    <a:pt x="150" y="1022"/>
                  </a:lnTo>
                  <a:lnTo>
                    <a:pt x="149" y="1008"/>
                  </a:lnTo>
                  <a:lnTo>
                    <a:pt x="149" y="995"/>
                  </a:lnTo>
                  <a:lnTo>
                    <a:pt x="133" y="995"/>
                  </a:lnTo>
                  <a:close/>
                  <a:moveTo>
                    <a:pt x="135" y="1010"/>
                  </a:moveTo>
                  <a:lnTo>
                    <a:pt x="135" y="1013"/>
                  </a:lnTo>
                  <a:lnTo>
                    <a:pt x="140" y="1021"/>
                  </a:lnTo>
                  <a:lnTo>
                    <a:pt x="141" y="1021"/>
                  </a:lnTo>
                  <a:lnTo>
                    <a:pt x="152" y="1013"/>
                  </a:lnTo>
                  <a:lnTo>
                    <a:pt x="153" y="992"/>
                  </a:lnTo>
                  <a:lnTo>
                    <a:pt x="136" y="992"/>
                  </a:lnTo>
                  <a:lnTo>
                    <a:pt x="135" y="1013"/>
                  </a:lnTo>
                  <a:lnTo>
                    <a:pt x="144" y="1013"/>
                  </a:lnTo>
                  <a:lnTo>
                    <a:pt x="146" y="1005"/>
                  </a:lnTo>
                  <a:lnTo>
                    <a:pt x="146" y="1005"/>
                  </a:lnTo>
                  <a:lnTo>
                    <a:pt x="143" y="1013"/>
                  </a:lnTo>
                  <a:lnTo>
                    <a:pt x="151" y="1013"/>
                  </a:lnTo>
                  <a:lnTo>
                    <a:pt x="151" y="1009"/>
                  </a:lnTo>
                  <a:lnTo>
                    <a:pt x="135" y="1010"/>
                  </a:lnTo>
                  <a:close/>
                  <a:moveTo>
                    <a:pt x="153" y="979"/>
                  </a:moveTo>
                  <a:lnTo>
                    <a:pt x="153" y="976"/>
                  </a:lnTo>
                  <a:lnTo>
                    <a:pt x="153" y="965"/>
                  </a:lnTo>
                  <a:lnTo>
                    <a:pt x="145" y="964"/>
                  </a:lnTo>
                  <a:lnTo>
                    <a:pt x="137" y="964"/>
                  </a:lnTo>
                  <a:lnTo>
                    <a:pt x="137" y="989"/>
                  </a:lnTo>
                  <a:lnTo>
                    <a:pt x="138" y="992"/>
                  </a:lnTo>
                  <a:lnTo>
                    <a:pt x="138" y="994"/>
                  </a:lnTo>
                  <a:lnTo>
                    <a:pt x="146" y="991"/>
                  </a:lnTo>
                  <a:lnTo>
                    <a:pt x="138" y="991"/>
                  </a:lnTo>
                  <a:lnTo>
                    <a:pt x="138" y="1000"/>
                  </a:lnTo>
                  <a:lnTo>
                    <a:pt x="155" y="999"/>
                  </a:lnTo>
                  <a:lnTo>
                    <a:pt x="155" y="991"/>
                  </a:lnTo>
                  <a:lnTo>
                    <a:pt x="154" y="989"/>
                  </a:lnTo>
                  <a:lnTo>
                    <a:pt x="154" y="987"/>
                  </a:lnTo>
                  <a:lnTo>
                    <a:pt x="146" y="989"/>
                  </a:lnTo>
                  <a:lnTo>
                    <a:pt x="154" y="989"/>
                  </a:lnTo>
                  <a:lnTo>
                    <a:pt x="153" y="964"/>
                  </a:lnTo>
                  <a:lnTo>
                    <a:pt x="137" y="964"/>
                  </a:lnTo>
                  <a:lnTo>
                    <a:pt x="136" y="975"/>
                  </a:lnTo>
                  <a:lnTo>
                    <a:pt x="136" y="979"/>
                  </a:lnTo>
                  <a:lnTo>
                    <a:pt x="153" y="979"/>
                  </a:lnTo>
                  <a:close/>
                  <a:moveTo>
                    <a:pt x="139" y="1012"/>
                  </a:moveTo>
                  <a:lnTo>
                    <a:pt x="139" y="1013"/>
                  </a:lnTo>
                  <a:lnTo>
                    <a:pt x="155" y="1013"/>
                  </a:lnTo>
                  <a:lnTo>
                    <a:pt x="156" y="988"/>
                  </a:lnTo>
                  <a:lnTo>
                    <a:pt x="139" y="987"/>
                  </a:lnTo>
                  <a:lnTo>
                    <a:pt x="139" y="1012"/>
                  </a:lnTo>
                  <a:lnTo>
                    <a:pt x="147" y="1012"/>
                  </a:lnTo>
                  <a:lnTo>
                    <a:pt x="155" y="1012"/>
                  </a:lnTo>
                  <a:lnTo>
                    <a:pt x="155" y="1012"/>
                  </a:lnTo>
                  <a:lnTo>
                    <a:pt x="139" y="1012"/>
                  </a:lnTo>
                  <a:close/>
                  <a:moveTo>
                    <a:pt x="139" y="994"/>
                  </a:moveTo>
                  <a:lnTo>
                    <a:pt x="140" y="1029"/>
                  </a:lnTo>
                  <a:lnTo>
                    <a:pt x="157" y="1030"/>
                  </a:lnTo>
                  <a:lnTo>
                    <a:pt x="157" y="1014"/>
                  </a:lnTo>
                  <a:lnTo>
                    <a:pt x="140" y="1014"/>
                  </a:lnTo>
                  <a:lnTo>
                    <a:pt x="140" y="1029"/>
                  </a:lnTo>
                  <a:lnTo>
                    <a:pt x="148" y="1029"/>
                  </a:lnTo>
                  <a:lnTo>
                    <a:pt x="157" y="1029"/>
                  </a:lnTo>
                  <a:lnTo>
                    <a:pt x="156" y="994"/>
                  </a:lnTo>
                  <a:lnTo>
                    <a:pt x="139" y="994"/>
                  </a:lnTo>
                  <a:close/>
                  <a:moveTo>
                    <a:pt x="141" y="1014"/>
                  </a:moveTo>
                  <a:lnTo>
                    <a:pt x="141" y="1019"/>
                  </a:lnTo>
                  <a:lnTo>
                    <a:pt x="158" y="1020"/>
                  </a:lnTo>
                  <a:lnTo>
                    <a:pt x="158" y="1016"/>
                  </a:lnTo>
                  <a:lnTo>
                    <a:pt x="150" y="1015"/>
                  </a:lnTo>
                  <a:lnTo>
                    <a:pt x="142" y="1015"/>
                  </a:lnTo>
                  <a:lnTo>
                    <a:pt x="142" y="1029"/>
                  </a:lnTo>
                  <a:lnTo>
                    <a:pt x="159" y="1029"/>
                  </a:lnTo>
                  <a:lnTo>
                    <a:pt x="159" y="1026"/>
                  </a:lnTo>
                  <a:lnTo>
                    <a:pt x="142" y="1025"/>
                  </a:lnTo>
                  <a:lnTo>
                    <a:pt x="142" y="1029"/>
                  </a:lnTo>
                  <a:lnTo>
                    <a:pt x="151" y="1029"/>
                  </a:lnTo>
                  <a:lnTo>
                    <a:pt x="159" y="1029"/>
                  </a:lnTo>
                  <a:lnTo>
                    <a:pt x="159" y="1014"/>
                  </a:lnTo>
                  <a:lnTo>
                    <a:pt x="142" y="1014"/>
                  </a:lnTo>
                  <a:lnTo>
                    <a:pt x="141" y="1017"/>
                  </a:lnTo>
                  <a:lnTo>
                    <a:pt x="149" y="1018"/>
                  </a:lnTo>
                  <a:lnTo>
                    <a:pt x="158" y="1018"/>
                  </a:lnTo>
                  <a:lnTo>
                    <a:pt x="157" y="1013"/>
                  </a:lnTo>
                  <a:lnTo>
                    <a:pt x="141" y="1014"/>
                  </a:lnTo>
                  <a:close/>
                  <a:moveTo>
                    <a:pt x="143" y="1025"/>
                  </a:moveTo>
                  <a:lnTo>
                    <a:pt x="144" y="1072"/>
                  </a:lnTo>
                  <a:lnTo>
                    <a:pt x="160" y="1072"/>
                  </a:lnTo>
                  <a:lnTo>
                    <a:pt x="160" y="1069"/>
                  </a:lnTo>
                  <a:lnTo>
                    <a:pt x="144" y="1068"/>
                  </a:lnTo>
                  <a:lnTo>
                    <a:pt x="144" y="1072"/>
                  </a:lnTo>
                  <a:lnTo>
                    <a:pt x="152" y="1072"/>
                  </a:lnTo>
                  <a:lnTo>
                    <a:pt x="160" y="1072"/>
                  </a:lnTo>
                  <a:lnTo>
                    <a:pt x="160" y="1025"/>
                  </a:lnTo>
                  <a:lnTo>
                    <a:pt x="143" y="1025"/>
                  </a:lnTo>
                  <a:close/>
                  <a:moveTo>
                    <a:pt x="160" y="1056"/>
                  </a:moveTo>
                  <a:lnTo>
                    <a:pt x="161" y="1034"/>
                  </a:lnTo>
                  <a:lnTo>
                    <a:pt x="153" y="1034"/>
                  </a:lnTo>
                  <a:lnTo>
                    <a:pt x="144" y="1034"/>
                  </a:lnTo>
                  <a:lnTo>
                    <a:pt x="144" y="1038"/>
                  </a:lnTo>
                  <a:lnTo>
                    <a:pt x="161" y="1037"/>
                  </a:lnTo>
                  <a:lnTo>
                    <a:pt x="161" y="1033"/>
                  </a:lnTo>
                  <a:lnTo>
                    <a:pt x="144" y="1034"/>
                  </a:lnTo>
                  <a:lnTo>
                    <a:pt x="144" y="1056"/>
                  </a:lnTo>
                  <a:lnTo>
                    <a:pt x="160" y="1056"/>
                  </a:lnTo>
                  <a:close/>
                  <a:moveTo>
                    <a:pt x="145" y="1050"/>
                  </a:moveTo>
                  <a:lnTo>
                    <a:pt x="146" y="1054"/>
                  </a:lnTo>
                  <a:lnTo>
                    <a:pt x="162" y="1054"/>
                  </a:lnTo>
                  <a:lnTo>
                    <a:pt x="163" y="1034"/>
                  </a:lnTo>
                  <a:lnTo>
                    <a:pt x="154" y="1034"/>
                  </a:lnTo>
                  <a:lnTo>
                    <a:pt x="146" y="1034"/>
                  </a:lnTo>
                  <a:lnTo>
                    <a:pt x="147" y="1055"/>
                  </a:lnTo>
                  <a:lnTo>
                    <a:pt x="163" y="1055"/>
                  </a:lnTo>
                  <a:lnTo>
                    <a:pt x="164" y="1049"/>
                  </a:lnTo>
                  <a:lnTo>
                    <a:pt x="147" y="1048"/>
                  </a:lnTo>
                  <a:lnTo>
                    <a:pt x="147" y="1054"/>
                  </a:lnTo>
                  <a:lnTo>
                    <a:pt x="155" y="1054"/>
                  </a:lnTo>
                  <a:lnTo>
                    <a:pt x="163" y="1054"/>
                  </a:lnTo>
                  <a:lnTo>
                    <a:pt x="163" y="1033"/>
                  </a:lnTo>
                  <a:lnTo>
                    <a:pt x="146" y="1033"/>
                  </a:lnTo>
                  <a:lnTo>
                    <a:pt x="145" y="1053"/>
                  </a:lnTo>
                  <a:lnTo>
                    <a:pt x="154" y="1054"/>
                  </a:lnTo>
                  <a:lnTo>
                    <a:pt x="162" y="1053"/>
                  </a:lnTo>
                  <a:lnTo>
                    <a:pt x="162" y="1049"/>
                  </a:lnTo>
                  <a:lnTo>
                    <a:pt x="145" y="1050"/>
                  </a:lnTo>
                  <a:close/>
                  <a:moveTo>
                    <a:pt x="164" y="1036"/>
                  </a:moveTo>
                  <a:lnTo>
                    <a:pt x="164" y="1036"/>
                  </a:lnTo>
                  <a:lnTo>
                    <a:pt x="164" y="1025"/>
                  </a:lnTo>
                  <a:lnTo>
                    <a:pt x="156" y="1024"/>
                  </a:lnTo>
                  <a:lnTo>
                    <a:pt x="148" y="1024"/>
                  </a:lnTo>
                  <a:lnTo>
                    <a:pt x="148" y="1038"/>
                  </a:lnTo>
                  <a:lnTo>
                    <a:pt x="165" y="1038"/>
                  </a:lnTo>
                  <a:lnTo>
                    <a:pt x="164" y="1024"/>
                  </a:lnTo>
                  <a:lnTo>
                    <a:pt x="148" y="1024"/>
                  </a:lnTo>
                  <a:lnTo>
                    <a:pt x="147" y="1035"/>
                  </a:lnTo>
                  <a:lnTo>
                    <a:pt x="147" y="1036"/>
                  </a:lnTo>
                  <a:lnTo>
                    <a:pt x="164" y="1036"/>
                  </a:lnTo>
                  <a:close/>
                  <a:moveTo>
                    <a:pt x="148" y="1051"/>
                  </a:moveTo>
                  <a:lnTo>
                    <a:pt x="148" y="1056"/>
                  </a:lnTo>
                  <a:lnTo>
                    <a:pt x="165" y="1056"/>
                  </a:lnTo>
                  <a:lnTo>
                    <a:pt x="166" y="1028"/>
                  </a:lnTo>
                  <a:lnTo>
                    <a:pt x="157" y="1028"/>
                  </a:lnTo>
                  <a:lnTo>
                    <a:pt x="149" y="1028"/>
                  </a:lnTo>
                  <a:lnTo>
                    <a:pt x="149" y="1044"/>
                  </a:lnTo>
                  <a:lnTo>
                    <a:pt x="166" y="1044"/>
                  </a:lnTo>
                  <a:lnTo>
                    <a:pt x="166" y="1027"/>
                  </a:lnTo>
                  <a:lnTo>
                    <a:pt x="149" y="1027"/>
                  </a:lnTo>
                  <a:lnTo>
                    <a:pt x="148" y="1056"/>
                  </a:lnTo>
                  <a:lnTo>
                    <a:pt x="157" y="1056"/>
                  </a:lnTo>
                  <a:lnTo>
                    <a:pt x="165" y="1056"/>
                  </a:lnTo>
                  <a:lnTo>
                    <a:pt x="165" y="1050"/>
                  </a:lnTo>
                  <a:lnTo>
                    <a:pt x="148" y="1051"/>
                  </a:lnTo>
                  <a:close/>
                  <a:moveTo>
                    <a:pt x="149" y="1056"/>
                  </a:moveTo>
                  <a:lnTo>
                    <a:pt x="150" y="1062"/>
                  </a:lnTo>
                  <a:lnTo>
                    <a:pt x="150" y="1080"/>
                  </a:lnTo>
                  <a:lnTo>
                    <a:pt x="167" y="1080"/>
                  </a:lnTo>
                  <a:lnTo>
                    <a:pt x="167" y="1078"/>
                  </a:lnTo>
                  <a:lnTo>
                    <a:pt x="150" y="1078"/>
                  </a:lnTo>
                  <a:lnTo>
                    <a:pt x="150" y="1080"/>
                  </a:lnTo>
                  <a:lnTo>
                    <a:pt x="159" y="1080"/>
                  </a:lnTo>
                  <a:lnTo>
                    <a:pt x="167" y="1079"/>
                  </a:lnTo>
                  <a:lnTo>
                    <a:pt x="166" y="1062"/>
                  </a:lnTo>
                  <a:lnTo>
                    <a:pt x="166" y="1056"/>
                  </a:lnTo>
                  <a:lnTo>
                    <a:pt x="149" y="1056"/>
                  </a:lnTo>
                  <a:close/>
                  <a:moveTo>
                    <a:pt x="168" y="1066"/>
                  </a:moveTo>
                  <a:lnTo>
                    <a:pt x="168" y="1061"/>
                  </a:lnTo>
                  <a:lnTo>
                    <a:pt x="159" y="1060"/>
                  </a:lnTo>
                  <a:lnTo>
                    <a:pt x="151" y="1061"/>
                  </a:lnTo>
                  <a:lnTo>
                    <a:pt x="151" y="1069"/>
                  </a:lnTo>
                  <a:lnTo>
                    <a:pt x="152" y="1097"/>
                  </a:lnTo>
                  <a:lnTo>
                    <a:pt x="169" y="1097"/>
                  </a:lnTo>
                  <a:lnTo>
                    <a:pt x="169" y="1087"/>
                  </a:lnTo>
                  <a:lnTo>
                    <a:pt x="152" y="1086"/>
                  </a:lnTo>
                  <a:lnTo>
                    <a:pt x="152" y="1096"/>
                  </a:lnTo>
                  <a:lnTo>
                    <a:pt x="160" y="1096"/>
                  </a:lnTo>
                  <a:lnTo>
                    <a:pt x="169" y="1096"/>
                  </a:lnTo>
                  <a:lnTo>
                    <a:pt x="168" y="1068"/>
                  </a:lnTo>
                  <a:lnTo>
                    <a:pt x="168" y="1060"/>
                  </a:lnTo>
                  <a:lnTo>
                    <a:pt x="151" y="1060"/>
                  </a:lnTo>
                  <a:lnTo>
                    <a:pt x="151" y="1066"/>
                  </a:lnTo>
                  <a:lnTo>
                    <a:pt x="168" y="1066"/>
                  </a:lnTo>
                  <a:close/>
                  <a:moveTo>
                    <a:pt x="170" y="1074"/>
                  </a:moveTo>
                  <a:lnTo>
                    <a:pt x="170" y="1066"/>
                  </a:lnTo>
                  <a:lnTo>
                    <a:pt x="161" y="1066"/>
                  </a:lnTo>
                  <a:lnTo>
                    <a:pt x="153" y="1066"/>
                  </a:lnTo>
                  <a:lnTo>
                    <a:pt x="153" y="1083"/>
                  </a:lnTo>
                  <a:lnTo>
                    <a:pt x="170" y="1082"/>
                  </a:lnTo>
                  <a:lnTo>
                    <a:pt x="170" y="1066"/>
                  </a:lnTo>
                  <a:lnTo>
                    <a:pt x="153" y="1066"/>
                  </a:lnTo>
                  <a:lnTo>
                    <a:pt x="153" y="1074"/>
                  </a:lnTo>
                  <a:lnTo>
                    <a:pt x="170" y="1074"/>
                  </a:lnTo>
                  <a:close/>
                  <a:moveTo>
                    <a:pt x="155" y="1093"/>
                  </a:moveTo>
                  <a:lnTo>
                    <a:pt x="155" y="1094"/>
                  </a:lnTo>
                  <a:lnTo>
                    <a:pt x="171" y="1094"/>
                  </a:lnTo>
                  <a:lnTo>
                    <a:pt x="172" y="1088"/>
                  </a:lnTo>
                  <a:lnTo>
                    <a:pt x="172" y="1088"/>
                  </a:lnTo>
                  <a:lnTo>
                    <a:pt x="173" y="1048"/>
                  </a:lnTo>
                  <a:lnTo>
                    <a:pt x="164" y="1048"/>
                  </a:lnTo>
                  <a:lnTo>
                    <a:pt x="156" y="1049"/>
                  </a:lnTo>
                  <a:lnTo>
                    <a:pt x="157" y="1053"/>
                  </a:lnTo>
                  <a:lnTo>
                    <a:pt x="165" y="1052"/>
                  </a:lnTo>
                  <a:lnTo>
                    <a:pt x="157" y="1052"/>
                  </a:lnTo>
                  <a:lnTo>
                    <a:pt x="157" y="1053"/>
                  </a:lnTo>
                  <a:lnTo>
                    <a:pt x="173" y="1052"/>
                  </a:lnTo>
                  <a:lnTo>
                    <a:pt x="173" y="1052"/>
                  </a:lnTo>
                  <a:lnTo>
                    <a:pt x="173" y="1051"/>
                  </a:lnTo>
                  <a:lnTo>
                    <a:pt x="173" y="1047"/>
                  </a:lnTo>
                  <a:lnTo>
                    <a:pt x="156" y="1048"/>
                  </a:lnTo>
                  <a:lnTo>
                    <a:pt x="155" y="1087"/>
                  </a:lnTo>
                  <a:lnTo>
                    <a:pt x="164" y="1088"/>
                  </a:lnTo>
                  <a:lnTo>
                    <a:pt x="155" y="1086"/>
                  </a:lnTo>
                  <a:lnTo>
                    <a:pt x="155" y="1092"/>
                  </a:lnTo>
                  <a:lnTo>
                    <a:pt x="163" y="1093"/>
                  </a:lnTo>
                  <a:lnTo>
                    <a:pt x="171" y="1093"/>
                  </a:lnTo>
                  <a:lnTo>
                    <a:pt x="171" y="1092"/>
                  </a:lnTo>
                  <a:lnTo>
                    <a:pt x="155" y="1093"/>
                  </a:lnTo>
                  <a:close/>
                  <a:moveTo>
                    <a:pt x="157" y="1065"/>
                  </a:moveTo>
                  <a:lnTo>
                    <a:pt x="157" y="1068"/>
                  </a:lnTo>
                  <a:lnTo>
                    <a:pt x="174" y="1068"/>
                  </a:lnTo>
                  <a:lnTo>
                    <a:pt x="175" y="1045"/>
                  </a:lnTo>
                  <a:lnTo>
                    <a:pt x="158" y="1045"/>
                  </a:lnTo>
                  <a:lnTo>
                    <a:pt x="157" y="1067"/>
                  </a:lnTo>
                  <a:lnTo>
                    <a:pt x="166" y="1068"/>
                  </a:lnTo>
                  <a:lnTo>
                    <a:pt x="174" y="1067"/>
                  </a:lnTo>
                  <a:lnTo>
                    <a:pt x="174" y="1065"/>
                  </a:lnTo>
                  <a:lnTo>
                    <a:pt x="157" y="1065"/>
                  </a:lnTo>
                  <a:close/>
                  <a:moveTo>
                    <a:pt x="158" y="1046"/>
                  </a:moveTo>
                  <a:lnTo>
                    <a:pt x="159" y="1089"/>
                  </a:lnTo>
                  <a:lnTo>
                    <a:pt x="175" y="1089"/>
                  </a:lnTo>
                  <a:lnTo>
                    <a:pt x="175" y="1082"/>
                  </a:lnTo>
                  <a:lnTo>
                    <a:pt x="159" y="1082"/>
                  </a:lnTo>
                  <a:lnTo>
                    <a:pt x="159" y="1089"/>
                  </a:lnTo>
                  <a:lnTo>
                    <a:pt x="167" y="1089"/>
                  </a:lnTo>
                  <a:lnTo>
                    <a:pt x="175" y="1089"/>
                  </a:lnTo>
                  <a:lnTo>
                    <a:pt x="175" y="1046"/>
                  </a:lnTo>
                  <a:lnTo>
                    <a:pt x="158" y="1046"/>
                  </a:lnTo>
                  <a:close/>
                  <a:moveTo>
                    <a:pt x="176" y="1069"/>
                  </a:moveTo>
                  <a:lnTo>
                    <a:pt x="176" y="1062"/>
                  </a:lnTo>
                  <a:lnTo>
                    <a:pt x="168" y="1062"/>
                  </a:lnTo>
                  <a:lnTo>
                    <a:pt x="159" y="1063"/>
                  </a:lnTo>
                  <a:lnTo>
                    <a:pt x="160" y="1081"/>
                  </a:lnTo>
                  <a:lnTo>
                    <a:pt x="177" y="1080"/>
                  </a:lnTo>
                  <a:lnTo>
                    <a:pt x="176" y="1062"/>
                  </a:lnTo>
                  <a:lnTo>
                    <a:pt x="159" y="1062"/>
                  </a:lnTo>
                  <a:lnTo>
                    <a:pt x="159" y="1069"/>
                  </a:lnTo>
                  <a:lnTo>
                    <a:pt x="176" y="1069"/>
                  </a:lnTo>
                  <a:close/>
                  <a:moveTo>
                    <a:pt x="160" y="1093"/>
                  </a:moveTo>
                  <a:lnTo>
                    <a:pt x="160" y="1100"/>
                  </a:lnTo>
                  <a:lnTo>
                    <a:pt x="177" y="1100"/>
                  </a:lnTo>
                  <a:lnTo>
                    <a:pt x="178" y="1076"/>
                  </a:lnTo>
                  <a:lnTo>
                    <a:pt x="170" y="1075"/>
                  </a:lnTo>
                  <a:lnTo>
                    <a:pt x="178" y="1076"/>
                  </a:lnTo>
                  <a:lnTo>
                    <a:pt x="178" y="1071"/>
                  </a:lnTo>
                  <a:lnTo>
                    <a:pt x="170" y="1070"/>
                  </a:lnTo>
                  <a:lnTo>
                    <a:pt x="162" y="1070"/>
                  </a:lnTo>
                  <a:lnTo>
                    <a:pt x="162" y="1083"/>
                  </a:lnTo>
                  <a:lnTo>
                    <a:pt x="179" y="1083"/>
                  </a:lnTo>
                  <a:lnTo>
                    <a:pt x="178" y="1069"/>
                  </a:lnTo>
                  <a:lnTo>
                    <a:pt x="162" y="1069"/>
                  </a:lnTo>
                  <a:lnTo>
                    <a:pt x="161" y="1075"/>
                  </a:lnTo>
                  <a:lnTo>
                    <a:pt x="161" y="1075"/>
                  </a:lnTo>
                  <a:lnTo>
                    <a:pt x="160" y="1100"/>
                  </a:lnTo>
                  <a:lnTo>
                    <a:pt x="169" y="1100"/>
                  </a:lnTo>
                  <a:lnTo>
                    <a:pt x="177" y="1100"/>
                  </a:lnTo>
                  <a:lnTo>
                    <a:pt x="177" y="1093"/>
                  </a:lnTo>
                  <a:lnTo>
                    <a:pt x="160" y="1093"/>
                  </a:lnTo>
                  <a:close/>
                  <a:moveTo>
                    <a:pt x="162" y="1096"/>
                  </a:moveTo>
                  <a:lnTo>
                    <a:pt x="162" y="1117"/>
                  </a:lnTo>
                  <a:lnTo>
                    <a:pt x="179" y="1118"/>
                  </a:lnTo>
                  <a:lnTo>
                    <a:pt x="179" y="1113"/>
                  </a:lnTo>
                  <a:lnTo>
                    <a:pt x="162" y="1112"/>
                  </a:lnTo>
                  <a:lnTo>
                    <a:pt x="162" y="1116"/>
                  </a:lnTo>
                  <a:lnTo>
                    <a:pt x="171" y="1117"/>
                  </a:lnTo>
                  <a:lnTo>
                    <a:pt x="179" y="1117"/>
                  </a:lnTo>
                  <a:lnTo>
                    <a:pt x="179" y="1095"/>
                  </a:lnTo>
                  <a:lnTo>
                    <a:pt x="162" y="1096"/>
                  </a:lnTo>
                  <a:close/>
                  <a:moveTo>
                    <a:pt x="180" y="1101"/>
                  </a:moveTo>
                  <a:lnTo>
                    <a:pt x="181" y="1086"/>
                  </a:lnTo>
                  <a:lnTo>
                    <a:pt x="172" y="1086"/>
                  </a:lnTo>
                  <a:lnTo>
                    <a:pt x="164" y="1086"/>
                  </a:lnTo>
                  <a:lnTo>
                    <a:pt x="165" y="1121"/>
                  </a:lnTo>
                  <a:lnTo>
                    <a:pt x="181" y="1121"/>
                  </a:lnTo>
                  <a:lnTo>
                    <a:pt x="181" y="1085"/>
                  </a:lnTo>
                  <a:lnTo>
                    <a:pt x="164" y="1085"/>
                  </a:lnTo>
                  <a:lnTo>
                    <a:pt x="164" y="1100"/>
                  </a:lnTo>
                  <a:lnTo>
                    <a:pt x="180" y="1101"/>
                  </a:lnTo>
                  <a:close/>
                  <a:moveTo>
                    <a:pt x="182" y="1112"/>
                  </a:moveTo>
                  <a:lnTo>
                    <a:pt x="182" y="1102"/>
                  </a:lnTo>
                  <a:lnTo>
                    <a:pt x="174" y="1102"/>
                  </a:lnTo>
                  <a:lnTo>
                    <a:pt x="165" y="1102"/>
                  </a:lnTo>
                  <a:lnTo>
                    <a:pt x="166" y="1116"/>
                  </a:lnTo>
                  <a:lnTo>
                    <a:pt x="166" y="1117"/>
                  </a:lnTo>
                  <a:lnTo>
                    <a:pt x="183" y="1115"/>
                  </a:lnTo>
                  <a:lnTo>
                    <a:pt x="182" y="1115"/>
                  </a:lnTo>
                  <a:lnTo>
                    <a:pt x="182" y="1101"/>
                  </a:lnTo>
                  <a:lnTo>
                    <a:pt x="165" y="1101"/>
                  </a:lnTo>
                  <a:lnTo>
                    <a:pt x="165" y="1112"/>
                  </a:lnTo>
                  <a:lnTo>
                    <a:pt x="182" y="1112"/>
                  </a:lnTo>
                  <a:close/>
                  <a:moveTo>
                    <a:pt x="183" y="1122"/>
                  </a:moveTo>
                  <a:lnTo>
                    <a:pt x="184" y="1099"/>
                  </a:lnTo>
                  <a:lnTo>
                    <a:pt x="184" y="1088"/>
                  </a:lnTo>
                  <a:lnTo>
                    <a:pt x="185" y="1080"/>
                  </a:lnTo>
                  <a:lnTo>
                    <a:pt x="177" y="1080"/>
                  </a:lnTo>
                  <a:lnTo>
                    <a:pt x="184" y="1083"/>
                  </a:lnTo>
                  <a:lnTo>
                    <a:pt x="185" y="1081"/>
                  </a:lnTo>
                  <a:lnTo>
                    <a:pt x="186" y="1079"/>
                  </a:lnTo>
                  <a:lnTo>
                    <a:pt x="186" y="1075"/>
                  </a:lnTo>
                  <a:lnTo>
                    <a:pt x="178" y="1074"/>
                  </a:lnTo>
                  <a:lnTo>
                    <a:pt x="170" y="1075"/>
                  </a:lnTo>
                  <a:lnTo>
                    <a:pt x="170" y="1077"/>
                  </a:lnTo>
                  <a:lnTo>
                    <a:pt x="186" y="1076"/>
                  </a:lnTo>
                  <a:lnTo>
                    <a:pt x="186" y="1074"/>
                  </a:lnTo>
                  <a:lnTo>
                    <a:pt x="170" y="1073"/>
                  </a:lnTo>
                  <a:lnTo>
                    <a:pt x="169" y="1077"/>
                  </a:lnTo>
                  <a:lnTo>
                    <a:pt x="177" y="1078"/>
                  </a:lnTo>
                  <a:lnTo>
                    <a:pt x="170" y="1075"/>
                  </a:lnTo>
                  <a:lnTo>
                    <a:pt x="169" y="1077"/>
                  </a:lnTo>
                  <a:lnTo>
                    <a:pt x="168" y="1079"/>
                  </a:lnTo>
                  <a:lnTo>
                    <a:pt x="168" y="1087"/>
                  </a:lnTo>
                  <a:lnTo>
                    <a:pt x="167" y="1098"/>
                  </a:lnTo>
                  <a:lnTo>
                    <a:pt x="167" y="1122"/>
                  </a:lnTo>
                  <a:lnTo>
                    <a:pt x="183" y="1122"/>
                  </a:lnTo>
                  <a:close/>
                  <a:moveTo>
                    <a:pt x="187" y="1080"/>
                  </a:moveTo>
                  <a:lnTo>
                    <a:pt x="188" y="1061"/>
                  </a:lnTo>
                  <a:lnTo>
                    <a:pt x="179" y="1060"/>
                  </a:lnTo>
                  <a:lnTo>
                    <a:pt x="171" y="1061"/>
                  </a:lnTo>
                  <a:lnTo>
                    <a:pt x="171" y="1066"/>
                  </a:lnTo>
                  <a:lnTo>
                    <a:pt x="188" y="1066"/>
                  </a:lnTo>
                  <a:lnTo>
                    <a:pt x="188" y="1060"/>
                  </a:lnTo>
                  <a:lnTo>
                    <a:pt x="171" y="1060"/>
                  </a:lnTo>
                  <a:lnTo>
                    <a:pt x="170" y="1080"/>
                  </a:lnTo>
                  <a:lnTo>
                    <a:pt x="187" y="1080"/>
                  </a:lnTo>
                  <a:close/>
                  <a:moveTo>
                    <a:pt x="171" y="1078"/>
                  </a:moveTo>
                  <a:lnTo>
                    <a:pt x="171" y="1079"/>
                  </a:lnTo>
                  <a:lnTo>
                    <a:pt x="172" y="1089"/>
                  </a:lnTo>
                  <a:lnTo>
                    <a:pt x="189" y="1089"/>
                  </a:lnTo>
                  <a:lnTo>
                    <a:pt x="190" y="1069"/>
                  </a:lnTo>
                  <a:lnTo>
                    <a:pt x="181" y="1068"/>
                  </a:lnTo>
                  <a:lnTo>
                    <a:pt x="190" y="1070"/>
                  </a:lnTo>
                  <a:lnTo>
                    <a:pt x="190" y="1066"/>
                  </a:lnTo>
                  <a:lnTo>
                    <a:pt x="182" y="1065"/>
                  </a:lnTo>
                  <a:lnTo>
                    <a:pt x="173" y="1065"/>
                  </a:lnTo>
                  <a:lnTo>
                    <a:pt x="174" y="1081"/>
                  </a:lnTo>
                  <a:lnTo>
                    <a:pt x="190" y="1081"/>
                  </a:lnTo>
                  <a:lnTo>
                    <a:pt x="190" y="1064"/>
                  </a:lnTo>
                  <a:lnTo>
                    <a:pt x="173" y="1063"/>
                  </a:lnTo>
                  <a:lnTo>
                    <a:pt x="173" y="1067"/>
                  </a:lnTo>
                  <a:lnTo>
                    <a:pt x="173" y="1068"/>
                  </a:lnTo>
                  <a:lnTo>
                    <a:pt x="172" y="1088"/>
                  </a:lnTo>
                  <a:lnTo>
                    <a:pt x="180" y="1088"/>
                  </a:lnTo>
                  <a:lnTo>
                    <a:pt x="189" y="1088"/>
                  </a:lnTo>
                  <a:lnTo>
                    <a:pt x="188" y="1078"/>
                  </a:lnTo>
                  <a:lnTo>
                    <a:pt x="188" y="1078"/>
                  </a:lnTo>
                  <a:lnTo>
                    <a:pt x="171" y="1078"/>
                  </a:lnTo>
                  <a:close/>
                  <a:moveTo>
                    <a:pt x="174" y="1094"/>
                  </a:moveTo>
                  <a:lnTo>
                    <a:pt x="174" y="1110"/>
                  </a:lnTo>
                  <a:lnTo>
                    <a:pt x="174" y="1119"/>
                  </a:lnTo>
                  <a:lnTo>
                    <a:pt x="191" y="1119"/>
                  </a:lnTo>
                  <a:lnTo>
                    <a:pt x="191" y="1109"/>
                  </a:lnTo>
                  <a:lnTo>
                    <a:pt x="191" y="1094"/>
                  </a:lnTo>
                  <a:lnTo>
                    <a:pt x="174" y="1094"/>
                  </a:lnTo>
                  <a:close/>
                  <a:moveTo>
                    <a:pt x="175" y="1132"/>
                  </a:moveTo>
                  <a:lnTo>
                    <a:pt x="175" y="1140"/>
                  </a:lnTo>
                  <a:lnTo>
                    <a:pt x="191" y="1141"/>
                  </a:lnTo>
                  <a:lnTo>
                    <a:pt x="192" y="1136"/>
                  </a:lnTo>
                  <a:lnTo>
                    <a:pt x="192" y="1135"/>
                  </a:lnTo>
                  <a:lnTo>
                    <a:pt x="193" y="1122"/>
                  </a:lnTo>
                  <a:lnTo>
                    <a:pt x="193" y="1114"/>
                  </a:lnTo>
                  <a:lnTo>
                    <a:pt x="194" y="1106"/>
                  </a:lnTo>
                  <a:lnTo>
                    <a:pt x="195" y="1100"/>
                  </a:lnTo>
                  <a:lnTo>
                    <a:pt x="186" y="1099"/>
                  </a:lnTo>
                  <a:lnTo>
                    <a:pt x="178" y="1099"/>
                  </a:lnTo>
                  <a:lnTo>
                    <a:pt x="178" y="1100"/>
                  </a:lnTo>
                  <a:lnTo>
                    <a:pt x="195" y="1100"/>
                  </a:lnTo>
                  <a:lnTo>
                    <a:pt x="195" y="1099"/>
                  </a:lnTo>
                  <a:lnTo>
                    <a:pt x="178" y="1099"/>
                  </a:lnTo>
                  <a:lnTo>
                    <a:pt x="177" y="1105"/>
                  </a:lnTo>
                  <a:lnTo>
                    <a:pt x="177" y="1113"/>
                  </a:lnTo>
                  <a:lnTo>
                    <a:pt x="176" y="1121"/>
                  </a:lnTo>
                  <a:lnTo>
                    <a:pt x="175" y="1134"/>
                  </a:lnTo>
                  <a:lnTo>
                    <a:pt x="184" y="1135"/>
                  </a:lnTo>
                  <a:lnTo>
                    <a:pt x="175" y="1134"/>
                  </a:lnTo>
                  <a:lnTo>
                    <a:pt x="175" y="1139"/>
                  </a:lnTo>
                  <a:lnTo>
                    <a:pt x="183" y="1140"/>
                  </a:lnTo>
                  <a:lnTo>
                    <a:pt x="191" y="1140"/>
                  </a:lnTo>
                  <a:lnTo>
                    <a:pt x="191" y="1131"/>
                  </a:lnTo>
                  <a:lnTo>
                    <a:pt x="175" y="1132"/>
                  </a:lnTo>
                  <a:close/>
                  <a:moveTo>
                    <a:pt x="178" y="1113"/>
                  </a:moveTo>
                  <a:lnTo>
                    <a:pt x="179" y="1126"/>
                  </a:lnTo>
                  <a:lnTo>
                    <a:pt x="195" y="1126"/>
                  </a:lnTo>
                  <a:lnTo>
                    <a:pt x="196" y="1114"/>
                  </a:lnTo>
                  <a:lnTo>
                    <a:pt x="179" y="1113"/>
                  </a:lnTo>
                  <a:lnTo>
                    <a:pt x="179" y="1125"/>
                  </a:lnTo>
                  <a:lnTo>
                    <a:pt x="187" y="1126"/>
                  </a:lnTo>
                  <a:lnTo>
                    <a:pt x="195" y="1125"/>
                  </a:lnTo>
                  <a:lnTo>
                    <a:pt x="195" y="1112"/>
                  </a:lnTo>
                  <a:lnTo>
                    <a:pt x="178" y="1113"/>
                  </a:lnTo>
                  <a:close/>
                  <a:moveTo>
                    <a:pt x="197" y="1126"/>
                  </a:moveTo>
                  <a:lnTo>
                    <a:pt x="198" y="1118"/>
                  </a:lnTo>
                  <a:lnTo>
                    <a:pt x="189" y="1117"/>
                  </a:lnTo>
                  <a:lnTo>
                    <a:pt x="197" y="1120"/>
                  </a:lnTo>
                  <a:lnTo>
                    <a:pt x="198" y="1118"/>
                  </a:lnTo>
                  <a:lnTo>
                    <a:pt x="198" y="1117"/>
                  </a:lnTo>
                  <a:lnTo>
                    <a:pt x="199" y="1113"/>
                  </a:lnTo>
                  <a:lnTo>
                    <a:pt x="199" y="1112"/>
                  </a:lnTo>
                  <a:lnTo>
                    <a:pt x="199" y="1104"/>
                  </a:lnTo>
                  <a:lnTo>
                    <a:pt x="191" y="1103"/>
                  </a:lnTo>
                  <a:lnTo>
                    <a:pt x="199" y="1104"/>
                  </a:lnTo>
                  <a:lnTo>
                    <a:pt x="200" y="1101"/>
                  </a:lnTo>
                  <a:lnTo>
                    <a:pt x="192" y="1099"/>
                  </a:lnTo>
                  <a:lnTo>
                    <a:pt x="183" y="1100"/>
                  </a:lnTo>
                  <a:lnTo>
                    <a:pt x="184" y="1121"/>
                  </a:lnTo>
                  <a:lnTo>
                    <a:pt x="201" y="1121"/>
                  </a:lnTo>
                  <a:lnTo>
                    <a:pt x="201" y="1119"/>
                  </a:lnTo>
                  <a:lnTo>
                    <a:pt x="184" y="1119"/>
                  </a:lnTo>
                  <a:lnTo>
                    <a:pt x="184" y="1121"/>
                  </a:lnTo>
                  <a:lnTo>
                    <a:pt x="192" y="1121"/>
                  </a:lnTo>
                  <a:lnTo>
                    <a:pt x="201" y="1121"/>
                  </a:lnTo>
                  <a:lnTo>
                    <a:pt x="200" y="1099"/>
                  </a:lnTo>
                  <a:lnTo>
                    <a:pt x="184" y="1098"/>
                  </a:lnTo>
                  <a:lnTo>
                    <a:pt x="183" y="1102"/>
                  </a:lnTo>
                  <a:lnTo>
                    <a:pt x="183" y="1102"/>
                  </a:lnTo>
                  <a:lnTo>
                    <a:pt x="182" y="1111"/>
                  </a:lnTo>
                  <a:lnTo>
                    <a:pt x="190" y="1111"/>
                  </a:lnTo>
                  <a:lnTo>
                    <a:pt x="182" y="1110"/>
                  </a:lnTo>
                  <a:lnTo>
                    <a:pt x="182" y="1114"/>
                  </a:lnTo>
                  <a:lnTo>
                    <a:pt x="190" y="1115"/>
                  </a:lnTo>
                  <a:lnTo>
                    <a:pt x="182" y="1113"/>
                  </a:lnTo>
                  <a:lnTo>
                    <a:pt x="181" y="1115"/>
                  </a:lnTo>
                  <a:lnTo>
                    <a:pt x="181" y="1117"/>
                  </a:lnTo>
                  <a:lnTo>
                    <a:pt x="180" y="1125"/>
                  </a:lnTo>
                  <a:lnTo>
                    <a:pt x="197" y="1126"/>
                  </a:lnTo>
                  <a:close/>
                  <a:moveTo>
                    <a:pt x="201" y="1106"/>
                  </a:moveTo>
                  <a:lnTo>
                    <a:pt x="201" y="1095"/>
                  </a:lnTo>
                  <a:lnTo>
                    <a:pt x="193" y="1095"/>
                  </a:lnTo>
                  <a:lnTo>
                    <a:pt x="185" y="1096"/>
                  </a:lnTo>
                  <a:lnTo>
                    <a:pt x="185" y="1110"/>
                  </a:lnTo>
                  <a:lnTo>
                    <a:pt x="202" y="1109"/>
                  </a:lnTo>
                  <a:lnTo>
                    <a:pt x="201" y="1095"/>
                  </a:lnTo>
                  <a:lnTo>
                    <a:pt x="184" y="1095"/>
                  </a:lnTo>
                  <a:lnTo>
                    <a:pt x="184" y="1106"/>
                  </a:lnTo>
                  <a:lnTo>
                    <a:pt x="201" y="1106"/>
                  </a:lnTo>
                  <a:close/>
                  <a:moveTo>
                    <a:pt x="0" y="1093"/>
                  </a:moveTo>
                  <a:lnTo>
                    <a:pt x="0" y="1108"/>
                  </a:lnTo>
                  <a:lnTo>
                    <a:pt x="15" y="1114"/>
                  </a:lnTo>
                  <a:lnTo>
                    <a:pt x="15" y="1113"/>
                  </a:lnTo>
                  <a:lnTo>
                    <a:pt x="9" y="1108"/>
                  </a:lnTo>
                  <a:lnTo>
                    <a:pt x="1" y="1108"/>
                  </a:lnTo>
                  <a:lnTo>
                    <a:pt x="2" y="1129"/>
                  </a:lnTo>
                  <a:lnTo>
                    <a:pt x="18" y="1130"/>
                  </a:lnTo>
                  <a:lnTo>
                    <a:pt x="19" y="1118"/>
                  </a:lnTo>
                  <a:lnTo>
                    <a:pt x="11" y="1118"/>
                  </a:lnTo>
                  <a:lnTo>
                    <a:pt x="16" y="1124"/>
                  </a:lnTo>
                  <a:lnTo>
                    <a:pt x="17" y="1124"/>
                  </a:lnTo>
                  <a:lnTo>
                    <a:pt x="11" y="1117"/>
                  </a:lnTo>
                  <a:lnTo>
                    <a:pt x="3" y="1120"/>
                  </a:lnTo>
                  <a:lnTo>
                    <a:pt x="4" y="1121"/>
                  </a:lnTo>
                  <a:lnTo>
                    <a:pt x="19" y="1115"/>
                  </a:lnTo>
                  <a:lnTo>
                    <a:pt x="19" y="1115"/>
                  </a:lnTo>
                  <a:lnTo>
                    <a:pt x="6" y="1111"/>
                  </a:lnTo>
                  <a:lnTo>
                    <a:pt x="5" y="1111"/>
                  </a:lnTo>
                  <a:lnTo>
                    <a:pt x="2" y="1117"/>
                  </a:lnTo>
                  <a:lnTo>
                    <a:pt x="2" y="1129"/>
                  </a:lnTo>
                  <a:lnTo>
                    <a:pt x="10" y="1129"/>
                  </a:lnTo>
                  <a:lnTo>
                    <a:pt x="19" y="1129"/>
                  </a:lnTo>
                  <a:lnTo>
                    <a:pt x="18" y="1107"/>
                  </a:lnTo>
                  <a:lnTo>
                    <a:pt x="4" y="1101"/>
                  </a:lnTo>
                  <a:lnTo>
                    <a:pt x="3" y="1102"/>
                  </a:lnTo>
                  <a:lnTo>
                    <a:pt x="9" y="1108"/>
                  </a:lnTo>
                  <a:lnTo>
                    <a:pt x="17" y="1108"/>
                  </a:lnTo>
                  <a:lnTo>
                    <a:pt x="17" y="1093"/>
                  </a:lnTo>
                  <a:lnTo>
                    <a:pt x="0" y="10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4" name="Freeform 115"/>
            <p:cNvSpPr>
              <a:spLocks noEditPoints="1"/>
            </p:cNvSpPr>
            <p:nvPr/>
          </p:nvSpPr>
          <p:spPr bwMode="auto">
            <a:xfrm>
              <a:off x="26032290" y="11289956"/>
              <a:ext cx="126435" cy="790944"/>
            </a:xfrm>
            <a:custGeom>
              <a:avLst/>
              <a:gdLst>
                <a:gd name="T0" fmla="*/ 22 w 202"/>
                <a:gd name="T1" fmla="*/ 1137 h 1217"/>
                <a:gd name="T2" fmla="*/ 24 w 202"/>
                <a:gd name="T3" fmla="*/ 1167 h 1217"/>
                <a:gd name="T4" fmla="*/ 13 w 202"/>
                <a:gd name="T5" fmla="*/ 1172 h 1217"/>
                <a:gd name="T6" fmla="*/ 20 w 202"/>
                <a:gd name="T7" fmla="*/ 1185 h 1217"/>
                <a:gd name="T8" fmla="*/ 36 w 202"/>
                <a:gd name="T9" fmla="*/ 1175 h 1217"/>
                <a:gd name="T10" fmla="*/ 21 w 202"/>
                <a:gd name="T11" fmla="*/ 1190 h 1217"/>
                <a:gd name="T12" fmla="*/ 41 w 202"/>
                <a:gd name="T13" fmla="*/ 1180 h 1217"/>
                <a:gd name="T14" fmla="*/ 46 w 202"/>
                <a:gd name="T15" fmla="*/ 1193 h 1217"/>
                <a:gd name="T16" fmla="*/ 49 w 202"/>
                <a:gd name="T17" fmla="*/ 1182 h 1217"/>
                <a:gd name="T18" fmla="*/ 35 w 202"/>
                <a:gd name="T19" fmla="*/ 1217 h 1217"/>
                <a:gd name="T20" fmla="*/ 38 w 202"/>
                <a:gd name="T21" fmla="*/ 1118 h 1217"/>
                <a:gd name="T22" fmla="*/ 39 w 202"/>
                <a:gd name="T23" fmla="*/ 904 h 1217"/>
                <a:gd name="T24" fmla="*/ 57 w 202"/>
                <a:gd name="T25" fmla="*/ 754 h 1217"/>
                <a:gd name="T26" fmla="*/ 58 w 202"/>
                <a:gd name="T27" fmla="*/ 465 h 1217"/>
                <a:gd name="T28" fmla="*/ 43 w 202"/>
                <a:gd name="T29" fmla="*/ 289 h 1217"/>
                <a:gd name="T30" fmla="*/ 62 w 202"/>
                <a:gd name="T31" fmla="*/ 74 h 1217"/>
                <a:gd name="T32" fmla="*/ 48 w 202"/>
                <a:gd name="T33" fmla="*/ 18 h 1217"/>
                <a:gd name="T34" fmla="*/ 52 w 202"/>
                <a:gd name="T35" fmla="*/ 27 h 1217"/>
                <a:gd name="T36" fmla="*/ 70 w 202"/>
                <a:gd name="T37" fmla="*/ 28 h 1217"/>
                <a:gd name="T38" fmla="*/ 57 w 202"/>
                <a:gd name="T39" fmla="*/ 100 h 1217"/>
                <a:gd name="T40" fmla="*/ 60 w 202"/>
                <a:gd name="T41" fmla="*/ 148 h 1217"/>
                <a:gd name="T42" fmla="*/ 79 w 202"/>
                <a:gd name="T43" fmla="*/ 224 h 1217"/>
                <a:gd name="T44" fmla="*/ 82 w 202"/>
                <a:gd name="T45" fmla="*/ 317 h 1217"/>
                <a:gd name="T46" fmla="*/ 85 w 202"/>
                <a:gd name="T47" fmla="*/ 465 h 1217"/>
                <a:gd name="T48" fmla="*/ 81 w 202"/>
                <a:gd name="T49" fmla="*/ 526 h 1217"/>
                <a:gd name="T50" fmla="*/ 75 w 202"/>
                <a:gd name="T51" fmla="*/ 580 h 1217"/>
                <a:gd name="T52" fmla="*/ 95 w 202"/>
                <a:gd name="T53" fmla="*/ 709 h 1217"/>
                <a:gd name="T54" fmla="*/ 80 w 202"/>
                <a:gd name="T55" fmla="*/ 701 h 1217"/>
                <a:gd name="T56" fmla="*/ 99 w 202"/>
                <a:gd name="T57" fmla="*/ 697 h 1217"/>
                <a:gd name="T58" fmla="*/ 87 w 202"/>
                <a:gd name="T59" fmla="*/ 782 h 1217"/>
                <a:gd name="T60" fmla="*/ 97 w 202"/>
                <a:gd name="T61" fmla="*/ 796 h 1217"/>
                <a:gd name="T62" fmla="*/ 99 w 202"/>
                <a:gd name="T63" fmla="*/ 821 h 1217"/>
                <a:gd name="T64" fmla="*/ 111 w 202"/>
                <a:gd name="T65" fmla="*/ 813 h 1217"/>
                <a:gd name="T66" fmla="*/ 99 w 202"/>
                <a:gd name="T67" fmla="*/ 856 h 1217"/>
                <a:gd name="T68" fmla="*/ 117 w 202"/>
                <a:gd name="T69" fmla="*/ 915 h 1217"/>
                <a:gd name="T70" fmla="*/ 104 w 202"/>
                <a:gd name="T71" fmla="*/ 927 h 1217"/>
                <a:gd name="T72" fmla="*/ 104 w 202"/>
                <a:gd name="T73" fmla="*/ 935 h 1217"/>
                <a:gd name="T74" fmla="*/ 125 w 202"/>
                <a:gd name="T75" fmla="*/ 961 h 1217"/>
                <a:gd name="T76" fmla="*/ 112 w 202"/>
                <a:gd name="T77" fmla="*/ 990 h 1217"/>
                <a:gd name="T78" fmla="*/ 133 w 202"/>
                <a:gd name="T79" fmla="*/ 1012 h 1217"/>
                <a:gd name="T80" fmla="*/ 119 w 202"/>
                <a:gd name="T81" fmla="*/ 966 h 1217"/>
                <a:gd name="T82" fmla="*/ 137 w 202"/>
                <a:gd name="T83" fmla="*/ 988 h 1217"/>
                <a:gd name="T84" fmla="*/ 124 w 202"/>
                <a:gd name="T85" fmla="*/ 1005 h 1217"/>
                <a:gd name="T86" fmla="*/ 146 w 202"/>
                <a:gd name="T87" fmla="*/ 1002 h 1217"/>
                <a:gd name="T88" fmla="*/ 131 w 202"/>
                <a:gd name="T89" fmla="*/ 1034 h 1217"/>
                <a:gd name="T90" fmla="*/ 134 w 202"/>
                <a:gd name="T91" fmla="*/ 1046 h 1217"/>
                <a:gd name="T92" fmla="*/ 146 w 202"/>
                <a:gd name="T93" fmla="*/ 1007 h 1217"/>
                <a:gd name="T94" fmla="*/ 140 w 202"/>
                <a:gd name="T95" fmla="*/ 1050 h 1217"/>
                <a:gd name="T96" fmla="*/ 159 w 202"/>
                <a:gd name="T97" fmla="*/ 1064 h 1217"/>
                <a:gd name="T98" fmla="*/ 161 w 202"/>
                <a:gd name="T99" fmla="*/ 1089 h 1217"/>
                <a:gd name="T100" fmla="*/ 163 w 202"/>
                <a:gd name="T101" fmla="*/ 1065 h 1217"/>
                <a:gd name="T102" fmla="*/ 151 w 202"/>
                <a:gd name="T103" fmla="*/ 1100 h 1217"/>
                <a:gd name="T104" fmla="*/ 157 w 202"/>
                <a:gd name="T105" fmla="*/ 1104 h 1217"/>
                <a:gd name="T106" fmla="*/ 169 w 202"/>
                <a:gd name="T107" fmla="*/ 1100 h 1217"/>
                <a:gd name="T108" fmla="*/ 182 w 202"/>
                <a:gd name="T109" fmla="*/ 1119 h 1217"/>
                <a:gd name="T110" fmla="*/ 184 w 202"/>
                <a:gd name="T111" fmla="*/ 1113 h 1217"/>
                <a:gd name="T112" fmla="*/ 169 w 202"/>
                <a:gd name="T113" fmla="*/ 1147 h 1217"/>
                <a:gd name="T114" fmla="*/ 191 w 202"/>
                <a:gd name="T115" fmla="*/ 1152 h 1217"/>
                <a:gd name="T116" fmla="*/ 175 w 202"/>
                <a:gd name="T117" fmla="*/ 1133 h 1217"/>
                <a:gd name="T118" fmla="*/ 195 w 202"/>
                <a:gd name="T119" fmla="*/ 1159 h 1217"/>
                <a:gd name="T120" fmla="*/ 180 w 202"/>
                <a:gd name="T121" fmla="*/ 1170 h 1217"/>
                <a:gd name="T122" fmla="*/ 183 w 202"/>
                <a:gd name="T123" fmla="*/ 1162 h 1217"/>
                <a:gd name="T124" fmla="*/ 202 w 202"/>
                <a:gd name="T125" fmla="*/ 1174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217">
                  <a:moveTo>
                    <a:pt x="2" y="1150"/>
                  </a:moveTo>
                  <a:lnTo>
                    <a:pt x="2" y="1154"/>
                  </a:lnTo>
                  <a:lnTo>
                    <a:pt x="3" y="1164"/>
                  </a:lnTo>
                  <a:lnTo>
                    <a:pt x="19" y="1165"/>
                  </a:lnTo>
                  <a:lnTo>
                    <a:pt x="20" y="1161"/>
                  </a:lnTo>
                  <a:lnTo>
                    <a:pt x="20" y="1160"/>
                  </a:lnTo>
                  <a:lnTo>
                    <a:pt x="20" y="1153"/>
                  </a:lnTo>
                  <a:lnTo>
                    <a:pt x="4" y="1153"/>
                  </a:lnTo>
                  <a:lnTo>
                    <a:pt x="3" y="1159"/>
                  </a:lnTo>
                  <a:lnTo>
                    <a:pt x="12" y="1159"/>
                  </a:lnTo>
                  <a:lnTo>
                    <a:pt x="4" y="1158"/>
                  </a:lnTo>
                  <a:lnTo>
                    <a:pt x="3" y="1162"/>
                  </a:lnTo>
                  <a:lnTo>
                    <a:pt x="11" y="1164"/>
                  </a:lnTo>
                  <a:lnTo>
                    <a:pt x="19" y="1163"/>
                  </a:lnTo>
                  <a:lnTo>
                    <a:pt x="19" y="1153"/>
                  </a:lnTo>
                  <a:lnTo>
                    <a:pt x="18" y="1149"/>
                  </a:lnTo>
                  <a:lnTo>
                    <a:pt x="2" y="1150"/>
                  </a:lnTo>
                  <a:close/>
                  <a:moveTo>
                    <a:pt x="21" y="1141"/>
                  </a:moveTo>
                  <a:lnTo>
                    <a:pt x="21" y="1140"/>
                  </a:lnTo>
                  <a:lnTo>
                    <a:pt x="13" y="1139"/>
                  </a:lnTo>
                  <a:lnTo>
                    <a:pt x="5" y="1141"/>
                  </a:lnTo>
                  <a:lnTo>
                    <a:pt x="5" y="1145"/>
                  </a:lnTo>
                  <a:lnTo>
                    <a:pt x="22" y="1144"/>
                  </a:lnTo>
                  <a:lnTo>
                    <a:pt x="22" y="1137"/>
                  </a:lnTo>
                  <a:lnTo>
                    <a:pt x="14" y="1136"/>
                  </a:lnTo>
                  <a:lnTo>
                    <a:pt x="6" y="1137"/>
                  </a:lnTo>
                  <a:lnTo>
                    <a:pt x="6" y="1173"/>
                  </a:lnTo>
                  <a:lnTo>
                    <a:pt x="23" y="1173"/>
                  </a:lnTo>
                  <a:lnTo>
                    <a:pt x="23" y="1172"/>
                  </a:lnTo>
                  <a:lnTo>
                    <a:pt x="6" y="1172"/>
                  </a:lnTo>
                  <a:lnTo>
                    <a:pt x="6" y="1172"/>
                  </a:lnTo>
                  <a:lnTo>
                    <a:pt x="15" y="1173"/>
                  </a:lnTo>
                  <a:lnTo>
                    <a:pt x="23" y="1173"/>
                  </a:lnTo>
                  <a:lnTo>
                    <a:pt x="22" y="1136"/>
                  </a:lnTo>
                  <a:lnTo>
                    <a:pt x="6" y="1135"/>
                  </a:lnTo>
                  <a:lnTo>
                    <a:pt x="5" y="1143"/>
                  </a:lnTo>
                  <a:lnTo>
                    <a:pt x="13" y="1144"/>
                  </a:lnTo>
                  <a:lnTo>
                    <a:pt x="22" y="1142"/>
                  </a:lnTo>
                  <a:lnTo>
                    <a:pt x="21" y="1138"/>
                  </a:lnTo>
                  <a:lnTo>
                    <a:pt x="5" y="1138"/>
                  </a:lnTo>
                  <a:lnTo>
                    <a:pt x="4" y="1139"/>
                  </a:lnTo>
                  <a:lnTo>
                    <a:pt x="21" y="1141"/>
                  </a:lnTo>
                  <a:close/>
                  <a:moveTo>
                    <a:pt x="24" y="1159"/>
                  </a:moveTo>
                  <a:lnTo>
                    <a:pt x="24" y="1157"/>
                  </a:lnTo>
                  <a:lnTo>
                    <a:pt x="15" y="1157"/>
                  </a:lnTo>
                  <a:lnTo>
                    <a:pt x="7" y="1158"/>
                  </a:lnTo>
                  <a:lnTo>
                    <a:pt x="8" y="1167"/>
                  </a:lnTo>
                  <a:lnTo>
                    <a:pt x="24" y="1167"/>
                  </a:lnTo>
                  <a:lnTo>
                    <a:pt x="25" y="1153"/>
                  </a:lnTo>
                  <a:lnTo>
                    <a:pt x="8" y="1153"/>
                  </a:lnTo>
                  <a:lnTo>
                    <a:pt x="8" y="1166"/>
                  </a:lnTo>
                  <a:lnTo>
                    <a:pt x="16" y="1167"/>
                  </a:lnTo>
                  <a:lnTo>
                    <a:pt x="24" y="1166"/>
                  </a:lnTo>
                  <a:lnTo>
                    <a:pt x="24" y="1157"/>
                  </a:lnTo>
                  <a:lnTo>
                    <a:pt x="7" y="1157"/>
                  </a:lnTo>
                  <a:lnTo>
                    <a:pt x="7" y="1159"/>
                  </a:lnTo>
                  <a:lnTo>
                    <a:pt x="24" y="1159"/>
                  </a:lnTo>
                  <a:close/>
                  <a:moveTo>
                    <a:pt x="9" y="1145"/>
                  </a:moveTo>
                  <a:lnTo>
                    <a:pt x="9" y="1184"/>
                  </a:lnTo>
                  <a:lnTo>
                    <a:pt x="26" y="1184"/>
                  </a:lnTo>
                  <a:lnTo>
                    <a:pt x="27" y="1173"/>
                  </a:lnTo>
                  <a:lnTo>
                    <a:pt x="10" y="1172"/>
                  </a:lnTo>
                  <a:lnTo>
                    <a:pt x="9" y="1183"/>
                  </a:lnTo>
                  <a:lnTo>
                    <a:pt x="18" y="1184"/>
                  </a:lnTo>
                  <a:lnTo>
                    <a:pt x="26" y="1184"/>
                  </a:lnTo>
                  <a:lnTo>
                    <a:pt x="26" y="1145"/>
                  </a:lnTo>
                  <a:lnTo>
                    <a:pt x="9" y="1145"/>
                  </a:lnTo>
                  <a:close/>
                  <a:moveTo>
                    <a:pt x="28" y="1162"/>
                  </a:moveTo>
                  <a:lnTo>
                    <a:pt x="29" y="1155"/>
                  </a:lnTo>
                  <a:lnTo>
                    <a:pt x="20" y="1154"/>
                  </a:lnTo>
                  <a:lnTo>
                    <a:pt x="12" y="1154"/>
                  </a:lnTo>
                  <a:lnTo>
                    <a:pt x="13" y="1172"/>
                  </a:lnTo>
                  <a:lnTo>
                    <a:pt x="29" y="1172"/>
                  </a:lnTo>
                  <a:lnTo>
                    <a:pt x="29" y="1154"/>
                  </a:lnTo>
                  <a:lnTo>
                    <a:pt x="12" y="1153"/>
                  </a:lnTo>
                  <a:lnTo>
                    <a:pt x="11" y="1161"/>
                  </a:lnTo>
                  <a:lnTo>
                    <a:pt x="28" y="1162"/>
                  </a:lnTo>
                  <a:close/>
                  <a:moveTo>
                    <a:pt x="18" y="1173"/>
                  </a:moveTo>
                  <a:lnTo>
                    <a:pt x="18" y="1174"/>
                  </a:lnTo>
                  <a:lnTo>
                    <a:pt x="22" y="1166"/>
                  </a:lnTo>
                  <a:lnTo>
                    <a:pt x="14" y="1167"/>
                  </a:lnTo>
                  <a:lnTo>
                    <a:pt x="15" y="1175"/>
                  </a:lnTo>
                  <a:lnTo>
                    <a:pt x="31" y="1176"/>
                  </a:lnTo>
                  <a:lnTo>
                    <a:pt x="32" y="1170"/>
                  </a:lnTo>
                  <a:lnTo>
                    <a:pt x="24" y="1169"/>
                  </a:lnTo>
                  <a:lnTo>
                    <a:pt x="15" y="1169"/>
                  </a:lnTo>
                  <a:lnTo>
                    <a:pt x="16" y="1192"/>
                  </a:lnTo>
                  <a:lnTo>
                    <a:pt x="28" y="1199"/>
                  </a:lnTo>
                  <a:lnTo>
                    <a:pt x="29" y="1199"/>
                  </a:lnTo>
                  <a:lnTo>
                    <a:pt x="33" y="1192"/>
                  </a:lnTo>
                  <a:lnTo>
                    <a:pt x="34" y="1180"/>
                  </a:lnTo>
                  <a:lnTo>
                    <a:pt x="17" y="1179"/>
                  </a:lnTo>
                  <a:lnTo>
                    <a:pt x="17" y="1191"/>
                  </a:lnTo>
                  <a:lnTo>
                    <a:pt x="25" y="1191"/>
                  </a:lnTo>
                  <a:lnTo>
                    <a:pt x="20" y="1184"/>
                  </a:lnTo>
                  <a:lnTo>
                    <a:pt x="20" y="1185"/>
                  </a:lnTo>
                  <a:lnTo>
                    <a:pt x="24" y="1192"/>
                  </a:lnTo>
                  <a:lnTo>
                    <a:pt x="33" y="1192"/>
                  </a:lnTo>
                  <a:lnTo>
                    <a:pt x="32" y="1168"/>
                  </a:lnTo>
                  <a:lnTo>
                    <a:pt x="15" y="1168"/>
                  </a:lnTo>
                  <a:lnTo>
                    <a:pt x="15" y="1174"/>
                  </a:lnTo>
                  <a:lnTo>
                    <a:pt x="23" y="1175"/>
                  </a:lnTo>
                  <a:lnTo>
                    <a:pt x="31" y="1174"/>
                  </a:lnTo>
                  <a:lnTo>
                    <a:pt x="31" y="1166"/>
                  </a:lnTo>
                  <a:lnTo>
                    <a:pt x="27" y="1159"/>
                  </a:lnTo>
                  <a:lnTo>
                    <a:pt x="27" y="1159"/>
                  </a:lnTo>
                  <a:lnTo>
                    <a:pt x="18" y="1173"/>
                  </a:lnTo>
                  <a:close/>
                  <a:moveTo>
                    <a:pt x="17" y="1188"/>
                  </a:moveTo>
                  <a:lnTo>
                    <a:pt x="18" y="1213"/>
                  </a:lnTo>
                  <a:lnTo>
                    <a:pt x="34" y="1212"/>
                  </a:lnTo>
                  <a:lnTo>
                    <a:pt x="34" y="1187"/>
                  </a:lnTo>
                  <a:lnTo>
                    <a:pt x="17" y="1188"/>
                  </a:lnTo>
                  <a:close/>
                  <a:moveTo>
                    <a:pt x="35" y="1208"/>
                  </a:moveTo>
                  <a:lnTo>
                    <a:pt x="35" y="1185"/>
                  </a:lnTo>
                  <a:lnTo>
                    <a:pt x="36" y="1176"/>
                  </a:lnTo>
                  <a:lnTo>
                    <a:pt x="27" y="1176"/>
                  </a:lnTo>
                  <a:lnTo>
                    <a:pt x="19" y="1176"/>
                  </a:lnTo>
                  <a:lnTo>
                    <a:pt x="19" y="1195"/>
                  </a:lnTo>
                  <a:lnTo>
                    <a:pt x="36" y="1194"/>
                  </a:lnTo>
                  <a:lnTo>
                    <a:pt x="36" y="1175"/>
                  </a:lnTo>
                  <a:lnTo>
                    <a:pt x="19" y="1175"/>
                  </a:lnTo>
                  <a:lnTo>
                    <a:pt x="18" y="1185"/>
                  </a:lnTo>
                  <a:lnTo>
                    <a:pt x="18" y="1207"/>
                  </a:lnTo>
                  <a:lnTo>
                    <a:pt x="35" y="1208"/>
                  </a:lnTo>
                  <a:close/>
                  <a:moveTo>
                    <a:pt x="20" y="1207"/>
                  </a:moveTo>
                  <a:lnTo>
                    <a:pt x="20" y="1208"/>
                  </a:lnTo>
                  <a:lnTo>
                    <a:pt x="36" y="1208"/>
                  </a:lnTo>
                  <a:lnTo>
                    <a:pt x="37" y="1198"/>
                  </a:lnTo>
                  <a:lnTo>
                    <a:pt x="37" y="1194"/>
                  </a:lnTo>
                  <a:lnTo>
                    <a:pt x="29" y="1192"/>
                  </a:lnTo>
                  <a:lnTo>
                    <a:pt x="37" y="1195"/>
                  </a:lnTo>
                  <a:lnTo>
                    <a:pt x="38" y="1193"/>
                  </a:lnTo>
                  <a:lnTo>
                    <a:pt x="30" y="1190"/>
                  </a:lnTo>
                  <a:lnTo>
                    <a:pt x="21" y="1191"/>
                  </a:lnTo>
                  <a:lnTo>
                    <a:pt x="22" y="1197"/>
                  </a:lnTo>
                  <a:lnTo>
                    <a:pt x="39" y="1197"/>
                  </a:lnTo>
                  <a:lnTo>
                    <a:pt x="39" y="1196"/>
                  </a:lnTo>
                  <a:lnTo>
                    <a:pt x="22" y="1195"/>
                  </a:lnTo>
                  <a:lnTo>
                    <a:pt x="22" y="1196"/>
                  </a:lnTo>
                  <a:lnTo>
                    <a:pt x="30" y="1196"/>
                  </a:lnTo>
                  <a:lnTo>
                    <a:pt x="39" y="1196"/>
                  </a:lnTo>
                  <a:lnTo>
                    <a:pt x="38" y="1190"/>
                  </a:lnTo>
                  <a:lnTo>
                    <a:pt x="22" y="1188"/>
                  </a:lnTo>
                  <a:lnTo>
                    <a:pt x="21" y="1190"/>
                  </a:lnTo>
                  <a:lnTo>
                    <a:pt x="21" y="1191"/>
                  </a:lnTo>
                  <a:lnTo>
                    <a:pt x="20" y="1196"/>
                  </a:lnTo>
                  <a:lnTo>
                    <a:pt x="20" y="1207"/>
                  </a:lnTo>
                  <a:lnTo>
                    <a:pt x="28" y="1208"/>
                  </a:lnTo>
                  <a:lnTo>
                    <a:pt x="36" y="1208"/>
                  </a:lnTo>
                  <a:lnTo>
                    <a:pt x="36" y="1207"/>
                  </a:lnTo>
                  <a:lnTo>
                    <a:pt x="20" y="1207"/>
                  </a:lnTo>
                  <a:close/>
                  <a:moveTo>
                    <a:pt x="23" y="1190"/>
                  </a:moveTo>
                  <a:lnTo>
                    <a:pt x="23" y="1196"/>
                  </a:lnTo>
                  <a:lnTo>
                    <a:pt x="40" y="1196"/>
                  </a:lnTo>
                  <a:lnTo>
                    <a:pt x="40" y="1178"/>
                  </a:lnTo>
                  <a:lnTo>
                    <a:pt x="32" y="1178"/>
                  </a:lnTo>
                  <a:lnTo>
                    <a:pt x="24" y="1179"/>
                  </a:lnTo>
                  <a:lnTo>
                    <a:pt x="25" y="1183"/>
                  </a:lnTo>
                  <a:lnTo>
                    <a:pt x="25" y="1187"/>
                  </a:lnTo>
                  <a:lnTo>
                    <a:pt x="26" y="1192"/>
                  </a:lnTo>
                  <a:lnTo>
                    <a:pt x="34" y="1190"/>
                  </a:lnTo>
                  <a:lnTo>
                    <a:pt x="26" y="1191"/>
                  </a:lnTo>
                  <a:lnTo>
                    <a:pt x="26" y="1204"/>
                  </a:lnTo>
                  <a:lnTo>
                    <a:pt x="43" y="1203"/>
                  </a:lnTo>
                  <a:lnTo>
                    <a:pt x="42" y="1190"/>
                  </a:lnTo>
                  <a:lnTo>
                    <a:pt x="42" y="1189"/>
                  </a:lnTo>
                  <a:lnTo>
                    <a:pt x="42" y="1185"/>
                  </a:lnTo>
                  <a:lnTo>
                    <a:pt x="41" y="1180"/>
                  </a:lnTo>
                  <a:lnTo>
                    <a:pt x="40" y="1176"/>
                  </a:lnTo>
                  <a:lnTo>
                    <a:pt x="24" y="1177"/>
                  </a:lnTo>
                  <a:lnTo>
                    <a:pt x="23" y="1195"/>
                  </a:lnTo>
                  <a:lnTo>
                    <a:pt x="31" y="1196"/>
                  </a:lnTo>
                  <a:lnTo>
                    <a:pt x="40" y="1195"/>
                  </a:lnTo>
                  <a:lnTo>
                    <a:pt x="40" y="1189"/>
                  </a:lnTo>
                  <a:lnTo>
                    <a:pt x="23" y="1190"/>
                  </a:lnTo>
                  <a:close/>
                  <a:moveTo>
                    <a:pt x="43" y="1197"/>
                  </a:moveTo>
                  <a:lnTo>
                    <a:pt x="44" y="1185"/>
                  </a:lnTo>
                  <a:lnTo>
                    <a:pt x="35" y="1185"/>
                  </a:lnTo>
                  <a:lnTo>
                    <a:pt x="28" y="1189"/>
                  </a:lnTo>
                  <a:lnTo>
                    <a:pt x="29" y="1190"/>
                  </a:lnTo>
                  <a:lnTo>
                    <a:pt x="36" y="1186"/>
                  </a:lnTo>
                  <a:lnTo>
                    <a:pt x="28" y="1186"/>
                  </a:lnTo>
                  <a:lnTo>
                    <a:pt x="28" y="1197"/>
                  </a:lnTo>
                  <a:lnTo>
                    <a:pt x="45" y="1197"/>
                  </a:lnTo>
                  <a:lnTo>
                    <a:pt x="44" y="1185"/>
                  </a:lnTo>
                  <a:lnTo>
                    <a:pt x="43" y="1181"/>
                  </a:lnTo>
                  <a:lnTo>
                    <a:pt x="43" y="1180"/>
                  </a:lnTo>
                  <a:lnTo>
                    <a:pt x="27" y="1184"/>
                  </a:lnTo>
                  <a:lnTo>
                    <a:pt x="27" y="1197"/>
                  </a:lnTo>
                  <a:lnTo>
                    <a:pt x="43" y="1197"/>
                  </a:lnTo>
                  <a:close/>
                  <a:moveTo>
                    <a:pt x="45" y="1197"/>
                  </a:moveTo>
                  <a:lnTo>
                    <a:pt x="46" y="1193"/>
                  </a:lnTo>
                  <a:lnTo>
                    <a:pt x="46" y="1175"/>
                  </a:lnTo>
                  <a:lnTo>
                    <a:pt x="38" y="1174"/>
                  </a:lnTo>
                  <a:lnTo>
                    <a:pt x="43" y="1181"/>
                  </a:lnTo>
                  <a:lnTo>
                    <a:pt x="44" y="1181"/>
                  </a:lnTo>
                  <a:lnTo>
                    <a:pt x="38" y="1174"/>
                  </a:lnTo>
                  <a:lnTo>
                    <a:pt x="30" y="1174"/>
                  </a:lnTo>
                  <a:lnTo>
                    <a:pt x="31" y="1190"/>
                  </a:lnTo>
                  <a:lnTo>
                    <a:pt x="31" y="1198"/>
                  </a:lnTo>
                  <a:lnTo>
                    <a:pt x="48" y="1198"/>
                  </a:lnTo>
                  <a:lnTo>
                    <a:pt x="48" y="1195"/>
                  </a:lnTo>
                  <a:lnTo>
                    <a:pt x="31" y="1194"/>
                  </a:lnTo>
                  <a:lnTo>
                    <a:pt x="31" y="1197"/>
                  </a:lnTo>
                  <a:lnTo>
                    <a:pt x="40" y="1198"/>
                  </a:lnTo>
                  <a:lnTo>
                    <a:pt x="48" y="1197"/>
                  </a:lnTo>
                  <a:lnTo>
                    <a:pt x="48" y="1190"/>
                  </a:lnTo>
                  <a:lnTo>
                    <a:pt x="47" y="1174"/>
                  </a:lnTo>
                  <a:lnTo>
                    <a:pt x="33" y="1168"/>
                  </a:lnTo>
                  <a:lnTo>
                    <a:pt x="33" y="1168"/>
                  </a:lnTo>
                  <a:lnTo>
                    <a:pt x="29" y="1174"/>
                  </a:lnTo>
                  <a:lnTo>
                    <a:pt x="29" y="1192"/>
                  </a:lnTo>
                  <a:lnTo>
                    <a:pt x="29" y="1196"/>
                  </a:lnTo>
                  <a:lnTo>
                    <a:pt x="45" y="1197"/>
                  </a:lnTo>
                  <a:close/>
                  <a:moveTo>
                    <a:pt x="49" y="1182"/>
                  </a:moveTo>
                  <a:lnTo>
                    <a:pt x="49" y="1182"/>
                  </a:lnTo>
                  <a:lnTo>
                    <a:pt x="40" y="1182"/>
                  </a:lnTo>
                  <a:lnTo>
                    <a:pt x="32" y="1182"/>
                  </a:lnTo>
                  <a:lnTo>
                    <a:pt x="33" y="1197"/>
                  </a:lnTo>
                  <a:lnTo>
                    <a:pt x="33" y="1197"/>
                  </a:lnTo>
                  <a:lnTo>
                    <a:pt x="33" y="1202"/>
                  </a:lnTo>
                  <a:lnTo>
                    <a:pt x="50" y="1202"/>
                  </a:lnTo>
                  <a:lnTo>
                    <a:pt x="50" y="1197"/>
                  </a:lnTo>
                  <a:lnTo>
                    <a:pt x="34" y="1196"/>
                  </a:lnTo>
                  <a:lnTo>
                    <a:pt x="33" y="1201"/>
                  </a:lnTo>
                  <a:lnTo>
                    <a:pt x="42" y="1201"/>
                  </a:lnTo>
                  <a:lnTo>
                    <a:pt x="50" y="1200"/>
                  </a:lnTo>
                  <a:lnTo>
                    <a:pt x="49" y="1196"/>
                  </a:lnTo>
                  <a:lnTo>
                    <a:pt x="41" y="1196"/>
                  </a:lnTo>
                  <a:lnTo>
                    <a:pt x="49" y="1196"/>
                  </a:lnTo>
                  <a:lnTo>
                    <a:pt x="49" y="1181"/>
                  </a:lnTo>
                  <a:lnTo>
                    <a:pt x="32" y="1181"/>
                  </a:lnTo>
                  <a:lnTo>
                    <a:pt x="32" y="1182"/>
                  </a:lnTo>
                  <a:lnTo>
                    <a:pt x="49" y="1182"/>
                  </a:lnTo>
                  <a:close/>
                  <a:moveTo>
                    <a:pt x="35" y="1185"/>
                  </a:moveTo>
                  <a:lnTo>
                    <a:pt x="35" y="1217"/>
                  </a:lnTo>
                  <a:lnTo>
                    <a:pt x="52" y="1217"/>
                  </a:lnTo>
                  <a:lnTo>
                    <a:pt x="52" y="1199"/>
                  </a:lnTo>
                  <a:lnTo>
                    <a:pt x="35" y="1198"/>
                  </a:lnTo>
                  <a:lnTo>
                    <a:pt x="35" y="1217"/>
                  </a:lnTo>
                  <a:lnTo>
                    <a:pt x="44" y="1217"/>
                  </a:lnTo>
                  <a:lnTo>
                    <a:pt x="52" y="1217"/>
                  </a:lnTo>
                  <a:lnTo>
                    <a:pt x="51" y="1185"/>
                  </a:lnTo>
                  <a:lnTo>
                    <a:pt x="35" y="1185"/>
                  </a:lnTo>
                  <a:close/>
                  <a:moveTo>
                    <a:pt x="52" y="1186"/>
                  </a:moveTo>
                  <a:lnTo>
                    <a:pt x="53" y="1171"/>
                  </a:lnTo>
                  <a:lnTo>
                    <a:pt x="44" y="1171"/>
                  </a:lnTo>
                  <a:lnTo>
                    <a:pt x="36" y="1172"/>
                  </a:lnTo>
                  <a:lnTo>
                    <a:pt x="37" y="1176"/>
                  </a:lnTo>
                  <a:lnTo>
                    <a:pt x="53" y="1175"/>
                  </a:lnTo>
                  <a:lnTo>
                    <a:pt x="53" y="1169"/>
                  </a:lnTo>
                  <a:lnTo>
                    <a:pt x="37" y="1168"/>
                  </a:lnTo>
                  <a:lnTo>
                    <a:pt x="37" y="1174"/>
                  </a:lnTo>
                  <a:lnTo>
                    <a:pt x="45" y="1175"/>
                  </a:lnTo>
                  <a:lnTo>
                    <a:pt x="53" y="1173"/>
                  </a:lnTo>
                  <a:lnTo>
                    <a:pt x="52" y="1170"/>
                  </a:lnTo>
                  <a:lnTo>
                    <a:pt x="36" y="1171"/>
                  </a:lnTo>
                  <a:lnTo>
                    <a:pt x="35" y="1186"/>
                  </a:lnTo>
                  <a:lnTo>
                    <a:pt x="52" y="1186"/>
                  </a:lnTo>
                  <a:close/>
                  <a:moveTo>
                    <a:pt x="54" y="1156"/>
                  </a:moveTo>
                  <a:lnTo>
                    <a:pt x="54" y="1118"/>
                  </a:lnTo>
                  <a:lnTo>
                    <a:pt x="55" y="1106"/>
                  </a:lnTo>
                  <a:lnTo>
                    <a:pt x="38" y="1106"/>
                  </a:lnTo>
                  <a:lnTo>
                    <a:pt x="38" y="1118"/>
                  </a:lnTo>
                  <a:lnTo>
                    <a:pt x="37" y="1156"/>
                  </a:lnTo>
                  <a:lnTo>
                    <a:pt x="54" y="1156"/>
                  </a:lnTo>
                  <a:close/>
                  <a:moveTo>
                    <a:pt x="55" y="1093"/>
                  </a:moveTo>
                  <a:lnTo>
                    <a:pt x="55" y="1068"/>
                  </a:lnTo>
                  <a:lnTo>
                    <a:pt x="38" y="1068"/>
                  </a:lnTo>
                  <a:lnTo>
                    <a:pt x="38" y="1093"/>
                  </a:lnTo>
                  <a:lnTo>
                    <a:pt x="55" y="1093"/>
                  </a:lnTo>
                  <a:close/>
                  <a:moveTo>
                    <a:pt x="55" y="1055"/>
                  </a:moveTo>
                  <a:lnTo>
                    <a:pt x="55" y="1053"/>
                  </a:lnTo>
                  <a:lnTo>
                    <a:pt x="55" y="1005"/>
                  </a:lnTo>
                  <a:lnTo>
                    <a:pt x="38" y="1005"/>
                  </a:lnTo>
                  <a:lnTo>
                    <a:pt x="38" y="1053"/>
                  </a:lnTo>
                  <a:lnTo>
                    <a:pt x="38" y="1055"/>
                  </a:lnTo>
                  <a:lnTo>
                    <a:pt x="55" y="1055"/>
                  </a:lnTo>
                  <a:close/>
                  <a:moveTo>
                    <a:pt x="55" y="992"/>
                  </a:moveTo>
                  <a:lnTo>
                    <a:pt x="55" y="991"/>
                  </a:lnTo>
                  <a:lnTo>
                    <a:pt x="56" y="967"/>
                  </a:lnTo>
                  <a:lnTo>
                    <a:pt x="39" y="967"/>
                  </a:lnTo>
                  <a:lnTo>
                    <a:pt x="39" y="991"/>
                  </a:lnTo>
                  <a:lnTo>
                    <a:pt x="39" y="992"/>
                  </a:lnTo>
                  <a:lnTo>
                    <a:pt x="55" y="992"/>
                  </a:lnTo>
                  <a:close/>
                  <a:moveTo>
                    <a:pt x="56" y="955"/>
                  </a:moveTo>
                  <a:lnTo>
                    <a:pt x="56" y="904"/>
                  </a:lnTo>
                  <a:lnTo>
                    <a:pt x="39" y="904"/>
                  </a:lnTo>
                  <a:lnTo>
                    <a:pt x="39" y="955"/>
                  </a:lnTo>
                  <a:lnTo>
                    <a:pt x="56" y="955"/>
                  </a:lnTo>
                  <a:close/>
                  <a:moveTo>
                    <a:pt x="56" y="892"/>
                  </a:moveTo>
                  <a:lnTo>
                    <a:pt x="57" y="867"/>
                  </a:lnTo>
                  <a:lnTo>
                    <a:pt x="40" y="867"/>
                  </a:lnTo>
                  <a:lnTo>
                    <a:pt x="39" y="892"/>
                  </a:lnTo>
                  <a:lnTo>
                    <a:pt x="56" y="892"/>
                  </a:lnTo>
                  <a:close/>
                  <a:moveTo>
                    <a:pt x="57" y="854"/>
                  </a:moveTo>
                  <a:lnTo>
                    <a:pt x="57" y="804"/>
                  </a:lnTo>
                  <a:lnTo>
                    <a:pt x="40" y="804"/>
                  </a:lnTo>
                  <a:lnTo>
                    <a:pt x="40" y="854"/>
                  </a:lnTo>
                  <a:lnTo>
                    <a:pt x="57" y="854"/>
                  </a:lnTo>
                  <a:close/>
                  <a:moveTo>
                    <a:pt x="57" y="791"/>
                  </a:moveTo>
                  <a:lnTo>
                    <a:pt x="57" y="766"/>
                  </a:lnTo>
                  <a:lnTo>
                    <a:pt x="40" y="766"/>
                  </a:lnTo>
                  <a:lnTo>
                    <a:pt x="40" y="791"/>
                  </a:lnTo>
                  <a:lnTo>
                    <a:pt x="57" y="791"/>
                  </a:lnTo>
                  <a:close/>
                  <a:moveTo>
                    <a:pt x="57" y="754"/>
                  </a:moveTo>
                  <a:lnTo>
                    <a:pt x="57" y="721"/>
                  </a:lnTo>
                  <a:lnTo>
                    <a:pt x="57" y="703"/>
                  </a:lnTo>
                  <a:lnTo>
                    <a:pt x="41" y="703"/>
                  </a:lnTo>
                  <a:lnTo>
                    <a:pt x="41" y="721"/>
                  </a:lnTo>
                  <a:lnTo>
                    <a:pt x="40" y="754"/>
                  </a:lnTo>
                  <a:lnTo>
                    <a:pt x="57" y="754"/>
                  </a:lnTo>
                  <a:close/>
                  <a:moveTo>
                    <a:pt x="57" y="691"/>
                  </a:moveTo>
                  <a:lnTo>
                    <a:pt x="58" y="666"/>
                  </a:lnTo>
                  <a:lnTo>
                    <a:pt x="41" y="666"/>
                  </a:lnTo>
                  <a:lnTo>
                    <a:pt x="41" y="691"/>
                  </a:lnTo>
                  <a:lnTo>
                    <a:pt x="57" y="691"/>
                  </a:lnTo>
                  <a:close/>
                  <a:moveTo>
                    <a:pt x="58" y="653"/>
                  </a:moveTo>
                  <a:lnTo>
                    <a:pt x="58" y="603"/>
                  </a:lnTo>
                  <a:lnTo>
                    <a:pt x="41" y="603"/>
                  </a:lnTo>
                  <a:lnTo>
                    <a:pt x="41" y="653"/>
                  </a:lnTo>
                  <a:lnTo>
                    <a:pt x="58" y="653"/>
                  </a:lnTo>
                  <a:close/>
                  <a:moveTo>
                    <a:pt x="58" y="590"/>
                  </a:moveTo>
                  <a:lnTo>
                    <a:pt x="58" y="565"/>
                  </a:lnTo>
                  <a:lnTo>
                    <a:pt x="41" y="565"/>
                  </a:lnTo>
                  <a:lnTo>
                    <a:pt x="41" y="590"/>
                  </a:lnTo>
                  <a:lnTo>
                    <a:pt x="58" y="590"/>
                  </a:lnTo>
                  <a:close/>
                  <a:moveTo>
                    <a:pt x="58" y="552"/>
                  </a:moveTo>
                  <a:lnTo>
                    <a:pt x="58" y="537"/>
                  </a:lnTo>
                  <a:lnTo>
                    <a:pt x="58" y="502"/>
                  </a:lnTo>
                  <a:lnTo>
                    <a:pt x="42" y="502"/>
                  </a:lnTo>
                  <a:lnTo>
                    <a:pt x="41" y="537"/>
                  </a:lnTo>
                  <a:lnTo>
                    <a:pt x="41" y="552"/>
                  </a:lnTo>
                  <a:lnTo>
                    <a:pt x="58" y="552"/>
                  </a:lnTo>
                  <a:close/>
                  <a:moveTo>
                    <a:pt x="58" y="490"/>
                  </a:moveTo>
                  <a:lnTo>
                    <a:pt x="58" y="465"/>
                  </a:lnTo>
                  <a:lnTo>
                    <a:pt x="42" y="465"/>
                  </a:lnTo>
                  <a:lnTo>
                    <a:pt x="42" y="490"/>
                  </a:lnTo>
                  <a:lnTo>
                    <a:pt x="58" y="490"/>
                  </a:lnTo>
                  <a:close/>
                  <a:moveTo>
                    <a:pt x="58" y="452"/>
                  </a:moveTo>
                  <a:lnTo>
                    <a:pt x="58" y="433"/>
                  </a:lnTo>
                  <a:lnTo>
                    <a:pt x="59" y="402"/>
                  </a:lnTo>
                  <a:lnTo>
                    <a:pt x="42" y="402"/>
                  </a:lnTo>
                  <a:lnTo>
                    <a:pt x="42" y="433"/>
                  </a:lnTo>
                  <a:lnTo>
                    <a:pt x="42" y="452"/>
                  </a:lnTo>
                  <a:lnTo>
                    <a:pt x="58" y="452"/>
                  </a:lnTo>
                  <a:close/>
                  <a:moveTo>
                    <a:pt x="59" y="389"/>
                  </a:moveTo>
                  <a:lnTo>
                    <a:pt x="59" y="364"/>
                  </a:lnTo>
                  <a:lnTo>
                    <a:pt x="42" y="364"/>
                  </a:lnTo>
                  <a:lnTo>
                    <a:pt x="42" y="389"/>
                  </a:lnTo>
                  <a:lnTo>
                    <a:pt x="59" y="389"/>
                  </a:lnTo>
                  <a:close/>
                  <a:moveTo>
                    <a:pt x="59" y="351"/>
                  </a:moveTo>
                  <a:lnTo>
                    <a:pt x="60" y="301"/>
                  </a:lnTo>
                  <a:lnTo>
                    <a:pt x="43" y="301"/>
                  </a:lnTo>
                  <a:lnTo>
                    <a:pt x="42" y="351"/>
                  </a:lnTo>
                  <a:lnTo>
                    <a:pt x="59" y="351"/>
                  </a:lnTo>
                  <a:close/>
                  <a:moveTo>
                    <a:pt x="60" y="289"/>
                  </a:moveTo>
                  <a:lnTo>
                    <a:pt x="60" y="263"/>
                  </a:lnTo>
                  <a:lnTo>
                    <a:pt x="43" y="263"/>
                  </a:lnTo>
                  <a:lnTo>
                    <a:pt x="43" y="289"/>
                  </a:lnTo>
                  <a:lnTo>
                    <a:pt x="60" y="289"/>
                  </a:lnTo>
                  <a:close/>
                  <a:moveTo>
                    <a:pt x="60" y="251"/>
                  </a:moveTo>
                  <a:lnTo>
                    <a:pt x="60" y="201"/>
                  </a:lnTo>
                  <a:lnTo>
                    <a:pt x="44" y="201"/>
                  </a:lnTo>
                  <a:lnTo>
                    <a:pt x="43" y="251"/>
                  </a:lnTo>
                  <a:lnTo>
                    <a:pt x="60" y="251"/>
                  </a:lnTo>
                  <a:close/>
                  <a:moveTo>
                    <a:pt x="60" y="188"/>
                  </a:moveTo>
                  <a:lnTo>
                    <a:pt x="60" y="175"/>
                  </a:lnTo>
                  <a:lnTo>
                    <a:pt x="60" y="163"/>
                  </a:lnTo>
                  <a:lnTo>
                    <a:pt x="44" y="163"/>
                  </a:lnTo>
                  <a:lnTo>
                    <a:pt x="44" y="175"/>
                  </a:lnTo>
                  <a:lnTo>
                    <a:pt x="44" y="188"/>
                  </a:lnTo>
                  <a:lnTo>
                    <a:pt x="60" y="188"/>
                  </a:lnTo>
                  <a:close/>
                  <a:moveTo>
                    <a:pt x="61" y="150"/>
                  </a:moveTo>
                  <a:lnTo>
                    <a:pt x="61" y="100"/>
                  </a:lnTo>
                  <a:lnTo>
                    <a:pt x="44" y="100"/>
                  </a:lnTo>
                  <a:lnTo>
                    <a:pt x="44" y="150"/>
                  </a:lnTo>
                  <a:lnTo>
                    <a:pt x="61" y="150"/>
                  </a:lnTo>
                  <a:close/>
                  <a:moveTo>
                    <a:pt x="61" y="87"/>
                  </a:moveTo>
                  <a:lnTo>
                    <a:pt x="62" y="69"/>
                  </a:lnTo>
                  <a:lnTo>
                    <a:pt x="53" y="69"/>
                  </a:lnTo>
                  <a:lnTo>
                    <a:pt x="45" y="70"/>
                  </a:lnTo>
                  <a:lnTo>
                    <a:pt x="46" y="75"/>
                  </a:lnTo>
                  <a:lnTo>
                    <a:pt x="62" y="74"/>
                  </a:lnTo>
                  <a:lnTo>
                    <a:pt x="62" y="73"/>
                  </a:lnTo>
                  <a:lnTo>
                    <a:pt x="46" y="72"/>
                  </a:lnTo>
                  <a:lnTo>
                    <a:pt x="46" y="73"/>
                  </a:lnTo>
                  <a:lnTo>
                    <a:pt x="54" y="74"/>
                  </a:lnTo>
                  <a:lnTo>
                    <a:pt x="62" y="73"/>
                  </a:lnTo>
                  <a:lnTo>
                    <a:pt x="62" y="67"/>
                  </a:lnTo>
                  <a:lnTo>
                    <a:pt x="45" y="69"/>
                  </a:lnTo>
                  <a:lnTo>
                    <a:pt x="45" y="87"/>
                  </a:lnTo>
                  <a:lnTo>
                    <a:pt x="61" y="87"/>
                  </a:lnTo>
                  <a:close/>
                  <a:moveTo>
                    <a:pt x="63" y="60"/>
                  </a:moveTo>
                  <a:lnTo>
                    <a:pt x="64" y="35"/>
                  </a:lnTo>
                  <a:lnTo>
                    <a:pt x="64" y="21"/>
                  </a:lnTo>
                  <a:lnTo>
                    <a:pt x="56" y="21"/>
                  </a:lnTo>
                  <a:lnTo>
                    <a:pt x="64" y="25"/>
                  </a:lnTo>
                  <a:lnTo>
                    <a:pt x="64" y="23"/>
                  </a:lnTo>
                  <a:lnTo>
                    <a:pt x="65" y="21"/>
                  </a:lnTo>
                  <a:lnTo>
                    <a:pt x="66" y="17"/>
                  </a:lnTo>
                  <a:lnTo>
                    <a:pt x="57" y="16"/>
                  </a:lnTo>
                  <a:lnTo>
                    <a:pt x="49" y="16"/>
                  </a:lnTo>
                  <a:lnTo>
                    <a:pt x="49" y="22"/>
                  </a:lnTo>
                  <a:lnTo>
                    <a:pt x="66" y="20"/>
                  </a:lnTo>
                  <a:lnTo>
                    <a:pt x="66" y="15"/>
                  </a:lnTo>
                  <a:lnTo>
                    <a:pt x="49" y="14"/>
                  </a:lnTo>
                  <a:lnTo>
                    <a:pt x="48" y="18"/>
                  </a:lnTo>
                  <a:lnTo>
                    <a:pt x="57" y="20"/>
                  </a:lnTo>
                  <a:lnTo>
                    <a:pt x="49" y="16"/>
                  </a:lnTo>
                  <a:lnTo>
                    <a:pt x="48" y="17"/>
                  </a:lnTo>
                  <a:lnTo>
                    <a:pt x="48" y="21"/>
                  </a:lnTo>
                  <a:lnTo>
                    <a:pt x="47" y="34"/>
                  </a:lnTo>
                  <a:lnTo>
                    <a:pt x="46" y="60"/>
                  </a:lnTo>
                  <a:lnTo>
                    <a:pt x="63" y="60"/>
                  </a:lnTo>
                  <a:close/>
                  <a:moveTo>
                    <a:pt x="66" y="10"/>
                  </a:moveTo>
                  <a:lnTo>
                    <a:pt x="67" y="1"/>
                  </a:lnTo>
                  <a:lnTo>
                    <a:pt x="58" y="0"/>
                  </a:lnTo>
                  <a:lnTo>
                    <a:pt x="50" y="1"/>
                  </a:lnTo>
                  <a:lnTo>
                    <a:pt x="50" y="17"/>
                  </a:lnTo>
                  <a:lnTo>
                    <a:pt x="67" y="17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50" y="9"/>
                  </a:lnTo>
                  <a:lnTo>
                    <a:pt x="66" y="10"/>
                  </a:lnTo>
                  <a:close/>
                  <a:moveTo>
                    <a:pt x="51" y="29"/>
                  </a:moveTo>
                  <a:lnTo>
                    <a:pt x="51" y="34"/>
                  </a:lnTo>
                  <a:lnTo>
                    <a:pt x="68" y="34"/>
                  </a:lnTo>
                  <a:lnTo>
                    <a:pt x="68" y="21"/>
                  </a:lnTo>
                  <a:lnTo>
                    <a:pt x="60" y="21"/>
                  </a:lnTo>
                  <a:lnTo>
                    <a:pt x="51" y="21"/>
                  </a:lnTo>
                  <a:lnTo>
                    <a:pt x="52" y="27"/>
                  </a:lnTo>
                  <a:lnTo>
                    <a:pt x="60" y="26"/>
                  </a:lnTo>
                  <a:lnTo>
                    <a:pt x="52" y="27"/>
                  </a:lnTo>
                  <a:lnTo>
                    <a:pt x="53" y="47"/>
                  </a:lnTo>
                  <a:lnTo>
                    <a:pt x="69" y="48"/>
                  </a:lnTo>
                  <a:lnTo>
                    <a:pt x="70" y="42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2" y="41"/>
                  </a:lnTo>
                  <a:lnTo>
                    <a:pt x="53" y="40"/>
                  </a:lnTo>
                  <a:lnTo>
                    <a:pt x="53" y="46"/>
                  </a:lnTo>
                  <a:lnTo>
                    <a:pt x="61" y="47"/>
                  </a:lnTo>
                  <a:lnTo>
                    <a:pt x="69" y="47"/>
                  </a:lnTo>
                  <a:lnTo>
                    <a:pt x="69" y="26"/>
                  </a:lnTo>
                  <a:lnTo>
                    <a:pt x="69" y="25"/>
                  </a:lnTo>
                  <a:lnTo>
                    <a:pt x="68" y="20"/>
                  </a:lnTo>
                  <a:lnTo>
                    <a:pt x="51" y="20"/>
                  </a:lnTo>
                  <a:lnTo>
                    <a:pt x="51" y="33"/>
                  </a:lnTo>
                  <a:lnTo>
                    <a:pt x="59" y="34"/>
                  </a:lnTo>
                  <a:lnTo>
                    <a:pt x="68" y="34"/>
                  </a:lnTo>
                  <a:lnTo>
                    <a:pt x="67" y="29"/>
                  </a:lnTo>
                  <a:lnTo>
                    <a:pt x="51" y="29"/>
                  </a:lnTo>
                  <a:close/>
                  <a:moveTo>
                    <a:pt x="70" y="28"/>
                  </a:moveTo>
                  <a:lnTo>
                    <a:pt x="70" y="3"/>
                  </a:lnTo>
                  <a:lnTo>
                    <a:pt x="54" y="3"/>
                  </a:lnTo>
                  <a:lnTo>
                    <a:pt x="53" y="28"/>
                  </a:lnTo>
                  <a:lnTo>
                    <a:pt x="70" y="28"/>
                  </a:lnTo>
                  <a:close/>
                  <a:moveTo>
                    <a:pt x="54" y="11"/>
                  </a:moveTo>
                  <a:lnTo>
                    <a:pt x="54" y="38"/>
                  </a:lnTo>
                  <a:lnTo>
                    <a:pt x="55" y="60"/>
                  </a:lnTo>
                  <a:lnTo>
                    <a:pt x="72" y="60"/>
                  </a:lnTo>
                  <a:lnTo>
                    <a:pt x="72" y="58"/>
                  </a:lnTo>
                  <a:lnTo>
                    <a:pt x="55" y="56"/>
                  </a:lnTo>
                  <a:lnTo>
                    <a:pt x="55" y="58"/>
                  </a:lnTo>
                  <a:lnTo>
                    <a:pt x="63" y="59"/>
                  </a:lnTo>
                  <a:lnTo>
                    <a:pt x="72" y="59"/>
                  </a:lnTo>
                  <a:lnTo>
                    <a:pt x="71" y="38"/>
                  </a:lnTo>
                  <a:lnTo>
                    <a:pt x="71" y="11"/>
                  </a:lnTo>
                  <a:lnTo>
                    <a:pt x="54" y="11"/>
                  </a:lnTo>
                  <a:close/>
                  <a:moveTo>
                    <a:pt x="56" y="62"/>
                  </a:moveTo>
                  <a:lnTo>
                    <a:pt x="56" y="82"/>
                  </a:lnTo>
                  <a:lnTo>
                    <a:pt x="57" y="87"/>
                  </a:lnTo>
                  <a:lnTo>
                    <a:pt x="73" y="87"/>
                  </a:lnTo>
                  <a:lnTo>
                    <a:pt x="73" y="81"/>
                  </a:lnTo>
                  <a:lnTo>
                    <a:pt x="73" y="61"/>
                  </a:lnTo>
                  <a:lnTo>
                    <a:pt x="56" y="62"/>
                  </a:lnTo>
                  <a:close/>
                  <a:moveTo>
                    <a:pt x="57" y="100"/>
                  </a:moveTo>
                  <a:lnTo>
                    <a:pt x="57" y="115"/>
                  </a:lnTo>
                  <a:lnTo>
                    <a:pt x="72" y="120"/>
                  </a:lnTo>
                  <a:lnTo>
                    <a:pt x="72" y="119"/>
                  </a:lnTo>
                  <a:lnTo>
                    <a:pt x="66" y="113"/>
                  </a:lnTo>
                  <a:lnTo>
                    <a:pt x="57" y="114"/>
                  </a:lnTo>
                  <a:lnTo>
                    <a:pt x="58" y="139"/>
                  </a:lnTo>
                  <a:lnTo>
                    <a:pt x="58" y="148"/>
                  </a:lnTo>
                  <a:lnTo>
                    <a:pt x="75" y="148"/>
                  </a:lnTo>
                  <a:lnTo>
                    <a:pt x="75" y="138"/>
                  </a:lnTo>
                  <a:lnTo>
                    <a:pt x="74" y="113"/>
                  </a:lnTo>
                  <a:lnTo>
                    <a:pt x="59" y="108"/>
                  </a:lnTo>
                  <a:lnTo>
                    <a:pt x="59" y="109"/>
                  </a:lnTo>
                  <a:lnTo>
                    <a:pt x="65" y="114"/>
                  </a:lnTo>
                  <a:lnTo>
                    <a:pt x="74" y="114"/>
                  </a:lnTo>
                  <a:lnTo>
                    <a:pt x="73" y="99"/>
                  </a:lnTo>
                  <a:lnTo>
                    <a:pt x="57" y="100"/>
                  </a:lnTo>
                  <a:close/>
                  <a:moveTo>
                    <a:pt x="76" y="148"/>
                  </a:moveTo>
                  <a:lnTo>
                    <a:pt x="76" y="136"/>
                  </a:lnTo>
                  <a:lnTo>
                    <a:pt x="68" y="135"/>
                  </a:lnTo>
                  <a:lnTo>
                    <a:pt x="60" y="137"/>
                  </a:lnTo>
                  <a:lnTo>
                    <a:pt x="60" y="140"/>
                  </a:lnTo>
                  <a:lnTo>
                    <a:pt x="68" y="138"/>
                  </a:lnTo>
                  <a:lnTo>
                    <a:pt x="60" y="139"/>
                  </a:lnTo>
                  <a:lnTo>
                    <a:pt x="60" y="148"/>
                  </a:lnTo>
                  <a:lnTo>
                    <a:pt x="60" y="149"/>
                  </a:lnTo>
                  <a:lnTo>
                    <a:pt x="77" y="148"/>
                  </a:lnTo>
                  <a:lnTo>
                    <a:pt x="77" y="147"/>
                  </a:lnTo>
                  <a:lnTo>
                    <a:pt x="77" y="138"/>
                  </a:lnTo>
                  <a:lnTo>
                    <a:pt x="77" y="137"/>
                  </a:lnTo>
                  <a:lnTo>
                    <a:pt x="76" y="134"/>
                  </a:lnTo>
                  <a:lnTo>
                    <a:pt x="59" y="135"/>
                  </a:lnTo>
                  <a:lnTo>
                    <a:pt x="59" y="147"/>
                  </a:lnTo>
                  <a:lnTo>
                    <a:pt x="76" y="148"/>
                  </a:lnTo>
                  <a:close/>
                  <a:moveTo>
                    <a:pt x="61" y="161"/>
                  </a:moveTo>
                  <a:lnTo>
                    <a:pt x="61" y="176"/>
                  </a:lnTo>
                  <a:lnTo>
                    <a:pt x="62" y="189"/>
                  </a:lnTo>
                  <a:lnTo>
                    <a:pt x="62" y="212"/>
                  </a:lnTo>
                  <a:lnTo>
                    <a:pt x="79" y="211"/>
                  </a:lnTo>
                  <a:lnTo>
                    <a:pt x="78" y="188"/>
                  </a:lnTo>
                  <a:lnTo>
                    <a:pt x="78" y="176"/>
                  </a:lnTo>
                  <a:lnTo>
                    <a:pt x="78" y="161"/>
                  </a:lnTo>
                  <a:lnTo>
                    <a:pt x="61" y="161"/>
                  </a:lnTo>
                  <a:close/>
                  <a:moveTo>
                    <a:pt x="63" y="224"/>
                  </a:moveTo>
                  <a:lnTo>
                    <a:pt x="63" y="243"/>
                  </a:lnTo>
                  <a:lnTo>
                    <a:pt x="63" y="249"/>
                  </a:lnTo>
                  <a:lnTo>
                    <a:pt x="80" y="249"/>
                  </a:lnTo>
                  <a:lnTo>
                    <a:pt x="80" y="243"/>
                  </a:lnTo>
                  <a:lnTo>
                    <a:pt x="79" y="224"/>
                  </a:lnTo>
                  <a:lnTo>
                    <a:pt x="63" y="224"/>
                  </a:lnTo>
                  <a:close/>
                  <a:moveTo>
                    <a:pt x="64" y="262"/>
                  </a:moveTo>
                  <a:lnTo>
                    <a:pt x="64" y="279"/>
                  </a:lnTo>
                  <a:lnTo>
                    <a:pt x="80" y="281"/>
                  </a:lnTo>
                  <a:lnTo>
                    <a:pt x="81" y="277"/>
                  </a:lnTo>
                  <a:lnTo>
                    <a:pt x="73" y="276"/>
                  </a:lnTo>
                  <a:lnTo>
                    <a:pt x="64" y="276"/>
                  </a:lnTo>
                  <a:lnTo>
                    <a:pt x="65" y="286"/>
                  </a:lnTo>
                  <a:lnTo>
                    <a:pt x="65" y="305"/>
                  </a:lnTo>
                  <a:lnTo>
                    <a:pt x="82" y="304"/>
                  </a:lnTo>
                  <a:lnTo>
                    <a:pt x="82" y="286"/>
                  </a:lnTo>
                  <a:lnTo>
                    <a:pt x="81" y="275"/>
                  </a:lnTo>
                  <a:lnTo>
                    <a:pt x="64" y="274"/>
                  </a:lnTo>
                  <a:lnTo>
                    <a:pt x="64" y="278"/>
                  </a:lnTo>
                  <a:lnTo>
                    <a:pt x="72" y="279"/>
                  </a:lnTo>
                  <a:lnTo>
                    <a:pt x="80" y="279"/>
                  </a:lnTo>
                  <a:lnTo>
                    <a:pt x="80" y="261"/>
                  </a:lnTo>
                  <a:lnTo>
                    <a:pt x="64" y="262"/>
                  </a:lnTo>
                  <a:close/>
                  <a:moveTo>
                    <a:pt x="66" y="317"/>
                  </a:moveTo>
                  <a:lnTo>
                    <a:pt x="66" y="324"/>
                  </a:lnTo>
                  <a:lnTo>
                    <a:pt x="66" y="342"/>
                  </a:lnTo>
                  <a:lnTo>
                    <a:pt x="83" y="342"/>
                  </a:lnTo>
                  <a:lnTo>
                    <a:pt x="82" y="324"/>
                  </a:lnTo>
                  <a:lnTo>
                    <a:pt x="82" y="317"/>
                  </a:lnTo>
                  <a:lnTo>
                    <a:pt x="66" y="317"/>
                  </a:lnTo>
                  <a:close/>
                  <a:moveTo>
                    <a:pt x="66" y="355"/>
                  </a:moveTo>
                  <a:lnTo>
                    <a:pt x="67" y="383"/>
                  </a:lnTo>
                  <a:lnTo>
                    <a:pt x="67" y="405"/>
                  </a:lnTo>
                  <a:lnTo>
                    <a:pt x="84" y="405"/>
                  </a:lnTo>
                  <a:lnTo>
                    <a:pt x="84" y="382"/>
                  </a:lnTo>
                  <a:lnTo>
                    <a:pt x="83" y="355"/>
                  </a:lnTo>
                  <a:lnTo>
                    <a:pt x="66" y="355"/>
                  </a:lnTo>
                  <a:close/>
                  <a:moveTo>
                    <a:pt x="67" y="418"/>
                  </a:moveTo>
                  <a:lnTo>
                    <a:pt x="68" y="436"/>
                  </a:lnTo>
                  <a:lnTo>
                    <a:pt x="84" y="437"/>
                  </a:lnTo>
                  <a:lnTo>
                    <a:pt x="84" y="430"/>
                  </a:lnTo>
                  <a:lnTo>
                    <a:pt x="68" y="430"/>
                  </a:lnTo>
                  <a:lnTo>
                    <a:pt x="68" y="436"/>
                  </a:lnTo>
                  <a:lnTo>
                    <a:pt x="76" y="436"/>
                  </a:lnTo>
                  <a:lnTo>
                    <a:pt x="84" y="436"/>
                  </a:lnTo>
                  <a:lnTo>
                    <a:pt x="84" y="417"/>
                  </a:lnTo>
                  <a:lnTo>
                    <a:pt x="67" y="418"/>
                  </a:lnTo>
                  <a:close/>
                  <a:moveTo>
                    <a:pt x="85" y="417"/>
                  </a:moveTo>
                  <a:lnTo>
                    <a:pt x="85" y="416"/>
                  </a:lnTo>
                  <a:lnTo>
                    <a:pt x="77" y="416"/>
                  </a:lnTo>
                  <a:lnTo>
                    <a:pt x="68" y="416"/>
                  </a:lnTo>
                  <a:lnTo>
                    <a:pt x="69" y="465"/>
                  </a:lnTo>
                  <a:lnTo>
                    <a:pt x="85" y="465"/>
                  </a:lnTo>
                  <a:lnTo>
                    <a:pt x="85" y="416"/>
                  </a:lnTo>
                  <a:lnTo>
                    <a:pt x="68" y="416"/>
                  </a:lnTo>
                  <a:lnTo>
                    <a:pt x="68" y="417"/>
                  </a:lnTo>
                  <a:lnTo>
                    <a:pt x="85" y="417"/>
                  </a:lnTo>
                  <a:close/>
                  <a:moveTo>
                    <a:pt x="87" y="465"/>
                  </a:moveTo>
                  <a:lnTo>
                    <a:pt x="87" y="453"/>
                  </a:lnTo>
                  <a:lnTo>
                    <a:pt x="79" y="453"/>
                  </a:lnTo>
                  <a:lnTo>
                    <a:pt x="71" y="454"/>
                  </a:lnTo>
                  <a:lnTo>
                    <a:pt x="71" y="461"/>
                  </a:lnTo>
                  <a:lnTo>
                    <a:pt x="71" y="467"/>
                  </a:lnTo>
                  <a:lnTo>
                    <a:pt x="88" y="466"/>
                  </a:lnTo>
                  <a:lnTo>
                    <a:pt x="88" y="460"/>
                  </a:lnTo>
                  <a:lnTo>
                    <a:pt x="87" y="452"/>
                  </a:lnTo>
                  <a:lnTo>
                    <a:pt x="71" y="452"/>
                  </a:lnTo>
                  <a:lnTo>
                    <a:pt x="70" y="464"/>
                  </a:lnTo>
                  <a:lnTo>
                    <a:pt x="87" y="465"/>
                  </a:lnTo>
                  <a:close/>
                  <a:moveTo>
                    <a:pt x="72" y="479"/>
                  </a:moveTo>
                  <a:lnTo>
                    <a:pt x="73" y="496"/>
                  </a:lnTo>
                  <a:lnTo>
                    <a:pt x="73" y="526"/>
                  </a:lnTo>
                  <a:lnTo>
                    <a:pt x="73" y="527"/>
                  </a:lnTo>
                  <a:lnTo>
                    <a:pt x="74" y="531"/>
                  </a:lnTo>
                  <a:lnTo>
                    <a:pt x="90" y="528"/>
                  </a:lnTo>
                  <a:lnTo>
                    <a:pt x="90" y="525"/>
                  </a:lnTo>
                  <a:lnTo>
                    <a:pt x="81" y="526"/>
                  </a:lnTo>
                  <a:lnTo>
                    <a:pt x="90" y="526"/>
                  </a:lnTo>
                  <a:lnTo>
                    <a:pt x="89" y="496"/>
                  </a:lnTo>
                  <a:lnTo>
                    <a:pt x="89" y="479"/>
                  </a:lnTo>
                  <a:lnTo>
                    <a:pt x="72" y="479"/>
                  </a:lnTo>
                  <a:close/>
                  <a:moveTo>
                    <a:pt x="74" y="542"/>
                  </a:moveTo>
                  <a:lnTo>
                    <a:pt x="74" y="567"/>
                  </a:lnTo>
                  <a:lnTo>
                    <a:pt x="91" y="567"/>
                  </a:lnTo>
                  <a:lnTo>
                    <a:pt x="91" y="541"/>
                  </a:lnTo>
                  <a:lnTo>
                    <a:pt x="74" y="542"/>
                  </a:lnTo>
                  <a:close/>
                  <a:moveTo>
                    <a:pt x="75" y="580"/>
                  </a:moveTo>
                  <a:lnTo>
                    <a:pt x="75" y="589"/>
                  </a:lnTo>
                  <a:lnTo>
                    <a:pt x="92" y="589"/>
                  </a:lnTo>
                  <a:lnTo>
                    <a:pt x="92" y="569"/>
                  </a:lnTo>
                  <a:lnTo>
                    <a:pt x="84" y="568"/>
                  </a:lnTo>
                  <a:lnTo>
                    <a:pt x="75" y="569"/>
                  </a:lnTo>
                  <a:lnTo>
                    <a:pt x="76" y="588"/>
                  </a:lnTo>
                  <a:lnTo>
                    <a:pt x="93" y="587"/>
                  </a:lnTo>
                  <a:lnTo>
                    <a:pt x="92" y="568"/>
                  </a:lnTo>
                  <a:lnTo>
                    <a:pt x="75" y="568"/>
                  </a:lnTo>
                  <a:lnTo>
                    <a:pt x="75" y="589"/>
                  </a:lnTo>
                  <a:lnTo>
                    <a:pt x="83" y="589"/>
                  </a:lnTo>
                  <a:lnTo>
                    <a:pt x="92" y="589"/>
                  </a:lnTo>
                  <a:lnTo>
                    <a:pt x="91" y="579"/>
                  </a:lnTo>
                  <a:lnTo>
                    <a:pt x="75" y="580"/>
                  </a:lnTo>
                  <a:close/>
                  <a:moveTo>
                    <a:pt x="76" y="600"/>
                  </a:moveTo>
                  <a:lnTo>
                    <a:pt x="77" y="626"/>
                  </a:lnTo>
                  <a:lnTo>
                    <a:pt x="93" y="626"/>
                  </a:lnTo>
                  <a:lnTo>
                    <a:pt x="93" y="600"/>
                  </a:lnTo>
                  <a:lnTo>
                    <a:pt x="76" y="600"/>
                  </a:lnTo>
                  <a:close/>
                  <a:moveTo>
                    <a:pt x="93" y="639"/>
                  </a:moveTo>
                  <a:lnTo>
                    <a:pt x="94" y="621"/>
                  </a:lnTo>
                  <a:lnTo>
                    <a:pt x="86" y="621"/>
                  </a:lnTo>
                  <a:lnTo>
                    <a:pt x="77" y="621"/>
                  </a:lnTo>
                  <a:lnTo>
                    <a:pt x="78" y="653"/>
                  </a:lnTo>
                  <a:lnTo>
                    <a:pt x="94" y="653"/>
                  </a:lnTo>
                  <a:lnTo>
                    <a:pt x="94" y="621"/>
                  </a:lnTo>
                  <a:lnTo>
                    <a:pt x="77" y="620"/>
                  </a:lnTo>
                  <a:lnTo>
                    <a:pt x="77" y="638"/>
                  </a:lnTo>
                  <a:lnTo>
                    <a:pt x="93" y="639"/>
                  </a:lnTo>
                  <a:close/>
                  <a:moveTo>
                    <a:pt x="78" y="666"/>
                  </a:moveTo>
                  <a:lnTo>
                    <a:pt x="78" y="691"/>
                  </a:lnTo>
                  <a:lnTo>
                    <a:pt x="95" y="691"/>
                  </a:lnTo>
                  <a:lnTo>
                    <a:pt x="95" y="666"/>
                  </a:lnTo>
                  <a:lnTo>
                    <a:pt x="78" y="666"/>
                  </a:lnTo>
                  <a:close/>
                  <a:moveTo>
                    <a:pt x="78" y="704"/>
                  </a:moveTo>
                  <a:lnTo>
                    <a:pt x="78" y="708"/>
                  </a:lnTo>
                  <a:lnTo>
                    <a:pt x="94" y="711"/>
                  </a:lnTo>
                  <a:lnTo>
                    <a:pt x="95" y="709"/>
                  </a:lnTo>
                  <a:lnTo>
                    <a:pt x="95" y="707"/>
                  </a:lnTo>
                  <a:lnTo>
                    <a:pt x="96" y="704"/>
                  </a:lnTo>
                  <a:lnTo>
                    <a:pt x="88" y="702"/>
                  </a:lnTo>
                  <a:lnTo>
                    <a:pt x="90" y="710"/>
                  </a:lnTo>
                  <a:lnTo>
                    <a:pt x="91" y="710"/>
                  </a:lnTo>
                  <a:lnTo>
                    <a:pt x="97" y="703"/>
                  </a:lnTo>
                  <a:lnTo>
                    <a:pt x="97" y="693"/>
                  </a:lnTo>
                  <a:lnTo>
                    <a:pt x="89" y="693"/>
                  </a:lnTo>
                  <a:lnTo>
                    <a:pt x="80" y="693"/>
                  </a:lnTo>
                  <a:lnTo>
                    <a:pt x="81" y="716"/>
                  </a:lnTo>
                  <a:lnTo>
                    <a:pt x="98" y="718"/>
                  </a:lnTo>
                  <a:lnTo>
                    <a:pt x="98" y="715"/>
                  </a:lnTo>
                  <a:lnTo>
                    <a:pt x="98" y="714"/>
                  </a:lnTo>
                  <a:lnTo>
                    <a:pt x="98" y="710"/>
                  </a:lnTo>
                  <a:lnTo>
                    <a:pt x="82" y="709"/>
                  </a:lnTo>
                  <a:lnTo>
                    <a:pt x="82" y="713"/>
                  </a:lnTo>
                  <a:lnTo>
                    <a:pt x="90" y="713"/>
                  </a:lnTo>
                  <a:lnTo>
                    <a:pt x="82" y="712"/>
                  </a:lnTo>
                  <a:lnTo>
                    <a:pt x="81" y="714"/>
                  </a:lnTo>
                  <a:lnTo>
                    <a:pt x="89" y="716"/>
                  </a:lnTo>
                  <a:lnTo>
                    <a:pt x="98" y="716"/>
                  </a:lnTo>
                  <a:lnTo>
                    <a:pt x="97" y="692"/>
                  </a:lnTo>
                  <a:lnTo>
                    <a:pt x="80" y="692"/>
                  </a:lnTo>
                  <a:lnTo>
                    <a:pt x="80" y="701"/>
                  </a:lnTo>
                  <a:lnTo>
                    <a:pt x="88" y="702"/>
                  </a:lnTo>
                  <a:lnTo>
                    <a:pt x="86" y="694"/>
                  </a:lnTo>
                  <a:lnTo>
                    <a:pt x="85" y="694"/>
                  </a:lnTo>
                  <a:lnTo>
                    <a:pt x="79" y="701"/>
                  </a:lnTo>
                  <a:lnTo>
                    <a:pt x="79" y="705"/>
                  </a:lnTo>
                  <a:lnTo>
                    <a:pt x="87" y="706"/>
                  </a:lnTo>
                  <a:lnTo>
                    <a:pt x="79" y="703"/>
                  </a:lnTo>
                  <a:lnTo>
                    <a:pt x="78" y="705"/>
                  </a:lnTo>
                  <a:lnTo>
                    <a:pt x="86" y="708"/>
                  </a:lnTo>
                  <a:lnTo>
                    <a:pt x="95" y="708"/>
                  </a:lnTo>
                  <a:lnTo>
                    <a:pt x="95" y="704"/>
                  </a:lnTo>
                  <a:lnTo>
                    <a:pt x="78" y="704"/>
                  </a:lnTo>
                  <a:close/>
                  <a:moveTo>
                    <a:pt x="99" y="697"/>
                  </a:moveTo>
                  <a:lnTo>
                    <a:pt x="99" y="689"/>
                  </a:lnTo>
                  <a:lnTo>
                    <a:pt x="91" y="689"/>
                  </a:lnTo>
                  <a:lnTo>
                    <a:pt x="82" y="690"/>
                  </a:lnTo>
                  <a:lnTo>
                    <a:pt x="83" y="698"/>
                  </a:lnTo>
                  <a:lnTo>
                    <a:pt x="83" y="706"/>
                  </a:lnTo>
                  <a:lnTo>
                    <a:pt x="100" y="706"/>
                  </a:lnTo>
                  <a:lnTo>
                    <a:pt x="100" y="697"/>
                  </a:lnTo>
                  <a:lnTo>
                    <a:pt x="99" y="688"/>
                  </a:lnTo>
                  <a:lnTo>
                    <a:pt x="82" y="689"/>
                  </a:lnTo>
                  <a:lnTo>
                    <a:pt x="82" y="697"/>
                  </a:lnTo>
                  <a:lnTo>
                    <a:pt x="99" y="697"/>
                  </a:lnTo>
                  <a:close/>
                  <a:moveTo>
                    <a:pt x="83" y="719"/>
                  </a:moveTo>
                  <a:lnTo>
                    <a:pt x="84" y="752"/>
                  </a:lnTo>
                  <a:lnTo>
                    <a:pt x="100" y="752"/>
                  </a:lnTo>
                  <a:lnTo>
                    <a:pt x="101" y="741"/>
                  </a:lnTo>
                  <a:lnTo>
                    <a:pt x="93" y="740"/>
                  </a:lnTo>
                  <a:lnTo>
                    <a:pt x="84" y="740"/>
                  </a:lnTo>
                  <a:lnTo>
                    <a:pt x="84" y="745"/>
                  </a:lnTo>
                  <a:lnTo>
                    <a:pt x="101" y="745"/>
                  </a:lnTo>
                  <a:lnTo>
                    <a:pt x="101" y="740"/>
                  </a:lnTo>
                  <a:lnTo>
                    <a:pt x="84" y="739"/>
                  </a:lnTo>
                  <a:lnTo>
                    <a:pt x="84" y="752"/>
                  </a:lnTo>
                  <a:lnTo>
                    <a:pt x="92" y="752"/>
                  </a:lnTo>
                  <a:lnTo>
                    <a:pt x="100" y="752"/>
                  </a:lnTo>
                  <a:lnTo>
                    <a:pt x="100" y="719"/>
                  </a:lnTo>
                  <a:lnTo>
                    <a:pt x="83" y="719"/>
                  </a:lnTo>
                  <a:close/>
                  <a:moveTo>
                    <a:pt x="85" y="758"/>
                  </a:moveTo>
                  <a:lnTo>
                    <a:pt x="85" y="761"/>
                  </a:lnTo>
                  <a:lnTo>
                    <a:pt x="89" y="768"/>
                  </a:lnTo>
                  <a:lnTo>
                    <a:pt x="89" y="769"/>
                  </a:lnTo>
                  <a:lnTo>
                    <a:pt x="90" y="769"/>
                  </a:lnTo>
                  <a:lnTo>
                    <a:pt x="91" y="769"/>
                  </a:lnTo>
                  <a:lnTo>
                    <a:pt x="95" y="762"/>
                  </a:lnTo>
                  <a:lnTo>
                    <a:pt x="86" y="762"/>
                  </a:lnTo>
                  <a:lnTo>
                    <a:pt x="87" y="782"/>
                  </a:lnTo>
                  <a:lnTo>
                    <a:pt x="103" y="782"/>
                  </a:lnTo>
                  <a:lnTo>
                    <a:pt x="103" y="761"/>
                  </a:lnTo>
                  <a:lnTo>
                    <a:pt x="98" y="754"/>
                  </a:lnTo>
                  <a:lnTo>
                    <a:pt x="98" y="754"/>
                  </a:lnTo>
                  <a:lnTo>
                    <a:pt x="94" y="761"/>
                  </a:lnTo>
                  <a:lnTo>
                    <a:pt x="98" y="754"/>
                  </a:lnTo>
                  <a:lnTo>
                    <a:pt x="98" y="754"/>
                  </a:lnTo>
                  <a:lnTo>
                    <a:pt x="93" y="761"/>
                  </a:lnTo>
                  <a:lnTo>
                    <a:pt x="102" y="761"/>
                  </a:lnTo>
                  <a:lnTo>
                    <a:pt x="102" y="758"/>
                  </a:lnTo>
                  <a:lnTo>
                    <a:pt x="85" y="758"/>
                  </a:lnTo>
                  <a:close/>
                  <a:moveTo>
                    <a:pt x="104" y="790"/>
                  </a:moveTo>
                  <a:lnTo>
                    <a:pt x="104" y="776"/>
                  </a:lnTo>
                  <a:lnTo>
                    <a:pt x="96" y="776"/>
                  </a:lnTo>
                  <a:lnTo>
                    <a:pt x="88" y="776"/>
                  </a:lnTo>
                  <a:lnTo>
                    <a:pt x="88" y="813"/>
                  </a:lnTo>
                  <a:lnTo>
                    <a:pt x="105" y="813"/>
                  </a:lnTo>
                  <a:lnTo>
                    <a:pt x="104" y="776"/>
                  </a:lnTo>
                  <a:lnTo>
                    <a:pt x="88" y="776"/>
                  </a:lnTo>
                  <a:lnTo>
                    <a:pt x="87" y="789"/>
                  </a:lnTo>
                  <a:lnTo>
                    <a:pt x="104" y="790"/>
                  </a:lnTo>
                  <a:close/>
                  <a:moveTo>
                    <a:pt x="105" y="816"/>
                  </a:moveTo>
                  <a:lnTo>
                    <a:pt x="105" y="796"/>
                  </a:lnTo>
                  <a:lnTo>
                    <a:pt x="97" y="796"/>
                  </a:lnTo>
                  <a:lnTo>
                    <a:pt x="89" y="796"/>
                  </a:lnTo>
                  <a:lnTo>
                    <a:pt x="89" y="802"/>
                  </a:lnTo>
                  <a:lnTo>
                    <a:pt x="106" y="801"/>
                  </a:lnTo>
                  <a:lnTo>
                    <a:pt x="105" y="796"/>
                  </a:lnTo>
                  <a:lnTo>
                    <a:pt x="89" y="796"/>
                  </a:lnTo>
                  <a:lnTo>
                    <a:pt x="88" y="816"/>
                  </a:lnTo>
                  <a:lnTo>
                    <a:pt x="105" y="816"/>
                  </a:lnTo>
                  <a:close/>
                  <a:moveTo>
                    <a:pt x="89" y="814"/>
                  </a:moveTo>
                  <a:lnTo>
                    <a:pt x="89" y="815"/>
                  </a:lnTo>
                  <a:lnTo>
                    <a:pt x="106" y="815"/>
                  </a:lnTo>
                  <a:lnTo>
                    <a:pt x="107" y="801"/>
                  </a:lnTo>
                  <a:lnTo>
                    <a:pt x="98" y="800"/>
                  </a:lnTo>
                  <a:lnTo>
                    <a:pt x="90" y="800"/>
                  </a:lnTo>
                  <a:lnTo>
                    <a:pt x="91" y="821"/>
                  </a:lnTo>
                  <a:lnTo>
                    <a:pt x="91" y="823"/>
                  </a:lnTo>
                  <a:lnTo>
                    <a:pt x="91" y="825"/>
                  </a:lnTo>
                  <a:lnTo>
                    <a:pt x="99" y="823"/>
                  </a:lnTo>
                  <a:lnTo>
                    <a:pt x="91" y="823"/>
                  </a:lnTo>
                  <a:lnTo>
                    <a:pt x="92" y="836"/>
                  </a:lnTo>
                  <a:lnTo>
                    <a:pt x="108" y="835"/>
                  </a:lnTo>
                  <a:lnTo>
                    <a:pt x="108" y="822"/>
                  </a:lnTo>
                  <a:lnTo>
                    <a:pt x="108" y="820"/>
                  </a:lnTo>
                  <a:lnTo>
                    <a:pt x="107" y="818"/>
                  </a:lnTo>
                  <a:lnTo>
                    <a:pt x="99" y="821"/>
                  </a:lnTo>
                  <a:lnTo>
                    <a:pt x="107" y="821"/>
                  </a:lnTo>
                  <a:lnTo>
                    <a:pt x="107" y="800"/>
                  </a:lnTo>
                  <a:lnTo>
                    <a:pt x="90" y="800"/>
                  </a:lnTo>
                  <a:lnTo>
                    <a:pt x="89" y="814"/>
                  </a:lnTo>
                  <a:lnTo>
                    <a:pt x="98" y="814"/>
                  </a:lnTo>
                  <a:lnTo>
                    <a:pt x="106" y="814"/>
                  </a:lnTo>
                  <a:lnTo>
                    <a:pt x="106" y="814"/>
                  </a:lnTo>
                  <a:lnTo>
                    <a:pt x="89" y="814"/>
                  </a:lnTo>
                  <a:close/>
                  <a:moveTo>
                    <a:pt x="109" y="837"/>
                  </a:moveTo>
                  <a:lnTo>
                    <a:pt x="110" y="812"/>
                  </a:lnTo>
                  <a:lnTo>
                    <a:pt x="93" y="812"/>
                  </a:lnTo>
                  <a:lnTo>
                    <a:pt x="93" y="837"/>
                  </a:lnTo>
                  <a:lnTo>
                    <a:pt x="109" y="837"/>
                  </a:lnTo>
                  <a:close/>
                  <a:moveTo>
                    <a:pt x="94" y="823"/>
                  </a:moveTo>
                  <a:lnTo>
                    <a:pt x="94" y="835"/>
                  </a:lnTo>
                  <a:lnTo>
                    <a:pt x="111" y="835"/>
                  </a:lnTo>
                  <a:lnTo>
                    <a:pt x="111" y="814"/>
                  </a:lnTo>
                  <a:lnTo>
                    <a:pt x="103" y="814"/>
                  </a:lnTo>
                  <a:lnTo>
                    <a:pt x="95" y="814"/>
                  </a:lnTo>
                  <a:lnTo>
                    <a:pt x="95" y="823"/>
                  </a:lnTo>
                  <a:lnTo>
                    <a:pt x="96" y="832"/>
                  </a:lnTo>
                  <a:lnTo>
                    <a:pt x="113" y="831"/>
                  </a:lnTo>
                  <a:lnTo>
                    <a:pt x="112" y="822"/>
                  </a:lnTo>
                  <a:lnTo>
                    <a:pt x="111" y="813"/>
                  </a:lnTo>
                  <a:lnTo>
                    <a:pt x="95" y="814"/>
                  </a:lnTo>
                  <a:lnTo>
                    <a:pt x="94" y="835"/>
                  </a:lnTo>
                  <a:lnTo>
                    <a:pt x="102" y="835"/>
                  </a:lnTo>
                  <a:lnTo>
                    <a:pt x="111" y="834"/>
                  </a:lnTo>
                  <a:lnTo>
                    <a:pt x="110" y="823"/>
                  </a:lnTo>
                  <a:lnTo>
                    <a:pt x="94" y="823"/>
                  </a:lnTo>
                  <a:close/>
                  <a:moveTo>
                    <a:pt x="97" y="845"/>
                  </a:moveTo>
                  <a:lnTo>
                    <a:pt x="97" y="848"/>
                  </a:lnTo>
                  <a:lnTo>
                    <a:pt x="97" y="869"/>
                  </a:lnTo>
                  <a:lnTo>
                    <a:pt x="114" y="869"/>
                  </a:lnTo>
                  <a:lnTo>
                    <a:pt x="113" y="847"/>
                  </a:lnTo>
                  <a:lnTo>
                    <a:pt x="113" y="844"/>
                  </a:lnTo>
                  <a:lnTo>
                    <a:pt x="97" y="845"/>
                  </a:lnTo>
                  <a:close/>
                  <a:moveTo>
                    <a:pt x="97" y="882"/>
                  </a:moveTo>
                  <a:lnTo>
                    <a:pt x="97" y="892"/>
                  </a:lnTo>
                  <a:lnTo>
                    <a:pt x="114" y="892"/>
                  </a:lnTo>
                  <a:lnTo>
                    <a:pt x="115" y="881"/>
                  </a:lnTo>
                  <a:lnTo>
                    <a:pt x="106" y="880"/>
                  </a:lnTo>
                  <a:lnTo>
                    <a:pt x="115" y="882"/>
                  </a:lnTo>
                  <a:lnTo>
                    <a:pt x="115" y="877"/>
                  </a:lnTo>
                  <a:lnTo>
                    <a:pt x="115" y="877"/>
                  </a:lnTo>
                  <a:lnTo>
                    <a:pt x="116" y="856"/>
                  </a:lnTo>
                  <a:lnTo>
                    <a:pt x="108" y="856"/>
                  </a:lnTo>
                  <a:lnTo>
                    <a:pt x="99" y="856"/>
                  </a:lnTo>
                  <a:lnTo>
                    <a:pt x="99" y="860"/>
                  </a:lnTo>
                  <a:lnTo>
                    <a:pt x="116" y="860"/>
                  </a:lnTo>
                  <a:lnTo>
                    <a:pt x="116" y="856"/>
                  </a:lnTo>
                  <a:lnTo>
                    <a:pt x="99" y="855"/>
                  </a:lnTo>
                  <a:lnTo>
                    <a:pt x="98" y="876"/>
                  </a:lnTo>
                  <a:lnTo>
                    <a:pt x="107" y="876"/>
                  </a:lnTo>
                  <a:lnTo>
                    <a:pt x="98" y="875"/>
                  </a:lnTo>
                  <a:lnTo>
                    <a:pt x="98" y="879"/>
                  </a:lnTo>
                  <a:lnTo>
                    <a:pt x="98" y="880"/>
                  </a:lnTo>
                  <a:lnTo>
                    <a:pt x="97" y="891"/>
                  </a:lnTo>
                  <a:lnTo>
                    <a:pt x="106" y="892"/>
                  </a:lnTo>
                  <a:lnTo>
                    <a:pt x="114" y="892"/>
                  </a:lnTo>
                  <a:lnTo>
                    <a:pt x="114" y="882"/>
                  </a:lnTo>
                  <a:lnTo>
                    <a:pt x="97" y="882"/>
                  </a:lnTo>
                  <a:close/>
                  <a:moveTo>
                    <a:pt x="99" y="872"/>
                  </a:moveTo>
                  <a:lnTo>
                    <a:pt x="100" y="897"/>
                  </a:lnTo>
                  <a:lnTo>
                    <a:pt x="117" y="897"/>
                  </a:lnTo>
                  <a:lnTo>
                    <a:pt x="116" y="872"/>
                  </a:lnTo>
                  <a:lnTo>
                    <a:pt x="99" y="872"/>
                  </a:lnTo>
                  <a:close/>
                  <a:moveTo>
                    <a:pt x="100" y="910"/>
                  </a:moveTo>
                  <a:lnTo>
                    <a:pt x="100" y="915"/>
                  </a:lnTo>
                  <a:lnTo>
                    <a:pt x="113" y="921"/>
                  </a:lnTo>
                  <a:lnTo>
                    <a:pt x="114" y="921"/>
                  </a:lnTo>
                  <a:lnTo>
                    <a:pt x="117" y="915"/>
                  </a:lnTo>
                  <a:lnTo>
                    <a:pt x="118" y="904"/>
                  </a:lnTo>
                  <a:lnTo>
                    <a:pt x="109" y="903"/>
                  </a:lnTo>
                  <a:lnTo>
                    <a:pt x="101" y="904"/>
                  </a:lnTo>
                  <a:lnTo>
                    <a:pt x="102" y="915"/>
                  </a:lnTo>
                  <a:lnTo>
                    <a:pt x="102" y="927"/>
                  </a:lnTo>
                  <a:lnTo>
                    <a:pt x="119" y="927"/>
                  </a:lnTo>
                  <a:lnTo>
                    <a:pt x="119" y="917"/>
                  </a:lnTo>
                  <a:lnTo>
                    <a:pt x="103" y="916"/>
                  </a:lnTo>
                  <a:lnTo>
                    <a:pt x="102" y="926"/>
                  </a:lnTo>
                  <a:lnTo>
                    <a:pt x="111" y="926"/>
                  </a:lnTo>
                  <a:lnTo>
                    <a:pt x="119" y="926"/>
                  </a:lnTo>
                  <a:lnTo>
                    <a:pt x="118" y="914"/>
                  </a:lnTo>
                  <a:lnTo>
                    <a:pt x="118" y="902"/>
                  </a:lnTo>
                  <a:lnTo>
                    <a:pt x="101" y="902"/>
                  </a:lnTo>
                  <a:lnTo>
                    <a:pt x="100" y="913"/>
                  </a:lnTo>
                  <a:lnTo>
                    <a:pt x="109" y="914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08" y="915"/>
                  </a:lnTo>
                  <a:lnTo>
                    <a:pt x="117" y="914"/>
                  </a:lnTo>
                  <a:lnTo>
                    <a:pt x="117" y="910"/>
                  </a:lnTo>
                  <a:lnTo>
                    <a:pt x="100" y="910"/>
                  </a:lnTo>
                  <a:close/>
                  <a:moveTo>
                    <a:pt x="103" y="919"/>
                  </a:moveTo>
                  <a:lnTo>
                    <a:pt x="104" y="927"/>
                  </a:lnTo>
                  <a:lnTo>
                    <a:pt x="104" y="944"/>
                  </a:lnTo>
                  <a:lnTo>
                    <a:pt x="121" y="944"/>
                  </a:lnTo>
                  <a:lnTo>
                    <a:pt x="120" y="926"/>
                  </a:lnTo>
                  <a:lnTo>
                    <a:pt x="120" y="919"/>
                  </a:lnTo>
                  <a:lnTo>
                    <a:pt x="103" y="919"/>
                  </a:lnTo>
                  <a:close/>
                  <a:moveTo>
                    <a:pt x="121" y="936"/>
                  </a:moveTo>
                  <a:lnTo>
                    <a:pt x="122" y="927"/>
                  </a:lnTo>
                  <a:lnTo>
                    <a:pt x="113" y="926"/>
                  </a:lnTo>
                  <a:lnTo>
                    <a:pt x="105" y="927"/>
                  </a:lnTo>
                  <a:lnTo>
                    <a:pt x="106" y="938"/>
                  </a:lnTo>
                  <a:lnTo>
                    <a:pt x="122" y="938"/>
                  </a:lnTo>
                  <a:lnTo>
                    <a:pt x="123" y="915"/>
                  </a:lnTo>
                  <a:lnTo>
                    <a:pt x="115" y="915"/>
                  </a:lnTo>
                  <a:lnTo>
                    <a:pt x="106" y="915"/>
                  </a:lnTo>
                  <a:lnTo>
                    <a:pt x="106" y="923"/>
                  </a:lnTo>
                  <a:lnTo>
                    <a:pt x="123" y="923"/>
                  </a:lnTo>
                  <a:lnTo>
                    <a:pt x="123" y="915"/>
                  </a:lnTo>
                  <a:lnTo>
                    <a:pt x="106" y="915"/>
                  </a:lnTo>
                  <a:lnTo>
                    <a:pt x="106" y="937"/>
                  </a:lnTo>
                  <a:lnTo>
                    <a:pt x="114" y="937"/>
                  </a:lnTo>
                  <a:lnTo>
                    <a:pt x="122" y="937"/>
                  </a:lnTo>
                  <a:lnTo>
                    <a:pt x="122" y="926"/>
                  </a:lnTo>
                  <a:lnTo>
                    <a:pt x="105" y="926"/>
                  </a:lnTo>
                  <a:lnTo>
                    <a:pt x="104" y="935"/>
                  </a:lnTo>
                  <a:lnTo>
                    <a:pt x="121" y="936"/>
                  </a:lnTo>
                  <a:close/>
                  <a:moveTo>
                    <a:pt x="107" y="935"/>
                  </a:moveTo>
                  <a:lnTo>
                    <a:pt x="107" y="946"/>
                  </a:lnTo>
                  <a:lnTo>
                    <a:pt x="124" y="946"/>
                  </a:lnTo>
                  <a:lnTo>
                    <a:pt x="124" y="931"/>
                  </a:lnTo>
                  <a:lnTo>
                    <a:pt x="108" y="931"/>
                  </a:lnTo>
                  <a:lnTo>
                    <a:pt x="107" y="945"/>
                  </a:lnTo>
                  <a:lnTo>
                    <a:pt x="116" y="946"/>
                  </a:lnTo>
                  <a:lnTo>
                    <a:pt x="124" y="945"/>
                  </a:lnTo>
                  <a:lnTo>
                    <a:pt x="124" y="935"/>
                  </a:lnTo>
                  <a:lnTo>
                    <a:pt x="107" y="935"/>
                  </a:lnTo>
                  <a:close/>
                  <a:moveTo>
                    <a:pt x="108" y="927"/>
                  </a:moveTo>
                  <a:lnTo>
                    <a:pt x="109" y="961"/>
                  </a:lnTo>
                  <a:lnTo>
                    <a:pt x="118" y="969"/>
                  </a:lnTo>
                  <a:lnTo>
                    <a:pt x="119" y="969"/>
                  </a:lnTo>
                  <a:lnTo>
                    <a:pt x="126" y="961"/>
                  </a:lnTo>
                  <a:lnTo>
                    <a:pt x="126" y="946"/>
                  </a:lnTo>
                  <a:lnTo>
                    <a:pt x="110" y="945"/>
                  </a:lnTo>
                  <a:lnTo>
                    <a:pt x="109" y="961"/>
                  </a:lnTo>
                  <a:lnTo>
                    <a:pt x="117" y="961"/>
                  </a:lnTo>
                  <a:lnTo>
                    <a:pt x="116" y="953"/>
                  </a:lnTo>
                  <a:lnTo>
                    <a:pt x="115" y="953"/>
                  </a:lnTo>
                  <a:lnTo>
                    <a:pt x="117" y="961"/>
                  </a:lnTo>
                  <a:lnTo>
                    <a:pt x="125" y="961"/>
                  </a:lnTo>
                  <a:lnTo>
                    <a:pt x="125" y="927"/>
                  </a:lnTo>
                  <a:lnTo>
                    <a:pt x="108" y="927"/>
                  </a:lnTo>
                  <a:close/>
                  <a:moveTo>
                    <a:pt x="110" y="954"/>
                  </a:moveTo>
                  <a:lnTo>
                    <a:pt x="110" y="959"/>
                  </a:lnTo>
                  <a:lnTo>
                    <a:pt x="127" y="959"/>
                  </a:lnTo>
                  <a:lnTo>
                    <a:pt x="128" y="950"/>
                  </a:lnTo>
                  <a:lnTo>
                    <a:pt x="119" y="950"/>
                  </a:lnTo>
                  <a:lnTo>
                    <a:pt x="128" y="952"/>
                  </a:lnTo>
                  <a:lnTo>
                    <a:pt x="128" y="950"/>
                  </a:lnTo>
                  <a:lnTo>
                    <a:pt x="120" y="948"/>
                  </a:lnTo>
                  <a:lnTo>
                    <a:pt x="112" y="948"/>
                  </a:lnTo>
                  <a:lnTo>
                    <a:pt x="112" y="957"/>
                  </a:lnTo>
                  <a:lnTo>
                    <a:pt x="129" y="957"/>
                  </a:lnTo>
                  <a:lnTo>
                    <a:pt x="128" y="948"/>
                  </a:lnTo>
                  <a:lnTo>
                    <a:pt x="112" y="945"/>
                  </a:lnTo>
                  <a:lnTo>
                    <a:pt x="111" y="947"/>
                  </a:lnTo>
                  <a:lnTo>
                    <a:pt x="111" y="949"/>
                  </a:lnTo>
                  <a:lnTo>
                    <a:pt x="110" y="958"/>
                  </a:lnTo>
                  <a:lnTo>
                    <a:pt x="119" y="959"/>
                  </a:lnTo>
                  <a:lnTo>
                    <a:pt x="127" y="958"/>
                  </a:lnTo>
                  <a:lnTo>
                    <a:pt x="127" y="953"/>
                  </a:lnTo>
                  <a:lnTo>
                    <a:pt x="110" y="954"/>
                  </a:lnTo>
                  <a:close/>
                  <a:moveTo>
                    <a:pt x="112" y="969"/>
                  </a:moveTo>
                  <a:lnTo>
                    <a:pt x="112" y="990"/>
                  </a:lnTo>
                  <a:lnTo>
                    <a:pt x="112" y="991"/>
                  </a:lnTo>
                  <a:lnTo>
                    <a:pt x="113" y="995"/>
                  </a:lnTo>
                  <a:lnTo>
                    <a:pt x="129" y="993"/>
                  </a:lnTo>
                  <a:lnTo>
                    <a:pt x="130" y="967"/>
                  </a:lnTo>
                  <a:lnTo>
                    <a:pt x="113" y="967"/>
                  </a:lnTo>
                  <a:lnTo>
                    <a:pt x="113" y="993"/>
                  </a:lnTo>
                  <a:lnTo>
                    <a:pt x="121" y="993"/>
                  </a:lnTo>
                  <a:lnTo>
                    <a:pt x="129" y="992"/>
                  </a:lnTo>
                  <a:lnTo>
                    <a:pt x="129" y="988"/>
                  </a:lnTo>
                  <a:lnTo>
                    <a:pt x="120" y="990"/>
                  </a:lnTo>
                  <a:lnTo>
                    <a:pt x="129" y="990"/>
                  </a:lnTo>
                  <a:lnTo>
                    <a:pt x="129" y="969"/>
                  </a:lnTo>
                  <a:lnTo>
                    <a:pt x="112" y="969"/>
                  </a:lnTo>
                  <a:close/>
                  <a:moveTo>
                    <a:pt x="114" y="956"/>
                  </a:moveTo>
                  <a:lnTo>
                    <a:pt x="115" y="975"/>
                  </a:lnTo>
                  <a:lnTo>
                    <a:pt x="115" y="982"/>
                  </a:lnTo>
                  <a:lnTo>
                    <a:pt x="132" y="981"/>
                  </a:lnTo>
                  <a:lnTo>
                    <a:pt x="131" y="974"/>
                  </a:lnTo>
                  <a:lnTo>
                    <a:pt x="131" y="956"/>
                  </a:lnTo>
                  <a:lnTo>
                    <a:pt x="114" y="956"/>
                  </a:lnTo>
                  <a:close/>
                  <a:moveTo>
                    <a:pt x="115" y="994"/>
                  </a:moveTo>
                  <a:lnTo>
                    <a:pt x="116" y="1028"/>
                  </a:lnTo>
                  <a:lnTo>
                    <a:pt x="133" y="1028"/>
                  </a:lnTo>
                  <a:lnTo>
                    <a:pt x="133" y="1012"/>
                  </a:lnTo>
                  <a:lnTo>
                    <a:pt x="117" y="1011"/>
                  </a:lnTo>
                  <a:lnTo>
                    <a:pt x="116" y="1027"/>
                  </a:lnTo>
                  <a:lnTo>
                    <a:pt x="124" y="1028"/>
                  </a:lnTo>
                  <a:lnTo>
                    <a:pt x="133" y="1027"/>
                  </a:lnTo>
                  <a:lnTo>
                    <a:pt x="132" y="994"/>
                  </a:lnTo>
                  <a:lnTo>
                    <a:pt x="115" y="994"/>
                  </a:lnTo>
                  <a:close/>
                  <a:moveTo>
                    <a:pt x="133" y="999"/>
                  </a:moveTo>
                  <a:lnTo>
                    <a:pt x="134" y="985"/>
                  </a:lnTo>
                  <a:lnTo>
                    <a:pt x="126" y="985"/>
                  </a:lnTo>
                  <a:lnTo>
                    <a:pt x="117" y="985"/>
                  </a:lnTo>
                  <a:lnTo>
                    <a:pt x="118" y="996"/>
                  </a:lnTo>
                  <a:lnTo>
                    <a:pt x="134" y="996"/>
                  </a:lnTo>
                  <a:lnTo>
                    <a:pt x="134" y="985"/>
                  </a:lnTo>
                  <a:lnTo>
                    <a:pt x="117" y="985"/>
                  </a:lnTo>
                  <a:lnTo>
                    <a:pt x="117" y="999"/>
                  </a:lnTo>
                  <a:lnTo>
                    <a:pt x="133" y="999"/>
                  </a:lnTo>
                  <a:close/>
                  <a:moveTo>
                    <a:pt x="118" y="1009"/>
                  </a:moveTo>
                  <a:lnTo>
                    <a:pt x="118" y="1009"/>
                  </a:lnTo>
                  <a:lnTo>
                    <a:pt x="135" y="1011"/>
                  </a:lnTo>
                  <a:lnTo>
                    <a:pt x="135" y="1007"/>
                  </a:lnTo>
                  <a:lnTo>
                    <a:pt x="135" y="1006"/>
                  </a:lnTo>
                  <a:lnTo>
                    <a:pt x="136" y="966"/>
                  </a:lnTo>
                  <a:lnTo>
                    <a:pt x="128" y="966"/>
                  </a:lnTo>
                  <a:lnTo>
                    <a:pt x="119" y="966"/>
                  </a:lnTo>
                  <a:lnTo>
                    <a:pt x="119" y="973"/>
                  </a:lnTo>
                  <a:lnTo>
                    <a:pt x="136" y="973"/>
                  </a:lnTo>
                  <a:lnTo>
                    <a:pt x="136" y="966"/>
                  </a:lnTo>
                  <a:lnTo>
                    <a:pt x="119" y="966"/>
                  </a:lnTo>
                  <a:lnTo>
                    <a:pt x="118" y="1005"/>
                  </a:lnTo>
                  <a:lnTo>
                    <a:pt x="127" y="1005"/>
                  </a:lnTo>
                  <a:lnTo>
                    <a:pt x="118" y="1004"/>
                  </a:lnTo>
                  <a:lnTo>
                    <a:pt x="118" y="1008"/>
                  </a:lnTo>
                  <a:lnTo>
                    <a:pt x="126" y="1009"/>
                  </a:lnTo>
                  <a:lnTo>
                    <a:pt x="135" y="1009"/>
                  </a:lnTo>
                  <a:lnTo>
                    <a:pt x="135" y="1009"/>
                  </a:lnTo>
                  <a:lnTo>
                    <a:pt x="118" y="1009"/>
                  </a:lnTo>
                  <a:close/>
                  <a:moveTo>
                    <a:pt x="119" y="985"/>
                  </a:moveTo>
                  <a:lnTo>
                    <a:pt x="120" y="1011"/>
                  </a:lnTo>
                  <a:lnTo>
                    <a:pt x="137" y="1011"/>
                  </a:lnTo>
                  <a:lnTo>
                    <a:pt x="136" y="985"/>
                  </a:lnTo>
                  <a:lnTo>
                    <a:pt x="119" y="985"/>
                  </a:lnTo>
                  <a:close/>
                  <a:moveTo>
                    <a:pt x="137" y="1011"/>
                  </a:moveTo>
                  <a:lnTo>
                    <a:pt x="137" y="989"/>
                  </a:lnTo>
                  <a:lnTo>
                    <a:pt x="129" y="988"/>
                  </a:lnTo>
                  <a:lnTo>
                    <a:pt x="120" y="988"/>
                  </a:lnTo>
                  <a:lnTo>
                    <a:pt x="121" y="1016"/>
                  </a:lnTo>
                  <a:lnTo>
                    <a:pt x="138" y="1015"/>
                  </a:lnTo>
                  <a:lnTo>
                    <a:pt x="137" y="988"/>
                  </a:lnTo>
                  <a:lnTo>
                    <a:pt x="120" y="988"/>
                  </a:lnTo>
                  <a:lnTo>
                    <a:pt x="120" y="1011"/>
                  </a:lnTo>
                  <a:lnTo>
                    <a:pt x="137" y="1011"/>
                  </a:lnTo>
                  <a:close/>
                  <a:moveTo>
                    <a:pt x="138" y="1009"/>
                  </a:moveTo>
                  <a:lnTo>
                    <a:pt x="138" y="1002"/>
                  </a:lnTo>
                  <a:lnTo>
                    <a:pt x="130" y="1002"/>
                  </a:lnTo>
                  <a:lnTo>
                    <a:pt x="122" y="1003"/>
                  </a:lnTo>
                  <a:lnTo>
                    <a:pt x="122" y="1010"/>
                  </a:lnTo>
                  <a:lnTo>
                    <a:pt x="139" y="1009"/>
                  </a:lnTo>
                  <a:lnTo>
                    <a:pt x="139" y="998"/>
                  </a:lnTo>
                  <a:lnTo>
                    <a:pt x="122" y="998"/>
                  </a:lnTo>
                  <a:lnTo>
                    <a:pt x="122" y="1009"/>
                  </a:lnTo>
                  <a:lnTo>
                    <a:pt x="131" y="1009"/>
                  </a:lnTo>
                  <a:lnTo>
                    <a:pt x="139" y="1009"/>
                  </a:lnTo>
                  <a:lnTo>
                    <a:pt x="138" y="1001"/>
                  </a:lnTo>
                  <a:lnTo>
                    <a:pt x="122" y="1001"/>
                  </a:lnTo>
                  <a:lnTo>
                    <a:pt x="121" y="1008"/>
                  </a:lnTo>
                  <a:lnTo>
                    <a:pt x="138" y="1009"/>
                  </a:lnTo>
                  <a:close/>
                  <a:moveTo>
                    <a:pt x="123" y="988"/>
                  </a:moveTo>
                  <a:lnTo>
                    <a:pt x="124" y="1001"/>
                  </a:lnTo>
                  <a:lnTo>
                    <a:pt x="124" y="1003"/>
                  </a:lnTo>
                  <a:lnTo>
                    <a:pt x="124" y="1006"/>
                  </a:lnTo>
                  <a:lnTo>
                    <a:pt x="133" y="1005"/>
                  </a:lnTo>
                  <a:lnTo>
                    <a:pt x="124" y="1005"/>
                  </a:lnTo>
                  <a:lnTo>
                    <a:pt x="125" y="1031"/>
                  </a:lnTo>
                  <a:lnTo>
                    <a:pt x="125" y="1038"/>
                  </a:lnTo>
                  <a:lnTo>
                    <a:pt x="142" y="1037"/>
                  </a:lnTo>
                  <a:lnTo>
                    <a:pt x="141" y="1030"/>
                  </a:lnTo>
                  <a:lnTo>
                    <a:pt x="141" y="1004"/>
                  </a:lnTo>
                  <a:lnTo>
                    <a:pt x="141" y="1003"/>
                  </a:lnTo>
                  <a:lnTo>
                    <a:pt x="140" y="1000"/>
                  </a:lnTo>
                  <a:lnTo>
                    <a:pt x="132" y="1001"/>
                  </a:lnTo>
                  <a:lnTo>
                    <a:pt x="140" y="1001"/>
                  </a:lnTo>
                  <a:lnTo>
                    <a:pt x="140" y="987"/>
                  </a:lnTo>
                  <a:lnTo>
                    <a:pt x="123" y="988"/>
                  </a:lnTo>
                  <a:close/>
                  <a:moveTo>
                    <a:pt x="143" y="1033"/>
                  </a:moveTo>
                  <a:lnTo>
                    <a:pt x="143" y="1017"/>
                  </a:lnTo>
                  <a:lnTo>
                    <a:pt x="144" y="1011"/>
                  </a:lnTo>
                  <a:lnTo>
                    <a:pt x="144" y="1009"/>
                  </a:lnTo>
                  <a:lnTo>
                    <a:pt x="128" y="1006"/>
                  </a:lnTo>
                  <a:lnTo>
                    <a:pt x="127" y="1009"/>
                  </a:lnTo>
                  <a:lnTo>
                    <a:pt x="127" y="1016"/>
                  </a:lnTo>
                  <a:lnTo>
                    <a:pt x="126" y="1032"/>
                  </a:lnTo>
                  <a:lnTo>
                    <a:pt x="143" y="1033"/>
                  </a:lnTo>
                  <a:close/>
                  <a:moveTo>
                    <a:pt x="128" y="1018"/>
                  </a:moveTo>
                  <a:lnTo>
                    <a:pt x="128" y="1021"/>
                  </a:lnTo>
                  <a:lnTo>
                    <a:pt x="145" y="1020"/>
                  </a:lnTo>
                  <a:lnTo>
                    <a:pt x="146" y="1002"/>
                  </a:lnTo>
                  <a:lnTo>
                    <a:pt x="137" y="1002"/>
                  </a:lnTo>
                  <a:lnTo>
                    <a:pt x="129" y="1002"/>
                  </a:lnTo>
                  <a:lnTo>
                    <a:pt x="130" y="1022"/>
                  </a:lnTo>
                  <a:lnTo>
                    <a:pt x="130" y="1030"/>
                  </a:lnTo>
                  <a:lnTo>
                    <a:pt x="131" y="1032"/>
                  </a:lnTo>
                  <a:lnTo>
                    <a:pt x="147" y="1031"/>
                  </a:lnTo>
                  <a:lnTo>
                    <a:pt x="147" y="1029"/>
                  </a:lnTo>
                  <a:lnTo>
                    <a:pt x="146" y="1021"/>
                  </a:lnTo>
                  <a:lnTo>
                    <a:pt x="146" y="1002"/>
                  </a:lnTo>
                  <a:lnTo>
                    <a:pt x="129" y="1002"/>
                  </a:lnTo>
                  <a:lnTo>
                    <a:pt x="128" y="1020"/>
                  </a:lnTo>
                  <a:lnTo>
                    <a:pt x="137" y="1020"/>
                  </a:lnTo>
                  <a:lnTo>
                    <a:pt x="145" y="1020"/>
                  </a:lnTo>
                  <a:lnTo>
                    <a:pt x="145" y="1017"/>
                  </a:lnTo>
                  <a:lnTo>
                    <a:pt x="128" y="1018"/>
                  </a:lnTo>
                  <a:close/>
                  <a:moveTo>
                    <a:pt x="148" y="1035"/>
                  </a:moveTo>
                  <a:lnTo>
                    <a:pt x="148" y="1025"/>
                  </a:lnTo>
                  <a:lnTo>
                    <a:pt x="140" y="1025"/>
                  </a:lnTo>
                  <a:lnTo>
                    <a:pt x="131" y="1025"/>
                  </a:lnTo>
                  <a:lnTo>
                    <a:pt x="132" y="1040"/>
                  </a:lnTo>
                  <a:lnTo>
                    <a:pt x="149" y="1040"/>
                  </a:lnTo>
                  <a:lnTo>
                    <a:pt x="148" y="1025"/>
                  </a:lnTo>
                  <a:lnTo>
                    <a:pt x="131" y="1024"/>
                  </a:lnTo>
                  <a:lnTo>
                    <a:pt x="131" y="1034"/>
                  </a:lnTo>
                  <a:lnTo>
                    <a:pt x="148" y="1035"/>
                  </a:lnTo>
                  <a:close/>
                  <a:moveTo>
                    <a:pt x="132" y="1053"/>
                  </a:moveTo>
                  <a:lnTo>
                    <a:pt x="132" y="1069"/>
                  </a:lnTo>
                  <a:lnTo>
                    <a:pt x="149" y="1069"/>
                  </a:lnTo>
                  <a:lnTo>
                    <a:pt x="149" y="1060"/>
                  </a:lnTo>
                  <a:lnTo>
                    <a:pt x="150" y="1034"/>
                  </a:lnTo>
                  <a:lnTo>
                    <a:pt x="133" y="1034"/>
                  </a:lnTo>
                  <a:lnTo>
                    <a:pt x="133" y="1060"/>
                  </a:lnTo>
                  <a:lnTo>
                    <a:pt x="132" y="1068"/>
                  </a:lnTo>
                  <a:lnTo>
                    <a:pt x="140" y="1069"/>
                  </a:lnTo>
                  <a:lnTo>
                    <a:pt x="149" y="1068"/>
                  </a:lnTo>
                  <a:lnTo>
                    <a:pt x="149" y="1053"/>
                  </a:lnTo>
                  <a:lnTo>
                    <a:pt x="132" y="1053"/>
                  </a:lnTo>
                  <a:close/>
                  <a:moveTo>
                    <a:pt x="150" y="1022"/>
                  </a:moveTo>
                  <a:lnTo>
                    <a:pt x="150" y="1015"/>
                  </a:lnTo>
                  <a:lnTo>
                    <a:pt x="142" y="1015"/>
                  </a:lnTo>
                  <a:lnTo>
                    <a:pt x="133" y="1015"/>
                  </a:lnTo>
                  <a:lnTo>
                    <a:pt x="134" y="1034"/>
                  </a:lnTo>
                  <a:lnTo>
                    <a:pt x="151" y="1034"/>
                  </a:lnTo>
                  <a:lnTo>
                    <a:pt x="150" y="1015"/>
                  </a:lnTo>
                  <a:lnTo>
                    <a:pt x="133" y="1015"/>
                  </a:lnTo>
                  <a:lnTo>
                    <a:pt x="133" y="1022"/>
                  </a:lnTo>
                  <a:lnTo>
                    <a:pt x="150" y="1022"/>
                  </a:lnTo>
                  <a:close/>
                  <a:moveTo>
                    <a:pt x="134" y="1046"/>
                  </a:moveTo>
                  <a:lnTo>
                    <a:pt x="134" y="1050"/>
                  </a:lnTo>
                  <a:lnTo>
                    <a:pt x="151" y="1050"/>
                  </a:lnTo>
                  <a:lnTo>
                    <a:pt x="151" y="1036"/>
                  </a:lnTo>
                  <a:lnTo>
                    <a:pt x="143" y="1035"/>
                  </a:lnTo>
                  <a:lnTo>
                    <a:pt x="135" y="1035"/>
                  </a:lnTo>
                  <a:lnTo>
                    <a:pt x="135" y="1067"/>
                  </a:lnTo>
                  <a:lnTo>
                    <a:pt x="152" y="1067"/>
                  </a:lnTo>
                  <a:lnTo>
                    <a:pt x="151" y="1035"/>
                  </a:lnTo>
                  <a:lnTo>
                    <a:pt x="135" y="1035"/>
                  </a:lnTo>
                  <a:lnTo>
                    <a:pt x="134" y="1050"/>
                  </a:lnTo>
                  <a:lnTo>
                    <a:pt x="142" y="1050"/>
                  </a:lnTo>
                  <a:lnTo>
                    <a:pt x="151" y="1050"/>
                  </a:lnTo>
                  <a:lnTo>
                    <a:pt x="151" y="1046"/>
                  </a:lnTo>
                  <a:lnTo>
                    <a:pt x="134" y="1046"/>
                  </a:lnTo>
                  <a:close/>
                  <a:moveTo>
                    <a:pt x="152" y="1057"/>
                  </a:moveTo>
                  <a:lnTo>
                    <a:pt x="153" y="1034"/>
                  </a:lnTo>
                  <a:lnTo>
                    <a:pt x="153" y="1032"/>
                  </a:lnTo>
                  <a:lnTo>
                    <a:pt x="136" y="1031"/>
                  </a:lnTo>
                  <a:lnTo>
                    <a:pt x="136" y="1034"/>
                  </a:lnTo>
                  <a:lnTo>
                    <a:pt x="135" y="1056"/>
                  </a:lnTo>
                  <a:lnTo>
                    <a:pt x="152" y="1057"/>
                  </a:lnTo>
                  <a:close/>
                  <a:moveTo>
                    <a:pt x="153" y="1020"/>
                  </a:moveTo>
                  <a:lnTo>
                    <a:pt x="154" y="1008"/>
                  </a:lnTo>
                  <a:lnTo>
                    <a:pt x="146" y="1007"/>
                  </a:lnTo>
                  <a:lnTo>
                    <a:pt x="137" y="1007"/>
                  </a:lnTo>
                  <a:lnTo>
                    <a:pt x="138" y="1046"/>
                  </a:lnTo>
                  <a:lnTo>
                    <a:pt x="155" y="1045"/>
                  </a:lnTo>
                  <a:lnTo>
                    <a:pt x="154" y="1007"/>
                  </a:lnTo>
                  <a:lnTo>
                    <a:pt x="137" y="1007"/>
                  </a:lnTo>
                  <a:lnTo>
                    <a:pt x="137" y="1019"/>
                  </a:lnTo>
                  <a:lnTo>
                    <a:pt x="153" y="1020"/>
                  </a:lnTo>
                  <a:close/>
                  <a:moveTo>
                    <a:pt x="155" y="1039"/>
                  </a:moveTo>
                  <a:lnTo>
                    <a:pt x="155" y="1022"/>
                  </a:lnTo>
                  <a:lnTo>
                    <a:pt x="147" y="1022"/>
                  </a:lnTo>
                  <a:lnTo>
                    <a:pt x="138" y="1022"/>
                  </a:lnTo>
                  <a:lnTo>
                    <a:pt x="138" y="1029"/>
                  </a:lnTo>
                  <a:lnTo>
                    <a:pt x="155" y="1029"/>
                  </a:lnTo>
                  <a:lnTo>
                    <a:pt x="155" y="1021"/>
                  </a:lnTo>
                  <a:lnTo>
                    <a:pt x="138" y="1021"/>
                  </a:lnTo>
                  <a:lnTo>
                    <a:pt x="138" y="1039"/>
                  </a:lnTo>
                  <a:lnTo>
                    <a:pt x="155" y="1039"/>
                  </a:lnTo>
                  <a:close/>
                  <a:moveTo>
                    <a:pt x="139" y="1042"/>
                  </a:moveTo>
                  <a:lnTo>
                    <a:pt x="139" y="1042"/>
                  </a:lnTo>
                  <a:lnTo>
                    <a:pt x="149" y="1051"/>
                  </a:lnTo>
                  <a:lnTo>
                    <a:pt x="150" y="1050"/>
                  </a:lnTo>
                  <a:lnTo>
                    <a:pt x="148" y="1042"/>
                  </a:lnTo>
                  <a:lnTo>
                    <a:pt x="140" y="1043"/>
                  </a:lnTo>
                  <a:lnTo>
                    <a:pt x="140" y="1050"/>
                  </a:lnTo>
                  <a:lnTo>
                    <a:pt x="141" y="1060"/>
                  </a:lnTo>
                  <a:lnTo>
                    <a:pt x="158" y="1060"/>
                  </a:lnTo>
                  <a:lnTo>
                    <a:pt x="158" y="1036"/>
                  </a:lnTo>
                  <a:lnTo>
                    <a:pt x="150" y="1035"/>
                  </a:lnTo>
                  <a:lnTo>
                    <a:pt x="142" y="1036"/>
                  </a:lnTo>
                  <a:lnTo>
                    <a:pt x="142" y="1042"/>
                  </a:lnTo>
                  <a:lnTo>
                    <a:pt x="159" y="1042"/>
                  </a:lnTo>
                  <a:lnTo>
                    <a:pt x="158" y="1035"/>
                  </a:lnTo>
                  <a:lnTo>
                    <a:pt x="142" y="1035"/>
                  </a:lnTo>
                  <a:lnTo>
                    <a:pt x="141" y="1060"/>
                  </a:lnTo>
                  <a:lnTo>
                    <a:pt x="149" y="1060"/>
                  </a:lnTo>
                  <a:lnTo>
                    <a:pt x="158" y="1060"/>
                  </a:lnTo>
                  <a:lnTo>
                    <a:pt x="157" y="1049"/>
                  </a:lnTo>
                  <a:lnTo>
                    <a:pt x="157" y="1042"/>
                  </a:lnTo>
                  <a:lnTo>
                    <a:pt x="146" y="1034"/>
                  </a:lnTo>
                  <a:lnTo>
                    <a:pt x="146" y="1034"/>
                  </a:lnTo>
                  <a:lnTo>
                    <a:pt x="148" y="1042"/>
                  </a:lnTo>
                  <a:lnTo>
                    <a:pt x="156" y="1042"/>
                  </a:lnTo>
                  <a:lnTo>
                    <a:pt x="156" y="1042"/>
                  </a:lnTo>
                  <a:lnTo>
                    <a:pt x="139" y="1042"/>
                  </a:lnTo>
                  <a:close/>
                  <a:moveTo>
                    <a:pt x="142" y="1055"/>
                  </a:moveTo>
                  <a:lnTo>
                    <a:pt x="142" y="1061"/>
                  </a:lnTo>
                  <a:lnTo>
                    <a:pt x="158" y="1065"/>
                  </a:lnTo>
                  <a:lnTo>
                    <a:pt x="159" y="1064"/>
                  </a:lnTo>
                  <a:lnTo>
                    <a:pt x="160" y="1060"/>
                  </a:lnTo>
                  <a:lnTo>
                    <a:pt x="160" y="1048"/>
                  </a:lnTo>
                  <a:lnTo>
                    <a:pt x="152" y="1048"/>
                  </a:lnTo>
                  <a:lnTo>
                    <a:pt x="143" y="1048"/>
                  </a:lnTo>
                  <a:lnTo>
                    <a:pt x="144" y="1053"/>
                  </a:lnTo>
                  <a:lnTo>
                    <a:pt x="160" y="1053"/>
                  </a:lnTo>
                  <a:lnTo>
                    <a:pt x="160" y="1047"/>
                  </a:lnTo>
                  <a:lnTo>
                    <a:pt x="143" y="1047"/>
                  </a:lnTo>
                  <a:lnTo>
                    <a:pt x="143" y="1060"/>
                  </a:lnTo>
                  <a:lnTo>
                    <a:pt x="151" y="1060"/>
                  </a:lnTo>
                  <a:lnTo>
                    <a:pt x="144" y="1056"/>
                  </a:lnTo>
                  <a:lnTo>
                    <a:pt x="143" y="1057"/>
                  </a:lnTo>
                  <a:lnTo>
                    <a:pt x="151" y="1061"/>
                  </a:lnTo>
                  <a:lnTo>
                    <a:pt x="159" y="1061"/>
                  </a:lnTo>
                  <a:lnTo>
                    <a:pt x="159" y="1054"/>
                  </a:lnTo>
                  <a:lnTo>
                    <a:pt x="142" y="1055"/>
                  </a:lnTo>
                  <a:close/>
                  <a:moveTo>
                    <a:pt x="144" y="1065"/>
                  </a:moveTo>
                  <a:lnTo>
                    <a:pt x="145" y="1089"/>
                  </a:lnTo>
                  <a:lnTo>
                    <a:pt x="161" y="1089"/>
                  </a:lnTo>
                  <a:lnTo>
                    <a:pt x="162" y="1063"/>
                  </a:lnTo>
                  <a:lnTo>
                    <a:pt x="145" y="1063"/>
                  </a:lnTo>
                  <a:lnTo>
                    <a:pt x="145" y="1089"/>
                  </a:lnTo>
                  <a:lnTo>
                    <a:pt x="153" y="1089"/>
                  </a:lnTo>
                  <a:lnTo>
                    <a:pt x="161" y="1089"/>
                  </a:lnTo>
                  <a:lnTo>
                    <a:pt x="161" y="1065"/>
                  </a:lnTo>
                  <a:lnTo>
                    <a:pt x="144" y="1065"/>
                  </a:lnTo>
                  <a:close/>
                  <a:moveTo>
                    <a:pt x="162" y="1050"/>
                  </a:moveTo>
                  <a:lnTo>
                    <a:pt x="162" y="1047"/>
                  </a:lnTo>
                  <a:lnTo>
                    <a:pt x="162" y="1036"/>
                  </a:lnTo>
                  <a:lnTo>
                    <a:pt x="154" y="1035"/>
                  </a:lnTo>
                  <a:lnTo>
                    <a:pt x="146" y="1035"/>
                  </a:lnTo>
                  <a:lnTo>
                    <a:pt x="146" y="1045"/>
                  </a:lnTo>
                  <a:lnTo>
                    <a:pt x="163" y="1045"/>
                  </a:lnTo>
                  <a:lnTo>
                    <a:pt x="162" y="1035"/>
                  </a:lnTo>
                  <a:lnTo>
                    <a:pt x="146" y="1035"/>
                  </a:lnTo>
                  <a:lnTo>
                    <a:pt x="145" y="1046"/>
                  </a:lnTo>
                  <a:lnTo>
                    <a:pt x="145" y="1050"/>
                  </a:lnTo>
                  <a:lnTo>
                    <a:pt x="162" y="1050"/>
                  </a:lnTo>
                  <a:close/>
                  <a:moveTo>
                    <a:pt x="146" y="1058"/>
                  </a:moveTo>
                  <a:lnTo>
                    <a:pt x="146" y="1066"/>
                  </a:lnTo>
                  <a:lnTo>
                    <a:pt x="147" y="1082"/>
                  </a:lnTo>
                  <a:lnTo>
                    <a:pt x="164" y="1082"/>
                  </a:lnTo>
                  <a:lnTo>
                    <a:pt x="164" y="1056"/>
                  </a:lnTo>
                  <a:lnTo>
                    <a:pt x="148" y="1055"/>
                  </a:lnTo>
                  <a:lnTo>
                    <a:pt x="147" y="1082"/>
                  </a:lnTo>
                  <a:lnTo>
                    <a:pt x="155" y="1082"/>
                  </a:lnTo>
                  <a:lnTo>
                    <a:pt x="164" y="1082"/>
                  </a:lnTo>
                  <a:lnTo>
                    <a:pt x="163" y="1065"/>
                  </a:lnTo>
                  <a:lnTo>
                    <a:pt x="163" y="1058"/>
                  </a:lnTo>
                  <a:lnTo>
                    <a:pt x="146" y="1058"/>
                  </a:lnTo>
                  <a:close/>
                  <a:moveTo>
                    <a:pt x="148" y="1067"/>
                  </a:moveTo>
                  <a:lnTo>
                    <a:pt x="148" y="1078"/>
                  </a:lnTo>
                  <a:lnTo>
                    <a:pt x="165" y="1078"/>
                  </a:lnTo>
                  <a:lnTo>
                    <a:pt x="166" y="1067"/>
                  </a:lnTo>
                  <a:lnTo>
                    <a:pt x="166" y="1064"/>
                  </a:lnTo>
                  <a:lnTo>
                    <a:pt x="149" y="1062"/>
                  </a:lnTo>
                  <a:lnTo>
                    <a:pt x="149" y="1066"/>
                  </a:lnTo>
                  <a:lnTo>
                    <a:pt x="148" y="1077"/>
                  </a:lnTo>
                  <a:lnTo>
                    <a:pt x="157" y="1077"/>
                  </a:lnTo>
                  <a:lnTo>
                    <a:pt x="165" y="1077"/>
                  </a:lnTo>
                  <a:lnTo>
                    <a:pt x="165" y="1067"/>
                  </a:lnTo>
                  <a:lnTo>
                    <a:pt x="148" y="1067"/>
                  </a:lnTo>
                  <a:close/>
                  <a:moveTo>
                    <a:pt x="151" y="1067"/>
                  </a:moveTo>
                  <a:lnTo>
                    <a:pt x="151" y="1100"/>
                  </a:lnTo>
                  <a:lnTo>
                    <a:pt x="168" y="1101"/>
                  </a:lnTo>
                  <a:lnTo>
                    <a:pt x="169" y="1093"/>
                  </a:lnTo>
                  <a:lnTo>
                    <a:pt x="169" y="1090"/>
                  </a:lnTo>
                  <a:lnTo>
                    <a:pt x="170" y="1085"/>
                  </a:lnTo>
                  <a:lnTo>
                    <a:pt x="153" y="1083"/>
                  </a:lnTo>
                  <a:lnTo>
                    <a:pt x="153" y="1088"/>
                  </a:lnTo>
                  <a:lnTo>
                    <a:pt x="152" y="1092"/>
                  </a:lnTo>
                  <a:lnTo>
                    <a:pt x="151" y="1100"/>
                  </a:lnTo>
                  <a:lnTo>
                    <a:pt x="160" y="1100"/>
                  </a:lnTo>
                  <a:lnTo>
                    <a:pt x="168" y="1100"/>
                  </a:lnTo>
                  <a:lnTo>
                    <a:pt x="168" y="1067"/>
                  </a:lnTo>
                  <a:lnTo>
                    <a:pt x="151" y="1067"/>
                  </a:lnTo>
                  <a:close/>
                  <a:moveTo>
                    <a:pt x="171" y="1071"/>
                  </a:moveTo>
                  <a:lnTo>
                    <a:pt x="171" y="1066"/>
                  </a:lnTo>
                  <a:lnTo>
                    <a:pt x="162" y="1065"/>
                  </a:lnTo>
                  <a:lnTo>
                    <a:pt x="169" y="1071"/>
                  </a:lnTo>
                  <a:lnTo>
                    <a:pt x="169" y="1070"/>
                  </a:lnTo>
                  <a:lnTo>
                    <a:pt x="163" y="1065"/>
                  </a:lnTo>
                  <a:lnTo>
                    <a:pt x="155" y="1065"/>
                  </a:lnTo>
                  <a:lnTo>
                    <a:pt x="155" y="1072"/>
                  </a:lnTo>
                  <a:lnTo>
                    <a:pt x="156" y="1084"/>
                  </a:lnTo>
                  <a:lnTo>
                    <a:pt x="172" y="1083"/>
                  </a:lnTo>
                  <a:lnTo>
                    <a:pt x="172" y="1071"/>
                  </a:lnTo>
                  <a:lnTo>
                    <a:pt x="171" y="1064"/>
                  </a:lnTo>
                  <a:lnTo>
                    <a:pt x="157" y="1059"/>
                  </a:lnTo>
                  <a:lnTo>
                    <a:pt x="156" y="1060"/>
                  </a:lnTo>
                  <a:lnTo>
                    <a:pt x="154" y="1065"/>
                  </a:lnTo>
                  <a:lnTo>
                    <a:pt x="154" y="1071"/>
                  </a:lnTo>
                  <a:lnTo>
                    <a:pt x="171" y="1071"/>
                  </a:lnTo>
                  <a:close/>
                  <a:moveTo>
                    <a:pt x="157" y="1097"/>
                  </a:moveTo>
                  <a:lnTo>
                    <a:pt x="157" y="1097"/>
                  </a:lnTo>
                  <a:lnTo>
                    <a:pt x="157" y="1104"/>
                  </a:lnTo>
                  <a:lnTo>
                    <a:pt x="158" y="1119"/>
                  </a:lnTo>
                  <a:lnTo>
                    <a:pt x="175" y="1119"/>
                  </a:lnTo>
                  <a:lnTo>
                    <a:pt x="175" y="1108"/>
                  </a:lnTo>
                  <a:lnTo>
                    <a:pt x="176" y="1097"/>
                  </a:lnTo>
                  <a:lnTo>
                    <a:pt x="167" y="1097"/>
                  </a:lnTo>
                  <a:lnTo>
                    <a:pt x="159" y="1097"/>
                  </a:lnTo>
                  <a:lnTo>
                    <a:pt x="159" y="1102"/>
                  </a:lnTo>
                  <a:lnTo>
                    <a:pt x="176" y="1102"/>
                  </a:lnTo>
                  <a:lnTo>
                    <a:pt x="176" y="1096"/>
                  </a:lnTo>
                  <a:lnTo>
                    <a:pt x="159" y="1096"/>
                  </a:lnTo>
                  <a:lnTo>
                    <a:pt x="159" y="1107"/>
                  </a:lnTo>
                  <a:lnTo>
                    <a:pt x="158" y="1118"/>
                  </a:lnTo>
                  <a:lnTo>
                    <a:pt x="166" y="1119"/>
                  </a:lnTo>
                  <a:lnTo>
                    <a:pt x="175" y="1118"/>
                  </a:lnTo>
                  <a:lnTo>
                    <a:pt x="174" y="1103"/>
                  </a:lnTo>
                  <a:lnTo>
                    <a:pt x="173" y="1096"/>
                  </a:lnTo>
                  <a:lnTo>
                    <a:pt x="173" y="1095"/>
                  </a:lnTo>
                  <a:lnTo>
                    <a:pt x="157" y="1097"/>
                  </a:lnTo>
                  <a:close/>
                  <a:moveTo>
                    <a:pt x="177" y="1109"/>
                  </a:moveTo>
                  <a:lnTo>
                    <a:pt x="177" y="1100"/>
                  </a:lnTo>
                  <a:lnTo>
                    <a:pt x="169" y="1100"/>
                  </a:lnTo>
                  <a:lnTo>
                    <a:pt x="171" y="1108"/>
                  </a:lnTo>
                  <a:lnTo>
                    <a:pt x="172" y="1108"/>
                  </a:lnTo>
                  <a:lnTo>
                    <a:pt x="169" y="1100"/>
                  </a:lnTo>
                  <a:lnTo>
                    <a:pt x="161" y="1100"/>
                  </a:lnTo>
                  <a:lnTo>
                    <a:pt x="161" y="1116"/>
                  </a:lnTo>
                  <a:lnTo>
                    <a:pt x="178" y="1115"/>
                  </a:lnTo>
                  <a:lnTo>
                    <a:pt x="178" y="1100"/>
                  </a:lnTo>
                  <a:lnTo>
                    <a:pt x="166" y="1092"/>
                  </a:lnTo>
                  <a:lnTo>
                    <a:pt x="166" y="1092"/>
                  </a:lnTo>
                  <a:lnTo>
                    <a:pt x="160" y="1100"/>
                  </a:lnTo>
                  <a:lnTo>
                    <a:pt x="160" y="1108"/>
                  </a:lnTo>
                  <a:lnTo>
                    <a:pt x="177" y="1109"/>
                  </a:lnTo>
                  <a:close/>
                  <a:moveTo>
                    <a:pt x="179" y="1123"/>
                  </a:moveTo>
                  <a:lnTo>
                    <a:pt x="179" y="1113"/>
                  </a:lnTo>
                  <a:lnTo>
                    <a:pt x="180" y="1103"/>
                  </a:lnTo>
                  <a:lnTo>
                    <a:pt x="172" y="1103"/>
                  </a:lnTo>
                  <a:lnTo>
                    <a:pt x="163" y="1103"/>
                  </a:lnTo>
                  <a:lnTo>
                    <a:pt x="164" y="1114"/>
                  </a:lnTo>
                  <a:lnTo>
                    <a:pt x="164" y="1115"/>
                  </a:lnTo>
                  <a:lnTo>
                    <a:pt x="165" y="1119"/>
                  </a:lnTo>
                  <a:lnTo>
                    <a:pt x="166" y="1123"/>
                  </a:lnTo>
                  <a:lnTo>
                    <a:pt x="167" y="1124"/>
                  </a:lnTo>
                  <a:lnTo>
                    <a:pt x="173" y="1119"/>
                  </a:lnTo>
                  <a:lnTo>
                    <a:pt x="165" y="1119"/>
                  </a:lnTo>
                  <a:lnTo>
                    <a:pt x="166" y="1133"/>
                  </a:lnTo>
                  <a:lnTo>
                    <a:pt x="182" y="1132"/>
                  </a:lnTo>
                  <a:lnTo>
                    <a:pt x="182" y="1119"/>
                  </a:lnTo>
                  <a:lnTo>
                    <a:pt x="180" y="1114"/>
                  </a:lnTo>
                  <a:lnTo>
                    <a:pt x="180" y="1113"/>
                  </a:lnTo>
                  <a:lnTo>
                    <a:pt x="173" y="1118"/>
                  </a:lnTo>
                  <a:lnTo>
                    <a:pt x="181" y="1117"/>
                  </a:lnTo>
                  <a:lnTo>
                    <a:pt x="180" y="1113"/>
                  </a:lnTo>
                  <a:lnTo>
                    <a:pt x="172" y="1114"/>
                  </a:lnTo>
                  <a:lnTo>
                    <a:pt x="180" y="1113"/>
                  </a:lnTo>
                  <a:lnTo>
                    <a:pt x="180" y="1102"/>
                  </a:lnTo>
                  <a:lnTo>
                    <a:pt x="163" y="1102"/>
                  </a:lnTo>
                  <a:lnTo>
                    <a:pt x="163" y="1112"/>
                  </a:lnTo>
                  <a:lnTo>
                    <a:pt x="162" y="1122"/>
                  </a:lnTo>
                  <a:lnTo>
                    <a:pt x="179" y="1123"/>
                  </a:lnTo>
                  <a:close/>
                  <a:moveTo>
                    <a:pt x="183" y="1124"/>
                  </a:moveTo>
                  <a:lnTo>
                    <a:pt x="183" y="1109"/>
                  </a:lnTo>
                  <a:lnTo>
                    <a:pt x="175" y="1109"/>
                  </a:lnTo>
                  <a:lnTo>
                    <a:pt x="166" y="1109"/>
                  </a:lnTo>
                  <a:lnTo>
                    <a:pt x="167" y="1120"/>
                  </a:lnTo>
                  <a:lnTo>
                    <a:pt x="184" y="1119"/>
                  </a:lnTo>
                  <a:lnTo>
                    <a:pt x="183" y="1109"/>
                  </a:lnTo>
                  <a:lnTo>
                    <a:pt x="166" y="1109"/>
                  </a:lnTo>
                  <a:lnTo>
                    <a:pt x="166" y="1124"/>
                  </a:lnTo>
                  <a:lnTo>
                    <a:pt x="183" y="1124"/>
                  </a:lnTo>
                  <a:close/>
                  <a:moveTo>
                    <a:pt x="184" y="1132"/>
                  </a:moveTo>
                  <a:lnTo>
                    <a:pt x="184" y="1113"/>
                  </a:lnTo>
                  <a:lnTo>
                    <a:pt x="176" y="1113"/>
                  </a:lnTo>
                  <a:lnTo>
                    <a:pt x="168" y="1113"/>
                  </a:lnTo>
                  <a:lnTo>
                    <a:pt x="168" y="1122"/>
                  </a:lnTo>
                  <a:lnTo>
                    <a:pt x="185" y="1122"/>
                  </a:lnTo>
                  <a:lnTo>
                    <a:pt x="186" y="1111"/>
                  </a:lnTo>
                  <a:lnTo>
                    <a:pt x="177" y="1111"/>
                  </a:lnTo>
                  <a:lnTo>
                    <a:pt x="169" y="1111"/>
                  </a:lnTo>
                  <a:lnTo>
                    <a:pt x="169" y="1122"/>
                  </a:lnTo>
                  <a:lnTo>
                    <a:pt x="186" y="1121"/>
                  </a:lnTo>
                  <a:lnTo>
                    <a:pt x="186" y="1111"/>
                  </a:lnTo>
                  <a:lnTo>
                    <a:pt x="169" y="1111"/>
                  </a:lnTo>
                  <a:lnTo>
                    <a:pt x="168" y="1122"/>
                  </a:lnTo>
                  <a:lnTo>
                    <a:pt x="177" y="1122"/>
                  </a:lnTo>
                  <a:lnTo>
                    <a:pt x="185" y="1121"/>
                  </a:lnTo>
                  <a:lnTo>
                    <a:pt x="184" y="1112"/>
                  </a:lnTo>
                  <a:lnTo>
                    <a:pt x="168" y="1112"/>
                  </a:lnTo>
                  <a:lnTo>
                    <a:pt x="167" y="1132"/>
                  </a:lnTo>
                  <a:lnTo>
                    <a:pt x="184" y="1132"/>
                  </a:lnTo>
                  <a:close/>
                  <a:moveTo>
                    <a:pt x="169" y="1134"/>
                  </a:moveTo>
                  <a:lnTo>
                    <a:pt x="169" y="1147"/>
                  </a:lnTo>
                  <a:lnTo>
                    <a:pt x="186" y="1147"/>
                  </a:lnTo>
                  <a:lnTo>
                    <a:pt x="186" y="1135"/>
                  </a:lnTo>
                  <a:lnTo>
                    <a:pt x="170" y="1135"/>
                  </a:lnTo>
                  <a:lnTo>
                    <a:pt x="169" y="1147"/>
                  </a:lnTo>
                  <a:lnTo>
                    <a:pt x="178" y="1147"/>
                  </a:lnTo>
                  <a:lnTo>
                    <a:pt x="186" y="1147"/>
                  </a:lnTo>
                  <a:lnTo>
                    <a:pt x="186" y="1134"/>
                  </a:lnTo>
                  <a:lnTo>
                    <a:pt x="169" y="1134"/>
                  </a:lnTo>
                  <a:close/>
                  <a:moveTo>
                    <a:pt x="187" y="1123"/>
                  </a:moveTo>
                  <a:lnTo>
                    <a:pt x="187" y="1119"/>
                  </a:lnTo>
                  <a:lnTo>
                    <a:pt x="179" y="1119"/>
                  </a:lnTo>
                  <a:lnTo>
                    <a:pt x="171" y="1122"/>
                  </a:lnTo>
                  <a:lnTo>
                    <a:pt x="171" y="1124"/>
                  </a:lnTo>
                  <a:lnTo>
                    <a:pt x="179" y="1120"/>
                  </a:lnTo>
                  <a:lnTo>
                    <a:pt x="171" y="1121"/>
                  </a:lnTo>
                  <a:lnTo>
                    <a:pt x="171" y="1128"/>
                  </a:lnTo>
                  <a:lnTo>
                    <a:pt x="188" y="1130"/>
                  </a:lnTo>
                  <a:lnTo>
                    <a:pt x="188" y="1128"/>
                  </a:lnTo>
                  <a:lnTo>
                    <a:pt x="180" y="1125"/>
                  </a:lnTo>
                  <a:lnTo>
                    <a:pt x="172" y="1126"/>
                  </a:lnTo>
                  <a:lnTo>
                    <a:pt x="173" y="1136"/>
                  </a:lnTo>
                  <a:lnTo>
                    <a:pt x="185" y="1143"/>
                  </a:lnTo>
                  <a:lnTo>
                    <a:pt x="186" y="1142"/>
                  </a:lnTo>
                  <a:lnTo>
                    <a:pt x="182" y="1135"/>
                  </a:lnTo>
                  <a:lnTo>
                    <a:pt x="173" y="1135"/>
                  </a:lnTo>
                  <a:lnTo>
                    <a:pt x="174" y="1156"/>
                  </a:lnTo>
                  <a:lnTo>
                    <a:pt x="191" y="1156"/>
                  </a:lnTo>
                  <a:lnTo>
                    <a:pt x="191" y="1152"/>
                  </a:lnTo>
                  <a:lnTo>
                    <a:pt x="174" y="1152"/>
                  </a:lnTo>
                  <a:lnTo>
                    <a:pt x="174" y="1156"/>
                  </a:lnTo>
                  <a:lnTo>
                    <a:pt x="182" y="1156"/>
                  </a:lnTo>
                  <a:lnTo>
                    <a:pt x="191" y="1156"/>
                  </a:lnTo>
                  <a:lnTo>
                    <a:pt x="190" y="1135"/>
                  </a:lnTo>
                  <a:lnTo>
                    <a:pt x="178" y="1128"/>
                  </a:lnTo>
                  <a:lnTo>
                    <a:pt x="177" y="1128"/>
                  </a:lnTo>
                  <a:lnTo>
                    <a:pt x="181" y="1136"/>
                  </a:lnTo>
                  <a:lnTo>
                    <a:pt x="189" y="1135"/>
                  </a:lnTo>
                  <a:lnTo>
                    <a:pt x="189" y="1125"/>
                  </a:lnTo>
                  <a:lnTo>
                    <a:pt x="172" y="1123"/>
                  </a:lnTo>
                  <a:lnTo>
                    <a:pt x="172" y="1125"/>
                  </a:lnTo>
                  <a:lnTo>
                    <a:pt x="180" y="1127"/>
                  </a:lnTo>
                  <a:lnTo>
                    <a:pt x="188" y="1126"/>
                  </a:lnTo>
                  <a:lnTo>
                    <a:pt x="188" y="1120"/>
                  </a:lnTo>
                  <a:lnTo>
                    <a:pt x="187" y="1117"/>
                  </a:lnTo>
                  <a:lnTo>
                    <a:pt x="186" y="1115"/>
                  </a:lnTo>
                  <a:lnTo>
                    <a:pt x="170" y="1119"/>
                  </a:lnTo>
                  <a:lnTo>
                    <a:pt x="170" y="1122"/>
                  </a:lnTo>
                  <a:lnTo>
                    <a:pt x="187" y="1123"/>
                  </a:lnTo>
                  <a:close/>
                  <a:moveTo>
                    <a:pt x="191" y="1140"/>
                  </a:moveTo>
                  <a:lnTo>
                    <a:pt x="191" y="1133"/>
                  </a:lnTo>
                  <a:lnTo>
                    <a:pt x="183" y="1133"/>
                  </a:lnTo>
                  <a:lnTo>
                    <a:pt x="175" y="1133"/>
                  </a:lnTo>
                  <a:lnTo>
                    <a:pt x="175" y="1152"/>
                  </a:lnTo>
                  <a:lnTo>
                    <a:pt x="192" y="1151"/>
                  </a:lnTo>
                  <a:lnTo>
                    <a:pt x="192" y="1151"/>
                  </a:lnTo>
                  <a:lnTo>
                    <a:pt x="175" y="1150"/>
                  </a:lnTo>
                  <a:lnTo>
                    <a:pt x="175" y="1151"/>
                  </a:lnTo>
                  <a:lnTo>
                    <a:pt x="184" y="1151"/>
                  </a:lnTo>
                  <a:lnTo>
                    <a:pt x="192" y="1151"/>
                  </a:lnTo>
                  <a:lnTo>
                    <a:pt x="191" y="1133"/>
                  </a:lnTo>
                  <a:lnTo>
                    <a:pt x="175" y="1133"/>
                  </a:lnTo>
                  <a:lnTo>
                    <a:pt x="174" y="1139"/>
                  </a:lnTo>
                  <a:lnTo>
                    <a:pt x="191" y="1140"/>
                  </a:lnTo>
                  <a:close/>
                  <a:moveTo>
                    <a:pt x="192" y="1138"/>
                  </a:moveTo>
                  <a:lnTo>
                    <a:pt x="193" y="1132"/>
                  </a:lnTo>
                  <a:lnTo>
                    <a:pt x="184" y="1131"/>
                  </a:lnTo>
                  <a:lnTo>
                    <a:pt x="176" y="1134"/>
                  </a:lnTo>
                  <a:lnTo>
                    <a:pt x="177" y="1136"/>
                  </a:lnTo>
                  <a:lnTo>
                    <a:pt x="193" y="1136"/>
                  </a:lnTo>
                  <a:lnTo>
                    <a:pt x="193" y="1135"/>
                  </a:lnTo>
                  <a:lnTo>
                    <a:pt x="194" y="1132"/>
                  </a:lnTo>
                  <a:lnTo>
                    <a:pt x="194" y="1126"/>
                  </a:lnTo>
                  <a:lnTo>
                    <a:pt x="186" y="1125"/>
                  </a:lnTo>
                  <a:lnTo>
                    <a:pt x="178" y="1125"/>
                  </a:lnTo>
                  <a:lnTo>
                    <a:pt x="178" y="1159"/>
                  </a:lnTo>
                  <a:lnTo>
                    <a:pt x="195" y="1159"/>
                  </a:lnTo>
                  <a:lnTo>
                    <a:pt x="194" y="1125"/>
                  </a:lnTo>
                  <a:lnTo>
                    <a:pt x="178" y="1124"/>
                  </a:lnTo>
                  <a:lnTo>
                    <a:pt x="177" y="1131"/>
                  </a:lnTo>
                  <a:lnTo>
                    <a:pt x="186" y="1131"/>
                  </a:lnTo>
                  <a:lnTo>
                    <a:pt x="177" y="1129"/>
                  </a:lnTo>
                  <a:lnTo>
                    <a:pt x="177" y="1131"/>
                  </a:lnTo>
                  <a:lnTo>
                    <a:pt x="185" y="1133"/>
                  </a:lnTo>
                  <a:lnTo>
                    <a:pt x="193" y="1131"/>
                  </a:lnTo>
                  <a:lnTo>
                    <a:pt x="192" y="1129"/>
                  </a:lnTo>
                  <a:lnTo>
                    <a:pt x="176" y="1131"/>
                  </a:lnTo>
                  <a:lnTo>
                    <a:pt x="175" y="1138"/>
                  </a:lnTo>
                  <a:lnTo>
                    <a:pt x="192" y="1138"/>
                  </a:lnTo>
                  <a:close/>
                  <a:moveTo>
                    <a:pt x="195" y="1166"/>
                  </a:moveTo>
                  <a:lnTo>
                    <a:pt x="196" y="1145"/>
                  </a:lnTo>
                  <a:lnTo>
                    <a:pt x="187" y="1145"/>
                  </a:lnTo>
                  <a:lnTo>
                    <a:pt x="179" y="1146"/>
                  </a:lnTo>
                  <a:lnTo>
                    <a:pt x="179" y="1150"/>
                  </a:lnTo>
                  <a:lnTo>
                    <a:pt x="196" y="1148"/>
                  </a:lnTo>
                  <a:lnTo>
                    <a:pt x="195" y="1144"/>
                  </a:lnTo>
                  <a:lnTo>
                    <a:pt x="179" y="1145"/>
                  </a:lnTo>
                  <a:lnTo>
                    <a:pt x="179" y="1166"/>
                  </a:lnTo>
                  <a:lnTo>
                    <a:pt x="195" y="1166"/>
                  </a:lnTo>
                  <a:close/>
                  <a:moveTo>
                    <a:pt x="180" y="1162"/>
                  </a:moveTo>
                  <a:lnTo>
                    <a:pt x="180" y="1170"/>
                  </a:lnTo>
                  <a:lnTo>
                    <a:pt x="197" y="1170"/>
                  </a:lnTo>
                  <a:lnTo>
                    <a:pt x="197" y="1151"/>
                  </a:lnTo>
                  <a:lnTo>
                    <a:pt x="189" y="1150"/>
                  </a:lnTo>
                  <a:lnTo>
                    <a:pt x="181" y="1150"/>
                  </a:lnTo>
                  <a:lnTo>
                    <a:pt x="181" y="1173"/>
                  </a:lnTo>
                  <a:lnTo>
                    <a:pt x="198" y="1172"/>
                  </a:lnTo>
                  <a:lnTo>
                    <a:pt x="197" y="1150"/>
                  </a:lnTo>
                  <a:lnTo>
                    <a:pt x="181" y="1150"/>
                  </a:lnTo>
                  <a:lnTo>
                    <a:pt x="180" y="1170"/>
                  </a:lnTo>
                  <a:lnTo>
                    <a:pt x="188" y="1170"/>
                  </a:lnTo>
                  <a:lnTo>
                    <a:pt x="197" y="1170"/>
                  </a:lnTo>
                  <a:lnTo>
                    <a:pt x="197" y="1161"/>
                  </a:lnTo>
                  <a:lnTo>
                    <a:pt x="180" y="1162"/>
                  </a:lnTo>
                  <a:close/>
                  <a:moveTo>
                    <a:pt x="198" y="1182"/>
                  </a:moveTo>
                  <a:lnTo>
                    <a:pt x="199" y="1157"/>
                  </a:lnTo>
                  <a:lnTo>
                    <a:pt x="182" y="1157"/>
                  </a:lnTo>
                  <a:lnTo>
                    <a:pt x="181" y="1182"/>
                  </a:lnTo>
                  <a:lnTo>
                    <a:pt x="198" y="1182"/>
                  </a:lnTo>
                  <a:close/>
                  <a:moveTo>
                    <a:pt x="199" y="1144"/>
                  </a:moveTo>
                  <a:lnTo>
                    <a:pt x="199" y="1140"/>
                  </a:lnTo>
                  <a:lnTo>
                    <a:pt x="190" y="1139"/>
                  </a:lnTo>
                  <a:lnTo>
                    <a:pt x="182" y="1140"/>
                  </a:lnTo>
                  <a:lnTo>
                    <a:pt x="182" y="1153"/>
                  </a:lnTo>
                  <a:lnTo>
                    <a:pt x="183" y="1162"/>
                  </a:lnTo>
                  <a:lnTo>
                    <a:pt x="200" y="1162"/>
                  </a:lnTo>
                  <a:lnTo>
                    <a:pt x="200" y="1147"/>
                  </a:lnTo>
                  <a:lnTo>
                    <a:pt x="192" y="1147"/>
                  </a:lnTo>
                  <a:lnTo>
                    <a:pt x="184" y="1147"/>
                  </a:lnTo>
                  <a:lnTo>
                    <a:pt x="184" y="1156"/>
                  </a:lnTo>
                  <a:lnTo>
                    <a:pt x="201" y="1155"/>
                  </a:lnTo>
                  <a:lnTo>
                    <a:pt x="200" y="1146"/>
                  </a:lnTo>
                  <a:lnTo>
                    <a:pt x="184" y="1146"/>
                  </a:lnTo>
                  <a:lnTo>
                    <a:pt x="183" y="1161"/>
                  </a:lnTo>
                  <a:lnTo>
                    <a:pt x="191" y="1162"/>
                  </a:lnTo>
                  <a:lnTo>
                    <a:pt x="200" y="1161"/>
                  </a:lnTo>
                  <a:lnTo>
                    <a:pt x="199" y="1153"/>
                  </a:lnTo>
                  <a:lnTo>
                    <a:pt x="199" y="1139"/>
                  </a:lnTo>
                  <a:lnTo>
                    <a:pt x="182" y="1139"/>
                  </a:lnTo>
                  <a:lnTo>
                    <a:pt x="182" y="1144"/>
                  </a:lnTo>
                  <a:lnTo>
                    <a:pt x="199" y="1144"/>
                  </a:lnTo>
                  <a:close/>
                  <a:moveTo>
                    <a:pt x="201" y="1163"/>
                  </a:moveTo>
                  <a:lnTo>
                    <a:pt x="202" y="1138"/>
                  </a:lnTo>
                  <a:lnTo>
                    <a:pt x="185" y="1138"/>
                  </a:lnTo>
                  <a:lnTo>
                    <a:pt x="184" y="1163"/>
                  </a:lnTo>
                  <a:lnTo>
                    <a:pt x="201" y="1163"/>
                  </a:lnTo>
                  <a:close/>
                  <a:moveTo>
                    <a:pt x="185" y="1130"/>
                  </a:moveTo>
                  <a:lnTo>
                    <a:pt x="186" y="1175"/>
                  </a:lnTo>
                  <a:lnTo>
                    <a:pt x="202" y="1174"/>
                  </a:lnTo>
                  <a:lnTo>
                    <a:pt x="202" y="1130"/>
                  </a:lnTo>
                  <a:lnTo>
                    <a:pt x="185" y="1130"/>
                  </a:lnTo>
                  <a:close/>
                  <a:moveTo>
                    <a:pt x="17" y="1159"/>
                  </a:moveTo>
                  <a:lnTo>
                    <a:pt x="18" y="1122"/>
                  </a:lnTo>
                  <a:lnTo>
                    <a:pt x="9" y="1122"/>
                  </a:lnTo>
                  <a:lnTo>
                    <a:pt x="1" y="1122"/>
                  </a:lnTo>
                  <a:lnTo>
                    <a:pt x="1" y="1137"/>
                  </a:lnTo>
                  <a:lnTo>
                    <a:pt x="18" y="1136"/>
                  </a:lnTo>
                  <a:lnTo>
                    <a:pt x="18" y="1122"/>
                  </a:lnTo>
                  <a:lnTo>
                    <a:pt x="1" y="1122"/>
                  </a:lnTo>
                  <a:lnTo>
                    <a:pt x="0" y="1158"/>
                  </a:lnTo>
                  <a:lnTo>
                    <a:pt x="17" y="1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64701" y="10604474"/>
            <a:ext cx="2325107" cy="492650"/>
            <a:chOff x="22635509" y="10125095"/>
            <a:chExt cx="2325107" cy="492650"/>
          </a:xfrm>
        </p:grpSpPr>
        <p:sp>
          <p:nvSpPr>
            <p:cNvPr id="1126" name="Rectangle 5372"/>
            <p:cNvSpPr>
              <a:spLocks noChangeArrowheads="1"/>
            </p:cNvSpPr>
            <p:nvPr/>
          </p:nvSpPr>
          <p:spPr bwMode="auto">
            <a:xfrm>
              <a:off x="23229373" y="10340746"/>
              <a:ext cx="17312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  <a:ea typeface="+mn-ea"/>
                  <a:cs typeface="Arial" panose="020B0604020202020204" pitchFamily="34" charset="0"/>
                </a:rPr>
                <a:t>Model simulation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7" name="Rectangle 5375"/>
            <p:cNvSpPr>
              <a:spLocks noChangeArrowheads="1"/>
            </p:cNvSpPr>
            <p:nvPr/>
          </p:nvSpPr>
          <p:spPr bwMode="auto">
            <a:xfrm>
              <a:off x="23225883" y="10125095"/>
              <a:ext cx="11669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  <a:ea typeface="+mn-ea"/>
                  <a:cs typeface="Arial" panose="020B0604020202020204" pitchFamily="34" charset="0"/>
                </a:rPr>
                <a:t>Experiment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8" name="Rectangle 1127"/>
            <p:cNvSpPr/>
            <p:nvPr/>
          </p:nvSpPr>
          <p:spPr>
            <a:xfrm>
              <a:off x="22635509" y="10225839"/>
              <a:ext cx="411809" cy="886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/>
            <p:cNvSpPr/>
            <p:nvPr/>
          </p:nvSpPr>
          <p:spPr>
            <a:xfrm>
              <a:off x="22637328" y="10444833"/>
              <a:ext cx="411809" cy="886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0" name="Rectangle 63"/>
          <p:cNvSpPr>
            <a:spLocks noChangeArrowheads="1"/>
          </p:cNvSpPr>
          <p:nvPr/>
        </p:nvSpPr>
        <p:spPr bwMode="auto">
          <a:xfrm>
            <a:off x="22529727" y="12905601"/>
            <a:ext cx="22570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</a:t>
            </a:r>
            <a:r>
              <a:rPr kumimoji="0" lang="en-US" alt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(min)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6" name="Rectangle 63"/>
          <p:cNvSpPr>
            <a:spLocks noChangeArrowheads="1"/>
          </p:cNvSpPr>
          <p:nvPr/>
        </p:nvSpPr>
        <p:spPr bwMode="auto">
          <a:xfrm rot="16200000">
            <a:off x="19207209" y="10905925"/>
            <a:ext cx="15602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AWA Neuronal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Activity </a:t>
            </a:r>
            <a:r>
              <a:rPr lang="en-US" altLang="en-US" sz="1800" dirty="0" err="1"/>
              <a:t>dF</a:t>
            </a:r>
            <a:r>
              <a:rPr lang="en-US" altLang="en-US" sz="1800" dirty="0"/>
              <a:t>/F0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117" name="Group 1116"/>
          <p:cNvGrpSpPr/>
          <p:nvPr/>
        </p:nvGrpSpPr>
        <p:grpSpPr>
          <a:xfrm>
            <a:off x="20924183" y="6692929"/>
            <a:ext cx="4792839" cy="2244891"/>
            <a:chOff x="20821950" y="7322277"/>
            <a:chExt cx="4792839" cy="2244891"/>
          </a:xfrm>
        </p:grpSpPr>
        <p:pic>
          <p:nvPicPr>
            <p:cNvPr id="1119" name="Picture 11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028629" y="7322277"/>
              <a:ext cx="4477827" cy="1971370"/>
            </a:xfrm>
            <a:prstGeom prst="rect">
              <a:avLst/>
            </a:prstGeom>
          </p:spPr>
        </p:pic>
        <p:sp>
          <p:nvSpPr>
            <p:cNvPr id="1120" name="Rectangle 61"/>
            <p:cNvSpPr>
              <a:spLocks noChangeArrowheads="1"/>
            </p:cNvSpPr>
            <p:nvPr/>
          </p:nvSpPr>
          <p:spPr bwMode="auto">
            <a:xfrm>
              <a:off x="20924057" y="9290169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Rectangle 62"/>
            <p:cNvSpPr>
              <a:spLocks noChangeArrowheads="1"/>
            </p:cNvSpPr>
            <p:nvPr/>
          </p:nvSpPr>
          <p:spPr bwMode="auto">
            <a:xfrm>
              <a:off x="21869400" y="9290169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2" name="Rectangle 64"/>
            <p:cNvSpPr>
              <a:spLocks noChangeArrowheads="1"/>
            </p:cNvSpPr>
            <p:nvPr/>
          </p:nvSpPr>
          <p:spPr bwMode="auto">
            <a:xfrm>
              <a:off x="23545800" y="9290169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3" name="Rectangle 66"/>
            <p:cNvSpPr>
              <a:spLocks noChangeArrowheads="1"/>
            </p:cNvSpPr>
            <p:nvPr/>
          </p:nvSpPr>
          <p:spPr bwMode="auto">
            <a:xfrm>
              <a:off x="25358309" y="9290169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4" name="Rectangle 86"/>
            <p:cNvSpPr>
              <a:spLocks noChangeArrowheads="1"/>
            </p:cNvSpPr>
            <p:nvPr/>
          </p:nvSpPr>
          <p:spPr bwMode="auto">
            <a:xfrm>
              <a:off x="20821950" y="73914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18" name="Picture 11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79093" y="5953590"/>
            <a:ext cx="3901778" cy="716342"/>
          </a:xfrm>
          <a:prstGeom prst="rect">
            <a:avLst/>
          </a:prstGeom>
        </p:spPr>
      </p:pic>
      <p:sp>
        <p:nvSpPr>
          <p:cNvPr id="1861" name="Text Box 42"/>
          <p:cNvSpPr txBox="1">
            <a:spLocks noChangeArrowheads="1"/>
          </p:cNvSpPr>
          <p:nvPr/>
        </p:nvSpPr>
        <p:spPr bwMode="auto">
          <a:xfrm>
            <a:off x="27720602" y="4721224"/>
            <a:ext cx="12715875" cy="11080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Optogenetic</a:t>
            </a:r>
            <a:r>
              <a:rPr lang="en-US" alt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stimulation</a:t>
            </a:r>
          </a:p>
        </p:txBody>
      </p:sp>
      <p:sp>
        <p:nvSpPr>
          <p:cNvPr id="1862" name="Rectangle 1861"/>
          <p:cNvSpPr/>
          <p:nvPr/>
        </p:nvSpPr>
        <p:spPr>
          <a:xfrm>
            <a:off x="27968169" y="10134600"/>
            <a:ext cx="1268352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test these models,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optogenically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-evoked AWA sensory neural and behavioral responses were compared before and after odor adaptation.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Animals expressing the ion channel Chrimson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5,7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AWA neurons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respond consistently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red light with minimal adaptation (neurons and behavior). </a:t>
            </a:r>
          </a:p>
        </p:txBody>
      </p:sp>
      <p:sp>
        <p:nvSpPr>
          <p:cNvPr id="1865" name="Rectangle 1864"/>
          <p:cNvSpPr/>
          <p:nvPr/>
        </p:nvSpPr>
        <p:spPr>
          <a:xfrm>
            <a:off x="27962987" y="6019800"/>
            <a:ext cx="9800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transformation between neural representation of sensory information and behavior is unknown.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Several possible scenarios allow uniform behavior from uniform stimulation, despite neuronal adaptation,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6" name="Rectangle 1865"/>
          <p:cNvSpPr/>
          <p:nvPr/>
        </p:nvSpPr>
        <p:spPr>
          <a:xfrm>
            <a:off x="28034044" y="17691318"/>
            <a:ext cx="126835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downstream circuits become sensitized to weaker sensory neural responses during adaptation, then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behavior responses to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optogenetic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stimulation should strengthen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This was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 observed experimentally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despite some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optogenetic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light response after adaptation. 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0650799" y="9522907"/>
            <a:ext cx="5629091" cy="258628"/>
            <a:chOff x="25833137" y="152400"/>
            <a:chExt cx="3657600" cy="228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8331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0" name="Straight Connector 2279"/>
            <p:cNvCxnSpPr/>
            <p:nvPr/>
          </p:nvCxnSpPr>
          <p:spPr>
            <a:xfrm>
              <a:off x="259855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1" name="Straight Connector 2280"/>
            <p:cNvCxnSpPr/>
            <p:nvPr/>
          </p:nvCxnSpPr>
          <p:spPr>
            <a:xfrm>
              <a:off x="261379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2" name="Straight Connector 2281"/>
            <p:cNvCxnSpPr/>
            <p:nvPr/>
          </p:nvCxnSpPr>
          <p:spPr>
            <a:xfrm>
              <a:off x="262903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3" name="Straight Connector 2282"/>
            <p:cNvCxnSpPr/>
            <p:nvPr/>
          </p:nvCxnSpPr>
          <p:spPr>
            <a:xfrm>
              <a:off x="264427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4" name="Straight Connector 2283"/>
            <p:cNvCxnSpPr/>
            <p:nvPr/>
          </p:nvCxnSpPr>
          <p:spPr>
            <a:xfrm>
              <a:off x="265951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5" name="Straight Connector 2284"/>
            <p:cNvCxnSpPr/>
            <p:nvPr/>
          </p:nvCxnSpPr>
          <p:spPr>
            <a:xfrm>
              <a:off x="267475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6" name="Straight Connector 2285"/>
            <p:cNvCxnSpPr/>
            <p:nvPr/>
          </p:nvCxnSpPr>
          <p:spPr>
            <a:xfrm>
              <a:off x="268999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7" name="Straight Connector 2286"/>
            <p:cNvCxnSpPr/>
            <p:nvPr/>
          </p:nvCxnSpPr>
          <p:spPr>
            <a:xfrm>
              <a:off x="270523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8" name="Straight Connector 2287"/>
            <p:cNvCxnSpPr/>
            <p:nvPr/>
          </p:nvCxnSpPr>
          <p:spPr>
            <a:xfrm>
              <a:off x="272047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9" name="Straight Connector 2288"/>
            <p:cNvCxnSpPr/>
            <p:nvPr/>
          </p:nvCxnSpPr>
          <p:spPr>
            <a:xfrm>
              <a:off x="273571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0" name="Straight Connector 2289"/>
            <p:cNvCxnSpPr/>
            <p:nvPr/>
          </p:nvCxnSpPr>
          <p:spPr>
            <a:xfrm>
              <a:off x="275095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1" name="Straight Connector 2290"/>
            <p:cNvCxnSpPr/>
            <p:nvPr/>
          </p:nvCxnSpPr>
          <p:spPr>
            <a:xfrm>
              <a:off x="276619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2" name="Straight Connector 2291"/>
            <p:cNvCxnSpPr/>
            <p:nvPr/>
          </p:nvCxnSpPr>
          <p:spPr>
            <a:xfrm>
              <a:off x="278143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3" name="Straight Connector 2292"/>
            <p:cNvCxnSpPr/>
            <p:nvPr/>
          </p:nvCxnSpPr>
          <p:spPr>
            <a:xfrm>
              <a:off x="279667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4" name="Straight Connector 2293"/>
            <p:cNvCxnSpPr/>
            <p:nvPr/>
          </p:nvCxnSpPr>
          <p:spPr>
            <a:xfrm>
              <a:off x="281191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5" name="Straight Connector 2294"/>
            <p:cNvCxnSpPr/>
            <p:nvPr/>
          </p:nvCxnSpPr>
          <p:spPr>
            <a:xfrm>
              <a:off x="282715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6" name="Straight Connector 2295"/>
            <p:cNvCxnSpPr/>
            <p:nvPr/>
          </p:nvCxnSpPr>
          <p:spPr>
            <a:xfrm>
              <a:off x="284239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7" name="Straight Connector 2296"/>
            <p:cNvCxnSpPr/>
            <p:nvPr/>
          </p:nvCxnSpPr>
          <p:spPr>
            <a:xfrm>
              <a:off x="285763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8" name="Straight Connector 2297"/>
            <p:cNvCxnSpPr/>
            <p:nvPr/>
          </p:nvCxnSpPr>
          <p:spPr>
            <a:xfrm>
              <a:off x="287287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9" name="Straight Connector 2298"/>
            <p:cNvCxnSpPr/>
            <p:nvPr/>
          </p:nvCxnSpPr>
          <p:spPr>
            <a:xfrm>
              <a:off x="288811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0" name="Straight Connector 2299"/>
            <p:cNvCxnSpPr/>
            <p:nvPr/>
          </p:nvCxnSpPr>
          <p:spPr>
            <a:xfrm>
              <a:off x="290335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1" name="Straight Connector 2300"/>
            <p:cNvCxnSpPr/>
            <p:nvPr/>
          </p:nvCxnSpPr>
          <p:spPr>
            <a:xfrm>
              <a:off x="291859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2" name="Straight Connector 2301"/>
            <p:cNvCxnSpPr/>
            <p:nvPr/>
          </p:nvCxnSpPr>
          <p:spPr>
            <a:xfrm>
              <a:off x="293383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Straight Connector 2302"/>
            <p:cNvCxnSpPr/>
            <p:nvPr/>
          </p:nvCxnSpPr>
          <p:spPr>
            <a:xfrm>
              <a:off x="29490737" y="152400"/>
              <a:ext cx="0" cy="228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8" name="Text Box 42"/>
          <p:cNvSpPr txBox="1">
            <a:spLocks noChangeArrowheads="1"/>
          </p:cNvSpPr>
          <p:nvPr/>
        </p:nvSpPr>
        <p:spPr bwMode="auto">
          <a:xfrm>
            <a:off x="14200820" y="13563600"/>
            <a:ext cx="12715875" cy="11080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 &amp; experiment</a:t>
            </a:r>
            <a:endParaRPr lang="en-US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9" name="Rectangle 1668"/>
          <p:cNvSpPr/>
          <p:nvPr/>
        </p:nvSpPr>
        <p:spPr>
          <a:xfrm>
            <a:off x="14482578" y="14924544"/>
            <a:ext cx="12599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Neural responses were simulated to varying pulse patterns: width, inter-stimulus interval (ISI), and duty cycle (width/ISI). 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Adaptation in peak neural responses was predicted to be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more sensitive to stimulus interval than to pulse width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0" name="Rectangle 1669"/>
          <p:cNvSpPr/>
          <p:nvPr/>
        </p:nvSpPr>
        <p:spPr>
          <a:xfrm>
            <a:off x="14444772" y="23393400"/>
            <a:ext cx="127568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Shorter trial intervals cause more adaptation in peak neural activity than longer intervals.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Pulse duration does not change adaptation rate or peak height for durations &gt; 2 s, but does alter the calcium waveform.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Pre-exposure alters adaptation rates at least for 1 hr.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71" name="Group 1670"/>
          <p:cNvGrpSpPr/>
          <p:nvPr/>
        </p:nvGrpSpPr>
        <p:grpSpPr>
          <a:xfrm>
            <a:off x="14401802" y="18672093"/>
            <a:ext cx="4956386" cy="3820928"/>
            <a:chOff x="-7049923" y="12812068"/>
            <a:chExt cx="5235815" cy="4100338"/>
          </a:xfrm>
        </p:grpSpPr>
        <p:pic>
          <p:nvPicPr>
            <p:cNvPr id="1672" name="Picture 167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-6309256" y="12830438"/>
              <a:ext cx="4233865" cy="3446169"/>
            </a:xfrm>
            <a:prstGeom prst="rect">
              <a:avLst/>
            </a:prstGeom>
          </p:spPr>
        </p:pic>
        <p:sp>
          <p:nvSpPr>
            <p:cNvPr id="1673" name="Rectangle 5173"/>
            <p:cNvSpPr>
              <a:spLocks noChangeArrowheads="1"/>
            </p:cNvSpPr>
            <p:nvPr/>
          </p:nvSpPr>
          <p:spPr bwMode="auto">
            <a:xfrm>
              <a:off x="-5704869" y="16280387"/>
              <a:ext cx="487692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10%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4" name="Rectangle 5173"/>
            <p:cNvSpPr>
              <a:spLocks noChangeArrowheads="1"/>
            </p:cNvSpPr>
            <p:nvPr/>
          </p:nvSpPr>
          <p:spPr bwMode="auto">
            <a:xfrm>
              <a:off x="-4572000" y="16276607"/>
              <a:ext cx="487692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20%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5" name="Rectangle 5174"/>
            <p:cNvSpPr>
              <a:spLocks noChangeArrowheads="1"/>
            </p:cNvSpPr>
            <p:nvPr/>
          </p:nvSpPr>
          <p:spPr bwMode="auto">
            <a:xfrm>
              <a:off x="-6647443" y="14173200"/>
              <a:ext cx="338676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0.5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6" name="Rectangle 5174"/>
            <p:cNvSpPr>
              <a:spLocks noChangeArrowheads="1"/>
            </p:cNvSpPr>
            <p:nvPr/>
          </p:nvSpPr>
          <p:spPr bwMode="auto">
            <a:xfrm>
              <a:off x="-6647443" y="13185464"/>
              <a:ext cx="338676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noProof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0.6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7" name="Rectangle 5179"/>
            <p:cNvSpPr>
              <a:spLocks noChangeArrowheads="1"/>
            </p:cNvSpPr>
            <p:nvPr/>
          </p:nvSpPr>
          <p:spPr bwMode="auto">
            <a:xfrm>
              <a:off x="-4506843" y="16615151"/>
              <a:ext cx="1124402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Duty cycle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8" name="Rectangle 5179"/>
            <p:cNvSpPr>
              <a:spLocks noChangeArrowheads="1"/>
            </p:cNvSpPr>
            <p:nvPr/>
          </p:nvSpPr>
          <p:spPr bwMode="auto">
            <a:xfrm rot="16200000">
              <a:off x="-8586855" y="14378879"/>
              <a:ext cx="3366480" cy="29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Peak </a:t>
              </a:r>
              <a:r>
                <a:rPr kumimoji="0" lang="en-US" altLang="en-US" sz="18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dF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/F</a:t>
              </a:r>
              <a:r>
                <a:rPr kumimoji="0" lang="en-US" altLang="en-US" sz="180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  <a:r>
                <a:rPr lang="en-US" altLang="en-US" sz="1800" kern="0" dirty="0">
                  <a:solidFill>
                    <a:prstClr val="black"/>
                  </a:solidFill>
                  <a:cs typeface="Arial" panose="020B0604020202020204" pitchFamily="34" charset="0"/>
                </a:rPr>
                <a:t> trial 25 vs. first trial</a:t>
              </a:r>
              <a:endParaRPr kumimoji="0" lang="en-US" altLang="en-US" sz="180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679" name="Picture 16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V="1">
              <a:off x="-6291958" y="12812068"/>
              <a:ext cx="4203888" cy="3486495"/>
            </a:xfrm>
            <a:prstGeom prst="rect">
              <a:avLst/>
            </a:prstGeom>
          </p:spPr>
        </p:pic>
        <p:sp>
          <p:nvSpPr>
            <p:cNvPr id="1680" name="Rectangle 5173"/>
            <p:cNvSpPr>
              <a:spLocks noChangeArrowheads="1"/>
            </p:cNvSpPr>
            <p:nvPr/>
          </p:nvSpPr>
          <p:spPr bwMode="auto">
            <a:xfrm>
              <a:off x="-3444801" y="16276607"/>
              <a:ext cx="487692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30%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1" name="Rectangle 5173"/>
            <p:cNvSpPr>
              <a:spLocks noChangeArrowheads="1"/>
            </p:cNvSpPr>
            <p:nvPr/>
          </p:nvSpPr>
          <p:spPr bwMode="auto">
            <a:xfrm>
              <a:off x="-2301801" y="16272828"/>
              <a:ext cx="487693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40%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682" name="Group 1681"/>
            <p:cNvGrpSpPr/>
            <p:nvPr/>
          </p:nvGrpSpPr>
          <p:grpSpPr>
            <a:xfrm>
              <a:off x="-5756305" y="12929054"/>
              <a:ext cx="3605927" cy="924430"/>
              <a:chOff x="20926296" y="5154941"/>
              <a:chExt cx="2573536" cy="924430"/>
            </a:xfrm>
          </p:grpSpPr>
          <p:grpSp>
            <p:nvGrpSpPr>
              <p:cNvPr id="1685" name="Group 1684"/>
              <p:cNvGrpSpPr/>
              <p:nvPr/>
            </p:nvGrpSpPr>
            <p:grpSpPr>
              <a:xfrm>
                <a:off x="20926296" y="5154941"/>
                <a:ext cx="2573536" cy="924430"/>
                <a:chOff x="20123692" y="4678108"/>
                <a:chExt cx="2573536" cy="924430"/>
              </a:xfrm>
            </p:grpSpPr>
            <p:sp>
              <p:nvSpPr>
                <p:cNvPr id="1688" name="Rectangle 1687"/>
                <p:cNvSpPr/>
                <p:nvPr/>
              </p:nvSpPr>
              <p:spPr>
                <a:xfrm>
                  <a:off x="20123692" y="4678108"/>
                  <a:ext cx="2573536" cy="92443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9" name="Rectangle 1688"/>
                <p:cNvSpPr/>
                <p:nvPr/>
              </p:nvSpPr>
              <p:spPr>
                <a:xfrm>
                  <a:off x="20450714" y="4822632"/>
                  <a:ext cx="1507311" cy="39634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i="0" u="none" strike="noStrike" kern="0" cap="none" spc="0" normalizeH="0" noProof="0" dirty="0">
                      <a:ln w="0"/>
                      <a:solidFill>
                        <a:prstClr val="black"/>
                      </a:solidFill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 </a:t>
                  </a:r>
                  <a:r>
                    <a:rPr kumimoji="0" lang="en-US" sz="1800" i="0" u="none" strike="noStrike" kern="0" cap="none" spc="0" normalizeH="0" baseline="0" noProof="0" dirty="0">
                      <a:ln w="0"/>
                      <a:solidFill>
                        <a:prstClr val="black"/>
                      </a:solidFill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Pulse width = 5 s</a:t>
                  </a:r>
                </a:p>
              </p:txBody>
            </p:sp>
            <p:sp>
              <p:nvSpPr>
                <p:cNvPr id="1690" name="Rectangle 1689"/>
                <p:cNvSpPr/>
                <p:nvPr/>
              </p:nvSpPr>
              <p:spPr>
                <a:xfrm>
                  <a:off x="20441585" y="5104124"/>
                  <a:ext cx="1758690" cy="39634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i="0" u="none" strike="noStrike" kern="0" cap="none" spc="0" normalizeH="0" baseline="0" noProof="0" dirty="0">
                      <a:ln w="0"/>
                      <a:solidFill>
                        <a:prstClr val="black"/>
                      </a:solidFill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 Pulse interval = 50 s</a:t>
                  </a:r>
                </a:p>
              </p:txBody>
            </p:sp>
          </p:grpSp>
          <p:sp>
            <p:nvSpPr>
              <p:cNvPr id="1686" name="Rectangle 1685"/>
              <p:cNvSpPr/>
              <p:nvPr/>
            </p:nvSpPr>
            <p:spPr>
              <a:xfrm>
                <a:off x="20959688" y="5448732"/>
                <a:ext cx="297994" cy="4571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87" name="Rectangle 1686"/>
              <p:cNvSpPr/>
              <p:nvPr/>
            </p:nvSpPr>
            <p:spPr>
              <a:xfrm>
                <a:off x="20959688" y="5747543"/>
                <a:ext cx="297994" cy="45719"/>
              </a:xfrm>
              <a:prstGeom prst="rect">
                <a:avLst/>
              </a:prstGeom>
              <a:solidFill>
                <a:srgbClr val="4A008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83" name="Rectangle 5174"/>
            <p:cNvSpPr>
              <a:spLocks noChangeArrowheads="1"/>
            </p:cNvSpPr>
            <p:nvPr/>
          </p:nvSpPr>
          <p:spPr bwMode="auto">
            <a:xfrm>
              <a:off x="-6647443" y="15138908"/>
              <a:ext cx="338676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0.4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4" name="Rectangle 5174"/>
            <p:cNvSpPr>
              <a:spLocks noChangeArrowheads="1"/>
            </p:cNvSpPr>
            <p:nvPr/>
          </p:nvSpPr>
          <p:spPr bwMode="auto">
            <a:xfrm>
              <a:off x="-6647443" y="16101855"/>
              <a:ext cx="338676" cy="29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noProof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0.3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691" name="Freeform 272"/>
          <p:cNvSpPr>
            <a:spLocks/>
          </p:cNvSpPr>
          <p:nvPr/>
        </p:nvSpPr>
        <p:spPr bwMode="auto">
          <a:xfrm>
            <a:off x="25629362" y="20363717"/>
            <a:ext cx="1098550" cy="1587500"/>
          </a:xfrm>
          <a:custGeom>
            <a:avLst/>
            <a:gdLst>
              <a:gd name="T0" fmla="*/ 9 w 692"/>
              <a:gd name="T1" fmla="*/ 980 h 1000"/>
              <a:gd name="T2" fmla="*/ 20 w 692"/>
              <a:gd name="T3" fmla="*/ 969 h 1000"/>
              <a:gd name="T4" fmla="*/ 32 w 692"/>
              <a:gd name="T5" fmla="*/ 982 h 1000"/>
              <a:gd name="T6" fmla="*/ 44 w 692"/>
              <a:gd name="T7" fmla="*/ 975 h 1000"/>
              <a:gd name="T8" fmla="*/ 55 w 692"/>
              <a:gd name="T9" fmla="*/ 989 h 1000"/>
              <a:gd name="T10" fmla="*/ 67 w 692"/>
              <a:gd name="T11" fmla="*/ 992 h 1000"/>
              <a:gd name="T12" fmla="*/ 78 w 692"/>
              <a:gd name="T13" fmla="*/ 990 h 1000"/>
              <a:gd name="T14" fmla="*/ 90 w 692"/>
              <a:gd name="T15" fmla="*/ 986 h 1000"/>
              <a:gd name="T16" fmla="*/ 102 w 692"/>
              <a:gd name="T17" fmla="*/ 981 h 1000"/>
              <a:gd name="T18" fmla="*/ 113 w 692"/>
              <a:gd name="T19" fmla="*/ 985 h 1000"/>
              <a:gd name="T20" fmla="*/ 125 w 692"/>
              <a:gd name="T21" fmla="*/ 1000 h 1000"/>
              <a:gd name="T22" fmla="*/ 137 w 692"/>
              <a:gd name="T23" fmla="*/ 975 h 1000"/>
              <a:gd name="T24" fmla="*/ 148 w 692"/>
              <a:gd name="T25" fmla="*/ 668 h 1000"/>
              <a:gd name="T26" fmla="*/ 160 w 692"/>
              <a:gd name="T27" fmla="*/ 334 h 1000"/>
              <a:gd name="T28" fmla="*/ 171 w 692"/>
              <a:gd name="T29" fmla="*/ 216 h 1000"/>
              <a:gd name="T30" fmla="*/ 183 w 692"/>
              <a:gd name="T31" fmla="*/ 116 h 1000"/>
              <a:gd name="T32" fmla="*/ 195 w 692"/>
              <a:gd name="T33" fmla="*/ 52 h 1000"/>
              <a:gd name="T34" fmla="*/ 206 w 692"/>
              <a:gd name="T35" fmla="*/ 11 h 1000"/>
              <a:gd name="T36" fmla="*/ 218 w 692"/>
              <a:gd name="T37" fmla="*/ 16 h 1000"/>
              <a:gd name="T38" fmla="*/ 230 w 692"/>
              <a:gd name="T39" fmla="*/ 38 h 1000"/>
              <a:gd name="T40" fmla="*/ 241 w 692"/>
              <a:gd name="T41" fmla="*/ 52 h 1000"/>
              <a:gd name="T42" fmla="*/ 253 w 692"/>
              <a:gd name="T43" fmla="*/ 75 h 1000"/>
              <a:gd name="T44" fmla="*/ 265 w 692"/>
              <a:gd name="T45" fmla="*/ 89 h 1000"/>
              <a:gd name="T46" fmla="*/ 276 w 692"/>
              <a:gd name="T47" fmla="*/ 109 h 1000"/>
              <a:gd name="T48" fmla="*/ 288 w 692"/>
              <a:gd name="T49" fmla="*/ 126 h 1000"/>
              <a:gd name="T50" fmla="*/ 299 w 692"/>
              <a:gd name="T51" fmla="*/ 145 h 1000"/>
              <a:gd name="T52" fmla="*/ 311 w 692"/>
              <a:gd name="T53" fmla="*/ 169 h 1000"/>
              <a:gd name="T54" fmla="*/ 323 w 692"/>
              <a:gd name="T55" fmla="*/ 190 h 1000"/>
              <a:gd name="T56" fmla="*/ 334 w 692"/>
              <a:gd name="T57" fmla="*/ 220 h 1000"/>
              <a:gd name="T58" fmla="*/ 346 w 692"/>
              <a:gd name="T59" fmla="*/ 241 h 1000"/>
              <a:gd name="T60" fmla="*/ 358 w 692"/>
              <a:gd name="T61" fmla="*/ 257 h 1000"/>
              <a:gd name="T62" fmla="*/ 369 w 692"/>
              <a:gd name="T63" fmla="*/ 268 h 1000"/>
              <a:gd name="T64" fmla="*/ 381 w 692"/>
              <a:gd name="T65" fmla="*/ 288 h 1000"/>
              <a:gd name="T66" fmla="*/ 392 w 692"/>
              <a:gd name="T67" fmla="*/ 332 h 1000"/>
              <a:gd name="T68" fmla="*/ 404 w 692"/>
              <a:gd name="T69" fmla="*/ 348 h 1000"/>
              <a:gd name="T70" fmla="*/ 416 w 692"/>
              <a:gd name="T71" fmla="*/ 363 h 1000"/>
              <a:gd name="T72" fmla="*/ 427 w 692"/>
              <a:gd name="T73" fmla="*/ 371 h 1000"/>
              <a:gd name="T74" fmla="*/ 439 w 692"/>
              <a:gd name="T75" fmla="*/ 366 h 1000"/>
              <a:gd name="T76" fmla="*/ 451 w 692"/>
              <a:gd name="T77" fmla="*/ 334 h 1000"/>
              <a:gd name="T78" fmla="*/ 462 w 692"/>
              <a:gd name="T79" fmla="*/ 356 h 1000"/>
              <a:gd name="T80" fmla="*/ 474 w 692"/>
              <a:gd name="T81" fmla="*/ 361 h 1000"/>
              <a:gd name="T82" fmla="*/ 485 w 692"/>
              <a:gd name="T83" fmla="*/ 373 h 1000"/>
              <a:gd name="T84" fmla="*/ 497 w 692"/>
              <a:gd name="T85" fmla="*/ 377 h 1000"/>
              <a:gd name="T86" fmla="*/ 509 w 692"/>
              <a:gd name="T87" fmla="*/ 391 h 1000"/>
              <a:gd name="T88" fmla="*/ 520 w 692"/>
              <a:gd name="T89" fmla="*/ 390 h 1000"/>
              <a:gd name="T90" fmla="*/ 532 w 692"/>
              <a:gd name="T91" fmla="*/ 411 h 1000"/>
              <a:gd name="T92" fmla="*/ 544 w 692"/>
              <a:gd name="T93" fmla="*/ 418 h 1000"/>
              <a:gd name="T94" fmla="*/ 555 w 692"/>
              <a:gd name="T95" fmla="*/ 425 h 1000"/>
              <a:gd name="T96" fmla="*/ 567 w 692"/>
              <a:gd name="T97" fmla="*/ 441 h 1000"/>
              <a:gd name="T98" fmla="*/ 578 w 692"/>
              <a:gd name="T99" fmla="*/ 442 h 1000"/>
              <a:gd name="T100" fmla="*/ 590 w 692"/>
              <a:gd name="T101" fmla="*/ 462 h 1000"/>
              <a:gd name="T102" fmla="*/ 602 w 692"/>
              <a:gd name="T103" fmla="*/ 466 h 1000"/>
              <a:gd name="T104" fmla="*/ 613 w 692"/>
              <a:gd name="T105" fmla="*/ 501 h 1000"/>
              <a:gd name="T106" fmla="*/ 625 w 692"/>
              <a:gd name="T107" fmla="*/ 538 h 1000"/>
              <a:gd name="T108" fmla="*/ 637 w 692"/>
              <a:gd name="T109" fmla="*/ 575 h 1000"/>
              <a:gd name="T110" fmla="*/ 648 w 692"/>
              <a:gd name="T111" fmla="*/ 604 h 1000"/>
              <a:gd name="T112" fmla="*/ 660 w 692"/>
              <a:gd name="T113" fmla="*/ 638 h 1000"/>
              <a:gd name="T114" fmla="*/ 671 w 692"/>
              <a:gd name="T115" fmla="*/ 655 h 1000"/>
              <a:gd name="T116" fmla="*/ 683 w 692"/>
              <a:gd name="T117" fmla="*/ 684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2" h="1000">
                <a:moveTo>
                  <a:pt x="0" y="974"/>
                </a:moveTo>
                <a:lnTo>
                  <a:pt x="2" y="973"/>
                </a:lnTo>
                <a:lnTo>
                  <a:pt x="4" y="983"/>
                </a:lnTo>
                <a:lnTo>
                  <a:pt x="6" y="967"/>
                </a:lnTo>
                <a:lnTo>
                  <a:pt x="9" y="980"/>
                </a:lnTo>
                <a:lnTo>
                  <a:pt x="11" y="969"/>
                </a:lnTo>
                <a:lnTo>
                  <a:pt x="13" y="969"/>
                </a:lnTo>
                <a:lnTo>
                  <a:pt x="16" y="979"/>
                </a:lnTo>
                <a:lnTo>
                  <a:pt x="18" y="982"/>
                </a:lnTo>
                <a:lnTo>
                  <a:pt x="20" y="969"/>
                </a:lnTo>
                <a:lnTo>
                  <a:pt x="23" y="976"/>
                </a:lnTo>
                <a:lnTo>
                  <a:pt x="25" y="987"/>
                </a:lnTo>
                <a:lnTo>
                  <a:pt x="27" y="978"/>
                </a:lnTo>
                <a:lnTo>
                  <a:pt x="30" y="980"/>
                </a:lnTo>
                <a:lnTo>
                  <a:pt x="32" y="982"/>
                </a:lnTo>
                <a:lnTo>
                  <a:pt x="34" y="976"/>
                </a:lnTo>
                <a:lnTo>
                  <a:pt x="37" y="984"/>
                </a:lnTo>
                <a:lnTo>
                  <a:pt x="39" y="978"/>
                </a:lnTo>
                <a:lnTo>
                  <a:pt x="41" y="982"/>
                </a:lnTo>
                <a:lnTo>
                  <a:pt x="44" y="975"/>
                </a:lnTo>
                <a:lnTo>
                  <a:pt x="46" y="977"/>
                </a:lnTo>
                <a:lnTo>
                  <a:pt x="48" y="976"/>
                </a:lnTo>
                <a:lnTo>
                  <a:pt x="51" y="974"/>
                </a:lnTo>
                <a:lnTo>
                  <a:pt x="53" y="989"/>
                </a:lnTo>
                <a:lnTo>
                  <a:pt x="55" y="989"/>
                </a:lnTo>
                <a:lnTo>
                  <a:pt x="57" y="980"/>
                </a:lnTo>
                <a:lnTo>
                  <a:pt x="60" y="988"/>
                </a:lnTo>
                <a:lnTo>
                  <a:pt x="62" y="990"/>
                </a:lnTo>
                <a:lnTo>
                  <a:pt x="64" y="989"/>
                </a:lnTo>
                <a:lnTo>
                  <a:pt x="67" y="992"/>
                </a:lnTo>
                <a:lnTo>
                  <a:pt x="69" y="981"/>
                </a:lnTo>
                <a:lnTo>
                  <a:pt x="71" y="985"/>
                </a:lnTo>
                <a:lnTo>
                  <a:pt x="74" y="979"/>
                </a:lnTo>
                <a:lnTo>
                  <a:pt x="76" y="986"/>
                </a:lnTo>
                <a:lnTo>
                  <a:pt x="78" y="990"/>
                </a:lnTo>
                <a:lnTo>
                  <a:pt x="81" y="989"/>
                </a:lnTo>
                <a:lnTo>
                  <a:pt x="83" y="989"/>
                </a:lnTo>
                <a:lnTo>
                  <a:pt x="86" y="985"/>
                </a:lnTo>
                <a:lnTo>
                  <a:pt x="88" y="985"/>
                </a:lnTo>
                <a:lnTo>
                  <a:pt x="90" y="986"/>
                </a:lnTo>
                <a:lnTo>
                  <a:pt x="93" y="991"/>
                </a:lnTo>
                <a:lnTo>
                  <a:pt x="95" y="993"/>
                </a:lnTo>
                <a:lnTo>
                  <a:pt x="97" y="993"/>
                </a:lnTo>
                <a:lnTo>
                  <a:pt x="99" y="992"/>
                </a:lnTo>
                <a:lnTo>
                  <a:pt x="102" y="981"/>
                </a:lnTo>
                <a:lnTo>
                  <a:pt x="104" y="992"/>
                </a:lnTo>
                <a:lnTo>
                  <a:pt x="106" y="990"/>
                </a:lnTo>
                <a:lnTo>
                  <a:pt x="109" y="993"/>
                </a:lnTo>
                <a:lnTo>
                  <a:pt x="111" y="985"/>
                </a:lnTo>
                <a:lnTo>
                  <a:pt x="113" y="985"/>
                </a:lnTo>
                <a:lnTo>
                  <a:pt x="116" y="986"/>
                </a:lnTo>
                <a:lnTo>
                  <a:pt x="118" y="991"/>
                </a:lnTo>
                <a:lnTo>
                  <a:pt x="120" y="999"/>
                </a:lnTo>
                <a:lnTo>
                  <a:pt x="123" y="998"/>
                </a:lnTo>
                <a:lnTo>
                  <a:pt x="125" y="1000"/>
                </a:lnTo>
                <a:lnTo>
                  <a:pt x="127" y="995"/>
                </a:lnTo>
                <a:lnTo>
                  <a:pt x="130" y="982"/>
                </a:lnTo>
                <a:lnTo>
                  <a:pt x="132" y="985"/>
                </a:lnTo>
                <a:lnTo>
                  <a:pt x="134" y="986"/>
                </a:lnTo>
                <a:lnTo>
                  <a:pt x="137" y="975"/>
                </a:lnTo>
                <a:lnTo>
                  <a:pt x="139" y="930"/>
                </a:lnTo>
                <a:lnTo>
                  <a:pt x="141" y="878"/>
                </a:lnTo>
                <a:lnTo>
                  <a:pt x="144" y="813"/>
                </a:lnTo>
                <a:lnTo>
                  <a:pt x="146" y="752"/>
                </a:lnTo>
                <a:lnTo>
                  <a:pt x="148" y="668"/>
                </a:lnTo>
                <a:lnTo>
                  <a:pt x="150" y="581"/>
                </a:lnTo>
                <a:lnTo>
                  <a:pt x="153" y="508"/>
                </a:lnTo>
                <a:lnTo>
                  <a:pt x="155" y="434"/>
                </a:lnTo>
                <a:lnTo>
                  <a:pt x="157" y="390"/>
                </a:lnTo>
                <a:lnTo>
                  <a:pt x="160" y="334"/>
                </a:lnTo>
                <a:lnTo>
                  <a:pt x="162" y="299"/>
                </a:lnTo>
                <a:lnTo>
                  <a:pt x="164" y="291"/>
                </a:lnTo>
                <a:lnTo>
                  <a:pt x="167" y="266"/>
                </a:lnTo>
                <a:lnTo>
                  <a:pt x="169" y="235"/>
                </a:lnTo>
                <a:lnTo>
                  <a:pt x="171" y="216"/>
                </a:lnTo>
                <a:lnTo>
                  <a:pt x="174" y="191"/>
                </a:lnTo>
                <a:lnTo>
                  <a:pt x="176" y="168"/>
                </a:lnTo>
                <a:lnTo>
                  <a:pt x="179" y="151"/>
                </a:lnTo>
                <a:lnTo>
                  <a:pt x="181" y="144"/>
                </a:lnTo>
                <a:lnTo>
                  <a:pt x="183" y="116"/>
                </a:lnTo>
                <a:lnTo>
                  <a:pt x="186" y="104"/>
                </a:lnTo>
                <a:lnTo>
                  <a:pt x="188" y="78"/>
                </a:lnTo>
                <a:lnTo>
                  <a:pt x="190" y="77"/>
                </a:lnTo>
                <a:lnTo>
                  <a:pt x="192" y="59"/>
                </a:lnTo>
                <a:lnTo>
                  <a:pt x="195" y="52"/>
                </a:lnTo>
                <a:lnTo>
                  <a:pt x="197" y="41"/>
                </a:lnTo>
                <a:lnTo>
                  <a:pt x="199" y="18"/>
                </a:lnTo>
                <a:lnTo>
                  <a:pt x="202" y="16"/>
                </a:lnTo>
                <a:lnTo>
                  <a:pt x="204" y="11"/>
                </a:lnTo>
                <a:lnTo>
                  <a:pt x="206" y="11"/>
                </a:lnTo>
                <a:lnTo>
                  <a:pt x="209" y="6"/>
                </a:lnTo>
                <a:lnTo>
                  <a:pt x="211" y="13"/>
                </a:lnTo>
                <a:lnTo>
                  <a:pt x="213" y="12"/>
                </a:lnTo>
                <a:lnTo>
                  <a:pt x="216" y="0"/>
                </a:lnTo>
                <a:lnTo>
                  <a:pt x="218" y="16"/>
                </a:lnTo>
                <a:lnTo>
                  <a:pt x="220" y="20"/>
                </a:lnTo>
                <a:lnTo>
                  <a:pt x="223" y="16"/>
                </a:lnTo>
                <a:lnTo>
                  <a:pt x="225" y="28"/>
                </a:lnTo>
                <a:lnTo>
                  <a:pt x="227" y="21"/>
                </a:lnTo>
                <a:lnTo>
                  <a:pt x="230" y="38"/>
                </a:lnTo>
                <a:lnTo>
                  <a:pt x="232" y="37"/>
                </a:lnTo>
                <a:lnTo>
                  <a:pt x="234" y="30"/>
                </a:lnTo>
                <a:lnTo>
                  <a:pt x="237" y="31"/>
                </a:lnTo>
                <a:lnTo>
                  <a:pt x="239" y="44"/>
                </a:lnTo>
                <a:lnTo>
                  <a:pt x="241" y="52"/>
                </a:lnTo>
                <a:lnTo>
                  <a:pt x="243" y="53"/>
                </a:lnTo>
                <a:lnTo>
                  <a:pt x="246" y="57"/>
                </a:lnTo>
                <a:lnTo>
                  <a:pt x="248" y="63"/>
                </a:lnTo>
                <a:lnTo>
                  <a:pt x="250" y="70"/>
                </a:lnTo>
                <a:lnTo>
                  <a:pt x="253" y="75"/>
                </a:lnTo>
                <a:lnTo>
                  <a:pt x="255" y="71"/>
                </a:lnTo>
                <a:lnTo>
                  <a:pt x="257" y="67"/>
                </a:lnTo>
                <a:lnTo>
                  <a:pt x="260" y="83"/>
                </a:lnTo>
                <a:lnTo>
                  <a:pt x="262" y="79"/>
                </a:lnTo>
                <a:lnTo>
                  <a:pt x="265" y="89"/>
                </a:lnTo>
                <a:lnTo>
                  <a:pt x="267" y="88"/>
                </a:lnTo>
                <a:lnTo>
                  <a:pt x="269" y="99"/>
                </a:lnTo>
                <a:lnTo>
                  <a:pt x="272" y="107"/>
                </a:lnTo>
                <a:lnTo>
                  <a:pt x="274" y="105"/>
                </a:lnTo>
                <a:lnTo>
                  <a:pt x="276" y="109"/>
                </a:lnTo>
                <a:lnTo>
                  <a:pt x="279" y="115"/>
                </a:lnTo>
                <a:lnTo>
                  <a:pt x="281" y="115"/>
                </a:lnTo>
                <a:lnTo>
                  <a:pt x="283" y="121"/>
                </a:lnTo>
                <a:lnTo>
                  <a:pt x="285" y="123"/>
                </a:lnTo>
                <a:lnTo>
                  <a:pt x="288" y="126"/>
                </a:lnTo>
                <a:lnTo>
                  <a:pt x="290" y="142"/>
                </a:lnTo>
                <a:lnTo>
                  <a:pt x="292" y="143"/>
                </a:lnTo>
                <a:lnTo>
                  <a:pt x="295" y="149"/>
                </a:lnTo>
                <a:lnTo>
                  <a:pt x="297" y="158"/>
                </a:lnTo>
                <a:lnTo>
                  <a:pt x="299" y="145"/>
                </a:lnTo>
                <a:lnTo>
                  <a:pt x="302" y="161"/>
                </a:lnTo>
                <a:lnTo>
                  <a:pt x="304" y="152"/>
                </a:lnTo>
                <a:lnTo>
                  <a:pt x="306" y="166"/>
                </a:lnTo>
                <a:lnTo>
                  <a:pt x="309" y="168"/>
                </a:lnTo>
                <a:lnTo>
                  <a:pt x="311" y="169"/>
                </a:lnTo>
                <a:lnTo>
                  <a:pt x="313" y="178"/>
                </a:lnTo>
                <a:lnTo>
                  <a:pt x="316" y="166"/>
                </a:lnTo>
                <a:lnTo>
                  <a:pt x="318" y="189"/>
                </a:lnTo>
                <a:lnTo>
                  <a:pt x="320" y="194"/>
                </a:lnTo>
                <a:lnTo>
                  <a:pt x="323" y="190"/>
                </a:lnTo>
                <a:lnTo>
                  <a:pt x="325" y="207"/>
                </a:lnTo>
                <a:lnTo>
                  <a:pt x="327" y="201"/>
                </a:lnTo>
                <a:lnTo>
                  <a:pt x="330" y="215"/>
                </a:lnTo>
                <a:lnTo>
                  <a:pt x="332" y="223"/>
                </a:lnTo>
                <a:lnTo>
                  <a:pt x="334" y="220"/>
                </a:lnTo>
                <a:lnTo>
                  <a:pt x="336" y="223"/>
                </a:lnTo>
                <a:lnTo>
                  <a:pt x="339" y="234"/>
                </a:lnTo>
                <a:lnTo>
                  <a:pt x="341" y="236"/>
                </a:lnTo>
                <a:lnTo>
                  <a:pt x="343" y="237"/>
                </a:lnTo>
                <a:lnTo>
                  <a:pt x="346" y="241"/>
                </a:lnTo>
                <a:lnTo>
                  <a:pt x="348" y="245"/>
                </a:lnTo>
                <a:lnTo>
                  <a:pt x="351" y="240"/>
                </a:lnTo>
                <a:lnTo>
                  <a:pt x="353" y="252"/>
                </a:lnTo>
                <a:lnTo>
                  <a:pt x="355" y="251"/>
                </a:lnTo>
                <a:lnTo>
                  <a:pt x="358" y="257"/>
                </a:lnTo>
                <a:lnTo>
                  <a:pt x="360" y="253"/>
                </a:lnTo>
                <a:lnTo>
                  <a:pt x="362" y="262"/>
                </a:lnTo>
                <a:lnTo>
                  <a:pt x="365" y="257"/>
                </a:lnTo>
                <a:lnTo>
                  <a:pt x="367" y="268"/>
                </a:lnTo>
                <a:lnTo>
                  <a:pt x="369" y="268"/>
                </a:lnTo>
                <a:lnTo>
                  <a:pt x="372" y="264"/>
                </a:lnTo>
                <a:lnTo>
                  <a:pt x="374" y="279"/>
                </a:lnTo>
                <a:lnTo>
                  <a:pt x="376" y="277"/>
                </a:lnTo>
                <a:lnTo>
                  <a:pt x="378" y="282"/>
                </a:lnTo>
                <a:lnTo>
                  <a:pt x="381" y="288"/>
                </a:lnTo>
                <a:lnTo>
                  <a:pt x="383" y="298"/>
                </a:lnTo>
                <a:lnTo>
                  <a:pt x="385" y="293"/>
                </a:lnTo>
                <a:lnTo>
                  <a:pt x="388" y="295"/>
                </a:lnTo>
                <a:lnTo>
                  <a:pt x="390" y="314"/>
                </a:lnTo>
                <a:lnTo>
                  <a:pt x="392" y="332"/>
                </a:lnTo>
                <a:lnTo>
                  <a:pt x="395" y="330"/>
                </a:lnTo>
                <a:lnTo>
                  <a:pt x="397" y="332"/>
                </a:lnTo>
                <a:lnTo>
                  <a:pt x="399" y="332"/>
                </a:lnTo>
                <a:lnTo>
                  <a:pt x="402" y="337"/>
                </a:lnTo>
                <a:lnTo>
                  <a:pt x="404" y="348"/>
                </a:lnTo>
                <a:lnTo>
                  <a:pt x="406" y="340"/>
                </a:lnTo>
                <a:lnTo>
                  <a:pt x="409" y="352"/>
                </a:lnTo>
                <a:lnTo>
                  <a:pt x="411" y="273"/>
                </a:lnTo>
                <a:lnTo>
                  <a:pt x="413" y="366"/>
                </a:lnTo>
                <a:lnTo>
                  <a:pt x="416" y="363"/>
                </a:lnTo>
                <a:lnTo>
                  <a:pt x="418" y="281"/>
                </a:lnTo>
                <a:lnTo>
                  <a:pt x="420" y="297"/>
                </a:lnTo>
                <a:lnTo>
                  <a:pt x="423" y="368"/>
                </a:lnTo>
                <a:lnTo>
                  <a:pt x="425" y="289"/>
                </a:lnTo>
                <a:lnTo>
                  <a:pt x="427" y="371"/>
                </a:lnTo>
                <a:lnTo>
                  <a:pt x="429" y="293"/>
                </a:lnTo>
                <a:lnTo>
                  <a:pt x="432" y="298"/>
                </a:lnTo>
                <a:lnTo>
                  <a:pt x="434" y="303"/>
                </a:lnTo>
                <a:lnTo>
                  <a:pt x="437" y="380"/>
                </a:lnTo>
                <a:lnTo>
                  <a:pt x="439" y="366"/>
                </a:lnTo>
                <a:lnTo>
                  <a:pt x="441" y="323"/>
                </a:lnTo>
                <a:lnTo>
                  <a:pt x="444" y="326"/>
                </a:lnTo>
                <a:lnTo>
                  <a:pt x="446" y="316"/>
                </a:lnTo>
                <a:lnTo>
                  <a:pt x="448" y="321"/>
                </a:lnTo>
                <a:lnTo>
                  <a:pt x="451" y="334"/>
                </a:lnTo>
                <a:lnTo>
                  <a:pt x="453" y="330"/>
                </a:lnTo>
                <a:lnTo>
                  <a:pt x="455" y="343"/>
                </a:lnTo>
                <a:lnTo>
                  <a:pt x="458" y="340"/>
                </a:lnTo>
                <a:lnTo>
                  <a:pt x="460" y="343"/>
                </a:lnTo>
                <a:lnTo>
                  <a:pt x="462" y="356"/>
                </a:lnTo>
                <a:lnTo>
                  <a:pt x="465" y="350"/>
                </a:lnTo>
                <a:lnTo>
                  <a:pt x="467" y="345"/>
                </a:lnTo>
                <a:lnTo>
                  <a:pt x="469" y="356"/>
                </a:lnTo>
                <a:lnTo>
                  <a:pt x="471" y="355"/>
                </a:lnTo>
                <a:lnTo>
                  <a:pt x="474" y="361"/>
                </a:lnTo>
                <a:lnTo>
                  <a:pt x="476" y="367"/>
                </a:lnTo>
                <a:lnTo>
                  <a:pt x="478" y="363"/>
                </a:lnTo>
                <a:lnTo>
                  <a:pt x="481" y="368"/>
                </a:lnTo>
                <a:lnTo>
                  <a:pt x="483" y="358"/>
                </a:lnTo>
                <a:lnTo>
                  <a:pt x="485" y="373"/>
                </a:lnTo>
                <a:lnTo>
                  <a:pt x="488" y="373"/>
                </a:lnTo>
                <a:lnTo>
                  <a:pt x="490" y="369"/>
                </a:lnTo>
                <a:lnTo>
                  <a:pt x="492" y="369"/>
                </a:lnTo>
                <a:lnTo>
                  <a:pt x="495" y="377"/>
                </a:lnTo>
                <a:lnTo>
                  <a:pt x="497" y="377"/>
                </a:lnTo>
                <a:lnTo>
                  <a:pt x="499" y="377"/>
                </a:lnTo>
                <a:lnTo>
                  <a:pt x="502" y="395"/>
                </a:lnTo>
                <a:lnTo>
                  <a:pt x="504" y="384"/>
                </a:lnTo>
                <a:lnTo>
                  <a:pt x="506" y="382"/>
                </a:lnTo>
                <a:lnTo>
                  <a:pt x="509" y="391"/>
                </a:lnTo>
                <a:lnTo>
                  <a:pt x="511" y="395"/>
                </a:lnTo>
                <a:lnTo>
                  <a:pt x="513" y="388"/>
                </a:lnTo>
                <a:lnTo>
                  <a:pt x="516" y="393"/>
                </a:lnTo>
                <a:lnTo>
                  <a:pt x="518" y="396"/>
                </a:lnTo>
                <a:lnTo>
                  <a:pt x="520" y="390"/>
                </a:lnTo>
                <a:lnTo>
                  <a:pt x="523" y="399"/>
                </a:lnTo>
                <a:lnTo>
                  <a:pt x="525" y="403"/>
                </a:lnTo>
                <a:lnTo>
                  <a:pt x="527" y="409"/>
                </a:lnTo>
                <a:lnTo>
                  <a:pt x="530" y="410"/>
                </a:lnTo>
                <a:lnTo>
                  <a:pt x="532" y="411"/>
                </a:lnTo>
                <a:lnTo>
                  <a:pt x="534" y="412"/>
                </a:lnTo>
                <a:lnTo>
                  <a:pt x="537" y="409"/>
                </a:lnTo>
                <a:lnTo>
                  <a:pt x="539" y="411"/>
                </a:lnTo>
                <a:lnTo>
                  <a:pt x="541" y="411"/>
                </a:lnTo>
                <a:lnTo>
                  <a:pt x="544" y="418"/>
                </a:lnTo>
                <a:lnTo>
                  <a:pt x="546" y="411"/>
                </a:lnTo>
                <a:lnTo>
                  <a:pt x="548" y="418"/>
                </a:lnTo>
                <a:lnTo>
                  <a:pt x="551" y="423"/>
                </a:lnTo>
                <a:lnTo>
                  <a:pt x="553" y="416"/>
                </a:lnTo>
                <a:lnTo>
                  <a:pt x="555" y="425"/>
                </a:lnTo>
                <a:lnTo>
                  <a:pt x="558" y="418"/>
                </a:lnTo>
                <a:lnTo>
                  <a:pt x="560" y="428"/>
                </a:lnTo>
                <a:lnTo>
                  <a:pt x="562" y="432"/>
                </a:lnTo>
                <a:lnTo>
                  <a:pt x="564" y="431"/>
                </a:lnTo>
                <a:lnTo>
                  <a:pt x="567" y="441"/>
                </a:lnTo>
                <a:lnTo>
                  <a:pt x="569" y="442"/>
                </a:lnTo>
                <a:lnTo>
                  <a:pt x="571" y="448"/>
                </a:lnTo>
                <a:lnTo>
                  <a:pt x="574" y="443"/>
                </a:lnTo>
                <a:lnTo>
                  <a:pt x="576" y="449"/>
                </a:lnTo>
                <a:lnTo>
                  <a:pt x="578" y="442"/>
                </a:lnTo>
                <a:lnTo>
                  <a:pt x="581" y="448"/>
                </a:lnTo>
                <a:lnTo>
                  <a:pt x="583" y="448"/>
                </a:lnTo>
                <a:lnTo>
                  <a:pt x="585" y="453"/>
                </a:lnTo>
                <a:lnTo>
                  <a:pt x="588" y="462"/>
                </a:lnTo>
                <a:lnTo>
                  <a:pt x="590" y="462"/>
                </a:lnTo>
                <a:lnTo>
                  <a:pt x="592" y="459"/>
                </a:lnTo>
                <a:lnTo>
                  <a:pt x="595" y="458"/>
                </a:lnTo>
                <a:lnTo>
                  <a:pt x="597" y="456"/>
                </a:lnTo>
                <a:lnTo>
                  <a:pt x="599" y="472"/>
                </a:lnTo>
                <a:lnTo>
                  <a:pt x="602" y="466"/>
                </a:lnTo>
                <a:lnTo>
                  <a:pt x="604" y="474"/>
                </a:lnTo>
                <a:lnTo>
                  <a:pt x="606" y="481"/>
                </a:lnTo>
                <a:lnTo>
                  <a:pt x="609" y="495"/>
                </a:lnTo>
                <a:lnTo>
                  <a:pt x="611" y="502"/>
                </a:lnTo>
                <a:lnTo>
                  <a:pt x="613" y="501"/>
                </a:lnTo>
                <a:lnTo>
                  <a:pt x="616" y="513"/>
                </a:lnTo>
                <a:lnTo>
                  <a:pt x="618" y="520"/>
                </a:lnTo>
                <a:lnTo>
                  <a:pt x="620" y="522"/>
                </a:lnTo>
                <a:lnTo>
                  <a:pt x="623" y="531"/>
                </a:lnTo>
                <a:lnTo>
                  <a:pt x="625" y="538"/>
                </a:lnTo>
                <a:lnTo>
                  <a:pt x="627" y="538"/>
                </a:lnTo>
                <a:lnTo>
                  <a:pt x="630" y="549"/>
                </a:lnTo>
                <a:lnTo>
                  <a:pt x="632" y="560"/>
                </a:lnTo>
                <a:lnTo>
                  <a:pt x="634" y="557"/>
                </a:lnTo>
                <a:lnTo>
                  <a:pt x="637" y="575"/>
                </a:lnTo>
                <a:lnTo>
                  <a:pt x="639" y="576"/>
                </a:lnTo>
                <a:lnTo>
                  <a:pt x="641" y="585"/>
                </a:lnTo>
                <a:lnTo>
                  <a:pt x="644" y="594"/>
                </a:lnTo>
                <a:lnTo>
                  <a:pt x="646" y="601"/>
                </a:lnTo>
                <a:lnTo>
                  <a:pt x="648" y="604"/>
                </a:lnTo>
                <a:lnTo>
                  <a:pt x="651" y="614"/>
                </a:lnTo>
                <a:lnTo>
                  <a:pt x="653" y="612"/>
                </a:lnTo>
                <a:lnTo>
                  <a:pt x="655" y="623"/>
                </a:lnTo>
                <a:lnTo>
                  <a:pt x="657" y="627"/>
                </a:lnTo>
                <a:lnTo>
                  <a:pt x="660" y="638"/>
                </a:lnTo>
                <a:lnTo>
                  <a:pt x="662" y="638"/>
                </a:lnTo>
                <a:lnTo>
                  <a:pt x="664" y="648"/>
                </a:lnTo>
                <a:lnTo>
                  <a:pt x="667" y="644"/>
                </a:lnTo>
                <a:lnTo>
                  <a:pt x="669" y="653"/>
                </a:lnTo>
                <a:lnTo>
                  <a:pt x="671" y="655"/>
                </a:lnTo>
                <a:lnTo>
                  <a:pt x="674" y="663"/>
                </a:lnTo>
                <a:lnTo>
                  <a:pt x="676" y="665"/>
                </a:lnTo>
                <a:lnTo>
                  <a:pt x="678" y="662"/>
                </a:lnTo>
                <a:lnTo>
                  <a:pt x="681" y="662"/>
                </a:lnTo>
                <a:lnTo>
                  <a:pt x="683" y="684"/>
                </a:lnTo>
                <a:lnTo>
                  <a:pt x="685" y="683"/>
                </a:lnTo>
                <a:lnTo>
                  <a:pt x="688" y="690"/>
                </a:lnTo>
                <a:lnTo>
                  <a:pt x="690" y="683"/>
                </a:lnTo>
                <a:lnTo>
                  <a:pt x="692" y="702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2" name="Freeform 274"/>
          <p:cNvSpPr>
            <a:spLocks/>
          </p:cNvSpPr>
          <p:nvPr/>
        </p:nvSpPr>
        <p:spPr bwMode="auto">
          <a:xfrm>
            <a:off x="25629362" y="20401817"/>
            <a:ext cx="1098550" cy="1479550"/>
          </a:xfrm>
          <a:custGeom>
            <a:avLst/>
            <a:gdLst>
              <a:gd name="T0" fmla="*/ 9 w 692"/>
              <a:gd name="T1" fmla="*/ 893 h 932"/>
              <a:gd name="T2" fmla="*/ 20 w 692"/>
              <a:gd name="T3" fmla="*/ 891 h 932"/>
              <a:gd name="T4" fmla="*/ 32 w 692"/>
              <a:gd name="T5" fmla="*/ 892 h 932"/>
              <a:gd name="T6" fmla="*/ 44 w 692"/>
              <a:gd name="T7" fmla="*/ 894 h 932"/>
              <a:gd name="T8" fmla="*/ 55 w 692"/>
              <a:gd name="T9" fmla="*/ 901 h 932"/>
              <a:gd name="T10" fmla="*/ 67 w 692"/>
              <a:gd name="T11" fmla="*/ 907 h 932"/>
              <a:gd name="T12" fmla="*/ 78 w 692"/>
              <a:gd name="T13" fmla="*/ 904 h 932"/>
              <a:gd name="T14" fmla="*/ 90 w 692"/>
              <a:gd name="T15" fmla="*/ 917 h 932"/>
              <a:gd name="T16" fmla="*/ 102 w 692"/>
              <a:gd name="T17" fmla="*/ 920 h 932"/>
              <a:gd name="T18" fmla="*/ 113 w 692"/>
              <a:gd name="T19" fmla="*/ 918 h 932"/>
              <a:gd name="T20" fmla="*/ 125 w 692"/>
              <a:gd name="T21" fmla="*/ 927 h 932"/>
              <a:gd name="T22" fmla="*/ 137 w 692"/>
              <a:gd name="T23" fmla="*/ 916 h 932"/>
              <a:gd name="T24" fmla="*/ 148 w 692"/>
              <a:gd name="T25" fmla="*/ 639 h 932"/>
              <a:gd name="T26" fmla="*/ 160 w 692"/>
              <a:gd name="T27" fmla="*/ 297 h 932"/>
              <a:gd name="T28" fmla="*/ 171 w 692"/>
              <a:gd name="T29" fmla="*/ 101 h 932"/>
              <a:gd name="T30" fmla="*/ 183 w 692"/>
              <a:gd name="T31" fmla="*/ 33 h 932"/>
              <a:gd name="T32" fmla="*/ 195 w 692"/>
              <a:gd name="T33" fmla="*/ 15 h 932"/>
              <a:gd name="T34" fmla="*/ 206 w 692"/>
              <a:gd name="T35" fmla="*/ 72 h 932"/>
              <a:gd name="T36" fmla="*/ 218 w 692"/>
              <a:gd name="T37" fmla="*/ 137 h 932"/>
              <a:gd name="T38" fmla="*/ 230 w 692"/>
              <a:gd name="T39" fmla="*/ 214 h 932"/>
              <a:gd name="T40" fmla="*/ 241 w 692"/>
              <a:gd name="T41" fmla="*/ 278 h 932"/>
              <a:gd name="T42" fmla="*/ 253 w 692"/>
              <a:gd name="T43" fmla="*/ 309 h 932"/>
              <a:gd name="T44" fmla="*/ 265 w 692"/>
              <a:gd name="T45" fmla="*/ 345 h 932"/>
              <a:gd name="T46" fmla="*/ 276 w 692"/>
              <a:gd name="T47" fmla="*/ 390 h 932"/>
              <a:gd name="T48" fmla="*/ 288 w 692"/>
              <a:gd name="T49" fmla="*/ 414 h 932"/>
              <a:gd name="T50" fmla="*/ 299 w 692"/>
              <a:gd name="T51" fmla="*/ 443 h 932"/>
              <a:gd name="T52" fmla="*/ 311 w 692"/>
              <a:gd name="T53" fmla="*/ 478 h 932"/>
              <a:gd name="T54" fmla="*/ 323 w 692"/>
              <a:gd name="T55" fmla="*/ 495 h 932"/>
              <a:gd name="T56" fmla="*/ 334 w 692"/>
              <a:gd name="T57" fmla="*/ 521 h 932"/>
              <a:gd name="T58" fmla="*/ 346 w 692"/>
              <a:gd name="T59" fmla="*/ 548 h 932"/>
              <a:gd name="T60" fmla="*/ 358 w 692"/>
              <a:gd name="T61" fmla="*/ 572 h 932"/>
              <a:gd name="T62" fmla="*/ 369 w 692"/>
              <a:gd name="T63" fmla="*/ 586 h 932"/>
              <a:gd name="T64" fmla="*/ 381 w 692"/>
              <a:gd name="T65" fmla="*/ 605 h 932"/>
              <a:gd name="T66" fmla="*/ 392 w 692"/>
              <a:gd name="T67" fmla="*/ 621 h 932"/>
              <a:gd name="T68" fmla="*/ 404 w 692"/>
              <a:gd name="T69" fmla="*/ 645 h 932"/>
              <a:gd name="T70" fmla="*/ 416 w 692"/>
              <a:gd name="T71" fmla="*/ 650 h 932"/>
              <a:gd name="T72" fmla="*/ 427 w 692"/>
              <a:gd name="T73" fmla="*/ 669 h 932"/>
              <a:gd name="T74" fmla="*/ 439 w 692"/>
              <a:gd name="T75" fmla="*/ 678 h 932"/>
              <a:gd name="T76" fmla="*/ 451 w 692"/>
              <a:gd name="T77" fmla="*/ 694 h 932"/>
              <a:gd name="T78" fmla="*/ 462 w 692"/>
              <a:gd name="T79" fmla="*/ 714 h 932"/>
              <a:gd name="T80" fmla="*/ 474 w 692"/>
              <a:gd name="T81" fmla="*/ 719 h 932"/>
              <a:gd name="T82" fmla="*/ 485 w 692"/>
              <a:gd name="T83" fmla="*/ 728 h 932"/>
              <a:gd name="T84" fmla="*/ 497 w 692"/>
              <a:gd name="T85" fmla="*/ 739 h 932"/>
              <a:gd name="T86" fmla="*/ 509 w 692"/>
              <a:gd name="T87" fmla="*/ 759 h 932"/>
              <a:gd name="T88" fmla="*/ 520 w 692"/>
              <a:gd name="T89" fmla="*/ 762 h 932"/>
              <a:gd name="T90" fmla="*/ 532 w 692"/>
              <a:gd name="T91" fmla="*/ 768 h 932"/>
              <a:gd name="T92" fmla="*/ 544 w 692"/>
              <a:gd name="T93" fmla="*/ 772 h 932"/>
              <a:gd name="T94" fmla="*/ 555 w 692"/>
              <a:gd name="T95" fmla="*/ 797 h 932"/>
              <a:gd name="T96" fmla="*/ 567 w 692"/>
              <a:gd name="T97" fmla="*/ 796 h 932"/>
              <a:gd name="T98" fmla="*/ 578 w 692"/>
              <a:gd name="T99" fmla="*/ 815 h 932"/>
              <a:gd name="T100" fmla="*/ 590 w 692"/>
              <a:gd name="T101" fmla="*/ 815 h 932"/>
              <a:gd name="T102" fmla="*/ 602 w 692"/>
              <a:gd name="T103" fmla="*/ 823 h 932"/>
              <a:gd name="T104" fmla="*/ 613 w 692"/>
              <a:gd name="T105" fmla="*/ 833 h 932"/>
              <a:gd name="T106" fmla="*/ 625 w 692"/>
              <a:gd name="T107" fmla="*/ 837 h 932"/>
              <a:gd name="T108" fmla="*/ 637 w 692"/>
              <a:gd name="T109" fmla="*/ 846 h 932"/>
              <a:gd name="T110" fmla="*/ 648 w 692"/>
              <a:gd name="T111" fmla="*/ 853 h 932"/>
              <a:gd name="T112" fmla="*/ 660 w 692"/>
              <a:gd name="T113" fmla="*/ 865 h 932"/>
              <a:gd name="T114" fmla="*/ 671 w 692"/>
              <a:gd name="T115" fmla="*/ 870 h 932"/>
              <a:gd name="T116" fmla="*/ 683 w 692"/>
              <a:gd name="T117" fmla="*/ 86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2" h="932">
                <a:moveTo>
                  <a:pt x="0" y="932"/>
                </a:moveTo>
                <a:lnTo>
                  <a:pt x="2" y="927"/>
                </a:lnTo>
                <a:lnTo>
                  <a:pt x="4" y="929"/>
                </a:lnTo>
                <a:lnTo>
                  <a:pt x="6" y="900"/>
                </a:lnTo>
                <a:lnTo>
                  <a:pt x="9" y="893"/>
                </a:lnTo>
                <a:lnTo>
                  <a:pt x="11" y="888"/>
                </a:lnTo>
                <a:lnTo>
                  <a:pt x="13" y="902"/>
                </a:lnTo>
                <a:lnTo>
                  <a:pt x="16" y="902"/>
                </a:lnTo>
                <a:lnTo>
                  <a:pt x="18" y="902"/>
                </a:lnTo>
                <a:lnTo>
                  <a:pt x="20" y="891"/>
                </a:lnTo>
                <a:lnTo>
                  <a:pt x="23" y="890"/>
                </a:lnTo>
                <a:lnTo>
                  <a:pt x="25" y="896"/>
                </a:lnTo>
                <a:lnTo>
                  <a:pt x="27" y="899"/>
                </a:lnTo>
                <a:lnTo>
                  <a:pt x="30" y="896"/>
                </a:lnTo>
                <a:lnTo>
                  <a:pt x="32" y="892"/>
                </a:lnTo>
                <a:lnTo>
                  <a:pt x="34" y="894"/>
                </a:lnTo>
                <a:lnTo>
                  <a:pt x="37" y="896"/>
                </a:lnTo>
                <a:lnTo>
                  <a:pt x="39" y="894"/>
                </a:lnTo>
                <a:lnTo>
                  <a:pt x="41" y="905"/>
                </a:lnTo>
                <a:lnTo>
                  <a:pt x="44" y="894"/>
                </a:lnTo>
                <a:lnTo>
                  <a:pt x="46" y="896"/>
                </a:lnTo>
                <a:lnTo>
                  <a:pt x="48" y="907"/>
                </a:lnTo>
                <a:lnTo>
                  <a:pt x="51" y="901"/>
                </a:lnTo>
                <a:lnTo>
                  <a:pt x="53" y="902"/>
                </a:lnTo>
                <a:lnTo>
                  <a:pt x="55" y="901"/>
                </a:lnTo>
                <a:lnTo>
                  <a:pt x="57" y="901"/>
                </a:lnTo>
                <a:lnTo>
                  <a:pt x="60" y="907"/>
                </a:lnTo>
                <a:lnTo>
                  <a:pt x="62" y="893"/>
                </a:lnTo>
                <a:lnTo>
                  <a:pt x="64" y="907"/>
                </a:lnTo>
                <a:lnTo>
                  <a:pt x="67" y="907"/>
                </a:lnTo>
                <a:lnTo>
                  <a:pt x="69" y="901"/>
                </a:lnTo>
                <a:lnTo>
                  <a:pt x="71" y="906"/>
                </a:lnTo>
                <a:lnTo>
                  <a:pt x="74" y="910"/>
                </a:lnTo>
                <a:lnTo>
                  <a:pt x="76" y="908"/>
                </a:lnTo>
                <a:lnTo>
                  <a:pt x="78" y="904"/>
                </a:lnTo>
                <a:lnTo>
                  <a:pt x="81" y="906"/>
                </a:lnTo>
                <a:lnTo>
                  <a:pt x="83" y="911"/>
                </a:lnTo>
                <a:lnTo>
                  <a:pt x="86" y="896"/>
                </a:lnTo>
                <a:lnTo>
                  <a:pt x="88" y="914"/>
                </a:lnTo>
                <a:lnTo>
                  <a:pt x="90" y="917"/>
                </a:lnTo>
                <a:lnTo>
                  <a:pt x="93" y="919"/>
                </a:lnTo>
                <a:lnTo>
                  <a:pt x="95" y="917"/>
                </a:lnTo>
                <a:lnTo>
                  <a:pt x="97" y="902"/>
                </a:lnTo>
                <a:lnTo>
                  <a:pt x="99" y="915"/>
                </a:lnTo>
                <a:lnTo>
                  <a:pt x="102" y="920"/>
                </a:lnTo>
                <a:lnTo>
                  <a:pt x="104" y="912"/>
                </a:lnTo>
                <a:lnTo>
                  <a:pt x="106" y="911"/>
                </a:lnTo>
                <a:lnTo>
                  <a:pt x="109" y="916"/>
                </a:lnTo>
                <a:lnTo>
                  <a:pt x="111" y="918"/>
                </a:lnTo>
                <a:lnTo>
                  <a:pt x="113" y="918"/>
                </a:lnTo>
                <a:lnTo>
                  <a:pt x="116" y="923"/>
                </a:lnTo>
                <a:lnTo>
                  <a:pt x="118" y="925"/>
                </a:lnTo>
                <a:lnTo>
                  <a:pt x="120" y="920"/>
                </a:lnTo>
                <a:lnTo>
                  <a:pt x="123" y="921"/>
                </a:lnTo>
                <a:lnTo>
                  <a:pt x="125" y="927"/>
                </a:lnTo>
                <a:lnTo>
                  <a:pt x="127" y="917"/>
                </a:lnTo>
                <a:lnTo>
                  <a:pt x="130" y="920"/>
                </a:lnTo>
                <a:lnTo>
                  <a:pt x="132" y="917"/>
                </a:lnTo>
                <a:lnTo>
                  <a:pt x="134" y="930"/>
                </a:lnTo>
                <a:lnTo>
                  <a:pt x="137" y="916"/>
                </a:lnTo>
                <a:lnTo>
                  <a:pt x="139" y="892"/>
                </a:lnTo>
                <a:lnTo>
                  <a:pt x="141" y="850"/>
                </a:lnTo>
                <a:lnTo>
                  <a:pt x="144" y="791"/>
                </a:lnTo>
                <a:lnTo>
                  <a:pt x="146" y="699"/>
                </a:lnTo>
                <a:lnTo>
                  <a:pt x="148" y="639"/>
                </a:lnTo>
                <a:lnTo>
                  <a:pt x="150" y="583"/>
                </a:lnTo>
                <a:lnTo>
                  <a:pt x="153" y="519"/>
                </a:lnTo>
                <a:lnTo>
                  <a:pt x="155" y="444"/>
                </a:lnTo>
                <a:lnTo>
                  <a:pt x="157" y="374"/>
                </a:lnTo>
                <a:lnTo>
                  <a:pt x="160" y="297"/>
                </a:lnTo>
                <a:lnTo>
                  <a:pt x="162" y="225"/>
                </a:lnTo>
                <a:lnTo>
                  <a:pt x="164" y="190"/>
                </a:lnTo>
                <a:lnTo>
                  <a:pt x="167" y="148"/>
                </a:lnTo>
                <a:lnTo>
                  <a:pt x="169" y="128"/>
                </a:lnTo>
                <a:lnTo>
                  <a:pt x="171" y="101"/>
                </a:lnTo>
                <a:lnTo>
                  <a:pt x="174" y="78"/>
                </a:lnTo>
                <a:lnTo>
                  <a:pt x="176" y="66"/>
                </a:lnTo>
                <a:lnTo>
                  <a:pt x="179" y="42"/>
                </a:lnTo>
                <a:lnTo>
                  <a:pt x="181" y="42"/>
                </a:lnTo>
                <a:lnTo>
                  <a:pt x="183" y="33"/>
                </a:lnTo>
                <a:lnTo>
                  <a:pt x="186" y="31"/>
                </a:lnTo>
                <a:lnTo>
                  <a:pt x="188" y="0"/>
                </a:lnTo>
                <a:lnTo>
                  <a:pt x="190" y="10"/>
                </a:lnTo>
                <a:lnTo>
                  <a:pt x="192" y="14"/>
                </a:lnTo>
                <a:lnTo>
                  <a:pt x="195" y="15"/>
                </a:lnTo>
                <a:lnTo>
                  <a:pt x="197" y="25"/>
                </a:lnTo>
                <a:lnTo>
                  <a:pt x="199" y="25"/>
                </a:lnTo>
                <a:lnTo>
                  <a:pt x="202" y="46"/>
                </a:lnTo>
                <a:lnTo>
                  <a:pt x="204" y="58"/>
                </a:lnTo>
                <a:lnTo>
                  <a:pt x="206" y="72"/>
                </a:lnTo>
                <a:lnTo>
                  <a:pt x="209" y="85"/>
                </a:lnTo>
                <a:lnTo>
                  <a:pt x="211" y="94"/>
                </a:lnTo>
                <a:lnTo>
                  <a:pt x="213" y="110"/>
                </a:lnTo>
                <a:lnTo>
                  <a:pt x="216" y="137"/>
                </a:lnTo>
                <a:lnTo>
                  <a:pt x="218" y="137"/>
                </a:lnTo>
                <a:lnTo>
                  <a:pt x="220" y="167"/>
                </a:lnTo>
                <a:lnTo>
                  <a:pt x="223" y="167"/>
                </a:lnTo>
                <a:lnTo>
                  <a:pt x="225" y="192"/>
                </a:lnTo>
                <a:lnTo>
                  <a:pt x="227" y="207"/>
                </a:lnTo>
                <a:lnTo>
                  <a:pt x="230" y="214"/>
                </a:lnTo>
                <a:lnTo>
                  <a:pt x="232" y="227"/>
                </a:lnTo>
                <a:lnTo>
                  <a:pt x="234" y="241"/>
                </a:lnTo>
                <a:lnTo>
                  <a:pt x="237" y="242"/>
                </a:lnTo>
                <a:lnTo>
                  <a:pt x="239" y="253"/>
                </a:lnTo>
                <a:lnTo>
                  <a:pt x="241" y="278"/>
                </a:lnTo>
                <a:lnTo>
                  <a:pt x="243" y="280"/>
                </a:lnTo>
                <a:lnTo>
                  <a:pt x="246" y="296"/>
                </a:lnTo>
                <a:lnTo>
                  <a:pt x="248" y="296"/>
                </a:lnTo>
                <a:lnTo>
                  <a:pt x="250" y="315"/>
                </a:lnTo>
                <a:lnTo>
                  <a:pt x="253" y="309"/>
                </a:lnTo>
                <a:lnTo>
                  <a:pt x="255" y="325"/>
                </a:lnTo>
                <a:lnTo>
                  <a:pt x="257" y="327"/>
                </a:lnTo>
                <a:lnTo>
                  <a:pt x="260" y="332"/>
                </a:lnTo>
                <a:lnTo>
                  <a:pt x="262" y="333"/>
                </a:lnTo>
                <a:lnTo>
                  <a:pt x="265" y="345"/>
                </a:lnTo>
                <a:lnTo>
                  <a:pt x="267" y="361"/>
                </a:lnTo>
                <a:lnTo>
                  <a:pt x="269" y="375"/>
                </a:lnTo>
                <a:lnTo>
                  <a:pt x="272" y="377"/>
                </a:lnTo>
                <a:lnTo>
                  <a:pt x="274" y="391"/>
                </a:lnTo>
                <a:lnTo>
                  <a:pt x="276" y="390"/>
                </a:lnTo>
                <a:lnTo>
                  <a:pt x="279" y="405"/>
                </a:lnTo>
                <a:lnTo>
                  <a:pt x="281" y="410"/>
                </a:lnTo>
                <a:lnTo>
                  <a:pt x="283" y="410"/>
                </a:lnTo>
                <a:lnTo>
                  <a:pt x="285" y="410"/>
                </a:lnTo>
                <a:lnTo>
                  <a:pt x="288" y="414"/>
                </a:lnTo>
                <a:lnTo>
                  <a:pt x="290" y="434"/>
                </a:lnTo>
                <a:lnTo>
                  <a:pt x="292" y="441"/>
                </a:lnTo>
                <a:lnTo>
                  <a:pt x="295" y="444"/>
                </a:lnTo>
                <a:lnTo>
                  <a:pt x="297" y="448"/>
                </a:lnTo>
                <a:lnTo>
                  <a:pt x="299" y="443"/>
                </a:lnTo>
                <a:lnTo>
                  <a:pt x="302" y="451"/>
                </a:lnTo>
                <a:lnTo>
                  <a:pt x="304" y="456"/>
                </a:lnTo>
                <a:lnTo>
                  <a:pt x="306" y="466"/>
                </a:lnTo>
                <a:lnTo>
                  <a:pt x="309" y="479"/>
                </a:lnTo>
                <a:lnTo>
                  <a:pt x="311" y="478"/>
                </a:lnTo>
                <a:lnTo>
                  <a:pt x="313" y="474"/>
                </a:lnTo>
                <a:lnTo>
                  <a:pt x="316" y="496"/>
                </a:lnTo>
                <a:lnTo>
                  <a:pt x="318" y="495"/>
                </a:lnTo>
                <a:lnTo>
                  <a:pt x="320" y="489"/>
                </a:lnTo>
                <a:lnTo>
                  <a:pt x="323" y="495"/>
                </a:lnTo>
                <a:lnTo>
                  <a:pt x="325" y="509"/>
                </a:lnTo>
                <a:lnTo>
                  <a:pt x="327" y="503"/>
                </a:lnTo>
                <a:lnTo>
                  <a:pt x="330" y="503"/>
                </a:lnTo>
                <a:lnTo>
                  <a:pt x="332" y="513"/>
                </a:lnTo>
                <a:lnTo>
                  <a:pt x="334" y="521"/>
                </a:lnTo>
                <a:lnTo>
                  <a:pt x="336" y="537"/>
                </a:lnTo>
                <a:lnTo>
                  <a:pt x="339" y="519"/>
                </a:lnTo>
                <a:lnTo>
                  <a:pt x="341" y="551"/>
                </a:lnTo>
                <a:lnTo>
                  <a:pt x="343" y="554"/>
                </a:lnTo>
                <a:lnTo>
                  <a:pt x="346" y="548"/>
                </a:lnTo>
                <a:lnTo>
                  <a:pt x="348" y="552"/>
                </a:lnTo>
                <a:lnTo>
                  <a:pt x="351" y="560"/>
                </a:lnTo>
                <a:lnTo>
                  <a:pt x="353" y="557"/>
                </a:lnTo>
                <a:lnTo>
                  <a:pt x="355" y="562"/>
                </a:lnTo>
                <a:lnTo>
                  <a:pt x="358" y="572"/>
                </a:lnTo>
                <a:lnTo>
                  <a:pt x="360" y="570"/>
                </a:lnTo>
                <a:lnTo>
                  <a:pt x="362" y="585"/>
                </a:lnTo>
                <a:lnTo>
                  <a:pt x="365" y="580"/>
                </a:lnTo>
                <a:lnTo>
                  <a:pt x="367" y="586"/>
                </a:lnTo>
                <a:lnTo>
                  <a:pt x="369" y="586"/>
                </a:lnTo>
                <a:lnTo>
                  <a:pt x="372" y="596"/>
                </a:lnTo>
                <a:lnTo>
                  <a:pt x="374" y="592"/>
                </a:lnTo>
                <a:lnTo>
                  <a:pt x="376" y="604"/>
                </a:lnTo>
                <a:lnTo>
                  <a:pt x="378" y="604"/>
                </a:lnTo>
                <a:lnTo>
                  <a:pt x="381" y="605"/>
                </a:lnTo>
                <a:lnTo>
                  <a:pt x="383" y="611"/>
                </a:lnTo>
                <a:lnTo>
                  <a:pt x="385" y="614"/>
                </a:lnTo>
                <a:lnTo>
                  <a:pt x="388" y="626"/>
                </a:lnTo>
                <a:lnTo>
                  <a:pt x="390" y="619"/>
                </a:lnTo>
                <a:lnTo>
                  <a:pt x="392" y="621"/>
                </a:lnTo>
                <a:lnTo>
                  <a:pt x="395" y="629"/>
                </a:lnTo>
                <a:lnTo>
                  <a:pt x="397" y="639"/>
                </a:lnTo>
                <a:lnTo>
                  <a:pt x="399" y="630"/>
                </a:lnTo>
                <a:lnTo>
                  <a:pt x="402" y="638"/>
                </a:lnTo>
                <a:lnTo>
                  <a:pt x="404" y="645"/>
                </a:lnTo>
                <a:lnTo>
                  <a:pt x="406" y="644"/>
                </a:lnTo>
                <a:lnTo>
                  <a:pt x="409" y="641"/>
                </a:lnTo>
                <a:lnTo>
                  <a:pt x="411" y="650"/>
                </a:lnTo>
                <a:lnTo>
                  <a:pt x="413" y="641"/>
                </a:lnTo>
                <a:lnTo>
                  <a:pt x="416" y="650"/>
                </a:lnTo>
                <a:lnTo>
                  <a:pt x="418" y="650"/>
                </a:lnTo>
                <a:lnTo>
                  <a:pt x="420" y="658"/>
                </a:lnTo>
                <a:lnTo>
                  <a:pt x="423" y="667"/>
                </a:lnTo>
                <a:lnTo>
                  <a:pt x="425" y="666"/>
                </a:lnTo>
                <a:lnTo>
                  <a:pt x="427" y="669"/>
                </a:lnTo>
                <a:lnTo>
                  <a:pt x="429" y="671"/>
                </a:lnTo>
                <a:lnTo>
                  <a:pt x="432" y="673"/>
                </a:lnTo>
                <a:lnTo>
                  <a:pt x="434" y="679"/>
                </a:lnTo>
                <a:lnTo>
                  <a:pt x="437" y="681"/>
                </a:lnTo>
                <a:lnTo>
                  <a:pt x="439" y="678"/>
                </a:lnTo>
                <a:lnTo>
                  <a:pt x="441" y="680"/>
                </a:lnTo>
                <a:lnTo>
                  <a:pt x="444" y="688"/>
                </a:lnTo>
                <a:lnTo>
                  <a:pt x="446" y="690"/>
                </a:lnTo>
                <a:lnTo>
                  <a:pt x="448" y="694"/>
                </a:lnTo>
                <a:lnTo>
                  <a:pt x="451" y="694"/>
                </a:lnTo>
                <a:lnTo>
                  <a:pt x="453" y="700"/>
                </a:lnTo>
                <a:lnTo>
                  <a:pt x="455" y="693"/>
                </a:lnTo>
                <a:lnTo>
                  <a:pt x="458" y="698"/>
                </a:lnTo>
                <a:lnTo>
                  <a:pt x="460" y="701"/>
                </a:lnTo>
                <a:lnTo>
                  <a:pt x="462" y="714"/>
                </a:lnTo>
                <a:lnTo>
                  <a:pt x="465" y="709"/>
                </a:lnTo>
                <a:lnTo>
                  <a:pt x="467" y="705"/>
                </a:lnTo>
                <a:lnTo>
                  <a:pt x="469" y="718"/>
                </a:lnTo>
                <a:lnTo>
                  <a:pt x="471" y="704"/>
                </a:lnTo>
                <a:lnTo>
                  <a:pt x="474" y="719"/>
                </a:lnTo>
                <a:lnTo>
                  <a:pt x="476" y="718"/>
                </a:lnTo>
                <a:lnTo>
                  <a:pt x="478" y="720"/>
                </a:lnTo>
                <a:lnTo>
                  <a:pt x="481" y="721"/>
                </a:lnTo>
                <a:lnTo>
                  <a:pt x="483" y="730"/>
                </a:lnTo>
                <a:lnTo>
                  <a:pt x="485" y="728"/>
                </a:lnTo>
                <a:lnTo>
                  <a:pt x="488" y="725"/>
                </a:lnTo>
                <a:lnTo>
                  <a:pt x="490" y="723"/>
                </a:lnTo>
                <a:lnTo>
                  <a:pt x="492" y="727"/>
                </a:lnTo>
                <a:lnTo>
                  <a:pt x="495" y="738"/>
                </a:lnTo>
                <a:lnTo>
                  <a:pt x="497" y="739"/>
                </a:lnTo>
                <a:lnTo>
                  <a:pt x="499" y="750"/>
                </a:lnTo>
                <a:lnTo>
                  <a:pt x="502" y="741"/>
                </a:lnTo>
                <a:lnTo>
                  <a:pt x="504" y="745"/>
                </a:lnTo>
                <a:lnTo>
                  <a:pt x="506" y="750"/>
                </a:lnTo>
                <a:lnTo>
                  <a:pt x="509" y="759"/>
                </a:lnTo>
                <a:lnTo>
                  <a:pt x="511" y="751"/>
                </a:lnTo>
                <a:lnTo>
                  <a:pt x="513" y="748"/>
                </a:lnTo>
                <a:lnTo>
                  <a:pt x="516" y="760"/>
                </a:lnTo>
                <a:lnTo>
                  <a:pt x="518" y="754"/>
                </a:lnTo>
                <a:lnTo>
                  <a:pt x="520" y="762"/>
                </a:lnTo>
                <a:lnTo>
                  <a:pt x="523" y="755"/>
                </a:lnTo>
                <a:lnTo>
                  <a:pt x="525" y="759"/>
                </a:lnTo>
                <a:lnTo>
                  <a:pt x="527" y="773"/>
                </a:lnTo>
                <a:lnTo>
                  <a:pt x="530" y="758"/>
                </a:lnTo>
                <a:lnTo>
                  <a:pt x="532" y="768"/>
                </a:lnTo>
                <a:lnTo>
                  <a:pt x="534" y="782"/>
                </a:lnTo>
                <a:lnTo>
                  <a:pt x="537" y="780"/>
                </a:lnTo>
                <a:lnTo>
                  <a:pt x="539" y="777"/>
                </a:lnTo>
                <a:lnTo>
                  <a:pt x="541" y="773"/>
                </a:lnTo>
                <a:lnTo>
                  <a:pt x="544" y="772"/>
                </a:lnTo>
                <a:lnTo>
                  <a:pt x="546" y="789"/>
                </a:lnTo>
                <a:lnTo>
                  <a:pt x="548" y="782"/>
                </a:lnTo>
                <a:lnTo>
                  <a:pt x="551" y="780"/>
                </a:lnTo>
                <a:lnTo>
                  <a:pt x="553" y="788"/>
                </a:lnTo>
                <a:lnTo>
                  <a:pt x="555" y="797"/>
                </a:lnTo>
                <a:lnTo>
                  <a:pt x="558" y="783"/>
                </a:lnTo>
                <a:lnTo>
                  <a:pt x="560" y="794"/>
                </a:lnTo>
                <a:lnTo>
                  <a:pt x="562" y="795"/>
                </a:lnTo>
                <a:lnTo>
                  <a:pt x="564" y="796"/>
                </a:lnTo>
                <a:lnTo>
                  <a:pt x="567" y="796"/>
                </a:lnTo>
                <a:lnTo>
                  <a:pt x="569" y="802"/>
                </a:lnTo>
                <a:lnTo>
                  <a:pt x="571" y="797"/>
                </a:lnTo>
                <a:lnTo>
                  <a:pt x="574" y="805"/>
                </a:lnTo>
                <a:lnTo>
                  <a:pt x="576" y="820"/>
                </a:lnTo>
                <a:lnTo>
                  <a:pt x="578" y="815"/>
                </a:lnTo>
                <a:lnTo>
                  <a:pt x="581" y="817"/>
                </a:lnTo>
                <a:lnTo>
                  <a:pt x="583" y="810"/>
                </a:lnTo>
                <a:lnTo>
                  <a:pt x="585" y="813"/>
                </a:lnTo>
                <a:lnTo>
                  <a:pt x="588" y="809"/>
                </a:lnTo>
                <a:lnTo>
                  <a:pt x="590" y="815"/>
                </a:lnTo>
                <a:lnTo>
                  <a:pt x="592" y="818"/>
                </a:lnTo>
                <a:lnTo>
                  <a:pt x="595" y="819"/>
                </a:lnTo>
                <a:lnTo>
                  <a:pt x="597" y="822"/>
                </a:lnTo>
                <a:lnTo>
                  <a:pt x="599" y="824"/>
                </a:lnTo>
                <a:lnTo>
                  <a:pt x="602" y="823"/>
                </a:lnTo>
                <a:lnTo>
                  <a:pt x="604" y="811"/>
                </a:lnTo>
                <a:lnTo>
                  <a:pt x="606" y="831"/>
                </a:lnTo>
                <a:lnTo>
                  <a:pt x="609" y="837"/>
                </a:lnTo>
                <a:lnTo>
                  <a:pt x="611" y="838"/>
                </a:lnTo>
                <a:lnTo>
                  <a:pt x="613" y="833"/>
                </a:lnTo>
                <a:lnTo>
                  <a:pt x="616" y="835"/>
                </a:lnTo>
                <a:lnTo>
                  <a:pt x="618" y="837"/>
                </a:lnTo>
                <a:lnTo>
                  <a:pt x="620" y="825"/>
                </a:lnTo>
                <a:lnTo>
                  <a:pt x="623" y="832"/>
                </a:lnTo>
                <a:lnTo>
                  <a:pt x="625" y="837"/>
                </a:lnTo>
                <a:lnTo>
                  <a:pt x="627" y="841"/>
                </a:lnTo>
                <a:lnTo>
                  <a:pt x="630" y="844"/>
                </a:lnTo>
                <a:lnTo>
                  <a:pt x="632" y="844"/>
                </a:lnTo>
                <a:lnTo>
                  <a:pt x="634" y="854"/>
                </a:lnTo>
                <a:lnTo>
                  <a:pt x="637" y="846"/>
                </a:lnTo>
                <a:lnTo>
                  <a:pt x="639" y="859"/>
                </a:lnTo>
                <a:lnTo>
                  <a:pt x="641" y="847"/>
                </a:lnTo>
                <a:lnTo>
                  <a:pt x="644" y="858"/>
                </a:lnTo>
                <a:lnTo>
                  <a:pt x="646" y="853"/>
                </a:lnTo>
                <a:lnTo>
                  <a:pt x="648" y="853"/>
                </a:lnTo>
                <a:lnTo>
                  <a:pt x="651" y="855"/>
                </a:lnTo>
                <a:lnTo>
                  <a:pt x="653" y="856"/>
                </a:lnTo>
                <a:lnTo>
                  <a:pt x="655" y="859"/>
                </a:lnTo>
                <a:lnTo>
                  <a:pt x="657" y="860"/>
                </a:lnTo>
                <a:lnTo>
                  <a:pt x="660" y="865"/>
                </a:lnTo>
                <a:lnTo>
                  <a:pt x="662" y="861"/>
                </a:lnTo>
                <a:lnTo>
                  <a:pt x="664" y="856"/>
                </a:lnTo>
                <a:lnTo>
                  <a:pt x="667" y="864"/>
                </a:lnTo>
                <a:lnTo>
                  <a:pt x="669" y="866"/>
                </a:lnTo>
                <a:lnTo>
                  <a:pt x="671" y="870"/>
                </a:lnTo>
                <a:lnTo>
                  <a:pt x="674" y="868"/>
                </a:lnTo>
                <a:lnTo>
                  <a:pt x="676" y="858"/>
                </a:lnTo>
                <a:lnTo>
                  <a:pt x="678" y="872"/>
                </a:lnTo>
                <a:lnTo>
                  <a:pt x="681" y="864"/>
                </a:lnTo>
                <a:lnTo>
                  <a:pt x="683" y="864"/>
                </a:lnTo>
                <a:lnTo>
                  <a:pt x="685" y="862"/>
                </a:lnTo>
                <a:lnTo>
                  <a:pt x="688" y="871"/>
                </a:lnTo>
                <a:lnTo>
                  <a:pt x="690" y="871"/>
                </a:lnTo>
                <a:lnTo>
                  <a:pt x="692" y="875"/>
                </a:lnTo>
              </a:path>
            </a:pathLst>
          </a:custGeom>
          <a:noFill/>
          <a:ln w="28575" cap="flat">
            <a:solidFill>
              <a:srgbClr val="EAB83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3" name="Line 243"/>
          <p:cNvSpPr>
            <a:spLocks noChangeShapeType="1"/>
          </p:cNvSpPr>
          <p:nvPr/>
        </p:nvSpPr>
        <p:spPr bwMode="auto">
          <a:xfrm>
            <a:off x="25812877" y="20131661"/>
            <a:ext cx="731520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4" name="Line 245"/>
          <p:cNvSpPr>
            <a:spLocks noChangeShapeType="1"/>
          </p:cNvSpPr>
          <p:nvPr/>
        </p:nvSpPr>
        <p:spPr bwMode="auto">
          <a:xfrm>
            <a:off x="25812877" y="19903061"/>
            <a:ext cx="73152" cy="0"/>
          </a:xfrm>
          <a:prstGeom prst="line">
            <a:avLst/>
          </a:prstGeom>
          <a:noFill/>
          <a:ln w="76200" cap="flat">
            <a:solidFill>
              <a:srgbClr val="EAB83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5" name="Table 16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48496"/>
              </p:ext>
            </p:extLst>
          </p:nvPr>
        </p:nvGraphicFramePr>
        <p:xfrm>
          <a:off x="23305922" y="17506185"/>
          <a:ext cx="3468429" cy="146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75">
                  <a:extLst>
                    <a:ext uri="{9D8B030D-6E8A-4147-A177-3AD203B41FA5}">
                      <a16:colId xmlns:a16="http://schemas.microsoft.com/office/drawing/2014/main" val="2847684839"/>
                    </a:ext>
                  </a:extLst>
                </a:gridCol>
                <a:gridCol w="614351">
                  <a:extLst>
                    <a:ext uri="{9D8B030D-6E8A-4147-A177-3AD203B41FA5}">
                      <a16:colId xmlns:a16="http://schemas.microsoft.com/office/drawing/2014/main" val="1224288744"/>
                    </a:ext>
                  </a:extLst>
                </a:gridCol>
                <a:gridCol w="778043">
                  <a:extLst>
                    <a:ext uri="{9D8B030D-6E8A-4147-A177-3AD203B41FA5}">
                      <a16:colId xmlns:a16="http://schemas.microsoft.com/office/drawing/2014/main" val="536290148"/>
                    </a:ext>
                  </a:extLst>
                </a:gridCol>
                <a:gridCol w="1456760">
                  <a:extLst>
                    <a:ext uri="{9D8B030D-6E8A-4147-A177-3AD203B41FA5}">
                      <a16:colId xmlns:a16="http://schemas.microsoft.com/office/drawing/2014/main" val="4151619235"/>
                    </a:ext>
                  </a:extLst>
                </a:gridCol>
              </a:tblGrid>
              <a:tr h="2935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2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aseline="0" dirty="0">
                          <a:solidFill>
                            <a:srgbClr val="0072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endParaRPr lang="en-US" sz="1600" dirty="0">
                        <a:solidFill>
                          <a:srgbClr val="0072B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2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2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2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naïve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2120283"/>
                  </a:ext>
                </a:extLst>
              </a:tr>
              <a:tr h="2935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s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s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6.7%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naïve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60226"/>
                  </a:ext>
                </a:extLst>
              </a:tr>
              <a:tr h="2935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397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6397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397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6397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naïve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2214259"/>
                  </a:ext>
                </a:extLst>
              </a:tr>
              <a:tr h="2935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AB8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AB8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AB8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AB8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 pre-</a:t>
                      </a:r>
                      <a:r>
                        <a:rPr lang="en-US" sz="1600" dirty="0" err="1">
                          <a:solidFill>
                            <a:srgbClr val="EAB8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endParaRPr lang="en-US" sz="1600" dirty="0">
                        <a:solidFill>
                          <a:srgbClr val="EAB8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171558"/>
                  </a:ext>
                </a:extLst>
              </a:tr>
              <a:tr h="2935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 pre-</a:t>
                      </a:r>
                      <a:r>
                        <a:rPr lang="en-US" sz="1600" dirty="0" err="1">
                          <a:solidFill>
                            <a:srgbClr val="FF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endParaRPr lang="en-US" sz="1600" dirty="0">
                        <a:solidFill>
                          <a:srgbClr val="FF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4029097"/>
                  </a:ext>
                </a:extLst>
              </a:tr>
            </a:tbl>
          </a:graphicData>
        </a:graphic>
      </p:graphicFrame>
      <p:sp>
        <p:nvSpPr>
          <p:cNvPr id="1702" name="Rectangle 1701"/>
          <p:cNvSpPr/>
          <p:nvPr/>
        </p:nvSpPr>
        <p:spPr>
          <a:xfrm>
            <a:off x="14490055" y="16903005"/>
            <a:ext cx="8210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predictions were verified experimentally in 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chemosensory experiments, using both naïve and pre-exposed animals.</a:t>
            </a:r>
          </a:p>
        </p:txBody>
      </p:sp>
      <p:sp>
        <p:nvSpPr>
          <p:cNvPr id="1703" name="Rectangle 1702"/>
          <p:cNvSpPr/>
          <p:nvPr/>
        </p:nvSpPr>
        <p:spPr>
          <a:xfrm>
            <a:off x="25212638" y="19674461"/>
            <a:ext cx="572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EAB8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s</a:t>
            </a:r>
          </a:p>
          <a:p>
            <a:pPr lvl="0"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 s</a:t>
            </a:r>
          </a:p>
        </p:txBody>
      </p:sp>
      <p:sp>
        <p:nvSpPr>
          <p:cNvPr id="2056" name="Rectangle 2055"/>
          <p:cNvSpPr/>
          <p:nvPr/>
        </p:nvSpPr>
        <p:spPr>
          <a:xfrm>
            <a:off x="23241000" y="16995276"/>
            <a:ext cx="745786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width</a:t>
            </a:r>
            <a:endParaRPr lang="en-US" sz="1600" dirty="0"/>
          </a:p>
        </p:txBody>
      </p:sp>
      <p:sp>
        <p:nvSpPr>
          <p:cNvPr id="2060" name="Rectangle 2059"/>
          <p:cNvSpPr/>
          <p:nvPr/>
        </p:nvSpPr>
        <p:spPr>
          <a:xfrm>
            <a:off x="23850600" y="17204564"/>
            <a:ext cx="898186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en-US" sz="1600" dirty="0"/>
          </a:p>
        </p:txBody>
      </p:sp>
      <p:sp>
        <p:nvSpPr>
          <p:cNvPr id="2061" name="Rectangle 2060"/>
          <p:cNvSpPr/>
          <p:nvPr/>
        </p:nvSpPr>
        <p:spPr>
          <a:xfrm>
            <a:off x="24612600" y="16995276"/>
            <a:ext cx="745786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Duty cycle</a:t>
            </a:r>
            <a:endParaRPr lang="en-US" sz="1600" dirty="0"/>
          </a:p>
        </p:txBody>
      </p:sp>
      <p:sp>
        <p:nvSpPr>
          <p:cNvPr id="2304" name="Rectangle 2303"/>
          <p:cNvSpPr/>
          <p:nvPr/>
        </p:nvSpPr>
        <p:spPr>
          <a:xfrm>
            <a:off x="25438863" y="16995276"/>
            <a:ext cx="1307337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Stimulus pre-</a:t>
            </a:r>
            <a:r>
              <a:rPr lang="en-US" sz="1600" kern="0" dirty="0" err="1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eposure</a:t>
            </a:r>
            <a:endParaRPr lang="en-US" sz="1600" dirty="0"/>
          </a:p>
        </p:txBody>
      </p:sp>
      <p:sp>
        <p:nvSpPr>
          <p:cNvPr id="2305" name="TextBox 2304"/>
          <p:cNvSpPr txBox="1"/>
          <p:nvPr/>
        </p:nvSpPr>
        <p:spPr>
          <a:xfrm flipH="1">
            <a:off x="21918710" y="18393349"/>
            <a:ext cx="132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grpSp>
        <p:nvGrpSpPr>
          <p:cNvPr id="2306" name="Group 2305"/>
          <p:cNvGrpSpPr/>
          <p:nvPr/>
        </p:nvGrpSpPr>
        <p:grpSpPr>
          <a:xfrm>
            <a:off x="19839936" y="18592800"/>
            <a:ext cx="5024057" cy="4041693"/>
            <a:chOff x="19839936" y="18437307"/>
            <a:chExt cx="5024057" cy="4041693"/>
          </a:xfrm>
        </p:grpSpPr>
        <p:sp>
          <p:nvSpPr>
            <p:cNvPr id="2307" name="Line 5159"/>
            <p:cNvSpPr>
              <a:spLocks noChangeShapeType="1"/>
            </p:cNvSpPr>
            <p:nvPr/>
          </p:nvSpPr>
          <p:spPr bwMode="auto">
            <a:xfrm>
              <a:off x="20703237" y="21856844"/>
              <a:ext cx="3783879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08" name="Line 5161"/>
            <p:cNvSpPr>
              <a:spLocks noChangeShapeType="1"/>
            </p:cNvSpPr>
            <p:nvPr/>
          </p:nvSpPr>
          <p:spPr bwMode="auto">
            <a:xfrm flipV="1">
              <a:off x="20703237" y="21823906"/>
              <a:ext cx="0" cy="3293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09" name="Line 5162"/>
            <p:cNvSpPr>
              <a:spLocks noChangeShapeType="1"/>
            </p:cNvSpPr>
            <p:nvPr/>
          </p:nvSpPr>
          <p:spPr bwMode="auto">
            <a:xfrm flipV="1">
              <a:off x="21460303" y="21823906"/>
              <a:ext cx="0" cy="32939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0" name="Line 5163"/>
            <p:cNvSpPr>
              <a:spLocks noChangeShapeType="1"/>
            </p:cNvSpPr>
            <p:nvPr/>
          </p:nvSpPr>
          <p:spPr bwMode="auto">
            <a:xfrm flipV="1">
              <a:off x="22217368" y="21823906"/>
              <a:ext cx="0" cy="32939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1" name="Line 5164"/>
            <p:cNvSpPr>
              <a:spLocks noChangeShapeType="1"/>
            </p:cNvSpPr>
            <p:nvPr/>
          </p:nvSpPr>
          <p:spPr bwMode="auto">
            <a:xfrm flipV="1">
              <a:off x="22974433" y="21823906"/>
              <a:ext cx="0" cy="32939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2" name="Line 5165"/>
            <p:cNvSpPr>
              <a:spLocks noChangeShapeType="1"/>
            </p:cNvSpPr>
            <p:nvPr/>
          </p:nvSpPr>
          <p:spPr bwMode="auto">
            <a:xfrm flipV="1">
              <a:off x="23731498" y="21823906"/>
              <a:ext cx="0" cy="32939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3" name="Line 5166"/>
            <p:cNvSpPr>
              <a:spLocks noChangeShapeType="1"/>
            </p:cNvSpPr>
            <p:nvPr/>
          </p:nvSpPr>
          <p:spPr bwMode="auto">
            <a:xfrm flipV="1">
              <a:off x="24487117" y="21823906"/>
              <a:ext cx="0" cy="32939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4" name="Line 5167"/>
            <p:cNvSpPr>
              <a:spLocks noChangeShapeType="1"/>
            </p:cNvSpPr>
            <p:nvPr/>
          </p:nvSpPr>
          <p:spPr bwMode="auto">
            <a:xfrm>
              <a:off x="20703237" y="18550260"/>
              <a:ext cx="0" cy="3400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5" name="Rectangle 5173"/>
            <p:cNvSpPr>
              <a:spLocks noChangeArrowheads="1"/>
            </p:cNvSpPr>
            <p:nvPr/>
          </p:nvSpPr>
          <p:spPr bwMode="auto">
            <a:xfrm>
              <a:off x="20632117" y="21922562"/>
              <a:ext cx="163455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6" name="Rectangle 5174"/>
            <p:cNvSpPr>
              <a:spLocks noChangeArrowheads="1"/>
            </p:cNvSpPr>
            <p:nvPr/>
          </p:nvSpPr>
          <p:spPr bwMode="auto">
            <a:xfrm>
              <a:off x="21390629" y="21922562"/>
              <a:ext cx="163455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7" name="Rectangle 5175"/>
            <p:cNvSpPr>
              <a:spLocks noChangeArrowheads="1"/>
            </p:cNvSpPr>
            <p:nvPr/>
          </p:nvSpPr>
          <p:spPr bwMode="auto">
            <a:xfrm>
              <a:off x="22120191" y="21922562"/>
              <a:ext cx="326911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8" name="Rectangle 5176"/>
            <p:cNvSpPr>
              <a:spLocks noChangeArrowheads="1"/>
            </p:cNvSpPr>
            <p:nvPr/>
          </p:nvSpPr>
          <p:spPr bwMode="auto">
            <a:xfrm>
              <a:off x="22880154" y="21922562"/>
              <a:ext cx="326911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15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19" name="Rectangle 5177"/>
            <p:cNvSpPr>
              <a:spLocks noChangeArrowheads="1"/>
            </p:cNvSpPr>
            <p:nvPr/>
          </p:nvSpPr>
          <p:spPr bwMode="auto">
            <a:xfrm>
              <a:off x="23632874" y="21922562"/>
              <a:ext cx="326911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0" name="Rectangle 5178"/>
            <p:cNvSpPr>
              <a:spLocks noChangeArrowheads="1"/>
            </p:cNvSpPr>
            <p:nvPr/>
          </p:nvSpPr>
          <p:spPr bwMode="auto">
            <a:xfrm>
              <a:off x="24392834" y="21922562"/>
              <a:ext cx="326911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25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1" name="Rectangle 5179"/>
            <p:cNvSpPr>
              <a:spLocks noChangeArrowheads="1"/>
            </p:cNvSpPr>
            <p:nvPr/>
          </p:nvSpPr>
          <p:spPr bwMode="auto">
            <a:xfrm>
              <a:off x="22228646" y="22202001"/>
              <a:ext cx="6412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Trial #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2" name="Line 5180"/>
            <p:cNvSpPr>
              <a:spLocks noChangeShapeType="1"/>
            </p:cNvSpPr>
            <p:nvPr/>
          </p:nvSpPr>
          <p:spPr bwMode="auto">
            <a:xfrm flipV="1">
              <a:off x="20703237" y="18550260"/>
              <a:ext cx="0" cy="3306583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3" name="Line 5182"/>
            <p:cNvSpPr>
              <a:spLocks noChangeShapeType="1"/>
            </p:cNvSpPr>
            <p:nvPr/>
          </p:nvSpPr>
          <p:spPr bwMode="auto">
            <a:xfrm>
              <a:off x="20703237" y="21856844"/>
              <a:ext cx="4632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4" name="Line 5183"/>
            <p:cNvSpPr>
              <a:spLocks noChangeShapeType="1"/>
            </p:cNvSpPr>
            <p:nvPr/>
          </p:nvSpPr>
          <p:spPr bwMode="auto">
            <a:xfrm>
              <a:off x="20703237" y="21385082"/>
              <a:ext cx="46321" cy="0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5" name="Line 5184"/>
            <p:cNvSpPr>
              <a:spLocks noChangeShapeType="1"/>
            </p:cNvSpPr>
            <p:nvPr/>
          </p:nvSpPr>
          <p:spPr bwMode="auto">
            <a:xfrm>
              <a:off x="20703237" y="20912257"/>
              <a:ext cx="46321" cy="0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6" name="Line 5185"/>
            <p:cNvSpPr>
              <a:spLocks noChangeShapeType="1"/>
            </p:cNvSpPr>
            <p:nvPr/>
          </p:nvSpPr>
          <p:spPr bwMode="auto">
            <a:xfrm>
              <a:off x="20703237" y="20440496"/>
              <a:ext cx="46321" cy="0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7" name="Line 5186"/>
            <p:cNvSpPr>
              <a:spLocks noChangeShapeType="1"/>
            </p:cNvSpPr>
            <p:nvPr/>
          </p:nvSpPr>
          <p:spPr bwMode="auto">
            <a:xfrm>
              <a:off x="20703237" y="19967672"/>
              <a:ext cx="46321" cy="0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8" name="Line 5187"/>
            <p:cNvSpPr>
              <a:spLocks noChangeShapeType="1"/>
            </p:cNvSpPr>
            <p:nvPr/>
          </p:nvSpPr>
          <p:spPr bwMode="auto">
            <a:xfrm>
              <a:off x="20703237" y="19495909"/>
              <a:ext cx="46321" cy="0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29" name="Line 5188"/>
            <p:cNvSpPr>
              <a:spLocks noChangeShapeType="1"/>
            </p:cNvSpPr>
            <p:nvPr/>
          </p:nvSpPr>
          <p:spPr bwMode="auto">
            <a:xfrm>
              <a:off x="20703237" y="19023085"/>
              <a:ext cx="46321" cy="0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0" name="Line 5189"/>
            <p:cNvSpPr>
              <a:spLocks noChangeShapeType="1"/>
            </p:cNvSpPr>
            <p:nvPr/>
          </p:nvSpPr>
          <p:spPr bwMode="auto">
            <a:xfrm>
              <a:off x="20703237" y="18550260"/>
              <a:ext cx="46321" cy="0"/>
            </a:xfrm>
            <a:prstGeom prst="line">
              <a:avLst/>
            </a:prstGeom>
            <a:noFill/>
            <a:ln w="285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1" name="Line 5190"/>
            <p:cNvSpPr>
              <a:spLocks noChangeShapeType="1"/>
            </p:cNvSpPr>
            <p:nvPr/>
          </p:nvSpPr>
          <p:spPr bwMode="auto">
            <a:xfrm flipH="1">
              <a:off x="24442242" y="21856844"/>
              <a:ext cx="44873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2" name="Rectangle 5198"/>
            <p:cNvSpPr>
              <a:spLocks noChangeArrowheads="1"/>
            </p:cNvSpPr>
            <p:nvPr/>
          </p:nvSpPr>
          <p:spPr bwMode="auto">
            <a:xfrm>
              <a:off x="20282690" y="21743890"/>
              <a:ext cx="408639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0.3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3" name="Rectangle 5199"/>
            <p:cNvSpPr>
              <a:spLocks noChangeArrowheads="1"/>
            </p:cNvSpPr>
            <p:nvPr/>
          </p:nvSpPr>
          <p:spPr bwMode="auto">
            <a:xfrm>
              <a:off x="20282690" y="21271066"/>
              <a:ext cx="408639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0.4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4" name="Rectangle 5200"/>
            <p:cNvSpPr>
              <a:spLocks noChangeArrowheads="1"/>
            </p:cNvSpPr>
            <p:nvPr/>
          </p:nvSpPr>
          <p:spPr bwMode="auto">
            <a:xfrm>
              <a:off x="20282690" y="20799303"/>
              <a:ext cx="408639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0.5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5" name="Rectangle 5201"/>
            <p:cNvSpPr>
              <a:spLocks noChangeArrowheads="1"/>
            </p:cNvSpPr>
            <p:nvPr/>
          </p:nvSpPr>
          <p:spPr bwMode="auto">
            <a:xfrm>
              <a:off x="20282688" y="20326480"/>
              <a:ext cx="408639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0.6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6" name="Rectangle 5202"/>
            <p:cNvSpPr>
              <a:spLocks noChangeArrowheads="1"/>
            </p:cNvSpPr>
            <p:nvPr/>
          </p:nvSpPr>
          <p:spPr bwMode="auto">
            <a:xfrm>
              <a:off x="20282690" y="19829542"/>
              <a:ext cx="408639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0.7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7" name="Rectangle 5203"/>
            <p:cNvSpPr>
              <a:spLocks noChangeArrowheads="1"/>
            </p:cNvSpPr>
            <p:nvPr/>
          </p:nvSpPr>
          <p:spPr bwMode="auto">
            <a:xfrm>
              <a:off x="20282690" y="19381894"/>
              <a:ext cx="408639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0.8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8" name="Rectangle 5204"/>
            <p:cNvSpPr>
              <a:spLocks noChangeArrowheads="1"/>
            </p:cNvSpPr>
            <p:nvPr/>
          </p:nvSpPr>
          <p:spPr bwMode="auto">
            <a:xfrm>
              <a:off x="20282690" y="18910131"/>
              <a:ext cx="408639" cy="2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0.9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39" name="Rectangle 5205"/>
            <p:cNvSpPr>
              <a:spLocks noChangeArrowheads="1"/>
            </p:cNvSpPr>
            <p:nvPr/>
          </p:nvSpPr>
          <p:spPr bwMode="auto">
            <a:xfrm>
              <a:off x="20269200" y="18437307"/>
              <a:ext cx="3206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1.0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0" name="Rectangle 5210"/>
            <p:cNvSpPr>
              <a:spLocks noChangeArrowheads="1"/>
            </p:cNvSpPr>
            <p:nvPr/>
          </p:nvSpPr>
          <p:spPr bwMode="auto">
            <a:xfrm rot="16200000">
              <a:off x="20484212" y="20355342"/>
              <a:ext cx="61169" cy="35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1" name="Rectangle 5216"/>
            <p:cNvSpPr>
              <a:spLocks noChangeArrowheads="1"/>
            </p:cNvSpPr>
            <p:nvPr/>
          </p:nvSpPr>
          <p:spPr bwMode="auto">
            <a:xfrm rot="16200000">
              <a:off x="20484212" y="20130086"/>
              <a:ext cx="61169" cy="35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2" name="Rectangle 5225"/>
            <p:cNvSpPr>
              <a:spLocks noChangeArrowheads="1"/>
            </p:cNvSpPr>
            <p:nvPr/>
          </p:nvSpPr>
          <p:spPr bwMode="auto">
            <a:xfrm rot="16200000">
              <a:off x="20484212" y="19858080"/>
              <a:ext cx="61169" cy="35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3" name="Rectangle 5228"/>
            <p:cNvSpPr>
              <a:spLocks noChangeArrowheads="1"/>
            </p:cNvSpPr>
            <p:nvPr/>
          </p:nvSpPr>
          <p:spPr bwMode="auto">
            <a:xfrm rot="16200000">
              <a:off x="20484212" y="19796127"/>
              <a:ext cx="61169" cy="35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endParaRPr kumimoji="0" lang="en-US" alt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4" name="Freeform 5240"/>
            <p:cNvSpPr>
              <a:spLocks/>
            </p:cNvSpPr>
            <p:nvPr/>
          </p:nvSpPr>
          <p:spPr bwMode="auto">
            <a:xfrm>
              <a:off x="20855229" y="18550260"/>
              <a:ext cx="3631887" cy="2269557"/>
            </a:xfrm>
            <a:custGeom>
              <a:avLst/>
              <a:gdLst>
                <a:gd name="T0" fmla="*/ 0 w 2509"/>
                <a:gd name="T1" fmla="*/ 0 h 2136"/>
                <a:gd name="T2" fmla="*/ 105 w 2509"/>
                <a:gd name="T3" fmla="*/ 277 h 2136"/>
                <a:gd name="T4" fmla="*/ 209 w 2509"/>
                <a:gd name="T5" fmla="*/ 824 h 2136"/>
                <a:gd name="T6" fmla="*/ 314 w 2509"/>
                <a:gd name="T7" fmla="*/ 1146 h 2136"/>
                <a:gd name="T8" fmla="*/ 418 w 2509"/>
                <a:gd name="T9" fmla="*/ 1116 h 2136"/>
                <a:gd name="T10" fmla="*/ 523 w 2509"/>
                <a:gd name="T11" fmla="*/ 1307 h 2136"/>
                <a:gd name="T12" fmla="*/ 627 w 2509"/>
                <a:gd name="T13" fmla="*/ 1457 h 2136"/>
                <a:gd name="T14" fmla="*/ 732 w 2509"/>
                <a:gd name="T15" fmla="*/ 1461 h 2136"/>
                <a:gd name="T16" fmla="*/ 836 w 2509"/>
                <a:gd name="T17" fmla="*/ 1719 h 2136"/>
                <a:gd name="T18" fmla="*/ 941 w 2509"/>
                <a:gd name="T19" fmla="*/ 1873 h 2136"/>
                <a:gd name="T20" fmla="*/ 1046 w 2509"/>
                <a:gd name="T21" fmla="*/ 1934 h 2136"/>
                <a:gd name="T22" fmla="*/ 1150 w 2509"/>
                <a:gd name="T23" fmla="*/ 2119 h 2136"/>
                <a:gd name="T24" fmla="*/ 1255 w 2509"/>
                <a:gd name="T25" fmla="*/ 2055 h 2136"/>
                <a:gd name="T26" fmla="*/ 1359 w 2509"/>
                <a:gd name="T27" fmla="*/ 2082 h 2136"/>
                <a:gd name="T28" fmla="*/ 1464 w 2509"/>
                <a:gd name="T29" fmla="*/ 2041 h 2136"/>
                <a:gd name="T30" fmla="*/ 1568 w 2509"/>
                <a:gd name="T31" fmla="*/ 2131 h 2136"/>
                <a:gd name="T32" fmla="*/ 1673 w 2509"/>
                <a:gd name="T33" fmla="*/ 2109 h 2136"/>
                <a:gd name="T34" fmla="*/ 1778 w 2509"/>
                <a:gd name="T35" fmla="*/ 2036 h 2136"/>
                <a:gd name="T36" fmla="*/ 1882 w 2509"/>
                <a:gd name="T37" fmla="*/ 2088 h 2136"/>
                <a:gd name="T38" fmla="*/ 1987 w 2509"/>
                <a:gd name="T39" fmla="*/ 2104 h 2136"/>
                <a:gd name="T40" fmla="*/ 2091 w 2509"/>
                <a:gd name="T41" fmla="*/ 2123 h 2136"/>
                <a:gd name="T42" fmla="*/ 2196 w 2509"/>
                <a:gd name="T43" fmla="*/ 2024 h 2136"/>
                <a:gd name="T44" fmla="*/ 2300 w 2509"/>
                <a:gd name="T45" fmla="*/ 2044 h 2136"/>
                <a:gd name="T46" fmla="*/ 2405 w 2509"/>
                <a:gd name="T47" fmla="*/ 2031 h 2136"/>
                <a:gd name="T48" fmla="*/ 2509 w 2509"/>
                <a:gd name="T49" fmla="*/ 2136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9" h="2136">
                  <a:moveTo>
                    <a:pt x="0" y="0"/>
                  </a:moveTo>
                  <a:lnTo>
                    <a:pt x="105" y="277"/>
                  </a:lnTo>
                  <a:lnTo>
                    <a:pt x="209" y="824"/>
                  </a:lnTo>
                  <a:lnTo>
                    <a:pt x="314" y="1146"/>
                  </a:lnTo>
                  <a:lnTo>
                    <a:pt x="418" y="1116"/>
                  </a:lnTo>
                  <a:lnTo>
                    <a:pt x="523" y="1307"/>
                  </a:lnTo>
                  <a:lnTo>
                    <a:pt x="627" y="1457"/>
                  </a:lnTo>
                  <a:lnTo>
                    <a:pt x="732" y="1461"/>
                  </a:lnTo>
                  <a:lnTo>
                    <a:pt x="836" y="1719"/>
                  </a:lnTo>
                  <a:lnTo>
                    <a:pt x="941" y="1873"/>
                  </a:lnTo>
                  <a:lnTo>
                    <a:pt x="1046" y="1934"/>
                  </a:lnTo>
                  <a:lnTo>
                    <a:pt x="1150" y="2119"/>
                  </a:lnTo>
                  <a:lnTo>
                    <a:pt x="1255" y="2055"/>
                  </a:lnTo>
                  <a:lnTo>
                    <a:pt x="1359" y="2082"/>
                  </a:lnTo>
                  <a:lnTo>
                    <a:pt x="1464" y="2041"/>
                  </a:lnTo>
                  <a:lnTo>
                    <a:pt x="1568" y="2131"/>
                  </a:lnTo>
                  <a:lnTo>
                    <a:pt x="1673" y="2109"/>
                  </a:lnTo>
                  <a:lnTo>
                    <a:pt x="1778" y="2036"/>
                  </a:lnTo>
                  <a:lnTo>
                    <a:pt x="1882" y="2088"/>
                  </a:lnTo>
                  <a:lnTo>
                    <a:pt x="1987" y="2104"/>
                  </a:lnTo>
                  <a:lnTo>
                    <a:pt x="2091" y="2123"/>
                  </a:lnTo>
                  <a:lnTo>
                    <a:pt x="2196" y="2024"/>
                  </a:lnTo>
                  <a:lnTo>
                    <a:pt x="2300" y="2044"/>
                  </a:lnTo>
                  <a:lnTo>
                    <a:pt x="2405" y="2031"/>
                  </a:lnTo>
                  <a:lnTo>
                    <a:pt x="2509" y="2136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5" name="Oval 5241"/>
            <p:cNvSpPr>
              <a:spLocks noChangeArrowheads="1"/>
            </p:cNvSpPr>
            <p:nvPr/>
          </p:nvSpPr>
          <p:spPr bwMode="auto">
            <a:xfrm>
              <a:off x="20826278" y="1852901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6" name="Oval 5242"/>
            <p:cNvSpPr>
              <a:spLocks noChangeArrowheads="1"/>
            </p:cNvSpPr>
            <p:nvPr/>
          </p:nvSpPr>
          <p:spPr bwMode="auto">
            <a:xfrm>
              <a:off x="20976823" y="18822267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7" name="Oval 5243"/>
            <p:cNvSpPr>
              <a:spLocks noChangeArrowheads="1"/>
            </p:cNvSpPr>
            <p:nvPr/>
          </p:nvSpPr>
          <p:spPr bwMode="auto">
            <a:xfrm>
              <a:off x="21128816" y="1940347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8" name="Oval 5244"/>
            <p:cNvSpPr>
              <a:spLocks noChangeArrowheads="1"/>
            </p:cNvSpPr>
            <p:nvPr/>
          </p:nvSpPr>
          <p:spPr bwMode="auto">
            <a:xfrm>
              <a:off x="21279359" y="19746666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49" name="Oval 5245"/>
            <p:cNvSpPr>
              <a:spLocks noChangeArrowheads="1"/>
            </p:cNvSpPr>
            <p:nvPr/>
          </p:nvSpPr>
          <p:spPr bwMode="auto">
            <a:xfrm>
              <a:off x="21431352" y="19714790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0" name="Oval 5246"/>
            <p:cNvSpPr>
              <a:spLocks noChangeArrowheads="1"/>
            </p:cNvSpPr>
            <p:nvPr/>
          </p:nvSpPr>
          <p:spPr bwMode="auto">
            <a:xfrm>
              <a:off x="21583344" y="19917732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1" name="Oval 5247"/>
            <p:cNvSpPr>
              <a:spLocks noChangeArrowheads="1"/>
            </p:cNvSpPr>
            <p:nvPr/>
          </p:nvSpPr>
          <p:spPr bwMode="auto">
            <a:xfrm>
              <a:off x="21733888" y="2007711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2" name="Oval 5248"/>
            <p:cNvSpPr>
              <a:spLocks noChangeArrowheads="1"/>
            </p:cNvSpPr>
            <p:nvPr/>
          </p:nvSpPr>
          <p:spPr bwMode="auto">
            <a:xfrm>
              <a:off x="21885881" y="20080299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3" name="Oval 5249"/>
            <p:cNvSpPr>
              <a:spLocks noChangeArrowheads="1"/>
            </p:cNvSpPr>
            <p:nvPr/>
          </p:nvSpPr>
          <p:spPr bwMode="auto">
            <a:xfrm>
              <a:off x="22036424" y="2035443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4" name="Oval 5250"/>
            <p:cNvSpPr>
              <a:spLocks noChangeArrowheads="1"/>
            </p:cNvSpPr>
            <p:nvPr/>
          </p:nvSpPr>
          <p:spPr bwMode="auto">
            <a:xfrm>
              <a:off x="22188417" y="20519122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5" name="Oval 5251"/>
            <p:cNvSpPr>
              <a:spLocks noChangeArrowheads="1"/>
            </p:cNvSpPr>
            <p:nvPr/>
          </p:nvSpPr>
          <p:spPr bwMode="auto">
            <a:xfrm>
              <a:off x="22338962" y="20583937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6" name="Oval 5252"/>
            <p:cNvSpPr>
              <a:spLocks noChangeArrowheads="1"/>
            </p:cNvSpPr>
            <p:nvPr/>
          </p:nvSpPr>
          <p:spPr bwMode="auto">
            <a:xfrm>
              <a:off x="22490953" y="20780504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7" name="Oval 5253"/>
            <p:cNvSpPr>
              <a:spLocks noChangeArrowheads="1"/>
            </p:cNvSpPr>
            <p:nvPr/>
          </p:nvSpPr>
          <p:spPr bwMode="auto">
            <a:xfrm>
              <a:off x="22641498" y="20711440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8" name="Oval 5254"/>
            <p:cNvSpPr>
              <a:spLocks noChangeArrowheads="1"/>
            </p:cNvSpPr>
            <p:nvPr/>
          </p:nvSpPr>
          <p:spPr bwMode="auto">
            <a:xfrm>
              <a:off x="22793491" y="2074119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9" name="Oval 5255"/>
            <p:cNvSpPr>
              <a:spLocks noChangeArrowheads="1"/>
            </p:cNvSpPr>
            <p:nvPr/>
          </p:nvSpPr>
          <p:spPr bwMode="auto">
            <a:xfrm>
              <a:off x="22944034" y="20697627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0" name="Oval 5256"/>
            <p:cNvSpPr>
              <a:spLocks noChangeArrowheads="1"/>
            </p:cNvSpPr>
            <p:nvPr/>
          </p:nvSpPr>
          <p:spPr bwMode="auto">
            <a:xfrm>
              <a:off x="23096027" y="2079219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1" name="Oval 5257"/>
            <p:cNvSpPr>
              <a:spLocks noChangeArrowheads="1"/>
            </p:cNvSpPr>
            <p:nvPr/>
          </p:nvSpPr>
          <p:spPr bwMode="auto">
            <a:xfrm>
              <a:off x="23246572" y="20768817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2" name="Oval 5258"/>
            <p:cNvSpPr>
              <a:spLocks noChangeArrowheads="1"/>
            </p:cNvSpPr>
            <p:nvPr/>
          </p:nvSpPr>
          <p:spPr bwMode="auto">
            <a:xfrm>
              <a:off x="23398563" y="20692315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3" name="Oval 5259"/>
            <p:cNvSpPr>
              <a:spLocks noChangeArrowheads="1"/>
            </p:cNvSpPr>
            <p:nvPr/>
          </p:nvSpPr>
          <p:spPr bwMode="auto">
            <a:xfrm>
              <a:off x="23550556" y="20746503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4" name="Oval 5260"/>
            <p:cNvSpPr>
              <a:spLocks noChangeArrowheads="1"/>
            </p:cNvSpPr>
            <p:nvPr/>
          </p:nvSpPr>
          <p:spPr bwMode="auto">
            <a:xfrm>
              <a:off x="23701101" y="20764566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5" name="Oval 5261"/>
            <p:cNvSpPr>
              <a:spLocks noChangeArrowheads="1"/>
            </p:cNvSpPr>
            <p:nvPr/>
          </p:nvSpPr>
          <p:spPr bwMode="auto">
            <a:xfrm>
              <a:off x="23853092" y="20784754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6" name="Oval 5262"/>
            <p:cNvSpPr>
              <a:spLocks noChangeArrowheads="1"/>
            </p:cNvSpPr>
            <p:nvPr/>
          </p:nvSpPr>
          <p:spPr bwMode="auto">
            <a:xfrm>
              <a:off x="24003637" y="20679564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7" name="Oval 5263"/>
            <p:cNvSpPr>
              <a:spLocks noChangeArrowheads="1"/>
            </p:cNvSpPr>
            <p:nvPr/>
          </p:nvSpPr>
          <p:spPr bwMode="auto">
            <a:xfrm>
              <a:off x="24155629" y="20700815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8" name="Oval 5264"/>
            <p:cNvSpPr>
              <a:spLocks noChangeArrowheads="1"/>
            </p:cNvSpPr>
            <p:nvPr/>
          </p:nvSpPr>
          <p:spPr bwMode="auto">
            <a:xfrm>
              <a:off x="24306173" y="2068700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69" name="Oval 5265"/>
            <p:cNvSpPr>
              <a:spLocks noChangeArrowheads="1"/>
            </p:cNvSpPr>
            <p:nvPr/>
          </p:nvSpPr>
          <p:spPr bwMode="auto">
            <a:xfrm>
              <a:off x="24458166" y="20797504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0072B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0" name="Freeform 5266"/>
            <p:cNvSpPr>
              <a:spLocks/>
            </p:cNvSpPr>
            <p:nvPr/>
          </p:nvSpPr>
          <p:spPr bwMode="auto">
            <a:xfrm>
              <a:off x="20855229" y="18550260"/>
              <a:ext cx="3631887" cy="2104865"/>
            </a:xfrm>
            <a:custGeom>
              <a:avLst/>
              <a:gdLst>
                <a:gd name="T0" fmla="*/ 0 w 2509"/>
                <a:gd name="T1" fmla="*/ 0 h 1981"/>
                <a:gd name="T2" fmla="*/ 105 w 2509"/>
                <a:gd name="T3" fmla="*/ 1179 h 1981"/>
                <a:gd name="T4" fmla="*/ 209 w 2509"/>
                <a:gd name="T5" fmla="*/ 1775 h 1981"/>
                <a:gd name="T6" fmla="*/ 314 w 2509"/>
                <a:gd name="T7" fmla="*/ 1981 h 1981"/>
                <a:gd name="T8" fmla="*/ 418 w 2509"/>
                <a:gd name="T9" fmla="*/ 1884 h 1981"/>
                <a:gd name="T10" fmla="*/ 523 w 2509"/>
                <a:gd name="T11" fmla="*/ 1853 h 1981"/>
                <a:gd name="T12" fmla="*/ 627 w 2509"/>
                <a:gd name="T13" fmla="*/ 1612 h 1981"/>
                <a:gd name="T14" fmla="*/ 732 w 2509"/>
                <a:gd name="T15" fmla="*/ 1643 h 1981"/>
                <a:gd name="T16" fmla="*/ 836 w 2509"/>
                <a:gd name="T17" fmla="*/ 1784 h 1981"/>
                <a:gd name="T18" fmla="*/ 941 w 2509"/>
                <a:gd name="T19" fmla="*/ 1620 h 1981"/>
                <a:gd name="T20" fmla="*/ 1046 w 2509"/>
                <a:gd name="T21" fmla="*/ 1634 h 1981"/>
                <a:gd name="T22" fmla="*/ 1150 w 2509"/>
                <a:gd name="T23" fmla="*/ 1748 h 1981"/>
                <a:gd name="T24" fmla="*/ 1255 w 2509"/>
                <a:gd name="T25" fmla="*/ 1655 h 1981"/>
                <a:gd name="T26" fmla="*/ 1359 w 2509"/>
                <a:gd name="T27" fmla="*/ 1703 h 1981"/>
                <a:gd name="T28" fmla="*/ 1464 w 2509"/>
                <a:gd name="T29" fmla="*/ 1719 h 1981"/>
                <a:gd name="T30" fmla="*/ 1568 w 2509"/>
                <a:gd name="T31" fmla="*/ 1771 h 1981"/>
                <a:gd name="T32" fmla="*/ 1673 w 2509"/>
                <a:gd name="T33" fmla="*/ 1866 h 1981"/>
                <a:gd name="T34" fmla="*/ 1778 w 2509"/>
                <a:gd name="T35" fmla="*/ 1861 h 1981"/>
                <a:gd name="T36" fmla="*/ 1882 w 2509"/>
                <a:gd name="T37" fmla="*/ 1729 h 1981"/>
                <a:gd name="T38" fmla="*/ 1987 w 2509"/>
                <a:gd name="T39" fmla="*/ 1670 h 1981"/>
                <a:gd name="T40" fmla="*/ 2091 w 2509"/>
                <a:gd name="T41" fmla="*/ 1722 h 1981"/>
                <a:gd name="T42" fmla="*/ 2196 w 2509"/>
                <a:gd name="T43" fmla="*/ 1877 h 1981"/>
                <a:gd name="T44" fmla="*/ 2300 w 2509"/>
                <a:gd name="T45" fmla="*/ 1894 h 1981"/>
                <a:gd name="T46" fmla="*/ 2405 w 2509"/>
                <a:gd name="T47" fmla="*/ 1820 h 1981"/>
                <a:gd name="T48" fmla="*/ 2509 w 2509"/>
                <a:gd name="T49" fmla="*/ 1924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9" h="1981">
                  <a:moveTo>
                    <a:pt x="0" y="0"/>
                  </a:moveTo>
                  <a:lnTo>
                    <a:pt x="105" y="1179"/>
                  </a:lnTo>
                  <a:lnTo>
                    <a:pt x="209" y="1775"/>
                  </a:lnTo>
                  <a:lnTo>
                    <a:pt x="314" y="1981"/>
                  </a:lnTo>
                  <a:lnTo>
                    <a:pt x="418" y="1884"/>
                  </a:lnTo>
                  <a:lnTo>
                    <a:pt x="523" y="1853"/>
                  </a:lnTo>
                  <a:lnTo>
                    <a:pt x="627" y="1612"/>
                  </a:lnTo>
                  <a:lnTo>
                    <a:pt x="732" y="1643"/>
                  </a:lnTo>
                  <a:lnTo>
                    <a:pt x="836" y="1784"/>
                  </a:lnTo>
                  <a:lnTo>
                    <a:pt x="941" y="1620"/>
                  </a:lnTo>
                  <a:lnTo>
                    <a:pt x="1046" y="1634"/>
                  </a:lnTo>
                  <a:lnTo>
                    <a:pt x="1150" y="1748"/>
                  </a:lnTo>
                  <a:lnTo>
                    <a:pt x="1255" y="1655"/>
                  </a:lnTo>
                  <a:lnTo>
                    <a:pt x="1359" y="1703"/>
                  </a:lnTo>
                  <a:lnTo>
                    <a:pt x="1464" y="1719"/>
                  </a:lnTo>
                  <a:lnTo>
                    <a:pt x="1568" y="1771"/>
                  </a:lnTo>
                  <a:lnTo>
                    <a:pt x="1673" y="1866"/>
                  </a:lnTo>
                  <a:lnTo>
                    <a:pt x="1778" y="1861"/>
                  </a:lnTo>
                  <a:lnTo>
                    <a:pt x="1882" y="1729"/>
                  </a:lnTo>
                  <a:lnTo>
                    <a:pt x="1987" y="1670"/>
                  </a:lnTo>
                  <a:lnTo>
                    <a:pt x="2091" y="1722"/>
                  </a:lnTo>
                  <a:lnTo>
                    <a:pt x="2196" y="1877"/>
                  </a:lnTo>
                  <a:lnTo>
                    <a:pt x="2300" y="1894"/>
                  </a:lnTo>
                  <a:lnTo>
                    <a:pt x="2405" y="1820"/>
                  </a:lnTo>
                  <a:lnTo>
                    <a:pt x="2509" y="1924"/>
                  </a:lnTo>
                </a:path>
              </a:pathLst>
            </a:custGeom>
            <a:noFill/>
            <a:ln w="2857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1" name="Oval 5267"/>
            <p:cNvSpPr>
              <a:spLocks noChangeArrowheads="1"/>
            </p:cNvSpPr>
            <p:nvPr/>
          </p:nvSpPr>
          <p:spPr bwMode="auto">
            <a:xfrm>
              <a:off x="20826278" y="1852901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2" name="Oval 5268"/>
            <p:cNvSpPr>
              <a:spLocks noChangeArrowheads="1"/>
            </p:cNvSpPr>
            <p:nvPr/>
          </p:nvSpPr>
          <p:spPr bwMode="auto">
            <a:xfrm>
              <a:off x="20976823" y="19781729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3" name="Oval 5269"/>
            <p:cNvSpPr>
              <a:spLocks noChangeArrowheads="1"/>
            </p:cNvSpPr>
            <p:nvPr/>
          </p:nvSpPr>
          <p:spPr bwMode="auto">
            <a:xfrm>
              <a:off x="21128816" y="20414995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4" name="Oval 5270"/>
            <p:cNvSpPr>
              <a:spLocks noChangeArrowheads="1"/>
            </p:cNvSpPr>
            <p:nvPr/>
          </p:nvSpPr>
          <p:spPr bwMode="auto">
            <a:xfrm>
              <a:off x="21279359" y="20633875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5" name="Oval 5271"/>
            <p:cNvSpPr>
              <a:spLocks noChangeArrowheads="1"/>
            </p:cNvSpPr>
            <p:nvPr/>
          </p:nvSpPr>
          <p:spPr bwMode="auto">
            <a:xfrm>
              <a:off x="21431352" y="20529748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6" name="Oval 5272"/>
            <p:cNvSpPr>
              <a:spLocks noChangeArrowheads="1"/>
            </p:cNvSpPr>
            <p:nvPr/>
          </p:nvSpPr>
          <p:spPr bwMode="auto">
            <a:xfrm>
              <a:off x="21583344" y="20497872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7" name="Oval 5273"/>
            <p:cNvSpPr>
              <a:spLocks noChangeArrowheads="1"/>
            </p:cNvSpPr>
            <p:nvPr/>
          </p:nvSpPr>
          <p:spPr bwMode="auto">
            <a:xfrm>
              <a:off x="21733888" y="20241803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8" name="Oval 5274"/>
            <p:cNvSpPr>
              <a:spLocks noChangeArrowheads="1"/>
            </p:cNvSpPr>
            <p:nvPr/>
          </p:nvSpPr>
          <p:spPr bwMode="auto">
            <a:xfrm>
              <a:off x="21885881" y="20274741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79" name="Oval 5275"/>
            <p:cNvSpPr>
              <a:spLocks noChangeArrowheads="1"/>
            </p:cNvSpPr>
            <p:nvPr/>
          </p:nvSpPr>
          <p:spPr bwMode="auto">
            <a:xfrm>
              <a:off x="22036424" y="20424558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0" name="Oval 5276"/>
            <p:cNvSpPr>
              <a:spLocks noChangeArrowheads="1"/>
            </p:cNvSpPr>
            <p:nvPr/>
          </p:nvSpPr>
          <p:spPr bwMode="auto">
            <a:xfrm>
              <a:off x="22188417" y="20249241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1" name="Oval 5277"/>
            <p:cNvSpPr>
              <a:spLocks noChangeArrowheads="1"/>
            </p:cNvSpPr>
            <p:nvPr/>
          </p:nvSpPr>
          <p:spPr bwMode="auto">
            <a:xfrm>
              <a:off x="22338962" y="20264116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2" name="Oval 5278"/>
            <p:cNvSpPr>
              <a:spLocks noChangeArrowheads="1"/>
            </p:cNvSpPr>
            <p:nvPr/>
          </p:nvSpPr>
          <p:spPr bwMode="auto">
            <a:xfrm>
              <a:off x="22490953" y="20386307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3" name="Oval 5279"/>
            <p:cNvSpPr>
              <a:spLocks noChangeArrowheads="1"/>
            </p:cNvSpPr>
            <p:nvPr/>
          </p:nvSpPr>
          <p:spPr bwMode="auto">
            <a:xfrm>
              <a:off x="22641498" y="2028749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4" name="Oval 5280"/>
            <p:cNvSpPr>
              <a:spLocks noChangeArrowheads="1"/>
            </p:cNvSpPr>
            <p:nvPr/>
          </p:nvSpPr>
          <p:spPr bwMode="auto">
            <a:xfrm>
              <a:off x="22793491" y="20338493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5" name="Oval 5281"/>
            <p:cNvSpPr>
              <a:spLocks noChangeArrowheads="1"/>
            </p:cNvSpPr>
            <p:nvPr/>
          </p:nvSpPr>
          <p:spPr bwMode="auto">
            <a:xfrm>
              <a:off x="22944034" y="2035443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6" name="Oval 5282"/>
            <p:cNvSpPr>
              <a:spLocks noChangeArrowheads="1"/>
            </p:cNvSpPr>
            <p:nvPr/>
          </p:nvSpPr>
          <p:spPr bwMode="auto">
            <a:xfrm>
              <a:off x="23096027" y="20410745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7" name="Oval 5283"/>
            <p:cNvSpPr>
              <a:spLocks noChangeArrowheads="1"/>
            </p:cNvSpPr>
            <p:nvPr/>
          </p:nvSpPr>
          <p:spPr bwMode="auto">
            <a:xfrm>
              <a:off x="23246572" y="2051062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8" name="Oval 5284"/>
            <p:cNvSpPr>
              <a:spLocks noChangeArrowheads="1"/>
            </p:cNvSpPr>
            <p:nvPr/>
          </p:nvSpPr>
          <p:spPr bwMode="auto">
            <a:xfrm>
              <a:off x="23398563" y="2050637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89" name="Oval 5285"/>
            <p:cNvSpPr>
              <a:spLocks noChangeArrowheads="1"/>
            </p:cNvSpPr>
            <p:nvPr/>
          </p:nvSpPr>
          <p:spPr bwMode="auto">
            <a:xfrm>
              <a:off x="23550556" y="20366119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0" name="Oval 5286"/>
            <p:cNvSpPr>
              <a:spLocks noChangeArrowheads="1"/>
            </p:cNvSpPr>
            <p:nvPr/>
          </p:nvSpPr>
          <p:spPr bwMode="auto">
            <a:xfrm>
              <a:off x="23701101" y="20303430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1" name="Oval 5287"/>
            <p:cNvSpPr>
              <a:spLocks noChangeArrowheads="1"/>
            </p:cNvSpPr>
            <p:nvPr/>
          </p:nvSpPr>
          <p:spPr bwMode="auto">
            <a:xfrm>
              <a:off x="23853092" y="20358681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2" name="Oval 5288"/>
            <p:cNvSpPr>
              <a:spLocks noChangeArrowheads="1"/>
            </p:cNvSpPr>
            <p:nvPr/>
          </p:nvSpPr>
          <p:spPr bwMode="auto">
            <a:xfrm>
              <a:off x="24003637" y="20523373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3" name="Oval 5289"/>
            <p:cNvSpPr>
              <a:spLocks noChangeArrowheads="1"/>
            </p:cNvSpPr>
            <p:nvPr/>
          </p:nvSpPr>
          <p:spPr bwMode="auto">
            <a:xfrm>
              <a:off x="24155629" y="20540373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4" name="Oval 5290"/>
            <p:cNvSpPr>
              <a:spLocks noChangeArrowheads="1"/>
            </p:cNvSpPr>
            <p:nvPr/>
          </p:nvSpPr>
          <p:spPr bwMode="auto">
            <a:xfrm>
              <a:off x="24306173" y="20461746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5" name="Oval 5291"/>
            <p:cNvSpPr>
              <a:spLocks noChangeArrowheads="1"/>
            </p:cNvSpPr>
            <p:nvPr/>
          </p:nvSpPr>
          <p:spPr bwMode="auto">
            <a:xfrm>
              <a:off x="24458166" y="2057224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D9531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6" name="Freeform 5292"/>
            <p:cNvSpPr>
              <a:spLocks/>
            </p:cNvSpPr>
            <p:nvPr/>
          </p:nvSpPr>
          <p:spPr bwMode="auto">
            <a:xfrm>
              <a:off x="20855229" y="18550260"/>
              <a:ext cx="3631887" cy="2301433"/>
            </a:xfrm>
            <a:custGeom>
              <a:avLst/>
              <a:gdLst>
                <a:gd name="T0" fmla="*/ 0 w 2509"/>
                <a:gd name="T1" fmla="*/ 0 h 2166"/>
                <a:gd name="T2" fmla="*/ 105 w 2509"/>
                <a:gd name="T3" fmla="*/ 238 h 2166"/>
                <a:gd name="T4" fmla="*/ 209 w 2509"/>
                <a:gd name="T5" fmla="*/ 1644 h 2166"/>
                <a:gd name="T6" fmla="*/ 314 w 2509"/>
                <a:gd name="T7" fmla="*/ 1942 h 2166"/>
                <a:gd name="T8" fmla="*/ 418 w 2509"/>
                <a:gd name="T9" fmla="*/ 1883 h 2166"/>
                <a:gd name="T10" fmla="*/ 523 w 2509"/>
                <a:gd name="T11" fmla="*/ 1785 h 2166"/>
                <a:gd name="T12" fmla="*/ 627 w 2509"/>
                <a:gd name="T13" fmla="*/ 1748 h 2166"/>
                <a:gd name="T14" fmla="*/ 732 w 2509"/>
                <a:gd name="T15" fmla="*/ 1709 h 2166"/>
                <a:gd name="T16" fmla="*/ 836 w 2509"/>
                <a:gd name="T17" fmla="*/ 1485 h 2166"/>
                <a:gd name="T18" fmla="*/ 941 w 2509"/>
                <a:gd name="T19" fmla="*/ 1320 h 2166"/>
                <a:gd name="T20" fmla="*/ 1046 w 2509"/>
                <a:gd name="T21" fmla="*/ 1264 h 2166"/>
                <a:gd name="T22" fmla="*/ 1150 w 2509"/>
                <a:gd name="T23" fmla="*/ 1407 h 2166"/>
                <a:gd name="T24" fmla="*/ 1255 w 2509"/>
                <a:gd name="T25" fmla="*/ 1737 h 2166"/>
                <a:gd name="T26" fmla="*/ 1359 w 2509"/>
                <a:gd name="T27" fmla="*/ 1924 h 2166"/>
                <a:gd name="T28" fmla="*/ 1464 w 2509"/>
                <a:gd name="T29" fmla="*/ 1912 h 2166"/>
                <a:gd name="T30" fmla="*/ 1568 w 2509"/>
                <a:gd name="T31" fmla="*/ 1995 h 2166"/>
                <a:gd name="T32" fmla="*/ 1673 w 2509"/>
                <a:gd name="T33" fmla="*/ 2030 h 2166"/>
                <a:gd name="T34" fmla="*/ 1778 w 2509"/>
                <a:gd name="T35" fmla="*/ 2134 h 2166"/>
                <a:gd name="T36" fmla="*/ 1882 w 2509"/>
                <a:gd name="T37" fmla="*/ 2119 h 2166"/>
                <a:gd name="T38" fmla="*/ 1987 w 2509"/>
                <a:gd name="T39" fmla="*/ 1944 h 2166"/>
                <a:gd name="T40" fmla="*/ 2091 w 2509"/>
                <a:gd name="T41" fmla="*/ 1989 h 2166"/>
                <a:gd name="T42" fmla="*/ 2196 w 2509"/>
                <a:gd name="T43" fmla="*/ 2065 h 2166"/>
                <a:gd name="T44" fmla="*/ 2300 w 2509"/>
                <a:gd name="T45" fmla="*/ 2078 h 2166"/>
                <a:gd name="T46" fmla="*/ 2405 w 2509"/>
                <a:gd name="T47" fmla="*/ 2166 h 2166"/>
                <a:gd name="T48" fmla="*/ 2509 w 2509"/>
                <a:gd name="T49" fmla="*/ 1929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9" h="2166">
                  <a:moveTo>
                    <a:pt x="0" y="0"/>
                  </a:moveTo>
                  <a:lnTo>
                    <a:pt x="105" y="238"/>
                  </a:lnTo>
                  <a:lnTo>
                    <a:pt x="209" y="1644"/>
                  </a:lnTo>
                  <a:lnTo>
                    <a:pt x="314" y="1942"/>
                  </a:lnTo>
                  <a:lnTo>
                    <a:pt x="418" y="1883"/>
                  </a:lnTo>
                  <a:lnTo>
                    <a:pt x="523" y="1785"/>
                  </a:lnTo>
                  <a:lnTo>
                    <a:pt x="627" y="1748"/>
                  </a:lnTo>
                  <a:lnTo>
                    <a:pt x="732" y="1709"/>
                  </a:lnTo>
                  <a:lnTo>
                    <a:pt x="836" y="1485"/>
                  </a:lnTo>
                  <a:lnTo>
                    <a:pt x="941" y="1320"/>
                  </a:lnTo>
                  <a:lnTo>
                    <a:pt x="1046" y="1264"/>
                  </a:lnTo>
                  <a:lnTo>
                    <a:pt x="1150" y="1407"/>
                  </a:lnTo>
                  <a:lnTo>
                    <a:pt x="1255" y="1737"/>
                  </a:lnTo>
                  <a:lnTo>
                    <a:pt x="1359" y="1924"/>
                  </a:lnTo>
                  <a:lnTo>
                    <a:pt x="1464" y="1912"/>
                  </a:lnTo>
                  <a:lnTo>
                    <a:pt x="1568" y="1995"/>
                  </a:lnTo>
                  <a:lnTo>
                    <a:pt x="1673" y="2030"/>
                  </a:lnTo>
                  <a:lnTo>
                    <a:pt x="1778" y="2134"/>
                  </a:lnTo>
                  <a:lnTo>
                    <a:pt x="1882" y="2119"/>
                  </a:lnTo>
                  <a:lnTo>
                    <a:pt x="1987" y="1944"/>
                  </a:lnTo>
                  <a:lnTo>
                    <a:pt x="2091" y="1989"/>
                  </a:lnTo>
                  <a:lnTo>
                    <a:pt x="2196" y="2065"/>
                  </a:lnTo>
                  <a:lnTo>
                    <a:pt x="2300" y="2078"/>
                  </a:lnTo>
                  <a:lnTo>
                    <a:pt x="2405" y="2166"/>
                  </a:lnTo>
                  <a:lnTo>
                    <a:pt x="2509" y="1929"/>
                  </a:lnTo>
                </a:path>
              </a:pathLst>
            </a:custGeom>
            <a:noFill/>
            <a:ln w="28575" cap="flat">
              <a:solidFill>
                <a:srgbClr val="EDB1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7" name="Oval 5293"/>
            <p:cNvSpPr>
              <a:spLocks noChangeArrowheads="1"/>
            </p:cNvSpPr>
            <p:nvPr/>
          </p:nvSpPr>
          <p:spPr bwMode="auto">
            <a:xfrm>
              <a:off x="20826278" y="1852901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8" name="Oval 5294"/>
            <p:cNvSpPr>
              <a:spLocks noChangeArrowheads="1"/>
            </p:cNvSpPr>
            <p:nvPr/>
          </p:nvSpPr>
          <p:spPr bwMode="auto">
            <a:xfrm>
              <a:off x="20976823" y="1878082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99" name="Oval 5295"/>
            <p:cNvSpPr>
              <a:spLocks noChangeArrowheads="1"/>
            </p:cNvSpPr>
            <p:nvPr/>
          </p:nvSpPr>
          <p:spPr bwMode="auto">
            <a:xfrm>
              <a:off x="21128816" y="20275804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0" name="Oval 5296"/>
            <p:cNvSpPr>
              <a:spLocks noChangeArrowheads="1"/>
            </p:cNvSpPr>
            <p:nvPr/>
          </p:nvSpPr>
          <p:spPr bwMode="auto">
            <a:xfrm>
              <a:off x="21279359" y="20592437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1" name="Oval 5297"/>
            <p:cNvSpPr>
              <a:spLocks noChangeArrowheads="1"/>
            </p:cNvSpPr>
            <p:nvPr/>
          </p:nvSpPr>
          <p:spPr bwMode="auto">
            <a:xfrm>
              <a:off x="21431352" y="20528686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2" name="Oval 5298"/>
            <p:cNvSpPr>
              <a:spLocks noChangeArrowheads="1"/>
            </p:cNvSpPr>
            <p:nvPr/>
          </p:nvSpPr>
          <p:spPr bwMode="auto">
            <a:xfrm>
              <a:off x="21583344" y="20425620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3" name="Oval 5299"/>
            <p:cNvSpPr>
              <a:spLocks noChangeArrowheads="1"/>
            </p:cNvSpPr>
            <p:nvPr/>
          </p:nvSpPr>
          <p:spPr bwMode="auto">
            <a:xfrm>
              <a:off x="21733888" y="20385244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4" name="Oval 5300"/>
            <p:cNvSpPr>
              <a:spLocks noChangeArrowheads="1"/>
            </p:cNvSpPr>
            <p:nvPr/>
          </p:nvSpPr>
          <p:spPr bwMode="auto">
            <a:xfrm>
              <a:off x="21885881" y="20344868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5" name="Oval 5301"/>
            <p:cNvSpPr>
              <a:spLocks noChangeArrowheads="1"/>
            </p:cNvSpPr>
            <p:nvPr/>
          </p:nvSpPr>
          <p:spPr bwMode="auto">
            <a:xfrm>
              <a:off x="22036424" y="20105800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6" name="Oval 5302"/>
            <p:cNvSpPr>
              <a:spLocks noChangeArrowheads="1"/>
            </p:cNvSpPr>
            <p:nvPr/>
          </p:nvSpPr>
          <p:spPr bwMode="auto">
            <a:xfrm>
              <a:off x="22188417" y="19931546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7" name="Oval 5303"/>
            <p:cNvSpPr>
              <a:spLocks noChangeArrowheads="1"/>
            </p:cNvSpPr>
            <p:nvPr/>
          </p:nvSpPr>
          <p:spPr bwMode="auto">
            <a:xfrm>
              <a:off x="22338962" y="19872044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8" name="Oval 5304"/>
            <p:cNvSpPr>
              <a:spLocks noChangeArrowheads="1"/>
            </p:cNvSpPr>
            <p:nvPr/>
          </p:nvSpPr>
          <p:spPr bwMode="auto">
            <a:xfrm>
              <a:off x="22490953" y="20022923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09" name="Oval 5305"/>
            <p:cNvSpPr>
              <a:spLocks noChangeArrowheads="1"/>
            </p:cNvSpPr>
            <p:nvPr/>
          </p:nvSpPr>
          <p:spPr bwMode="auto">
            <a:xfrm>
              <a:off x="22641498" y="20373557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0" name="Oval 5306"/>
            <p:cNvSpPr>
              <a:spLocks noChangeArrowheads="1"/>
            </p:cNvSpPr>
            <p:nvPr/>
          </p:nvSpPr>
          <p:spPr bwMode="auto">
            <a:xfrm>
              <a:off x="22793491" y="2057224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1" name="Oval 5307"/>
            <p:cNvSpPr>
              <a:spLocks noChangeArrowheads="1"/>
            </p:cNvSpPr>
            <p:nvPr/>
          </p:nvSpPr>
          <p:spPr bwMode="auto">
            <a:xfrm>
              <a:off x="22944034" y="2056056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2" name="Oval 5308"/>
            <p:cNvSpPr>
              <a:spLocks noChangeArrowheads="1"/>
            </p:cNvSpPr>
            <p:nvPr/>
          </p:nvSpPr>
          <p:spPr bwMode="auto">
            <a:xfrm>
              <a:off x="23096027" y="2064875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3" name="Oval 5309"/>
            <p:cNvSpPr>
              <a:spLocks noChangeArrowheads="1"/>
            </p:cNvSpPr>
            <p:nvPr/>
          </p:nvSpPr>
          <p:spPr bwMode="auto">
            <a:xfrm>
              <a:off x="23246572" y="20684877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4" name="Oval 5310"/>
            <p:cNvSpPr>
              <a:spLocks noChangeArrowheads="1"/>
            </p:cNvSpPr>
            <p:nvPr/>
          </p:nvSpPr>
          <p:spPr bwMode="auto">
            <a:xfrm>
              <a:off x="23398563" y="2079644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5" name="Oval 5311"/>
            <p:cNvSpPr>
              <a:spLocks noChangeArrowheads="1"/>
            </p:cNvSpPr>
            <p:nvPr/>
          </p:nvSpPr>
          <p:spPr bwMode="auto">
            <a:xfrm>
              <a:off x="23550556" y="20780504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6" name="Oval 5312"/>
            <p:cNvSpPr>
              <a:spLocks noChangeArrowheads="1"/>
            </p:cNvSpPr>
            <p:nvPr/>
          </p:nvSpPr>
          <p:spPr bwMode="auto">
            <a:xfrm>
              <a:off x="23701101" y="20594562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7" name="Oval 5313"/>
            <p:cNvSpPr>
              <a:spLocks noChangeArrowheads="1"/>
            </p:cNvSpPr>
            <p:nvPr/>
          </p:nvSpPr>
          <p:spPr bwMode="auto">
            <a:xfrm>
              <a:off x="23853092" y="20641313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8" name="Oval 5314"/>
            <p:cNvSpPr>
              <a:spLocks noChangeArrowheads="1"/>
            </p:cNvSpPr>
            <p:nvPr/>
          </p:nvSpPr>
          <p:spPr bwMode="auto">
            <a:xfrm>
              <a:off x="24003637" y="20723128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19" name="Oval 5315"/>
            <p:cNvSpPr>
              <a:spLocks noChangeArrowheads="1"/>
            </p:cNvSpPr>
            <p:nvPr/>
          </p:nvSpPr>
          <p:spPr bwMode="auto">
            <a:xfrm>
              <a:off x="24155629" y="20735878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0" name="Oval 5316"/>
            <p:cNvSpPr>
              <a:spLocks noChangeArrowheads="1"/>
            </p:cNvSpPr>
            <p:nvPr/>
          </p:nvSpPr>
          <p:spPr bwMode="auto">
            <a:xfrm>
              <a:off x="24306173" y="20829380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1" name="Oval 5317"/>
            <p:cNvSpPr>
              <a:spLocks noChangeArrowheads="1"/>
            </p:cNvSpPr>
            <p:nvPr/>
          </p:nvSpPr>
          <p:spPr bwMode="auto">
            <a:xfrm>
              <a:off x="24458166" y="20578624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EDB1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2" name="Freeform 5318"/>
            <p:cNvSpPr>
              <a:spLocks/>
            </p:cNvSpPr>
            <p:nvPr/>
          </p:nvSpPr>
          <p:spPr bwMode="auto">
            <a:xfrm>
              <a:off x="20855229" y="18550260"/>
              <a:ext cx="3631887" cy="2930449"/>
            </a:xfrm>
            <a:custGeom>
              <a:avLst/>
              <a:gdLst>
                <a:gd name="T0" fmla="*/ 0 w 2509"/>
                <a:gd name="T1" fmla="*/ 0 h 2758"/>
                <a:gd name="T2" fmla="*/ 105 w 2509"/>
                <a:gd name="T3" fmla="*/ 726 h 2758"/>
                <a:gd name="T4" fmla="*/ 209 w 2509"/>
                <a:gd name="T5" fmla="*/ 1048 h 2758"/>
                <a:gd name="T6" fmla="*/ 314 w 2509"/>
                <a:gd name="T7" fmla="*/ 1429 h 2758"/>
                <a:gd name="T8" fmla="*/ 418 w 2509"/>
                <a:gd name="T9" fmla="*/ 1513 h 2758"/>
                <a:gd name="T10" fmla="*/ 523 w 2509"/>
                <a:gd name="T11" fmla="*/ 1577 h 2758"/>
                <a:gd name="T12" fmla="*/ 627 w 2509"/>
                <a:gd name="T13" fmla="*/ 1697 h 2758"/>
                <a:gd name="T14" fmla="*/ 732 w 2509"/>
                <a:gd name="T15" fmla="*/ 1858 h 2758"/>
                <a:gd name="T16" fmla="*/ 836 w 2509"/>
                <a:gd name="T17" fmla="*/ 2008 h 2758"/>
                <a:gd name="T18" fmla="*/ 941 w 2509"/>
                <a:gd name="T19" fmla="*/ 2175 h 2758"/>
                <a:gd name="T20" fmla="*/ 1046 w 2509"/>
                <a:gd name="T21" fmla="*/ 2216 h 2758"/>
                <a:gd name="T22" fmla="*/ 1150 w 2509"/>
                <a:gd name="T23" fmla="*/ 2087 h 2758"/>
                <a:gd name="T24" fmla="*/ 1255 w 2509"/>
                <a:gd name="T25" fmla="*/ 2192 h 2758"/>
                <a:gd name="T26" fmla="*/ 1359 w 2509"/>
                <a:gd name="T27" fmla="*/ 2378 h 2758"/>
                <a:gd name="T28" fmla="*/ 1464 w 2509"/>
                <a:gd name="T29" fmla="*/ 2588 h 2758"/>
                <a:gd name="T30" fmla="*/ 1568 w 2509"/>
                <a:gd name="T31" fmla="*/ 2310 h 2758"/>
                <a:gd name="T32" fmla="*/ 1673 w 2509"/>
                <a:gd name="T33" fmla="*/ 2300 h 2758"/>
                <a:gd name="T34" fmla="*/ 1778 w 2509"/>
                <a:gd name="T35" fmla="*/ 2399 h 2758"/>
                <a:gd name="T36" fmla="*/ 1882 w 2509"/>
                <a:gd name="T37" fmla="*/ 2356 h 2758"/>
                <a:gd name="T38" fmla="*/ 1987 w 2509"/>
                <a:gd name="T39" fmla="*/ 2520 h 2758"/>
                <a:gd name="T40" fmla="*/ 2091 w 2509"/>
                <a:gd name="T41" fmla="*/ 2436 h 2758"/>
                <a:gd name="T42" fmla="*/ 2196 w 2509"/>
                <a:gd name="T43" fmla="*/ 2758 h 2758"/>
                <a:gd name="T44" fmla="*/ 2300 w 2509"/>
                <a:gd name="T45" fmla="*/ 2492 h 2758"/>
                <a:gd name="T46" fmla="*/ 2405 w 2509"/>
                <a:gd name="T47" fmla="*/ 2406 h 2758"/>
                <a:gd name="T48" fmla="*/ 2509 w 2509"/>
                <a:gd name="T49" fmla="*/ 2413 h 2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9" h="2758">
                  <a:moveTo>
                    <a:pt x="0" y="0"/>
                  </a:moveTo>
                  <a:lnTo>
                    <a:pt x="105" y="726"/>
                  </a:lnTo>
                  <a:lnTo>
                    <a:pt x="209" y="1048"/>
                  </a:lnTo>
                  <a:lnTo>
                    <a:pt x="314" y="1429"/>
                  </a:lnTo>
                  <a:lnTo>
                    <a:pt x="418" y="1513"/>
                  </a:lnTo>
                  <a:lnTo>
                    <a:pt x="523" y="1577"/>
                  </a:lnTo>
                  <a:lnTo>
                    <a:pt x="627" y="1697"/>
                  </a:lnTo>
                  <a:lnTo>
                    <a:pt x="732" y="1858"/>
                  </a:lnTo>
                  <a:lnTo>
                    <a:pt x="836" y="2008"/>
                  </a:lnTo>
                  <a:lnTo>
                    <a:pt x="941" y="2175"/>
                  </a:lnTo>
                  <a:lnTo>
                    <a:pt x="1046" y="2216"/>
                  </a:lnTo>
                  <a:lnTo>
                    <a:pt x="1150" y="2087"/>
                  </a:lnTo>
                  <a:lnTo>
                    <a:pt x="1255" y="2192"/>
                  </a:lnTo>
                  <a:lnTo>
                    <a:pt x="1359" y="2378"/>
                  </a:lnTo>
                  <a:lnTo>
                    <a:pt x="1464" y="2588"/>
                  </a:lnTo>
                  <a:lnTo>
                    <a:pt x="1568" y="2310"/>
                  </a:lnTo>
                  <a:lnTo>
                    <a:pt x="1673" y="2300"/>
                  </a:lnTo>
                  <a:lnTo>
                    <a:pt x="1778" y="2399"/>
                  </a:lnTo>
                  <a:lnTo>
                    <a:pt x="1882" y="2356"/>
                  </a:lnTo>
                  <a:lnTo>
                    <a:pt x="1987" y="2520"/>
                  </a:lnTo>
                  <a:lnTo>
                    <a:pt x="2091" y="2436"/>
                  </a:lnTo>
                  <a:lnTo>
                    <a:pt x="2196" y="2758"/>
                  </a:lnTo>
                  <a:lnTo>
                    <a:pt x="2300" y="2492"/>
                  </a:lnTo>
                  <a:lnTo>
                    <a:pt x="2405" y="2406"/>
                  </a:lnTo>
                  <a:lnTo>
                    <a:pt x="2509" y="2413"/>
                  </a:lnTo>
                </a:path>
              </a:pathLst>
            </a:custGeom>
            <a:noFill/>
            <a:ln w="28575" cap="flat">
              <a:solidFill>
                <a:srgbClr val="7E2F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3" name="Oval 5319"/>
            <p:cNvSpPr>
              <a:spLocks noChangeArrowheads="1"/>
            </p:cNvSpPr>
            <p:nvPr/>
          </p:nvSpPr>
          <p:spPr bwMode="auto">
            <a:xfrm>
              <a:off x="20826278" y="1852901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4" name="Oval 5320"/>
            <p:cNvSpPr>
              <a:spLocks noChangeArrowheads="1"/>
            </p:cNvSpPr>
            <p:nvPr/>
          </p:nvSpPr>
          <p:spPr bwMode="auto">
            <a:xfrm>
              <a:off x="20976823" y="19300404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5" name="Oval 5321"/>
            <p:cNvSpPr>
              <a:spLocks noChangeArrowheads="1"/>
            </p:cNvSpPr>
            <p:nvPr/>
          </p:nvSpPr>
          <p:spPr bwMode="auto">
            <a:xfrm>
              <a:off x="21128816" y="19641476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6" name="Oval 5322"/>
            <p:cNvSpPr>
              <a:spLocks noChangeArrowheads="1"/>
            </p:cNvSpPr>
            <p:nvPr/>
          </p:nvSpPr>
          <p:spPr bwMode="auto">
            <a:xfrm>
              <a:off x="21279359" y="20047361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7" name="Oval 5323"/>
            <p:cNvSpPr>
              <a:spLocks noChangeArrowheads="1"/>
            </p:cNvSpPr>
            <p:nvPr/>
          </p:nvSpPr>
          <p:spPr bwMode="auto">
            <a:xfrm>
              <a:off x="21431352" y="2013555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8" name="Oval 5324"/>
            <p:cNvSpPr>
              <a:spLocks noChangeArrowheads="1"/>
            </p:cNvSpPr>
            <p:nvPr/>
          </p:nvSpPr>
          <p:spPr bwMode="auto">
            <a:xfrm>
              <a:off x="21583344" y="20204615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29" name="Oval 5325"/>
            <p:cNvSpPr>
              <a:spLocks noChangeArrowheads="1"/>
            </p:cNvSpPr>
            <p:nvPr/>
          </p:nvSpPr>
          <p:spPr bwMode="auto">
            <a:xfrm>
              <a:off x="21733888" y="20332118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0" name="Oval 5326"/>
            <p:cNvSpPr>
              <a:spLocks noChangeArrowheads="1"/>
            </p:cNvSpPr>
            <p:nvPr/>
          </p:nvSpPr>
          <p:spPr bwMode="auto">
            <a:xfrm>
              <a:off x="21885881" y="20502122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1" name="Oval 5327"/>
            <p:cNvSpPr>
              <a:spLocks noChangeArrowheads="1"/>
            </p:cNvSpPr>
            <p:nvPr/>
          </p:nvSpPr>
          <p:spPr bwMode="auto">
            <a:xfrm>
              <a:off x="22036424" y="20661501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2" name="Oval 5328"/>
            <p:cNvSpPr>
              <a:spLocks noChangeArrowheads="1"/>
            </p:cNvSpPr>
            <p:nvPr/>
          </p:nvSpPr>
          <p:spPr bwMode="auto">
            <a:xfrm>
              <a:off x="22188417" y="20840005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3" name="Oval 5329"/>
            <p:cNvSpPr>
              <a:spLocks noChangeArrowheads="1"/>
            </p:cNvSpPr>
            <p:nvPr/>
          </p:nvSpPr>
          <p:spPr bwMode="auto">
            <a:xfrm>
              <a:off x="22338962" y="2088356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4" name="Oval 5330"/>
            <p:cNvSpPr>
              <a:spLocks noChangeArrowheads="1"/>
            </p:cNvSpPr>
            <p:nvPr/>
          </p:nvSpPr>
          <p:spPr bwMode="auto">
            <a:xfrm>
              <a:off x="22490953" y="20746503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5" name="Oval 5331"/>
            <p:cNvSpPr>
              <a:spLocks noChangeArrowheads="1"/>
            </p:cNvSpPr>
            <p:nvPr/>
          </p:nvSpPr>
          <p:spPr bwMode="auto">
            <a:xfrm>
              <a:off x="22641498" y="2085806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6" name="Oval 5332"/>
            <p:cNvSpPr>
              <a:spLocks noChangeArrowheads="1"/>
            </p:cNvSpPr>
            <p:nvPr/>
          </p:nvSpPr>
          <p:spPr bwMode="auto">
            <a:xfrm>
              <a:off x="22793491" y="21054636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7" name="Oval 5333"/>
            <p:cNvSpPr>
              <a:spLocks noChangeArrowheads="1"/>
            </p:cNvSpPr>
            <p:nvPr/>
          </p:nvSpPr>
          <p:spPr bwMode="auto">
            <a:xfrm>
              <a:off x="22944034" y="2127882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8" name="Oval 5334"/>
            <p:cNvSpPr>
              <a:spLocks noChangeArrowheads="1"/>
            </p:cNvSpPr>
            <p:nvPr/>
          </p:nvSpPr>
          <p:spPr bwMode="auto">
            <a:xfrm>
              <a:off x="23096027" y="20982384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39" name="Oval 5335"/>
            <p:cNvSpPr>
              <a:spLocks noChangeArrowheads="1"/>
            </p:cNvSpPr>
            <p:nvPr/>
          </p:nvSpPr>
          <p:spPr bwMode="auto">
            <a:xfrm>
              <a:off x="23246572" y="2097175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0" name="Oval 5336"/>
            <p:cNvSpPr>
              <a:spLocks noChangeArrowheads="1"/>
            </p:cNvSpPr>
            <p:nvPr/>
          </p:nvSpPr>
          <p:spPr bwMode="auto">
            <a:xfrm>
              <a:off x="23398563" y="2107801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1" name="Oval 5337"/>
            <p:cNvSpPr>
              <a:spLocks noChangeArrowheads="1"/>
            </p:cNvSpPr>
            <p:nvPr/>
          </p:nvSpPr>
          <p:spPr bwMode="auto">
            <a:xfrm>
              <a:off x="23550556" y="2103126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2" name="Oval 5338"/>
            <p:cNvSpPr>
              <a:spLocks noChangeArrowheads="1"/>
            </p:cNvSpPr>
            <p:nvPr/>
          </p:nvSpPr>
          <p:spPr bwMode="auto">
            <a:xfrm>
              <a:off x="23701101" y="21205515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3" name="Oval 5339"/>
            <p:cNvSpPr>
              <a:spLocks noChangeArrowheads="1"/>
            </p:cNvSpPr>
            <p:nvPr/>
          </p:nvSpPr>
          <p:spPr bwMode="auto">
            <a:xfrm>
              <a:off x="23853092" y="21117325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4" name="Oval 5340"/>
            <p:cNvSpPr>
              <a:spLocks noChangeArrowheads="1"/>
            </p:cNvSpPr>
            <p:nvPr/>
          </p:nvSpPr>
          <p:spPr bwMode="auto">
            <a:xfrm>
              <a:off x="24003637" y="21458397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5" name="Oval 5341"/>
            <p:cNvSpPr>
              <a:spLocks noChangeArrowheads="1"/>
            </p:cNvSpPr>
            <p:nvPr/>
          </p:nvSpPr>
          <p:spPr bwMode="auto">
            <a:xfrm>
              <a:off x="24155629" y="21175765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6" name="Oval 5342"/>
            <p:cNvSpPr>
              <a:spLocks noChangeArrowheads="1"/>
            </p:cNvSpPr>
            <p:nvPr/>
          </p:nvSpPr>
          <p:spPr bwMode="auto">
            <a:xfrm>
              <a:off x="24306173" y="21085449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7" name="Oval 5343"/>
            <p:cNvSpPr>
              <a:spLocks noChangeArrowheads="1"/>
            </p:cNvSpPr>
            <p:nvPr/>
          </p:nvSpPr>
          <p:spPr bwMode="auto">
            <a:xfrm>
              <a:off x="24458166" y="21092887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8" name="Freeform 5344"/>
            <p:cNvSpPr>
              <a:spLocks/>
            </p:cNvSpPr>
            <p:nvPr/>
          </p:nvSpPr>
          <p:spPr bwMode="auto">
            <a:xfrm>
              <a:off x="20855229" y="18550260"/>
              <a:ext cx="3631887" cy="1613978"/>
            </a:xfrm>
            <a:custGeom>
              <a:avLst/>
              <a:gdLst>
                <a:gd name="T0" fmla="*/ 0 w 2509"/>
                <a:gd name="T1" fmla="*/ 0 h 1519"/>
                <a:gd name="T2" fmla="*/ 105 w 2509"/>
                <a:gd name="T3" fmla="*/ 470 h 1519"/>
                <a:gd name="T4" fmla="*/ 209 w 2509"/>
                <a:gd name="T5" fmla="*/ 843 h 1519"/>
                <a:gd name="T6" fmla="*/ 314 w 2509"/>
                <a:gd name="T7" fmla="*/ 775 h 1519"/>
                <a:gd name="T8" fmla="*/ 418 w 2509"/>
                <a:gd name="T9" fmla="*/ 996 h 1519"/>
                <a:gd name="T10" fmla="*/ 523 w 2509"/>
                <a:gd name="T11" fmla="*/ 1259 h 1519"/>
                <a:gd name="T12" fmla="*/ 627 w 2509"/>
                <a:gd name="T13" fmla="*/ 1379 h 1519"/>
                <a:gd name="T14" fmla="*/ 732 w 2509"/>
                <a:gd name="T15" fmla="*/ 1264 h 1519"/>
                <a:gd name="T16" fmla="*/ 836 w 2509"/>
                <a:gd name="T17" fmla="*/ 1363 h 1519"/>
                <a:gd name="T18" fmla="*/ 941 w 2509"/>
                <a:gd name="T19" fmla="*/ 1137 h 1519"/>
                <a:gd name="T20" fmla="*/ 1046 w 2509"/>
                <a:gd name="T21" fmla="*/ 1029 h 1519"/>
                <a:gd name="T22" fmla="*/ 1150 w 2509"/>
                <a:gd name="T23" fmla="*/ 1270 h 1519"/>
                <a:gd name="T24" fmla="*/ 1255 w 2509"/>
                <a:gd name="T25" fmla="*/ 1196 h 1519"/>
                <a:gd name="T26" fmla="*/ 1359 w 2509"/>
                <a:gd name="T27" fmla="*/ 1241 h 1519"/>
                <a:gd name="T28" fmla="*/ 1464 w 2509"/>
                <a:gd name="T29" fmla="*/ 1128 h 1519"/>
                <a:gd name="T30" fmla="*/ 1568 w 2509"/>
                <a:gd name="T31" fmla="*/ 1519 h 1519"/>
                <a:gd name="T32" fmla="*/ 1673 w 2509"/>
                <a:gd name="T33" fmla="*/ 1059 h 1519"/>
                <a:gd name="T34" fmla="*/ 1778 w 2509"/>
                <a:gd name="T35" fmla="*/ 1246 h 1519"/>
                <a:gd name="T36" fmla="*/ 1882 w 2509"/>
                <a:gd name="T37" fmla="*/ 1004 h 1519"/>
                <a:gd name="T38" fmla="*/ 1987 w 2509"/>
                <a:gd name="T39" fmla="*/ 1202 h 1519"/>
                <a:gd name="T40" fmla="*/ 2091 w 2509"/>
                <a:gd name="T41" fmla="*/ 1215 h 1519"/>
                <a:gd name="T42" fmla="*/ 2196 w 2509"/>
                <a:gd name="T43" fmla="*/ 1209 h 1519"/>
                <a:gd name="T44" fmla="*/ 2300 w 2509"/>
                <a:gd name="T45" fmla="*/ 1228 h 1519"/>
                <a:gd name="T46" fmla="*/ 2405 w 2509"/>
                <a:gd name="T47" fmla="*/ 1364 h 1519"/>
                <a:gd name="T48" fmla="*/ 2509 w 2509"/>
                <a:gd name="T49" fmla="*/ 1248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9" h="1519">
                  <a:moveTo>
                    <a:pt x="0" y="0"/>
                  </a:moveTo>
                  <a:lnTo>
                    <a:pt x="105" y="470"/>
                  </a:lnTo>
                  <a:lnTo>
                    <a:pt x="209" y="843"/>
                  </a:lnTo>
                  <a:lnTo>
                    <a:pt x="314" y="775"/>
                  </a:lnTo>
                  <a:lnTo>
                    <a:pt x="418" y="996"/>
                  </a:lnTo>
                  <a:lnTo>
                    <a:pt x="523" y="1259"/>
                  </a:lnTo>
                  <a:lnTo>
                    <a:pt x="627" y="1379"/>
                  </a:lnTo>
                  <a:lnTo>
                    <a:pt x="732" y="1264"/>
                  </a:lnTo>
                  <a:lnTo>
                    <a:pt x="836" y="1363"/>
                  </a:lnTo>
                  <a:lnTo>
                    <a:pt x="941" y="1137"/>
                  </a:lnTo>
                  <a:lnTo>
                    <a:pt x="1046" y="1029"/>
                  </a:lnTo>
                  <a:lnTo>
                    <a:pt x="1150" y="1270"/>
                  </a:lnTo>
                  <a:lnTo>
                    <a:pt x="1255" y="1196"/>
                  </a:lnTo>
                  <a:lnTo>
                    <a:pt x="1359" y="1241"/>
                  </a:lnTo>
                  <a:lnTo>
                    <a:pt x="1464" y="1128"/>
                  </a:lnTo>
                  <a:lnTo>
                    <a:pt x="1568" y="1519"/>
                  </a:lnTo>
                  <a:lnTo>
                    <a:pt x="1673" y="1059"/>
                  </a:lnTo>
                  <a:lnTo>
                    <a:pt x="1778" y="1246"/>
                  </a:lnTo>
                  <a:lnTo>
                    <a:pt x="1882" y="1004"/>
                  </a:lnTo>
                  <a:lnTo>
                    <a:pt x="1987" y="1202"/>
                  </a:lnTo>
                  <a:lnTo>
                    <a:pt x="2091" y="1215"/>
                  </a:lnTo>
                  <a:lnTo>
                    <a:pt x="2196" y="1209"/>
                  </a:lnTo>
                  <a:lnTo>
                    <a:pt x="2300" y="1228"/>
                  </a:lnTo>
                  <a:lnTo>
                    <a:pt x="2405" y="1364"/>
                  </a:lnTo>
                  <a:lnTo>
                    <a:pt x="2509" y="1248"/>
                  </a:lnTo>
                </a:path>
              </a:pathLst>
            </a:custGeom>
            <a:noFill/>
            <a:ln w="28575" cap="flat">
              <a:solidFill>
                <a:srgbClr val="77AC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49" name="Oval 5345"/>
            <p:cNvSpPr>
              <a:spLocks noChangeArrowheads="1"/>
            </p:cNvSpPr>
            <p:nvPr/>
          </p:nvSpPr>
          <p:spPr bwMode="auto">
            <a:xfrm>
              <a:off x="20826278" y="1852901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0" name="Oval 5346"/>
            <p:cNvSpPr>
              <a:spLocks noChangeArrowheads="1"/>
            </p:cNvSpPr>
            <p:nvPr/>
          </p:nvSpPr>
          <p:spPr bwMode="auto">
            <a:xfrm>
              <a:off x="20976823" y="19028397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1" name="Oval 5347"/>
            <p:cNvSpPr>
              <a:spLocks noChangeArrowheads="1"/>
            </p:cNvSpPr>
            <p:nvPr/>
          </p:nvSpPr>
          <p:spPr bwMode="auto">
            <a:xfrm>
              <a:off x="21128816" y="1942472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2" name="Oval 5348"/>
            <p:cNvSpPr>
              <a:spLocks noChangeArrowheads="1"/>
            </p:cNvSpPr>
            <p:nvPr/>
          </p:nvSpPr>
          <p:spPr bwMode="auto">
            <a:xfrm>
              <a:off x="21279359" y="19352468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3" name="Oval 5349"/>
            <p:cNvSpPr>
              <a:spLocks noChangeArrowheads="1"/>
            </p:cNvSpPr>
            <p:nvPr/>
          </p:nvSpPr>
          <p:spPr bwMode="auto">
            <a:xfrm>
              <a:off x="21431352" y="19587286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4" name="Oval 5350"/>
            <p:cNvSpPr>
              <a:spLocks noChangeArrowheads="1"/>
            </p:cNvSpPr>
            <p:nvPr/>
          </p:nvSpPr>
          <p:spPr bwMode="auto">
            <a:xfrm>
              <a:off x="21583344" y="19865669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5" name="Oval 5351"/>
            <p:cNvSpPr>
              <a:spLocks noChangeArrowheads="1"/>
            </p:cNvSpPr>
            <p:nvPr/>
          </p:nvSpPr>
          <p:spPr bwMode="auto">
            <a:xfrm>
              <a:off x="21733888" y="1999317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6" name="Oval 5352"/>
            <p:cNvSpPr>
              <a:spLocks noChangeArrowheads="1"/>
            </p:cNvSpPr>
            <p:nvPr/>
          </p:nvSpPr>
          <p:spPr bwMode="auto">
            <a:xfrm>
              <a:off x="21885881" y="19872044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7" name="Oval 5353"/>
            <p:cNvSpPr>
              <a:spLocks noChangeArrowheads="1"/>
            </p:cNvSpPr>
            <p:nvPr/>
          </p:nvSpPr>
          <p:spPr bwMode="auto">
            <a:xfrm>
              <a:off x="22036424" y="19976172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8" name="Oval 5354"/>
            <p:cNvSpPr>
              <a:spLocks noChangeArrowheads="1"/>
            </p:cNvSpPr>
            <p:nvPr/>
          </p:nvSpPr>
          <p:spPr bwMode="auto">
            <a:xfrm>
              <a:off x="22188417" y="19736040"/>
              <a:ext cx="57902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" name="Oval 5355"/>
            <p:cNvSpPr>
              <a:spLocks noChangeArrowheads="1"/>
            </p:cNvSpPr>
            <p:nvPr/>
          </p:nvSpPr>
          <p:spPr bwMode="auto">
            <a:xfrm>
              <a:off x="22338962" y="19622350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0" name="Oval 5356"/>
            <p:cNvSpPr>
              <a:spLocks noChangeArrowheads="1"/>
            </p:cNvSpPr>
            <p:nvPr/>
          </p:nvSpPr>
          <p:spPr bwMode="auto">
            <a:xfrm>
              <a:off x="22490953" y="1987841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1" name="Oval 5357"/>
            <p:cNvSpPr>
              <a:spLocks noChangeArrowheads="1"/>
            </p:cNvSpPr>
            <p:nvPr/>
          </p:nvSpPr>
          <p:spPr bwMode="auto">
            <a:xfrm>
              <a:off x="22641498" y="19798729"/>
              <a:ext cx="59349" cy="43564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2" name="Oval 5359"/>
            <p:cNvSpPr>
              <a:spLocks noChangeArrowheads="1"/>
            </p:cNvSpPr>
            <p:nvPr/>
          </p:nvSpPr>
          <p:spPr bwMode="auto">
            <a:xfrm>
              <a:off x="22793490" y="19846543"/>
              <a:ext cx="59349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3" name="Oval 5360"/>
            <p:cNvSpPr>
              <a:spLocks noChangeArrowheads="1"/>
            </p:cNvSpPr>
            <p:nvPr/>
          </p:nvSpPr>
          <p:spPr bwMode="auto">
            <a:xfrm>
              <a:off x="22944034" y="19727540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4" name="Oval 5361"/>
            <p:cNvSpPr>
              <a:spLocks noChangeArrowheads="1"/>
            </p:cNvSpPr>
            <p:nvPr/>
          </p:nvSpPr>
          <p:spPr bwMode="auto">
            <a:xfrm>
              <a:off x="23096027" y="20141925"/>
              <a:ext cx="59349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5" name="Oval 5362"/>
            <p:cNvSpPr>
              <a:spLocks noChangeArrowheads="1"/>
            </p:cNvSpPr>
            <p:nvPr/>
          </p:nvSpPr>
          <p:spPr bwMode="auto">
            <a:xfrm>
              <a:off x="23246572" y="19654226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6" name="Oval 5363"/>
            <p:cNvSpPr>
              <a:spLocks noChangeArrowheads="1"/>
            </p:cNvSpPr>
            <p:nvPr/>
          </p:nvSpPr>
          <p:spPr bwMode="auto">
            <a:xfrm>
              <a:off x="23398563" y="19851856"/>
              <a:ext cx="59349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7" name="Oval 5364"/>
            <p:cNvSpPr>
              <a:spLocks noChangeArrowheads="1"/>
            </p:cNvSpPr>
            <p:nvPr/>
          </p:nvSpPr>
          <p:spPr bwMode="auto">
            <a:xfrm>
              <a:off x="23550555" y="19594724"/>
              <a:ext cx="57902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8" name="Oval 5365"/>
            <p:cNvSpPr>
              <a:spLocks noChangeArrowheads="1"/>
            </p:cNvSpPr>
            <p:nvPr/>
          </p:nvSpPr>
          <p:spPr bwMode="auto">
            <a:xfrm>
              <a:off x="23701100" y="19806167"/>
              <a:ext cx="59349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69" name="Oval 5366"/>
            <p:cNvSpPr>
              <a:spLocks noChangeArrowheads="1"/>
            </p:cNvSpPr>
            <p:nvPr/>
          </p:nvSpPr>
          <p:spPr bwMode="auto">
            <a:xfrm>
              <a:off x="23853092" y="19818917"/>
              <a:ext cx="57902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0" name="Oval 5367"/>
            <p:cNvSpPr>
              <a:spLocks noChangeArrowheads="1"/>
            </p:cNvSpPr>
            <p:nvPr/>
          </p:nvSpPr>
          <p:spPr bwMode="auto">
            <a:xfrm>
              <a:off x="24003637" y="19813605"/>
              <a:ext cx="59349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1" name="Oval 5368"/>
            <p:cNvSpPr>
              <a:spLocks noChangeArrowheads="1"/>
            </p:cNvSpPr>
            <p:nvPr/>
          </p:nvSpPr>
          <p:spPr bwMode="auto">
            <a:xfrm>
              <a:off x="24155629" y="19833793"/>
              <a:ext cx="57902" cy="42501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2" name="Oval 5369"/>
            <p:cNvSpPr>
              <a:spLocks noChangeArrowheads="1"/>
            </p:cNvSpPr>
            <p:nvPr/>
          </p:nvSpPr>
          <p:spPr bwMode="auto">
            <a:xfrm>
              <a:off x="24306173" y="19977234"/>
              <a:ext cx="59349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3" name="Oval 5370"/>
            <p:cNvSpPr>
              <a:spLocks noChangeArrowheads="1"/>
            </p:cNvSpPr>
            <p:nvPr/>
          </p:nvSpPr>
          <p:spPr bwMode="auto">
            <a:xfrm>
              <a:off x="24458166" y="19853981"/>
              <a:ext cx="59349" cy="43563"/>
            </a:xfrm>
            <a:prstGeom prst="ellipse">
              <a:avLst/>
            </a:prstGeom>
            <a:noFill/>
            <a:ln w="28575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74" name="Rectangle 5384"/>
            <p:cNvSpPr>
              <a:spLocks noChangeArrowheads="1"/>
            </p:cNvSpPr>
            <p:nvPr/>
          </p:nvSpPr>
          <p:spPr bwMode="auto">
            <a:xfrm rot="16200000">
              <a:off x="18881015" y="19972523"/>
              <a:ext cx="2270906" cy="35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Peak </a:t>
              </a:r>
              <a:r>
                <a:rPr kumimoji="0" lang="en-US" altLang="en-US" sz="18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dF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/F</a:t>
              </a:r>
              <a:r>
                <a:rPr kumimoji="0" lang="en-US" altLang="en-US" sz="180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vs. first trial</a:t>
              </a:r>
            </a:p>
          </p:txBody>
        </p:sp>
        <p:sp>
          <p:nvSpPr>
            <p:cNvPr id="2475" name="TextBox 2474"/>
            <p:cNvSpPr txBox="1"/>
            <p:nvPr/>
          </p:nvSpPr>
          <p:spPr>
            <a:xfrm flipH="1">
              <a:off x="24482993" y="209478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2476" name="Freeform 2475"/>
          <p:cNvSpPr/>
          <p:nvPr/>
        </p:nvSpPr>
        <p:spPr>
          <a:xfrm>
            <a:off x="14490055" y="22590502"/>
            <a:ext cx="4868133" cy="344883"/>
          </a:xfrm>
          <a:custGeom>
            <a:avLst/>
            <a:gdLst>
              <a:gd name="connsiteX0" fmla="*/ 0 w 1221699"/>
              <a:gd name="connsiteY0" fmla="*/ 29980 h 352269"/>
              <a:gd name="connsiteX1" fmla="*/ 0 w 1221699"/>
              <a:gd name="connsiteY1" fmla="*/ 352269 h 352269"/>
              <a:gd name="connsiteX2" fmla="*/ 1221699 w 1221699"/>
              <a:gd name="connsiteY2" fmla="*/ 352269 h 352269"/>
              <a:gd name="connsiteX3" fmla="*/ 1221699 w 1221699"/>
              <a:gd name="connsiteY3" fmla="*/ 0 h 35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699" h="352269">
                <a:moveTo>
                  <a:pt x="0" y="29980"/>
                </a:moveTo>
                <a:lnTo>
                  <a:pt x="0" y="352269"/>
                </a:lnTo>
                <a:lnTo>
                  <a:pt x="1221699" y="352269"/>
                </a:lnTo>
                <a:lnTo>
                  <a:pt x="1221699" y="0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7" name="TextBox 2476"/>
          <p:cNvSpPr txBox="1"/>
          <p:nvPr/>
        </p:nvSpPr>
        <p:spPr>
          <a:xfrm>
            <a:off x="16275871" y="22734529"/>
            <a:ext cx="14025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478" name="Freeform 2477"/>
          <p:cNvSpPr/>
          <p:nvPr/>
        </p:nvSpPr>
        <p:spPr>
          <a:xfrm>
            <a:off x="19783301" y="22579102"/>
            <a:ext cx="7115299" cy="354285"/>
          </a:xfrm>
          <a:custGeom>
            <a:avLst/>
            <a:gdLst>
              <a:gd name="connsiteX0" fmla="*/ 0 w 1221699"/>
              <a:gd name="connsiteY0" fmla="*/ 29980 h 352269"/>
              <a:gd name="connsiteX1" fmla="*/ 0 w 1221699"/>
              <a:gd name="connsiteY1" fmla="*/ 352269 h 352269"/>
              <a:gd name="connsiteX2" fmla="*/ 1221699 w 1221699"/>
              <a:gd name="connsiteY2" fmla="*/ 352269 h 352269"/>
              <a:gd name="connsiteX3" fmla="*/ 1221699 w 1221699"/>
              <a:gd name="connsiteY3" fmla="*/ 0 h 35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699" h="352269">
                <a:moveTo>
                  <a:pt x="0" y="29980"/>
                </a:moveTo>
                <a:lnTo>
                  <a:pt x="0" y="352269"/>
                </a:lnTo>
                <a:lnTo>
                  <a:pt x="1221699" y="352269"/>
                </a:lnTo>
                <a:lnTo>
                  <a:pt x="1221699" y="0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9" name="TextBox 2478"/>
          <p:cNvSpPr txBox="1"/>
          <p:nvPr/>
        </p:nvSpPr>
        <p:spPr>
          <a:xfrm>
            <a:off x="22026088" y="22723129"/>
            <a:ext cx="2586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2506" name="Text Box 42"/>
          <p:cNvSpPr txBox="1">
            <a:spLocks noChangeArrowheads="1"/>
          </p:cNvSpPr>
          <p:nvPr/>
        </p:nvSpPr>
        <p:spPr bwMode="auto">
          <a:xfrm>
            <a:off x="14200820" y="26365200"/>
            <a:ext cx="12715875" cy="11080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adaptation &amp; behavior</a:t>
            </a:r>
          </a:p>
        </p:txBody>
      </p:sp>
      <p:sp>
        <p:nvSpPr>
          <p:cNvPr id="2507" name="Rectangle 2506"/>
          <p:cNvSpPr/>
          <p:nvPr/>
        </p:nvSpPr>
        <p:spPr>
          <a:xfrm>
            <a:off x="14426377" y="27673884"/>
            <a:ext cx="440120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Repeated odor stimulation results in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adaptation of neural responses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 change in behavior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responses.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How do behaviors remain constant during sensory adaptation?</a:t>
            </a:r>
          </a:p>
        </p:txBody>
      </p:sp>
      <p:sp>
        <p:nvSpPr>
          <p:cNvPr id="2508" name="Line 227"/>
          <p:cNvSpPr>
            <a:spLocks noChangeShapeType="1"/>
          </p:cNvSpPr>
          <p:nvPr/>
        </p:nvSpPr>
        <p:spPr bwMode="auto">
          <a:xfrm>
            <a:off x="24980642" y="31704452"/>
            <a:ext cx="1941960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509" name="Group 2508"/>
          <p:cNvGrpSpPr/>
          <p:nvPr/>
        </p:nvGrpSpPr>
        <p:grpSpPr>
          <a:xfrm>
            <a:off x="25374600" y="29149604"/>
            <a:ext cx="1097280" cy="2554849"/>
            <a:chOff x="25374600" y="29086835"/>
            <a:chExt cx="914400" cy="2554849"/>
          </a:xfrm>
        </p:grpSpPr>
        <p:sp>
          <p:nvSpPr>
            <p:cNvPr id="2510" name="Freeform 228"/>
            <p:cNvSpPr>
              <a:spLocks noEditPoints="1"/>
            </p:cNvSpPr>
            <p:nvPr/>
          </p:nvSpPr>
          <p:spPr bwMode="auto">
            <a:xfrm>
              <a:off x="25374600" y="29479888"/>
              <a:ext cx="914400" cy="2161796"/>
            </a:xfrm>
            <a:custGeom>
              <a:avLst/>
              <a:gdLst>
                <a:gd name="T0" fmla="*/ 523 w 1177"/>
                <a:gd name="T1" fmla="*/ 2321 h 2321"/>
                <a:gd name="T2" fmla="*/ 523 w 1177"/>
                <a:gd name="T3" fmla="*/ 0 h 2321"/>
                <a:gd name="T4" fmla="*/ 0 w 1177"/>
                <a:gd name="T5" fmla="*/ 0 h 2321"/>
                <a:gd name="T6" fmla="*/ 0 w 1177"/>
                <a:gd name="T7" fmla="*/ 2321 h 2321"/>
                <a:gd name="T8" fmla="*/ 523 w 1177"/>
                <a:gd name="T9" fmla="*/ 2321 h 2321"/>
                <a:gd name="T10" fmla="*/ 1177 w 1177"/>
                <a:gd name="T11" fmla="*/ 2321 h 2321"/>
                <a:gd name="T12" fmla="*/ 1177 w 1177"/>
                <a:gd name="T13" fmla="*/ 610 h 2321"/>
                <a:gd name="T14" fmla="*/ 654 w 1177"/>
                <a:gd name="T15" fmla="*/ 610 h 2321"/>
                <a:gd name="T16" fmla="*/ 654 w 1177"/>
                <a:gd name="T17" fmla="*/ 2321 h 2321"/>
                <a:gd name="T18" fmla="*/ 1177 w 1177"/>
                <a:gd name="T19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7" h="2321">
                  <a:moveTo>
                    <a:pt x="523" y="2321"/>
                  </a:moveTo>
                  <a:lnTo>
                    <a:pt x="523" y="0"/>
                  </a:lnTo>
                  <a:lnTo>
                    <a:pt x="0" y="0"/>
                  </a:lnTo>
                  <a:lnTo>
                    <a:pt x="0" y="2321"/>
                  </a:lnTo>
                  <a:lnTo>
                    <a:pt x="523" y="2321"/>
                  </a:lnTo>
                  <a:close/>
                  <a:moveTo>
                    <a:pt x="1177" y="2321"/>
                  </a:moveTo>
                  <a:lnTo>
                    <a:pt x="1177" y="610"/>
                  </a:lnTo>
                  <a:lnTo>
                    <a:pt x="654" y="610"/>
                  </a:lnTo>
                  <a:lnTo>
                    <a:pt x="654" y="2321"/>
                  </a:lnTo>
                  <a:lnTo>
                    <a:pt x="1177" y="232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1" name="Rectangle 229"/>
            <p:cNvSpPr>
              <a:spLocks noChangeArrowheads="1"/>
            </p:cNvSpPr>
            <p:nvPr/>
          </p:nvSpPr>
          <p:spPr bwMode="auto">
            <a:xfrm>
              <a:off x="25374600" y="29479888"/>
              <a:ext cx="406314" cy="2161796"/>
            </a:xfrm>
            <a:prstGeom prst="rect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2" name="Rectangle 230"/>
            <p:cNvSpPr>
              <a:spLocks noChangeArrowheads="1"/>
            </p:cNvSpPr>
            <p:nvPr/>
          </p:nvSpPr>
          <p:spPr bwMode="auto">
            <a:xfrm>
              <a:off x="25882686" y="30048046"/>
              <a:ext cx="406314" cy="1593638"/>
            </a:xfrm>
            <a:prstGeom prst="rect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3" name="Line 231"/>
            <p:cNvSpPr>
              <a:spLocks noChangeShapeType="1"/>
            </p:cNvSpPr>
            <p:nvPr/>
          </p:nvSpPr>
          <p:spPr bwMode="auto">
            <a:xfrm>
              <a:off x="25578145" y="29479888"/>
              <a:ext cx="0" cy="393054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4" name="Line 232"/>
            <p:cNvSpPr>
              <a:spLocks noChangeShapeType="1"/>
            </p:cNvSpPr>
            <p:nvPr/>
          </p:nvSpPr>
          <p:spPr bwMode="auto">
            <a:xfrm>
              <a:off x="26086231" y="30048046"/>
              <a:ext cx="0" cy="450801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5" name="Line 233"/>
            <p:cNvSpPr>
              <a:spLocks noChangeShapeType="1"/>
            </p:cNvSpPr>
            <p:nvPr/>
          </p:nvSpPr>
          <p:spPr bwMode="auto">
            <a:xfrm flipV="1">
              <a:off x="25578145" y="29086835"/>
              <a:ext cx="0" cy="393054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6" name="Line 234"/>
            <p:cNvSpPr>
              <a:spLocks noChangeShapeType="1"/>
            </p:cNvSpPr>
            <p:nvPr/>
          </p:nvSpPr>
          <p:spPr bwMode="auto">
            <a:xfrm flipV="1">
              <a:off x="26086231" y="29597245"/>
              <a:ext cx="0" cy="450801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7" name="Line 236"/>
            <p:cNvSpPr>
              <a:spLocks noChangeShapeType="1"/>
            </p:cNvSpPr>
            <p:nvPr/>
          </p:nvSpPr>
          <p:spPr bwMode="auto">
            <a:xfrm>
              <a:off x="25531532" y="29872942"/>
              <a:ext cx="92450" cy="0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8" name="Line 237"/>
            <p:cNvSpPr>
              <a:spLocks noChangeShapeType="1"/>
            </p:cNvSpPr>
            <p:nvPr/>
          </p:nvSpPr>
          <p:spPr bwMode="auto">
            <a:xfrm>
              <a:off x="26039618" y="30498847"/>
              <a:ext cx="92450" cy="0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19" name="Line 238"/>
            <p:cNvSpPr>
              <a:spLocks noChangeShapeType="1"/>
            </p:cNvSpPr>
            <p:nvPr/>
          </p:nvSpPr>
          <p:spPr bwMode="auto">
            <a:xfrm>
              <a:off x="25531532" y="29086835"/>
              <a:ext cx="92450" cy="0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20" name="Line 239"/>
            <p:cNvSpPr>
              <a:spLocks noChangeShapeType="1"/>
            </p:cNvSpPr>
            <p:nvPr/>
          </p:nvSpPr>
          <p:spPr bwMode="auto">
            <a:xfrm>
              <a:off x="26039618" y="29597245"/>
              <a:ext cx="92450" cy="0"/>
            </a:xfrm>
            <a:prstGeom prst="line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521" name="Line 248"/>
          <p:cNvSpPr>
            <a:spLocks noChangeShapeType="1"/>
          </p:cNvSpPr>
          <p:nvPr/>
        </p:nvSpPr>
        <p:spPr bwMode="auto">
          <a:xfrm flipV="1">
            <a:off x="24980642" y="29022932"/>
            <a:ext cx="0" cy="2681521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2" name="Line 250"/>
          <p:cNvSpPr>
            <a:spLocks noChangeShapeType="1"/>
          </p:cNvSpPr>
          <p:nvPr/>
        </p:nvSpPr>
        <p:spPr bwMode="auto">
          <a:xfrm>
            <a:off x="24980642" y="31704452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3" name="Line 251"/>
          <p:cNvSpPr>
            <a:spLocks noChangeShapeType="1"/>
          </p:cNvSpPr>
          <p:nvPr/>
        </p:nvSpPr>
        <p:spPr bwMode="auto">
          <a:xfrm>
            <a:off x="24980642" y="31321645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4" name="Line 252"/>
          <p:cNvSpPr>
            <a:spLocks noChangeShapeType="1"/>
          </p:cNvSpPr>
          <p:nvPr/>
        </p:nvSpPr>
        <p:spPr bwMode="auto">
          <a:xfrm>
            <a:off x="24980642" y="30938836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5" name="Line 253"/>
          <p:cNvSpPr>
            <a:spLocks noChangeShapeType="1"/>
          </p:cNvSpPr>
          <p:nvPr/>
        </p:nvSpPr>
        <p:spPr bwMode="auto">
          <a:xfrm>
            <a:off x="24980642" y="30555096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6" name="Line 254"/>
          <p:cNvSpPr>
            <a:spLocks noChangeShapeType="1"/>
          </p:cNvSpPr>
          <p:nvPr/>
        </p:nvSpPr>
        <p:spPr bwMode="auto">
          <a:xfrm>
            <a:off x="24980642" y="30172288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7" name="Line 255"/>
          <p:cNvSpPr>
            <a:spLocks noChangeShapeType="1"/>
          </p:cNvSpPr>
          <p:nvPr/>
        </p:nvSpPr>
        <p:spPr bwMode="auto">
          <a:xfrm>
            <a:off x="24980642" y="29789480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8" name="Line 256"/>
          <p:cNvSpPr>
            <a:spLocks noChangeShapeType="1"/>
          </p:cNvSpPr>
          <p:nvPr/>
        </p:nvSpPr>
        <p:spPr bwMode="auto">
          <a:xfrm>
            <a:off x="24980642" y="29405740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29" name="Line 257"/>
          <p:cNvSpPr>
            <a:spLocks noChangeShapeType="1"/>
          </p:cNvSpPr>
          <p:nvPr/>
        </p:nvSpPr>
        <p:spPr bwMode="auto">
          <a:xfrm>
            <a:off x="24980642" y="29022932"/>
            <a:ext cx="35554" cy="0"/>
          </a:xfrm>
          <a:prstGeom prst="line">
            <a:avLst/>
          </a:prstGeom>
          <a:noFill/>
          <a:ln w="158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0" name="Rectangle 266"/>
          <p:cNvSpPr>
            <a:spLocks noChangeArrowheads="1"/>
          </p:cNvSpPr>
          <p:nvPr/>
        </p:nvSpPr>
        <p:spPr bwMode="auto">
          <a:xfrm>
            <a:off x="24798951" y="3154983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1" name="Rectangle 267"/>
          <p:cNvSpPr>
            <a:spLocks noChangeArrowheads="1"/>
          </p:cNvSpPr>
          <p:nvPr/>
        </p:nvSpPr>
        <p:spPr bwMode="auto">
          <a:xfrm>
            <a:off x="24623634" y="31171687"/>
            <a:ext cx="320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0.2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2" name="Rectangle 268"/>
          <p:cNvSpPr>
            <a:spLocks noChangeArrowheads="1"/>
          </p:cNvSpPr>
          <p:nvPr/>
        </p:nvSpPr>
        <p:spPr bwMode="auto">
          <a:xfrm>
            <a:off x="24623634" y="30782359"/>
            <a:ext cx="320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0.4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3" name="Rectangle 269"/>
          <p:cNvSpPr>
            <a:spLocks noChangeArrowheads="1"/>
          </p:cNvSpPr>
          <p:nvPr/>
        </p:nvSpPr>
        <p:spPr bwMode="auto">
          <a:xfrm>
            <a:off x="24623634" y="30404209"/>
            <a:ext cx="320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0.6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4" name="Rectangle 270"/>
          <p:cNvSpPr>
            <a:spLocks noChangeArrowheads="1"/>
          </p:cNvSpPr>
          <p:nvPr/>
        </p:nvSpPr>
        <p:spPr bwMode="auto">
          <a:xfrm>
            <a:off x="24623634" y="30014880"/>
            <a:ext cx="320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0.8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5" name="Rectangle 271"/>
          <p:cNvSpPr>
            <a:spLocks noChangeArrowheads="1"/>
          </p:cNvSpPr>
          <p:nvPr/>
        </p:nvSpPr>
        <p:spPr bwMode="auto">
          <a:xfrm>
            <a:off x="24798951" y="2963672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6" name="Rectangle 272"/>
          <p:cNvSpPr>
            <a:spLocks noChangeArrowheads="1"/>
          </p:cNvSpPr>
          <p:nvPr/>
        </p:nvSpPr>
        <p:spPr bwMode="auto">
          <a:xfrm>
            <a:off x="24623634" y="29247401"/>
            <a:ext cx="320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7" name="Rectangle 273"/>
          <p:cNvSpPr>
            <a:spLocks noChangeArrowheads="1"/>
          </p:cNvSpPr>
          <p:nvPr/>
        </p:nvSpPr>
        <p:spPr bwMode="auto">
          <a:xfrm>
            <a:off x="25378360" y="31862441"/>
            <a:ext cx="333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1-3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8" name="Rectangle 273"/>
          <p:cNvSpPr>
            <a:spLocks noChangeArrowheads="1"/>
          </p:cNvSpPr>
          <p:nvPr/>
        </p:nvSpPr>
        <p:spPr bwMode="auto">
          <a:xfrm>
            <a:off x="25927695" y="31856820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23-25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" name="Rectangle 2538"/>
              <p:cNvSpPr/>
              <p:nvPr/>
            </p:nvSpPr>
            <p:spPr>
              <a:xfrm>
                <a:off x="24571409" y="28422600"/>
                <a:ext cx="2447465" cy="5214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Peak Ca</a:t>
                </a:r>
                <a:r>
                  <a:rPr kumimoji="0" lang="en-US" sz="1800" i="0" u="none" strike="noStrike" kern="0" cap="none" spc="0" normalizeH="0" baseline="3000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2+</a:t>
                </a:r>
                <a:r>
                  <a:rPr kumimoji="0" lang="en-US" sz="180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activity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i="1" u="none" strike="noStrike" kern="0" cap="none" spc="0" normalizeH="0" baseline="0" noProof="0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l-GR" sz="1800" b="0" i="1" u="none" strike="noStrike" kern="0" cap="none" spc="0" normalizeH="0" baseline="0" noProof="0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𝛥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kumimoji="0" lang="en-US" sz="1800" i="1" u="none" strike="noStrike" kern="0" cap="none" spc="0" normalizeH="0" baseline="0" noProof="0" smtClean="0">
                                <a:ln w="0"/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 w="0"/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𝐹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 w="0"/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180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39" name="Rectangle 2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409" y="28422600"/>
                <a:ext cx="2447465" cy="521489"/>
              </a:xfrm>
              <a:prstGeom prst="rect">
                <a:avLst/>
              </a:prstGeom>
              <a:blipFill>
                <a:blip r:embed="rId20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0" name="Rectangle 2539"/>
          <p:cNvSpPr/>
          <p:nvPr/>
        </p:nvSpPr>
        <p:spPr>
          <a:xfrm>
            <a:off x="26050691" y="29211555"/>
            <a:ext cx="3449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541" name="Freeform 6"/>
          <p:cNvSpPr>
            <a:spLocks/>
          </p:cNvSpPr>
          <p:nvPr/>
        </p:nvSpPr>
        <p:spPr bwMode="auto">
          <a:xfrm>
            <a:off x="20372901" y="29126910"/>
            <a:ext cx="418366" cy="1181413"/>
          </a:xfrm>
          <a:custGeom>
            <a:avLst/>
            <a:gdLst>
              <a:gd name="T0" fmla="*/ 2 w 111"/>
              <a:gd name="T1" fmla="*/ 313 h 319"/>
              <a:gd name="T2" fmla="*/ 4 w 111"/>
              <a:gd name="T3" fmla="*/ 312 h 319"/>
              <a:gd name="T4" fmla="*/ 6 w 111"/>
              <a:gd name="T5" fmla="*/ 315 h 319"/>
              <a:gd name="T6" fmla="*/ 7 w 111"/>
              <a:gd name="T7" fmla="*/ 314 h 319"/>
              <a:gd name="T8" fmla="*/ 9 w 111"/>
              <a:gd name="T9" fmla="*/ 316 h 319"/>
              <a:gd name="T10" fmla="*/ 11 w 111"/>
              <a:gd name="T11" fmla="*/ 319 h 319"/>
              <a:gd name="T12" fmla="*/ 13 w 111"/>
              <a:gd name="T13" fmla="*/ 314 h 319"/>
              <a:gd name="T14" fmla="*/ 15 w 111"/>
              <a:gd name="T15" fmla="*/ 312 h 319"/>
              <a:gd name="T16" fmla="*/ 17 w 111"/>
              <a:gd name="T17" fmla="*/ 314 h 319"/>
              <a:gd name="T18" fmla="*/ 18 w 111"/>
              <a:gd name="T19" fmla="*/ 313 h 319"/>
              <a:gd name="T20" fmla="*/ 20 w 111"/>
              <a:gd name="T21" fmla="*/ 317 h 319"/>
              <a:gd name="T22" fmla="*/ 22 w 111"/>
              <a:gd name="T23" fmla="*/ 310 h 319"/>
              <a:gd name="T24" fmla="*/ 24 w 111"/>
              <a:gd name="T25" fmla="*/ 213 h 319"/>
              <a:gd name="T26" fmla="*/ 26 w 111"/>
              <a:gd name="T27" fmla="*/ 85 h 319"/>
              <a:gd name="T28" fmla="*/ 28 w 111"/>
              <a:gd name="T29" fmla="*/ 41 h 319"/>
              <a:gd name="T30" fmla="*/ 30 w 111"/>
              <a:gd name="T31" fmla="*/ 17 h 319"/>
              <a:gd name="T32" fmla="*/ 31 w 111"/>
              <a:gd name="T33" fmla="*/ 5 h 319"/>
              <a:gd name="T34" fmla="*/ 33 w 111"/>
              <a:gd name="T35" fmla="*/ 3 h 319"/>
              <a:gd name="T36" fmla="*/ 35 w 111"/>
              <a:gd name="T37" fmla="*/ 2 h 319"/>
              <a:gd name="T38" fmla="*/ 37 w 111"/>
              <a:gd name="T39" fmla="*/ 11 h 319"/>
              <a:gd name="T40" fmla="*/ 39 w 111"/>
              <a:gd name="T41" fmla="*/ 17 h 319"/>
              <a:gd name="T42" fmla="*/ 41 w 111"/>
              <a:gd name="T43" fmla="*/ 22 h 319"/>
              <a:gd name="T44" fmla="*/ 42 w 111"/>
              <a:gd name="T45" fmla="*/ 26 h 319"/>
              <a:gd name="T46" fmla="*/ 44 w 111"/>
              <a:gd name="T47" fmla="*/ 33 h 319"/>
              <a:gd name="T48" fmla="*/ 46 w 111"/>
              <a:gd name="T49" fmla="*/ 38 h 319"/>
              <a:gd name="T50" fmla="*/ 48 w 111"/>
              <a:gd name="T51" fmla="*/ 48 h 319"/>
              <a:gd name="T52" fmla="*/ 50 w 111"/>
              <a:gd name="T53" fmla="*/ 53 h 319"/>
              <a:gd name="T54" fmla="*/ 52 w 111"/>
              <a:gd name="T55" fmla="*/ 56 h 319"/>
              <a:gd name="T56" fmla="*/ 54 w 111"/>
              <a:gd name="T57" fmla="*/ 66 h 319"/>
              <a:gd name="T58" fmla="*/ 55 w 111"/>
              <a:gd name="T59" fmla="*/ 70 h 319"/>
              <a:gd name="T60" fmla="*/ 57 w 111"/>
              <a:gd name="T61" fmla="*/ 76 h 319"/>
              <a:gd name="T62" fmla="*/ 59 w 111"/>
              <a:gd name="T63" fmla="*/ 79 h 319"/>
              <a:gd name="T64" fmla="*/ 61 w 111"/>
              <a:gd name="T65" fmla="*/ 83 h 319"/>
              <a:gd name="T66" fmla="*/ 63 w 111"/>
              <a:gd name="T67" fmla="*/ 94 h 319"/>
              <a:gd name="T68" fmla="*/ 65 w 111"/>
              <a:gd name="T69" fmla="*/ 98 h 319"/>
              <a:gd name="T70" fmla="*/ 67 w 111"/>
              <a:gd name="T71" fmla="*/ 102 h 319"/>
              <a:gd name="T72" fmla="*/ 69 w 111"/>
              <a:gd name="T73" fmla="*/ 104 h 319"/>
              <a:gd name="T74" fmla="*/ 70 w 111"/>
              <a:gd name="T75" fmla="*/ 104 h 319"/>
              <a:gd name="T76" fmla="*/ 72 w 111"/>
              <a:gd name="T77" fmla="*/ 100 h 319"/>
              <a:gd name="T78" fmla="*/ 74 w 111"/>
              <a:gd name="T79" fmla="*/ 105 h 319"/>
              <a:gd name="T80" fmla="*/ 76 w 111"/>
              <a:gd name="T81" fmla="*/ 108 h 319"/>
              <a:gd name="T82" fmla="*/ 78 w 111"/>
              <a:gd name="T83" fmla="*/ 110 h 319"/>
              <a:gd name="T84" fmla="*/ 80 w 111"/>
              <a:gd name="T85" fmla="*/ 113 h 319"/>
              <a:gd name="T86" fmla="*/ 81 w 111"/>
              <a:gd name="T87" fmla="*/ 116 h 319"/>
              <a:gd name="T88" fmla="*/ 83 w 111"/>
              <a:gd name="T89" fmla="*/ 116 h 319"/>
              <a:gd name="T90" fmla="*/ 85 w 111"/>
              <a:gd name="T91" fmla="*/ 123 h 319"/>
              <a:gd name="T92" fmla="*/ 87 w 111"/>
              <a:gd name="T93" fmla="*/ 123 h 319"/>
              <a:gd name="T94" fmla="*/ 89 w 111"/>
              <a:gd name="T95" fmla="*/ 124 h 319"/>
              <a:gd name="T96" fmla="*/ 91 w 111"/>
              <a:gd name="T97" fmla="*/ 128 h 319"/>
              <a:gd name="T98" fmla="*/ 93 w 111"/>
              <a:gd name="T99" fmla="*/ 128 h 319"/>
              <a:gd name="T100" fmla="*/ 94 w 111"/>
              <a:gd name="T101" fmla="*/ 134 h 319"/>
              <a:gd name="T102" fmla="*/ 96 w 111"/>
              <a:gd name="T103" fmla="*/ 138 h 319"/>
              <a:gd name="T104" fmla="*/ 98 w 111"/>
              <a:gd name="T105" fmla="*/ 148 h 319"/>
              <a:gd name="T106" fmla="*/ 100 w 111"/>
              <a:gd name="T107" fmla="*/ 160 h 319"/>
              <a:gd name="T108" fmla="*/ 102 w 111"/>
              <a:gd name="T109" fmla="*/ 172 h 319"/>
              <a:gd name="T110" fmla="*/ 104 w 111"/>
              <a:gd name="T111" fmla="*/ 184 h 319"/>
              <a:gd name="T112" fmla="*/ 105 w 111"/>
              <a:gd name="T113" fmla="*/ 194 h 319"/>
              <a:gd name="T114" fmla="*/ 107 w 111"/>
              <a:gd name="T115" fmla="*/ 201 h 319"/>
              <a:gd name="T116" fmla="*/ 109 w 111"/>
              <a:gd name="T117" fmla="*/ 214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1" h="319">
                <a:moveTo>
                  <a:pt x="0" y="313"/>
                </a:moveTo>
                <a:lnTo>
                  <a:pt x="1" y="311"/>
                </a:lnTo>
                <a:lnTo>
                  <a:pt x="1" y="315"/>
                </a:lnTo>
                <a:lnTo>
                  <a:pt x="1" y="311"/>
                </a:lnTo>
                <a:lnTo>
                  <a:pt x="2" y="313"/>
                </a:lnTo>
                <a:lnTo>
                  <a:pt x="2" y="312"/>
                </a:lnTo>
                <a:lnTo>
                  <a:pt x="3" y="311"/>
                </a:lnTo>
                <a:lnTo>
                  <a:pt x="3" y="313"/>
                </a:lnTo>
                <a:lnTo>
                  <a:pt x="3" y="314"/>
                </a:lnTo>
                <a:lnTo>
                  <a:pt x="4" y="312"/>
                </a:lnTo>
                <a:lnTo>
                  <a:pt x="4" y="313"/>
                </a:lnTo>
                <a:lnTo>
                  <a:pt x="4" y="315"/>
                </a:lnTo>
                <a:lnTo>
                  <a:pt x="5" y="313"/>
                </a:lnTo>
                <a:lnTo>
                  <a:pt x="5" y="314"/>
                </a:lnTo>
                <a:lnTo>
                  <a:pt x="6" y="315"/>
                </a:lnTo>
                <a:lnTo>
                  <a:pt x="6" y="313"/>
                </a:lnTo>
                <a:lnTo>
                  <a:pt x="6" y="316"/>
                </a:lnTo>
                <a:lnTo>
                  <a:pt x="7" y="315"/>
                </a:lnTo>
                <a:lnTo>
                  <a:pt x="7" y="315"/>
                </a:lnTo>
                <a:lnTo>
                  <a:pt x="7" y="314"/>
                </a:lnTo>
                <a:lnTo>
                  <a:pt x="8" y="314"/>
                </a:lnTo>
                <a:lnTo>
                  <a:pt x="8" y="313"/>
                </a:lnTo>
                <a:lnTo>
                  <a:pt x="8" y="315"/>
                </a:lnTo>
                <a:lnTo>
                  <a:pt x="9" y="317"/>
                </a:lnTo>
                <a:lnTo>
                  <a:pt x="9" y="316"/>
                </a:lnTo>
                <a:lnTo>
                  <a:pt x="10" y="314"/>
                </a:lnTo>
                <a:lnTo>
                  <a:pt x="10" y="317"/>
                </a:lnTo>
                <a:lnTo>
                  <a:pt x="10" y="318"/>
                </a:lnTo>
                <a:lnTo>
                  <a:pt x="11" y="318"/>
                </a:lnTo>
                <a:lnTo>
                  <a:pt x="11" y="319"/>
                </a:lnTo>
                <a:lnTo>
                  <a:pt x="11" y="315"/>
                </a:lnTo>
                <a:lnTo>
                  <a:pt x="12" y="316"/>
                </a:lnTo>
                <a:lnTo>
                  <a:pt x="12" y="315"/>
                </a:lnTo>
                <a:lnTo>
                  <a:pt x="12" y="311"/>
                </a:lnTo>
                <a:lnTo>
                  <a:pt x="13" y="314"/>
                </a:lnTo>
                <a:lnTo>
                  <a:pt x="13" y="313"/>
                </a:lnTo>
                <a:lnTo>
                  <a:pt x="14" y="314"/>
                </a:lnTo>
                <a:lnTo>
                  <a:pt x="14" y="314"/>
                </a:lnTo>
                <a:lnTo>
                  <a:pt x="14" y="313"/>
                </a:lnTo>
                <a:lnTo>
                  <a:pt x="15" y="312"/>
                </a:lnTo>
                <a:lnTo>
                  <a:pt x="15" y="315"/>
                </a:lnTo>
                <a:lnTo>
                  <a:pt x="16" y="315"/>
                </a:lnTo>
                <a:lnTo>
                  <a:pt x="16" y="314"/>
                </a:lnTo>
                <a:lnTo>
                  <a:pt x="16" y="315"/>
                </a:lnTo>
                <a:lnTo>
                  <a:pt x="17" y="314"/>
                </a:lnTo>
                <a:lnTo>
                  <a:pt x="17" y="314"/>
                </a:lnTo>
                <a:lnTo>
                  <a:pt x="17" y="314"/>
                </a:lnTo>
                <a:lnTo>
                  <a:pt x="18" y="315"/>
                </a:lnTo>
                <a:lnTo>
                  <a:pt x="18" y="313"/>
                </a:lnTo>
                <a:lnTo>
                  <a:pt x="18" y="313"/>
                </a:lnTo>
                <a:lnTo>
                  <a:pt x="19" y="315"/>
                </a:lnTo>
                <a:lnTo>
                  <a:pt x="19" y="315"/>
                </a:lnTo>
                <a:lnTo>
                  <a:pt x="20" y="315"/>
                </a:lnTo>
                <a:lnTo>
                  <a:pt x="20" y="317"/>
                </a:lnTo>
                <a:lnTo>
                  <a:pt x="20" y="317"/>
                </a:lnTo>
                <a:lnTo>
                  <a:pt x="21" y="315"/>
                </a:lnTo>
                <a:lnTo>
                  <a:pt x="21" y="313"/>
                </a:lnTo>
                <a:lnTo>
                  <a:pt x="21" y="313"/>
                </a:lnTo>
                <a:lnTo>
                  <a:pt x="22" y="313"/>
                </a:lnTo>
                <a:lnTo>
                  <a:pt x="22" y="310"/>
                </a:lnTo>
                <a:lnTo>
                  <a:pt x="22" y="302"/>
                </a:lnTo>
                <a:lnTo>
                  <a:pt x="23" y="284"/>
                </a:lnTo>
                <a:lnTo>
                  <a:pt x="23" y="262"/>
                </a:lnTo>
                <a:lnTo>
                  <a:pt x="24" y="240"/>
                </a:lnTo>
                <a:lnTo>
                  <a:pt x="24" y="213"/>
                </a:lnTo>
                <a:lnTo>
                  <a:pt x="24" y="183"/>
                </a:lnTo>
                <a:lnTo>
                  <a:pt x="25" y="154"/>
                </a:lnTo>
                <a:lnTo>
                  <a:pt x="25" y="127"/>
                </a:lnTo>
                <a:lnTo>
                  <a:pt x="26" y="106"/>
                </a:lnTo>
                <a:lnTo>
                  <a:pt x="26" y="85"/>
                </a:lnTo>
                <a:lnTo>
                  <a:pt x="26" y="70"/>
                </a:lnTo>
                <a:lnTo>
                  <a:pt x="27" y="64"/>
                </a:lnTo>
                <a:lnTo>
                  <a:pt x="27" y="57"/>
                </a:lnTo>
                <a:lnTo>
                  <a:pt x="27" y="46"/>
                </a:lnTo>
                <a:lnTo>
                  <a:pt x="28" y="41"/>
                </a:lnTo>
                <a:lnTo>
                  <a:pt x="28" y="32"/>
                </a:lnTo>
                <a:lnTo>
                  <a:pt x="28" y="27"/>
                </a:lnTo>
                <a:lnTo>
                  <a:pt x="29" y="23"/>
                </a:lnTo>
                <a:lnTo>
                  <a:pt x="29" y="21"/>
                </a:lnTo>
                <a:lnTo>
                  <a:pt x="30" y="17"/>
                </a:lnTo>
                <a:lnTo>
                  <a:pt x="30" y="15"/>
                </a:lnTo>
                <a:lnTo>
                  <a:pt x="30" y="9"/>
                </a:lnTo>
                <a:lnTo>
                  <a:pt x="31" y="11"/>
                </a:lnTo>
                <a:lnTo>
                  <a:pt x="31" y="8"/>
                </a:lnTo>
                <a:lnTo>
                  <a:pt x="31" y="5"/>
                </a:lnTo>
                <a:lnTo>
                  <a:pt x="32" y="3"/>
                </a:lnTo>
                <a:lnTo>
                  <a:pt x="32" y="2"/>
                </a:lnTo>
                <a:lnTo>
                  <a:pt x="32" y="0"/>
                </a:lnTo>
                <a:lnTo>
                  <a:pt x="33" y="2"/>
                </a:lnTo>
                <a:lnTo>
                  <a:pt x="33" y="3"/>
                </a:lnTo>
                <a:lnTo>
                  <a:pt x="34" y="1"/>
                </a:lnTo>
                <a:lnTo>
                  <a:pt x="34" y="2"/>
                </a:lnTo>
                <a:lnTo>
                  <a:pt x="34" y="1"/>
                </a:lnTo>
                <a:lnTo>
                  <a:pt x="35" y="1"/>
                </a:lnTo>
                <a:lnTo>
                  <a:pt x="35" y="2"/>
                </a:lnTo>
                <a:lnTo>
                  <a:pt x="36" y="5"/>
                </a:lnTo>
                <a:lnTo>
                  <a:pt x="36" y="5"/>
                </a:lnTo>
                <a:lnTo>
                  <a:pt x="36" y="8"/>
                </a:lnTo>
                <a:lnTo>
                  <a:pt x="37" y="6"/>
                </a:lnTo>
                <a:lnTo>
                  <a:pt x="37" y="11"/>
                </a:lnTo>
                <a:lnTo>
                  <a:pt x="37" y="12"/>
                </a:lnTo>
                <a:lnTo>
                  <a:pt x="38" y="11"/>
                </a:lnTo>
                <a:lnTo>
                  <a:pt x="38" y="12"/>
                </a:lnTo>
                <a:lnTo>
                  <a:pt x="38" y="13"/>
                </a:lnTo>
                <a:lnTo>
                  <a:pt x="39" y="17"/>
                </a:lnTo>
                <a:lnTo>
                  <a:pt x="39" y="17"/>
                </a:lnTo>
                <a:lnTo>
                  <a:pt x="40" y="19"/>
                </a:lnTo>
                <a:lnTo>
                  <a:pt x="40" y="20"/>
                </a:lnTo>
                <a:lnTo>
                  <a:pt x="40" y="22"/>
                </a:lnTo>
                <a:lnTo>
                  <a:pt x="41" y="22"/>
                </a:lnTo>
                <a:lnTo>
                  <a:pt x="41" y="22"/>
                </a:lnTo>
                <a:lnTo>
                  <a:pt x="41" y="22"/>
                </a:lnTo>
                <a:lnTo>
                  <a:pt x="42" y="25"/>
                </a:lnTo>
                <a:lnTo>
                  <a:pt x="42" y="24"/>
                </a:lnTo>
                <a:lnTo>
                  <a:pt x="42" y="26"/>
                </a:lnTo>
                <a:lnTo>
                  <a:pt x="43" y="28"/>
                </a:lnTo>
                <a:lnTo>
                  <a:pt x="43" y="28"/>
                </a:lnTo>
                <a:lnTo>
                  <a:pt x="44" y="32"/>
                </a:lnTo>
                <a:lnTo>
                  <a:pt x="44" y="34"/>
                </a:lnTo>
                <a:lnTo>
                  <a:pt x="44" y="33"/>
                </a:lnTo>
                <a:lnTo>
                  <a:pt x="45" y="35"/>
                </a:lnTo>
                <a:lnTo>
                  <a:pt x="45" y="37"/>
                </a:lnTo>
                <a:lnTo>
                  <a:pt x="46" y="36"/>
                </a:lnTo>
                <a:lnTo>
                  <a:pt x="46" y="39"/>
                </a:lnTo>
                <a:lnTo>
                  <a:pt x="46" y="38"/>
                </a:lnTo>
                <a:lnTo>
                  <a:pt x="47" y="42"/>
                </a:lnTo>
                <a:lnTo>
                  <a:pt x="47" y="42"/>
                </a:lnTo>
                <a:lnTo>
                  <a:pt x="47" y="44"/>
                </a:lnTo>
                <a:lnTo>
                  <a:pt x="48" y="47"/>
                </a:lnTo>
                <a:lnTo>
                  <a:pt x="48" y="48"/>
                </a:lnTo>
                <a:lnTo>
                  <a:pt x="48" y="49"/>
                </a:lnTo>
                <a:lnTo>
                  <a:pt x="49" y="47"/>
                </a:lnTo>
                <a:lnTo>
                  <a:pt x="49" y="50"/>
                </a:lnTo>
                <a:lnTo>
                  <a:pt x="50" y="52"/>
                </a:lnTo>
                <a:lnTo>
                  <a:pt x="50" y="53"/>
                </a:lnTo>
                <a:lnTo>
                  <a:pt x="50" y="54"/>
                </a:lnTo>
                <a:lnTo>
                  <a:pt x="51" y="52"/>
                </a:lnTo>
                <a:lnTo>
                  <a:pt x="51" y="57"/>
                </a:lnTo>
                <a:lnTo>
                  <a:pt x="51" y="58"/>
                </a:lnTo>
                <a:lnTo>
                  <a:pt x="52" y="56"/>
                </a:lnTo>
                <a:lnTo>
                  <a:pt x="52" y="62"/>
                </a:lnTo>
                <a:lnTo>
                  <a:pt x="52" y="60"/>
                </a:lnTo>
                <a:lnTo>
                  <a:pt x="53" y="64"/>
                </a:lnTo>
                <a:lnTo>
                  <a:pt x="53" y="65"/>
                </a:lnTo>
                <a:lnTo>
                  <a:pt x="54" y="66"/>
                </a:lnTo>
                <a:lnTo>
                  <a:pt x="54" y="67"/>
                </a:lnTo>
                <a:lnTo>
                  <a:pt x="54" y="68"/>
                </a:lnTo>
                <a:lnTo>
                  <a:pt x="55" y="68"/>
                </a:lnTo>
                <a:lnTo>
                  <a:pt x="55" y="70"/>
                </a:lnTo>
                <a:lnTo>
                  <a:pt x="55" y="70"/>
                </a:lnTo>
                <a:lnTo>
                  <a:pt x="56" y="71"/>
                </a:lnTo>
                <a:lnTo>
                  <a:pt x="56" y="70"/>
                </a:lnTo>
                <a:lnTo>
                  <a:pt x="57" y="75"/>
                </a:lnTo>
                <a:lnTo>
                  <a:pt x="57" y="73"/>
                </a:lnTo>
                <a:lnTo>
                  <a:pt x="57" y="76"/>
                </a:lnTo>
                <a:lnTo>
                  <a:pt x="58" y="77"/>
                </a:lnTo>
                <a:lnTo>
                  <a:pt x="58" y="76"/>
                </a:lnTo>
                <a:lnTo>
                  <a:pt x="58" y="76"/>
                </a:lnTo>
                <a:lnTo>
                  <a:pt x="59" y="79"/>
                </a:lnTo>
                <a:lnTo>
                  <a:pt x="59" y="79"/>
                </a:lnTo>
                <a:lnTo>
                  <a:pt x="60" y="79"/>
                </a:lnTo>
                <a:lnTo>
                  <a:pt x="60" y="82"/>
                </a:lnTo>
                <a:lnTo>
                  <a:pt x="60" y="82"/>
                </a:lnTo>
                <a:lnTo>
                  <a:pt x="61" y="83"/>
                </a:lnTo>
                <a:lnTo>
                  <a:pt x="61" y="83"/>
                </a:lnTo>
                <a:lnTo>
                  <a:pt x="61" y="86"/>
                </a:lnTo>
                <a:lnTo>
                  <a:pt x="62" y="86"/>
                </a:lnTo>
                <a:lnTo>
                  <a:pt x="62" y="87"/>
                </a:lnTo>
                <a:lnTo>
                  <a:pt x="63" y="91"/>
                </a:lnTo>
                <a:lnTo>
                  <a:pt x="63" y="94"/>
                </a:lnTo>
                <a:lnTo>
                  <a:pt x="63" y="95"/>
                </a:lnTo>
                <a:lnTo>
                  <a:pt x="64" y="94"/>
                </a:lnTo>
                <a:lnTo>
                  <a:pt x="64" y="95"/>
                </a:lnTo>
                <a:lnTo>
                  <a:pt x="64" y="96"/>
                </a:lnTo>
                <a:lnTo>
                  <a:pt x="65" y="98"/>
                </a:lnTo>
                <a:lnTo>
                  <a:pt x="65" y="96"/>
                </a:lnTo>
                <a:lnTo>
                  <a:pt x="65" y="100"/>
                </a:lnTo>
                <a:lnTo>
                  <a:pt x="66" y="86"/>
                </a:lnTo>
                <a:lnTo>
                  <a:pt x="66" y="104"/>
                </a:lnTo>
                <a:lnTo>
                  <a:pt x="67" y="102"/>
                </a:lnTo>
                <a:lnTo>
                  <a:pt x="67" y="87"/>
                </a:lnTo>
                <a:lnTo>
                  <a:pt x="67" y="90"/>
                </a:lnTo>
                <a:lnTo>
                  <a:pt x="68" y="104"/>
                </a:lnTo>
                <a:lnTo>
                  <a:pt x="68" y="90"/>
                </a:lnTo>
                <a:lnTo>
                  <a:pt x="69" y="104"/>
                </a:lnTo>
                <a:lnTo>
                  <a:pt x="69" y="91"/>
                </a:lnTo>
                <a:lnTo>
                  <a:pt x="69" y="91"/>
                </a:lnTo>
                <a:lnTo>
                  <a:pt x="70" y="93"/>
                </a:lnTo>
                <a:lnTo>
                  <a:pt x="70" y="106"/>
                </a:lnTo>
                <a:lnTo>
                  <a:pt x="70" y="104"/>
                </a:lnTo>
                <a:lnTo>
                  <a:pt x="71" y="98"/>
                </a:lnTo>
                <a:lnTo>
                  <a:pt x="71" y="99"/>
                </a:lnTo>
                <a:lnTo>
                  <a:pt x="71" y="96"/>
                </a:lnTo>
                <a:lnTo>
                  <a:pt x="72" y="99"/>
                </a:lnTo>
                <a:lnTo>
                  <a:pt x="72" y="100"/>
                </a:lnTo>
                <a:lnTo>
                  <a:pt x="73" y="100"/>
                </a:lnTo>
                <a:lnTo>
                  <a:pt x="73" y="102"/>
                </a:lnTo>
                <a:lnTo>
                  <a:pt x="73" y="102"/>
                </a:lnTo>
                <a:lnTo>
                  <a:pt x="74" y="105"/>
                </a:lnTo>
                <a:lnTo>
                  <a:pt x="74" y="105"/>
                </a:lnTo>
                <a:lnTo>
                  <a:pt x="74" y="104"/>
                </a:lnTo>
                <a:lnTo>
                  <a:pt x="75" y="104"/>
                </a:lnTo>
                <a:lnTo>
                  <a:pt x="75" y="105"/>
                </a:lnTo>
                <a:lnTo>
                  <a:pt x="75" y="106"/>
                </a:lnTo>
                <a:lnTo>
                  <a:pt x="76" y="108"/>
                </a:lnTo>
                <a:lnTo>
                  <a:pt x="76" y="108"/>
                </a:lnTo>
                <a:lnTo>
                  <a:pt x="77" y="107"/>
                </a:lnTo>
                <a:lnTo>
                  <a:pt x="77" y="109"/>
                </a:lnTo>
                <a:lnTo>
                  <a:pt x="77" y="109"/>
                </a:lnTo>
                <a:lnTo>
                  <a:pt x="78" y="110"/>
                </a:lnTo>
                <a:lnTo>
                  <a:pt x="78" y="111"/>
                </a:lnTo>
                <a:lnTo>
                  <a:pt x="79" y="112"/>
                </a:lnTo>
                <a:lnTo>
                  <a:pt x="79" y="111"/>
                </a:lnTo>
                <a:lnTo>
                  <a:pt x="79" y="112"/>
                </a:lnTo>
                <a:lnTo>
                  <a:pt x="80" y="113"/>
                </a:lnTo>
                <a:lnTo>
                  <a:pt x="80" y="113"/>
                </a:lnTo>
                <a:lnTo>
                  <a:pt x="80" y="115"/>
                </a:lnTo>
                <a:lnTo>
                  <a:pt x="81" y="114"/>
                </a:lnTo>
                <a:lnTo>
                  <a:pt x="81" y="115"/>
                </a:lnTo>
                <a:lnTo>
                  <a:pt x="81" y="116"/>
                </a:lnTo>
                <a:lnTo>
                  <a:pt x="82" y="116"/>
                </a:lnTo>
                <a:lnTo>
                  <a:pt x="82" y="117"/>
                </a:lnTo>
                <a:lnTo>
                  <a:pt x="83" y="116"/>
                </a:lnTo>
                <a:lnTo>
                  <a:pt x="83" y="117"/>
                </a:lnTo>
                <a:lnTo>
                  <a:pt x="83" y="116"/>
                </a:lnTo>
                <a:lnTo>
                  <a:pt x="84" y="117"/>
                </a:lnTo>
                <a:lnTo>
                  <a:pt x="84" y="120"/>
                </a:lnTo>
                <a:lnTo>
                  <a:pt x="84" y="120"/>
                </a:lnTo>
                <a:lnTo>
                  <a:pt x="85" y="122"/>
                </a:lnTo>
                <a:lnTo>
                  <a:pt x="85" y="123"/>
                </a:lnTo>
                <a:lnTo>
                  <a:pt x="85" y="123"/>
                </a:lnTo>
                <a:lnTo>
                  <a:pt x="86" y="123"/>
                </a:lnTo>
                <a:lnTo>
                  <a:pt x="86" y="122"/>
                </a:lnTo>
                <a:lnTo>
                  <a:pt x="87" y="123"/>
                </a:lnTo>
                <a:lnTo>
                  <a:pt x="87" y="123"/>
                </a:lnTo>
                <a:lnTo>
                  <a:pt x="87" y="121"/>
                </a:lnTo>
                <a:lnTo>
                  <a:pt x="88" y="123"/>
                </a:lnTo>
                <a:lnTo>
                  <a:pt x="88" y="124"/>
                </a:lnTo>
                <a:lnTo>
                  <a:pt x="89" y="123"/>
                </a:lnTo>
                <a:lnTo>
                  <a:pt x="89" y="124"/>
                </a:lnTo>
                <a:lnTo>
                  <a:pt x="89" y="122"/>
                </a:lnTo>
                <a:lnTo>
                  <a:pt x="90" y="126"/>
                </a:lnTo>
                <a:lnTo>
                  <a:pt x="90" y="127"/>
                </a:lnTo>
                <a:lnTo>
                  <a:pt x="90" y="127"/>
                </a:lnTo>
                <a:lnTo>
                  <a:pt x="91" y="128"/>
                </a:lnTo>
                <a:lnTo>
                  <a:pt x="91" y="129"/>
                </a:lnTo>
                <a:lnTo>
                  <a:pt x="91" y="131"/>
                </a:lnTo>
                <a:lnTo>
                  <a:pt x="92" y="129"/>
                </a:lnTo>
                <a:lnTo>
                  <a:pt x="92" y="131"/>
                </a:lnTo>
                <a:lnTo>
                  <a:pt x="93" y="128"/>
                </a:lnTo>
                <a:lnTo>
                  <a:pt x="93" y="133"/>
                </a:lnTo>
                <a:lnTo>
                  <a:pt x="93" y="133"/>
                </a:lnTo>
                <a:lnTo>
                  <a:pt x="94" y="133"/>
                </a:lnTo>
                <a:lnTo>
                  <a:pt x="94" y="135"/>
                </a:lnTo>
                <a:lnTo>
                  <a:pt x="94" y="134"/>
                </a:lnTo>
                <a:lnTo>
                  <a:pt x="95" y="132"/>
                </a:lnTo>
                <a:lnTo>
                  <a:pt x="95" y="133"/>
                </a:lnTo>
                <a:lnTo>
                  <a:pt x="95" y="134"/>
                </a:lnTo>
                <a:lnTo>
                  <a:pt x="96" y="139"/>
                </a:lnTo>
                <a:lnTo>
                  <a:pt x="96" y="138"/>
                </a:lnTo>
                <a:lnTo>
                  <a:pt x="97" y="139"/>
                </a:lnTo>
                <a:lnTo>
                  <a:pt x="97" y="142"/>
                </a:lnTo>
                <a:lnTo>
                  <a:pt x="97" y="145"/>
                </a:lnTo>
                <a:lnTo>
                  <a:pt x="98" y="147"/>
                </a:lnTo>
                <a:lnTo>
                  <a:pt x="98" y="148"/>
                </a:lnTo>
                <a:lnTo>
                  <a:pt x="99" y="152"/>
                </a:lnTo>
                <a:lnTo>
                  <a:pt x="99" y="154"/>
                </a:lnTo>
                <a:lnTo>
                  <a:pt x="99" y="156"/>
                </a:lnTo>
                <a:lnTo>
                  <a:pt x="100" y="159"/>
                </a:lnTo>
                <a:lnTo>
                  <a:pt x="100" y="160"/>
                </a:lnTo>
                <a:lnTo>
                  <a:pt x="100" y="163"/>
                </a:lnTo>
                <a:lnTo>
                  <a:pt x="101" y="165"/>
                </a:lnTo>
                <a:lnTo>
                  <a:pt x="101" y="170"/>
                </a:lnTo>
                <a:lnTo>
                  <a:pt x="101" y="168"/>
                </a:lnTo>
                <a:lnTo>
                  <a:pt x="102" y="172"/>
                </a:lnTo>
                <a:lnTo>
                  <a:pt x="102" y="173"/>
                </a:lnTo>
                <a:lnTo>
                  <a:pt x="103" y="177"/>
                </a:lnTo>
                <a:lnTo>
                  <a:pt x="103" y="179"/>
                </a:lnTo>
                <a:lnTo>
                  <a:pt x="103" y="181"/>
                </a:lnTo>
                <a:lnTo>
                  <a:pt x="104" y="184"/>
                </a:lnTo>
                <a:lnTo>
                  <a:pt x="104" y="185"/>
                </a:lnTo>
                <a:lnTo>
                  <a:pt x="104" y="186"/>
                </a:lnTo>
                <a:lnTo>
                  <a:pt x="105" y="189"/>
                </a:lnTo>
                <a:lnTo>
                  <a:pt x="105" y="191"/>
                </a:lnTo>
                <a:lnTo>
                  <a:pt x="105" y="194"/>
                </a:lnTo>
                <a:lnTo>
                  <a:pt x="106" y="195"/>
                </a:lnTo>
                <a:lnTo>
                  <a:pt x="106" y="199"/>
                </a:lnTo>
                <a:lnTo>
                  <a:pt x="107" y="197"/>
                </a:lnTo>
                <a:lnTo>
                  <a:pt x="107" y="199"/>
                </a:lnTo>
                <a:lnTo>
                  <a:pt x="107" y="201"/>
                </a:lnTo>
                <a:lnTo>
                  <a:pt x="108" y="205"/>
                </a:lnTo>
                <a:lnTo>
                  <a:pt x="108" y="204"/>
                </a:lnTo>
                <a:lnTo>
                  <a:pt x="108" y="206"/>
                </a:lnTo>
                <a:lnTo>
                  <a:pt x="109" y="206"/>
                </a:lnTo>
                <a:lnTo>
                  <a:pt x="109" y="214"/>
                </a:lnTo>
                <a:lnTo>
                  <a:pt x="110" y="210"/>
                </a:lnTo>
                <a:lnTo>
                  <a:pt x="110" y="214"/>
                </a:lnTo>
                <a:lnTo>
                  <a:pt x="110" y="214"/>
                </a:lnTo>
                <a:lnTo>
                  <a:pt x="111" y="217"/>
                </a:lnTo>
              </a:path>
            </a:pathLst>
          </a:custGeom>
          <a:noFill/>
          <a:ln w="28575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42" name="Freeform 7"/>
          <p:cNvSpPr>
            <a:spLocks/>
          </p:cNvSpPr>
          <p:nvPr/>
        </p:nvSpPr>
        <p:spPr bwMode="auto">
          <a:xfrm>
            <a:off x="21566709" y="29445409"/>
            <a:ext cx="414598" cy="855506"/>
          </a:xfrm>
          <a:custGeom>
            <a:avLst/>
            <a:gdLst>
              <a:gd name="T0" fmla="*/ 1 w 110"/>
              <a:gd name="T1" fmla="*/ 228 h 231"/>
              <a:gd name="T2" fmla="*/ 3 w 110"/>
              <a:gd name="T3" fmla="*/ 225 h 231"/>
              <a:gd name="T4" fmla="*/ 5 w 110"/>
              <a:gd name="T5" fmla="*/ 228 h 231"/>
              <a:gd name="T6" fmla="*/ 7 w 110"/>
              <a:gd name="T7" fmla="*/ 228 h 231"/>
              <a:gd name="T8" fmla="*/ 8 w 110"/>
              <a:gd name="T9" fmla="*/ 228 h 231"/>
              <a:gd name="T10" fmla="*/ 10 w 110"/>
              <a:gd name="T11" fmla="*/ 227 h 231"/>
              <a:gd name="T12" fmla="*/ 12 w 110"/>
              <a:gd name="T13" fmla="*/ 230 h 231"/>
              <a:gd name="T14" fmla="*/ 14 w 110"/>
              <a:gd name="T15" fmla="*/ 229 h 231"/>
              <a:gd name="T16" fmla="*/ 16 w 110"/>
              <a:gd name="T17" fmla="*/ 230 h 231"/>
              <a:gd name="T18" fmla="*/ 18 w 110"/>
              <a:gd name="T19" fmla="*/ 227 h 231"/>
              <a:gd name="T20" fmla="*/ 20 w 110"/>
              <a:gd name="T21" fmla="*/ 229 h 231"/>
              <a:gd name="T22" fmla="*/ 21 w 110"/>
              <a:gd name="T23" fmla="*/ 229 h 231"/>
              <a:gd name="T24" fmla="*/ 23 w 110"/>
              <a:gd name="T25" fmla="*/ 176 h 231"/>
              <a:gd name="T26" fmla="*/ 25 w 110"/>
              <a:gd name="T27" fmla="*/ 71 h 231"/>
              <a:gd name="T28" fmla="*/ 27 w 110"/>
              <a:gd name="T29" fmla="*/ 12 h 231"/>
              <a:gd name="T30" fmla="*/ 29 w 110"/>
              <a:gd name="T31" fmla="*/ 2 h 231"/>
              <a:gd name="T32" fmla="*/ 31 w 110"/>
              <a:gd name="T33" fmla="*/ 10 h 231"/>
              <a:gd name="T34" fmla="*/ 33 w 110"/>
              <a:gd name="T35" fmla="*/ 20 h 231"/>
              <a:gd name="T36" fmla="*/ 34 w 110"/>
              <a:gd name="T37" fmla="*/ 30 h 231"/>
              <a:gd name="T38" fmla="*/ 36 w 110"/>
              <a:gd name="T39" fmla="*/ 44 h 231"/>
              <a:gd name="T40" fmla="*/ 38 w 110"/>
              <a:gd name="T41" fmla="*/ 50 h 231"/>
              <a:gd name="T42" fmla="*/ 40 w 110"/>
              <a:gd name="T43" fmla="*/ 68 h 231"/>
              <a:gd name="T44" fmla="*/ 42 w 110"/>
              <a:gd name="T45" fmla="*/ 75 h 231"/>
              <a:gd name="T46" fmla="*/ 44 w 110"/>
              <a:gd name="T47" fmla="*/ 78 h 231"/>
              <a:gd name="T48" fmla="*/ 46 w 110"/>
              <a:gd name="T49" fmla="*/ 86 h 231"/>
              <a:gd name="T50" fmla="*/ 47 w 110"/>
              <a:gd name="T51" fmla="*/ 95 h 231"/>
              <a:gd name="T52" fmla="*/ 49 w 110"/>
              <a:gd name="T53" fmla="*/ 99 h 231"/>
              <a:gd name="T54" fmla="*/ 51 w 110"/>
              <a:gd name="T55" fmla="*/ 104 h 231"/>
              <a:gd name="T56" fmla="*/ 53 w 110"/>
              <a:gd name="T57" fmla="*/ 107 h 231"/>
              <a:gd name="T58" fmla="*/ 55 w 110"/>
              <a:gd name="T59" fmla="*/ 112 h 231"/>
              <a:gd name="T60" fmla="*/ 57 w 110"/>
              <a:gd name="T61" fmla="*/ 118 h 231"/>
              <a:gd name="T62" fmla="*/ 59 w 110"/>
              <a:gd name="T63" fmla="*/ 123 h 231"/>
              <a:gd name="T64" fmla="*/ 60 w 110"/>
              <a:gd name="T65" fmla="*/ 125 h 231"/>
              <a:gd name="T66" fmla="*/ 62 w 110"/>
              <a:gd name="T67" fmla="*/ 132 h 231"/>
              <a:gd name="T68" fmla="*/ 64 w 110"/>
              <a:gd name="T69" fmla="*/ 129 h 231"/>
              <a:gd name="T70" fmla="*/ 66 w 110"/>
              <a:gd name="T71" fmla="*/ 136 h 231"/>
              <a:gd name="T72" fmla="*/ 68 w 110"/>
              <a:gd name="T73" fmla="*/ 138 h 231"/>
              <a:gd name="T74" fmla="*/ 70 w 110"/>
              <a:gd name="T75" fmla="*/ 145 h 231"/>
              <a:gd name="T76" fmla="*/ 71 w 110"/>
              <a:gd name="T77" fmla="*/ 142 h 231"/>
              <a:gd name="T78" fmla="*/ 73 w 110"/>
              <a:gd name="T79" fmla="*/ 148 h 231"/>
              <a:gd name="T80" fmla="*/ 75 w 110"/>
              <a:gd name="T81" fmla="*/ 149 h 231"/>
              <a:gd name="T82" fmla="*/ 77 w 110"/>
              <a:gd name="T83" fmla="*/ 149 h 231"/>
              <a:gd name="T84" fmla="*/ 79 w 110"/>
              <a:gd name="T85" fmla="*/ 152 h 231"/>
              <a:gd name="T86" fmla="*/ 81 w 110"/>
              <a:gd name="T87" fmla="*/ 155 h 231"/>
              <a:gd name="T88" fmla="*/ 83 w 110"/>
              <a:gd name="T89" fmla="*/ 156 h 231"/>
              <a:gd name="T90" fmla="*/ 84 w 110"/>
              <a:gd name="T91" fmla="*/ 156 h 231"/>
              <a:gd name="T92" fmla="*/ 86 w 110"/>
              <a:gd name="T93" fmla="*/ 156 h 231"/>
              <a:gd name="T94" fmla="*/ 88 w 110"/>
              <a:gd name="T95" fmla="*/ 157 h 231"/>
              <a:gd name="T96" fmla="*/ 90 w 110"/>
              <a:gd name="T97" fmla="*/ 161 h 231"/>
              <a:gd name="T98" fmla="*/ 92 w 110"/>
              <a:gd name="T99" fmla="*/ 159 h 231"/>
              <a:gd name="T100" fmla="*/ 94 w 110"/>
              <a:gd name="T101" fmla="*/ 165 h 231"/>
              <a:gd name="T102" fmla="*/ 96 w 110"/>
              <a:gd name="T103" fmla="*/ 164 h 231"/>
              <a:gd name="T104" fmla="*/ 97 w 110"/>
              <a:gd name="T105" fmla="*/ 168 h 231"/>
              <a:gd name="T106" fmla="*/ 99 w 110"/>
              <a:gd name="T107" fmla="*/ 175 h 231"/>
              <a:gd name="T108" fmla="*/ 101 w 110"/>
              <a:gd name="T109" fmla="*/ 185 h 231"/>
              <a:gd name="T110" fmla="*/ 103 w 110"/>
              <a:gd name="T111" fmla="*/ 188 h 231"/>
              <a:gd name="T112" fmla="*/ 105 w 110"/>
              <a:gd name="T113" fmla="*/ 195 h 231"/>
              <a:gd name="T114" fmla="*/ 107 w 110"/>
              <a:gd name="T115" fmla="*/ 198 h 231"/>
              <a:gd name="T116" fmla="*/ 109 w 110"/>
              <a:gd name="T117" fmla="*/ 203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" h="231">
                <a:moveTo>
                  <a:pt x="0" y="231"/>
                </a:moveTo>
                <a:lnTo>
                  <a:pt x="0" y="224"/>
                </a:lnTo>
                <a:lnTo>
                  <a:pt x="0" y="226"/>
                </a:lnTo>
                <a:lnTo>
                  <a:pt x="1" y="228"/>
                </a:lnTo>
                <a:lnTo>
                  <a:pt x="1" y="228"/>
                </a:lnTo>
                <a:lnTo>
                  <a:pt x="1" y="225"/>
                </a:lnTo>
                <a:lnTo>
                  <a:pt x="2" y="228"/>
                </a:lnTo>
                <a:lnTo>
                  <a:pt x="2" y="228"/>
                </a:lnTo>
                <a:lnTo>
                  <a:pt x="3" y="226"/>
                </a:lnTo>
                <a:lnTo>
                  <a:pt x="3" y="225"/>
                </a:lnTo>
                <a:lnTo>
                  <a:pt x="3" y="230"/>
                </a:lnTo>
                <a:lnTo>
                  <a:pt x="4" y="229"/>
                </a:lnTo>
                <a:lnTo>
                  <a:pt x="4" y="226"/>
                </a:lnTo>
                <a:lnTo>
                  <a:pt x="4" y="227"/>
                </a:lnTo>
                <a:lnTo>
                  <a:pt x="5" y="228"/>
                </a:lnTo>
                <a:lnTo>
                  <a:pt x="5" y="228"/>
                </a:lnTo>
                <a:lnTo>
                  <a:pt x="6" y="227"/>
                </a:lnTo>
                <a:lnTo>
                  <a:pt x="6" y="228"/>
                </a:lnTo>
                <a:lnTo>
                  <a:pt x="6" y="229"/>
                </a:lnTo>
                <a:lnTo>
                  <a:pt x="7" y="228"/>
                </a:lnTo>
                <a:lnTo>
                  <a:pt x="7" y="228"/>
                </a:lnTo>
                <a:lnTo>
                  <a:pt x="7" y="228"/>
                </a:lnTo>
                <a:lnTo>
                  <a:pt x="8" y="228"/>
                </a:lnTo>
                <a:lnTo>
                  <a:pt x="8" y="228"/>
                </a:lnTo>
                <a:lnTo>
                  <a:pt x="8" y="228"/>
                </a:lnTo>
                <a:lnTo>
                  <a:pt x="9" y="230"/>
                </a:lnTo>
                <a:lnTo>
                  <a:pt x="9" y="227"/>
                </a:lnTo>
                <a:lnTo>
                  <a:pt x="10" y="229"/>
                </a:lnTo>
                <a:lnTo>
                  <a:pt x="10" y="229"/>
                </a:lnTo>
                <a:lnTo>
                  <a:pt x="10" y="227"/>
                </a:lnTo>
                <a:lnTo>
                  <a:pt x="11" y="227"/>
                </a:lnTo>
                <a:lnTo>
                  <a:pt x="11" y="228"/>
                </a:lnTo>
                <a:lnTo>
                  <a:pt x="11" y="229"/>
                </a:lnTo>
                <a:lnTo>
                  <a:pt x="12" y="229"/>
                </a:lnTo>
                <a:lnTo>
                  <a:pt x="12" y="230"/>
                </a:lnTo>
                <a:lnTo>
                  <a:pt x="13" y="229"/>
                </a:lnTo>
                <a:lnTo>
                  <a:pt x="13" y="226"/>
                </a:lnTo>
                <a:lnTo>
                  <a:pt x="13" y="228"/>
                </a:lnTo>
                <a:lnTo>
                  <a:pt x="14" y="228"/>
                </a:lnTo>
                <a:lnTo>
                  <a:pt x="14" y="229"/>
                </a:lnTo>
                <a:lnTo>
                  <a:pt x="14" y="228"/>
                </a:lnTo>
                <a:lnTo>
                  <a:pt x="15" y="228"/>
                </a:lnTo>
                <a:lnTo>
                  <a:pt x="15" y="228"/>
                </a:lnTo>
                <a:lnTo>
                  <a:pt x="16" y="226"/>
                </a:lnTo>
                <a:lnTo>
                  <a:pt x="16" y="230"/>
                </a:lnTo>
                <a:lnTo>
                  <a:pt x="16" y="228"/>
                </a:lnTo>
                <a:lnTo>
                  <a:pt x="17" y="229"/>
                </a:lnTo>
                <a:lnTo>
                  <a:pt x="17" y="227"/>
                </a:lnTo>
                <a:lnTo>
                  <a:pt x="17" y="227"/>
                </a:lnTo>
                <a:lnTo>
                  <a:pt x="18" y="227"/>
                </a:lnTo>
                <a:lnTo>
                  <a:pt x="18" y="228"/>
                </a:lnTo>
                <a:lnTo>
                  <a:pt x="18" y="227"/>
                </a:lnTo>
                <a:lnTo>
                  <a:pt x="19" y="227"/>
                </a:lnTo>
                <a:lnTo>
                  <a:pt x="19" y="229"/>
                </a:lnTo>
                <a:lnTo>
                  <a:pt x="20" y="229"/>
                </a:lnTo>
                <a:lnTo>
                  <a:pt x="20" y="228"/>
                </a:lnTo>
                <a:lnTo>
                  <a:pt x="20" y="226"/>
                </a:lnTo>
                <a:lnTo>
                  <a:pt x="21" y="230"/>
                </a:lnTo>
                <a:lnTo>
                  <a:pt x="21" y="230"/>
                </a:lnTo>
                <a:lnTo>
                  <a:pt x="21" y="229"/>
                </a:lnTo>
                <a:lnTo>
                  <a:pt x="22" y="225"/>
                </a:lnTo>
                <a:lnTo>
                  <a:pt x="22" y="221"/>
                </a:lnTo>
                <a:lnTo>
                  <a:pt x="23" y="211"/>
                </a:lnTo>
                <a:lnTo>
                  <a:pt x="23" y="193"/>
                </a:lnTo>
                <a:lnTo>
                  <a:pt x="23" y="176"/>
                </a:lnTo>
                <a:lnTo>
                  <a:pt x="24" y="155"/>
                </a:lnTo>
                <a:lnTo>
                  <a:pt x="24" y="134"/>
                </a:lnTo>
                <a:lnTo>
                  <a:pt x="24" y="110"/>
                </a:lnTo>
                <a:lnTo>
                  <a:pt x="25" y="92"/>
                </a:lnTo>
                <a:lnTo>
                  <a:pt x="25" y="71"/>
                </a:lnTo>
                <a:lnTo>
                  <a:pt x="26" y="56"/>
                </a:lnTo>
                <a:lnTo>
                  <a:pt x="26" y="41"/>
                </a:lnTo>
                <a:lnTo>
                  <a:pt x="26" y="28"/>
                </a:lnTo>
                <a:lnTo>
                  <a:pt x="27" y="17"/>
                </a:lnTo>
                <a:lnTo>
                  <a:pt x="27" y="12"/>
                </a:lnTo>
                <a:lnTo>
                  <a:pt x="27" y="4"/>
                </a:lnTo>
                <a:lnTo>
                  <a:pt x="28" y="2"/>
                </a:lnTo>
                <a:lnTo>
                  <a:pt x="28" y="2"/>
                </a:lnTo>
                <a:lnTo>
                  <a:pt x="29" y="0"/>
                </a:lnTo>
                <a:lnTo>
                  <a:pt x="29" y="2"/>
                </a:lnTo>
                <a:lnTo>
                  <a:pt x="29" y="4"/>
                </a:lnTo>
                <a:lnTo>
                  <a:pt x="30" y="4"/>
                </a:lnTo>
                <a:lnTo>
                  <a:pt x="30" y="8"/>
                </a:lnTo>
                <a:lnTo>
                  <a:pt x="30" y="7"/>
                </a:lnTo>
                <a:lnTo>
                  <a:pt x="31" y="10"/>
                </a:lnTo>
                <a:lnTo>
                  <a:pt x="31" y="8"/>
                </a:lnTo>
                <a:lnTo>
                  <a:pt x="31" y="15"/>
                </a:lnTo>
                <a:lnTo>
                  <a:pt x="32" y="24"/>
                </a:lnTo>
                <a:lnTo>
                  <a:pt x="32" y="18"/>
                </a:lnTo>
                <a:lnTo>
                  <a:pt x="33" y="20"/>
                </a:lnTo>
                <a:lnTo>
                  <a:pt x="33" y="21"/>
                </a:lnTo>
                <a:lnTo>
                  <a:pt x="33" y="23"/>
                </a:lnTo>
                <a:lnTo>
                  <a:pt x="34" y="27"/>
                </a:lnTo>
                <a:lnTo>
                  <a:pt x="34" y="30"/>
                </a:lnTo>
                <a:lnTo>
                  <a:pt x="34" y="30"/>
                </a:lnTo>
                <a:lnTo>
                  <a:pt x="35" y="35"/>
                </a:lnTo>
                <a:lnTo>
                  <a:pt x="35" y="39"/>
                </a:lnTo>
                <a:lnTo>
                  <a:pt x="36" y="42"/>
                </a:lnTo>
                <a:lnTo>
                  <a:pt x="36" y="36"/>
                </a:lnTo>
                <a:lnTo>
                  <a:pt x="36" y="44"/>
                </a:lnTo>
                <a:lnTo>
                  <a:pt x="37" y="45"/>
                </a:lnTo>
                <a:lnTo>
                  <a:pt x="37" y="47"/>
                </a:lnTo>
                <a:lnTo>
                  <a:pt x="37" y="49"/>
                </a:lnTo>
                <a:lnTo>
                  <a:pt x="38" y="51"/>
                </a:lnTo>
                <a:lnTo>
                  <a:pt x="38" y="50"/>
                </a:lnTo>
                <a:lnTo>
                  <a:pt x="39" y="56"/>
                </a:lnTo>
                <a:lnTo>
                  <a:pt x="39" y="54"/>
                </a:lnTo>
                <a:lnTo>
                  <a:pt x="39" y="60"/>
                </a:lnTo>
                <a:lnTo>
                  <a:pt x="40" y="64"/>
                </a:lnTo>
                <a:lnTo>
                  <a:pt x="40" y="68"/>
                </a:lnTo>
                <a:lnTo>
                  <a:pt x="40" y="63"/>
                </a:lnTo>
                <a:lnTo>
                  <a:pt x="41" y="64"/>
                </a:lnTo>
                <a:lnTo>
                  <a:pt x="41" y="64"/>
                </a:lnTo>
                <a:lnTo>
                  <a:pt x="41" y="70"/>
                </a:lnTo>
                <a:lnTo>
                  <a:pt x="42" y="75"/>
                </a:lnTo>
                <a:lnTo>
                  <a:pt x="42" y="74"/>
                </a:lnTo>
                <a:lnTo>
                  <a:pt x="43" y="73"/>
                </a:lnTo>
                <a:lnTo>
                  <a:pt x="43" y="77"/>
                </a:lnTo>
                <a:lnTo>
                  <a:pt x="43" y="76"/>
                </a:lnTo>
                <a:lnTo>
                  <a:pt x="44" y="78"/>
                </a:lnTo>
                <a:lnTo>
                  <a:pt x="44" y="84"/>
                </a:lnTo>
                <a:lnTo>
                  <a:pt x="44" y="81"/>
                </a:lnTo>
                <a:lnTo>
                  <a:pt x="45" y="81"/>
                </a:lnTo>
                <a:lnTo>
                  <a:pt x="45" y="83"/>
                </a:lnTo>
                <a:lnTo>
                  <a:pt x="46" y="86"/>
                </a:lnTo>
                <a:lnTo>
                  <a:pt x="46" y="87"/>
                </a:lnTo>
                <a:lnTo>
                  <a:pt x="46" y="86"/>
                </a:lnTo>
                <a:lnTo>
                  <a:pt x="47" y="92"/>
                </a:lnTo>
                <a:lnTo>
                  <a:pt x="47" y="91"/>
                </a:lnTo>
                <a:lnTo>
                  <a:pt x="47" y="95"/>
                </a:lnTo>
                <a:lnTo>
                  <a:pt x="48" y="94"/>
                </a:lnTo>
                <a:lnTo>
                  <a:pt x="48" y="98"/>
                </a:lnTo>
                <a:lnTo>
                  <a:pt x="49" y="98"/>
                </a:lnTo>
                <a:lnTo>
                  <a:pt x="49" y="97"/>
                </a:lnTo>
                <a:lnTo>
                  <a:pt x="49" y="99"/>
                </a:lnTo>
                <a:lnTo>
                  <a:pt x="50" y="100"/>
                </a:lnTo>
                <a:lnTo>
                  <a:pt x="50" y="101"/>
                </a:lnTo>
                <a:lnTo>
                  <a:pt x="50" y="98"/>
                </a:lnTo>
                <a:lnTo>
                  <a:pt x="51" y="107"/>
                </a:lnTo>
                <a:lnTo>
                  <a:pt x="51" y="104"/>
                </a:lnTo>
                <a:lnTo>
                  <a:pt x="51" y="103"/>
                </a:lnTo>
                <a:lnTo>
                  <a:pt x="52" y="108"/>
                </a:lnTo>
                <a:lnTo>
                  <a:pt x="52" y="106"/>
                </a:lnTo>
                <a:lnTo>
                  <a:pt x="53" y="107"/>
                </a:lnTo>
                <a:lnTo>
                  <a:pt x="53" y="107"/>
                </a:lnTo>
                <a:lnTo>
                  <a:pt x="53" y="108"/>
                </a:lnTo>
                <a:lnTo>
                  <a:pt x="54" y="109"/>
                </a:lnTo>
                <a:lnTo>
                  <a:pt x="54" y="110"/>
                </a:lnTo>
                <a:lnTo>
                  <a:pt x="54" y="113"/>
                </a:lnTo>
                <a:lnTo>
                  <a:pt x="55" y="112"/>
                </a:lnTo>
                <a:lnTo>
                  <a:pt x="55" y="115"/>
                </a:lnTo>
                <a:lnTo>
                  <a:pt x="56" y="115"/>
                </a:lnTo>
                <a:lnTo>
                  <a:pt x="56" y="116"/>
                </a:lnTo>
                <a:lnTo>
                  <a:pt x="56" y="116"/>
                </a:lnTo>
                <a:lnTo>
                  <a:pt x="57" y="118"/>
                </a:lnTo>
                <a:lnTo>
                  <a:pt x="57" y="119"/>
                </a:lnTo>
                <a:lnTo>
                  <a:pt x="57" y="119"/>
                </a:lnTo>
                <a:lnTo>
                  <a:pt x="58" y="120"/>
                </a:lnTo>
                <a:lnTo>
                  <a:pt x="58" y="119"/>
                </a:lnTo>
                <a:lnTo>
                  <a:pt x="59" y="123"/>
                </a:lnTo>
                <a:lnTo>
                  <a:pt x="59" y="125"/>
                </a:lnTo>
                <a:lnTo>
                  <a:pt x="59" y="124"/>
                </a:lnTo>
                <a:lnTo>
                  <a:pt x="60" y="124"/>
                </a:lnTo>
                <a:lnTo>
                  <a:pt x="60" y="127"/>
                </a:lnTo>
                <a:lnTo>
                  <a:pt x="60" y="125"/>
                </a:lnTo>
                <a:lnTo>
                  <a:pt x="61" y="127"/>
                </a:lnTo>
                <a:lnTo>
                  <a:pt x="61" y="127"/>
                </a:lnTo>
                <a:lnTo>
                  <a:pt x="61" y="128"/>
                </a:lnTo>
                <a:lnTo>
                  <a:pt x="62" y="129"/>
                </a:lnTo>
                <a:lnTo>
                  <a:pt x="62" y="132"/>
                </a:lnTo>
                <a:lnTo>
                  <a:pt x="63" y="134"/>
                </a:lnTo>
                <a:lnTo>
                  <a:pt x="63" y="134"/>
                </a:lnTo>
                <a:lnTo>
                  <a:pt x="63" y="131"/>
                </a:lnTo>
                <a:lnTo>
                  <a:pt x="64" y="130"/>
                </a:lnTo>
                <a:lnTo>
                  <a:pt x="64" y="129"/>
                </a:lnTo>
                <a:lnTo>
                  <a:pt x="64" y="133"/>
                </a:lnTo>
                <a:lnTo>
                  <a:pt x="65" y="137"/>
                </a:lnTo>
                <a:lnTo>
                  <a:pt x="65" y="132"/>
                </a:lnTo>
                <a:lnTo>
                  <a:pt x="66" y="135"/>
                </a:lnTo>
                <a:lnTo>
                  <a:pt x="66" y="136"/>
                </a:lnTo>
                <a:lnTo>
                  <a:pt x="66" y="136"/>
                </a:lnTo>
                <a:lnTo>
                  <a:pt x="67" y="137"/>
                </a:lnTo>
                <a:lnTo>
                  <a:pt x="67" y="136"/>
                </a:lnTo>
                <a:lnTo>
                  <a:pt x="67" y="138"/>
                </a:lnTo>
                <a:lnTo>
                  <a:pt x="68" y="138"/>
                </a:lnTo>
                <a:lnTo>
                  <a:pt x="68" y="139"/>
                </a:lnTo>
                <a:lnTo>
                  <a:pt x="69" y="141"/>
                </a:lnTo>
                <a:lnTo>
                  <a:pt x="69" y="140"/>
                </a:lnTo>
                <a:lnTo>
                  <a:pt x="69" y="142"/>
                </a:lnTo>
                <a:lnTo>
                  <a:pt x="70" y="145"/>
                </a:lnTo>
                <a:lnTo>
                  <a:pt x="70" y="143"/>
                </a:lnTo>
                <a:lnTo>
                  <a:pt x="70" y="141"/>
                </a:lnTo>
                <a:lnTo>
                  <a:pt x="71" y="148"/>
                </a:lnTo>
                <a:lnTo>
                  <a:pt x="71" y="142"/>
                </a:lnTo>
                <a:lnTo>
                  <a:pt x="71" y="142"/>
                </a:lnTo>
                <a:lnTo>
                  <a:pt x="72" y="147"/>
                </a:lnTo>
                <a:lnTo>
                  <a:pt x="72" y="147"/>
                </a:lnTo>
                <a:lnTo>
                  <a:pt x="73" y="145"/>
                </a:lnTo>
                <a:lnTo>
                  <a:pt x="73" y="147"/>
                </a:lnTo>
                <a:lnTo>
                  <a:pt x="73" y="148"/>
                </a:lnTo>
                <a:lnTo>
                  <a:pt x="74" y="145"/>
                </a:lnTo>
                <a:lnTo>
                  <a:pt x="74" y="149"/>
                </a:lnTo>
                <a:lnTo>
                  <a:pt x="74" y="147"/>
                </a:lnTo>
                <a:lnTo>
                  <a:pt x="75" y="146"/>
                </a:lnTo>
                <a:lnTo>
                  <a:pt x="75" y="149"/>
                </a:lnTo>
                <a:lnTo>
                  <a:pt x="76" y="151"/>
                </a:lnTo>
                <a:lnTo>
                  <a:pt x="76" y="147"/>
                </a:lnTo>
                <a:lnTo>
                  <a:pt x="76" y="148"/>
                </a:lnTo>
                <a:lnTo>
                  <a:pt x="77" y="146"/>
                </a:lnTo>
                <a:lnTo>
                  <a:pt x="77" y="149"/>
                </a:lnTo>
                <a:lnTo>
                  <a:pt x="77" y="155"/>
                </a:lnTo>
                <a:lnTo>
                  <a:pt x="78" y="149"/>
                </a:lnTo>
                <a:lnTo>
                  <a:pt x="78" y="154"/>
                </a:lnTo>
                <a:lnTo>
                  <a:pt x="79" y="152"/>
                </a:lnTo>
                <a:lnTo>
                  <a:pt x="79" y="152"/>
                </a:lnTo>
                <a:lnTo>
                  <a:pt x="79" y="152"/>
                </a:lnTo>
                <a:lnTo>
                  <a:pt x="80" y="153"/>
                </a:lnTo>
                <a:lnTo>
                  <a:pt x="80" y="154"/>
                </a:lnTo>
                <a:lnTo>
                  <a:pt x="80" y="157"/>
                </a:lnTo>
                <a:lnTo>
                  <a:pt x="81" y="155"/>
                </a:lnTo>
                <a:lnTo>
                  <a:pt x="81" y="154"/>
                </a:lnTo>
                <a:lnTo>
                  <a:pt x="81" y="152"/>
                </a:lnTo>
                <a:lnTo>
                  <a:pt x="82" y="155"/>
                </a:lnTo>
                <a:lnTo>
                  <a:pt x="82" y="151"/>
                </a:lnTo>
                <a:lnTo>
                  <a:pt x="83" y="156"/>
                </a:lnTo>
                <a:lnTo>
                  <a:pt x="83" y="158"/>
                </a:lnTo>
                <a:lnTo>
                  <a:pt x="83" y="153"/>
                </a:lnTo>
                <a:lnTo>
                  <a:pt x="84" y="154"/>
                </a:lnTo>
                <a:lnTo>
                  <a:pt x="84" y="155"/>
                </a:lnTo>
                <a:lnTo>
                  <a:pt x="84" y="156"/>
                </a:lnTo>
                <a:lnTo>
                  <a:pt x="85" y="159"/>
                </a:lnTo>
                <a:lnTo>
                  <a:pt x="85" y="154"/>
                </a:lnTo>
                <a:lnTo>
                  <a:pt x="86" y="157"/>
                </a:lnTo>
                <a:lnTo>
                  <a:pt x="86" y="158"/>
                </a:lnTo>
                <a:lnTo>
                  <a:pt x="86" y="156"/>
                </a:lnTo>
                <a:lnTo>
                  <a:pt x="87" y="159"/>
                </a:lnTo>
                <a:lnTo>
                  <a:pt x="87" y="157"/>
                </a:lnTo>
                <a:lnTo>
                  <a:pt x="87" y="161"/>
                </a:lnTo>
                <a:lnTo>
                  <a:pt x="88" y="161"/>
                </a:lnTo>
                <a:lnTo>
                  <a:pt x="88" y="157"/>
                </a:lnTo>
                <a:lnTo>
                  <a:pt x="89" y="162"/>
                </a:lnTo>
                <a:lnTo>
                  <a:pt x="89" y="161"/>
                </a:lnTo>
                <a:lnTo>
                  <a:pt x="89" y="160"/>
                </a:lnTo>
                <a:lnTo>
                  <a:pt x="90" y="164"/>
                </a:lnTo>
                <a:lnTo>
                  <a:pt x="90" y="161"/>
                </a:lnTo>
                <a:lnTo>
                  <a:pt x="90" y="162"/>
                </a:lnTo>
                <a:lnTo>
                  <a:pt x="91" y="162"/>
                </a:lnTo>
                <a:lnTo>
                  <a:pt x="91" y="163"/>
                </a:lnTo>
                <a:lnTo>
                  <a:pt x="92" y="164"/>
                </a:lnTo>
                <a:lnTo>
                  <a:pt x="92" y="159"/>
                </a:lnTo>
                <a:lnTo>
                  <a:pt x="92" y="160"/>
                </a:lnTo>
                <a:lnTo>
                  <a:pt x="93" y="163"/>
                </a:lnTo>
                <a:lnTo>
                  <a:pt x="93" y="162"/>
                </a:lnTo>
                <a:lnTo>
                  <a:pt x="93" y="159"/>
                </a:lnTo>
                <a:lnTo>
                  <a:pt x="94" y="165"/>
                </a:lnTo>
                <a:lnTo>
                  <a:pt x="94" y="159"/>
                </a:lnTo>
                <a:lnTo>
                  <a:pt x="94" y="162"/>
                </a:lnTo>
                <a:lnTo>
                  <a:pt x="95" y="167"/>
                </a:lnTo>
                <a:lnTo>
                  <a:pt x="95" y="165"/>
                </a:lnTo>
                <a:lnTo>
                  <a:pt x="96" y="164"/>
                </a:lnTo>
                <a:lnTo>
                  <a:pt x="96" y="164"/>
                </a:lnTo>
                <a:lnTo>
                  <a:pt x="96" y="166"/>
                </a:lnTo>
                <a:lnTo>
                  <a:pt x="97" y="168"/>
                </a:lnTo>
                <a:lnTo>
                  <a:pt x="97" y="168"/>
                </a:lnTo>
                <a:lnTo>
                  <a:pt x="97" y="168"/>
                </a:lnTo>
                <a:lnTo>
                  <a:pt x="98" y="171"/>
                </a:lnTo>
                <a:lnTo>
                  <a:pt x="98" y="173"/>
                </a:lnTo>
                <a:lnTo>
                  <a:pt x="99" y="177"/>
                </a:lnTo>
                <a:lnTo>
                  <a:pt x="99" y="174"/>
                </a:lnTo>
                <a:lnTo>
                  <a:pt x="99" y="175"/>
                </a:lnTo>
                <a:lnTo>
                  <a:pt x="100" y="180"/>
                </a:lnTo>
                <a:lnTo>
                  <a:pt x="100" y="180"/>
                </a:lnTo>
                <a:lnTo>
                  <a:pt x="100" y="181"/>
                </a:lnTo>
                <a:lnTo>
                  <a:pt x="101" y="180"/>
                </a:lnTo>
                <a:lnTo>
                  <a:pt x="101" y="185"/>
                </a:lnTo>
                <a:lnTo>
                  <a:pt x="102" y="182"/>
                </a:lnTo>
                <a:lnTo>
                  <a:pt x="102" y="183"/>
                </a:lnTo>
                <a:lnTo>
                  <a:pt x="102" y="189"/>
                </a:lnTo>
                <a:lnTo>
                  <a:pt x="103" y="189"/>
                </a:lnTo>
                <a:lnTo>
                  <a:pt x="103" y="188"/>
                </a:lnTo>
                <a:lnTo>
                  <a:pt x="103" y="191"/>
                </a:lnTo>
                <a:lnTo>
                  <a:pt x="104" y="192"/>
                </a:lnTo>
                <a:lnTo>
                  <a:pt x="104" y="192"/>
                </a:lnTo>
                <a:lnTo>
                  <a:pt x="104" y="194"/>
                </a:lnTo>
                <a:lnTo>
                  <a:pt x="105" y="195"/>
                </a:lnTo>
                <a:lnTo>
                  <a:pt x="105" y="196"/>
                </a:lnTo>
                <a:lnTo>
                  <a:pt x="106" y="197"/>
                </a:lnTo>
                <a:lnTo>
                  <a:pt x="106" y="196"/>
                </a:lnTo>
                <a:lnTo>
                  <a:pt x="106" y="196"/>
                </a:lnTo>
                <a:lnTo>
                  <a:pt x="107" y="198"/>
                </a:lnTo>
                <a:lnTo>
                  <a:pt x="107" y="196"/>
                </a:lnTo>
                <a:lnTo>
                  <a:pt x="107" y="198"/>
                </a:lnTo>
                <a:lnTo>
                  <a:pt x="108" y="200"/>
                </a:lnTo>
                <a:lnTo>
                  <a:pt x="108" y="200"/>
                </a:lnTo>
                <a:lnTo>
                  <a:pt x="109" y="203"/>
                </a:lnTo>
                <a:lnTo>
                  <a:pt x="109" y="203"/>
                </a:lnTo>
                <a:lnTo>
                  <a:pt x="109" y="204"/>
                </a:lnTo>
                <a:lnTo>
                  <a:pt x="110" y="201"/>
                </a:lnTo>
                <a:lnTo>
                  <a:pt x="110" y="207"/>
                </a:lnTo>
              </a:path>
            </a:pathLst>
          </a:custGeom>
          <a:noFill/>
          <a:ln w="28575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43" name="Freeform 8"/>
          <p:cNvSpPr>
            <a:spLocks/>
          </p:cNvSpPr>
          <p:nvPr/>
        </p:nvSpPr>
        <p:spPr bwMode="auto">
          <a:xfrm>
            <a:off x="22783653" y="29497258"/>
            <a:ext cx="414598" cy="785139"/>
          </a:xfrm>
          <a:custGeom>
            <a:avLst/>
            <a:gdLst>
              <a:gd name="T0" fmla="*/ 1 w 110"/>
              <a:gd name="T1" fmla="*/ 209 h 212"/>
              <a:gd name="T2" fmla="*/ 3 w 110"/>
              <a:gd name="T3" fmla="*/ 206 h 212"/>
              <a:gd name="T4" fmla="*/ 5 w 110"/>
              <a:gd name="T5" fmla="*/ 206 h 212"/>
              <a:gd name="T6" fmla="*/ 7 w 110"/>
              <a:gd name="T7" fmla="*/ 209 h 212"/>
              <a:gd name="T8" fmla="*/ 9 w 110"/>
              <a:gd name="T9" fmla="*/ 209 h 212"/>
              <a:gd name="T10" fmla="*/ 11 w 110"/>
              <a:gd name="T11" fmla="*/ 210 h 212"/>
              <a:gd name="T12" fmla="*/ 13 w 110"/>
              <a:gd name="T13" fmla="*/ 209 h 212"/>
              <a:gd name="T14" fmla="*/ 14 w 110"/>
              <a:gd name="T15" fmla="*/ 208 h 212"/>
              <a:gd name="T16" fmla="*/ 16 w 110"/>
              <a:gd name="T17" fmla="*/ 207 h 212"/>
              <a:gd name="T18" fmla="*/ 18 w 110"/>
              <a:gd name="T19" fmla="*/ 208 h 212"/>
              <a:gd name="T20" fmla="*/ 20 w 110"/>
              <a:gd name="T21" fmla="*/ 210 h 212"/>
              <a:gd name="T22" fmla="*/ 22 w 110"/>
              <a:gd name="T23" fmla="*/ 209 h 212"/>
              <a:gd name="T24" fmla="*/ 24 w 110"/>
              <a:gd name="T25" fmla="*/ 175 h 212"/>
              <a:gd name="T26" fmla="*/ 26 w 110"/>
              <a:gd name="T27" fmla="*/ 99 h 212"/>
              <a:gd name="T28" fmla="*/ 27 w 110"/>
              <a:gd name="T29" fmla="*/ 23 h 212"/>
              <a:gd name="T30" fmla="*/ 29 w 110"/>
              <a:gd name="T31" fmla="*/ 2 h 212"/>
              <a:gd name="T32" fmla="*/ 31 w 110"/>
              <a:gd name="T33" fmla="*/ 2 h 212"/>
              <a:gd name="T34" fmla="*/ 33 w 110"/>
              <a:gd name="T35" fmla="*/ 13 h 212"/>
              <a:gd name="T36" fmla="*/ 35 w 110"/>
              <a:gd name="T37" fmla="*/ 25 h 212"/>
              <a:gd name="T38" fmla="*/ 37 w 110"/>
              <a:gd name="T39" fmla="*/ 38 h 212"/>
              <a:gd name="T40" fmla="*/ 38 w 110"/>
              <a:gd name="T41" fmla="*/ 45 h 212"/>
              <a:gd name="T42" fmla="*/ 40 w 110"/>
              <a:gd name="T43" fmla="*/ 60 h 212"/>
              <a:gd name="T44" fmla="*/ 42 w 110"/>
              <a:gd name="T45" fmla="*/ 67 h 212"/>
              <a:gd name="T46" fmla="*/ 44 w 110"/>
              <a:gd name="T47" fmla="*/ 74 h 212"/>
              <a:gd name="T48" fmla="*/ 46 w 110"/>
              <a:gd name="T49" fmla="*/ 85 h 212"/>
              <a:gd name="T50" fmla="*/ 48 w 110"/>
              <a:gd name="T51" fmla="*/ 93 h 212"/>
              <a:gd name="T52" fmla="*/ 50 w 110"/>
              <a:gd name="T53" fmla="*/ 99 h 212"/>
              <a:gd name="T54" fmla="*/ 51 w 110"/>
              <a:gd name="T55" fmla="*/ 106 h 212"/>
              <a:gd name="T56" fmla="*/ 53 w 110"/>
              <a:gd name="T57" fmla="*/ 109 h 212"/>
              <a:gd name="T58" fmla="*/ 55 w 110"/>
              <a:gd name="T59" fmla="*/ 116 h 212"/>
              <a:gd name="T60" fmla="*/ 57 w 110"/>
              <a:gd name="T61" fmla="*/ 121 h 212"/>
              <a:gd name="T62" fmla="*/ 59 w 110"/>
              <a:gd name="T63" fmla="*/ 127 h 212"/>
              <a:gd name="T64" fmla="*/ 61 w 110"/>
              <a:gd name="T65" fmla="*/ 135 h 212"/>
              <a:gd name="T66" fmla="*/ 63 w 110"/>
              <a:gd name="T67" fmla="*/ 134 h 212"/>
              <a:gd name="T68" fmla="*/ 64 w 110"/>
              <a:gd name="T69" fmla="*/ 138 h 212"/>
              <a:gd name="T70" fmla="*/ 66 w 110"/>
              <a:gd name="T71" fmla="*/ 143 h 212"/>
              <a:gd name="T72" fmla="*/ 68 w 110"/>
              <a:gd name="T73" fmla="*/ 145 h 212"/>
              <a:gd name="T74" fmla="*/ 70 w 110"/>
              <a:gd name="T75" fmla="*/ 148 h 212"/>
              <a:gd name="T76" fmla="*/ 72 w 110"/>
              <a:gd name="T77" fmla="*/ 151 h 212"/>
              <a:gd name="T78" fmla="*/ 74 w 110"/>
              <a:gd name="T79" fmla="*/ 154 h 212"/>
              <a:gd name="T80" fmla="*/ 76 w 110"/>
              <a:gd name="T81" fmla="*/ 154 h 212"/>
              <a:gd name="T82" fmla="*/ 77 w 110"/>
              <a:gd name="T83" fmla="*/ 158 h 212"/>
              <a:gd name="T84" fmla="*/ 79 w 110"/>
              <a:gd name="T85" fmla="*/ 159 h 212"/>
              <a:gd name="T86" fmla="*/ 81 w 110"/>
              <a:gd name="T87" fmla="*/ 160 h 212"/>
              <a:gd name="T88" fmla="*/ 83 w 110"/>
              <a:gd name="T89" fmla="*/ 162 h 212"/>
              <a:gd name="T90" fmla="*/ 85 w 110"/>
              <a:gd name="T91" fmla="*/ 164 h 212"/>
              <a:gd name="T92" fmla="*/ 87 w 110"/>
              <a:gd name="T93" fmla="*/ 165 h 212"/>
              <a:gd name="T94" fmla="*/ 89 w 110"/>
              <a:gd name="T95" fmla="*/ 166 h 212"/>
              <a:gd name="T96" fmla="*/ 90 w 110"/>
              <a:gd name="T97" fmla="*/ 168 h 212"/>
              <a:gd name="T98" fmla="*/ 92 w 110"/>
              <a:gd name="T99" fmla="*/ 172 h 212"/>
              <a:gd name="T100" fmla="*/ 94 w 110"/>
              <a:gd name="T101" fmla="*/ 171 h 212"/>
              <a:gd name="T102" fmla="*/ 96 w 110"/>
              <a:gd name="T103" fmla="*/ 171 h 212"/>
              <a:gd name="T104" fmla="*/ 98 w 110"/>
              <a:gd name="T105" fmla="*/ 174 h 212"/>
              <a:gd name="T106" fmla="*/ 100 w 110"/>
              <a:gd name="T107" fmla="*/ 178 h 212"/>
              <a:gd name="T108" fmla="*/ 101 w 110"/>
              <a:gd name="T109" fmla="*/ 184 h 212"/>
              <a:gd name="T110" fmla="*/ 103 w 110"/>
              <a:gd name="T111" fmla="*/ 186 h 212"/>
              <a:gd name="T112" fmla="*/ 105 w 110"/>
              <a:gd name="T113" fmla="*/ 192 h 212"/>
              <a:gd name="T114" fmla="*/ 107 w 110"/>
              <a:gd name="T115" fmla="*/ 193 h 212"/>
              <a:gd name="T116" fmla="*/ 109 w 110"/>
              <a:gd name="T117" fmla="*/ 197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" h="212">
                <a:moveTo>
                  <a:pt x="0" y="206"/>
                </a:moveTo>
                <a:lnTo>
                  <a:pt x="0" y="209"/>
                </a:lnTo>
                <a:lnTo>
                  <a:pt x="1" y="208"/>
                </a:lnTo>
                <a:lnTo>
                  <a:pt x="1" y="208"/>
                </a:lnTo>
                <a:lnTo>
                  <a:pt x="1" y="209"/>
                </a:lnTo>
                <a:lnTo>
                  <a:pt x="2" y="207"/>
                </a:lnTo>
                <a:lnTo>
                  <a:pt x="2" y="208"/>
                </a:lnTo>
                <a:lnTo>
                  <a:pt x="3" y="208"/>
                </a:lnTo>
                <a:lnTo>
                  <a:pt x="3" y="208"/>
                </a:lnTo>
                <a:lnTo>
                  <a:pt x="3" y="206"/>
                </a:lnTo>
                <a:lnTo>
                  <a:pt x="4" y="209"/>
                </a:lnTo>
                <a:lnTo>
                  <a:pt x="4" y="207"/>
                </a:lnTo>
                <a:lnTo>
                  <a:pt x="4" y="207"/>
                </a:lnTo>
                <a:lnTo>
                  <a:pt x="5" y="208"/>
                </a:lnTo>
                <a:lnTo>
                  <a:pt x="5" y="206"/>
                </a:lnTo>
                <a:lnTo>
                  <a:pt x="6" y="209"/>
                </a:lnTo>
                <a:lnTo>
                  <a:pt x="6" y="209"/>
                </a:lnTo>
                <a:lnTo>
                  <a:pt x="6" y="208"/>
                </a:lnTo>
                <a:lnTo>
                  <a:pt x="7" y="209"/>
                </a:lnTo>
                <a:lnTo>
                  <a:pt x="7" y="209"/>
                </a:lnTo>
                <a:lnTo>
                  <a:pt x="7" y="208"/>
                </a:lnTo>
                <a:lnTo>
                  <a:pt x="8" y="208"/>
                </a:lnTo>
                <a:lnTo>
                  <a:pt x="8" y="210"/>
                </a:lnTo>
                <a:lnTo>
                  <a:pt x="8" y="208"/>
                </a:lnTo>
                <a:lnTo>
                  <a:pt x="9" y="209"/>
                </a:lnTo>
                <a:lnTo>
                  <a:pt x="9" y="209"/>
                </a:lnTo>
                <a:lnTo>
                  <a:pt x="10" y="207"/>
                </a:lnTo>
                <a:lnTo>
                  <a:pt x="10" y="208"/>
                </a:lnTo>
                <a:lnTo>
                  <a:pt x="10" y="209"/>
                </a:lnTo>
                <a:lnTo>
                  <a:pt x="11" y="210"/>
                </a:lnTo>
                <a:lnTo>
                  <a:pt x="11" y="209"/>
                </a:lnTo>
                <a:lnTo>
                  <a:pt x="11" y="209"/>
                </a:lnTo>
                <a:lnTo>
                  <a:pt x="12" y="209"/>
                </a:lnTo>
                <a:lnTo>
                  <a:pt x="12" y="211"/>
                </a:lnTo>
                <a:lnTo>
                  <a:pt x="13" y="209"/>
                </a:lnTo>
                <a:lnTo>
                  <a:pt x="13" y="210"/>
                </a:lnTo>
                <a:lnTo>
                  <a:pt x="13" y="210"/>
                </a:lnTo>
                <a:lnTo>
                  <a:pt x="14" y="212"/>
                </a:lnTo>
                <a:lnTo>
                  <a:pt x="14" y="209"/>
                </a:lnTo>
                <a:lnTo>
                  <a:pt x="14" y="208"/>
                </a:lnTo>
                <a:lnTo>
                  <a:pt x="15" y="210"/>
                </a:lnTo>
                <a:lnTo>
                  <a:pt x="15" y="208"/>
                </a:lnTo>
                <a:lnTo>
                  <a:pt x="16" y="208"/>
                </a:lnTo>
                <a:lnTo>
                  <a:pt x="16" y="210"/>
                </a:lnTo>
                <a:lnTo>
                  <a:pt x="16" y="207"/>
                </a:lnTo>
                <a:lnTo>
                  <a:pt x="17" y="208"/>
                </a:lnTo>
                <a:lnTo>
                  <a:pt x="17" y="211"/>
                </a:lnTo>
                <a:lnTo>
                  <a:pt x="17" y="207"/>
                </a:lnTo>
                <a:lnTo>
                  <a:pt x="18" y="209"/>
                </a:lnTo>
                <a:lnTo>
                  <a:pt x="18" y="208"/>
                </a:lnTo>
                <a:lnTo>
                  <a:pt x="18" y="209"/>
                </a:lnTo>
                <a:lnTo>
                  <a:pt x="19" y="211"/>
                </a:lnTo>
                <a:lnTo>
                  <a:pt x="19" y="207"/>
                </a:lnTo>
                <a:lnTo>
                  <a:pt x="20" y="209"/>
                </a:lnTo>
                <a:lnTo>
                  <a:pt x="20" y="210"/>
                </a:lnTo>
                <a:lnTo>
                  <a:pt x="20" y="212"/>
                </a:lnTo>
                <a:lnTo>
                  <a:pt x="21" y="211"/>
                </a:lnTo>
                <a:lnTo>
                  <a:pt x="21" y="209"/>
                </a:lnTo>
                <a:lnTo>
                  <a:pt x="21" y="210"/>
                </a:lnTo>
                <a:lnTo>
                  <a:pt x="22" y="209"/>
                </a:lnTo>
                <a:lnTo>
                  <a:pt x="22" y="209"/>
                </a:lnTo>
                <a:lnTo>
                  <a:pt x="23" y="208"/>
                </a:lnTo>
                <a:lnTo>
                  <a:pt x="23" y="204"/>
                </a:lnTo>
                <a:lnTo>
                  <a:pt x="23" y="195"/>
                </a:lnTo>
                <a:lnTo>
                  <a:pt x="24" y="175"/>
                </a:lnTo>
                <a:lnTo>
                  <a:pt x="24" y="157"/>
                </a:lnTo>
                <a:lnTo>
                  <a:pt x="24" y="139"/>
                </a:lnTo>
                <a:lnTo>
                  <a:pt x="25" y="126"/>
                </a:lnTo>
                <a:lnTo>
                  <a:pt x="25" y="114"/>
                </a:lnTo>
                <a:lnTo>
                  <a:pt x="26" y="99"/>
                </a:lnTo>
                <a:lnTo>
                  <a:pt x="26" y="83"/>
                </a:lnTo>
                <a:lnTo>
                  <a:pt x="26" y="68"/>
                </a:lnTo>
                <a:lnTo>
                  <a:pt x="27" y="50"/>
                </a:lnTo>
                <a:lnTo>
                  <a:pt x="27" y="33"/>
                </a:lnTo>
                <a:lnTo>
                  <a:pt x="27" y="23"/>
                </a:lnTo>
                <a:lnTo>
                  <a:pt x="28" y="14"/>
                </a:lnTo>
                <a:lnTo>
                  <a:pt x="28" y="9"/>
                </a:lnTo>
                <a:lnTo>
                  <a:pt x="28" y="4"/>
                </a:lnTo>
                <a:lnTo>
                  <a:pt x="29" y="4"/>
                </a:lnTo>
                <a:lnTo>
                  <a:pt x="29" y="2"/>
                </a:lnTo>
                <a:lnTo>
                  <a:pt x="30" y="1"/>
                </a:lnTo>
                <a:lnTo>
                  <a:pt x="30" y="0"/>
                </a:lnTo>
                <a:lnTo>
                  <a:pt x="30" y="0"/>
                </a:lnTo>
                <a:lnTo>
                  <a:pt x="31" y="1"/>
                </a:lnTo>
                <a:lnTo>
                  <a:pt x="31" y="2"/>
                </a:lnTo>
                <a:lnTo>
                  <a:pt x="31" y="6"/>
                </a:lnTo>
                <a:lnTo>
                  <a:pt x="32" y="3"/>
                </a:lnTo>
                <a:lnTo>
                  <a:pt x="32" y="6"/>
                </a:lnTo>
                <a:lnTo>
                  <a:pt x="33" y="9"/>
                </a:lnTo>
                <a:lnTo>
                  <a:pt x="33" y="13"/>
                </a:lnTo>
                <a:lnTo>
                  <a:pt x="33" y="14"/>
                </a:lnTo>
                <a:lnTo>
                  <a:pt x="34" y="17"/>
                </a:lnTo>
                <a:lnTo>
                  <a:pt x="34" y="16"/>
                </a:lnTo>
                <a:lnTo>
                  <a:pt x="34" y="22"/>
                </a:lnTo>
                <a:lnTo>
                  <a:pt x="35" y="25"/>
                </a:lnTo>
                <a:lnTo>
                  <a:pt x="35" y="25"/>
                </a:lnTo>
                <a:lnTo>
                  <a:pt x="36" y="29"/>
                </a:lnTo>
                <a:lnTo>
                  <a:pt x="36" y="31"/>
                </a:lnTo>
                <a:lnTo>
                  <a:pt x="36" y="31"/>
                </a:lnTo>
                <a:lnTo>
                  <a:pt x="37" y="38"/>
                </a:lnTo>
                <a:lnTo>
                  <a:pt x="37" y="40"/>
                </a:lnTo>
                <a:lnTo>
                  <a:pt x="37" y="43"/>
                </a:lnTo>
                <a:lnTo>
                  <a:pt x="38" y="40"/>
                </a:lnTo>
                <a:lnTo>
                  <a:pt x="38" y="47"/>
                </a:lnTo>
                <a:lnTo>
                  <a:pt x="38" y="45"/>
                </a:lnTo>
                <a:lnTo>
                  <a:pt x="39" y="49"/>
                </a:lnTo>
                <a:lnTo>
                  <a:pt x="39" y="53"/>
                </a:lnTo>
                <a:lnTo>
                  <a:pt x="40" y="52"/>
                </a:lnTo>
                <a:lnTo>
                  <a:pt x="40" y="55"/>
                </a:lnTo>
                <a:lnTo>
                  <a:pt x="40" y="60"/>
                </a:lnTo>
                <a:lnTo>
                  <a:pt x="41" y="61"/>
                </a:lnTo>
                <a:lnTo>
                  <a:pt x="41" y="59"/>
                </a:lnTo>
                <a:lnTo>
                  <a:pt x="41" y="64"/>
                </a:lnTo>
                <a:lnTo>
                  <a:pt x="42" y="66"/>
                </a:lnTo>
                <a:lnTo>
                  <a:pt x="42" y="67"/>
                </a:lnTo>
                <a:lnTo>
                  <a:pt x="43" y="70"/>
                </a:lnTo>
                <a:lnTo>
                  <a:pt x="43" y="73"/>
                </a:lnTo>
                <a:lnTo>
                  <a:pt x="43" y="73"/>
                </a:lnTo>
                <a:lnTo>
                  <a:pt x="44" y="76"/>
                </a:lnTo>
                <a:lnTo>
                  <a:pt x="44" y="74"/>
                </a:lnTo>
                <a:lnTo>
                  <a:pt x="44" y="78"/>
                </a:lnTo>
                <a:lnTo>
                  <a:pt x="45" y="83"/>
                </a:lnTo>
                <a:lnTo>
                  <a:pt x="45" y="81"/>
                </a:lnTo>
                <a:lnTo>
                  <a:pt x="46" y="83"/>
                </a:lnTo>
                <a:lnTo>
                  <a:pt x="46" y="85"/>
                </a:lnTo>
                <a:lnTo>
                  <a:pt x="46" y="87"/>
                </a:lnTo>
                <a:lnTo>
                  <a:pt x="47" y="86"/>
                </a:lnTo>
                <a:lnTo>
                  <a:pt x="47" y="88"/>
                </a:lnTo>
                <a:lnTo>
                  <a:pt x="47" y="89"/>
                </a:lnTo>
                <a:lnTo>
                  <a:pt x="48" y="93"/>
                </a:lnTo>
                <a:lnTo>
                  <a:pt x="48" y="91"/>
                </a:lnTo>
                <a:lnTo>
                  <a:pt x="49" y="95"/>
                </a:lnTo>
                <a:lnTo>
                  <a:pt x="49" y="95"/>
                </a:lnTo>
                <a:lnTo>
                  <a:pt x="49" y="99"/>
                </a:lnTo>
                <a:lnTo>
                  <a:pt x="50" y="99"/>
                </a:lnTo>
                <a:lnTo>
                  <a:pt x="50" y="100"/>
                </a:lnTo>
                <a:lnTo>
                  <a:pt x="50" y="101"/>
                </a:lnTo>
                <a:lnTo>
                  <a:pt x="51" y="101"/>
                </a:lnTo>
                <a:lnTo>
                  <a:pt x="51" y="104"/>
                </a:lnTo>
                <a:lnTo>
                  <a:pt x="51" y="106"/>
                </a:lnTo>
                <a:lnTo>
                  <a:pt x="52" y="106"/>
                </a:lnTo>
                <a:lnTo>
                  <a:pt x="52" y="108"/>
                </a:lnTo>
                <a:lnTo>
                  <a:pt x="53" y="109"/>
                </a:lnTo>
                <a:lnTo>
                  <a:pt x="53" y="110"/>
                </a:lnTo>
                <a:lnTo>
                  <a:pt x="53" y="109"/>
                </a:lnTo>
                <a:lnTo>
                  <a:pt x="54" y="113"/>
                </a:lnTo>
                <a:lnTo>
                  <a:pt x="54" y="112"/>
                </a:lnTo>
                <a:lnTo>
                  <a:pt x="54" y="113"/>
                </a:lnTo>
                <a:lnTo>
                  <a:pt x="55" y="114"/>
                </a:lnTo>
                <a:lnTo>
                  <a:pt x="55" y="116"/>
                </a:lnTo>
                <a:lnTo>
                  <a:pt x="56" y="118"/>
                </a:lnTo>
                <a:lnTo>
                  <a:pt x="56" y="116"/>
                </a:lnTo>
                <a:lnTo>
                  <a:pt x="56" y="119"/>
                </a:lnTo>
                <a:lnTo>
                  <a:pt x="57" y="122"/>
                </a:lnTo>
                <a:lnTo>
                  <a:pt x="57" y="121"/>
                </a:lnTo>
                <a:lnTo>
                  <a:pt x="57" y="121"/>
                </a:lnTo>
                <a:lnTo>
                  <a:pt x="58" y="125"/>
                </a:lnTo>
                <a:lnTo>
                  <a:pt x="58" y="124"/>
                </a:lnTo>
                <a:lnTo>
                  <a:pt x="59" y="126"/>
                </a:lnTo>
                <a:lnTo>
                  <a:pt x="59" y="127"/>
                </a:lnTo>
                <a:lnTo>
                  <a:pt x="59" y="127"/>
                </a:lnTo>
                <a:lnTo>
                  <a:pt x="60" y="130"/>
                </a:lnTo>
                <a:lnTo>
                  <a:pt x="60" y="128"/>
                </a:lnTo>
                <a:lnTo>
                  <a:pt x="60" y="128"/>
                </a:lnTo>
                <a:lnTo>
                  <a:pt x="61" y="135"/>
                </a:lnTo>
                <a:lnTo>
                  <a:pt x="61" y="132"/>
                </a:lnTo>
                <a:lnTo>
                  <a:pt x="61" y="131"/>
                </a:lnTo>
                <a:lnTo>
                  <a:pt x="62" y="135"/>
                </a:lnTo>
                <a:lnTo>
                  <a:pt x="62" y="135"/>
                </a:lnTo>
                <a:lnTo>
                  <a:pt x="63" y="134"/>
                </a:lnTo>
                <a:lnTo>
                  <a:pt x="63" y="135"/>
                </a:lnTo>
                <a:lnTo>
                  <a:pt x="63" y="137"/>
                </a:lnTo>
                <a:lnTo>
                  <a:pt x="64" y="134"/>
                </a:lnTo>
                <a:lnTo>
                  <a:pt x="64" y="138"/>
                </a:lnTo>
                <a:lnTo>
                  <a:pt x="64" y="138"/>
                </a:lnTo>
                <a:lnTo>
                  <a:pt x="65" y="137"/>
                </a:lnTo>
                <a:lnTo>
                  <a:pt x="65" y="141"/>
                </a:lnTo>
                <a:lnTo>
                  <a:pt x="66" y="139"/>
                </a:lnTo>
                <a:lnTo>
                  <a:pt x="66" y="140"/>
                </a:lnTo>
                <a:lnTo>
                  <a:pt x="66" y="143"/>
                </a:lnTo>
                <a:lnTo>
                  <a:pt x="67" y="143"/>
                </a:lnTo>
                <a:lnTo>
                  <a:pt x="67" y="142"/>
                </a:lnTo>
                <a:lnTo>
                  <a:pt x="67" y="144"/>
                </a:lnTo>
                <a:lnTo>
                  <a:pt x="68" y="144"/>
                </a:lnTo>
                <a:lnTo>
                  <a:pt x="68" y="145"/>
                </a:lnTo>
                <a:lnTo>
                  <a:pt x="69" y="147"/>
                </a:lnTo>
                <a:lnTo>
                  <a:pt x="69" y="147"/>
                </a:lnTo>
                <a:lnTo>
                  <a:pt x="69" y="147"/>
                </a:lnTo>
                <a:lnTo>
                  <a:pt x="70" y="146"/>
                </a:lnTo>
                <a:lnTo>
                  <a:pt x="70" y="148"/>
                </a:lnTo>
                <a:lnTo>
                  <a:pt x="70" y="148"/>
                </a:lnTo>
                <a:lnTo>
                  <a:pt x="71" y="149"/>
                </a:lnTo>
                <a:lnTo>
                  <a:pt x="71" y="149"/>
                </a:lnTo>
                <a:lnTo>
                  <a:pt x="71" y="151"/>
                </a:lnTo>
                <a:lnTo>
                  <a:pt x="72" y="151"/>
                </a:lnTo>
                <a:lnTo>
                  <a:pt x="72" y="150"/>
                </a:lnTo>
                <a:lnTo>
                  <a:pt x="73" y="153"/>
                </a:lnTo>
                <a:lnTo>
                  <a:pt x="73" y="152"/>
                </a:lnTo>
                <a:lnTo>
                  <a:pt x="73" y="154"/>
                </a:lnTo>
                <a:lnTo>
                  <a:pt x="74" y="154"/>
                </a:lnTo>
                <a:lnTo>
                  <a:pt x="74" y="155"/>
                </a:lnTo>
                <a:lnTo>
                  <a:pt x="74" y="153"/>
                </a:lnTo>
                <a:lnTo>
                  <a:pt x="75" y="158"/>
                </a:lnTo>
                <a:lnTo>
                  <a:pt x="75" y="154"/>
                </a:lnTo>
                <a:lnTo>
                  <a:pt x="76" y="154"/>
                </a:lnTo>
                <a:lnTo>
                  <a:pt x="76" y="156"/>
                </a:lnTo>
                <a:lnTo>
                  <a:pt x="76" y="159"/>
                </a:lnTo>
                <a:lnTo>
                  <a:pt x="77" y="157"/>
                </a:lnTo>
                <a:lnTo>
                  <a:pt x="77" y="157"/>
                </a:lnTo>
                <a:lnTo>
                  <a:pt x="77" y="158"/>
                </a:lnTo>
                <a:lnTo>
                  <a:pt x="78" y="160"/>
                </a:lnTo>
                <a:lnTo>
                  <a:pt x="78" y="159"/>
                </a:lnTo>
                <a:lnTo>
                  <a:pt x="79" y="159"/>
                </a:lnTo>
                <a:lnTo>
                  <a:pt x="79" y="158"/>
                </a:lnTo>
                <a:lnTo>
                  <a:pt x="79" y="159"/>
                </a:lnTo>
                <a:lnTo>
                  <a:pt x="80" y="159"/>
                </a:lnTo>
                <a:lnTo>
                  <a:pt x="80" y="159"/>
                </a:lnTo>
                <a:lnTo>
                  <a:pt x="80" y="162"/>
                </a:lnTo>
                <a:lnTo>
                  <a:pt x="81" y="162"/>
                </a:lnTo>
                <a:lnTo>
                  <a:pt x="81" y="160"/>
                </a:lnTo>
                <a:lnTo>
                  <a:pt x="81" y="162"/>
                </a:lnTo>
                <a:lnTo>
                  <a:pt x="82" y="165"/>
                </a:lnTo>
                <a:lnTo>
                  <a:pt x="82" y="162"/>
                </a:lnTo>
                <a:lnTo>
                  <a:pt x="83" y="160"/>
                </a:lnTo>
                <a:lnTo>
                  <a:pt x="83" y="162"/>
                </a:lnTo>
                <a:lnTo>
                  <a:pt x="83" y="162"/>
                </a:lnTo>
                <a:lnTo>
                  <a:pt x="84" y="162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5" y="164"/>
                </a:lnTo>
                <a:lnTo>
                  <a:pt x="86" y="163"/>
                </a:lnTo>
                <a:lnTo>
                  <a:pt x="86" y="165"/>
                </a:lnTo>
                <a:lnTo>
                  <a:pt x="86" y="166"/>
                </a:lnTo>
                <a:lnTo>
                  <a:pt x="87" y="165"/>
                </a:lnTo>
                <a:lnTo>
                  <a:pt x="87" y="163"/>
                </a:lnTo>
                <a:lnTo>
                  <a:pt x="87" y="165"/>
                </a:lnTo>
                <a:lnTo>
                  <a:pt x="88" y="167"/>
                </a:lnTo>
                <a:lnTo>
                  <a:pt x="88" y="167"/>
                </a:lnTo>
                <a:lnTo>
                  <a:pt x="89" y="166"/>
                </a:lnTo>
                <a:lnTo>
                  <a:pt x="89" y="166"/>
                </a:lnTo>
                <a:lnTo>
                  <a:pt x="89" y="167"/>
                </a:lnTo>
                <a:lnTo>
                  <a:pt x="90" y="167"/>
                </a:lnTo>
                <a:lnTo>
                  <a:pt x="90" y="166"/>
                </a:lnTo>
                <a:lnTo>
                  <a:pt x="90" y="168"/>
                </a:lnTo>
                <a:lnTo>
                  <a:pt x="91" y="169"/>
                </a:lnTo>
                <a:lnTo>
                  <a:pt x="91" y="169"/>
                </a:lnTo>
                <a:lnTo>
                  <a:pt x="91" y="169"/>
                </a:lnTo>
                <a:lnTo>
                  <a:pt x="92" y="170"/>
                </a:lnTo>
                <a:lnTo>
                  <a:pt x="92" y="172"/>
                </a:lnTo>
                <a:lnTo>
                  <a:pt x="93" y="171"/>
                </a:lnTo>
                <a:lnTo>
                  <a:pt x="93" y="169"/>
                </a:lnTo>
                <a:lnTo>
                  <a:pt x="93" y="169"/>
                </a:lnTo>
                <a:lnTo>
                  <a:pt x="94" y="169"/>
                </a:lnTo>
                <a:lnTo>
                  <a:pt x="94" y="171"/>
                </a:lnTo>
                <a:lnTo>
                  <a:pt x="94" y="170"/>
                </a:lnTo>
                <a:lnTo>
                  <a:pt x="95" y="169"/>
                </a:lnTo>
                <a:lnTo>
                  <a:pt x="95" y="171"/>
                </a:lnTo>
                <a:lnTo>
                  <a:pt x="96" y="172"/>
                </a:lnTo>
                <a:lnTo>
                  <a:pt x="96" y="171"/>
                </a:lnTo>
                <a:lnTo>
                  <a:pt x="96" y="173"/>
                </a:lnTo>
                <a:lnTo>
                  <a:pt x="97" y="174"/>
                </a:lnTo>
                <a:lnTo>
                  <a:pt x="97" y="174"/>
                </a:lnTo>
                <a:lnTo>
                  <a:pt x="97" y="176"/>
                </a:lnTo>
                <a:lnTo>
                  <a:pt x="98" y="174"/>
                </a:lnTo>
                <a:lnTo>
                  <a:pt x="98" y="177"/>
                </a:lnTo>
                <a:lnTo>
                  <a:pt x="99" y="173"/>
                </a:lnTo>
                <a:lnTo>
                  <a:pt x="99" y="176"/>
                </a:lnTo>
                <a:lnTo>
                  <a:pt x="99" y="177"/>
                </a:lnTo>
                <a:lnTo>
                  <a:pt x="100" y="178"/>
                </a:lnTo>
                <a:lnTo>
                  <a:pt x="100" y="179"/>
                </a:lnTo>
                <a:lnTo>
                  <a:pt x="100" y="180"/>
                </a:lnTo>
                <a:lnTo>
                  <a:pt x="101" y="182"/>
                </a:lnTo>
                <a:lnTo>
                  <a:pt x="101" y="180"/>
                </a:lnTo>
                <a:lnTo>
                  <a:pt x="101" y="184"/>
                </a:lnTo>
                <a:lnTo>
                  <a:pt x="102" y="183"/>
                </a:lnTo>
                <a:lnTo>
                  <a:pt x="102" y="185"/>
                </a:lnTo>
                <a:lnTo>
                  <a:pt x="103" y="184"/>
                </a:lnTo>
                <a:lnTo>
                  <a:pt x="103" y="184"/>
                </a:lnTo>
                <a:lnTo>
                  <a:pt x="103" y="186"/>
                </a:lnTo>
                <a:lnTo>
                  <a:pt x="104" y="188"/>
                </a:lnTo>
                <a:lnTo>
                  <a:pt x="104" y="190"/>
                </a:lnTo>
                <a:lnTo>
                  <a:pt x="104" y="188"/>
                </a:lnTo>
                <a:lnTo>
                  <a:pt x="105" y="189"/>
                </a:lnTo>
                <a:lnTo>
                  <a:pt x="105" y="192"/>
                </a:lnTo>
                <a:lnTo>
                  <a:pt x="106" y="193"/>
                </a:lnTo>
                <a:lnTo>
                  <a:pt x="106" y="189"/>
                </a:lnTo>
                <a:lnTo>
                  <a:pt x="106" y="191"/>
                </a:lnTo>
                <a:lnTo>
                  <a:pt x="107" y="192"/>
                </a:lnTo>
                <a:lnTo>
                  <a:pt x="107" y="193"/>
                </a:lnTo>
                <a:lnTo>
                  <a:pt x="107" y="195"/>
                </a:lnTo>
                <a:lnTo>
                  <a:pt x="108" y="194"/>
                </a:lnTo>
                <a:lnTo>
                  <a:pt x="108" y="197"/>
                </a:lnTo>
                <a:lnTo>
                  <a:pt x="109" y="196"/>
                </a:lnTo>
                <a:lnTo>
                  <a:pt x="109" y="197"/>
                </a:lnTo>
                <a:lnTo>
                  <a:pt x="109" y="196"/>
                </a:lnTo>
                <a:lnTo>
                  <a:pt x="110" y="197"/>
                </a:lnTo>
                <a:lnTo>
                  <a:pt x="110" y="196"/>
                </a:lnTo>
                <a:lnTo>
                  <a:pt x="110" y="198"/>
                </a:lnTo>
              </a:path>
            </a:pathLst>
          </a:custGeom>
          <a:noFill/>
          <a:ln w="28575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544" name="Group 2543"/>
          <p:cNvGrpSpPr/>
          <p:nvPr/>
        </p:nvGrpSpPr>
        <p:grpSpPr>
          <a:xfrm>
            <a:off x="20159660" y="30615097"/>
            <a:ext cx="3328209" cy="961944"/>
            <a:chOff x="11067152" y="13154628"/>
            <a:chExt cx="3907054" cy="756148"/>
          </a:xfrm>
        </p:grpSpPr>
        <p:pic>
          <p:nvPicPr>
            <p:cNvPr id="2545" name="Picture 2544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42345" r="71380" b="47931"/>
            <a:stretch/>
          </p:blipFill>
          <p:spPr bwMode="auto">
            <a:xfrm>
              <a:off x="11067152" y="13154629"/>
              <a:ext cx="1099447" cy="75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6" name="Picture 2545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4" t="42345" r="40378" b="47931"/>
            <a:stretch/>
          </p:blipFill>
          <p:spPr bwMode="auto">
            <a:xfrm>
              <a:off x="12439283" y="13154629"/>
              <a:ext cx="1117601" cy="75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7" name="Picture 2546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9" t="42345" r="9508" b="47931"/>
            <a:stretch/>
          </p:blipFill>
          <p:spPr bwMode="auto">
            <a:xfrm>
              <a:off x="13871844" y="13154628"/>
              <a:ext cx="1102362" cy="756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8" name="Rectangle 2547"/>
          <p:cNvSpPr/>
          <p:nvPr/>
        </p:nvSpPr>
        <p:spPr>
          <a:xfrm>
            <a:off x="20437357" y="28962811"/>
            <a:ext cx="353084" cy="69389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49" name="Rectangle 2548"/>
          <p:cNvSpPr/>
          <p:nvPr/>
        </p:nvSpPr>
        <p:spPr>
          <a:xfrm>
            <a:off x="21641576" y="28962811"/>
            <a:ext cx="353084" cy="69389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0" name="Rectangle 2549"/>
          <p:cNvSpPr/>
          <p:nvPr/>
        </p:nvSpPr>
        <p:spPr>
          <a:xfrm>
            <a:off x="22842060" y="28962811"/>
            <a:ext cx="353084" cy="69389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1" name="Rectangle 2550"/>
          <p:cNvSpPr/>
          <p:nvPr/>
        </p:nvSpPr>
        <p:spPr>
          <a:xfrm flipH="1">
            <a:off x="23380829" y="29234686"/>
            <a:ext cx="7745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2552" name="Rectangle 2551"/>
          <p:cNvSpPr/>
          <p:nvPr/>
        </p:nvSpPr>
        <p:spPr>
          <a:xfrm flipH="1">
            <a:off x="23569346" y="29613553"/>
            <a:ext cx="54864" cy="638379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3" name="Rectangle 2552"/>
          <p:cNvSpPr/>
          <p:nvPr/>
        </p:nvSpPr>
        <p:spPr>
          <a:xfrm flipH="1">
            <a:off x="23452606" y="30665758"/>
            <a:ext cx="64633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2554" name="Rectangle 2553"/>
          <p:cNvSpPr/>
          <p:nvPr/>
        </p:nvSpPr>
        <p:spPr>
          <a:xfrm flipH="1">
            <a:off x="23566004" y="31021144"/>
            <a:ext cx="54864" cy="555897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5" name="Rectangle 273"/>
          <p:cNvSpPr>
            <a:spLocks noChangeArrowheads="1"/>
          </p:cNvSpPr>
          <p:nvPr/>
        </p:nvSpPr>
        <p:spPr bwMode="auto">
          <a:xfrm>
            <a:off x="20416599" y="31833233"/>
            <a:ext cx="333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1-3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6" name="Rectangle 273"/>
          <p:cNvSpPr>
            <a:spLocks noChangeArrowheads="1"/>
          </p:cNvSpPr>
          <p:nvPr/>
        </p:nvSpPr>
        <p:spPr bwMode="auto">
          <a:xfrm>
            <a:off x="22762316" y="31836541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23-25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7" name="Rectangle 273"/>
          <p:cNvSpPr>
            <a:spLocks noChangeArrowheads="1"/>
          </p:cNvSpPr>
          <p:nvPr/>
        </p:nvSpPr>
        <p:spPr bwMode="auto">
          <a:xfrm>
            <a:off x="21467440" y="31842077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13-15</a:t>
            </a:r>
            <a:endParaRPr kumimoji="0" lang="en-US" alt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58" name="Rectangle 2557"/>
          <p:cNvSpPr/>
          <p:nvPr/>
        </p:nvSpPr>
        <p:spPr>
          <a:xfrm>
            <a:off x="18880564" y="30708600"/>
            <a:ext cx="1236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Forward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behavior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2559" name="Rectangle 2558"/>
          <p:cNvSpPr/>
          <p:nvPr/>
        </p:nvSpPr>
        <p:spPr>
          <a:xfrm>
            <a:off x="18880564" y="29234686"/>
            <a:ext cx="915635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AWA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neural</a:t>
            </a:r>
            <a:endParaRPr kumimoji="0" lang="en-US" sz="1800" i="0" u="none" strike="noStrike" kern="0" cap="none" spc="0" normalizeH="0" baseline="0" noProof="0" dirty="0">
              <a:ln w="0"/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activity</a:t>
            </a:r>
          </a:p>
        </p:txBody>
      </p:sp>
      <p:sp>
        <p:nvSpPr>
          <p:cNvPr id="2560" name="Rectangle 2559"/>
          <p:cNvSpPr/>
          <p:nvPr/>
        </p:nvSpPr>
        <p:spPr>
          <a:xfrm>
            <a:off x="18880564" y="31787068"/>
            <a:ext cx="8258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Trial #</a:t>
            </a:r>
            <a:endParaRPr kumimoji="0" lang="en-US" sz="1800" i="0" u="none" strike="noStrike" kern="0" cap="none" spc="0" normalizeH="0" baseline="0" noProof="0" dirty="0">
              <a:ln w="0"/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561" name="Group 2560"/>
          <p:cNvGrpSpPr/>
          <p:nvPr/>
        </p:nvGrpSpPr>
        <p:grpSpPr>
          <a:xfrm>
            <a:off x="20228943" y="28231690"/>
            <a:ext cx="3328190" cy="213505"/>
            <a:chOff x="25833137" y="152400"/>
            <a:chExt cx="3657600" cy="228600"/>
          </a:xfrm>
        </p:grpSpPr>
        <p:cxnSp>
          <p:nvCxnSpPr>
            <p:cNvPr id="2562" name="Straight Connector 2561"/>
            <p:cNvCxnSpPr/>
            <p:nvPr/>
          </p:nvCxnSpPr>
          <p:spPr>
            <a:xfrm>
              <a:off x="258331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" name="Straight Connector 2562"/>
            <p:cNvCxnSpPr/>
            <p:nvPr/>
          </p:nvCxnSpPr>
          <p:spPr>
            <a:xfrm>
              <a:off x="259855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" name="Straight Connector 2563"/>
            <p:cNvCxnSpPr/>
            <p:nvPr/>
          </p:nvCxnSpPr>
          <p:spPr>
            <a:xfrm>
              <a:off x="261379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" name="Straight Connector 2564"/>
            <p:cNvCxnSpPr/>
            <p:nvPr/>
          </p:nvCxnSpPr>
          <p:spPr>
            <a:xfrm>
              <a:off x="262903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" name="Straight Connector 2565"/>
            <p:cNvCxnSpPr/>
            <p:nvPr/>
          </p:nvCxnSpPr>
          <p:spPr>
            <a:xfrm>
              <a:off x="264427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" name="Straight Connector 2566"/>
            <p:cNvCxnSpPr/>
            <p:nvPr/>
          </p:nvCxnSpPr>
          <p:spPr>
            <a:xfrm>
              <a:off x="265951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" name="Straight Connector 2567"/>
            <p:cNvCxnSpPr/>
            <p:nvPr/>
          </p:nvCxnSpPr>
          <p:spPr>
            <a:xfrm>
              <a:off x="267475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" name="Straight Connector 2568"/>
            <p:cNvCxnSpPr/>
            <p:nvPr/>
          </p:nvCxnSpPr>
          <p:spPr>
            <a:xfrm>
              <a:off x="268999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" name="Straight Connector 2569"/>
            <p:cNvCxnSpPr/>
            <p:nvPr/>
          </p:nvCxnSpPr>
          <p:spPr>
            <a:xfrm>
              <a:off x="270523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" name="Straight Connector 2570"/>
            <p:cNvCxnSpPr/>
            <p:nvPr/>
          </p:nvCxnSpPr>
          <p:spPr>
            <a:xfrm>
              <a:off x="272047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" name="Straight Connector 2571"/>
            <p:cNvCxnSpPr/>
            <p:nvPr/>
          </p:nvCxnSpPr>
          <p:spPr>
            <a:xfrm>
              <a:off x="273571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" name="Straight Connector 2572"/>
            <p:cNvCxnSpPr/>
            <p:nvPr/>
          </p:nvCxnSpPr>
          <p:spPr>
            <a:xfrm>
              <a:off x="275095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" name="Straight Connector 2573"/>
            <p:cNvCxnSpPr/>
            <p:nvPr/>
          </p:nvCxnSpPr>
          <p:spPr>
            <a:xfrm>
              <a:off x="276619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" name="Straight Connector 2574"/>
            <p:cNvCxnSpPr/>
            <p:nvPr/>
          </p:nvCxnSpPr>
          <p:spPr>
            <a:xfrm>
              <a:off x="278143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" name="Straight Connector 2575"/>
            <p:cNvCxnSpPr/>
            <p:nvPr/>
          </p:nvCxnSpPr>
          <p:spPr>
            <a:xfrm>
              <a:off x="279667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" name="Straight Connector 2576"/>
            <p:cNvCxnSpPr/>
            <p:nvPr/>
          </p:nvCxnSpPr>
          <p:spPr>
            <a:xfrm>
              <a:off x="281191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" name="Straight Connector 2577"/>
            <p:cNvCxnSpPr/>
            <p:nvPr/>
          </p:nvCxnSpPr>
          <p:spPr>
            <a:xfrm>
              <a:off x="282715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" name="Straight Connector 2578"/>
            <p:cNvCxnSpPr/>
            <p:nvPr/>
          </p:nvCxnSpPr>
          <p:spPr>
            <a:xfrm>
              <a:off x="284239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" name="Straight Connector 2579"/>
            <p:cNvCxnSpPr/>
            <p:nvPr/>
          </p:nvCxnSpPr>
          <p:spPr>
            <a:xfrm>
              <a:off x="285763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" name="Straight Connector 2580"/>
            <p:cNvCxnSpPr/>
            <p:nvPr/>
          </p:nvCxnSpPr>
          <p:spPr>
            <a:xfrm>
              <a:off x="287287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" name="Straight Connector 2581"/>
            <p:cNvCxnSpPr/>
            <p:nvPr/>
          </p:nvCxnSpPr>
          <p:spPr>
            <a:xfrm>
              <a:off x="288811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" name="Straight Connector 2582"/>
            <p:cNvCxnSpPr/>
            <p:nvPr/>
          </p:nvCxnSpPr>
          <p:spPr>
            <a:xfrm>
              <a:off x="290335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" name="Straight Connector 2583"/>
            <p:cNvCxnSpPr/>
            <p:nvPr/>
          </p:nvCxnSpPr>
          <p:spPr>
            <a:xfrm>
              <a:off x="291859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" name="Straight Connector 2584"/>
            <p:cNvCxnSpPr/>
            <p:nvPr/>
          </p:nvCxnSpPr>
          <p:spPr>
            <a:xfrm>
              <a:off x="293383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" name="Straight Connector 2585"/>
            <p:cNvCxnSpPr/>
            <p:nvPr/>
          </p:nvCxnSpPr>
          <p:spPr>
            <a:xfrm>
              <a:off x="29490737" y="152400"/>
              <a:ext cx="0" cy="228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7" name="Rectangle 2586"/>
          <p:cNvSpPr/>
          <p:nvPr/>
        </p:nvSpPr>
        <p:spPr>
          <a:xfrm>
            <a:off x="18880564" y="28041600"/>
            <a:ext cx="671979" cy="64633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n w="0"/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trials</a:t>
            </a:r>
            <a:endParaRPr kumimoji="0" lang="en-US" sz="1800" i="0" u="none" strike="noStrike" kern="0" cap="none" spc="0" normalizeH="0" baseline="0" noProof="0" dirty="0">
              <a:ln w="0"/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88" name="Rectangle 2587"/>
          <p:cNvSpPr/>
          <p:nvPr/>
        </p:nvSpPr>
        <p:spPr>
          <a:xfrm>
            <a:off x="20716718" y="27876804"/>
            <a:ext cx="2108269" cy="36933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ln w="0"/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µM </a:t>
            </a:r>
            <a:r>
              <a:rPr kumimoji="0" lang="en-US" sz="1800" i="0" u="none" strike="noStrike" kern="0" cap="none" spc="0" normalizeH="0" baseline="0" noProof="0" dirty="0" err="1">
                <a:ln w="0"/>
                <a:solidFill>
                  <a:srgbClr val="00B050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diacetyl</a:t>
            </a:r>
            <a:r>
              <a:rPr kumimoji="0" lang="en-US" sz="1800" i="0" u="none" strike="noStrike" kern="0" cap="none" spc="0" normalizeH="0" baseline="0" noProof="0" dirty="0">
                <a:ln w="0"/>
                <a:solidFill>
                  <a:srgbClr val="00B050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20 s</a:t>
            </a:r>
          </a:p>
        </p:txBody>
      </p:sp>
      <p:cxnSp>
        <p:nvCxnSpPr>
          <p:cNvPr id="2589" name="Straight Connector 2588"/>
          <p:cNvCxnSpPr/>
          <p:nvPr/>
        </p:nvCxnSpPr>
        <p:spPr>
          <a:xfrm>
            <a:off x="20194302" y="28536490"/>
            <a:ext cx="346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" name="Straight Connector 2589"/>
          <p:cNvCxnSpPr/>
          <p:nvPr/>
        </p:nvCxnSpPr>
        <p:spPr>
          <a:xfrm>
            <a:off x="21717000" y="28536490"/>
            <a:ext cx="346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Straight Connector 2590"/>
          <p:cNvCxnSpPr/>
          <p:nvPr/>
        </p:nvCxnSpPr>
        <p:spPr>
          <a:xfrm>
            <a:off x="23239698" y="28536490"/>
            <a:ext cx="346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2" name="Straight Connector 2591"/>
          <p:cNvCxnSpPr/>
          <p:nvPr/>
        </p:nvCxnSpPr>
        <p:spPr>
          <a:xfrm>
            <a:off x="20379768" y="28536490"/>
            <a:ext cx="194232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3" name="Straight Connector 2592"/>
          <p:cNvCxnSpPr/>
          <p:nvPr/>
        </p:nvCxnSpPr>
        <p:spPr>
          <a:xfrm flipH="1">
            <a:off x="21865624" y="28536490"/>
            <a:ext cx="38144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4" name="Straight Connector 2593"/>
          <p:cNvCxnSpPr/>
          <p:nvPr/>
        </p:nvCxnSpPr>
        <p:spPr>
          <a:xfrm flipH="1">
            <a:off x="23081777" y="28536490"/>
            <a:ext cx="349767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5" name="Picture 2594"/>
          <p:cNvPicPr>
            <a:picLocks noChangeAspect="1"/>
          </p:cNvPicPr>
          <p:nvPr/>
        </p:nvPicPr>
        <p:blipFill rotWithShape="1">
          <a:blip r:embed="rId17"/>
          <a:srcRect l="72128" r="18107"/>
          <a:stretch/>
        </p:blipFill>
        <p:spPr>
          <a:xfrm>
            <a:off x="20497799" y="7391400"/>
            <a:ext cx="381001" cy="71634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2707600" y="17946853"/>
            <a:ext cx="552101" cy="4684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719671" y="1776580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96" name="Text Box 74"/>
          <p:cNvSpPr txBox="1">
            <a:spLocks noChangeArrowheads="1"/>
          </p:cNvSpPr>
          <p:nvPr/>
        </p:nvSpPr>
        <p:spPr bwMode="auto">
          <a:xfrm>
            <a:off x="27720602" y="19888200"/>
            <a:ext cx="12787313" cy="11080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3657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Future directions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660206" y="8077200"/>
            <a:ext cx="3998953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marL="0" lvl="1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Linear compensation: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downstream circuits become equally sensitized to respond to weaker input </a:t>
            </a:r>
          </a:p>
        </p:txBody>
      </p:sp>
      <p:sp>
        <p:nvSpPr>
          <p:cNvPr id="2597" name="Rectangle 2596"/>
          <p:cNvSpPr/>
          <p:nvPr/>
        </p:nvSpPr>
        <p:spPr>
          <a:xfrm>
            <a:off x="33023478" y="8078312"/>
            <a:ext cx="4501983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marL="0" lvl="1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Nonlinear flip-flop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downstream circuits are insensitive to changes in neural response above inflection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657365" y="876454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39308150" y="7628374"/>
            <a:ext cx="8027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</a:pPr>
            <a:r>
              <a:rPr lang="en-US" sz="4400" i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l-GR" sz="4400" i="1" dirty="0">
                <a:solidFill>
                  <a:srgbClr val="000000"/>
                </a:solidFill>
                <a:cs typeface="Arial" panose="020B0604020202020204" pitchFamily="34" charset="0"/>
              </a:rPr>
              <a:t>ν</a:t>
            </a:r>
            <a:endParaRPr 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501346" y="8430587"/>
            <a:ext cx="0" cy="78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785800" y="936813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041601" y="12331208"/>
            <a:ext cx="12801600" cy="4966192"/>
            <a:chOff x="27178825" y="14401800"/>
            <a:chExt cx="13995916" cy="4966192"/>
          </a:xfrm>
        </p:grpSpPr>
        <p:grpSp>
          <p:nvGrpSpPr>
            <p:cNvPr id="2598" name="Group 2597"/>
            <p:cNvGrpSpPr/>
            <p:nvPr/>
          </p:nvGrpSpPr>
          <p:grpSpPr>
            <a:xfrm>
              <a:off x="28475810" y="17240339"/>
              <a:ext cx="11836680" cy="1616268"/>
              <a:chOff x="28475810" y="17240339"/>
              <a:chExt cx="11836680" cy="1276261"/>
            </a:xfrm>
          </p:grpSpPr>
          <p:sp>
            <p:nvSpPr>
              <p:cNvPr id="2599" name="Freeform 36"/>
              <p:cNvSpPr>
                <a:spLocks/>
              </p:cNvSpPr>
              <p:nvPr/>
            </p:nvSpPr>
            <p:spPr bwMode="auto">
              <a:xfrm>
                <a:off x="28475810" y="18179986"/>
                <a:ext cx="11577971" cy="336614"/>
              </a:xfrm>
              <a:custGeom>
                <a:avLst/>
                <a:gdLst>
                  <a:gd name="T0" fmla="*/ 235 w 7293"/>
                  <a:gd name="T1" fmla="*/ 178 h 212"/>
                  <a:gd name="T2" fmla="*/ 472 w 7293"/>
                  <a:gd name="T3" fmla="*/ 129 h 212"/>
                  <a:gd name="T4" fmla="*/ 706 w 7293"/>
                  <a:gd name="T5" fmla="*/ 212 h 212"/>
                  <a:gd name="T6" fmla="*/ 941 w 7293"/>
                  <a:gd name="T7" fmla="*/ 187 h 212"/>
                  <a:gd name="T8" fmla="*/ 1177 w 7293"/>
                  <a:gd name="T9" fmla="*/ 15 h 212"/>
                  <a:gd name="T10" fmla="*/ 1412 w 7293"/>
                  <a:gd name="T11" fmla="*/ 212 h 212"/>
                  <a:gd name="T12" fmla="*/ 1646 w 7293"/>
                  <a:gd name="T13" fmla="*/ 163 h 212"/>
                  <a:gd name="T14" fmla="*/ 1882 w 7293"/>
                  <a:gd name="T15" fmla="*/ 25 h 212"/>
                  <a:gd name="T16" fmla="*/ 2117 w 7293"/>
                  <a:gd name="T17" fmla="*/ 212 h 212"/>
                  <a:gd name="T18" fmla="*/ 2347 w 7293"/>
                  <a:gd name="T19" fmla="*/ 113 h 212"/>
                  <a:gd name="T20" fmla="*/ 2581 w 7293"/>
                  <a:gd name="T21" fmla="*/ 64 h 212"/>
                  <a:gd name="T22" fmla="*/ 2818 w 7293"/>
                  <a:gd name="T23" fmla="*/ 212 h 212"/>
                  <a:gd name="T24" fmla="*/ 3053 w 7293"/>
                  <a:gd name="T25" fmla="*/ 88 h 212"/>
                  <a:gd name="T26" fmla="*/ 3287 w 7293"/>
                  <a:gd name="T27" fmla="*/ 167 h 212"/>
                  <a:gd name="T28" fmla="*/ 3524 w 7293"/>
                  <a:gd name="T29" fmla="*/ 50 h 212"/>
                  <a:gd name="T30" fmla="*/ 3758 w 7293"/>
                  <a:gd name="T31" fmla="*/ 212 h 212"/>
                  <a:gd name="T32" fmla="*/ 3993 w 7293"/>
                  <a:gd name="T33" fmla="*/ 197 h 212"/>
                  <a:gd name="T34" fmla="*/ 4228 w 7293"/>
                  <a:gd name="T35" fmla="*/ 40 h 212"/>
                  <a:gd name="T36" fmla="*/ 4458 w 7293"/>
                  <a:gd name="T37" fmla="*/ 212 h 212"/>
                  <a:gd name="T38" fmla="*/ 4693 w 7293"/>
                  <a:gd name="T39" fmla="*/ 197 h 212"/>
                  <a:gd name="T40" fmla="*/ 4927 w 7293"/>
                  <a:gd name="T41" fmla="*/ 64 h 212"/>
                  <a:gd name="T42" fmla="*/ 5163 w 7293"/>
                  <a:gd name="T43" fmla="*/ 212 h 212"/>
                  <a:gd name="T44" fmla="*/ 5398 w 7293"/>
                  <a:gd name="T45" fmla="*/ 132 h 212"/>
                  <a:gd name="T46" fmla="*/ 5633 w 7293"/>
                  <a:gd name="T47" fmla="*/ 69 h 212"/>
                  <a:gd name="T48" fmla="*/ 5870 w 7293"/>
                  <a:gd name="T49" fmla="*/ 212 h 212"/>
                  <a:gd name="T50" fmla="*/ 6105 w 7293"/>
                  <a:gd name="T51" fmla="*/ 124 h 212"/>
                  <a:gd name="T52" fmla="*/ 6339 w 7293"/>
                  <a:gd name="T53" fmla="*/ 104 h 212"/>
                  <a:gd name="T54" fmla="*/ 6568 w 7293"/>
                  <a:gd name="T55" fmla="*/ 212 h 212"/>
                  <a:gd name="T56" fmla="*/ 6805 w 7293"/>
                  <a:gd name="T57" fmla="*/ 129 h 212"/>
                  <a:gd name="T58" fmla="*/ 7039 w 7293"/>
                  <a:gd name="T59" fmla="*/ 182 h 212"/>
                  <a:gd name="T60" fmla="*/ 7274 w 7293"/>
                  <a:gd name="T61" fmla="*/ 129 h 212"/>
                  <a:gd name="T62" fmla="*/ 7073 w 7293"/>
                  <a:gd name="T63" fmla="*/ 212 h 212"/>
                  <a:gd name="T64" fmla="*/ 6839 w 7293"/>
                  <a:gd name="T65" fmla="*/ 212 h 212"/>
                  <a:gd name="T66" fmla="*/ 6603 w 7293"/>
                  <a:gd name="T67" fmla="*/ 212 h 212"/>
                  <a:gd name="T68" fmla="*/ 6368 w 7293"/>
                  <a:gd name="T69" fmla="*/ 212 h 212"/>
                  <a:gd name="T70" fmla="*/ 6133 w 7293"/>
                  <a:gd name="T71" fmla="*/ 212 h 212"/>
                  <a:gd name="T72" fmla="*/ 5904 w 7293"/>
                  <a:gd name="T73" fmla="*/ 212 h 212"/>
                  <a:gd name="T74" fmla="*/ 5667 w 7293"/>
                  <a:gd name="T75" fmla="*/ 212 h 212"/>
                  <a:gd name="T76" fmla="*/ 5433 w 7293"/>
                  <a:gd name="T77" fmla="*/ 212 h 212"/>
                  <a:gd name="T78" fmla="*/ 5198 w 7293"/>
                  <a:gd name="T79" fmla="*/ 212 h 212"/>
                  <a:gd name="T80" fmla="*/ 4962 w 7293"/>
                  <a:gd name="T81" fmla="*/ 212 h 212"/>
                  <a:gd name="T82" fmla="*/ 4727 w 7293"/>
                  <a:gd name="T83" fmla="*/ 212 h 212"/>
                  <a:gd name="T84" fmla="*/ 4493 w 7293"/>
                  <a:gd name="T85" fmla="*/ 212 h 212"/>
                  <a:gd name="T86" fmla="*/ 4257 w 7293"/>
                  <a:gd name="T87" fmla="*/ 212 h 212"/>
                  <a:gd name="T88" fmla="*/ 4022 w 7293"/>
                  <a:gd name="T89" fmla="*/ 212 h 212"/>
                  <a:gd name="T90" fmla="*/ 3791 w 7293"/>
                  <a:gd name="T91" fmla="*/ 212 h 212"/>
                  <a:gd name="T92" fmla="*/ 3558 w 7293"/>
                  <a:gd name="T93" fmla="*/ 212 h 212"/>
                  <a:gd name="T94" fmla="*/ 3321 w 7293"/>
                  <a:gd name="T95" fmla="*/ 212 h 212"/>
                  <a:gd name="T96" fmla="*/ 3086 w 7293"/>
                  <a:gd name="T97" fmla="*/ 212 h 212"/>
                  <a:gd name="T98" fmla="*/ 2852 w 7293"/>
                  <a:gd name="T99" fmla="*/ 212 h 212"/>
                  <a:gd name="T100" fmla="*/ 2615 w 7293"/>
                  <a:gd name="T101" fmla="*/ 212 h 212"/>
                  <a:gd name="T102" fmla="*/ 2381 w 7293"/>
                  <a:gd name="T103" fmla="*/ 212 h 212"/>
                  <a:gd name="T104" fmla="*/ 2147 w 7293"/>
                  <a:gd name="T105" fmla="*/ 212 h 212"/>
                  <a:gd name="T106" fmla="*/ 1910 w 7293"/>
                  <a:gd name="T107" fmla="*/ 212 h 212"/>
                  <a:gd name="T108" fmla="*/ 1681 w 7293"/>
                  <a:gd name="T109" fmla="*/ 212 h 212"/>
                  <a:gd name="T110" fmla="*/ 1446 w 7293"/>
                  <a:gd name="T111" fmla="*/ 212 h 212"/>
                  <a:gd name="T112" fmla="*/ 1212 w 7293"/>
                  <a:gd name="T113" fmla="*/ 212 h 212"/>
                  <a:gd name="T114" fmla="*/ 975 w 7293"/>
                  <a:gd name="T115" fmla="*/ 212 h 212"/>
                  <a:gd name="T116" fmla="*/ 740 w 7293"/>
                  <a:gd name="T117" fmla="*/ 212 h 212"/>
                  <a:gd name="T118" fmla="*/ 505 w 7293"/>
                  <a:gd name="T119" fmla="*/ 212 h 212"/>
                  <a:gd name="T120" fmla="*/ 269 w 7293"/>
                  <a:gd name="T121" fmla="*/ 212 h 212"/>
                  <a:gd name="T122" fmla="*/ 34 w 7293"/>
                  <a:gd name="T123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93" h="212">
                    <a:moveTo>
                      <a:pt x="0" y="148"/>
                    </a:moveTo>
                    <a:lnTo>
                      <a:pt x="20" y="148"/>
                    </a:lnTo>
                    <a:lnTo>
                      <a:pt x="20" y="167"/>
                    </a:lnTo>
                    <a:lnTo>
                      <a:pt x="34" y="167"/>
                    </a:lnTo>
                    <a:lnTo>
                      <a:pt x="34" y="163"/>
                    </a:lnTo>
                    <a:lnTo>
                      <a:pt x="53" y="163"/>
                    </a:lnTo>
                    <a:lnTo>
                      <a:pt x="53" y="132"/>
                    </a:lnTo>
                    <a:lnTo>
                      <a:pt x="69" y="132"/>
                    </a:lnTo>
                    <a:lnTo>
                      <a:pt x="69" y="148"/>
                    </a:lnTo>
                    <a:lnTo>
                      <a:pt x="88" y="148"/>
                    </a:lnTo>
                    <a:lnTo>
                      <a:pt x="88" y="144"/>
                    </a:lnTo>
                    <a:lnTo>
                      <a:pt x="103" y="144"/>
                    </a:lnTo>
                    <a:lnTo>
                      <a:pt x="103" y="163"/>
                    </a:lnTo>
                    <a:lnTo>
                      <a:pt x="119" y="163"/>
                    </a:lnTo>
                    <a:lnTo>
                      <a:pt x="119" y="178"/>
                    </a:lnTo>
                    <a:lnTo>
                      <a:pt x="138" y="178"/>
                    </a:lnTo>
                    <a:lnTo>
                      <a:pt x="138" y="192"/>
                    </a:lnTo>
                    <a:lnTo>
                      <a:pt x="153" y="192"/>
                    </a:lnTo>
                    <a:lnTo>
                      <a:pt x="153" y="192"/>
                    </a:lnTo>
                    <a:lnTo>
                      <a:pt x="172" y="192"/>
                    </a:lnTo>
                    <a:lnTo>
                      <a:pt x="172" y="192"/>
                    </a:lnTo>
                    <a:lnTo>
                      <a:pt x="188" y="192"/>
                    </a:lnTo>
                    <a:lnTo>
                      <a:pt x="188" y="197"/>
                    </a:lnTo>
                    <a:lnTo>
                      <a:pt x="207" y="197"/>
                    </a:lnTo>
                    <a:lnTo>
                      <a:pt x="207" y="187"/>
                    </a:lnTo>
                    <a:lnTo>
                      <a:pt x="222" y="187"/>
                    </a:lnTo>
                    <a:lnTo>
                      <a:pt x="222" y="178"/>
                    </a:lnTo>
                    <a:lnTo>
                      <a:pt x="235" y="178"/>
                    </a:lnTo>
                    <a:lnTo>
                      <a:pt x="235" y="178"/>
                    </a:lnTo>
                    <a:lnTo>
                      <a:pt x="256" y="178"/>
                    </a:lnTo>
                    <a:lnTo>
                      <a:pt x="256" y="192"/>
                    </a:lnTo>
                    <a:lnTo>
                      <a:pt x="269" y="192"/>
                    </a:lnTo>
                    <a:lnTo>
                      <a:pt x="269" y="182"/>
                    </a:lnTo>
                    <a:lnTo>
                      <a:pt x="290" y="182"/>
                    </a:lnTo>
                    <a:lnTo>
                      <a:pt x="290" y="124"/>
                    </a:lnTo>
                    <a:lnTo>
                      <a:pt x="304" y="124"/>
                    </a:lnTo>
                    <a:lnTo>
                      <a:pt x="304" y="113"/>
                    </a:lnTo>
                    <a:lnTo>
                      <a:pt x="319" y="113"/>
                    </a:lnTo>
                    <a:lnTo>
                      <a:pt x="319" y="113"/>
                    </a:lnTo>
                    <a:lnTo>
                      <a:pt x="338" y="113"/>
                    </a:lnTo>
                    <a:lnTo>
                      <a:pt x="338" y="119"/>
                    </a:lnTo>
                    <a:lnTo>
                      <a:pt x="354" y="119"/>
                    </a:lnTo>
                    <a:lnTo>
                      <a:pt x="354" y="144"/>
                    </a:lnTo>
                    <a:lnTo>
                      <a:pt x="373" y="144"/>
                    </a:lnTo>
                    <a:lnTo>
                      <a:pt x="373" y="124"/>
                    </a:lnTo>
                    <a:lnTo>
                      <a:pt x="388" y="124"/>
                    </a:lnTo>
                    <a:lnTo>
                      <a:pt x="388" y="124"/>
                    </a:lnTo>
                    <a:lnTo>
                      <a:pt x="407" y="124"/>
                    </a:lnTo>
                    <a:lnTo>
                      <a:pt x="407" y="113"/>
                    </a:lnTo>
                    <a:lnTo>
                      <a:pt x="422" y="113"/>
                    </a:lnTo>
                    <a:lnTo>
                      <a:pt x="422" y="88"/>
                    </a:lnTo>
                    <a:lnTo>
                      <a:pt x="437" y="88"/>
                    </a:lnTo>
                    <a:lnTo>
                      <a:pt x="437" y="119"/>
                    </a:lnTo>
                    <a:lnTo>
                      <a:pt x="456" y="119"/>
                    </a:lnTo>
                    <a:lnTo>
                      <a:pt x="456" y="129"/>
                    </a:lnTo>
                    <a:lnTo>
                      <a:pt x="472" y="129"/>
                    </a:lnTo>
                    <a:lnTo>
                      <a:pt x="472" y="144"/>
                    </a:lnTo>
                    <a:lnTo>
                      <a:pt x="491" y="144"/>
                    </a:lnTo>
                    <a:lnTo>
                      <a:pt x="491" y="139"/>
                    </a:lnTo>
                    <a:lnTo>
                      <a:pt x="505" y="139"/>
                    </a:lnTo>
                    <a:lnTo>
                      <a:pt x="505" y="212"/>
                    </a:lnTo>
                    <a:lnTo>
                      <a:pt x="525" y="212"/>
                    </a:lnTo>
                    <a:lnTo>
                      <a:pt x="525" y="212"/>
                    </a:lnTo>
                    <a:lnTo>
                      <a:pt x="540" y="212"/>
                    </a:lnTo>
                    <a:lnTo>
                      <a:pt x="540" y="212"/>
                    </a:lnTo>
                    <a:lnTo>
                      <a:pt x="554" y="212"/>
                    </a:lnTo>
                    <a:lnTo>
                      <a:pt x="554" y="212"/>
                    </a:lnTo>
                    <a:lnTo>
                      <a:pt x="574" y="212"/>
                    </a:lnTo>
                    <a:lnTo>
                      <a:pt x="574" y="212"/>
                    </a:lnTo>
                    <a:lnTo>
                      <a:pt x="588" y="212"/>
                    </a:lnTo>
                    <a:lnTo>
                      <a:pt x="588" y="212"/>
                    </a:lnTo>
                    <a:lnTo>
                      <a:pt x="609" y="212"/>
                    </a:lnTo>
                    <a:lnTo>
                      <a:pt x="609" y="212"/>
                    </a:lnTo>
                    <a:lnTo>
                      <a:pt x="622" y="212"/>
                    </a:lnTo>
                    <a:lnTo>
                      <a:pt x="622" y="212"/>
                    </a:lnTo>
                    <a:lnTo>
                      <a:pt x="637" y="212"/>
                    </a:lnTo>
                    <a:lnTo>
                      <a:pt x="637" y="212"/>
                    </a:lnTo>
                    <a:lnTo>
                      <a:pt x="657" y="212"/>
                    </a:lnTo>
                    <a:lnTo>
                      <a:pt x="657" y="212"/>
                    </a:lnTo>
                    <a:lnTo>
                      <a:pt x="672" y="212"/>
                    </a:lnTo>
                    <a:lnTo>
                      <a:pt x="672" y="212"/>
                    </a:lnTo>
                    <a:lnTo>
                      <a:pt x="691" y="212"/>
                    </a:lnTo>
                    <a:lnTo>
                      <a:pt x="691" y="212"/>
                    </a:lnTo>
                    <a:lnTo>
                      <a:pt x="706" y="212"/>
                    </a:lnTo>
                    <a:lnTo>
                      <a:pt x="706" y="212"/>
                    </a:lnTo>
                    <a:lnTo>
                      <a:pt x="725" y="212"/>
                    </a:lnTo>
                    <a:lnTo>
                      <a:pt x="725" y="212"/>
                    </a:lnTo>
                    <a:lnTo>
                      <a:pt x="740" y="212"/>
                    </a:lnTo>
                    <a:lnTo>
                      <a:pt x="740" y="212"/>
                    </a:lnTo>
                    <a:lnTo>
                      <a:pt x="756" y="212"/>
                    </a:lnTo>
                    <a:lnTo>
                      <a:pt x="756" y="85"/>
                    </a:lnTo>
                    <a:lnTo>
                      <a:pt x="775" y="85"/>
                    </a:lnTo>
                    <a:lnTo>
                      <a:pt x="775" y="79"/>
                    </a:lnTo>
                    <a:lnTo>
                      <a:pt x="790" y="79"/>
                    </a:lnTo>
                    <a:lnTo>
                      <a:pt x="790" y="88"/>
                    </a:lnTo>
                    <a:lnTo>
                      <a:pt x="809" y="88"/>
                    </a:lnTo>
                    <a:lnTo>
                      <a:pt x="809" y="98"/>
                    </a:lnTo>
                    <a:lnTo>
                      <a:pt x="824" y="98"/>
                    </a:lnTo>
                    <a:lnTo>
                      <a:pt x="824" y="94"/>
                    </a:lnTo>
                    <a:lnTo>
                      <a:pt x="843" y="94"/>
                    </a:lnTo>
                    <a:lnTo>
                      <a:pt x="843" y="110"/>
                    </a:lnTo>
                    <a:lnTo>
                      <a:pt x="858" y="110"/>
                    </a:lnTo>
                    <a:lnTo>
                      <a:pt x="858" y="129"/>
                    </a:lnTo>
                    <a:lnTo>
                      <a:pt x="873" y="129"/>
                    </a:lnTo>
                    <a:lnTo>
                      <a:pt x="873" y="158"/>
                    </a:lnTo>
                    <a:lnTo>
                      <a:pt x="893" y="158"/>
                    </a:lnTo>
                    <a:lnTo>
                      <a:pt x="893" y="173"/>
                    </a:lnTo>
                    <a:lnTo>
                      <a:pt x="907" y="173"/>
                    </a:lnTo>
                    <a:lnTo>
                      <a:pt x="907" y="187"/>
                    </a:lnTo>
                    <a:lnTo>
                      <a:pt x="927" y="187"/>
                    </a:lnTo>
                    <a:lnTo>
                      <a:pt x="927" y="187"/>
                    </a:lnTo>
                    <a:lnTo>
                      <a:pt x="941" y="187"/>
                    </a:lnTo>
                    <a:lnTo>
                      <a:pt x="941" y="192"/>
                    </a:lnTo>
                    <a:lnTo>
                      <a:pt x="956" y="192"/>
                    </a:lnTo>
                    <a:lnTo>
                      <a:pt x="956" y="197"/>
                    </a:lnTo>
                    <a:lnTo>
                      <a:pt x="975" y="197"/>
                    </a:lnTo>
                    <a:lnTo>
                      <a:pt x="975" y="187"/>
                    </a:lnTo>
                    <a:lnTo>
                      <a:pt x="990" y="187"/>
                    </a:lnTo>
                    <a:lnTo>
                      <a:pt x="990" y="187"/>
                    </a:lnTo>
                    <a:lnTo>
                      <a:pt x="1009" y="187"/>
                    </a:lnTo>
                    <a:lnTo>
                      <a:pt x="1009" y="173"/>
                    </a:lnTo>
                    <a:lnTo>
                      <a:pt x="1024" y="173"/>
                    </a:lnTo>
                    <a:lnTo>
                      <a:pt x="1024" y="94"/>
                    </a:lnTo>
                    <a:lnTo>
                      <a:pt x="1043" y="94"/>
                    </a:lnTo>
                    <a:lnTo>
                      <a:pt x="1043" y="55"/>
                    </a:lnTo>
                    <a:lnTo>
                      <a:pt x="1059" y="55"/>
                    </a:lnTo>
                    <a:lnTo>
                      <a:pt x="1059" y="55"/>
                    </a:lnTo>
                    <a:lnTo>
                      <a:pt x="1073" y="55"/>
                    </a:lnTo>
                    <a:lnTo>
                      <a:pt x="1073" y="30"/>
                    </a:lnTo>
                    <a:lnTo>
                      <a:pt x="1093" y="30"/>
                    </a:lnTo>
                    <a:lnTo>
                      <a:pt x="1093" y="35"/>
                    </a:lnTo>
                    <a:lnTo>
                      <a:pt x="1108" y="35"/>
                    </a:lnTo>
                    <a:lnTo>
                      <a:pt x="1108" y="30"/>
                    </a:lnTo>
                    <a:lnTo>
                      <a:pt x="1128" y="30"/>
                    </a:lnTo>
                    <a:lnTo>
                      <a:pt x="1128" y="0"/>
                    </a:lnTo>
                    <a:lnTo>
                      <a:pt x="1143" y="0"/>
                    </a:lnTo>
                    <a:lnTo>
                      <a:pt x="1143" y="30"/>
                    </a:lnTo>
                    <a:lnTo>
                      <a:pt x="1162" y="30"/>
                    </a:lnTo>
                    <a:lnTo>
                      <a:pt x="1162" y="15"/>
                    </a:lnTo>
                    <a:lnTo>
                      <a:pt x="1177" y="15"/>
                    </a:lnTo>
                    <a:lnTo>
                      <a:pt x="1177" y="35"/>
                    </a:lnTo>
                    <a:lnTo>
                      <a:pt x="1191" y="35"/>
                    </a:lnTo>
                    <a:lnTo>
                      <a:pt x="1191" y="55"/>
                    </a:lnTo>
                    <a:lnTo>
                      <a:pt x="1212" y="55"/>
                    </a:lnTo>
                    <a:lnTo>
                      <a:pt x="1212" y="25"/>
                    </a:lnTo>
                    <a:lnTo>
                      <a:pt x="1225" y="25"/>
                    </a:lnTo>
                    <a:lnTo>
                      <a:pt x="1225" y="59"/>
                    </a:lnTo>
                    <a:lnTo>
                      <a:pt x="1245" y="59"/>
                    </a:lnTo>
                    <a:lnTo>
                      <a:pt x="1245" y="79"/>
                    </a:lnTo>
                    <a:lnTo>
                      <a:pt x="1259" y="79"/>
                    </a:lnTo>
                    <a:lnTo>
                      <a:pt x="1259" y="212"/>
                    </a:lnTo>
                    <a:lnTo>
                      <a:pt x="1274" y="212"/>
                    </a:lnTo>
                    <a:lnTo>
                      <a:pt x="1274" y="212"/>
                    </a:lnTo>
                    <a:lnTo>
                      <a:pt x="1293" y="212"/>
                    </a:lnTo>
                    <a:lnTo>
                      <a:pt x="1293" y="212"/>
                    </a:lnTo>
                    <a:lnTo>
                      <a:pt x="1308" y="212"/>
                    </a:lnTo>
                    <a:lnTo>
                      <a:pt x="1308" y="212"/>
                    </a:lnTo>
                    <a:lnTo>
                      <a:pt x="1328" y="212"/>
                    </a:lnTo>
                    <a:lnTo>
                      <a:pt x="1328" y="212"/>
                    </a:lnTo>
                    <a:lnTo>
                      <a:pt x="1342" y="212"/>
                    </a:lnTo>
                    <a:lnTo>
                      <a:pt x="1342" y="212"/>
                    </a:lnTo>
                    <a:lnTo>
                      <a:pt x="1362" y="212"/>
                    </a:lnTo>
                    <a:lnTo>
                      <a:pt x="1362" y="212"/>
                    </a:lnTo>
                    <a:lnTo>
                      <a:pt x="1378" y="212"/>
                    </a:lnTo>
                    <a:lnTo>
                      <a:pt x="1378" y="212"/>
                    </a:lnTo>
                    <a:lnTo>
                      <a:pt x="1392" y="212"/>
                    </a:lnTo>
                    <a:lnTo>
                      <a:pt x="1392" y="212"/>
                    </a:lnTo>
                    <a:lnTo>
                      <a:pt x="1412" y="212"/>
                    </a:lnTo>
                    <a:lnTo>
                      <a:pt x="1412" y="212"/>
                    </a:lnTo>
                    <a:lnTo>
                      <a:pt x="1425" y="212"/>
                    </a:lnTo>
                    <a:lnTo>
                      <a:pt x="1425" y="212"/>
                    </a:lnTo>
                    <a:lnTo>
                      <a:pt x="1446" y="212"/>
                    </a:lnTo>
                    <a:lnTo>
                      <a:pt x="1446" y="212"/>
                    </a:lnTo>
                    <a:lnTo>
                      <a:pt x="1460" y="212"/>
                    </a:lnTo>
                    <a:lnTo>
                      <a:pt x="1460" y="212"/>
                    </a:lnTo>
                    <a:lnTo>
                      <a:pt x="1480" y="212"/>
                    </a:lnTo>
                    <a:lnTo>
                      <a:pt x="1480" y="212"/>
                    </a:lnTo>
                    <a:lnTo>
                      <a:pt x="1495" y="212"/>
                    </a:lnTo>
                    <a:lnTo>
                      <a:pt x="1495" y="212"/>
                    </a:lnTo>
                    <a:lnTo>
                      <a:pt x="1510" y="212"/>
                    </a:lnTo>
                    <a:lnTo>
                      <a:pt x="1510" y="69"/>
                    </a:lnTo>
                    <a:lnTo>
                      <a:pt x="1530" y="69"/>
                    </a:lnTo>
                    <a:lnTo>
                      <a:pt x="1530" y="64"/>
                    </a:lnTo>
                    <a:lnTo>
                      <a:pt x="1544" y="64"/>
                    </a:lnTo>
                    <a:lnTo>
                      <a:pt x="1544" y="44"/>
                    </a:lnTo>
                    <a:lnTo>
                      <a:pt x="1564" y="44"/>
                    </a:lnTo>
                    <a:lnTo>
                      <a:pt x="1564" y="64"/>
                    </a:lnTo>
                    <a:lnTo>
                      <a:pt x="1579" y="64"/>
                    </a:lnTo>
                    <a:lnTo>
                      <a:pt x="1579" y="98"/>
                    </a:lnTo>
                    <a:lnTo>
                      <a:pt x="1592" y="98"/>
                    </a:lnTo>
                    <a:lnTo>
                      <a:pt x="1592" y="98"/>
                    </a:lnTo>
                    <a:lnTo>
                      <a:pt x="1612" y="98"/>
                    </a:lnTo>
                    <a:lnTo>
                      <a:pt x="1612" y="129"/>
                    </a:lnTo>
                    <a:lnTo>
                      <a:pt x="1626" y="129"/>
                    </a:lnTo>
                    <a:lnTo>
                      <a:pt x="1626" y="163"/>
                    </a:lnTo>
                    <a:lnTo>
                      <a:pt x="1646" y="163"/>
                    </a:lnTo>
                    <a:lnTo>
                      <a:pt x="1646" y="182"/>
                    </a:lnTo>
                    <a:lnTo>
                      <a:pt x="1660" y="182"/>
                    </a:lnTo>
                    <a:lnTo>
                      <a:pt x="1660" y="197"/>
                    </a:lnTo>
                    <a:lnTo>
                      <a:pt x="1681" y="197"/>
                    </a:lnTo>
                    <a:lnTo>
                      <a:pt x="1681" y="192"/>
                    </a:lnTo>
                    <a:lnTo>
                      <a:pt x="1695" y="192"/>
                    </a:lnTo>
                    <a:lnTo>
                      <a:pt x="1695" y="197"/>
                    </a:lnTo>
                    <a:lnTo>
                      <a:pt x="1710" y="197"/>
                    </a:lnTo>
                    <a:lnTo>
                      <a:pt x="1710" y="197"/>
                    </a:lnTo>
                    <a:lnTo>
                      <a:pt x="1730" y="197"/>
                    </a:lnTo>
                    <a:lnTo>
                      <a:pt x="1730" y="187"/>
                    </a:lnTo>
                    <a:lnTo>
                      <a:pt x="1745" y="187"/>
                    </a:lnTo>
                    <a:lnTo>
                      <a:pt x="1745" y="187"/>
                    </a:lnTo>
                    <a:lnTo>
                      <a:pt x="1764" y="187"/>
                    </a:lnTo>
                    <a:lnTo>
                      <a:pt x="1764" y="163"/>
                    </a:lnTo>
                    <a:lnTo>
                      <a:pt x="1779" y="163"/>
                    </a:lnTo>
                    <a:lnTo>
                      <a:pt x="1779" y="64"/>
                    </a:lnTo>
                    <a:lnTo>
                      <a:pt x="1799" y="64"/>
                    </a:lnTo>
                    <a:lnTo>
                      <a:pt x="1799" y="15"/>
                    </a:lnTo>
                    <a:lnTo>
                      <a:pt x="1813" y="15"/>
                    </a:lnTo>
                    <a:lnTo>
                      <a:pt x="1813" y="25"/>
                    </a:lnTo>
                    <a:lnTo>
                      <a:pt x="1828" y="25"/>
                    </a:lnTo>
                    <a:lnTo>
                      <a:pt x="1828" y="15"/>
                    </a:lnTo>
                    <a:lnTo>
                      <a:pt x="1847" y="15"/>
                    </a:lnTo>
                    <a:lnTo>
                      <a:pt x="1847" y="15"/>
                    </a:lnTo>
                    <a:lnTo>
                      <a:pt x="1863" y="15"/>
                    </a:lnTo>
                    <a:lnTo>
                      <a:pt x="1863" y="25"/>
                    </a:lnTo>
                    <a:lnTo>
                      <a:pt x="1882" y="25"/>
                    </a:lnTo>
                    <a:lnTo>
                      <a:pt x="1882" y="9"/>
                    </a:lnTo>
                    <a:lnTo>
                      <a:pt x="1897" y="9"/>
                    </a:lnTo>
                    <a:lnTo>
                      <a:pt x="1897" y="20"/>
                    </a:lnTo>
                    <a:lnTo>
                      <a:pt x="1910" y="20"/>
                    </a:lnTo>
                    <a:lnTo>
                      <a:pt x="1910" y="25"/>
                    </a:lnTo>
                    <a:lnTo>
                      <a:pt x="1929" y="25"/>
                    </a:lnTo>
                    <a:lnTo>
                      <a:pt x="1929" y="50"/>
                    </a:lnTo>
                    <a:lnTo>
                      <a:pt x="1945" y="50"/>
                    </a:lnTo>
                    <a:lnTo>
                      <a:pt x="1945" y="20"/>
                    </a:lnTo>
                    <a:lnTo>
                      <a:pt x="1964" y="20"/>
                    </a:lnTo>
                    <a:lnTo>
                      <a:pt x="1964" y="64"/>
                    </a:lnTo>
                    <a:lnTo>
                      <a:pt x="1979" y="64"/>
                    </a:lnTo>
                    <a:lnTo>
                      <a:pt x="1979" y="59"/>
                    </a:lnTo>
                    <a:lnTo>
                      <a:pt x="1999" y="59"/>
                    </a:lnTo>
                    <a:lnTo>
                      <a:pt x="1999" y="55"/>
                    </a:lnTo>
                    <a:lnTo>
                      <a:pt x="2013" y="55"/>
                    </a:lnTo>
                    <a:lnTo>
                      <a:pt x="2013" y="212"/>
                    </a:lnTo>
                    <a:lnTo>
                      <a:pt x="2028" y="212"/>
                    </a:lnTo>
                    <a:lnTo>
                      <a:pt x="2028" y="212"/>
                    </a:lnTo>
                    <a:lnTo>
                      <a:pt x="2048" y="212"/>
                    </a:lnTo>
                    <a:lnTo>
                      <a:pt x="2048" y="212"/>
                    </a:lnTo>
                    <a:lnTo>
                      <a:pt x="2063" y="212"/>
                    </a:lnTo>
                    <a:lnTo>
                      <a:pt x="2063" y="212"/>
                    </a:lnTo>
                    <a:lnTo>
                      <a:pt x="2082" y="212"/>
                    </a:lnTo>
                    <a:lnTo>
                      <a:pt x="2082" y="212"/>
                    </a:lnTo>
                    <a:lnTo>
                      <a:pt x="2097" y="212"/>
                    </a:lnTo>
                    <a:lnTo>
                      <a:pt x="2097" y="212"/>
                    </a:lnTo>
                    <a:lnTo>
                      <a:pt x="2117" y="212"/>
                    </a:lnTo>
                    <a:lnTo>
                      <a:pt x="2117" y="212"/>
                    </a:lnTo>
                    <a:lnTo>
                      <a:pt x="2132" y="212"/>
                    </a:lnTo>
                    <a:lnTo>
                      <a:pt x="2132" y="212"/>
                    </a:lnTo>
                    <a:lnTo>
                      <a:pt x="2147" y="212"/>
                    </a:lnTo>
                    <a:lnTo>
                      <a:pt x="2147" y="212"/>
                    </a:lnTo>
                    <a:lnTo>
                      <a:pt x="2166" y="212"/>
                    </a:lnTo>
                    <a:lnTo>
                      <a:pt x="2166" y="212"/>
                    </a:lnTo>
                    <a:lnTo>
                      <a:pt x="2180" y="212"/>
                    </a:lnTo>
                    <a:lnTo>
                      <a:pt x="2180" y="212"/>
                    </a:lnTo>
                    <a:lnTo>
                      <a:pt x="2200" y="212"/>
                    </a:lnTo>
                    <a:lnTo>
                      <a:pt x="2200" y="212"/>
                    </a:lnTo>
                    <a:lnTo>
                      <a:pt x="2215" y="212"/>
                    </a:lnTo>
                    <a:lnTo>
                      <a:pt x="2215" y="212"/>
                    </a:lnTo>
                    <a:lnTo>
                      <a:pt x="2229" y="212"/>
                    </a:lnTo>
                    <a:lnTo>
                      <a:pt x="2229" y="212"/>
                    </a:lnTo>
                    <a:lnTo>
                      <a:pt x="2249" y="212"/>
                    </a:lnTo>
                    <a:lnTo>
                      <a:pt x="2249" y="212"/>
                    </a:lnTo>
                    <a:lnTo>
                      <a:pt x="2263" y="212"/>
                    </a:lnTo>
                    <a:lnTo>
                      <a:pt x="2263" y="79"/>
                    </a:lnTo>
                    <a:lnTo>
                      <a:pt x="2282" y="79"/>
                    </a:lnTo>
                    <a:lnTo>
                      <a:pt x="2282" y="79"/>
                    </a:lnTo>
                    <a:lnTo>
                      <a:pt x="2298" y="79"/>
                    </a:lnTo>
                    <a:lnTo>
                      <a:pt x="2298" y="88"/>
                    </a:lnTo>
                    <a:lnTo>
                      <a:pt x="2317" y="88"/>
                    </a:lnTo>
                    <a:lnTo>
                      <a:pt x="2317" y="110"/>
                    </a:lnTo>
                    <a:lnTo>
                      <a:pt x="2332" y="110"/>
                    </a:lnTo>
                    <a:lnTo>
                      <a:pt x="2332" y="113"/>
                    </a:lnTo>
                    <a:lnTo>
                      <a:pt x="2347" y="113"/>
                    </a:lnTo>
                    <a:lnTo>
                      <a:pt x="2347" y="98"/>
                    </a:lnTo>
                    <a:lnTo>
                      <a:pt x="2367" y="98"/>
                    </a:lnTo>
                    <a:lnTo>
                      <a:pt x="2367" y="158"/>
                    </a:lnTo>
                    <a:lnTo>
                      <a:pt x="2381" y="158"/>
                    </a:lnTo>
                    <a:lnTo>
                      <a:pt x="2381" y="167"/>
                    </a:lnTo>
                    <a:lnTo>
                      <a:pt x="2400" y="167"/>
                    </a:lnTo>
                    <a:lnTo>
                      <a:pt x="2400" y="178"/>
                    </a:lnTo>
                    <a:lnTo>
                      <a:pt x="2415" y="178"/>
                    </a:lnTo>
                    <a:lnTo>
                      <a:pt x="2415" y="192"/>
                    </a:lnTo>
                    <a:lnTo>
                      <a:pt x="2431" y="192"/>
                    </a:lnTo>
                    <a:lnTo>
                      <a:pt x="2431" y="202"/>
                    </a:lnTo>
                    <a:lnTo>
                      <a:pt x="2450" y="202"/>
                    </a:lnTo>
                    <a:lnTo>
                      <a:pt x="2450" y="202"/>
                    </a:lnTo>
                    <a:lnTo>
                      <a:pt x="2465" y="202"/>
                    </a:lnTo>
                    <a:lnTo>
                      <a:pt x="2465" y="202"/>
                    </a:lnTo>
                    <a:lnTo>
                      <a:pt x="2484" y="202"/>
                    </a:lnTo>
                    <a:lnTo>
                      <a:pt x="2484" y="197"/>
                    </a:lnTo>
                    <a:lnTo>
                      <a:pt x="2499" y="197"/>
                    </a:lnTo>
                    <a:lnTo>
                      <a:pt x="2499" y="192"/>
                    </a:lnTo>
                    <a:lnTo>
                      <a:pt x="2519" y="192"/>
                    </a:lnTo>
                    <a:lnTo>
                      <a:pt x="2519" y="173"/>
                    </a:lnTo>
                    <a:lnTo>
                      <a:pt x="2534" y="173"/>
                    </a:lnTo>
                    <a:lnTo>
                      <a:pt x="2534" y="110"/>
                    </a:lnTo>
                    <a:lnTo>
                      <a:pt x="2547" y="110"/>
                    </a:lnTo>
                    <a:lnTo>
                      <a:pt x="2547" y="59"/>
                    </a:lnTo>
                    <a:lnTo>
                      <a:pt x="2568" y="59"/>
                    </a:lnTo>
                    <a:lnTo>
                      <a:pt x="2568" y="64"/>
                    </a:lnTo>
                    <a:lnTo>
                      <a:pt x="2581" y="64"/>
                    </a:lnTo>
                    <a:lnTo>
                      <a:pt x="2581" y="74"/>
                    </a:lnTo>
                    <a:lnTo>
                      <a:pt x="2602" y="74"/>
                    </a:lnTo>
                    <a:lnTo>
                      <a:pt x="2602" y="50"/>
                    </a:lnTo>
                    <a:lnTo>
                      <a:pt x="2615" y="50"/>
                    </a:lnTo>
                    <a:lnTo>
                      <a:pt x="2615" y="50"/>
                    </a:lnTo>
                    <a:lnTo>
                      <a:pt x="2634" y="50"/>
                    </a:lnTo>
                    <a:lnTo>
                      <a:pt x="2634" y="50"/>
                    </a:lnTo>
                    <a:lnTo>
                      <a:pt x="2650" y="50"/>
                    </a:lnTo>
                    <a:lnTo>
                      <a:pt x="2650" y="50"/>
                    </a:lnTo>
                    <a:lnTo>
                      <a:pt x="2665" y="50"/>
                    </a:lnTo>
                    <a:lnTo>
                      <a:pt x="2665" y="44"/>
                    </a:lnTo>
                    <a:lnTo>
                      <a:pt x="2684" y="44"/>
                    </a:lnTo>
                    <a:lnTo>
                      <a:pt x="2684" y="59"/>
                    </a:lnTo>
                    <a:lnTo>
                      <a:pt x="2700" y="59"/>
                    </a:lnTo>
                    <a:lnTo>
                      <a:pt x="2700" y="44"/>
                    </a:lnTo>
                    <a:lnTo>
                      <a:pt x="2719" y="44"/>
                    </a:lnTo>
                    <a:lnTo>
                      <a:pt x="2719" y="50"/>
                    </a:lnTo>
                    <a:lnTo>
                      <a:pt x="2734" y="50"/>
                    </a:lnTo>
                    <a:lnTo>
                      <a:pt x="2734" y="40"/>
                    </a:lnTo>
                    <a:lnTo>
                      <a:pt x="2750" y="40"/>
                    </a:lnTo>
                    <a:lnTo>
                      <a:pt x="2750" y="55"/>
                    </a:lnTo>
                    <a:lnTo>
                      <a:pt x="2769" y="55"/>
                    </a:lnTo>
                    <a:lnTo>
                      <a:pt x="2769" y="212"/>
                    </a:lnTo>
                    <a:lnTo>
                      <a:pt x="2783" y="212"/>
                    </a:lnTo>
                    <a:lnTo>
                      <a:pt x="2783" y="212"/>
                    </a:lnTo>
                    <a:lnTo>
                      <a:pt x="2803" y="212"/>
                    </a:lnTo>
                    <a:lnTo>
                      <a:pt x="2803" y="212"/>
                    </a:lnTo>
                    <a:lnTo>
                      <a:pt x="2818" y="212"/>
                    </a:lnTo>
                    <a:lnTo>
                      <a:pt x="2818" y="212"/>
                    </a:lnTo>
                    <a:lnTo>
                      <a:pt x="2837" y="212"/>
                    </a:lnTo>
                    <a:lnTo>
                      <a:pt x="2837" y="212"/>
                    </a:lnTo>
                    <a:lnTo>
                      <a:pt x="2852" y="212"/>
                    </a:lnTo>
                    <a:lnTo>
                      <a:pt x="2852" y="212"/>
                    </a:lnTo>
                    <a:lnTo>
                      <a:pt x="2867" y="212"/>
                    </a:lnTo>
                    <a:lnTo>
                      <a:pt x="2867" y="212"/>
                    </a:lnTo>
                    <a:lnTo>
                      <a:pt x="2886" y="212"/>
                    </a:lnTo>
                    <a:lnTo>
                      <a:pt x="2886" y="212"/>
                    </a:lnTo>
                    <a:lnTo>
                      <a:pt x="2900" y="212"/>
                    </a:lnTo>
                    <a:lnTo>
                      <a:pt x="2900" y="212"/>
                    </a:lnTo>
                    <a:lnTo>
                      <a:pt x="2921" y="212"/>
                    </a:lnTo>
                    <a:lnTo>
                      <a:pt x="2921" y="212"/>
                    </a:lnTo>
                    <a:lnTo>
                      <a:pt x="2935" y="212"/>
                    </a:lnTo>
                    <a:lnTo>
                      <a:pt x="2935" y="212"/>
                    </a:lnTo>
                    <a:lnTo>
                      <a:pt x="2955" y="212"/>
                    </a:lnTo>
                    <a:lnTo>
                      <a:pt x="2955" y="212"/>
                    </a:lnTo>
                    <a:lnTo>
                      <a:pt x="2968" y="212"/>
                    </a:lnTo>
                    <a:lnTo>
                      <a:pt x="2968" y="212"/>
                    </a:lnTo>
                    <a:lnTo>
                      <a:pt x="2984" y="212"/>
                    </a:lnTo>
                    <a:lnTo>
                      <a:pt x="2984" y="212"/>
                    </a:lnTo>
                    <a:lnTo>
                      <a:pt x="3003" y="212"/>
                    </a:lnTo>
                    <a:lnTo>
                      <a:pt x="3003" y="212"/>
                    </a:lnTo>
                    <a:lnTo>
                      <a:pt x="3018" y="212"/>
                    </a:lnTo>
                    <a:lnTo>
                      <a:pt x="3018" y="50"/>
                    </a:lnTo>
                    <a:lnTo>
                      <a:pt x="3037" y="50"/>
                    </a:lnTo>
                    <a:lnTo>
                      <a:pt x="3037" y="88"/>
                    </a:lnTo>
                    <a:lnTo>
                      <a:pt x="3053" y="88"/>
                    </a:lnTo>
                    <a:lnTo>
                      <a:pt x="3053" y="74"/>
                    </a:lnTo>
                    <a:lnTo>
                      <a:pt x="3067" y="74"/>
                    </a:lnTo>
                    <a:lnTo>
                      <a:pt x="3067" y="79"/>
                    </a:lnTo>
                    <a:lnTo>
                      <a:pt x="3086" y="79"/>
                    </a:lnTo>
                    <a:lnTo>
                      <a:pt x="3086" y="104"/>
                    </a:lnTo>
                    <a:lnTo>
                      <a:pt x="3102" y="104"/>
                    </a:lnTo>
                    <a:lnTo>
                      <a:pt x="3102" y="129"/>
                    </a:lnTo>
                    <a:lnTo>
                      <a:pt x="3121" y="129"/>
                    </a:lnTo>
                    <a:lnTo>
                      <a:pt x="3121" y="158"/>
                    </a:lnTo>
                    <a:lnTo>
                      <a:pt x="3136" y="158"/>
                    </a:lnTo>
                    <a:lnTo>
                      <a:pt x="3136" y="173"/>
                    </a:lnTo>
                    <a:lnTo>
                      <a:pt x="3155" y="173"/>
                    </a:lnTo>
                    <a:lnTo>
                      <a:pt x="3155" y="187"/>
                    </a:lnTo>
                    <a:lnTo>
                      <a:pt x="3170" y="187"/>
                    </a:lnTo>
                    <a:lnTo>
                      <a:pt x="3170" y="187"/>
                    </a:lnTo>
                    <a:lnTo>
                      <a:pt x="3185" y="187"/>
                    </a:lnTo>
                    <a:lnTo>
                      <a:pt x="3185" y="192"/>
                    </a:lnTo>
                    <a:lnTo>
                      <a:pt x="3205" y="192"/>
                    </a:lnTo>
                    <a:lnTo>
                      <a:pt x="3205" y="192"/>
                    </a:lnTo>
                    <a:lnTo>
                      <a:pt x="3219" y="192"/>
                    </a:lnTo>
                    <a:lnTo>
                      <a:pt x="3219" y="182"/>
                    </a:lnTo>
                    <a:lnTo>
                      <a:pt x="3239" y="182"/>
                    </a:lnTo>
                    <a:lnTo>
                      <a:pt x="3239" y="182"/>
                    </a:lnTo>
                    <a:lnTo>
                      <a:pt x="3253" y="182"/>
                    </a:lnTo>
                    <a:lnTo>
                      <a:pt x="3253" y="178"/>
                    </a:lnTo>
                    <a:lnTo>
                      <a:pt x="3274" y="178"/>
                    </a:lnTo>
                    <a:lnTo>
                      <a:pt x="3274" y="167"/>
                    </a:lnTo>
                    <a:lnTo>
                      <a:pt x="3287" y="167"/>
                    </a:lnTo>
                    <a:lnTo>
                      <a:pt x="3287" y="119"/>
                    </a:lnTo>
                    <a:lnTo>
                      <a:pt x="3301" y="119"/>
                    </a:lnTo>
                    <a:lnTo>
                      <a:pt x="3301" y="59"/>
                    </a:lnTo>
                    <a:lnTo>
                      <a:pt x="3321" y="59"/>
                    </a:lnTo>
                    <a:lnTo>
                      <a:pt x="3321" y="64"/>
                    </a:lnTo>
                    <a:lnTo>
                      <a:pt x="3337" y="64"/>
                    </a:lnTo>
                    <a:lnTo>
                      <a:pt x="3337" y="64"/>
                    </a:lnTo>
                    <a:lnTo>
                      <a:pt x="3356" y="64"/>
                    </a:lnTo>
                    <a:lnTo>
                      <a:pt x="3356" y="55"/>
                    </a:lnTo>
                    <a:lnTo>
                      <a:pt x="3370" y="55"/>
                    </a:lnTo>
                    <a:lnTo>
                      <a:pt x="3370" y="59"/>
                    </a:lnTo>
                    <a:lnTo>
                      <a:pt x="3385" y="59"/>
                    </a:lnTo>
                    <a:lnTo>
                      <a:pt x="3385" y="59"/>
                    </a:lnTo>
                    <a:lnTo>
                      <a:pt x="3405" y="59"/>
                    </a:lnTo>
                    <a:lnTo>
                      <a:pt x="3405" y="64"/>
                    </a:lnTo>
                    <a:lnTo>
                      <a:pt x="3420" y="64"/>
                    </a:lnTo>
                    <a:lnTo>
                      <a:pt x="3420" y="69"/>
                    </a:lnTo>
                    <a:lnTo>
                      <a:pt x="3439" y="69"/>
                    </a:lnTo>
                    <a:lnTo>
                      <a:pt x="3439" y="50"/>
                    </a:lnTo>
                    <a:lnTo>
                      <a:pt x="3454" y="50"/>
                    </a:lnTo>
                    <a:lnTo>
                      <a:pt x="3454" y="50"/>
                    </a:lnTo>
                    <a:lnTo>
                      <a:pt x="3474" y="50"/>
                    </a:lnTo>
                    <a:lnTo>
                      <a:pt x="3474" y="35"/>
                    </a:lnTo>
                    <a:lnTo>
                      <a:pt x="3489" y="35"/>
                    </a:lnTo>
                    <a:lnTo>
                      <a:pt x="3489" y="20"/>
                    </a:lnTo>
                    <a:lnTo>
                      <a:pt x="3504" y="20"/>
                    </a:lnTo>
                    <a:lnTo>
                      <a:pt x="3504" y="50"/>
                    </a:lnTo>
                    <a:lnTo>
                      <a:pt x="3524" y="50"/>
                    </a:lnTo>
                    <a:lnTo>
                      <a:pt x="3524" y="212"/>
                    </a:lnTo>
                    <a:lnTo>
                      <a:pt x="3538" y="212"/>
                    </a:lnTo>
                    <a:lnTo>
                      <a:pt x="3538" y="212"/>
                    </a:lnTo>
                    <a:lnTo>
                      <a:pt x="3558" y="212"/>
                    </a:lnTo>
                    <a:lnTo>
                      <a:pt x="3558" y="212"/>
                    </a:lnTo>
                    <a:lnTo>
                      <a:pt x="3571" y="212"/>
                    </a:lnTo>
                    <a:lnTo>
                      <a:pt x="3571" y="212"/>
                    </a:lnTo>
                    <a:lnTo>
                      <a:pt x="3591" y="212"/>
                    </a:lnTo>
                    <a:lnTo>
                      <a:pt x="3591" y="212"/>
                    </a:lnTo>
                    <a:lnTo>
                      <a:pt x="3605" y="212"/>
                    </a:lnTo>
                    <a:lnTo>
                      <a:pt x="3605" y="212"/>
                    </a:lnTo>
                    <a:lnTo>
                      <a:pt x="3620" y="212"/>
                    </a:lnTo>
                    <a:lnTo>
                      <a:pt x="3620" y="212"/>
                    </a:lnTo>
                    <a:lnTo>
                      <a:pt x="3640" y="212"/>
                    </a:lnTo>
                    <a:lnTo>
                      <a:pt x="3640" y="212"/>
                    </a:lnTo>
                    <a:lnTo>
                      <a:pt x="3654" y="212"/>
                    </a:lnTo>
                    <a:lnTo>
                      <a:pt x="3654" y="212"/>
                    </a:lnTo>
                    <a:lnTo>
                      <a:pt x="3674" y="212"/>
                    </a:lnTo>
                    <a:lnTo>
                      <a:pt x="3674" y="212"/>
                    </a:lnTo>
                    <a:lnTo>
                      <a:pt x="3689" y="212"/>
                    </a:lnTo>
                    <a:lnTo>
                      <a:pt x="3689" y="212"/>
                    </a:lnTo>
                    <a:lnTo>
                      <a:pt x="3704" y="212"/>
                    </a:lnTo>
                    <a:lnTo>
                      <a:pt x="3704" y="212"/>
                    </a:lnTo>
                    <a:lnTo>
                      <a:pt x="3724" y="212"/>
                    </a:lnTo>
                    <a:lnTo>
                      <a:pt x="3724" y="212"/>
                    </a:lnTo>
                    <a:lnTo>
                      <a:pt x="3738" y="212"/>
                    </a:lnTo>
                    <a:lnTo>
                      <a:pt x="3738" y="212"/>
                    </a:lnTo>
                    <a:lnTo>
                      <a:pt x="3758" y="212"/>
                    </a:lnTo>
                    <a:lnTo>
                      <a:pt x="3758" y="212"/>
                    </a:lnTo>
                    <a:lnTo>
                      <a:pt x="3772" y="212"/>
                    </a:lnTo>
                    <a:lnTo>
                      <a:pt x="3772" y="74"/>
                    </a:lnTo>
                    <a:lnTo>
                      <a:pt x="3791" y="74"/>
                    </a:lnTo>
                    <a:lnTo>
                      <a:pt x="3791" y="74"/>
                    </a:lnTo>
                    <a:lnTo>
                      <a:pt x="3806" y="74"/>
                    </a:lnTo>
                    <a:lnTo>
                      <a:pt x="3806" y="88"/>
                    </a:lnTo>
                    <a:lnTo>
                      <a:pt x="3822" y="88"/>
                    </a:lnTo>
                    <a:lnTo>
                      <a:pt x="3822" y="98"/>
                    </a:lnTo>
                    <a:lnTo>
                      <a:pt x="3841" y="98"/>
                    </a:lnTo>
                    <a:lnTo>
                      <a:pt x="3841" y="104"/>
                    </a:lnTo>
                    <a:lnTo>
                      <a:pt x="3856" y="104"/>
                    </a:lnTo>
                    <a:lnTo>
                      <a:pt x="3856" y="119"/>
                    </a:lnTo>
                    <a:lnTo>
                      <a:pt x="3876" y="119"/>
                    </a:lnTo>
                    <a:lnTo>
                      <a:pt x="3876" y="148"/>
                    </a:lnTo>
                    <a:lnTo>
                      <a:pt x="3891" y="148"/>
                    </a:lnTo>
                    <a:lnTo>
                      <a:pt x="3891" y="178"/>
                    </a:lnTo>
                    <a:lnTo>
                      <a:pt x="3910" y="178"/>
                    </a:lnTo>
                    <a:lnTo>
                      <a:pt x="3910" y="187"/>
                    </a:lnTo>
                    <a:lnTo>
                      <a:pt x="3924" y="187"/>
                    </a:lnTo>
                    <a:lnTo>
                      <a:pt x="3924" y="197"/>
                    </a:lnTo>
                    <a:lnTo>
                      <a:pt x="3938" y="197"/>
                    </a:lnTo>
                    <a:lnTo>
                      <a:pt x="3938" y="202"/>
                    </a:lnTo>
                    <a:lnTo>
                      <a:pt x="3958" y="202"/>
                    </a:lnTo>
                    <a:lnTo>
                      <a:pt x="3958" y="197"/>
                    </a:lnTo>
                    <a:lnTo>
                      <a:pt x="3973" y="197"/>
                    </a:lnTo>
                    <a:lnTo>
                      <a:pt x="3973" y="197"/>
                    </a:lnTo>
                    <a:lnTo>
                      <a:pt x="3993" y="197"/>
                    </a:lnTo>
                    <a:lnTo>
                      <a:pt x="3993" y="197"/>
                    </a:lnTo>
                    <a:lnTo>
                      <a:pt x="4006" y="197"/>
                    </a:lnTo>
                    <a:lnTo>
                      <a:pt x="4006" y="192"/>
                    </a:lnTo>
                    <a:lnTo>
                      <a:pt x="4022" y="192"/>
                    </a:lnTo>
                    <a:lnTo>
                      <a:pt x="4022" y="178"/>
                    </a:lnTo>
                    <a:lnTo>
                      <a:pt x="4041" y="178"/>
                    </a:lnTo>
                    <a:lnTo>
                      <a:pt x="4041" y="124"/>
                    </a:lnTo>
                    <a:lnTo>
                      <a:pt x="4056" y="124"/>
                    </a:lnTo>
                    <a:lnTo>
                      <a:pt x="4056" y="64"/>
                    </a:lnTo>
                    <a:lnTo>
                      <a:pt x="4075" y="64"/>
                    </a:lnTo>
                    <a:lnTo>
                      <a:pt x="4075" y="59"/>
                    </a:lnTo>
                    <a:lnTo>
                      <a:pt x="4091" y="59"/>
                    </a:lnTo>
                    <a:lnTo>
                      <a:pt x="4091" y="55"/>
                    </a:lnTo>
                    <a:lnTo>
                      <a:pt x="4111" y="55"/>
                    </a:lnTo>
                    <a:lnTo>
                      <a:pt x="4111" y="50"/>
                    </a:lnTo>
                    <a:lnTo>
                      <a:pt x="4125" y="50"/>
                    </a:lnTo>
                    <a:lnTo>
                      <a:pt x="4125" y="69"/>
                    </a:lnTo>
                    <a:lnTo>
                      <a:pt x="4140" y="69"/>
                    </a:lnTo>
                    <a:lnTo>
                      <a:pt x="4140" y="50"/>
                    </a:lnTo>
                    <a:lnTo>
                      <a:pt x="4159" y="50"/>
                    </a:lnTo>
                    <a:lnTo>
                      <a:pt x="4159" y="59"/>
                    </a:lnTo>
                    <a:lnTo>
                      <a:pt x="4174" y="59"/>
                    </a:lnTo>
                    <a:lnTo>
                      <a:pt x="4174" y="50"/>
                    </a:lnTo>
                    <a:lnTo>
                      <a:pt x="4194" y="50"/>
                    </a:lnTo>
                    <a:lnTo>
                      <a:pt x="4194" y="55"/>
                    </a:lnTo>
                    <a:lnTo>
                      <a:pt x="4209" y="55"/>
                    </a:lnTo>
                    <a:lnTo>
                      <a:pt x="4209" y="40"/>
                    </a:lnTo>
                    <a:lnTo>
                      <a:pt x="4228" y="40"/>
                    </a:lnTo>
                    <a:lnTo>
                      <a:pt x="4228" y="40"/>
                    </a:lnTo>
                    <a:lnTo>
                      <a:pt x="4243" y="40"/>
                    </a:lnTo>
                    <a:lnTo>
                      <a:pt x="4243" y="69"/>
                    </a:lnTo>
                    <a:lnTo>
                      <a:pt x="4257" y="69"/>
                    </a:lnTo>
                    <a:lnTo>
                      <a:pt x="4257" y="85"/>
                    </a:lnTo>
                    <a:lnTo>
                      <a:pt x="4276" y="85"/>
                    </a:lnTo>
                    <a:lnTo>
                      <a:pt x="4276" y="212"/>
                    </a:lnTo>
                    <a:lnTo>
                      <a:pt x="4291" y="212"/>
                    </a:lnTo>
                    <a:lnTo>
                      <a:pt x="4291" y="212"/>
                    </a:lnTo>
                    <a:lnTo>
                      <a:pt x="4310" y="212"/>
                    </a:lnTo>
                    <a:lnTo>
                      <a:pt x="4310" y="212"/>
                    </a:lnTo>
                    <a:lnTo>
                      <a:pt x="4326" y="212"/>
                    </a:lnTo>
                    <a:lnTo>
                      <a:pt x="4326" y="212"/>
                    </a:lnTo>
                    <a:lnTo>
                      <a:pt x="4340" y="212"/>
                    </a:lnTo>
                    <a:lnTo>
                      <a:pt x="4340" y="212"/>
                    </a:lnTo>
                    <a:lnTo>
                      <a:pt x="4359" y="212"/>
                    </a:lnTo>
                    <a:lnTo>
                      <a:pt x="4359" y="212"/>
                    </a:lnTo>
                    <a:lnTo>
                      <a:pt x="4375" y="212"/>
                    </a:lnTo>
                    <a:lnTo>
                      <a:pt x="4375" y="212"/>
                    </a:lnTo>
                    <a:lnTo>
                      <a:pt x="4394" y="212"/>
                    </a:lnTo>
                    <a:lnTo>
                      <a:pt x="4394" y="212"/>
                    </a:lnTo>
                    <a:lnTo>
                      <a:pt x="4409" y="212"/>
                    </a:lnTo>
                    <a:lnTo>
                      <a:pt x="4409" y="212"/>
                    </a:lnTo>
                    <a:lnTo>
                      <a:pt x="4428" y="212"/>
                    </a:lnTo>
                    <a:lnTo>
                      <a:pt x="4428" y="212"/>
                    </a:lnTo>
                    <a:lnTo>
                      <a:pt x="4444" y="212"/>
                    </a:lnTo>
                    <a:lnTo>
                      <a:pt x="4444" y="212"/>
                    </a:lnTo>
                    <a:lnTo>
                      <a:pt x="4458" y="212"/>
                    </a:lnTo>
                    <a:lnTo>
                      <a:pt x="4458" y="212"/>
                    </a:lnTo>
                    <a:lnTo>
                      <a:pt x="4477" y="212"/>
                    </a:lnTo>
                    <a:lnTo>
                      <a:pt x="4477" y="212"/>
                    </a:lnTo>
                    <a:lnTo>
                      <a:pt x="4493" y="212"/>
                    </a:lnTo>
                    <a:lnTo>
                      <a:pt x="4493" y="212"/>
                    </a:lnTo>
                    <a:lnTo>
                      <a:pt x="4512" y="212"/>
                    </a:lnTo>
                    <a:lnTo>
                      <a:pt x="4512" y="212"/>
                    </a:lnTo>
                    <a:lnTo>
                      <a:pt x="4527" y="212"/>
                    </a:lnTo>
                    <a:lnTo>
                      <a:pt x="4527" y="88"/>
                    </a:lnTo>
                    <a:lnTo>
                      <a:pt x="4546" y="88"/>
                    </a:lnTo>
                    <a:lnTo>
                      <a:pt x="4546" y="88"/>
                    </a:lnTo>
                    <a:lnTo>
                      <a:pt x="4561" y="88"/>
                    </a:lnTo>
                    <a:lnTo>
                      <a:pt x="4561" y="104"/>
                    </a:lnTo>
                    <a:lnTo>
                      <a:pt x="4575" y="104"/>
                    </a:lnTo>
                    <a:lnTo>
                      <a:pt x="4575" y="104"/>
                    </a:lnTo>
                    <a:lnTo>
                      <a:pt x="4596" y="104"/>
                    </a:lnTo>
                    <a:lnTo>
                      <a:pt x="4596" y="124"/>
                    </a:lnTo>
                    <a:lnTo>
                      <a:pt x="4610" y="124"/>
                    </a:lnTo>
                    <a:lnTo>
                      <a:pt x="4610" y="129"/>
                    </a:lnTo>
                    <a:lnTo>
                      <a:pt x="4629" y="129"/>
                    </a:lnTo>
                    <a:lnTo>
                      <a:pt x="4629" y="167"/>
                    </a:lnTo>
                    <a:lnTo>
                      <a:pt x="4644" y="167"/>
                    </a:lnTo>
                    <a:lnTo>
                      <a:pt x="4644" y="182"/>
                    </a:lnTo>
                    <a:lnTo>
                      <a:pt x="4659" y="182"/>
                    </a:lnTo>
                    <a:lnTo>
                      <a:pt x="4659" y="192"/>
                    </a:lnTo>
                    <a:lnTo>
                      <a:pt x="4679" y="192"/>
                    </a:lnTo>
                    <a:lnTo>
                      <a:pt x="4679" y="197"/>
                    </a:lnTo>
                    <a:lnTo>
                      <a:pt x="4693" y="197"/>
                    </a:lnTo>
                    <a:lnTo>
                      <a:pt x="4693" y="208"/>
                    </a:lnTo>
                    <a:lnTo>
                      <a:pt x="4712" y="208"/>
                    </a:lnTo>
                    <a:lnTo>
                      <a:pt x="4712" y="208"/>
                    </a:lnTo>
                    <a:lnTo>
                      <a:pt x="4727" y="208"/>
                    </a:lnTo>
                    <a:lnTo>
                      <a:pt x="4727" y="202"/>
                    </a:lnTo>
                    <a:lnTo>
                      <a:pt x="4746" y="202"/>
                    </a:lnTo>
                    <a:lnTo>
                      <a:pt x="4746" y="202"/>
                    </a:lnTo>
                    <a:lnTo>
                      <a:pt x="4761" y="202"/>
                    </a:lnTo>
                    <a:lnTo>
                      <a:pt x="4761" y="197"/>
                    </a:lnTo>
                    <a:lnTo>
                      <a:pt x="4777" y="197"/>
                    </a:lnTo>
                    <a:lnTo>
                      <a:pt x="4777" y="187"/>
                    </a:lnTo>
                    <a:lnTo>
                      <a:pt x="4796" y="187"/>
                    </a:lnTo>
                    <a:lnTo>
                      <a:pt x="4796" y="178"/>
                    </a:lnTo>
                    <a:lnTo>
                      <a:pt x="4811" y="178"/>
                    </a:lnTo>
                    <a:lnTo>
                      <a:pt x="4811" y="119"/>
                    </a:lnTo>
                    <a:lnTo>
                      <a:pt x="4830" y="119"/>
                    </a:lnTo>
                    <a:lnTo>
                      <a:pt x="4830" y="98"/>
                    </a:lnTo>
                    <a:lnTo>
                      <a:pt x="4846" y="98"/>
                    </a:lnTo>
                    <a:lnTo>
                      <a:pt x="4846" y="85"/>
                    </a:lnTo>
                    <a:lnTo>
                      <a:pt x="4861" y="85"/>
                    </a:lnTo>
                    <a:lnTo>
                      <a:pt x="4861" y="94"/>
                    </a:lnTo>
                    <a:lnTo>
                      <a:pt x="4880" y="94"/>
                    </a:lnTo>
                    <a:lnTo>
                      <a:pt x="4880" y="74"/>
                    </a:lnTo>
                    <a:lnTo>
                      <a:pt x="4894" y="74"/>
                    </a:lnTo>
                    <a:lnTo>
                      <a:pt x="4894" y="64"/>
                    </a:lnTo>
                    <a:lnTo>
                      <a:pt x="4915" y="64"/>
                    </a:lnTo>
                    <a:lnTo>
                      <a:pt x="4915" y="64"/>
                    </a:lnTo>
                    <a:lnTo>
                      <a:pt x="4927" y="64"/>
                    </a:lnTo>
                    <a:lnTo>
                      <a:pt x="4927" y="64"/>
                    </a:lnTo>
                    <a:lnTo>
                      <a:pt x="4949" y="64"/>
                    </a:lnTo>
                    <a:lnTo>
                      <a:pt x="4949" y="64"/>
                    </a:lnTo>
                    <a:lnTo>
                      <a:pt x="4962" y="64"/>
                    </a:lnTo>
                    <a:lnTo>
                      <a:pt x="4962" y="74"/>
                    </a:lnTo>
                    <a:lnTo>
                      <a:pt x="4977" y="74"/>
                    </a:lnTo>
                    <a:lnTo>
                      <a:pt x="4977" y="59"/>
                    </a:lnTo>
                    <a:lnTo>
                      <a:pt x="4996" y="59"/>
                    </a:lnTo>
                    <a:lnTo>
                      <a:pt x="4996" y="55"/>
                    </a:lnTo>
                    <a:lnTo>
                      <a:pt x="5012" y="55"/>
                    </a:lnTo>
                    <a:lnTo>
                      <a:pt x="5012" y="79"/>
                    </a:lnTo>
                    <a:lnTo>
                      <a:pt x="5031" y="79"/>
                    </a:lnTo>
                    <a:lnTo>
                      <a:pt x="5031" y="212"/>
                    </a:lnTo>
                    <a:lnTo>
                      <a:pt x="5046" y="212"/>
                    </a:lnTo>
                    <a:lnTo>
                      <a:pt x="5046" y="212"/>
                    </a:lnTo>
                    <a:lnTo>
                      <a:pt x="5065" y="212"/>
                    </a:lnTo>
                    <a:lnTo>
                      <a:pt x="5065" y="212"/>
                    </a:lnTo>
                    <a:lnTo>
                      <a:pt x="5081" y="212"/>
                    </a:lnTo>
                    <a:lnTo>
                      <a:pt x="5081" y="212"/>
                    </a:lnTo>
                    <a:lnTo>
                      <a:pt x="5096" y="212"/>
                    </a:lnTo>
                    <a:lnTo>
                      <a:pt x="5096" y="212"/>
                    </a:lnTo>
                    <a:lnTo>
                      <a:pt x="5115" y="212"/>
                    </a:lnTo>
                    <a:lnTo>
                      <a:pt x="5115" y="212"/>
                    </a:lnTo>
                    <a:lnTo>
                      <a:pt x="5130" y="212"/>
                    </a:lnTo>
                    <a:lnTo>
                      <a:pt x="5130" y="212"/>
                    </a:lnTo>
                    <a:lnTo>
                      <a:pt x="5149" y="212"/>
                    </a:lnTo>
                    <a:lnTo>
                      <a:pt x="5149" y="212"/>
                    </a:lnTo>
                    <a:lnTo>
                      <a:pt x="5163" y="212"/>
                    </a:lnTo>
                    <a:lnTo>
                      <a:pt x="5163" y="212"/>
                    </a:lnTo>
                    <a:lnTo>
                      <a:pt x="5178" y="212"/>
                    </a:lnTo>
                    <a:lnTo>
                      <a:pt x="5178" y="212"/>
                    </a:lnTo>
                    <a:lnTo>
                      <a:pt x="5198" y="212"/>
                    </a:lnTo>
                    <a:lnTo>
                      <a:pt x="5198" y="212"/>
                    </a:lnTo>
                    <a:lnTo>
                      <a:pt x="5212" y="212"/>
                    </a:lnTo>
                    <a:lnTo>
                      <a:pt x="5212" y="212"/>
                    </a:lnTo>
                    <a:lnTo>
                      <a:pt x="5232" y="212"/>
                    </a:lnTo>
                    <a:lnTo>
                      <a:pt x="5232" y="212"/>
                    </a:lnTo>
                    <a:lnTo>
                      <a:pt x="5246" y="212"/>
                    </a:lnTo>
                    <a:lnTo>
                      <a:pt x="5246" y="212"/>
                    </a:lnTo>
                    <a:lnTo>
                      <a:pt x="5267" y="212"/>
                    </a:lnTo>
                    <a:lnTo>
                      <a:pt x="5267" y="212"/>
                    </a:lnTo>
                    <a:lnTo>
                      <a:pt x="5281" y="212"/>
                    </a:lnTo>
                    <a:lnTo>
                      <a:pt x="5281" y="124"/>
                    </a:lnTo>
                    <a:lnTo>
                      <a:pt x="5295" y="124"/>
                    </a:lnTo>
                    <a:lnTo>
                      <a:pt x="5295" y="85"/>
                    </a:lnTo>
                    <a:lnTo>
                      <a:pt x="5315" y="85"/>
                    </a:lnTo>
                    <a:lnTo>
                      <a:pt x="5315" y="88"/>
                    </a:lnTo>
                    <a:lnTo>
                      <a:pt x="5330" y="88"/>
                    </a:lnTo>
                    <a:lnTo>
                      <a:pt x="5330" y="98"/>
                    </a:lnTo>
                    <a:lnTo>
                      <a:pt x="5349" y="98"/>
                    </a:lnTo>
                    <a:lnTo>
                      <a:pt x="5349" y="113"/>
                    </a:lnTo>
                    <a:lnTo>
                      <a:pt x="5364" y="113"/>
                    </a:lnTo>
                    <a:lnTo>
                      <a:pt x="5364" y="139"/>
                    </a:lnTo>
                    <a:lnTo>
                      <a:pt x="5384" y="139"/>
                    </a:lnTo>
                    <a:lnTo>
                      <a:pt x="5384" y="132"/>
                    </a:lnTo>
                    <a:lnTo>
                      <a:pt x="5398" y="132"/>
                    </a:lnTo>
                    <a:lnTo>
                      <a:pt x="5398" y="182"/>
                    </a:lnTo>
                    <a:lnTo>
                      <a:pt x="5413" y="182"/>
                    </a:lnTo>
                    <a:lnTo>
                      <a:pt x="5413" y="182"/>
                    </a:lnTo>
                    <a:lnTo>
                      <a:pt x="5433" y="182"/>
                    </a:lnTo>
                    <a:lnTo>
                      <a:pt x="5433" y="182"/>
                    </a:lnTo>
                    <a:lnTo>
                      <a:pt x="5448" y="182"/>
                    </a:lnTo>
                    <a:lnTo>
                      <a:pt x="5448" y="197"/>
                    </a:lnTo>
                    <a:lnTo>
                      <a:pt x="5467" y="197"/>
                    </a:lnTo>
                    <a:lnTo>
                      <a:pt x="5467" y="202"/>
                    </a:lnTo>
                    <a:lnTo>
                      <a:pt x="5483" y="202"/>
                    </a:lnTo>
                    <a:lnTo>
                      <a:pt x="5483" y="208"/>
                    </a:lnTo>
                    <a:lnTo>
                      <a:pt x="5497" y="208"/>
                    </a:lnTo>
                    <a:lnTo>
                      <a:pt x="5497" y="208"/>
                    </a:lnTo>
                    <a:lnTo>
                      <a:pt x="5517" y="208"/>
                    </a:lnTo>
                    <a:lnTo>
                      <a:pt x="5517" y="197"/>
                    </a:lnTo>
                    <a:lnTo>
                      <a:pt x="5531" y="197"/>
                    </a:lnTo>
                    <a:lnTo>
                      <a:pt x="5531" y="187"/>
                    </a:lnTo>
                    <a:lnTo>
                      <a:pt x="5551" y="187"/>
                    </a:lnTo>
                    <a:lnTo>
                      <a:pt x="5551" y="158"/>
                    </a:lnTo>
                    <a:lnTo>
                      <a:pt x="5565" y="158"/>
                    </a:lnTo>
                    <a:lnTo>
                      <a:pt x="5565" y="85"/>
                    </a:lnTo>
                    <a:lnTo>
                      <a:pt x="5585" y="85"/>
                    </a:lnTo>
                    <a:lnTo>
                      <a:pt x="5585" y="94"/>
                    </a:lnTo>
                    <a:lnTo>
                      <a:pt x="5599" y="94"/>
                    </a:lnTo>
                    <a:lnTo>
                      <a:pt x="5599" y="85"/>
                    </a:lnTo>
                    <a:lnTo>
                      <a:pt x="5613" y="85"/>
                    </a:lnTo>
                    <a:lnTo>
                      <a:pt x="5613" y="69"/>
                    </a:lnTo>
                    <a:lnTo>
                      <a:pt x="5633" y="69"/>
                    </a:lnTo>
                    <a:lnTo>
                      <a:pt x="5633" y="64"/>
                    </a:lnTo>
                    <a:lnTo>
                      <a:pt x="5648" y="64"/>
                    </a:lnTo>
                    <a:lnTo>
                      <a:pt x="5648" y="55"/>
                    </a:lnTo>
                    <a:lnTo>
                      <a:pt x="5667" y="55"/>
                    </a:lnTo>
                    <a:lnTo>
                      <a:pt x="5667" y="44"/>
                    </a:lnTo>
                    <a:lnTo>
                      <a:pt x="5683" y="44"/>
                    </a:lnTo>
                    <a:lnTo>
                      <a:pt x="5683" y="74"/>
                    </a:lnTo>
                    <a:lnTo>
                      <a:pt x="5702" y="74"/>
                    </a:lnTo>
                    <a:lnTo>
                      <a:pt x="5702" y="98"/>
                    </a:lnTo>
                    <a:lnTo>
                      <a:pt x="5717" y="98"/>
                    </a:lnTo>
                    <a:lnTo>
                      <a:pt x="5717" y="88"/>
                    </a:lnTo>
                    <a:lnTo>
                      <a:pt x="5731" y="88"/>
                    </a:lnTo>
                    <a:lnTo>
                      <a:pt x="5731" y="64"/>
                    </a:lnTo>
                    <a:lnTo>
                      <a:pt x="5751" y="64"/>
                    </a:lnTo>
                    <a:lnTo>
                      <a:pt x="5751" y="98"/>
                    </a:lnTo>
                    <a:lnTo>
                      <a:pt x="5766" y="98"/>
                    </a:lnTo>
                    <a:lnTo>
                      <a:pt x="5766" y="85"/>
                    </a:lnTo>
                    <a:lnTo>
                      <a:pt x="5786" y="85"/>
                    </a:lnTo>
                    <a:lnTo>
                      <a:pt x="5786" y="212"/>
                    </a:lnTo>
                    <a:lnTo>
                      <a:pt x="5800" y="212"/>
                    </a:lnTo>
                    <a:lnTo>
                      <a:pt x="5800" y="212"/>
                    </a:lnTo>
                    <a:lnTo>
                      <a:pt x="5816" y="212"/>
                    </a:lnTo>
                    <a:lnTo>
                      <a:pt x="5816" y="212"/>
                    </a:lnTo>
                    <a:lnTo>
                      <a:pt x="5835" y="212"/>
                    </a:lnTo>
                    <a:lnTo>
                      <a:pt x="5835" y="212"/>
                    </a:lnTo>
                    <a:lnTo>
                      <a:pt x="5849" y="212"/>
                    </a:lnTo>
                    <a:lnTo>
                      <a:pt x="5849" y="212"/>
                    </a:lnTo>
                    <a:lnTo>
                      <a:pt x="5870" y="212"/>
                    </a:lnTo>
                    <a:lnTo>
                      <a:pt x="5870" y="212"/>
                    </a:lnTo>
                    <a:lnTo>
                      <a:pt x="5884" y="212"/>
                    </a:lnTo>
                    <a:lnTo>
                      <a:pt x="5884" y="212"/>
                    </a:lnTo>
                    <a:lnTo>
                      <a:pt x="5904" y="212"/>
                    </a:lnTo>
                    <a:lnTo>
                      <a:pt x="5904" y="212"/>
                    </a:lnTo>
                    <a:lnTo>
                      <a:pt x="5917" y="212"/>
                    </a:lnTo>
                    <a:lnTo>
                      <a:pt x="5917" y="212"/>
                    </a:lnTo>
                    <a:lnTo>
                      <a:pt x="5932" y="212"/>
                    </a:lnTo>
                    <a:lnTo>
                      <a:pt x="5932" y="212"/>
                    </a:lnTo>
                    <a:lnTo>
                      <a:pt x="5951" y="212"/>
                    </a:lnTo>
                    <a:lnTo>
                      <a:pt x="5951" y="212"/>
                    </a:lnTo>
                    <a:lnTo>
                      <a:pt x="5966" y="212"/>
                    </a:lnTo>
                    <a:lnTo>
                      <a:pt x="5966" y="212"/>
                    </a:lnTo>
                    <a:lnTo>
                      <a:pt x="5986" y="212"/>
                    </a:lnTo>
                    <a:lnTo>
                      <a:pt x="5986" y="212"/>
                    </a:lnTo>
                    <a:lnTo>
                      <a:pt x="6001" y="212"/>
                    </a:lnTo>
                    <a:lnTo>
                      <a:pt x="6001" y="212"/>
                    </a:lnTo>
                    <a:lnTo>
                      <a:pt x="6020" y="212"/>
                    </a:lnTo>
                    <a:lnTo>
                      <a:pt x="6020" y="212"/>
                    </a:lnTo>
                    <a:lnTo>
                      <a:pt x="6035" y="212"/>
                    </a:lnTo>
                    <a:lnTo>
                      <a:pt x="6035" y="88"/>
                    </a:lnTo>
                    <a:lnTo>
                      <a:pt x="6050" y="88"/>
                    </a:lnTo>
                    <a:lnTo>
                      <a:pt x="6050" y="98"/>
                    </a:lnTo>
                    <a:lnTo>
                      <a:pt x="6070" y="98"/>
                    </a:lnTo>
                    <a:lnTo>
                      <a:pt x="6070" y="113"/>
                    </a:lnTo>
                    <a:lnTo>
                      <a:pt x="6083" y="113"/>
                    </a:lnTo>
                    <a:lnTo>
                      <a:pt x="6083" y="124"/>
                    </a:lnTo>
                    <a:lnTo>
                      <a:pt x="6105" y="124"/>
                    </a:lnTo>
                    <a:lnTo>
                      <a:pt x="6105" y="129"/>
                    </a:lnTo>
                    <a:lnTo>
                      <a:pt x="6118" y="129"/>
                    </a:lnTo>
                    <a:lnTo>
                      <a:pt x="6118" y="129"/>
                    </a:lnTo>
                    <a:lnTo>
                      <a:pt x="6133" y="129"/>
                    </a:lnTo>
                    <a:lnTo>
                      <a:pt x="6133" y="152"/>
                    </a:lnTo>
                    <a:lnTo>
                      <a:pt x="6152" y="152"/>
                    </a:lnTo>
                    <a:lnTo>
                      <a:pt x="6152" y="173"/>
                    </a:lnTo>
                    <a:lnTo>
                      <a:pt x="6168" y="173"/>
                    </a:lnTo>
                    <a:lnTo>
                      <a:pt x="6168" y="192"/>
                    </a:lnTo>
                    <a:lnTo>
                      <a:pt x="6187" y="192"/>
                    </a:lnTo>
                    <a:lnTo>
                      <a:pt x="6187" y="192"/>
                    </a:lnTo>
                    <a:lnTo>
                      <a:pt x="6202" y="192"/>
                    </a:lnTo>
                    <a:lnTo>
                      <a:pt x="6202" y="202"/>
                    </a:lnTo>
                    <a:lnTo>
                      <a:pt x="6222" y="202"/>
                    </a:lnTo>
                    <a:lnTo>
                      <a:pt x="6222" y="208"/>
                    </a:lnTo>
                    <a:lnTo>
                      <a:pt x="6237" y="208"/>
                    </a:lnTo>
                    <a:lnTo>
                      <a:pt x="6237" y="208"/>
                    </a:lnTo>
                    <a:lnTo>
                      <a:pt x="6251" y="208"/>
                    </a:lnTo>
                    <a:lnTo>
                      <a:pt x="6251" y="202"/>
                    </a:lnTo>
                    <a:lnTo>
                      <a:pt x="6270" y="202"/>
                    </a:lnTo>
                    <a:lnTo>
                      <a:pt x="6270" y="202"/>
                    </a:lnTo>
                    <a:lnTo>
                      <a:pt x="6285" y="202"/>
                    </a:lnTo>
                    <a:lnTo>
                      <a:pt x="6285" y="192"/>
                    </a:lnTo>
                    <a:lnTo>
                      <a:pt x="6304" y="192"/>
                    </a:lnTo>
                    <a:lnTo>
                      <a:pt x="6304" y="167"/>
                    </a:lnTo>
                    <a:lnTo>
                      <a:pt x="6318" y="167"/>
                    </a:lnTo>
                    <a:lnTo>
                      <a:pt x="6318" y="104"/>
                    </a:lnTo>
                    <a:lnTo>
                      <a:pt x="6339" y="104"/>
                    </a:lnTo>
                    <a:lnTo>
                      <a:pt x="6339" y="104"/>
                    </a:lnTo>
                    <a:lnTo>
                      <a:pt x="6353" y="104"/>
                    </a:lnTo>
                    <a:lnTo>
                      <a:pt x="6353" y="98"/>
                    </a:lnTo>
                    <a:lnTo>
                      <a:pt x="6368" y="98"/>
                    </a:lnTo>
                    <a:lnTo>
                      <a:pt x="6368" y="85"/>
                    </a:lnTo>
                    <a:lnTo>
                      <a:pt x="6387" y="85"/>
                    </a:lnTo>
                    <a:lnTo>
                      <a:pt x="6387" y="74"/>
                    </a:lnTo>
                    <a:lnTo>
                      <a:pt x="6403" y="74"/>
                    </a:lnTo>
                    <a:lnTo>
                      <a:pt x="6403" y="79"/>
                    </a:lnTo>
                    <a:lnTo>
                      <a:pt x="6422" y="79"/>
                    </a:lnTo>
                    <a:lnTo>
                      <a:pt x="6422" y="94"/>
                    </a:lnTo>
                    <a:lnTo>
                      <a:pt x="6437" y="94"/>
                    </a:lnTo>
                    <a:lnTo>
                      <a:pt x="6437" y="94"/>
                    </a:lnTo>
                    <a:lnTo>
                      <a:pt x="6453" y="94"/>
                    </a:lnTo>
                    <a:lnTo>
                      <a:pt x="6453" y="88"/>
                    </a:lnTo>
                    <a:lnTo>
                      <a:pt x="6472" y="88"/>
                    </a:lnTo>
                    <a:lnTo>
                      <a:pt x="6472" y="94"/>
                    </a:lnTo>
                    <a:lnTo>
                      <a:pt x="6486" y="94"/>
                    </a:lnTo>
                    <a:lnTo>
                      <a:pt x="6486" y="94"/>
                    </a:lnTo>
                    <a:lnTo>
                      <a:pt x="6506" y="94"/>
                    </a:lnTo>
                    <a:lnTo>
                      <a:pt x="6506" y="110"/>
                    </a:lnTo>
                    <a:lnTo>
                      <a:pt x="6521" y="110"/>
                    </a:lnTo>
                    <a:lnTo>
                      <a:pt x="6521" y="119"/>
                    </a:lnTo>
                    <a:lnTo>
                      <a:pt x="6540" y="119"/>
                    </a:lnTo>
                    <a:lnTo>
                      <a:pt x="6540" y="212"/>
                    </a:lnTo>
                    <a:lnTo>
                      <a:pt x="6555" y="212"/>
                    </a:lnTo>
                    <a:lnTo>
                      <a:pt x="6555" y="212"/>
                    </a:lnTo>
                    <a:lnTo>
                      <a:pt x="6568" y="212"/>
                    </a:lnTo>
                    <a:lnTo>
                      <a:pt x="6568" y="212"/>
                    </a:lnTo>
                    <a:lnTo>
                      <a:pt x="6589" y="212"/>
                    </a:lnTo>
                    <a:lnTo>
                      <a:pt x="6589" y="212"/>
                    </a:lnTo>
                    <a:lnTo>
                      <a:pt x="6603" y="212"/>
                    </a:lnTo>
                    <a:lnTo>
                      <a:pt x="6603" y="212"/>
                    </a:lnTo>
                    <a:lnTo>
                      <a:pt x="6622" y="212"/>
                    </a:lnTo>
                    <a:lnTo>
                      <a:pt x="6622" y="212"/>
                    </a:lnTo>
                    <a:lnTo>
                      <a:pt x="6637" y="212"/>
                    </a:lnTo>
                    <a:lnTo>
                      <a:pt x="6637" y="212"/>
                    </a:lnTo>
                    <a:lnTo>
                      <a:pt x="6656" y="212"/>
                    </a:lnTo>
                    <a:lnTo>
                      <a:pt x="6656" y="212"/>
                    </a:lnTo>
                    <a:lnTo>
                      <a:pt x="6672" y="212"/>
                    </a:lnTo>
                    <a:lnTo>
                      <a:pt x="6672" y="212"/>
                    </a:lnTo>
                    <a:lnTo>
                      <a:pt x="6687" y="212"/>
                    </a:lnTo>
                    <a:lnTo>
                      <a:pt x="6687" y="212"/>
                    </a:lnTo>
                    <a:lnTo>
                      <a:pt x="6706" y="212"/>
                    </a:lnTo>
                    <a:lnTo>
                      <a:pt x="6706" y="212"/>
                    </a:lnTo>
                    <a:lnTo>
                      <a:pt x="6721" y="212"/>
                    </a:lnTo>
                    <a:lnTo>
                      <a:pt x="6721" y="212"/>
                    </a:lnTo>
                    <a:lnTo>
                      <a:pt x="6740" y="212"/>
                    </a:lnTo>
                    <a:lnTo>
                      <a:pt x="6740" y="212"/>
                    </a:lnTo>
                    <a:lnTo>
                      <a:pt x="6756" y="212"/>
                    </a:lnTo>
                    <a:lnTo>
                      <a:pt x="6756" y="212"/>
                    </a:lnTo>
                    <a:lnTo>
                      <a:pt x="6770" y="212"/>
                    </a:lnTo>
                    <a:lnTo>
                      <a:pt x="6770" y="212"/>
                    </a:lnTo>
                    <a:lnTo>
                      <a:pt x="6790" y="212"/>
                    </a:lnTo>
                    <a:lnTo>
                      <a:pt x="6790" y="129"/>
                    </a:lnTo>
                    <a:lnTo>
                      <a:pt x="6805" y="129"/>
                    </a:lnTo>
                    <a:lnTo>
                      <a:pt x="6805" y="144"/>
                    </a:lnTo>
                    <a:lnTo>
                      <a:pt x="6824" y="144"/>
                    </a:lnTo>
                    <a:lnTo>
                      <a:pt x="6824" y="139"/>
                    </a:lnTo>
                    <a:lnTo>
                      <a:pt x="6839" y="139"/>
                    </a:lnTo>
                    <a:lnTo>
                      <a:pt x="6839" y="119"/>
                    </a:lnTo>
                    <a:lnTo>
                      <a:pt x="6858" y="119"/>
                    </a:lnTo>
                    <a:lnTo>
                      <a:pt x="6858" y="119"/>
                    </a:lnTo>
                    <a:lnTo>
                      <a:pt x="6874" y="119"/>
                    </a:lnTo>
                    <a:lnTo>
                      <a:pt x="6874" y="119"/>
                    </a:lnTo>
                    <a:lnTo>
                      <a:pt x="6887" y="119"/>
                    </a:lnTo>
                    <a:lnTo>
                      <a:pt x="6887" y="132"/>
                    </a:lnTo>
                    <a:lnTo>
                      <a:pt x="6907" y="132"/>
                    </a:lnTo>
                    <a:lnTo>
                      <a:pt x="6907" y="152"/>
                    </a:lnTo>
                    <a:lnTo>
                      <a:pt x="6921" y="152"/>
                    </a:lnTo>
                    <a:lnTo>
                      <a:pt x="6921" y="173"/>
                    </a:lnTo>
                    <a:lnTo>
                      <a:pt x="6940" y="173"/>
                    </a:lnTo>
                    <a:lnTo>
                      <a:pt x="6940" y="182"/>
                    </a:lnTo>
                    <a:lnTo>
                      <a:pt x="6956" y="182"/>
                    </a:lnTo>
                    <a:lnTo>
                      <a:pt x="6956" y="182"/>
                    </a:lnTo>
                    <a:lnTo>
                      <a:pt x="6975" y="182"/>
                    </a:lnTo>
                    <a:lnTo>
                      <a:pt x="6975" y="182"/>
                    </a:lnTo>
                    <a:lnTo>
                      <a:pt x="6990" y="182"/>
                    </a:lnTo>
                    <a:lnTo>
                      <a:pt x="6990" y="178"/>
                    </a:lnTo>
                    <a:lnTo>
                      <a:pt x="7005" y="178"/>
                    </a:lnTo>
                    <a:lnTo>
                      <a:pt x="7005" y="182"/>
                    </a:lnTo>
                    <a:lnTo>
                      <a:pt x="7025" y="182"/>
                    </a:lnTo>
                    <a:lnTo>
                      <a:pt x="7025" y="182"/>
                    </a:lnTo>
                    <a:lnTo>
                      <a:pt x="7039" y="182"/>
                    </a:lnTo>
                    <a:lnTo>
                      <a:pt x="7039" y="173"/>
                    </a:lnTo>
                    <a:lnTo>
                      <a:pt x="7059" y="173"/>
                    </a:lnTo>
                    <a:lnTo>
                      <a:pt x="7059" y="173"/>
                    </a:lnTo>
                    <a:lnTo>
                      <a:pt x="7073" y="173"/>
                    </a:lnTo>
                    <a:lnTo>
                      <a:pt x="7073" y="139"/>
                    </a:lnTo>
                    <a:lnTo>
                      <a:pt x="7089" y="139"/>
                    </a:lnTo>
                    <a:lnTo>
                      <a:pt x="7089" y="132"/>
                    </a:lnTo>
                    <a:lnTo>
                      <a:pt x="7108" y="132"/>
                    </a:lnTo>
                    <a:lnTo>
                      <a:pt x="7108" y="113"/>
                    </a:lnTo>
                    <a:lnTo>
                      <a:pt x="7123" y="113"/>
                    </a:lnTo>
                    <a:lnTo>
                      <a:pt x="7123" y="124"/>
                    </a:lnTo>
                    <a:lnTo>
                      <a:pt x="7142" y="124"/>
                    </a:lnTo>
                    <a:lnTo>
                      <a:pt x="7142" y="129"/>
                    </a:lnTo>
                    <a:lnTo>
                      <a:pt x="7158" y="129"/>
                    </a:lnTo>
                    <a:lnTo>
                      <a:pt x="7158" y="132"/>
                    </a:lnTo>
                    <a:lnTo>
                      <a:pt x="7177" y="132"/>
                    </a:lnTo>
                    <a:lnTo>
                      <a:pt x="7177" y="119"/>
                    </a:lnTo>
                    <a:lnTo>
                      <a:pt x="7192" y="119"/>
                    </a:lnTo>
                    <a:lnTo>
                      <a:pt x="7192" y="124"/>
                    </a:lnTo>
                    <a:lnTo>
                      <a:pt x="7206" y="124"/>
                    </a:lnTo>
                    <a:lnTo>
                      <a:pt x="7206" y="110"/>
                    </a:lnTo>
                    <a:lnTo>
                      <a:pt x="7227" y="110"/>
                    </a:lnTo>
                    <a:lnTo>
                      <a:pt x="7227" y="132"/>
                    </a:lnTo>
                    <a:lnTo>
                      <a:pt x="7240" y="132"/>
                    </a:lnTo>
                    <a:lnTo>
                      <a:pt x="7240" y="113"/>
                    </a:lnTo>
                    <a:lnTo>
                      <a:pt x="7261" y="113"/>
                    </a:lnTo>
                    <a:lnTo>
                      <a:pt x="7261" y="129"/>
                    </a:lnTo>
                    <a:lnTo>
                      <a:pt x="7274" y="129"/>
                    </a:lnTo>
                    <a:lnTo>
                      <a:pt x="7274" y="113"/>
                    </a:lnTo>
                    <a:lnTo>
                      <a:pt x="7293" y="113"/>
                    </a:lnTo>
                    <a:lnTo>
                      <a:pt x="7293" y="212"/>
                    </a:lnTo>
                    <a:lnTo>
                      <a:pt x="7274" y="212"/>
                    </a:lnTo>
                    <a:lnTo>
                      <a:pt x="7274" y="212"/>
                    </a:lnTo>
                    <a:lnTo>
                      <a:pt x="7261" y="212"/>
                    </a:lnTo>
                    <a:lnTo>
                      <a:pt x="7261" y="212"/>
                    </a:lnTo>
                    <a:lnTo>
                      <a:pt x="7240" y="212"/>
                    </a:lnTo>
                    <a:lnTo>
                      <a:pt x="7240" y="212"/>
                    </a:lnTo>
                    <a:lnTo>
                      <a:pt x="7227" y="212"/>
                    </a:lnTo>
                    <a:lnTo>
                      <a:pt x="7227" y="212"/>
                    </a:lnTo>
                    <a:lnTo>
                      <a:pt x="7206" y="212"/>
                    </a:lnTo>
                    <a:lnTo>
                      <a:pt x="7206" y="212"/>
                    </a:lnTo>
                    <a:lnTo>
                      <a:pt x="7192" y="212"/>
                    </a:lnTo>
                    <a:lnTo>
                      <a:pt x="7192" y="212"/>
                    </a:lnTo>
                    <a:lnTo>
                      <a:pt x="7177" y="212"/>
                    </a:lnTo>
                    <a:lnTo>
                      <a:pt x="7177" y="212"/>
                    </a:lnTo>
                    <a:lnTo>
                      <a:pt x="7158" y="212"/>
                    </a:lnTo>
                    <a:lnTo>
                      <a:pt x="7158" y="212"/>
                    </a:lnTo>
                    <a:lnTo>
                      <a:pt x="7142" y="212"/>
                    </a:lnTo>
                    <a:lnTo>
                      <a:pt x="7142" y="212"/>
                    </a:lnTo>
                    <a:lnTo>
                      <a:pt x="7123" y="212"/>
                    </a:lnTo>
                    <a:lnTo>
                      <a:pt x="7123" y="212"/>
                    </a:lnTo>
                    <a:lnTo>
                      <a:pt x="7108" y="212"/>
                    </a:lnTo>
                    <a:lnTo>
                      <a:pt x="7108" y="212"/>
                    </a:lnTo>
                    <a:lnTo>
                      <a:pt x="7089" y="212"/>
                    </a:lnTo>
                    <a:lnTo>
                      <a:pt x="7089" y="212"/>
                    </a:lnTo>
                    <a:lnTo>
                      <a:pt x="7073" y="212"/>
                    </a:lnTo>
                    <a:lnTo>
                      <a:pt x="7073" y="212"/>
                    </a:lnTo>
                    <a:lnTo>
                      <a:pt x="7059" y="212"/>
                    </a:lnTo>
                    <a:lnTo>
                      <a:pt x="7059" y="212"/>
                    </a:lnTo>
                    <a:lnTo>
                      <a:pt x="7039" y="212"/>
                    </a:lnTo>
                    <a:lnTo>
                      <a:pt x="7039" y="212"/>
                    </a:lnTo>
                    <a:lnTo>
                      <a:pt x="7025" y="212"/>
                    </a:lnTo>
                    <a:lnTo>
                      <a:pt x="7025" y="212"/>
                    </a:lnTo>
                    <a:lnTo>
                      <a:pt x="7005" y="212"/>
                    </a:lnTo>
                    <a:lnTo>
                      <a:pt x="7005" y="212"/>
                    </a:lnTo>
                    <a:lnTo>
                      <a:pt x="6990" y="212"/>
                    </a:lnTo>
                    <a:lnTo>
                      <a:pt x="6990" y="212"/>
                    </a:lnTo>
                    <a:lnTo>
                      <a:pt x="6975" y="212"/>
                    </a:lnTo>
                    <a:lnTo>
                      <a:pt x="6975" y="212"/>
                    </a:lnTo>
                    <a:lnTo>
                      <a:pt x="6956" y="212"/>
                    </a:lnTo>
                    <a:lnTo>
                      <a:pt x="6956" y="212"/>
                    </a:lnTo>
                    <a:lnTo>
                      <a:pt x="6940" y="212"/>
                    </a:lnTo>
                    <a:lnTo>
                      <a:pt x="6940" y="212"/>
                    </a:lnTo>
                    <a:lnTo>
                      <a:pt x="6921" y="212"/>
                    </a:lnTo>
                    <a:lnTo>
                      <a:pt x="6921" y="212"/>
                    </a:lnTo>
                    <a:lnTo>
                      <a:pt x="6907" y="212"/>
                    </a:lnTo>
                    <a:lnTo>
                      <a:pt x="6907" y="212"/>
                    </a:lnTo>
                    <a:lnTo>
                      <a:pt x="6887" y="212"/>
                    </a:lnTo>
                    <a:lnTo>
                      <a:pt x="6887" y="212"/>
                    </a:lnTo>
                    <a:lnTo>
                      <a:pt x="6874" y="212"/>
                    </a:lnTo>
                    <a:lnTo>
                      <a:pt x="6874" y="212"/>
                    </a:lnTo>
                    <a:lnTo>
                      <a:pt x="6858" y="212"/>
                    </a:lnTo>
                    <a:lnTo>
                      <a:pt x="6858" y="212"/>
                    </a:lnTo>
                    <a:lnTo>
                      <a:pt x="6839" y="212"/>
                    </a:lnTo>
                    <a:lnTo>
                      <a:pt x="6839" y="212"/>
                    </a:lnTo>
                    <a:lnTo>
                      <a:pt x="6824" y="212"/>
                    </a:lnTo>
                    <a:lnTo>
                      <a:pt x="6824" y="212"/>
                    </a:lnTo>
                    <a:lnTo>
                      <a:pt x="6805" y="212"/>
                    </a:lnTo>
                    <a:lnTo>
                      <a:pt x="6805" y="212"/>
                    </a:lnTo>
                    <a:lnTo>
                      <a:pt x="6790" y="212"/>
                    </a:lnTo>
                    <a:lnTo>
                      <a:pt x="6790" y="212"/>
                    </a:lnTo>
                    <a:lnTo>
                      <a:pt x="6770" y="212"/>
                    </a:lnTo>
                    <a:lnTo>
                      <a:pt x="6770" y="212"/>
                    </a:lnTo>
                    <a:lnTo>
                      <a:pt x="6756" y="212"/>
                    </a:lnTo>
                    <a:lnTo>
                      <a:pt x="6756" y="212"/>
                    </a:lnTo>
                    <a:lnTo>
                      <a:pt x="6740" y="212"/>
                    </a:lnTo>
                    <a:lnTo>
                      <a:pt x="6740" y="212"/>
                    </a:lnTo>
                    <a:lnTo>
                      <a:pt x="6721" y="212"/>
                    </a:lnTo>
                    <a:lnTo>
                      <a:pt x="6721" y="212"/>
                    </a:lnTo>
                    <a:lnTo>
                      <a:pt x="6706" y="212"/>
                    </a:lnTo>
                    <a:lnTo>
                      <a:pt x="6706" y="212"/>
                    </a:lnTo>
                    <a:lnTo>
                      <a:pt x="6687" y="212"/>
                    </a:lnTo>
                    <a:lnTo>
                      <a:pt x="6687" y="212"/>
                    </a:lnTo>
                    <a:lnTo>
                      <a:pt x="6672" y="212"/>
                    </a:lnTo>
                    <a:lnTo>
                      <a:pt x="6672" y="212"/>
                    </a:lnTo>
                    <a:lnTo>
                      <a:pt x="6656" y="212"/>
                    </a:lnTo>
                    <a:lnTo>
                      <a:pt x="6656" y="212"/>
                    </a:lnTo>
                    <a:lnTo>
                      <a:pt x="6637" y="212"/>
                    </a:lnTo>
                    <a:lnTo>
                      <a:pt x="6637" y="212"/>
                    </a:lnTo>
                    <a:lnTo>
                      <a:pt x="6622" y="212"/>
                    </a:lnTo>
                    <a:lnTo>
                      <a:pt x="6622" y="212"/>
                    </a:lnTo>
                    <a:lnTo>
                      <a:pt x="6603" y="212"/>
                    </a:lnTo>
                    <a:lnTo>
                      <a:pt x="6603" y="212"/>
                    </a:lnTo>
                    <a:lnTo>
                      <a:pt x="6589" y="212"/>
                    </a:lnTo>
                    <a:lnTo>
                      <a:pt x="6589" y="212"/>
                    </a:lnTo>
                    <a:lnTo>
                      <a:pt x="6568" y="212"/>
                    </a:lnTo>
                    <a:lnTo>
                      <a:pt x="6568" y="212"/>
                    </a:lnTo>
                    <a:lnTo>
                      <a:pt x="6555" y="212"/>
                    </a:lnTo>
                    <a:lnTo>
                      <a:pt x="6555" y="212"/>
                    </a:lnTo>
                    <a:lnTo>
                      <a:pt x="6540" y="212"/>
                    </a:lnTo>
                    <a:lnTo>
                      <a:pt x="6540" y="212"/>
                    </a:lnTo>
                    <a:lnTo>
                      <a:pt x="6521" y="212"/>
                    </a:lnTo>
                    <a:lnTo>
                      <a:pt x="6521" y="212"/>
                    </a:lnTo>
                    <a:lnTo>
                      <a:pt x="6506" y="212"/>
                    </a:lnTo>
                    <a:lnTo>
                      <a:pt x="6506" y="212"/>
                    </a:lnTo>
                    <a:lnTo>
                      <a:pt x="6486" y="212"/>
                    </a:lnTo>
                    <a:lnTo>
                      <a:pt x="6486" y="212"/>
                    </a:lnTo>
                    <a:lnTo>
                      <a:pt x="6472" y="212"/>
                    </a:lnTo>
                    <a:lnTo>
                      <a:pt x="6472" y="212"/>
                    </a:lnTo>
                    <a:lnTo>
                      <a:pt x="6453" y="212"/>
                    </a:lnTo>
                    <a:lnTo>
                      <a:pt x="6453" y="212"/>
                    </a:lnTo>
                    <a:lnTo>
                      <a:pt x="6437" y="212"/>
                    </a:lnTo>
                    <a:lnTo>
                      <a:pt x="6437" y="212"/>
                    </a:lnTo>
                    <a:lnTo>
                      <a:pt x="6422" y="212"/>
                    </a:lnTo>
                    <a:lnTo>
                      <a:pt x="6422" y="212"/>
                    </a:lnTo>
                    <a:lnTo>
                      <a:pt x="6403" y="212"/>
                    </a:lnTo>
                    <a:lnTo>
                      <a:pt x="6403" y="212"/>
                    </a:lnTo>
                    <a:lnTo>
                      <a:pt x="6387" y="212"/>
                    </a:lnTo>
                    <a:lnTo>
                      <a:pt x="6387" y="212"/>
                    </a:lnTo>
                    <a:lnTo>
                      <a:pt x="6368" y="212"/>
                    </a:lnTo>
                    <a:lnTo>
                      <a:pt x="6368" y="212"/>
                    </a:lnTo>
                    <a:lnTo>
                      <a:pt x="6353" y="212"/>
                    </a:lnTo>
                    <a:lnTo>
                      <a:pt x="6353" y="212"/>
                    </a:lnTo>
                    <a:lnTo>
                      <a:pt x="6339" y="212"/>
                    </a:lnTo>
                    <a:lnTo>
                      <a:pt x="6339" y="212"/>
                    </a:lnTo>
                    <a:lnTo>
                      <a:pt x="6318" y="212"/>
                    </a:lnTo>
                    <a:lnTo>
                      <a:pt x="6318" y="212"/>
                    </a:lnTo>
                    <a:lnTo>
                      <a:pt x="6304" y="212"/>
                    </a:lnTo>
                    <a:lnTo>
                      <a:pt x="6304" y="212"/>
                    </a:lnTo>
                    <a:lnTo>
                      <a:pt x="6285" y="212"/>
                    </a:lnTo>
                    <a:lnTo>
                      <a:pt x="6285" y="212"/>
                    </a:lnTo>
                    <a:lnTo>
                      <a:pt x="6270" y="212"/>
                    </a:lnTo>
                    <a:lnTo>
                      <a:pt x="6270" y="212"/>
                    </a:lnTo>
                    <a:lnTo>
                      <a:pt x="6251" y="212"/>
                    </a:lnTo>
                    <a:lnTo>
                      <a:pt x="6251" y="212"/>
                    </a:lnTo>
                    <a:lnTo>
                      <a:pt x="6237" y="212"/>
                    </a:lnTo>
                    <a:lnTo>
                      <a:pt x="6237" y="212"/>
                    </a:lnTo>
                    <a:lnTo>
                      <a:pt x="6222" y="212"/>
                    </a:lnTo>
                    <a:lnTo>
                      <a:pt x="6222" y="212"/>
                    </a:lnTo>
                    <a:lnTo>
                      <a:pt x="6202" y="212"/>
                    </a:lnTo>
                    <a:lnTo>
                      <a:pt x="6202" y="212"/>
                    </a:lnTo>
                    <a:lnTo>
                      <a:pt x="6187" y="212"/>
                    </a:lnTo>
                    <a:lnTo>
                      <a:pt x="6187" y="212"/>
                    </a:lnTo>
                    <a:lnTo>
                      <a:pt x="6168" y="212"/>
                    </a:lnTo>
                    <a:lnTo>
                      <a:pt x="6168" y="212"/>
                    </a:lnTo>
                    <a:lnTo>
                      <a:pt x="6152" y="212"/>
                    </a:lnTo>
                    <a:lnTo>
                      <a:pt x="6152" y="212"/>
                    </a:lnTo>
                    <a:lnTo>
                      <a:pt x="6133" y="212"/>
                    </a:lnTo>
                    <a:lnTo>
                      <a:pt x="6133" y="212"/>
                    </a:lnTo>
                    <a:lnTo>
                      <a:pt x="6118" y="212"/>
                    </a:lnTo>
                    <a:lnTo>
                      <a:pt x="6118" y="212"/>
                    </a:lnTo>
                    <a:lnTo>
                      <a:pt x="6105" y="212"/>
                    </a:lnTo>
                    <a:lnTo>
                      <a:pt x="6105" y="212"/>
                    </a:lnTo>
                    <a:lnTo>
                      <a:pt x="6083" y="212"/>
                    </a:lnTo>
                    <a:lnTo>
                      <a:pt x="6083" y="212"/>
                    </a:lnTo>
                    <a:lnTo>
                      <a:pt x="6070" y="212"/>
                    </a:lnTo>
                    <a:lnTo>
                      <a:pt x="6070" y="212"/>
                    </a:lnTo>
                    <a:lnTo>
                      <a:pt x="6050" y="212"/>
                    </a:lnTo>
                    <a:lnTo>
                      <a:pt x="6050" y="212"/>
                    </a:lnTo>
                    <a:lnTo>
                      <a:pt x="6035" y="212"/>
                    </a:lnTo>
                    <a:lnTo>
                      <a:pt x="6035" y="212"/>
                    </a:lnTo>
                    <a:lnTo>
                      <a:pt x="6020" y="212"/>
                    </a:lnTo>
                    <a:lnTo>
                      <a:pt x="6020" y="212"/>
                    </a:lnTo>
                    <a:lnTo>
                      <a:pt x="6001" y="212"/>
                    </a:lnTo>
                    <a:lnTo>
                      <a:pt x="6001" y="212"/>
                    </a:lnTo>
                    <a:lnTo>
                      <a:pt x="5986" y="212"/>
                    </a:lnTo>
                    <a:lnTo>
                      <a:pt x="5986" y="212"/>
                    </a:lnTo>
                    <a:lnTo>
                      <a:pt x="5966" y="212"/>
                    </a:lnTo>
                    <a:lnTo>
                      <a:pt x="5966" y="212"/>
                    </a:lnTo>
                    <a:lnTo>
                      <a:pt x="5951" y="212"/>
                    </a:lnTo>
                    <a:lnTo>
                      <a:pt x="5951" y="212"/>
                    </a:lnTo>
                    <a:lnTo>
                      <a:pt x="5932" y="212"/>
                    </a:lnTo>
                    <a:lnTo>
                      <a:pt x="5932" y="212"/>
                    </a:lnTo>
                    <a:lnTo>
                      <a:pt x="5917" y="212"/>
                    </a:lnTo>
                    <a:lnTo>
                      <a:pt x="5917" y="212"/>
                    </a:lnTo>
                    <a:lnTo>
                      <a:pt x="5904" y="212"/>
                    </a:lnTo>
                    <a:lnTo>
                      <a:pt x="5904" y="212"/>
                    </a:lnTo>
                    <a:lnTo>
                      <a:pt x="5884" y="212"/>
                    </a:lnTo>
                    <a:lnTo>
                      <a:pt x="5884" y="212"/>
                    </a:lnTo>
                    <a:lnTo>
                      <a:pt x="5870" y="212"/>
                    </a:lnTo>
                    <a:lnTo>
                      <a:pt x="5870" y="212"/>
                    </a:lnTo>
                    <a:lnTo>
                      <a:pt x="5849" y="212"/>
                    </a:lnTo>
                    <a:lnTo>
                      <a:pt x="5849" y="212"/>
                    </a:lnTo>
                    <a:lnTo>
                      <a:pt x="5835" y="212"/>
                    </a:lnTo>
                    <a:lnTo>
                      <a:pt x="5835" y="212"/>
                    </a:lnTo>
                    <a:lnTo>
                      <a:pt x="5816" y="212"/>
                    </a:lnTo>
                    <a:lnTo>
                      <a:pt x="5816" y="212"/>
                    </a:lnTo>
                    <a:lnTo>
                      <a:pt x="5800" y="212"/>
                    </a:lnTo>
                    <a:lnTo>
                      <a:pt x="5800" y="212"/>
                    </a:lnTo>
                    <a:lnTo>
                      <a:pt x="5786" y="212"/>
                    </a:lnTo>
                    <a:lnTo>
                      <a:pt x="5786" y="212"/>
                    </a:lnTo>
                    <a:lnTo>
                      <a:pt x="5766" y="212"/>
                    </a:lnTo>
                    <a:lnTo>
                      <a:pt x="5766" y="212"/>
                    </a:lnTo>
                    <a:lnTo>
                      <a:pt x="5751" y="212"/>
                    </a:lnTo>
                    <a:lnTo>
                      <a:pt x="5751" y="212"/>
                    </a:lnTo>
                    <a:lnTo>
                      <a:pt x="5731" y="212"/>
                    </a:lnTo>
                    <a:lnTo>
                      <a:pt x="5731" y="212"/>
                    </a:lnTo>
                    <a:lnTo>
                      <a:pt x="5717" y="212"/>
                    </a:lnTo>
                    <a:lnTo>
                      <a:pt x="5717" y="212"/>
                    </a:lnTo>
                    <a:lnTo>
                      <a:pt x="5702" y="212"/>
                    </a:lnTo>
                    <a:lnTo>
                      <a:pt x="5702" y="212"/>
                    </a:lnTo>
                    <a:lnTo>
                      <a:pt x="5683" y="212"/>
                    </a:lnTo>
                    <a:lnTo>
                      <a:pt x="5683" y="212"/>
                    </a:lnTo>
                    <a:lnTo>
                      <a:pt x="5667" y="212"/>
                    </a:lnTo>
                    <a:lnTo>
                      <a:pt x="5667" y="212"/>
                    </a:lnTo>
                    <a:lnTo>
                      <a:pt x="5648" y="212"/>
                    </a:lnTo>
                    <a:lnTo>
                      <a:pt x="5648" y="212"/>
                    </a:lnTo>
                    <a:lnTo>
                      <a:pt x="5633" y="212"/>
                    </a:lnTo>
                    <a:lnTo>
                      <a:pt x="5633" y="212"/>
                    </a:lnTo>
                    <a:lnTo>
                      <a:pt x="5613" y="212"/>
                    </a:lnTo>
                    <a:lnTo>
                      <a:pt x="5613" y="212"/>
                    </a:lnTo>
                    <a:lnTo>
                      <a:pt x="5599" y="212"/>
                    </a:lnTo>
                    <a:lnTo>
                      <a:pt x="5599" y="212"/>
                    </a:lnTo>
                    <a:lnTo>
                      <a:pt x="5585" y="212"/>
                    </a:lnTo>
                    <a:lnTo>
                      <a:pt x="5585" y="212"/>
                    </a:lnTo>
                    <a:lnTo>
                      <a:pt x="5565" y="212"/>
                    </a:lnTo>
                    <a:lnTo>
                      <a:pt x="5565" y="212"/>
                    </a:lnTo>
                    <a:lnTo>
                      <a:pt x="5551" y="212"/>
                    </a:lnTo>
                    <a:lnTo>
                      <a:pt x="5551" y="212"/>
                    </a:lnTo>
                    <a:lnTo>
                      <a:pt x="5531" y="212"/>
                    </a:lnTo>
                    <a:lnTo>
                      <a:pt x="5531" y="212"/>
                    </a:lnTo>
                    <a:lnTo>
                      <a:pt x="5517" y="212"/>
                    </a:lnTo>
                    <a:lnTo>
                      <a:pt x="5517" y="212"/>
                    </a:lnTo>
                    <a:lnTo>
                      <a:pt x="5497" y="212"/>
                    </a:lnTo>
                    <a:lnTo>
                      <a:pt x="5497" y="212"/>
                    </a:lnTo>
                    <a:lnTo>
                      <a:pt x="5483" y="212"/>
                    </a:lnTo>
                    <a:lnTo>
                      <a:pt x="5483" y="212"/>
                    </a:lnTo>
                    <a:lnTo>
                      <a:pt x="5467" y="212"/>
                    </a:lnTo>
                    <a:lnTo>
                      <a:pt x="5467" y="212"/>
                    </a:lnTo>
                    <a:lnTo>
                      <a:pt x="5448" y="212"/>
                    </a:lnTo>
                    <a:lnTo>
                      <a:pt x="5448" y="212"/>
                    </a:lnTo>
                    <a:lnTo>
                      <a:pt x="5433" y="212"/>
                    </a:lnTo>
                    <a:lnTo>
                      <a:pt x="5433" y="212"/>
                    </a:lnTo>
                    <a:lnTo>
                      <a:pt x="5413" y="212"/>
                    </a:lnTo>
                    <a:lnTo>
                      <a:pt x="5413" y="212"/>
                    </a:lnTo>
                    <a:lnTo>
                      <a:pt x="5398" y="212"/>
                    </a:lnTo>
                    <a:lnTo>
                      <a:pt x="5398" y="212"/>
                    </a:lnTo>
                    <a:lnTo>
                      <a:pt x="5384" y="212"/>
                    </a:lnTo>
                    <a:lnTo>
                      <a:pt x="5384" y="212"/>
                    </a:lnTo>
                    <a:lnTo>
                      <a:pt x="5364" y="212"/>
                    </a:lnTo>
                    <a:lnTo>
                      <a:pt x="5364" y="212"/>
                    </a:lnTo>
                    <a:lnTo>
                      <a:pt x="5349" y="212"/>
                    </a:lnTo>
                    <a:lnTo>
                      <a:pt x="5349" y="212"/>
                    </a:lnTo>
                    <a:lnTo>
                      <a:pt x="5330" y="212"/>
                    </a:lnTo>
                    <a:lnTo>
                      <a:pt x="5330" y="212"/>
                    </a:lnTo>
                    <a:lnTo>
                      <a:pt x="5315" y="212"/>
                    </a:lnTo>
                    <a:lnTo>
                      <a:pt x="5315" y="212"/>
                    </a:lnTo>
                    <a:lnTo>
                      <a:pt x="5295" y="212"/>
                    </a:lnTo>
                    <a:lnTo>
                      <a:pt x="5295" y="212"/>
                    </a:lnTo>
                    <a:lnTo>
                      <a:pt x="5281" y="212"/>
                    </a:lnTo>
                    <a:lnTo>
                      <a:pt x="5281" y="212"/>
                    </a:lnTo>
                    <a:lnTo>
                      <a:pt x="5267" y="212"/>
                    </a:lnTo>
                    <a:lnTo>
                      <a:pt x="5267" y="212"/>
                    </a:lnTo>
                    <a:lnTo>
                      <a:pt x="5246" y="212"/>
                    </a:lnTo>
                    <a:lnTo>
                      <a:pt x="5246" y="212"/>
                    </a:lnTo>
                    <a:lnTo>
                      <a:pt x="5232" y="212"/>
                    </a:lnTo>
                    <a:lnTo>
                      <a:pt x="5232" y="212"/>
                    </a:lnTo>
                    <a:lnTo>
                      <a:pt x="5212" y="212"/>
                    </a:lnTo>
                    <a:lnTo>
                      <a:pt x="5212" y="212"/>
                    </a:lnTo>
                    <a:lnTo>
                      <a:pt x="5198" y="212"/>
                    </a:lnTo>
                    <a:lnTo>
                      <a:pt x="5198" y="212"/>
                    </a:lnTo>
                    <a:lnTo>
                      <a:pt x="5178" y="212"/>
                    </a:lnTo>
                    <a:lnTo>
                      <a:pt x="5178" y="212"/>
                    </a:lnTo>
                    <a:lnTo>
                      <a:pt x="5163" y="212"/>
                    </a:lnTo>
                    <a:lnTo>
                      <a:pt x="5163" y="212"/>
                    </a:lnTo>
                    <a:lnTo>
                      <a:pt x="5149" y="212"/>
                    </a:lnTo>
                    <a:lnTo>
                      <a:pt x="5149" y="212"/>
                    </a:lnTo>
                    <a:lnTo>
                      <a:pt x="5130" y="212"/>
                    </a:lnTo>
                    <a:lnTo>
                      <a:pt x="5130" y="212"/>
                    </a:lnTo>
                    <a:lnTo>
                      <a:pt x="5115" y="212"/>
                    </a:lnTo>
                    <a:lnTo>
                      <a:pt x="5115" y="212"/>
                    </a:lnTo>
                    <a:lnTo>
                      <a:pt x="5096" y="212"/>
                    </a:lnTo>
                    <a:lnTo>
                      <a:pt x="5096" y="212"/>
                    </a:lnTo>
                    <a:lnTo>
                      <a:pt x="5081" y="212"/>
                    </a:lnTo>
                    <a:lnTo>
                      <a:pt x="5081" y="212"/>
                    </a:lnTo>
                    <a:lnTo>
                      <a:pt x="5065" y="212"/>
                    </a:lnTo>
                    <a:lnTo>
                      <a:pt x="5065" y="212"/>
                    </a:lnTo>
                    <a:lnTo>
                      <a:pt x="5046" y="212"/>
                    </a:lnTo>
                    <a:lnTo>
                      <a:pt x="5046" y="212"/>
                    </a:lnTo>
                    <a:lnTo>
                      <a:pt x="5031" y="212"/>
                    </a:lnTo>
                    <a:lnTo>
                      <a:pt x="5031" y="212"/>
                    </a:lnTo>
                    <a:lnTo>
                      <a:pt x="5012" y="212"/>
                    </a:lnTo>
                    <a:lnTo>
                      <a:pt x="5012" y="212"/>
                    </a:lnTo>
                    <a:lnTo>
                      <a:pt x="4996" y="212"/>
                    </a:lnTo>
                    <a:lnTo>
                      <a:pt x="4996" y="212"/>
                    </a:lnTo>
                    <a:lnTo>
                      <a:pt x="4977" y="212"/>
                    </a:lnTo>
                    <a:lnTo>
                      <a:pt x="4977" y="212"/>
                    </a:lnTo>
                    <a:lnTo>
                      <a:pt x="4962" y="212"/>
                    </a:lnTo>
                    <a:lnTo>
                      <a:pt x="4962" y="212"/>
                    </a:lnTo>
                    <a:lnTo>
                      <a:pt x="4949" y="212"/>
                    </a:lnTo>
                    <a:lnTo>
                      <a:pt x="4949" y="212"/>
                    </a:lnTo>
                    <a:lnTo>
                      <a:pt x="4927" y="212"/>
                    </a:lnTo>
                    <a:lnTo>
                      <a:pt x="4927" y="212"/>
                    </a:lnTo>
                    <a:lnTo>
                      <a:pt x="4915" y="212"/>
                    </a:lnTo>
                    <a:lnTo>
                      <a:pt x="4915" y="212"/>
                    </a:lnTo>
                    <a:lnTo>
                      <a:pt x="4894" y="212"/>
                    </a:lnTo>
                    <a:lnTo>
                      <a:pt x="4894" y="212"/>
                    </a:lnTo>
                    <a:lnTo>
                      <a:pt x="4880" y="212"/>
                    </a:lnTo>
                    <a:lnTo>
                      <a:pt x="4880" y="212"/>
                    </a:lnTo>
                    <a:lnTo>
                      <a:pt x="4861" y="212"/>
                    </a:lnTo>
                    <a:lnTo>
                      <a:pt x="4861" y="212"/>
                    </a:lnTo>
                    <a:lnTo>
                      <a:pt x="4846" y="212"/>
                    </a:lnTo>
                    <a:lnTo>
                      <a:pt x="4846" y="212"/>
                    </a:lnTo>
                    <a:lnTo>
                      <a:pt x="4830" y="212"/>
                    </a:lnTo>
                    <a:lnTo>
                      <a:pt x="4830" y="212"/>
                    </a:lnTo>
                    <a:lnTo>
                      <a:pt x="4811" y="212"/>
                    </a:lnTo>
                    <a:lnTo>
                      <a:pt x="4811" y="212"/>
                    </a:lnTo>
                    <a:lnTo>
                      <a:pt x="4796" y="212"/>
                    </a:lnTo>
                    <a:lnTo>
                      <a:pt x="4796" y="212"/>
                    </a:lnTo>
                    <a:lnTo>
                      <a:pt x="4777" y="212"/>
                    </a:lnTo>
                    <a:lnTo>
                      <a:pt x="4777" y="212"/>
                    </a:lnTo>
                    <a:lnTo>
                      <a:pt x="4761" y="212"/>
                    </a:lnTo>
                    <a:lnTo>
                      <a:pt x="4761" y="212"/>
                    </a:lnTo>
                    <a:lnTo>
                      <a:pt x="4746" y="212"/>
                    </a:lnTo>
                    <a:lnTo>
                      <a:pt x="4746" y="212"/>
                    </a:lnTo>
                    <a:lnTo>
                      <a:pt x="4727" y="212"/>
                    </a:lnTo>
                    <a:lnTo>
                      <a:pt x="4727" y="212"/>
                    </a:lnTo>
                    <a:lnTo>
                      <a:pt x="4712" y="212"/>
                    </a:lnTo>
                    <a:lnTo>
                      <a:pt x="4712" y="212"/>
                    </a:lnTo>
                    <a:lnTo>
                      <a:pt x="4693" y="212"/>
                    </a:lnTo>
                    <a:lnTo>
                      <a:pt x="4693" y="212"/>
                    </a:lnTo>
                    <a:lnTo>
                      <a:pt x="4679" y="212"/>
                    </a:lnTo>
                    <a:lnTo>
                      <a:pt x="4679" y="212"/>
                    </a:lnTo>
                    <a:lnTo>
                      <a:pt x="4659" y="212"/>
                    </a:lnTo>
                    <a:lnTo>
                      <a:pt x="4659" y="212"/>
                    </a:lnTo>
                    <a:lnTo>
                      <a:pt x="4644" y="212"/>
                    </a:lnTo>
                    <a:lnTo>
                      <a:pt x="4644" y="212"/>
                    </a:lnTo>
                    <a:lnTo>
                      <a:pt x="4629" y="212"/>
                    </a:lnTo>
                    <a:lnTo>
                      <a:pt x="4629" y="212"/>
                    </a:lnTo>
                    <a:lnTo>
                      <a:pt x="4610" y="212"/>
                    </a:lnTo>
                    <a:lnTo>
                      <a:pt x="4610" y="212"/>
                    </a:lnTo>
                    <a:lnTo>
                      <a:pt x="4596" y="212"/>
                    </a:lnTo>
                    <a:lnTo>
                      <a:pt x="4596" y="212"/>
                    </a:lnTo>
                    <a:lnTo>
                      <a:pt x="4575" y="212"/>
                    </a:lnTo>
                    <a:lnTo>
                      <a:pt x="4575" y="212"/>
                    </a:lnTo>
                    <a:lnTo>
                      <a:pt x="4561" y="212"/>
                    </a:lnTo>
                    <a:lnTo>
                      <a:pt x="4561" y="212"/>
                    </a:lnTo>
                    <a:lnTo>
                      <a:pt x="4546" y="212"/>
                    </a:lnTo>
                    <a:lnTo>
                      <a:pt x="4546" y="212"/>
                    </a:lnTo>
                    <a:lnTo>
                      <a:pt x="4527" y="212"/>
                    </a:lnTo>
                    <a:lnTo>
                      <a:pt x="4527" y="212"/>
                    </a:lnTo>
                    <a:lnTo>
                      <a:pt x="4512" y="212"/>
                    </a:lnTo>
                    <a:lnTo>
                      <a:pt x="4512" y="212"/>
                    </a:lnTo>
                    <a:lnTo>
                      <a:pt x="4493" y="212"/>
                    </a:lnTo>
                    <a:lnTo>
                      <a:pt x="4493" y="212"/>
                    </a:lnTo>
                    <a:lnTo>
                      <a:pt x="4477" y="212"/>
                    </a:lnTo>
                    <a:lnTo>
                      <a:pt x="4477" y="212"/>
                    </a:lnTo>
                    <a:lnTo>
                      <a:pt x="4458" y="212"/>
                    </a:lnTo>
                    <a:lnTo>
                      <a:pt x="4458" y="212"/>
                    </a:lnTo>
                    <a:lnTo>
                      <a:pt x="4444" y="212"/>
                    </a:lnTo>
                    <a:lnTo>
                      <a:pt x="4444" y="212"/>
                    </a:lnTo>
                    <a:lnTo>
                      <a:pt x="4428" y="212"/>
                    </a:lnTo>
                    <a:lnTo>
                      <a:pt x="4428" y="212"/>
                    </a:lnTo>
                    <a:lnTo>
                      <a:pt x="4409" y="212"/>
                    </a:lnTo>
                    <a:lnTo>
                      <a:pt x="4409" y="212"/>
                    </a:lnTo>
                    <a:lnTo>
                      <a:pt x="4394" y="212"/>
                    </a:lnTo>
                    <a:lnTo>
                      <a:pt x="4394" y="212"/>
                    </a:lnTo>
                    <a:lnTo>
                      <a:pt x="4375" y="212"/>
                    </a:lnTo>
                    <a:lnTo>
                      <a:pt x="4375" y="212"/>
                    </a:lnTo>
                    <a:lnTo>
                      <a:pt x="4359" y="212"/>
                    </a:lnTo>
                    <a:lnTo>
                      <a:pt x="4359" y="212"/>
                    </a:lnTo>
                    <a:lnTo>
                      <a:pt x="4340" y="212"/>
                    </a:lnTo>
                    <a:lnTo>
                      <a:pt x="4340" y="212"/>
                    </a:lnTo>
                    <a:lnTo>
                      <a:pt x="4326" y="212"/>
                    </a:lnTo>
                    <a:lnTo>
                      <a:pt x="4326" y="212"/>
                    </a:lnTo>
                    <a:lnTo>
                      <a:pt x="4310" y="212"/>
                    </a:lnTo>
                    <a:lnTo>
                      <a:pt x="4310" y="212"/>
                    </a:lnTo>
                    <a:lnTo>
                      <a:pt x="4291" y="212"/>
                    </a:lnTo>
                    <a:lnTo>
                      <a:pt x="4291" y="212"/>
                    </a:lnTo>
                    <a:lnTo>
                      <a:pt x="4276" y="212"/>
                    </a:lnTo>
                    <a:lnTo>
                      <a:pt x="4276" y="212"/>
                    </a:lnTo>
                    <a:lnTo>
                      <a:pt x="4257" y="212"/>
                    </a:lnTo>
                    <a:lnTo>
                      <a:pt x="4257" y="212"/>
                    </a:lnTo>
                    <a:lnTo>
                      <a:pt x="4243" y="212"/>
                    </a:lnTo>
                    <a:lnTo>
                      <a:pt x="4243" y="212"/>
                    </a:lnTo>
                    <a:lnTo>
                      <a:pt x="4228" y="212"/>
                    </a:lnTo>
                    <a:lnTo>
                      <a:pt x="4228" y="212"/>
                    </a:lnTo>
                    <a:lnTo>
                      <a:pt x="4209" y="212"/>
                    </a:lnTo>
                    <a:lnTo>
                      <a:pt x="4209" y="212"/>
                    </a:lnTo>
                    <a:lnTo>
                      <a:pt x="4194" y="212"/>
                    </a:lnTo>
                    <a:lnTo>
                      <a:pt x="4194" y="212"/>
                    </a:lnTo>
                    <a:lnTo>
                      <a:pt x="4174" y="212"/>
                    </a:lnTo>
                    <a:lnTo>
                      <a:pt x="4174" y="212"/>
                    </a:lnTo>
                    <a:lnTo>
                      <a:pt x="4159" y="212"/>
                    </a:lnTo>
                    <a:lnTo>
                      <a:pt x="4159" y="212"/>
                    </a:lnTo>
                    <a:lnTo>
                      <a:pt x="4140" y="212"/>
                    </a:lnTo>
                    <a:lnTo>
                      <a:pt x="4140" y="212"/>
                    </a:lnTo>
                    <a:lnTo>
                      <a:pt x="4125" y="212"/>
                    </a:lnTo>
                    <a:lnTo>
                      <a:pt x="4125" y="212"/>
                    </a:lnTo>
                    <a:lnTo>
                      <a:pt x="4111" y="212"/>
                    </a:lnTo>
                    <a:lnTo>
                      <a:pt x="4111" y="212"/>
                    </a:lnTo>
                    <a:lnTo>
                      <a:pt x="4091" y="212"/>
                    </a:lnTo>
                    <a:lnTo>
                      <a:pt x="4091" y="212"/>
                    </a:lnTo>
                    <a:lnTo>
                      <a:pt x="4075" y="212"/>
                    </a:lnTo>
                    <a:lnTo>
                      <a:pt x="4075" y="212"/>
                    </a:lnTo>
                    <a:lnTo>
                      <a:pt x="4056" y="212"/>
                    </a:lnTo>
                    <a:lnTo>
                      <a:pt x="4056" y="212"/>
                    </a:lnTo>
                    <a:lnTo>
                      <a:pt x="4041" y="212"/>
                    </a:lnTo>
                    <a:lnTo>
                      <a:pt x="4041" y="212"/>
                    </a:lnTo>
                    <a:lnTo>
                      <a:pt x="4022" y="212"/>
                    </a:lnTo>
                    <a:lnTo>
                      <a:pt x="4022" y="212"/>
                    </a:lnTo>
                    <a:lnTo>
                      <a:pt x="4006" y="212"/>
                    </a:lnTo>
                    <a:lnTo>
                      <a:pt x="4006" y="212"/>
                    </a:lnTo>
                    <a:lnTo>
                      <a:pt x="3993" y="212"/>
                    </a:lnTo>
                    <a:lnTo>
                      <a:pt x="3993" y="212"/>
                    </a:lnTo>
                    <a:lnTo>
                      <a:pt x="3973" y="212"/>
                    </a:lnTo>
                    <a:lnTo>
                      <a:pt x="3973" y="212"/>
                    </a:lnTo>
                    <a:lnTo>
                      <a:pt x="3958" y="212"/>
                    </a:lnTo>
                    <a:lnTo>
                      <a:pt x="3958" y="212"/>
                    </a:lnTo>
                    <a:lnTo>
                      <a:pt x="3938" y="212"/>
                    </a:lnTo>
                    <a:lnTo>
                      <a:pt x="3938" y="212"/>
                    </a:lnTo>
                    <a:lnTo>
                      <a:pt x="3924" y="212"/>
                    </a:lnTo>
                    <a:lnTo>
                      <a:pt x="3924" y="212"/>
                    </a:lnTo>
                    <a:lnTo>
                      <a:pt x="3910" y="212"/>
                    </a:lnTo>
                    <a:lnTo>
                      <a:pt x="3910" y="212"/>
                    </a:lnTo>
                    <a:lnTo>
                      <a:pt x="3891" y="212"/>
                    </a:lnTo>
                    <a:lnTo>
                      <a:pt x="3891" y="212"/>
                    </a:lnTo>
                    <a:lnTo>
                      <a:pt x="3876" y="212"/>
                    </a:lnTo>
                    <a:lnTo>
                      <a:pt x="3876" y="212"/>
                    </a:lnTo>
                    <a:lnTo>
                      <a:pt x="3856" y="212"/>
                    </a:lnTo>
                    <a:lnTo>
                      <a:pt x="3856" y="212"/>
                    </a:lnTo>
                    <a:lnTo>
                      <a:pt x="3841" y="212"/>
                    </a:lnTo>
                    <a:lnTo>
                      <a:pt x="3841" y="212"/>
                    </a:lnTo>
                    <a:lnTo>
                      <a:pt x="3822" y="212"/>
                    </a:lnTo>
                    <a:lnTo>
                      <a:pt x="3822" y="212"/>
                    </a:lnTo>
                    <a:lnTo>
                      <a:pt x="3806" y="212"/>
                    </a:lnTo>
                    <a:lnTo>
                      <a:pt x="3806" y="212"/>
                    </a:lnTo>
                    <a:lnTo>
                      <a:pt x="3791" y="212"/>
                    </a:lnTo>
                    <a:lnTo>
                      <a:pt x="3791" y="212"/>
                    </a:lnTo>
                    <a:lnTo>
                      <a:pt x="3772" y="212"/>
                    </a:lnTo>
                    <a:lnTo>
                      <a:pt x="3772" y="212"/>
                    </a:lnTo>
                    <a:lnTo>
                      <a:pt x="3758" y="212"/>
                    </a:lnTo>
                    <a:lnTo>
                      <a:pt x="3758" y="212"/>
                    </a:lnTo>
                    <a:lnTo>
                      <a:pt x="3738" y="212"/>
                    </a:lnTo>
                    <a:lnTo>
                      <a:pt x="3738" y="212"/>
                    </a:lnTo>
                    <a:lnTo>
                      <a:pt x="3724" y="212"/>
                    </a:lnTo>
                    <a:lnTo>
                      <a:pt x="3724" y="212"/>
                    </a:lnTo>
                    <a:lnTo>
                      <a:pt x="3704" y="212"/>
                    </a:lnTo>
                    <a:lnTo>
                      <a:pt x="3704" y="212"/>
                    </a:lnTo>
                    <a:lnTo>
                      <a:pt x="3689" y="212"/>
                    </a:lnTo>
                    <a:lnTo>
                      <a:pt x="3689" y="212"/>
                    </a:lnTo>
                    <a:lnTo>
                      <a:pt x="3674" y="212"/>
                    </a:lnTo>
                    <a:lnTo>
                      <a:pt x="3674" y="212"/>
                    </a:lnTo>
                    <a:lnTo>
                      <a:pt x="3654" y="212"/>
                    </a:lnTo>
                    <a:lnTo>
                      <a:pt x="3654" y="212"/>
                    </a:lnTo>
                    <a:lnTo>
                      <a:pt x="3640" y="212"/>
                    </a:lnTo>
                    <a:lnTo>
                      <a:pt x="3640" y="212"/>
                    </a:lnTo>
                    <a:lnTo>
                      <a:pt x="3620" y="212"/>
                    </a:lnTo>
                    <a:lnTo>
                      <a:pt x="3620" y="212"/>
                    </a:lnTo>
                    <a:lnTo>
                      <a:pt x="3605" y="212"/>
                    </a:lnTo>
                    <a:lnTo>
                      <a:pt x="3605" y="212"/>
                    </a:lnTo>
                    <a:lnTo>
                      <a:pt x="3591" y="212"/>
                    </a:lnTo>
                    <a:lnTo>
                      <a:pt x="3591" y="212"/>
                    </a:lnTo>
                    <a:lnTo>
                      <a:pt x="3571" y="212"/>
                    </a:lnTo>
                    <a:lnTo>
                      <a:pt x="3571" y="212"/>
                    </a:lnTo>
                    <a:lnTo>
                      <a:pt x="3558" y="212"/>
                    </a:lnTo>
                    <a:lnTo>
                      <a:pt x="3558" y="212"/>
                    </a:lnTo>
                    <a:lnTo>
                      <a:pt x="3538" y="212"/>
                    </a:lnTo>
                    <a:lnTo>
                      <a:pt x="3538" y="212"/>
                    </a:lnTo>
                    <a:lnTo>
                      <a:pt x="3524" y="212"/>
                    </a:lnTo>
                    <a:lnTo>
                      <a:pt x="3524" y="212"/>
                    </a:lnTo>
                    <a:lnTo>
                      <a:pt x="3504" y="212"/>
                    </a:lnTo>
                    <a:lnTo>
                      <a:pt x="3504" y="212"/>
                    </a:lnTo>
                    <a:lnTo>
                      <a:pt x="3489" y="212"/>
                    </a:lnTo>
                    <a:lnTo>
                      <a:pt x="3489" y="212"/>
                    </a:lnTo>
                    <a:lnTo>
                      <a:pt x="3474" y="212"/>
                    </a:lnTo>
                    <a:lnTo>
                      <a:pt x="3474" y="212"/>
                    </a:lnTo>
                    <a:lnTo>
                      <a:pt x="3454" y="212"/>
                    </a:lnTo>
                    <a:lnTo>
                      <a:pt x="3454" y="212"/>
                    </a:lnTo>
                    <a:lnTo>
                      <a:pt x="3439" y="212"/>
                    </a:lnTo>
                    <a:lnTo>
                      <a:pt x="3439" y="212"/>
                    </a:lnTo>
                    <a:lnTo>
                      <a:pt x="3420" y="212"/>
                    </a:lnTo>
                    <a:lnTo>
                      <a:pt x="3420" y="212"/>
                    </a:lnTo>
                    <a:lnTo>
                      <a:pt x="3405" y="212"/>
                    </a:lnTo>
                    <a:lnTo>
                      <a:pt x="3405" y="212"/>
                    </a:lnTo>
                    <a:lnTo>
                      <a:pt x="3385" y="212"/>
                    </a:lnTo>
                    <a:lnTo>
                      <a:pt x="3385" y="212"/>
                    </a:lnTo>
                    <a:lnTo>
                      <a:pt x="3370" y="212"/>
                    </a:lnTo>
                    <a:lnTo>
                      <a:pt x="3370" y="212"/>
                    </a:lnTo>
                    <a:lnTo>
                      <a:pt x="3356" y="212"/>
                    </a:lnTo>
                    <a:lnTo>
                      <a:pt x="3356" y="212"/>
                    </a:lnTo>
                    <a:lnTo>
                      <a:pt x="3337" y="212"/>
                    </a:lnTo>
                    <a:lnTo>
                      <a:pt x="3337" y="212"/>
                    </a:lnTo>
                    <a:lnTo>
                      <a:pt x="3321" y="212"/>
                    </a:lnTo>
                    <a:lnTo>
                      <a:pt x="3321" y="212"/>
                    </a:lnTo>
                    <a:lnTo>
                      <a:pt x="3301" y="212"/>
                    </a:lnTo>
                    <a:lnTo>
                      <a:pt x="3301" y="212"/>
                    </a:lnTo>
                    <a:lnTo>
                      <a:pt x="3287" y="212"/>
                    </a:lnTo>
                    <a:lnTo>
                      <a:pt x="3287" y="212"/>
                    </a:lnTo>
                    <a:lnTo>
                      <a:pt x="3274" y="212"/>
                    </a:lnTo>
                    <a:lnTo>
                      <a:pt x="3274" y="212"/>
                    </a:lnTo>
                    <a:lnTo>
                      <a:pt x="3253" y="212"/>
                    </a:lnTo>
                    <a:lnTo>
                      <a:pt x="3253" y="212"/>
                    </a:lnTo>
                    <a:lnTo>
                      <a:pt x="3239" y="212"/>
                    </a:lnTo>
                    <a:lnTo>
                      <a:pt x="3239" y="212"/>
                    </a:lnTo>
                    <a:lnTo>
                      <a:pt x="3219" y="212"/>
                    </a:lnTo>
                    <a:lnTo>
                      <a:pt x="3219" y="212"/>
                    </a:lnTo>
                    <a:lnTo>
                      <a:pt x="3205" y="212"/>
                    </a:lnTo>
                    <a:lnTo>
                      <a:pt x="3205" y="212"/>
                    </a:lnTo>
                    <a:lnTo>
                      <a:pt x="3185" y="212"/>
                    </a:lnTo>
                    <a:lnTo>
                      <a:pt x="3185" y="212"/>
                    </a:lnTo>
                    <a:lnTo>
                      <a:pt x="3170" y="212"/>
                    </a:lnTo>
                    <a:lnTo>
                      <a:pt x="3170" y="212"/>
                    </a:lnTo>
                    <a:lnTo>
                      <a:pt x="3155" y="212"/>
                    </a:lnTo>
                    <a:lnTo>
                      <a:pt x="3155" y="212"/>
                    </a:lnTo>
                    <a:lnTo>
                      <a:pt x="3136" y="212"/>
                    </a:lnTo>
                    <a:lnTo>
                      <a:pt x="3136" y="212"/>
                    </a:lnTo>
                    <a:lnTo>
                      <a:pt x="3121" y="212"/>
                    </a:lnTo>
                    <a:lnTo>
                      <a:pt x="3121" y="212"/>
                    </a:lnTo>
                    <a:lnTo>
                      <a:pt x="3102" y="212"/>
                    </a:lnTo>
                    <a:lnTo>
                      <a:pt x="3102" y="212"/>
                    </a:lnTo>
                    <a:lnTo>
                      <a:pt x="3086" y="212"/>
                    </a:lnTo>
                    <a:lnTo>
                      <a:pt x="3086" y="212"/>
                    </a:lnTo>
                    <a:lnTo>
                      <a:pt x="3067" y="212"/>
                    </a:lnTo>
                    <a:lnTo>
                      <a:pt x="3067" y="212"/>
                    </a:lnTo>
                    <a:lnTo>
                      <a:pt x="3053" y="212"/>
                    </a:lnTo>
                    <a:lnTo>
                      <a:pt x="3053" y="212"/>
                    </a:lnTo>
                    <a:lnTo>
                      <a:pt x="3037" y="212"/>
                    </a:lnTo>
                    <a:lnTo>
                      <a:pt x="3037" y="212"/>
                    </a:lnTo>
                    <a:lnTo>
                      <a:pt x="3018" y="212"/>
                    </a:lnTo>
                    <a:lnTo>
                      <a:pt x="3018" y="212"/>
                    </a:lnTo>
                    <a:lnTo>
                      <a:pt x="3003" y="212"/>
                    </a:lnTo>
                    <a:lnTo>
                      <a:pt x="3003" y="212"/>
                    </a:lnTo>
                    <a:lnTo>
                      <a:pt x="2984" y="212"/>
                    </a:lnTo>
                    <a:lnTo>
                      <a:pt x="2984" y="212"/>
                    </a:lnTo>
                    <a:lnTo>
                      <a:pt x="2968" y="212"/>
                    </a:lnTo>
                    <a:lnTo>
                      <a:pt x="2968" y="212"/>
                    </a:lnTo>
                    <a:lnTo>
                      <a:pt x="2955" y="212"/>
                    </a:lnTo>
                    <a:lnTo>
                      <a:pt x="2955" y="212"/>
                    </a:lnTo>
                    <a:lnTo>
                      <a:pt x="2935" y="212"/>
                    </a:lnTo>
                    <a:lnTo>
                      <a:pt x="2935" y="212"/>
                    </a:lnTo>
                    <a:lnTo>
                      <a:pt x="2921" y="212"/>
                    </a:lnTo>
                    <a:lnTo>
                      <a:pt x="2921" y="212"/>
                    </a:lnTo>
                    <a:lnTo>
                      <a:pt x="2900" y="212"/>
                    </a:lnTo>
                    <a:lnTo>
                      <a:pt x="2900" y="212"/>
                    </a:lnTo>
                    <a:lnTo>
                      <a:pt x="2886" y="212"/>
                    </a:lnTo>
                    <a:lnTo>
                      <a:pt x="2886" y="212"/>
                    </a:lnTo>
                    <a:lnTo>
                      <a:pt x="2867" y="212"/>
                    </a:lnTo>
                    <a:lnTo>
                      <a:pt x="2867" y="212"/>
                    </a:lnTo>
                    <a:lnTo>
                      <a:pt x="2852" y="212"/>
                    </a:lnTo>
                    <a:lnTo>
                      <a:pt x="2852" y="212"/>
                    </a:lnTo>
                    <a:lnTo>
                      <a:pt x="2837" y="212"/>
                    </a:lnTo>
                    <a:lnTo>
                      <a:pt x="2837" y="212"/>
                    </a:lnTo>
                    <a:lnTo>
                      <a:pt x="2818" y="212"/>
                    </a:lnTo>
                    <a:lnTo>
                      <a:pt x="2818" y="212"/>
                    </a:lnTo>
                    <a:lnTo>
                      <a:pt x="2803" y="212"/>
                    </a:lnTo>
                    <a:lnTo>
                      <a:pt x="2803" y="212"/>
                    </a:lnTo>
                    <a:lnTo>
                      <a:pt x="2783" y="212"/>
                    </a:lnTo>
                    <a:lnTo>
                      <a:pt x="2783" y="212"/>
                    </a:lnTo>
                    <a:lnTo>
                      <a:pt x="2769" y="212"/>
                    </a:lnTo>
                    <a:lnTo>
                      <a:pt x="2769" y="212"/>
                    </a:lnTo>
                    <a:lnTo>
                      <a:pt x="2750" y="212"/>
                    </a:lnTo>
                    <a:lnTo>
                      <a:pt x="2750" y="212"/>
                    </a:lnTo>
                    <a:lnTo>
                      <a:pt x="2734" y="212"/>
                    </a:lnTo>
                    <a:lnTo>
                      <a:pt x="2734" y="212"/>
                    </a:lnTo>
                    <a:lnTo>
                      <a:pt x="2719" y="212"/>
                    </a:lnTo>
                    <a:lnTo>
                      <a:pt x="2719" y="212"/>
                    </a:lnTo>
                    <a:lnTo>
                      <a:pt x="2700" y="212"/>
                    </a:lnTo>
                    <a:lnTo>
                      <a:pt x="2700" y="212"/>
                    </a:lnTo>
                    <a:lnTo>
                      <a:pt x="2684" y="212"/>
                    </a:lnTo>
                    <a:lnTo>
                      <a:pt x="2684" y="212"/>
                    </a:lnTo>
                    <a:lnTo>
                      <a:pt x="2665" y="212"/>
                    </a:lnTo>
                    <a:lnTo>
                      <a:pt x="2665" y="212"/>
                    </a:lnTo>
                    <a:lnTo>
                      <a:pt x="2650" y="212"/>
                    </a:lnTo>
                    <a:lnTo>
                      <a:pt x="2650" y="212"/>
                    </a:lnTo>
                    <a:lnTo>
                      <a:pt x="2634" y="212"/>
                    </a:lnTo>
                    <a:lnTo>
                      <a:pt x="2634" y="212"/>
                    </a:lnTo>
                    <a:lnTo>
                      <a:pt x="2615" y="212"/>
                    </a:lnTo>
                    <a:lnTo>
                      <a:pt x="2615" y="212"/>
                    </a:lnTo>
                    <a:lnTo>
                      <a:pt x="2602" y="212"/>
                    </a:lnTo>
                    <a:lnTo>
                      <a:pt x="2602" y="212"/>
                    </a:lnTo>
                    <a:lnTo>
                      <a:pt x="2581" y="212"/>
                    </a:lnTo>
                    <a:lnTo>
                      <a:pt x="2581" y="212"/>
                    </a:lnTo>
                    <a:lnTo>
                      <a:pt x="2568" y="212"/>
                    </a:lnTo>
                    <a:lnTo>
                      <a:pt x="2568" y="212"/>
                    </a:lnTo>
                    <a:lnTo>
                      <a:pt x="2547" y="212"/>
                    </a:lnTo>
                    <a:lnTo>
                      <a:pt x="2547" y="212"/>
                    </a:lnTo>
                    <a:lnTo>
                      <a:pt x="2534" y="212"/>
                    </a:lnTo>
                    <a:lnTo>
                      <a:pt x="2534" y="212"/>
                    </a:lnTo>
                    <a:lnTo>
                      <a:pt x="2519" y="212"/>
                    </a:lnTo>
                    <a:lnTo>
                      <a:pt x="2519" y="212"/>
                    </a:lnTo>
                    <a:lnTo>
                      <a:pt x="2499" y="212"/>
                    </a:lnTo>
                    <a:lnTo>
                      <a:pt x="2499" y="212"/>
                    </a:lnTo>
                    <a:lnTo>
                      <a:pt x="2484" y="212"/>
                    </a:lnTo>
                    <a:lnTo>
                      <a:pt x="2484" y="212"/>
                    </a:lnTo>
                    <a:lnTo>
                      <a:pt x="2465" y="212"/>
                    </a:lnTo>
                    <a:lnTo>
                      <a:pt x="2465" y="212"/>
                    </a:lnTo>
                    <a:lnTo>
                      <a:pt x="2450" y="212"/>
                    </a:lnTo>
                    <a:lnTo>
                      <a:pt x="2450" y="212"/>
                    </a:lnTo>
                    <a:lnTo>
                      <a:pt x="2431" y="212"/>
                    </a:lnTo>
                    <a:lnTo>
                      <a:pt x="2431" y="212"/>
                    </a:lnTo>
                    <a:lnTo>
                      <a:pt x="2415" y="212"/>
                    </a:lnTo>
                    <a:lnTo>
                      <a:pt x="2415" y="212"/>
                    </a:lnTo>
                    <a:lnTo>
                      <a:pt x="2400" y="212"/>
                    </a:lnTo>
                    <a:lnTo>
                      <a:pt x="2400" y="212"/>
                    </a:lnTo>
                    <a:lnTo>
                      <a:pt x="2381" y="212"/>
                    </a:lnTo>
                    <a:lnTo>
                      <a:pt x="2381" y="212"/>
                    </a:lnTo>
                    <a:lnTo>
                      <a:pt x="2367" y="212"/>
                    </a:lnTo>
                    <a:lnTo>
                      <a:pt x="2367" y="212"/>
                    </a:lnTo>
                    <a:lnTo>
                      <a:pt x="2347" y="212"/>
                    </a:lnTo>
                    <a:lnTo>
                      <a:pt x="2347" y="212"/>
                    </a:lnTo>
                    <a:lnTo>
                      <a:pt x="2332" y="212"/>
                    </a:lnTo>
                    <a:lnTo>
                      <a:pt x="2332" y="212"/>
                    </a:lnTo>
                    <a:lnTo>
                      <a:pt x="2317" y="212"/>
                    </a:lnTo>
                    <a:lnTo>
                      <a:pt x="2317" y="212"/>
                    </a:lnTo>
                    <a:lnTo>
                      <a:pt x="2298" y="212"/>
                    </a:lnTo>
                    <a:lnTo>
                      <a:pt x="2298" y="212"/>
                    </a:lnTo>
                    <a:lnTo>
                      <a:pt x="2282" y="212"/>
                    </a:lnTo>
                    <a:lnTo>
                      <a:pt x="2282" y="212"/>
                    </a:lnTo>
                    <a:lnTo>
                      <a:pt x="2263" y="212"/>
                    </a:lnTo>
                    <a:lnTo>
                      <a:pt x="2263" y="212"/>
                    </a:lnTo>
                    <a:lnTo>
                      <a:pt x="2249" y="212"/>
                    </a:lnTo>
                    <a:lnTo>
                      <a:pt x="2249" y="212"/>
                    </a:lnTo>
                    <a:lnTo>
                      <a:pt x="2229" y="212"/>
                    </a:lnTo>
                    <a:lnTo>
                      <a:pt x="2229" y="212"/>
                    </a:lnTo>
                    <a:lnTo>
                      <a:pt x="2215" y="212"/>
                    </a:lnTo>
                    <a:lnTo>
                      <a:pt x="2215" y="212"/>
                    </a:lnTo>
                    <a:lnTo>
                      <a:pt x="2200" y="212"/>
                    </a:lnTo>
                    <a:lnTo>
                      <a:pt x="2200" y="212"/>
                    </a:lnTo>
                    <a:lnTo>
                      <a:pt x="2180" y="212"/>
                    </a:lnTo>
                    <a:lnTo>
                      <a:pt x="2180" y="212"/>
                    </a:lnTo>
                    <a:lnTo>
                      <a:pt x="2166" y="212"/>
                    </a:lnTo>
                    <a:lnTo>
                      <a:pt x="2166" y="212"/>
                    </a:lnTo>
                    <a:lnTo>
                      <a:pt x="2147" y="212"/>
                    </a:lnTo>
                    <a:lnTo>
                      <a:pt x="2147" y="212"/>
                    </a:lnTo>
                    <a:lnTo>
                      <a:pt x="2132" y="212"/>
                    </a:lnTo>
                    <a:lnTo>
                      <a:pt x="2132" y="212"/>
                    </a:lnTo>
                    <a:lnTo>
                      <a:pt x="2117" y="212"/>
                    </a:lnTo>
                    <a:lnTo>
                      <a:pt x="2117" y="212"/>
                    </a:lnTo>
                    <a:lnTo>
                      <a:pt x="2097" y="212"/>
                    </a:lnTo>
                    <a:lnTo>
                      <a:pt x="2097" y="212"/>
                    </a:lnTo>
                    <a:lnTo>
                      <a:pt x="2082" y="212"/>
                    </a:lnTo>
                    <a:lnTo>
                      <a:pt x="2082" y="212"/>
                    </a:lnTo>
                    <a:lnTo>
                      <a:pt x="2063" y="212"/>
                    </a:lnTo>
                    <a:lnTo>
                      <a:pt x="2063" y="212"/>
                    </a:lnTo>
                    <a:lnTo>
                      <a:pt x="2048" y="212"/>
                    </a:lnTo>
                    <a:lnTo>
                      <a:pt x="2048" y="212"/>
                    </a:lnTo>
                    <a:lnTo>
                      <a:pt x="2028" y="212"/>
                    </a:lnTo>
                    <a:lnTo>
                      <a:pt x="2028" y="212"/>
                    </a:lnTo>
                    <a:lnTo>
                      <a:pt x="2013" y="212"/>
                    </a:lnTo>
                    <a:lnTo>
                      <a:pt x="2013" y="212"/>
                    </a:lnTo>
                    <a:lnTo>
                      <a:pt x="1999" y="212"/>
                    </a:lnTo>
                    <a:lnTo>
                      <a:pt x="1999" y="212"/>
                    </a:lnTo>
                    <a:lnTo>
                      <a:pt x="1979" y="212"/>
                    </a:lnTo>
                    <a:lnTo>
                      <a:pt x="1979" y="212"/>
                    </a:lnTo>
                    <a:lnTo>
                      <a:pt x="1964" y="212"/>
                    </a:lnTo>
                    <a:lnTo>
                      <a:pt x="1964" y="212"/>
                    </a:lnTo>
                    <a:lnTo>
                      <a:pt x="1945" y="212"/>
                    </a:lnTo>
                    <a:lnTo>
                      <a:pt x="1945" y="212"/>
                    </a:lnTo>
                    <a:lnTo>
                      <a:pt x="1929" y="212"/>
                    </a:lnTo>
                    <a:lnTo>
                      <a:pt x="1929" y="212"/>
                    </a:lnTo>
                    <a:lnTo>
                      <a:pt x="1910" y="212"/>
                    </a:lnTo>
                    <a:lnTo>
                      <a:pt x="1910" y="212"/>
                    </a:lnTo>
                    <a:lnTo>
                      <a:pt x="1897" y="212"/>
                    </a:lnTo>
                    <a:lnTo>
                      <a:pt x="1897" y="212"/>
                    </a:lnTo>
                    <a:lnTo>
                      <a:pt x="1882" y="212"/>
                    </a:lnTo>
                    <a:lnTo>
                      <a:pt x="1882" y="212"/>
                    </a:lnTo>
                    <a:lnTo>
                      <a:pt x="1863" y="212"/>
                    </a:lnTo>
                    <a:lnTo>
                      <a:pt x="1863" y="212"/>
                    </a:lnTo>
                    <a:lnTo>
                      <a:pt x="1847" y="212"/>
                    </a:lnTo>
                    <a:lnTo>
                      <a:pt x="1847" y="212"/>
                    </a:lnTo>
                    <a:lnTo>
                      <a:pt x="1828" y="212"/>
                    </a:lnTo>
                    <a:lnTo>
                      <a:pt x="1828" y="212"/>
                    </a:lnTo>
                    <a:lnTo>
                      <a:pt x="1813" y="212"/>
                    </a:lnTo>
                    <a:lnTo>
                      <a:pt x="1813" y="212"/>
                    </a:lnTo>
                    <a:lnTo>
                      <a:pt x="1799" y="212"/>
                    </a:lnTo>
                    <a:lnTo>
                      <a:pt x="1799" y="212"/>
                    </a:lnTo>
                    <a:lnTo>
                      <a:pt x="1779" y="212"/>
                    </a:lnTo>
                    <a:lnTo>
                      <a:pt x="1779" y="212"/>
                    </a:lnTo>
                    <a:lnTo>
                      <a:pt x="1764" y="212"/>
                    </a:lnTo>
                    <a:lnTo>
                      <a:pt x="1764" y="212"/>
                    </a:lnTo>
                    <a:lnTo>
                      <a:pt x="1745" y="212"/>
                    </a:lnTo>
                    <a:lnTo>
                      <a:pt x="1745" y="212"/>
                    </a:lnTo>
                    <a:lnTo>
                      <a:pt x="1730" y="212"/>
                    </a:lnTo>
                    <a:lnTo>
                      <a:pt x="1730" y="212"/>
                    </a:lnTo>
                    <a:lnTo>
                      <a:pt x="1710" y="212"/>
                    </a:lnTo>
                    <a:lnTo>
                      <a:pt x="1710" y="212"/>
                    </a:lnTo>
                    <a:lnTo>
                      <a:pt x="1695" y="212"/>
                    </a:lnTo>
                    <a:lnTo>
                      <a:pt x="1695" y="212"/>
                    </a:lnTo>
                    <a:lnTo>
                      <a:pt x="1681" y="212"/>
                    </a:lnTo>
                    <a:lnTo>
                      <a:pt x="1681" y="212"/>
                    </a:lnTo>
                    <a:lnTo>
                      <a:pt x="1660" y="212"/>
                    </a:lnTo>
                    <a:lnTo>
                      <a:pt x="1660" y="212"/>
                    </a:lnTo>
                    <a:lnTo>
                      <a:pt x="1646" y="212"/>
                    </a:lnTo>
                    <a:lnTo>
                      <a:pt x="1646" y="212"/>
                    </a:lnTo>
                    <a:lnTo>
                      <a:pt x="1626" y="212"/>
                    </a:lnTo>
                    <a:lnTo>
                      <a:pt x="1626" y="212"/>
                    </a:lnTo>
                    <a:lnTo>
                      <a:pt x="1612" y="212"/>
                    </a:lnTo>
                    <a:lnTo>
                      <a:pt x="1612" y="212"/>
                    </a:lnTo>
                    <a:lnTo>
                      <a:pt x="1592" y="212"/>
                    </a:lnTo>
                    <a:lnTo>
                      <a:pt x="1592" y="212"/>
                    </a:lnTo>
                    <a:lnTo>
                      <a:pt x="1579" y="212"/>
                    </a:lnTo>
                    <a:lnTo>
                      <a:pt x="1579" y="212"/>
                    </a:lnTo>
                    <a:lnTo>
                      <a:pt x="1564" y="212"/>
                    </a:lnTo>
                    <a:lnTo>
                      <a:pt x="1564" y="212"/>
                    </a:lnTo>
                    <a:lnTo>
                      <a:pt x="1544" y="212"/>
                    </a:lnTo>
                    <a:lnTo>
                      <a:pt x="1544" y="212"/>
                    </a:lnTo>
                    <a:lnTo>
                      <a:pt x="1530" y="212"/>
                    </a:lnTo>
                    <a:lnTo>
                      <a:pt x="1530" y="212"/>
                    </a:lnTo>
                    <a:lnTo>
                      <a:pt x="1510" y="212"/>
                    </a:lnTo>
                    <a:lnTo>
                      <a:pt x="1510" y="212"/>
                    </a:lnTo>
                    <a:lnTo>
                      <a:pt x="1495" y="212"/>
                    </a:lnTo>
                    <a:lnTo>
                      <a:pt x="1495" y="212"/>
                    </a:lnTo>
                    <a:lnTo>
                      <a:pt x="1480" y="212"/>
                    </a:lnTo>
                    <a:lnTo>
                      <a:pt x="1480" y="212"/>
                    </a:lnTo>
                    <a:lnTo>
                      <a:pt x="1460" y="212"/>
                    </a:lnTo>
                    <a:lnTo>
                      <a:pt x="1460" y="212"/>
                    </a:lnTo>
                    <a:lnTo>
                      <a:pt x="1446" y="212"/>
                    </a:lnTo>
                    <a:lnTo>
                      <a:pt x="1446" y="212"/>
                    </a:lnTo>
                    <a:lnTo>
                      <a:pt x="1425" y="212"/>
                    </a:lnTo>
                    <a:lnTo>
                      <a:pt x="1425" y="212"/>
                    </a:lnTo>
                    <a:lnTo>
                      <a:pt x="1412" y="212"/>
                    </a:lnTo>
                    <a:lnTo>
                      <a:pt x="1412" y="212"/>
                    </a:lnTo>
                    <a:lnTo>
                      <a:pt x="1392" y="212"/>
                    </a:lnTo>
                    <a:lnTo>
                      <a:pt x="1392" y="212"/>
                    </a:lnTo>
                    <a:lnTo>
                      <a:pt x="1378" y="212"/>
                    </a:lnTo>
                    <a:lnTo>
                      <a:pt x="1378" y="212"/>
                    </a:lnTo>
                    <a:lnTo>
                      <a:pt x="1362" y="212"/>
                    </a:lnTo>
                    <a:lnTo>
                      <a:pt x="1362" y="212"/>
                    </a:lnTo>
                    <a:lnTo>
                      <a:pt x="1342" y="212"/>
                    </a:lnTo>
                    <a:lnTo>
                      <a:pt x="1342" y="212"/>
                    </a:lnTo>
                    <a:lnTo>
                      <a:pt x="1328" y="212"/>
                    </a:lnTo>
                    <a:lnTo>
                      <a:pt x="1328" y="212"/>
                    </a:lnTo>
                    <a:lnTo>
                      <a:pt x="1308" y="212"/>
                    </a:lnTo>
                    <a:lnTo>
                      <a:pt x="1308" y="212"/>
                    </a:lnTo>
                    <a:lnTo>
                      <a:pt x="1293" y="212"/>
                    </a:lnTo>
                    <a:lnTo>
                      <a:pt x="1293" y="212"/>
                    </a:lnTo>
                    <a:lnTo>
                      <a:pt x="1274" y="212"/>
                    </a:lnTo>
                    <a:lnTo>
                      <a:pt x="1274" y="212"/>
                    </a:lnTo>
                    <a:lnTo>
                      <a:pt x="1259" y="212"/>
                    </a:lnTo>
                    <a:lnTo>
                      <a:pt x="1259" y="212"/>
                    </a:lnTo>
                    <a:lnTo>
                      <a:pt x="1245" y="212"/>
                    </a:lnTo>
                    <a:lnTo>
                      <a:pt x="1245" y="212"/>
                    </a:lnTo>
                    <a:lnTo>
                      <a:pt x="1225" y="212"/>
                    </a:lnTo>
                    <a:lnTo>
                      <a:pt x="1225" y="212"/>
                    </a:lnTo>
                    <a:lnTo>
                      <a:pt x="1212" y="212"/>
                    </a:lnTo>
                    <a:lnTo>
                      <a:pt x="1212" y="212"/>
                    </a:lnTo>
                    <a:lnTo>
                      <a:pt x="1191" y="212"/>
                    </a:lnTo>
                    <a:lnTo>
                      <a:pt x="1191" y="212"/>
                    </a:lnTo>
                    <a:lnTo>
                      <a:pt x="1177" y="212"/>
                    </a:lnTo>
                    <a:lnTo>
                      <a:pt x="1177" y="212"/>
                    </a:lnTo>
                    <a:lnTo>
                      <a:pt x="1162" y="212"/>
                    </a:lnTo>
                    <a:lnTo>
                      <a:pt x="1162" y="212"/>
                    </a:lnTo>
                    <a:lnTo>
                      <a:pt x="1143" y="212"/>
                    </a:lnTo>
                    <a:lnTo>
                      <a:pt x="1143" y="212"/>
                    </a:lnTo>
                    <a:lnTo>
                      <a:pt x="1128" y="212"/>
                    </a:lnTo>
                    <a:lnTo>
                      <a:pt x="1128" y="212"/>
                    </a:lnTo>
                    <a:lnTo>
                      <a:pt x="1108" y="212"/>
                    </a:lnTo>
                    <a:lnTo>
                      <a:pt x="1108" y="212"/>
                    </a:lnTo>
                    <a:lnTo>
                      <a:pt x="1093" y="212"/>
                    </a:lnTo>
                    <a:lnTo>
                      <a:pt x="1093" y="212"/>
                    </a:lnTo>
                    <a:lnTo>
                      <a:pt x="1073" y="212"/>
                    </a:lnTo>
                    <a:lnTo>
                      <a:pt x="1073" y="212"/>
                    </a:lnTo>
                    <a:lnTo>
                      <a:pt x="1059" y="212"/>
                    </a:lnTo>
                    <a:lnTo>
                      <a:pt x="1059" y="212"/>
                    </a:lnTo>
                    <a:lnTo>
                      <a:pt x="1043" y="212"/>
                    </a:lnTo>
                    <a:lnTo>
                      <a:pt x="1043" y="212"/>
                    </a:lnTo>
                    <a:lnTo>
                      <a:pt x="1024" y="212"/>
                    </a:lnTo>
                    <a:lnTo>
                      <a:pt x="1024" y="212"/>
                    </a:lnTo>
                    <a:lnTo>
                      <a:pt x="1009" y="212"/>
                    </a:lnTo>
                    <a:lnTo>
                      <a:pt x="1009" y="212"/>
                    </a:lnTo>
                    <a:lnTo>
                      <a:pt x="990" y="212"/>
                    </a:lnTo>
                    <a:lnTo>
                      <a:pt x="990" y="212"/>
                    </a:lnTo>
                    <a:lnTo>
                      <a:pt x="975" y="212"/>
                    </a:lnTo>
                    <a:lnTo>
                      <a:pt x="975" y="212"/>
                    </a:lnTo>
                    <a:lnTo>
                      <a:pt x="956" y="212"/>
                    </a:lnTo>
                    <a:lnTo>
                      <a:pt x="956" y="212"/>
                    </a:lnTo>
                    <a:lnTo>
                      <a:pt x="941" y="212"/>
                    </a:lnTo>
                    <a:lnTo>
                      <a:pt x="941" y="212"/>
                    </a:lnTo>
                    <a:lnTo>
                      <a:pt x="927" y="212"/>
                    </a:lnTo>
                    <a:lnTo>
                      <a:pt x="927" y="212"/>
                    </a:lnTo>
                    <a:lnTo>
                      <a:pt x="907" y="212"/>
                    </a:lnTo>
                    <a:lnTo>
                      <a:pt x="907" y="212"/>
                    </a:lnTo>
                    <a:lnTo>
                      <a:pt x="893" y="212"/>
                    </a:lnTo>
                    <a:lnTo>
                      <a:pt x="893" y="212"/>
                    </a:lnTo>
                    <a:lnTo>
                      <a:pt x="873" y="212"/>
                    </a:lnTo>
                    <a:lnTo>
                      <a:pt x="873" y="212"/>
                    </a:lnTo>
                    <a:lnTo>
                      <a:pt x="858" y="212"/>
                    </a:lnTo>
                    <a:lnTo>
                      <a:pt x="858" y="212"/>
                    </a:lnTo>
                    <a:lnTo>
                      <a:pt x="843" y="212"/>
                    </a:lnTo>
                    <a:lnTo>
                      <a:pt x="843" y="212"/>
                    </a:lnTo>
                    <a:lnTo>
                      <a:pt x="824" y="212"/>
                    </a:lnTo>
                    <a:lnTo>
                      <a:pt x="824" y="212"/>
                    </a:lnTo>
                    <a:lnTo>
                      <a:pt x="809" y="212"/>
                    </a:lnTo>
                    <a:lnTo>
                      <a:pt x="809" y="212"/>
                    </a:lnTo>
                    <a:lnTo>
                      <a:pt x="790" y="212"/>
                    </a:lnTo>
                    <a:lnTo>
                      <a:pt x="790" y="212"/>
                    </a:lnTo>
                    <a:lnTo>
                      <a:pt x="775" y="212"/>
                    </a:lnTo>
                    <a:lnTo>
                      <a:pt x="775" y="212"/>
                    </a:lnTo>
                    <a:lnTo>
                      <a:pt x="756" y="212"/>
                    </a:lnTo>
                    <a:lnTo>
                      <a:pt x="756" y="212"/>
                    </a:lnTo>
                    <a:lnTo>
                      <a:pt x="740" y="212"/>
                    </a:lnTo>
                    <a:lnTo>
                      <a:pt x="740" y="212"/>
                    </a:lnTo>
                    <a:lnTo>
                      <a:pt x="725" y="212"/>
                    </a:lnTo>
                    <a:lnTo>
                      <a:pt x="725" y="212"/>
                    </a:lnTo>
                    <a:lnTo>
                      <a:pt x="706" y="212"/>
                    </a:lnTo>
                    <a:lnTo>
                      <a:pt x="706" y="212"/>
                    </a:lnTo>
                    <a:lnTo>
                      <a:pt x="691" y="212"/>
                    </a:lnTo>
                    <a:lnTo>
                      <a:pt x="691" y="212"/>
                    </a:lnTo>
                    <a:lnTo>
                      <a:pt x="672" y="212"/>
                    </a:lnTo>
                    <a:lnTo>
                      <a:pt x="672" y="212"/>
                    </a:lnTo>
                    <a:lnTo>
                      <a:pt x="657" y="212"/>
                    </a:lnTo>
                    <a:lnTo>
                      <a:pt x="657" y="212"/>
                    </a:lnTo>
                    <a:lnTo>
                      <a:pt x="637" y="212"/>
                    </a:lnTo>
                    <a:lnTo>
                      <a:pt x="637" y="212"/>
                    </a:lnTo>
                    <a:lnTo>
                      <a:pt x="622" y="212"/>
                    </a:lnTo>
                    <a:lnTo>
                      <a:pt x="622" y="212"/>
                    </a:lnTo>
                    <a:lnTo>
                      <a:pt x="609" y="212"/>
                    </a:lnTo>
                    <a:lnTo>
                      <a:pt x="609" y="212"/>
                    </a:lnTo>
                    <a:lnTo>
                      <a:pt x="588" y="212"/>
                    </a:lnTo>
                    <a:lnTo>
                      <a:pt x="588" y="212"/>
                    </a:lnTo>
                    <a:lnTo>
                      <a:pt x="574" y="212"/>
                    </a:lnTo>
                    <a:lnTo>
                      <a:pt x="574" y="212"/>
                    </a:lnTo>
                    <a:lnTo>
                      <a:pt x="554" y="212"/>
                    </a:lnTo>
                    <a:lnTo>
                      <a:pt x="554" y="212"/>
                    </a:lnTo>
                    <a:lnTo>
                      <a:pt x="540" y="212"/>
                    </a:lnTo>
                    <a:lnTo>
                      <a:pt x="540" y="212"/>
                    </a:lnTo>
                    <a:lnTo>
                      <a:pt x="525" y="212"/>
                    </a:lnTo>
                    <a:lnTo>
                      <a:pt x="525" y="212"/>
                    </a:lnTo>
                    <a:lnTo>
                      <a:pt x="505" y="212"/>
                    </a:lnTo>
                    <a:lnTo>
                      <a:pt x="505" y="212"/>
                    </a:lnTo>
                    <a:lnTo>
                      <a:pt x="491" y="212"/>
                    </a:lnTo>
                    <a:lnTo>
                      <a:pt x="491" y="212"/>
                    </a:lnTo>
                    <a:lnTo>
                      <a:pt x="472" y="212"/>
                    </a:lnTo>
                    <a:lnTo>
                      <a:pt x="472" y="212"/>
                    </a:lnTo>
                    <a:lnTo>
                      <a:pt x="456" y="212"/>
                    </a:lnTo>
                    <a:lnTo>
                      <a:pt x="456" y="212"/>
                    </a:lnTo>
                    <a:lnTo>
                      <a:pt x="437" y="212"/>
                    </a:lnTo>
                    <a:lnTo>
                      <a:pt x="437" y="212"/>
                    </a:lnTo>
                    <a:lnTo>
                      <a:pt x="422" y="212"/>
                    </a:lnTo>
                    <a:lnTo>
                      <a:pt x="422" y="212"/>
                    </a:lnTo>
                    <a:lnTo>
                      <a:pt x="407" y="212"/>
                    </a:lnTo>
                    <a:lnTo>
                      <a:pt x="407" y="212"/>
                    </a:lnTo>
                    <a:lnTo>
                      <a:pt x="388" y="212"/>
                    </a:lnTo>
                    <a:lnTo>
                      <a:pt x="388" y="212"/>
                    </a:lnTo>
                    <a:lnTo>
                      <a:pt x="373" y="212"/>
                    </a:lnTo>
                    <a:lnTo>
                      <a:pt x="373" y="212"/>
                    </a:lnTo>
                    <a:lnTo>
                      <a:pt x="354" y="212"/>
                    </a:lnTo>
                    <a:lnTo>
                      <a:pt x="354" y="212"/>
                    </a:lnTo>
                    <a:lnTo>
                      <a:pt x="338" y="212"/>
                    </a:lnTo>
                    <a:lnTo>
                      <a:pt x="338" y="212"/>
                    </a:lnTo>
                    <a:lnTo>
                      <a:pt x="319" y="212"/>
                    </a:lnTo>
                    <a:lnTo>
                      <a:pt x="319" y="212"/>
                    </a:lnTo>
                    <a:lnTo>
                      <a:pt x="304" y="212"/>
                    </a:lnTo>
                    <a:lnTo>
                      <a:pt x="304" y="212"/>
                    </a:lnTo>
                    <a:lnTo>
                      <a:pt x="290" y="212"/>
                    </a:lnTo>
                    <a:lnTo>
                      <a:pt x="290" y="212"/>
                    </a:lnTo>
                    <a:lnTo>
                      <a:pt x="269" y="212"/>
                    </a:lnTo>
                    <a:lnTo>
                      <a:pt x="269" y="212"/>
                    </a:lnTo>
                    <a:lnTo>
                      <a:pt x="256" y="212"/>
                    </a:lnTo>
                    <a:lnTo>
                      <a:pt x="256" y="212"/>
                    </a:lnTo>
                    <a:lnTo>
                      <a:pt x="235" y="212"/>
                    </a:lnTo>
                    <a:lnTo>
                      <a:pt x="235" y="212"/>
                    </a:lnTo>
                    <a:lnTo>
                      <a:pt x="222" y="212"/>
                    </a:lnTo>
                    <a:lnTo>
                      <a:pt x="222" y="212"/>
                    </a:lnTo>
                    <a:lnTo>
                      <a:pt x="207" y="212"/>
                    </a:lnTo>
                    <a:lnTo>
                      <a:pt x="207" y="212"/>
                    </a:lnTo>
                    <a:lnTo>
                      <a:pt x="188" y="212"/>
                    </a:lnTo>
                    <a:lnTo>
                      <a:pt x="188" y="212"/>
                    </a:lnTo>
                    <a:lnTo>
                      <a:pt x="172" y="212"/>
                    </a:lnTo>
                    <a:lnTo>
                      <a:pt x="172" y="212"/>
                    </a:lnTo>
                    <a:lnTo>
                      <a:pt x="153" y="212"/>
                    </a:lnTo>
                    <a:lnTo>
                      <a:pt x="153" y="212"/>
                    </a:lnTo>
                    <a:lnTo>
                      <a:pt x="138" y="212"/>
                    </a:lnTo>
                    <a:lnTo>
                      <a:pt x="138" y="212"/>
                    </a:lnTo>
                    <a:lnTo>
                      <a:pt x="119" y="212"/>
                    </a:lnTo>
                    <a:lnTo>
                      <a:pt x="119" y="212"/>
                    </a:lnTo>
                    <a:lnTo>
                      <a:pt x="103" y="212"/>
                    </a:lnTo>
                    <a:lnTo>
                      <a:pt x="103" y="212"/>
                    </a:lnTo>
                    <a:lnTo>
                      <a:pt x="88" y="212"/>
                    </a:lnTo>
                    <a:lnTo>
                      <a:pt x="88" y="212"/>
                    </a:lnTo>
                    <a:lnTo>
                      <a:pt x="69" y="212"/>
                    </a:lnTo>
                    <a:lnTo>
                      <a:pt x="69" y="212"/>
                    </a:lnTo>
                    <a:lnTo>
                      <a:pt x="53" y="212"/>
                    </a:lnTo>
                    <a:lnTo>
                      <a:pt x="53" y="212"/>
                    </a:lnTo>
                    <a:lnTo>
                      <a:pt x="34" y="212"/>
                    </a:lnTo>
                    <a:lnTo>
                      <a:pt x="34" y="212"/>
                    </a:lnTo>
                    <a:lnTo>
                      <a:pt x="20" y="212"/>
                    </a:lnTo>
                    <a:lnTo>
                      <a:pt x="20" y="212"/>
                    </a:lnTo>
                    <a:lnTo>
                      <a:pt x="0" y="212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Freeform 40"/>
              <p:cNvSpPr>
                <a:spLocks/>
              </p:cNvSpPr>
              <p:nvPr/>
            </p:nvSpPr>
            <p:spPr bwMode="auto">
              <a:xfrm>
                <a:off x="30474530" y="18195864"/>
                <a:ext cx="2154300" cy="320736"/>
              </a:xfrm>
              <a:custGeom>
                <a:avLst/>
                <a:gdLst>
                  <a:gd name="T0" fmla="*/ 15 w 1357"/>
                  <a:gd name="T1" fmla="*/ 202 h 202"/>
                  <a:gd name="T2" fmla="*/ 69 w 1357"/>
                  <a:gd name="T3" fmla="*/ 202 h 202"/>
                  <a:gd name="T4" fmla="*/ 119 w 1357"/>
                  <a:gd name="T5" fmla="*/ 202 h 202"/>
                  <a:gd name="T6" fmla="*/ 168 w 1357"/>
                  <a:gd name="T7" fmla="*/ 202 h 202"/>
                  <a:gd name="T8" fmla="*/ 222 w 1357"/>
                  <a:gd name="T9" fmla="*/ 202 h 202"/>
                  <a:gd name="T10" fmla="*/ 252 w 1357"/>
                  <a:gd name="T11" fmla="*/ 61 h 202"/>
                  <a:gd name="T12" fmla="*/ 285 w 1357"/>
                  <a:gd name="T13" fmla="*/ 54 h 202"/>
                  <a:gd name="T14" fmla="*/ 306 w 1357"/>
                  <a:gd name="T15" fmla="*/ 54 h 202"/>
                  <a:gd name="T16" fmla="*/ 334 w 1357"/>
                  <a:gd name="T17" fmla="*/ 89 h 202"/>
                  <a:gd name="T18" fmla="*/ 368 w 1357"/>
                  <a:gd name="T19" fmla="*/ 119 h 202"/>
                  <a:gd name="T20" fmla="*/ 388 w 1357"/>
                  <a:gd name="T21" fmla="*/ 173 h 202"/>
                  <a:gd name="T22" fmla="*/ 422 w 1357"/>
                  <a:gd name="T23" fmla="*/ 188 h 202"/>
                  <a:gd name="T24" fmla="*/ 436 w 1357"/>
                  <a:gd name="T25" fmla="*/ 188 h 202"/>
                  <a:gd name="T26" fmla="*/ 471 w 1357"/>
                  <a:gd name="T27" fmla="*/ 178 h 202"/>
                  <a:gd name="T28" fmla="*/ 506 w 1357"/>
                  <a:gd name="T29" fmla="*/ 154 h 202"/>
                  <a:gd name="T30" fmla="*/ 541 w 1357"/>
                  <a:gd name="T31" fmla="*/ 54 h 202"/>
                  <a:gd name="T32" fmla="*/ 555 w 1357"/>
                  <a:gd name="T33" fmla="*/ 16 h 202"/>
                  <a:gd name="T34" fmla="*/ 589 w 1357"/>
                  <a:gd name="T35" fmla="*/ 7 h 202"/>
                  <a:gd name="T36" fmla="*/ 623 w 1357"/>
                  <a:gd name="T37" fmla="*/ 16 h 202"/>
                  <a:gd name="T38" fmla="*/ 638 w 1357"/>
                  <a:gd name="T39" fmla="*/ 11 h 202"/>
                  <a:gd name="T40" fmla="*/ 671 w 1357"/>
                  <a:gd name="T41" fmla="*/ 16 h 202"/>
                  <a:gd name="T42" fmla="*/ 687 w 1357"/>
                  <a:gd name="T43" fmla="*/ 11 h 202"/>
                  <a:gd name="T44" fmla="*/ 721 w 1357"/>
                  <a:gd name="T45" fmla="*/ 54 h 202"/>
                  <a:gd name="T46" fmla="*/ 741 w 1357"/>
                  <a:gd name="T47" fmla="*/ 46 h 202"/>
                  <a:gd name="T48" fmla="*/ 770 w 1357"/>
                  <a:gd name="T49" fmla="*/ 202 h 202"/>
                  <a:gd name="T50" fmla="*/ 824 w 1357"/>
                  <a:gd name="T51" fmla="*/ 202 h 202"/>
                  <a:gd name="T52" fmla="*/ 873 w 1357"/>
                  <a:gd name="T53" fmla="*/ 202 h 202"/>
                  <a:gd name="T54" fmla="*/ 923 w 1357"/>
                  <a:gd name="T55" fmla="*/ 202 h 202"/>
                  <a:gd name="T56" fmla="*/ 971 w 1357"/>
                  <a:gd name="T57" fmla="*/ 202 h 202"/>
                  <a:gd name="T58" fmla="*/ 1005 w 1357"/>
                  <a:gd name="T59" fmla="*/ 70 h 202"/>
                  <a:gd name="T60" fmla="*/ 1039 w 1357"/>
                  <a:gd name="T61" fmla="*/ 80 h 202"/>
                  <a:gd name="T62" fmla="*/ 1074 w 1357"/>
                  <a:gd name="T63" fmla="*/ 99 h 202"/>
                  <a:gd name="T64" fmla="*/ 1089 w 1357"/>
                  <a:gd name="T65" fmla="*/ 89 h 202"/>
                  <a:gd name="T66" fmla="*/ 1123 w 1357"/>
                  <a:gd name="T67" fmla="*/ 149 h 202"/>
                  <a:gd name="T68" fmla="*/ 1142 w 1357"/>
                  <a:gd name="T69" fmla="*/ 168 h 202"/>
                  <a:gd name="T70" fmla="*/ 1172 w 1357"/>
                  <a:gd name="T71" fmla="*/ 184 h 202"/>
                  <a:gd name="T72" fmla="*/ 1207 w 1357"/>
                  <a:gd name="T73" fmla="*/ 193 h 202"/>
                  <a:gd name="T74" fmla="*/ 1241 w 1357"/>
                  <a:gd name="T75" fmla="*/ 188 h 202"/>
                  <a:gd name="T76" fmla="*/ 1260 w 1357"/>
                  <a:gd name="T77" fmla="*/ 165 h 202"/>
                  <a:gd name="T78" fmla="*/ 1290 w 1357"/>
                  <a:gd name="T79" fmla="*/ 99 h 202"/>
                  <a:gd name="T80" fmla="*/ 1310 w 1357"/>
                  <a:gd name="T81" fmla="*/ 54 h 202"/>
                  <a:gd name="T82" fmla="*/ 1345 w 1357"/>
                  <a:gd name="T83" fmla="*/ 6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7" h="202">
                    <a:moveTo>
                      <a:pt x="0" y="70"/>
                    </a:moveTo>
                    <a:lnTo>
                      <a:pt x="0" y="202"/>
                    </a:lnTo>
                    <a:lnTo>
                      <a:pt x="15" y="202"/>
                    </a:lnTo>
                    <a:lnTo>
                      <a:pt x="34" y="202"/>
                    </a:lnTo>
                    <a:lnTo>
                      <a:pt x="49" y="202"/>
                    </a:lnTo>
                    <a:lnTo>
                      <a:pt x="69" y="202"/>
                    </a:lnTo>
                    <a:lnTo>
                      <a:pt x="83" y="202"/>
                    </a:lnTo>
                    <a:lnTo>
                      <a:pt x="103" y="202"/>
                    </a:lnTo>
                    <a:lnTo>
                      <a:pt x="119" y="202"/>
                    </a:lnTo>
                    <a:lnTo>
                      <a:pt x="133" y="202"/>
                    </a:lnTo>
                    <a:lnTo>
                      <a:pt x="153" y="202"/>
                    </a:lnTo>
                    <a:lnTo>
                      <a:pt x="168" y="202"/>
                    </a:lnTo>
                    <a:lnTo>
                      <a:pt x="188" y="202"/>
                    </a:lnTo>
                    <a:lnTo>
                      <a:pt x="202" y="202"/>
                    </a:lnTo>
                    <a:lnTo>
                      <a:pt x="222" y="202"/>
                    </a:lnTo>
                    <a:lnTo>
                      <a:pt x="236" y="202"/>
                    </a:lnTo>
                    <a:lnTo>
                      <a:pt x="252" y="202"/>
                    </a:lnTo>
                    <a:lnTo>
                      <a:pt x="252" y="61"/>
                    </a:lnTo>
                    <a:lnTo>
                      <a:pt x="271" y="61"/>
                    </a:lnTo>
                    <a:lnTo>
                      <a:pt x="271" y="54"/>
                    </a:lnTo>
                    <a:lnTo>
                      <a:pt x="285" y="54"/>
                    </a:lnTo>
                    <a:lnTo>
                      <a:pt x="285" y="35"/>
                    </a:lnTo>
                    <a:lnTo>
                      <a:pt x="306" y="35"/>
                    </a:lnTo>
                    <a:lnTo>
                      <a:pt x="306" y="54"/>
                    </a:lnTo>
                    <a:lnTo>
                      <a:pt x="320" y="54"/>
                    </a:lnTo>
                    <a:lnTo>
                      <a:pt x="320" y="89"/>
                    </a:lnTo>
                    <a:lnTo>
                      <a:pt x="334" y="89"/>
                    </a:lnTo>
                    <a:lnTo>
                      <a:pt x="353" y="89"/>
                    </a:lnTo>
                    <a:lnTo>
                      <a:pt x="353" y="119"/>
                    </a:lnTo>
                    <a:lnTo>
                      <a:pt x="368" y="119"/>
                    </a:lnTo>
                    <a:lnTo>
                      <a:pt x="368" y="154"/>
                    </a:lnTo>
                    <a:lnTo>
                      <a:pt x="388" y="154"/>
                    </a:lnTo>
                    <a:lnTo>
                      <a:pt x="388" y="173"/>
                    </a:lnTo>
                    <a:lnTo>
                      <a:pt x="402" y="173"/>
                    </a:lnTo>
                    <a:lnTo>
                      <a:pt x="402" y="188"/>
                    </a:lnTo>
                    <a:lnTo>
                      <a:pt x="422" y="188"/>
                    </a:lnTo>
                    <a:lnTo>
                      <a:pt x="422" y="184"/>
                    </a:lnTo>
                    <a:lnTo>
                      <a:pt x="436" y="184"/>
                    </a:lnTo>
                    <a:lnTo>
                      <a:pt x="436" y="188"/>
                    </a:lnTo>
                    <a:lnTo>
                      <a:pt x="452" y="188"/>
                    </a:lnTo>
                    <a:lnTo>
                      <a:pt x="471" y="188"/>
                    </a:lnTo>
                    <a:lnTo>
                      <a:pt x="471" y="178"/>
                    </a:lnTo>
                    <a:lnTo>
                      <a:pt x="486" y="178"/>
                    </a:lnTo>
                    <a:lnTo>
                      <a:pt x="506" y="178"/>
                    </a:lnTo>
                    <a:lnTo>
                      <a:pt x="506" y="154"/>
                    </a:lnTo>
                    <a:lnTo>
                      <a:pt x="521" y="154"/>
                    </a:lnTo>
                    <a:lnTo>
                      <a:pt x="521" y="54"/>
                    </a:lnTo>
                    <a:lnTo>
                      <a:pt x="541" y="54"/>
                    </a:lnTo>
                    <a:lnTo>
                      <a:pt x="541" y="7"/>
                    </a:lnTo>
                    <a:lnTo>
                      <a:pt x="555" y="7"/>
                    </a:lnTo>
                    <a:lnTo>
                      <a:pt x="555" y="16"/>
                    </a:lnTo>
                    <a:lnTo>
                      <a:pt x="570" y="16"/>
                    </a:lnTo>
                    <a:lnTo>
                      <a:pt x="570" y="7"/>
                    </a:lnTo>
                    <a:lnTo>
                      <a:pt x="589" y="7"/>
                    </a:lnTo>
                    <a:lnTo>
                      <a:pt x="604" y="7"/>
                    </a:lnTo>
                    <a:lnTo>
                      <a:pt x="604" y="16"/>
                    </a:lnTo>
                    <a:lnTo>
                      <a:pt x="623" y="16"/>
                    </a:lnTo>
                    <a:lnTo>
                      <a:pt x="623" y="0"/>
                    </a:lnTo>
                    <a:lnTo>
                      <a:pt x="638" y="0"/>
                    </a:lnTo>
                    <a:lnTo>
                      <a:pt x="638" y="11"/>
                    </a:lnTo>
                    <a:lnTo>
                      <a:pt x="652" y="11"/>
                    </a:lnTo>
                    <a:lnTo>
                      <a:pt x="652" y="16"/>
                    </a:lnTo>
                    <a:lnTo>
                      <a:pt x="671" y="16"/>
                    </a:lnTo>
                    <a:lnTo>
                      <a:pt x="671" y="41"/>
                    </a:lnTo>
                    <a:lnTo>
                      <a:pt x="687" y="41"/>
                    </a:lnTo>
                    <a:lnTo>
                      <a:pt x="687" y="11"/>
                    </a:lnTo>
                    <a:lnTo>
                      <a:pt x="706" y="11"/>
                    </a:lnTo>
                    <a:lnTo>
                      <a:pt x="706" y="54"/>
                    </a:lnTo>
                    <a:lnTo>
                      <a:pt x="721" y="54"/>
                    </a:lnTo>
                    <a:lnTo>
                      <a:pt x="721" y="51"/>
                    </a:lnTo>
                    <a:lnTo>
                      <a:pt x="741" y="51"/>
                    </a:lnTo>
                    <a:lnTo>
                      <a:pt x="741" y="46"/>
                    </a:lnTo>
                    <a:lnTo>
                      <a:pt x="756" y="46"/>
                    </a:lnTo>
                    <a:lnTo>
                      <a:pt x="756" y="202"/>
                    </a:lnTo>
                    <a:lnTo>
                      <a:pt x="770" y="202"/>
                    </a:lnTo>
                    <a:lnTo>
                      <a:pt x="790" y="202"/>
                    </a:lnTo>
                    <a:lnTo>
                      <a:pt x="804" y="202"/>
                    </a:lnTo>
                    <a:lnTo>
                      <a:pt x="824" y="202"/>
                    </a:lnTo>
                    <a:lnTo>
                      <a:pt x="838" y="202"/>
                    </a:lnTo>
                    <a:lnTo>
                      <a:pt x="858" y="202"/>
                    </a:lnTo>
                    <a:lnTo>
                      <a:pt x="873" y="202"/>
                    </a:lnTo>
                    <a:lnTo>
                      <a:pt x="888" y="202"/>
                    </a:lnTo>
                    <a:lnTo>
                      <a:pt x="907" y="202"/>
                    </a:lnTo>
                    <a:lnTo>
                      <a:pt x="923" y="202"/>
                    </a:lnTo>
                    <a:lnTo>
                      <a:pt x="942" y="202"/>
                    </a:lnTo>
                    <a:lnTo>
                      <a:pt x="957" y="202"/>
                    </a:lnTo>
                    <a:lnTo>
                      <a:pt x="971" y="202"/>
                    </a:lnTo>
                    <a:lnTo>
                      <a:pt x="992" y="202"/>
                    </a:lnTo>
                    <a:lnTo>
                      <a:pt x="1005" y="202"/>
                    </a:lnTo>
                    <a:lnTo>
                      <a:pt x="1005" y="70"/>
                    </a:lnTo>
                    <a:lnTo>
                      <a:pt x="1024" y="70"/>
                    </a:lnTo>
                    <a:lnTo>
                      <a:pt x="1039" y="70"/>
                    </a:lnTo>
                    <a:lnTo>
                      <a:pt x="1039" y="80"/>
                    </a:lnTo>
                    <a:lnTo>
                      <a:pt x="1059" y="80"/>
                    </a:lnTo>
                    <a:lnTo>
                      <a:pt x="1059" y="99"/>
                    </a:lnTo>
                    <a:lnTo>
                      <a:pt x="1074" y="99"/>
                    </a:lnTo>
                    <a:lnTo>
                      <a:pt x="1074" y="105"/>
                    </a:lnTo>
                    <a:lnTo>
                      <a:pt x="1089" y="105"/>
                    </a:lnTo>
                    <a:lnTo>
                      <a:pt x="1089" y="89"/>
                    </a:lnTo>
                    <a:lnTo>
                      <a:pt x="1108" y="89"/>
                    </a:lnTo>
                    <a:lnTo>
                      <a:pt x="1108" y="149"/>
                    </a:lnTo>
                    <a:lnTo>
                      <a:pt x="1123" y="149"/>
                    </a:lnTo>
                    <a:lnTo>
                      <a:pt x="1123" y="157"/>
                    </a:lnTo>
                    <a:lnTo>
                      <a:pt x="1142" y="157"/>
                    </a:lnTo>
                    <a:lnTo>
                      <a:pt x="1142" y="168"/>
                    </a:lnTo>
                    <a:lnTo>
                      <a:pt x="1158" y="168"/>
                    </a:lnTo>
                    <a:lnTo>
                      <a:pt x="1158" y="184"/>
                    </a:lnTo>
                    <a:lnTo>
                      <a:pt x="1172" y="184"/>
                    </a:lnTo>
                    <a:lnTo>
                      <a:pt x="1172" y="193"/>
                    </a:lnTo>
                    <a:lnTo>
                      <a:pt x="1191" y="193"/>
                    </a:lnTo>
                    <a:lnTo>
                      <a:pt x="1207" y="193"/>
                    </a:lnTo>
                    <a:lnTo>
                      <a:pt x="1226" y="193"/>
                    </a:lnTo>
                    <a:lnTo>
                      <a:pt x="1226" y="188"/>
                    </a:lnTo>
                    <a:lnTo>
                      <a:pt x="1241" y="188"/>
                    </a:lnTo>
                    <a:lnTo>
                      <a:pt x="1241" y="184"/>
                    </a:lnTo>
                    <a:lnTo>
                      <a:pt x="1260" y="184"/>
                    </a:lnTo>
                    <a:lnTo>
                      <a:pt x="1260" y="165"/>
                    </a:lnTo>
                    <a:lnTo>
                      <a:pt x="1276" y="165"/>
                    </a:lnTo>
                    <a:lnTo>
                      <a:pt x="1276" y="99"/>
                    </a:lnTo>
                    <a:lnTo>
                      <a:pt x="1290" y="99"/>
                    </a:lnTo>
                    <a:lnTo>
                      <a:pt x="1290" y="51"/>
                    </a:lnTo>
                    <a:lnTo>
                      <a:pt x="1310" y="51"/>
                    </a:lnTo>
                    <a:lnTo>
                      <a:pt x="1310" y="54"/>
                    </a:lnTo>
                    <a:lnTo>
                      <a:pt x="1324" y="54"/>
                    </a:lnTo>
                    <a:lnTo>
                      <a:pt x="1324" y="65"/>
                    </a:lnTo>
                    <a:lnTo>
                      <a:pt x="1345" y="65"/>
                    </a:lnTo>
                    <a:lnTo>
                      <a:pt x="1345" y="41"/>
                    </a:lnTo>
                    <a:lnTo>
                      <a:pt x="1357" y="41"/>
                    </a:lnTo>
                  </a:path>
                </a:pathLst>
              </a:custGeom>
              <a:noFill/>
              <a:ln w="4763" cap="flat">
                <a:solidFill>
                  <a:srgbClr val="4C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Freeform 41"/>
              <p:cNvSpPr>
                <a:spLocks/>
              </p:cNvSpPr>
              <p:nvPr/>
            </p:nvSpPr>
            <p:spPr bwMode="auto">
              <a:xfrm>
                <a:off x="32628830" y="18211742"/>
                <a:ext cx="2208276" cy="304858"/>
              </a:xfrm>
              <a:custGeom>
                <a:avLst/>
                <a:gdLst>
                  <a:gd name="T0" fmla="*/ 35 w 1391"/>
                  <a:gd name="T1" fmla="*/ 31 h 192"/>
                  <a:gd name="T2" fmla="*/ 69 w 1391"/>
                  <a:gd name="T3" fmla="*/ 25 h 192"/>
                  <a:gd name="T4" fmla="*/ 85 w 1391"/>
                  <a:gd name="T5" fmla="*/ 25 h 192"/>
                  <a:gd name="T6" fmla="*/ 119 w 1391"/>
                  <a:gd name="T7" fmla="*/ 31 h 192"/>
                  <a:gd name="T8" fmla="*/ 134 w 1391"/>
                  <a:gd name="T9" fmla="*/ 35 h 192"/>
                  <a:gd name="T10" fmla="*/ 169 w 1391"/>
                  <a:gd name="T11" fmla="*/ 192 h 192"/>
                  <a:gd name="T12" fmla="*/ 222 w 1391"/>
                  <a:gd name="T13" fmla="*/ 192 h 192"/>
                  <a:gd name="T14" fmla="*/ 272 w 1391"/>
                  <a:gd name="T15" fmla="*/ 192 h 192"/>
                  <a:gd name="T16" fmla="*/ 319 w 1391"/>
                  <a:gd name="T17" fmla="*/ 192 h 192"/>
                  <a:gd name="T18" fmla="*/ 368 w 1391"/>
                  <a:gd name="T19" fmla="*/ 192 h 192"/>
                  <a:gd name="T20" fmla="*/ 403 w 1391"/>
                  <a:gd name="T21" fmla="*/ 31 h 192"/>
                  <a:gd name="T22" fmla="*/ 437 w 1391"/>
                  <a:gd name="T23" fmla="*/ 70 h 192"/>
                  <a:gd name="T24" fmla="*/ 452 w 1391"/>
                  <a:gd name="T25" fmla="*/ 60 h 192"/>
                  <a:gd name="T26" fmla="*/ 487 w 1391"/>
                  <a:gd name="T27" fmla="*/ 85 h 192"/>
                  <a:gd name="T28" fmla="*/ 506 w 1391"/>
                  <a:gd name="T29" fmla="*/ 139 h 192"/>
                  <a:gd name="T30" fmla="*/ 541 w 1391"/>
                  <a:gd name="T31" fmla="*/ 154 h 192"/>
                  <a:gd name="T32" fmla="*/ 569 w 1391"/>
                  <a:gd name="T33" fmla="*/ 168 h 192"/>
                  <a:gd name="T34" fmla="*/ 604 w 1391"/>
                  <a:gd name="T35" fmla="*/ 173 h 192"/>
                  <a:gd name="T36" fmla="*/ 638 w 1391"/>
                  <a:gd name="T37" fmla="*/ 164 h 192"/>
                  <a:gd name="T38" fmla="*/ 658 w 1391"/>
                  <a:gd name="T39" fmla="*/ 148 h 192"/>
                  <a:gd name="T40" fmla="*/ 686 w 1391"/>
                  <a:gd name="T41" fmla="*/ 100 h 192"/>
                  <a:gd name="T42" fmla="*/ 707 w 1391"/>
                  <a:gd name="T43" fmla="*/ 44 h 192"/>
                  <a:gd name="T44" fmla="*/ 740 w 1391"/>
                  <a:gd name="T45" fmla="*/ 35 h 192"/>
                  <a:gd name="T46" fmla="*/ 771 w 1391"/>
                  <a:gd name="T47" fmla="*/ 41 h 192"/>
                  <a:gd name="T48" fmla="*/ 805 w 1391"/>
                  <a:gd name="T49" fmla="*/ 44 h 192"/>
                  <a:gd name="T50" fmla="*/ 825 w 1391"/>
                  <a:gd name="T51" fmla="*/ 31 h 192"/>
                  <a:gd name="T52" fmla="*/ 859 w 1391"/>
                  <a:gd name="T53" fmla="*/ 16 h 192"/>
                  <a:gd name="T54" fmla="*/ 888 w 1391"/>
                  <a:gd name="T55" fmla="*/ 0 h 192"/>
                  <a:gd name="T56" fmla="*/ 908 w 1391"/>
                  <a:gd name="T57" fmla="*/ 192 h 192"/>
                  <a:gd name="T58" fmla="*/ 955 w 1391"/>
                  <a:gd name="T59" fmla="*/ 192 h 192"/>
                  <a:gd name="T60" fmla="*/ 1005 w 1391"/>
                  <a:gd name="T61" fmla="*/ 192 h 192"/>
                  <a:gd name="T62" fmla="*/ 1060 w 1391"/>
                  <a:gd name="T63" fmla="*/ 192 h 192"/>
                  <a:gd name="T64" fmla="*/ 1108 w 1391"/>
                  <a:gd name="T65" fmla="*/ 192 h 192"/>
                  <a:gd name="T66" fmla="*/ 1157 w 1391"/>
                  <a:gd name="T67" fmla="*/ 192 h 192"/>
                  <a:gd name="T68" fmla="*/ 1192 w 1391"/>
                  <a:gd name="T69" fmla="*/ 55 h 192"/>
                  <a:gd name="T70" fmla="*/ 1207 w 1391"/>
                  <a:gd name="T71" fmla="*/ 79 h 192"/>
                  <a:gd name="T72" fmla="*/ 1241 w 1391"/>
                  <a:gd name="T73" fmla="*/ 85 h 192"/>
                  <a:gd name="T74" fmla="*/ 1260 w 1391"/>
                  <a:gd name="T75" fmla="*/ 128 h 192"/>
                  <a:gd name="T76" fmla="*/ 1294 w 1391"/>
                  <a:gd name="T77" fmla="*/ 158 h 192"/>
                  <a:gd name="T78" fmla="*/ 1308 w 1391"/>
                  <a:gd name="T79" fmla="*/ 179 h 192"/>
                  <a:gd name="T80" fmla="*/ 1343 w 1391"/>
                  <a:gd name="T81" fmla="*/ 183 h 192"/>
                  <a:gd name="T82" fmla="*/ 1377 w 1391"/>
                  <a:gd name="T83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91" h="192">
                    <a:moveTo>
                      <a:pt x="0" y="31"/>
                    </a:moveTo>
                    <a:lnTo>
                      <a:pt x="21" y="31"/>
                    </a:lnTo>
                    <a:lnTo>
                      <a:pt x="35" y="31"/>
                    </a:lnTo>
                    <a:lnTo>
                      <a:pt x="50" y="31"/>
                    </a:lnTo>
                    <a:lnTo>
                      <a:pt x="50" y="25"/>
                    </a:lnTo>
                    <a:lnTo>
                      <a:pt x="69" y="25"/>
                    </a:lnTo>
                    <a:lnTo>
                      <a:pt x="69" y="41"/>
                    </a:lnTo>
                    <a:lnTo>
                      <a:pt x="85" y="41"/>
                    </a:lnTo>
                    <a:lnTo>
                      <a:pt x="85" y="25"/>
                    </a:lnTo>
                    <a:lnTo>
                      <a:pt x="104" y="25"/>
                    </a:lnTo>
                    <a:lnTo>
                      <a:pt x="104" y="31"/>
                    </a:lnTo>
                    <a:lnTo>
                      <a:pt x="119" y="31"/>
                    </a:lnTo>
                    <a:lnTo>
                      <a:pt x="119" y="21"/>
                    </a:lnTo>
                    <a:lnTo>
                      <a:pt x="134" y="21"/>
                    </a:lnTo>
                    <a:lnTo>
                      <a:pt x="134" y="35"/>
                    </a:lnTo>
                    <a:lnTo>
                      <a:pt x="153" y="35"/>
                    </a:lnTo>
                    <a:lnTo>
                      <a:pt x="153" y="192"/>
                    </a:lnTo>
                    <a:lnTo>
                      <a:pt x="169" y="192"/>
                    </a:lnTo>
                    <a:lnTo>
                      <a:pt x="188" y="192"/>
                    </a:lnTo>
                    <a:lnTo>
                      <a:pt x="203" y="192"/>
                    </a:lnTo>
                    <a:lnTo>
                      <a:pt x="222" y="192"/>
                    </a:lnTo>
                    <a:lnTo>
                      <a:pt x="237" y="192"/>
                    </a:lnTo>
                    <a:lnTo>
                      <a:pt x="252" y="192"/>
                    </a:lnTo>
                    <a:lnTo>
                      <a:pt x="272" y="192"/>
                    </a:lnTo>
                    <a:lnTo>
                      <a:pt x="285" y="192"/>
                    </a:lnTo>
                    <a:lnTo>
                      <a:pt x="306" y="192"/>
                    </a:lnTo>
                    <a:lnTo>
                      <a:pt x="319" y="192"/>
                    </a:lnTo>
                    <a:lnTo>
                      <a:pt x="340" y="192"/>
                    </a:lnTo>
                    <a:lnTo>
                      <a:pt x="353" y="192"/>
                    </a:lnTo>
                    <a:lnTo>
                      <a:pt x="368" y="192"/>
                    </a:lnTo>
                    <a:lnTo>
                      <a:pt x="388" y="192"/>
                    </a:lnTo>
                    <a:lnTo>
                      <a:pt x="403" y="192"/>
                    </a:lnTo>
                    <a:lnTo>
                      <a:pt x="403" y="31"/>
                    </a:lnTo>
                    <a:lnTo>
                      <a:pt x="422" y="31"/>
                    </a:lnTo>
                    <a:lnTo>
                      <a:pt x="422" y="70"/>
                    </a:lnTo>
                    <a:lnTo>
                      <a:pt x="437" y="70"/>
                    </a:lnTo>
                    <a:lnTo>
                      <a:pt x="437" y="55"/>
                    </a:lnTo>
                    <a:lnTo>
                      <a:pt x="452" y="55"/>
                    </a:lnTo>
                    <a:lnTo>
                      <a:pt x="452" y="60"/>
                    </a:lnTo>
                    <a:lnTo>
                      <a:pt x="472" y="60"/>
                    </a:lnTo>
                    <a:lnTo>
                      <a:pt x="472" y="85"/>
                    </a:lnTo>
                    <a:lnTo>
                      <a:pt x="487" y="85"/>
                    </a:lnTo>
                    <a:lnTo>
                      <a:pt x="487" y="109"/>
                    </a:lnTo>
                    <a:lnTo>
                      <a:pt x="506" y="109"/>
                    </a:lnTo>
                    <a:lnTo>
                      <a:pt x="506" y="139"/>
                    </a:lnTo>
                    <a:lnTo>
                      <a:pt x="521" y="139"/>
                    </a:lnTo>
                    <a:lnTo>
                      <a:pt x="521" y="154"/>
                    </a:lnTo>
                    <a:lnTo>
                      <a:pt x="541" y="154"/>
                    </a:lnTo>
                    <a:lnTo>
                      <a:pt x="541" y="168"/>
                    </a:lnTo>
                    <a:lnTo>
                      <a:pt x="556" y="168"/>
                    </a:lnTo>
                    <a:lnTo>
                      <a:pt x="569" y="168"/>
                    </a:lnTo>
                    <a:lnTo>
                      <a:pt x="569" y="173"/>
                    </a:lnTo>
                    <a:lnTo>
                      <a:pt x="589" y="173"/>
                    </a:lnTo>
                    <a:lnTo>
                      <a:pt x="604" y="173"/>
                    </a:lnTo>
                    <a:lnTo>
                      <a:pt x="604" y="164"/>
                    </a:lnTo>
                    <a:lnTo>
                      <a:pt x="624" y="164"/>
                    </a:lnTo>
                    <a:lnTo>
                      <a:pt x="638" y="164"/>
                    </a:lnTo>
                    <a:lnTo>
                      <a:pt x="638" y="158"/>
                    </a:lnTo>
                    <a:lnTo>
                      <a:pt x="658" y="158"/>
                    </a:lnTo>
                    <a:lnTo>
                      <a:pt x="658" y="148"/>
                    </a:lnTo>
                    <a:lnTo>
                      <a:pt x="672" y="148"/>
                    </a:lnTo>
                    <a:lnTo>
                      <a:pt x="672" y="100"/>
                    </a:lnTo>
                    <a:lnTo>
                      <a:pt x="686" y="100"/>
                    </a:lnTo>
                    <a:lnTo>
                      <a:pt x="686" y="41"/>
                    </a:lnTo>
                    <a:lnTo>
                      <a:pt x="707" y="41"/>
                    </a:lnTo>
                    <a:lnTo>
                      <a:pt x="707" y="44"/>
                    </a:lnTo>
                    <a:lnTo>
                      <a:pt x="721" y="44"/>
                    </a:lnTo>
                    <a:lnTo>
                      <a:pt x="740" y="44"/>
                    </a:lnTo>
                    <a:lnTo>
                      <a:pt x="740" y="35"/>
                    </a:lnTo>
                    <a:lnTo>
                      <a:pt x="755" y="35"/>
                    </a:lnTo>
                    <a:lnTo>
                      <a:pt x="755" y="41"/>
                    </a:lnTo>
                    <a:lnTo>
                      <a:pt x="771" y="41"/>
                    </a:lnTo>
                    <a:lnTo>
                      <a:pt x="790" y="41"/>
                    </a:lnTo>
                    <a:lnTo>
                      <a:pt x="790" y="44"/>
                    </a:lnTo>
                    <a:lnTo>
                      <a:pt x="805" y="44"/>
                    </a:lnTo>
                    <a:lnTo>
                      <a:pt x="805" y="51"/>
                    </a:lnTo>
                    <a:lnTo>
                      <a:pt x="825" y="51"/>
                    </a:lnTo>
                    <a:lnTo>
                      <a:pt x="825" y="31"/>
                    </a:lnTo>
                    <a:lnTo>
                      <a:pt x="839" y="31"/>
                    </a:lnTo>
                    <a:lnTo>
                      <a:pt x="859" y="31"/>
                    </a:lnTo>
                    <a:lnTo>
                      <a:pt x="859" y="16"/>
                    </a:lnTo>
                    <a:lnTo>
                      <a:pt x="873" y="16"/>
                    </a:lnTo>
                    <a:lnTo>
                      <a:pt x="873" y="0"/>
                    </a:lnTo>
                    <a:lnTo>
                      <a:pt x="888" y="0"/>
                    </a:lnTo>
                    <a:lnTo>
                      <a:pt x="888" y="31"/>
                    </a:lnTo>
                    <a:lnTo>
                      <a:pt x="908" y="31"/>
                    </a:lnTo>
                    <a:lnTo>
                      <a:pt x="908" y="192"/>
                    </a:lnTo>
                    <a:lnTo>
                      <a:pt x="922" y="192"/>
                    </a:lnTo>
                    <a:lnTo>
                      <a:pt x="942" y="192"/>
                    </a:lnTo>
                    <a:lnTo>
                      <a:pt x="955" y="192"/>
                    </a:lnTo>
                    <a:lnTo>
                      <a:pt x="977" y="192"/>
                    </a:lnTo>
                    <a:lnTo>
                      <a:pt x="990" y="192"/>
                    </a:lnTo>
                    <a:lnTo>
                      <a:pt x="1005" y="192"/>
                    </a:lnTo>
                    <a:lnTo>
                      <a:pt x="1025" y="192"/>
                    </a:lnTo>
                    <a:lnTo>
                      <a:pt x="1039" y="192"/>
                    </a:lnTo>
                    <a:lnTo>
                      <a:pt x="1060" y="192"/>
                    </a:lnTo>
                    <a:lnTo>
                      <a:pt x="1074" y="192"/>
                    </a:lnTo>
                    <a:lnTo>
                      <a:pt x="1088" y="192"/>
                    </a:lnTo>
                    <a:lnTo>
                      <a:pt x="1108" y="192"/>
                    </a:lnTo>
                    <a:lnTo>
                      <a:pt x="1123" y="192"/>
                    </a:lnTo>
                    <a:lnTo>
                      <a:pt x="1142" y="192"/>
                    </a:lnTo>
                    <a:lnTo>
                      <a:pt x="1157" y="192"/>
                    </a:lnTo>
                    <a:lnTo>
                      <a:pt x="1157" y="55"/>
                    </a:lnTo>
                    <a:lnTo>
                      <a:pt x="1177" y="55"/>
                    </a:lnTo>
                    <a:lnTo>
                      <a:pt x="1192" y="55"/>
                    </a:lnTo>
                    <a:lnTo>
                      <a:pt x="1192" y="70"/>
                    </a:lnTo>
                    <a:lnTo>
                      <a:pt x="1207" y="70"/>
                    </a:lnTo>
                    <a:lnTo>
                      <a:pt x="1207" y="79"/>
                    </a:lnTo>
                    <a:lnTo>
                      <a:pt x="1226" y="79"/>
                    </a:lnTo>
                    <a:lnTo>
                      <a:pt x="1226" y="85"/>
                    </a:lnTo>
                    <a:lnTo>
                      <a:pt x="1241" y="85"/>
                    </a:lnTo>
                    <a:lnTo>
                      <a:pt x="1241" y="100"/>
                    </a:lnTo>
                    <a:lnTo>
                      <a:pt x="1260" y="100"/>
                    </a:lnTo>
                    <a:lnTo>
                      <a:pt x="1260" y="128"/>
                    </a:lnTo>
                    <a:lnTo>
                      <a:pt x="1275" y="128"/>
                    </a:lnTo>
                    <a:lnTo>
                      <a:pt x="1275" y="158"/>
                    </a:lnTo>
                    <a:lnTo>
                      <a:pt x="1294" y="158"/>
                    </a:lnTo>
                    <a:lnTo>
                      <a:pt x="1294" y="168"/>
                    </a:lnTo>
                    <a:lnTo>
                      <a:pt x="1308" y="168"/>
                    </a:lnTo>
                    <a:lnTo>
                      <a:pt x="1308" y="179"/>
                    </a:lnTo>
                    <a:lnTo>
                      <a:pt x="1324" y="179"/>
                    </a:lnTo>
                    <a:lnTo>
                      <a:pt x="1324" y="183"/>
                    </a:lnTo>
                    <a:lnTo>
                      <a:pt x="1343" y="183"/>
                    </a:lnTo>
                    <a:lnTo>
                      <a:pt x="1343" y="179"/>
                    </a:lnTo>
                    <a:lnTo>
                      <a:pt x="1358" y="179"/>
                    </a:lnTo>
                    <a:lnTo>
                      <a:pt x="1377" y="179"/>
                    </a:lnTo>
                    <a:lnTo>
                      <a:pt x="1391" y="179"/>
                    </a:lnTo>
                    <a:lnTo>
                      <a:pt x="1391" y="173"/>
                    </a:lnTo>
                  </a:path>
                </a:pathLst>
              </a:custGeom>
              <a:noFill/>
              <a:ln w="4763" cap="flat">
                <a:solidFill>
                  <a:srgbClr val="4C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Freeform 42"/>
              <p:cNvSpPr>
                <a:spLocks/>
              </p:cNvSpPr>
              <p:nvPr/>
            </p:nvSpPr>
            <p:spPr bwMode="auto">
              <a:xfrm>
                <a:off x="34837106" y="18245085"/>
                <a:ext cx="2187638" cy="271514"/>
              </a:xfrm>
              <a:custGeom>
                <a:avLst/>
                <a:gdLst>
                  <a:gd name="T0" fmla="*/ 16 w 1378"/>
                  <a:gd name="T1" fmla="*/ 137 h 171"/>
                  <a:gd name="T2" fmla="*/ 50 w 1378"/>
                  <a:gd name="T3" fmla="*/ 84 h 171"/>
                  <a:gd name="T4" fmla="*/ 69 w 1378"/>
                  <a:gd name="T5" fmla="*/ 21 h 171"/>
                  <a:gd name="T6" fmla="*/ 104 w 1378"/>
                  <a:gd name="T7" fmla="*/ 15 h 171"/>
                  <a:gd name="T8" fmla="*/ 119 w 1378"/>
                  <a:gd name="T9" fmla="*/ 31 h 171"/>
                  <a:gd name="T10" fmla="*/ 154 w 1378"/>
                  <a:gd name="T11" fmla="*/ 11 h 171"/>
                  <a:gd name="T12" fmla="*/ 169 w 1378"/>
                  <a:gd name="T13" fmla="*/ 11 h 171"/>
                  <a:gd name="T14" fmla="*/ 203 w 1378"/>
                  <a:gd name="T15" fmla="*/ 15 h 171"/>
                  <a:gd name="T16" fmla="*/ 237 w 1378"/>
                  <a:gd name="T17" fmla="*/ 0 h 171"/>
                  <a:gd name="T18" fmla="*/ 251 w 1378"/>
                  <a:gd name="T19" fmla="*/ 45 h 171"/>
                  <a:gd name="T20" fmla="*/ 286 w 1378"/>
                  <a:gd name="T21" fmla="*/ 171 h 171"/>
                  <a:gd name="T22" fmla="*/ 335 w 1378"/>
                  <a:gd name="T23" fmla="*/ 171 h 171"/>
                  <a:gd name="T24" fmla="*/ 388 w 1378"/>
                  <a:gd name="T25" fmla="*/ 171 h 171"/>
                  <a:gd name="T26" fmla="*/ 437 w 1378"/>
                  <a:gd name="T27" fmla="*/ 171 h 171"/>
                  <a:gd name="T28" fmla="*/ 487 w 1378"/>
                  <a:gd name="T29" fmla="*/ 171 h 171"/>
                  <a:gd name="T30" fmla="*/ 522 w 1378"/>
                  <a:gd name="T31" fmla="*/ 50 h 171"/>
                  <a:gd name="T32" fmla="*/ 556 w 1378"/>
                  <a:gd name="T33" fmla="*/ 65 h 171"/>
                  <a:gd name="T34" fmla="*/ 591 w 1378"/>
                  <a:gd name="T35" fmla="*/ 84 h 171"/>
                  <a:gd name="T36" fmla="*/ 623 w 1378"/>
                  <a:gd name="T37" fmla="*/ 89 h 171"/>
                  <a:gd name="T38" fmla="*/ 638 w 1378"/>
                  <a:gd name="T39" fmla="*/ 143 h 171"/>
                  <a:gd name="T40" fmla="*/ 672 w 1378"/>
                  <a:gd name="T41" fmla="*/ 152 h 171"/>
                  <a:gd name="T42" fmla="*/ 688 w 1378"/>
                  <a:gd name="T43" fmla="*/ 167 h 171"/>
                  <a:gd name="T44" fmla="*/ 722 w 1378"/>
                  <a:gd name="T45" fmla="*/ 162 h 171"/>
                  <a:gd name="T46" fmla="*/ 757 w 1378"/>
                  <a:gd name="T47" fmla="*/ 158 h 171"/>
                  <a:gd name="T48" fmla="*/ 790 w 1378"/>
                  <a:gd name="T49" fmla="*/ 147 h 171"/>
                  <a:gd name="T50" fmla="*/ 806 w 1378"/>
                  <a:gd name="T51" fmla="*/ 80 h 171"/>
                  <a:gd name="T52" fmla="*/ 840 w 1378"/>
                  <a:gd name="T53" fmla="*/ 59 h 171"/>
                  <a:gd name="T54" fmla="*/ 855 w 1378"/>
                  <a:gd name="T55" fmla="*/ 55 h 171"/>
                  <a:gd name="T56" fmla="*/ 889 w 1378"/>
                  <a:gd name="T57" fmla="*/ 34 h 171"/>
                  <a:gd name="T58" fmla="*/ 923 w 1378"/>
                  <a:gd name="T59" fmla="*/ 25 h 171"/>
                  <a:gd name="T60" fmla="*/ 958 w 1378"/>
                  <a:gd name="T61" fmla="*/ 34 h 171"/>
                  <a:gd name="T62" fmla="*/ 991 w 1378"/>
                  <a:gd name="T63" fmla="*/ 21 h 171"/>
                  <a:gd name="T64" fmla="*/ 1006 w 1378"/>
                  <a:gd name="T65" fmla="*/ 40 h 171"/>
                  <a:gd name="T66" fmla="*/ 1041 w 1378"/>
                  <a:gd name="T67" fmla="*/ 171 h 171"/>
                  <a:gd name="T68" fmla="*/ 1090 w 1378"/>
                  <a:gd name="T69" fmla="*/ 171 h 171"/>
                  <a:gd name="T70" fmla="*/ 1144 w 1378"/>
                  <a:gd name="T71" fmla="*/ 171 h 171"/>
                  <a:gd name="T72" fmla="*/ 1193 w 1378"/>
                  <a:gd name="T73" fmla="*/ 171 h 171"/>
                  <a:gd name="T74" fmla="*/ 1241 w 1378"/>
                  <a:gd name="T75" fmla="*/ 171 h 171"/>
                  <a:gd name="T76" fmla="*/ 1276 w 1378"/>
                  <a:gd name="T77" fmla="*/ 84 h 171"/>
                  <a:gd name="T78" fmla="*/ 1311 w 1378"/>
                  <a:gd name="T79" fmla="*/ 45 h 171"/>
                  <a:gd name="T80" fmla="*/ 1324 w 1378"/>
                  <a:gd name="T81" fmla="*/ 59 h 171"/>
                  <a:gd name="T82" fmla="*/ 1358 w 1378"/>
                  <a:gd name="T83" fmla="*/ 7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78" h="171">
                    <a:moveTo>
                      <a:pt x="0" y="152"/>
                    </a:moveTo>
                    <a:lnTo>
                      <a:pt x="16" y="152"/>
                    </a:lnTo>
                    <a:lnTo>
                      <a:pt x="16" y="137"/>
                    </a:lnTo>
                    <a:lnTo>
                      <a:pt x="35" y="137"/>
                    </a:lnTo>
                    <a:lnTo>
                      <a:pt x="35" y="84"/>
                    </a:lnTo>
                    <a:lnTo>
                      <a:pt x="50" y="84"/>
                    </a:lnTo>
                    <a:lnTo>
                      <a:pt x="50" y="25"/>
                    </a:lnTo>
                    <a:lnTo>
                      <a:pt x="69" y="25"/>
                    </a:lnTo>
                    <a:lnTo>
                      <a:pt x="69" y="21"/>
                    </a:lnTo>
                    <a:lnTo>
                      <a:pt x="85" y="21"/>
                    </a:lnTo>
                    <a:lnTo>
                      <a:pt x="85" y="15"/>
                    </a:lnTo>
                    <a:lnTo>
                      <a:pt x="104" y="15"/>
                    </a:lnTo>
                    <a:lnTo>
                      <a:pt x="104" y="11"/>
                    </a:lnTo>
                    <a:lnTo>
                      <a:pt x="119" y="11"/>
                    </a:lnTo>
                    <a:lnTo>
                      <a:pt x="119" y="31"/>
                    </a:lnTo>
                    <a:lnTo>
                      <a:pt x="134" y="31"/>
                    </a:lnTo>
                    <a:lnTo>
                      <a:pt x="134" y="11"/>
                    </a:lnTo>
                    <a:lnTo>
                      <a:pt x="154" y="11"/>
                    </a:lnTo>
                    <a:lnTo>
                      <a:pt x="154" y="21"/>
                    </a:lnTo>
                    <a:lnTo>
                      <a:pt x="169" y="21"/>
                    </a:lnTo>
                    <a:lnTo>
                      <a:pt x="169" y="11"/>
                    </a:lnTo>
                    <a:lnTo>
                      <a:pt x="188" y="11"/>
                    </a:lnTo>
                    <a:lnTo>
                      <a:pt x="188" y="15"/>
                    </a:lnTo>
                    <a:lnTo>
                      <a:pt x="203" y="15"/>
                    </a:lnTo>
                    <a:lnTo>
                      <a:pt x="203" y="0"/>
                    </a:lnTo>
                    <a:lnTo>
                      <a:pt x="222" y="0"/>
                    </a:lnTo>
                    <a:lnTo>
                      <a:pt x="237" y="0"/>
                    </a:lnTo>
                    <a:lnTo>
                      <a:pt x="237" y="31"/>
                    </a:lnTo>
                    <a:lnTo>
                      <a:pt x="251" y="31"/>
                    </a:lnTo>
                    <a:lnTo>
                      <a:pt x="251" y="45"/>
                    </a:lnTo>
                    <a:lnTo>
                      <a:pt x="270" y="45"/>
                    </a:lnTo>
                    <a:lnTo>
                      <a:pt x="270" y="171"/>
                    </a:lnTo>
                    <a:lnTo>
                      <a:pt x="286" y="171"/>
                    </a:lnTo>
                    <a:lnTo>
                      <a:pt x="305" y="171"/>
                    </a:lnTo>
                    <a:lnTo>
                      <a:pt x="320" y="171"/>
                    </a:lnTo>
                    <a:lnTo>
                      <a:pt x="335" y="171"/>
                    </a:lnTo>
                    <a:lnTo>
                      <a:pt x="354" y="171"/>
                    </a:lnTo>
                    <a:lnTo>
                      <a:pt x="369" y="171"/>
                    </a:lnTo>
                    <a:lnTo>
                      <a:pt x="388" y="171"/>
                    </a:lnTo>
                    <a:lnTo>
                      <a:pt x="403" y="171"/>
                    </a:lnTo>
                    <a:lnTo>
                      <a:pt x="422" y="171"/>
                    </a:lnTo>
                    <a:lnTo>
                      <a:pt x="437" y="171"/>
                    </a:lnTo>
                    <a:lnTo>
                      <a:pt x="453" y="171"/>
                    </a:lnTo>
                    <a:lnTo>
                      <a:pt x="472" y="171"/>
                    </a:lnTo>
                    <a:lnTo>
                      <a:pt x="487" y="171"/>
                    </a:lnTo>
                    <a:lnTo>
                      <a:pt x="506" y="171"/>
                    </a:lnTo>
                    <a:lnTo>
                      <a:pt x="522" y="171"/>
                    </a:lnTo>
                    <a:lnTo>
                      <a:pt x="522" y="50"/>
                    </a:lnTo>
                    <a:lnTo>
                      <a:pt x="541" y="50"/>
                    </a:lnTo>
                    <a:lnTo>
                      <a:pt x="556" y="50"/>
                    </a:lnTo>
                    <a:lnTo>
                      <a:pt x="556" y="65"/>
                    </a:lnTo>
                    <a:lnTo>
                      <a:pt x="570" y="65"/>
                    </a:lnTo>
                    <a:lnTo>
                      <a:pt x="591" y="65"/>
                    </a:lnTo>
                    <a:lnTo>
                      <a:pt x="591" y="84"/>
                    </a:lnTo>
                    <a:lnTo>
                      <a:pt x="604" y="84"/>
                    </a:lnTo>
                    <a:lnTo>
                      <a:pt x="604" y="89"/>
                    </a:lnTo>
                    <a:lnTo>
                      <a:pt x="623" y="89"/>
                    </a:lnTo>
                    <a:lnTo>
                      <a:pt x="623" y="127"/>
                    </a:lnTo>
                    <a:lnTo>
                      <a:pt x="638" y="127"/>
                    </a:lnTo>
                    <a:lnTo>
                      <a:pt x="638" y="143"/>
                    </a:lnTo>
                    <a:lnTo>
                      <a:pt x="653" y="143"/>
                    </a:lnTo>
                    <a:lnTo>
                      <a:pt x="653" y="152"/>
                    </a:lnTo>
                    <a:lnTo>
                      <a:pt x="672" y="152"/>
                    </a:lnTo>
                    <a:lnTo>
                      <a:pt x="672" y="158"/>
                    </a:lnTo>
                    <a:lnTo>
                      <a:pt x="688" y="158"/>
                    </a:lnTo>
                    <a:lnTo>
                      <a:pt x="688" y="167"/>
                    </a:lnTo>
                    <a:lnTo>
                      <a:pt x="707" y="167"/>
                    </a:lnTo>
                    <a:lnTo>
                      <a:pt x="722" y="167"/>
                    </a:lnTo>
                    <a:lnTo>
                      <a:pt x="722" y="162"/>
                    </a:lnTo>
                    <a:lnTo>
                      <a:pt x="741" y="162"/>
                    </a:lnTo>
                    <a:lnTo>
                      <a:pt x="757" y="162"/>
                    </a:lnTo>
                    <a:lnTo>
                      <a:pt x="757" y="158"/>
                    </a:lnTo>
                    <a:lnTo>
                      <a:pt x="771" y="158"/>
                    </a:lnTo>
                    <a:lnTo>
                      <a:pt x="771" y="147"/>
                    </a:lnTo>
                    <a:lnTo>
                      <a:pt x="790" y="147"/>
                    </a:lnTo>
                    <a:lnTo>
                      <a:pt x="790" y="137"/>
                    </a:lnTo>
                    <a:lnTo>
                      <a:pt x="806" y="137"/>
                    </a:lnTo>
                    <a:lnTo>
                      <a:pt x="806" y="80"/>
                    </a:lnTo>
                    <a:lnTo>
                      <a:pt x="825" y="80"/>
                    </a:lnTo>
                    <a:lnTo>
                      <a:pt x="825" y="59"/>
                    </a:lnTo>
                    <a:lnTo>
                      <a:pt x="840" y="59"/>
                    </a:lnTo>
                    <a:lnTo>
                      <a:pt x="840" y="45"/>
                    </a:lnTo>
                    <a:lnTo>
                      <a:pt x="855" y="45"/>
                    </a:lnTo>
                    <a:lnTo>
                      <a:pt x="855" y="55"/>
                    </a:lnTo>
                    <a:lnTo>
                      <a:pt x="875" y="55"/>
                    </a:lnTo>
                    <a:lnTo>
                      <a:pt x="875" y="34"/>
                    </a:lnTo>
                    <a:lnTo>
                      <a:pt x="889" y="34"/>
                    </a:lnTo>
                    <a:lnTo>
                      <a:pt x="889" y="25"/>
                    </a:lnTo>
                    <a:lnTo>
                      <a:pt x="909" y="25"/>
                    </a:lnTo>
                    <a:lnTo>
                      <a:pt x="923" y="25"/>
                    </a:lnTo>
                    <a:lnTo>
                      <a:pt x="944" y="25"/>
                    </a:lnTo>
                    <a:lnTo>
                      <a:pt x="958" y="25"/>
                    </a:lnTo>
                    <a:lnTo>
                      <a:pt x="958" y="34"/>
                    </a:lnTo>
                    <a:lnTo>
                      <a:pt x="971" y="34"/>
                    </a:lnTo>
                    <a:lnTo>
                      <a:pt x="971" y="21"/>
                    </a:lnTo>
                    <a:lnTo>
                      <a:pt x="991" y="21"/>
                    </a:lnTo>
                    <a:lnTo>
                      <a:pt x="991" y="15"/>
                    </a:lnTo>
                    <a:lnTo>
                      <a:pt x="1006" y="15"/>
                    </a:lnTo>
                    <a:lnTo>
                      <a:pt x="1006" y="40"/>
                    </a:lnTo>
                    <a:lnTo>
                      <a:pt x="1025" y="40"/>
                    </a:lnTo>
                    <a:lnTo>
                      <a:pt x="1025" y="171"/>
                    </a:lnTo>
                    <a:lnTo>
                      <a:pt x="1041" y="171"/>
                    </a:lnTo>
                    <a:lnTo>
                      <a:pt x="1060" y="171"/>
                    </a:lnTo>
                    <a:lnTo>
                      <a:pt x="1075" y="171"/>
                    </a:lnTo>
                    <a:lnTo>
                      <a:pt x="1090" y="171"/>
                    </a:lnTo>
                    <a:lnTo>
                      <a:pt x="1110" y="171"/>
                    </a:lnTo>
                    <a:lnTo>
                      <a:pt x="1124" y="171"/>
                    </a:lnTo>
                    <a:lnTo>
                      <a:pt x="1144" y="171"/>
                    </a:lnTo>
                    <a:lnTo>
                      <a:pt x="1158" y="171"/>
                    </a:lnTo>
                    <a:lnTo>
                      <a:pt x="1173" y="171"/>
                    </a:lnTo>
                    <a:lnTo>
                      <a:pt x="1193" y="171"/>
                    </a:lnTo>
                    <a:lnTo>
                      <a:pt x="1206" y="171"/>
                    </a:lnTo>
                    <a:lnTo>
                      <a:pt x="1228" y="171"/>
                    </a:lnTo>
                    <a:lnTo>
                      <a:pt x="1241" y="171"/>
                    </a:lnTo>
                    <a:lnTo>
                      <a:pt x="1262" y="171"/>
                    </a:lnTo>
                    <a:lnTo>
                      <a:pt x="1276" y="171"/>
                    </a:lnTo>
                    <a:lnTo>
                      <a:pt x="1276" y="84"/>
                    </a:lnTo>
                    <a:lnTo>
                      <a:pt x="1290" y="84"/>
                    </a:lnTo>
                    <a:lnTo>
                      <a:pt x="1290" y="45"/>
                    </a:lnTo>
                    <a:lnTo>
                      <a:pt x="1311" y="45"/>
                    </a:lnTo>
                    <a:lnTo>
                      <a:pt x="1311" y="50"/>
                    </a:lnTo>
                    <a:lnTo>
                      <a:pt x="1324" y="50"/>
                    </a:lnTo>
                    <a:lnTo>
                      <a:pt x="1324" y="59"/>
                    </a:lnTo>
                    <a:lnTo>
                      <a:pt x="1345" y="59"/>
                    </a:lnTo>
                    <a:lnTo>
                      <a:pt x="1345" y="74"/>
                    </a:lnTo>
                    <a:lnTo>
                      <a:pt x="1358" y="74"/>
                    </a:lnTo>
                    <a:lnTo>
                      <a:pt x="1358" y="99"/>
                    </a:lnTo>
                    <a:lnTo>
                      <a:pt x="1378" y="99"/>
                    </a:lnTo>
                  </a:path>
                </a:pathLst>
              </a:custGeom>
              <a:noFill/>
              <a:ln w="4763" cap="flat">
                <a:solidFill>
                  <a:srgbClr val="4C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Freeform 43"/>
              <p:cNvSpPr>
                <a:spLocks/>
              </p:cNvSpPr>
              <p:nvPr/>
            </p:nvSpPr>
            <p:spPr bwMode="auto">
              <a:xfrm>
                <a:off x="37024744" y="18249849"/>
                <a:ext cx="2154300" cy="266750"/>
              </a:xfrm>
              <a:custGeom>
                <a:avLst/>
                <a:gdLst>
                  <a:gd name="T0" fmla="*/ 15 w 1357"/>
                  <a:gd name="T1" fmla="*/ 89 h 168"/>
                  <a:gd name="T2" fmla="*/ 50 w 1357"/>
                  <a:gd name="T3" fmla="*/ 139 h 168"/>
                  <a:gd name="T4" fmla="*/ 84 w 1357"/>
                  <a:gd name="T5" fmla="*/ 154 h 168"/>
                  <a:gd name="T6" fmla="*/ 99 w 1357"/>
                  <a:gd name="T7" fmla="*/ 164 h 168"/>
                  <a:gd name="T8" fmla="*/ 134 w 1357"/>
                  <a:gd name="T9" fmla="*/ 154 h 168"/>
                  <a:gd name="T10" fmla="*/ 168 w 1357"/>
                  <a:gd name="T11" fmla="*/ 144 h 168"/>
                  <a:gd name="T12" fmla="*/ 181 w 1357"/>
                  <a:gd name="T13" fmla="*/ 41 h 168"/>
                  <a:gd name="T14" fmla="*/ 216 w 1357"/>
                  <a:gd name="T15" fmla="*/ 50 h 168"/>
                  <a:gd name="T16" fmla="*/ 230 w 1357"/>
                  <a:gd name="T17" fmla="*/ 26 h 168"/>
                  <a:gd name="T18" fmla="*/ 265 w 1357"/>
                  <a:gd name="T19" fmla="*/ 20 h 168"/>
                  <a:gd name="T20" fmla="*/ 285 w 1357"/>
                  <a:gd name="T21" fmla="*/ 0 h 168"/>
                  <a:gd name="T22" fmla="*/ 319 w 1357"/>
                  <a:gd name="T23" fmla="*/ 30 h 168"/>
                  <a:gd name="T24" fmla="*/ 334 w 1357"/>
                  <a:gd name="T25" fmla="*/ 46 h 168"/>
                  <a:gd name="T26" fmla="*/ 368 w 1357"/>
                  <a:gd name="T27" fmla="*/ 20 h 168"/>
                  <a:gd name="T28" fmla="*/ 383 w 1357"/>
                  <a:gd name="T29" fmla="*/ 41 h 168"/>
                  <a:gd name="T30" fmla="*/ 417 w 1357"/>
                  <a:gd name="T31" fmla="*/ 168 h 168"/>
                  <a:gd name="T32" fmla="*/ 467 w 1357"/>
                  <a:gd name="T33" fmla="*/ 168 h 168"/>
                  <a:gd name="T34" fmla="*/ 521 w 1357"/>
                  <a:gd name="T35" fmla="*/ 168 h 168"/>
                  <a:gd name="T36" fmla="*/ 568 w 1357"/>
                  <a:gd name="T37" fmla="*/ 168 h 168"/>
                  <a:gd name="T38" fmla="*/ 618 w 1357"/>
                  <a:gd name="T39" fmla="*/ 168 h 168"/>
                  <a:gd name="T40" fmla="*/ 652 w 1357"/>
                  <a:gd name="T41" fmla="*/ 46 h 168"/>
                  <a:gd name="T42" fmla="*/ 687 w 1357"/>
                  <a:gd name="T43" fmla="*/ 54 h 168"/>
                  <a:gd name="T44" fmla="*/ 702 w 1357"/>
                  <a:gd name="T45" fmla="*/ 80 h 168"/>
                  <a:gd name="T46" fmla="*/ 737 w 1357"/>
                  <a:gd name="T47" fmla="*/ 85 h 168"/>
                  <a:gd name="T48" fmla="*/ 770 w 1357"/>
                  <a:gd name="T49" fmla="*/ 109 h 168"/>
                  <a:gd name="T50" fmla="*/ 785 w 1357"/>
                  <a:gd name="T51" fmla="*/ 149 h 168"/>
                  <a:gd name="T52" fmla="*/ 820 w 1357"/>
                  <a:gd name="T53" fmla="*/ 159 h 168"/>
                  <a:gd name="T54" fmla="*/ 854 w 1357"/>
                  <a:gd name="T55" fmla="*/ 164 h 168"/>
                  <a:gd name="T56" fmla="*/ 887 w 1357"/>
                  <a:gd name="T57" fmla="*/ 159 h 168"/>
                  <a:gd name="T58" fmla="*/ 922 w 1357"/>
                  <a:gd name="T59" fmla="*/ 149 h 168"/>
                  <a:gd name="T60" fmla="*/ 937 w 1357"/>
                  <a:gd name="T61" fmla="*/ 61 h 168"/>
                  <a:gd name="T62" fmla="*/ 971 w 1357"/>
                  <a:gd name="T63" fmla="*/ 54 h 168"/>
                  <a:gd name="T64" fmla="*/ 1005 w 1357"/>
                  <a:gd name="T65" fmla="*/ 41 h 168"/>
                  <a:gd name="T66" fmla="*/ 1021 w 1357"/>
                  <a:gd name="T67" fmla="*/ 35 h 168"/>
                  <a:gd name="T68" fmla="*/ 1054 w 1357"/>
                  <a:gd name="T69" fmla="*/ 50 h 168"/>
                  <a:gd name="T70" fmla="*/ 1089 w 1357"/>
                  <a:gd name="T71" fmla="*/ 46 h 168"/>
                  <a:gd name="T72" fmla="*/ 1123 w 1357"/>
                  <a:gd name="T73" fmla="*/ 50 h 168"/>
                  <a:gd name="T74" fmla="*/ 1139 w 1357"/>
                  <a:gd name="T75" fmla="*/ 77 h 168"/>
                  <a:gd name="T76" fmla="*/ 1172 w 1357"/>
                  <a:gd name="T77" fmla="*/ 168 h 168"/>
                  <a:gd name="T78" fmla="*/ 1221 w 1357"/>
                  <a:gd name="T79" fmla="*/ 168 h 168"/>
                  <a:gd name="T80" fmla="*/ 1274 w 1357"/>
                  <a:gd name="T81" fmla="*/ 168 h 168"/>
                  <a:gd name="T82" fmla="*/ 1324 w 1357"/>
                  <a:gd name="T8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7" h="168">
                    <a:moveTo>
                      <a:pt x="0" y="96"/>
                    </a:moveTo>
                    <a:lnTo>
                      <a:pt x="0" y="89"/>
                    </a:lnTo>
                    <a:lnTo>
                      <a:pt x="15" y="89"/>
                    </a:lnTo>
                    <a:lnTo>
                      <a:pt x="15" y="139"/>
                    </a:lnTo>
                    <a:lnTo>
                      <a:pt x="30" y="139"/>
                    </a:lnTo>
                    <a:lnTo>
                      <a:pt x="50" y="139"/>
                    </a:lnTo>
                    <a:lnTo>
                      <a:pt x="65" y="139"/>
                    </a:lnTo>
                    <a:lnTo>
                      <a:pt x="65" y="154"/>
                    </a:lnTo>
                    <a:lnTo>
                      <a:pt x="84" y="154"/>
                    </a:lnTo>
                    <a:lnTo>
                      <a:pt x="84" y="159"/>
                    </a:lnTo>
                    <a:lnTo>
                      <a:pt x="99" y="159"/>
                    </a:lnTo>
                    <a:lnTo>
                      <a:pt x="99" y="164"/>
                    </a:lnTo>
                    <a:lnTo>
                      <a:pt x="114" y="164"/>
                    </a:lnTo>
                    <a:lnTo>
                      <a:pt x="134" y="164"/>
                    </a:lnTo>
                    <a:lnTo>
                      <a:pt x="134" y="154"/>
                    </a:lnTo>
                    <a:lnTo>
                      <a:pt x="149" y="154"/>
                    </a:lnTo>
                    <a:lnTo>
                      <a:pt x="149" y="144"/>
                    </a:lnTo>
                    <a:lnTo>
                      <a:pt x="168" y="144"/>
                    </a:lnTo>
                    <a:lnTo>
                      <a:pt x="168" y="115"/>
                    </a:lnTo>
                    <a:lnTo>
                      <a:pt x="181" y="115"/>
                    </a:lnTo>
                    <a:lnTo>
                      <a:pt x="181" y="41"/>
                    </a:lnTo>
                    <a:lnTo>
                      <a:pt x="203" y="41"/>
                    </a:lnTo>
                    <a:lnTo>
                      <a:pt x="203" y="50"/>
                    </a:lnTo>
                    <a:lnTo>
                      <a:pt x="216" y="50"/>
                    </a:lnTo>
                    <a:lnTo>
                      <a:pt x="216" y="41"/>
                    </a:lnTo>
                    <a:lnTo>
                      <a:pt x="230" y="41"/>
                    </a:lnTo>
                    <a:lnTo>
                      <a:pt x="230" y="26"/>
                    </a:lnTo>
                    <a:lnTo>
                      <a:pt x="249" y="26"/>
                    </a:lnTo>
                    <a:lnTo>
                      <a:pt x="249" y="20"/>
                    </a:lnTo>
                    <a:lnTo>
                      <a:pt x="265" y="20"/>
                    </a:lnTo>
                    <a:lnTo>
                      <a:pt x="265" y="11"/>
                    </a:lnTo>
                    <a:lnTo>
                      <a:pt x="285" y="11"/>
                    </a:lnTo>
                    <a:lnTo>
                      <a:pt x="285" y="0"/>
                    </a:lnTo>
                    <a:lnTo>
                      <a:pt x="299" y="0"/>
                    </a:lnTo>
                    <a:lnTo>
                      <a:pt x="299" y="30"/>
                    </a:lnTo>
                    <a:lnTo>
                      <a:pt x="319" y="30"/>
                    </a:lnTo>
                    <a:lnTo>
                      <a:pt x="319" y="54"/>
                    </a:lnTo>
                    <a:lnTo>
                      <a:pt x="334" y="54"/>
                    </a:lnTo>
                    <a:lnTo>
                      <a:pt x="334" y="46"/>
                    </a:lnTo>
                    <a:lnTo>
                      <a:pt x="349" y="46"/>
                    </a:lnTo>
                    <a:lnTo>
                      <a:pt x="349" y="20"/>
                    </a:lnTo>
                    <a:lnTo>
                      <a:pt x="368" y="20"/>
                    </a:lnTo>
                    <a:lnTo>
                      <a:pt x="368" y="54"/>
                    </a:lnTo>
                    <a:lnTo>
                      <a:pt x="383" y="54"/>
                    </a:lnTo>
                    <a:lnTo>
                      <a:pt x="383" y="41"/>
                    </a:lnTo>
                    <a:lnTo>
                      <a:pt x="402" y="41"/>
                    </a:lnTo>
                    <a:lnTo>
                      <a:pt x="402" y="168"/>
                    </a:lnTo>
                    <a:lnTo>
                      <a:pt x="417" y="168"/>
                    </a:lnTo>
                    <a:lnTo>
                      <a:pt x="433" y="168"/>
                    </a:lnTo>
                    <a:lnTo>
                      <a:pt x="452" y="168"/>
                    </a:lnTo>
                    <a:lnTo>
                      <a:pt x="467" y="168"/>
                    </a:lnTo>
                    <a:lnTo>
                      <a:pt x="486" y="168"/>
                    </a:lnTo>
                    <a:lnTo>
                      <a:pt x="502" y="168"/>
                    </a:lnTo>
                    <a:lnTo>
                      <a:pt x="521" y="168"/>
                    </a:lnTo>
                    <a:lnTo>
                      <a:pt x="534" y="168"/>
                    </a:lnTo>
                    <a:lnTo>
                      <a:pt x="549" y="168"/>
                    </a:lnTo>
                    <a:lnTo>
                      <a:pt x="568" y="168"/>
                    </a:lnTo>
                    <a:lnTo>
                      <a:pt x="583" y="168"/>
                    </a:lnTo>
                    <a:lnTo>
                      <a:pt x="602" y="168"/>
                    </a:lnTo>
                    <a:lnTo>
                      <a:pt x="618" y="168"/>
                    </a:lnTo>
                    <a:lnTo>
                      <a:pt x="637" y="168"/>
                    </a:lnTo>
                    <a:lnTo>
                      <a:pt x="652" y="168"/>
                    </a:lnTo>
                    <a:lnTo>
                      <a:pt x="652" y="46"/>
                    </a:lnTo>
                    <a:lnTo>
                      <a:pt x="668" y="46"/>
                    </a:lnTo>
                    <a:lnTo>
                      <a:pt x="668" y="54"/>
                    </a:lnTo>
                    <a:lnTo>
                      <a:pt x="687" y="54"/>
                    </a:lnTo>
                    <a:lnTo>
                      <a:pt x="687" y="69"/>
                    </a:lnTo>
                    <a:lnTo>
                      <a:pt x="702" y="69"/>
                    </a:lnTo>
                    <a:lnTo>
                      <a:pt x="702" y="80"/>
                    </a:lnTo>
                    <a:lnTo>
                      <a:pt x="721" y="80"/>
                    </a:lnTo>
                    <a:lnTo>
                      <a:pt x="721" y="85"/>
                    </a:lnTo>
                    <a:lnTo>
                      <a:pt x="737" y="85"/>
                    </a:lnTo>
                    <a:lnTo>
                      <a:pt x="751" y="85"/>
                    </a:lnTo>
                    <a:lnTo>
                      <a:pt x="751" y="109"/>
                    </a:lnTo>
                    <a:lnTo>
                      <a:pt x="770" y="109"/>
                    </a:lnTo>
                    <a:lnTo>
                      <a:pt x="770" y="130"/>
                    </a:lnTo>
                    <a:lnTo>
                      <a:pt x="785" y="130"/>
                    </a:lnTo>
                    <a:lnTo>
                      <a:pt x="785" y="149"/>
                    </a:lnTo>
                    <a:lnTo>
                      <a:pt x="804" y="149"/>
                    </a:lnTo>
                    <a:lnTo>
                      <a:pt x="820" y="149"/>
                    </a:lnTo>
                    <a:lnTo>
                      <a:pt x="820" y="159"/>
                    </a:lnTo>
                    <a:lnTo>
                      <a:pt x="839" y="159"/>
                    </a:lnTo>
                    <a:lnTo>
                      <a:pt x="839" y="164"/>
                    </a:lnTo>
                    <a:lnTo>
                      <a:pt x="854" y="164"/>
                    </a:lnTo>
                    <a:lnTo>
                      <a:pt x="868" y="164"/>
                    </a:lnTo>
                    <a:lnTo>
                      <a:pt x="868" y="159"/>
                    </a:lnTo>
                    <a:lnTo>
                      <a:pt x="887" y="159"/>
                    </a:lnTo>
                    <a:lnTo>
                      <a:pt x="902" y="159"/>
                    </a:lnTo>
                    <a:lnTo>
                      <a:pt x="902" y="149"/>
                    </a:lnTo>
                    <a:lnTo>
                      <a:pt x="922" y="149"/>
                    </a:lnTo>
                    <a:lnTo>
                      <a:pt x="922" y="123"/>
                    </a:lnTo>
                    <a:lnTo>
                      <a:pt x="937" y="123"/>
                    </a:lnTo>
                    <a:lnTo>
                      <a:pt x="937" y="61"/>
                    </a:lnTo>
                    <a:lnTo>
                      <a:pt x="956" y="61"/>
                    </a:lnTo>
                    <a:lnTo>
                      <a:pt x="971" y="61"/>
                    </a:lnTo>
                    <a:lnTo>
                      <a:pt x="971" y="54"/>
                    </a:lnTo>
                    <a:lnTo>
                      <a:pt x="986" y="54"/>
                    </a:lnTo>
                    <a:lnTo>
                      <a:pt x="986" y="41"/>
                    </a:lnTo>
                    <a:lnTo>
                      <a:pt x="1005" y="41"/>
                    </a:lnTo>
                    <a:lnTo>
                      <a:pt x="1005" y="30"/>
                    </a:lnTo>
                    <a:lnTo>
                      <a:pt x="1021" y="30"/>
                    </a:lnTo>
                    <a:lnTo>
                      <a:pt x="1021" y="35"/>
                    </a:lnTo>
                    <a:lnTo>
                      <a:pt x="1040" y="35"/>
                    </a:lnTo>
                    <a:lnTo>
                      <a:pt x="1040" y="50"/>
                    </a:lnTo>
                    <a:lnTo>
                      <a:pt x="1054" y="50"/>
                    </a:lnTo>
                    <a:lnTo>
                      <a:pt x="1070" y="50"/>
                    </a:lnTo>
                    <a:lnTo>
                      <a:pt x="1070" y="46"/>
                    </a:lnTo>
                    <a:lnTo>
                      <a:pt x="1089" y="46"/>
                    </a:lnTo>
                    <a:lnTo>
                      <a:pt x="1089" y="50"/>
                    </a:lnTo>
                    <a:lnTo>
                      <a:pt x="1104" y="50"/>
                    </a:lnTo>
                    <a:lnTo>
                      <a:pt x="1123" y="50"/>
                    </a:lnTo>
                    <a:lnTo>
                      <a:pt x="1123" y="65"/>
                    </a:lnTo>
                    <a:lnTo>
                      <a:pt x="1139" y="65"/>
                    </a:lnTo>
                    <a:lnTo>
                      <a:pt x="1139" y="77"/>
                    </a:lnTo>
                    <a:lnTo>
                      <a:pt x="1158" y="77"/>
                    </a:lnTo>
                    <a:lnTo>
                      <a:pt x="1158" y="168"/>
                    </a:lnTo>
                    <a:lnTo>
                      <a:pt x="1172" y="168"/>
                    </a:lnTo>
                    <a:lnTo>
                      <a:pt x="1186" y="168"/>
                    </a:lnTo>
                    <a:lnTo>
                      <a:pt x="1207" y="168"/>
                    </a:lnTo>
                    <a:lnTo>
                      <a:pt x="1221" y="168"/>
                    </a:lnTo>
                    <a:lnTo>
                      <a:pt x="1240" y="168"/>
                    </a:lnTo>
                    <a:lnTo>
                      <a:pt x="1255" y="168"/>
                    </a:lnTo>
                    <a:lnTo>
                      <a:pt x="1274" y="168"/>
                    </a:lnTo>
                    <a:lnTo>
                      <a:pt x="1290" y="168"/>
                    </a:lnTo>
                    <a:lnTo>
                      <a:pt x="1305" y="168"/>
                    </a:lnTo>
                    <a:lnTo>
                      <a:pt x="1324" y="168"/>
                    </a:lnTo>
                    <a:lnTo>
                      <a:pt x="1338" y="168"/>
                    </a:lnTo>
                    <a:lnTo>
                      <a:pt x="1357" y="168"/>
                    </a:lnTo>
                  </a:path>
                </a:pathLst>
              </a:custGeom>
              <a:noFill/>
              <a:ln w="4763" cap="flat">
                <a:solidFill>
                  <a:srgbClr val="4C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Freeform 44"/>
              <p:cNvSpPr>
                <a:spLocks/>
              </p:cNvSpPr>
              <p:nvPr/>
            </p:nvSpPr>
            <p:spPr bwMode="auto">
              <a:xfrm>
                <a:off x="39179044" y="18354644"/>
                <a:ext cx="876325" cy="161956"/>
              </a:xfrm>
              <a:custGeom>
                <a:avLst/>
                <a:gdLst>
                  <a:gd name="T0" fmla="*/ 0 w 552"/>
                  <a:gd name="T1" fmla="*/ 102 h 102"/>
                  <a:gd name="T2" fmla="*/ 16 w 552"/>
                  <a:gd name="T3" fmla="*/ 102 h 102"/>
                  <a:gd name="T4" fmla="*/ 30 w 552"/>
                  <a:gd name="T5" fmla="*/ 102 h 102"/>
                  <a:gd name="T6" fmla="*/ 50 w 552"/>
                  <a:gd name="T7" fmla="*/ 102 h 102"/>
                  <a:gd name="T8" fmla="*/ 50 w 552"/>
                  <a:gd name="T9" fmla="*/ 20 h 102"/>
                  <a:gd name="T10" fmla="*/ 66 w 552"/>
                  <a:gd name="T11" fmla="*/ 20 h 102"/>
                  <a:gd name="T12" fmla="*/ 66 w 552"/>
                  <a:gd name="T13" fmla="*/ 34 h 102"/>
                  <a:gd name="T14" fmla="*/ 85 w 552"/>
                  <a:gd name="T15" fmla="*/ 34 h 102"/>
                  <a:gd name="T16" fmla="*/ 85 w 552"/>
                  <a:gd name="T17" fmla="*/ 30 h 102"/>
                  <a:gd name="T18" fmla="*/ 99 w 552"/>
                  <a:gd name="T19" fmla="*/ 30 h 102"/>
                  <a:gd name="T20" fmla="*/ 99 w 552"/>
                  <a:gd name="T21" fmla="*/ 11 h 102"/>
                  <a:gd name="T22" fmla="*/ 118 w 552"/>
                  <a:gd name="T23" fmla="*/ 11 h 102"/>
                  <a:gd name="T24" fmla="*/ 134 w 552"/>
                  <a:gd name="T25" fmla="*/ 11 h 102"/>
                  <a:gd name="T26" fmla="*/ 148 w 552"/>
                  <a:gd name="T27" fmla="*/ 11 h 102"/>
                  <a:gd name="T28" fmla="*/ 148 w 552"/>
                  <a:gd name="T29" fmla="*/ 25 h 102"/>
                  <a:gd name="T30" fmla="*/ 168 w 552"/>
                  <a:gd name="T31" fmla="*/ 25 h 102"/>
                  <a:gd name="T32" fmla="*/ 168 w 552"/>
                  <a:gd name="T33" fmla="*/ 44 h 102"/>
                  <a:gd name="T34" fmla="*/ 182 w 552"/>
                  <a:gd name="T35" fmla="*/ 44 h 102"/>
                  <a:gd name="T36" fmla="*/ 182 w 552"/>
                  <a:gd name="T37" fmla="*/ 65 h 102"/>
                  <a:gd name="T38" fmla="*/ 201 w 552"/>
                  <a:gd name="T39" fmla="*/ 65 h 102"/>
                  <a:gd name="T40" fmla="*/ 201 w 552"/>
                  <a:gd name="T41" fmla="*/ 74 h 102"/>
                  <a:gd name="T42" fmla="*/ 216 w 552"/>
                  <a:gd name="T43" fmla="*/ 74 h 102"/>
                  <a:gd name="T44" fmla="*/ 235 w 552"/>
                  <a:gd name="T45" fmla="*/ 74 h 102"/>
                  <a:gd name="T46" fmla="*/ 250 w 552"/>
                  <a:gd name="T47" fmla="*/ 74 h 102"/>
                  <a:gd name="T48" fmla="*/ 250 w 552"/>
                  <a:gd name="T49" fmla="*/ 68 h 102"/>
                  <a:gd name="T50" fmla="*/ 265 w 552"/>
                  <a:gd name="T51" fmla="*/ 68 h 102"/>
                  <a:gd name="T52" fmla="*/ 265 w 552"/>
                  <a:gd name="T53" fmla="*/ 74 h 102"/>
                  <a:gd name="T54" fmla="*/ 284 w 552"/>
                  <a:gd name="T55" fmla="*/ 74 h 102"/>
                  <a:gd name="T56" fmla="*/ 300 w 552"/>
                  <a:gd name="T57" fmla="*/ 74 h 102"/>
                  <a:gd name="T58" fmla="*/ 300 w 552"/>
                  <a:gd name="T59" fmla="*/ 65 h 102"/>
                  <a:gd name="T60" fmla="*/ 319 w 552"/>
                  <a:gd name="T61" fmla="*/ 65 h 102"/>
                  <a:gd name="T62" fmla="*/ 333 w 552"/>
                  <a:gd name="T63" fmla="*/ 65 h 102"/>
                  <a:gd name="T64" fmla="*/ 333 w 552"/>
                  <a:gd name="T65" fmla="*/ 30 h 102"/>
                  <a:gd name="T66" fmla="*/ 348 w 552"/>
                  <a:gd name="T67" fmla="*/ 30 h 102"/>
                  <a:gd name="T68" fmla="*/ 348 w 552"/>
                  <a:gd name="T69" fmla="*/ 25 h 102"/>
                  <a:gd name="T70" fmla="*/ 368 w 552"/>
                  <a:gd name="T71" fmla="*/ 25 h 102"/>
                  <a:gd name="T72" fmla="*/ 368 w 552"/>
                  <a:gd name="T73" fmla="*/ 5 h 102"/>
                  <a:gd name="T74" fmla="*/ 383 w 552"/>
                  <a:gd name="T75" fmla="*/ 5 h 102"/>
                  <a:gd name="T76" fmla="*/ 383 w 552"/>
                  <a:gd name="T77" fmla="*/ 15 h 102"/>
                  <a:gd name="T78" fmla="*/ 402 w 552"/>
                  <a:gd name="T79" fmla="*/ 15 h 102"/>
                  <a:gd name="T80" fmla="*/ 402 w 552"/>
                  <a:gd name="T81" fmla="*/ 20 h 102"/>
                  <a:gd name="T82" fmla="*/ 418 w 552"/>
                  <a:gd name="T83" fmla="*/ 20 h 102"/>
                  <a:gd name="T84" fmla="*/ 418 w 552"/>
                  <a:gd name="T85" fmla="*/ 25 h 102"/>
                  <a:gd name="T86" fmla="*/ 437 w 552"/>
                  <a:gd name="T87" fmla="*/ 25 h 102"/>
                  <a:gd name="T88" fmla="*/ 437 w 552"/>
                  <a:gd name="T89" fmla="*/ 11 h 102"/>
                  <a:gd name="T90" fmla="*/ 452 w 552"/>
                  <a:gd name="T91" fmla="*/ 11 h 102"/>
                  <a:gd name="T92" fmla="*/ 452 w 552"/>
                  <a:gd name="T93" fmla="*/ 15 h 102"/>
                  <a:gd name="T94" fmla="*/ 465 w 552"/>
                  <a:gd name="T95" fmla="*/ 15 h 102"/>
                  <a:gd name="T96" fmla="*/ 465 w 552"/>
                  <a:gd name="T97" fmla="*/ 0 h 102"/>
                  <a:gd name="T98" fmla="*/ 486 w 552"/>
                  <a:gd name="T99" fmla="*/ 0 h 102"/>
                  <a:gd name="T100" fmla="*/ 486 w 552"/>
                  <a:gd name="T101" fmla="*/ 25 h 102"/>
                  <a:gd name="T102" fmla="*/ 500 w 552"/>
                  <a:gd name="T103" fmla="*/ 25 h 102"/>
                  <a:gd name="T104" fmla="*/ 500 w 552"/>
                  <a:gd name="T105" fmla="*/ 5 h 102"/>
                  <a:gd name="T106" fmla="*/ 521 w 552"/>
                  <a:gd name="T107" fmla="*/ 5 h 102"/>
                  <a:gd name="T108" fmla="*/ 521 w 552"/>
                  <a:gd name="T109" fmla="*/ 20 h 102"/>
                  <a:gd name="T110" fmla="*/ 533 w 552"/>
                  <a:gd name="T111" fmla="*/ 20 h 102"/>
                  <a:gd name="T112" fmla="*/ 533 w 552"/>
                  <a:gd name="T113" fmla="*/ 5 h 102"/>
                  <a:gd name="T114" fmla="*/ 552 w 552"/>
                  <a:gd name="T115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2" h="102">
                    <a:moveTo>
                      <a:pt x="0" y="102"/>
                    </a:moveTo>
                    <a:lnTo>
                      <a:pt x="16" y="102"/>
                    </a:lnTo>
                    <a:lnTo>
                      <a:pt x="30" y="102"/>
                    </a:lnTo>
                    <a:lnTo>
                      <a:pt x="50" y="102"/>
                    </a:lnTo>
                    <a:lnTo>
                      <a:pt x="50" y="20"/>
                    </a:lnTo>
                    <a:lnTo>
                      <a:pt x="66" y="20"/>
                    </a:lnTo>
                    <a:lnTo>
                      <a:pt x="66" y="34"/>
                    </a:lnTo>
                    <a:lnTo>
                      <a:pt x="85" y="34"/>
                    </a:lnTo>
                    <a:lnTo>
                      <a:pt x="85" y="30"/>
                    </a:lnTo>
                    <a:lnTo>
                      <a:pt x="99" y="30"/>
                    </a:lnTo>
                    <a:lnTo>
                      <a:pt x="99" y="11"/>
                    </a:lnTo>
                    <a:lnTo>
                      <a:pt x="118" y="11"/>
                    </a:lnTo>
                    <a:lnTo>
                      <a:pt x="134" y="11"/>
                    </a:lnTo>
                    <a:lnTo>
                      <a:pt x="148" y="11"/>
                    </a:lnTo>
                    <a:lnTo>
                      <a:pt x="148" y="25"/>
                    </a:lnTo>
                    <a:lnTo>
                      <a:pt x="168" y="25"/>
                    </a:lnTo>
                    <a:lnTo>
                      <a:pt x="168" y="44"/>
                    </a:lnTo>
                    <a:lnTo>
                      <a:pt x="182" y="44"/>
                    </a:lnTo>
                    <a:lnTo>
                      <a:pt x="182" y="65"/>
                    </a:lnTo>
                    <a:lnTo>
                      <a:pt x="201" y="65"/>
                    </a:lnTo>
                    <a:lnTo>
                      <a:pt x="201" y="74"/>
                    </a:lnTo>
                    <a:lnTo>
                      <a:pt x="216" y="74"/>
                    </a:lnTo>
                    <a:lnTo>
                      <a:pt x="235" y="74"/>
                    </a:lnTo>
                    <a:lnTo>
                      <a:pt x="250" y="74"/>
                    </a:lnTo>
                    <a:lnTo>
                      <a:pt x="250" y="68"/>
                    </a:lnTo>
                    <a:lnTo>
                      <a:pt x="265" y="68"/>
                    </a:lnTo>
                    <a:lnTo>
                      <a:pt x="265" y="74"/>
                    </a:lnTo>
                    <a:lnTo>
                      <a:pt x="284" y="74"/>
                    </a:lnTo>
                    <a:lnTo>
                      <a:pt x="300" y="74"/>
                    </a:lnTo>
                    <a:lnTo>
                      <a:pt x="300" y="65"/>
                    </a:lnTo>
                    <a:lnTo>
                      <a:pt x="319" y="65"/>
                    </a:lnTo>
                    <a:lnTo>
                      <a:pt x="333" y="65"/>
                    </a:lnTo>
                    <a:lnTo>
                      <a:pt x="333" y="30"/>
                    </a:lnTo>
                    <a:lnTo>
                      <a:pt x="348" y="30"/>
                    </a:lnTo>
                    <a:lnTo>
                      <a:pt x="348" y="25"/>
                    </a:lnTo>
                    <a:lnTo>
                      <a:pt x="368" y="25"/>
                    </a:lnTo>
                    <a:lnTo>
                      <a:pt x="368" y="5"/>
                    </a:lnTo>
                    <a:lnTo>
                      <a:pt x="383" y="5"/>
                    </a:lnTo>
                    <a:lnTo>
                      <a:pt x="383" y="15"/>
                    </a:lnTo>
                    <a:lnTo>
                      <a:pt x="402" y="15"/>
                    </a:lnTo>
                    <a:lnTo>
                      <a:pt x="402" y="20"/>
                    </a:lnTo>
                    <a:lnTo>
                      <a:pt x="418" y="20"/>
                    </a:lnTo>
                    <a:lnTo>
                      <a:pt x="418" y="25"/>
                    </a:lnTo>
                    <a:lnTo>
                      <a:pt x="437" y="25"/>
                    </a:lnTo>
                    <a:lnTo>
                      <a:pt x="437" y="11"/>
                    </a:lnTo>
                    <a:lnTo>
                      <a:pt x="452" y="11"/>
                    </a:lnTo>
                    <a:lnTo>
                      <a:pt x="452" y="15"/>
                    </a:lnTo>
                    <a:lnTo>
                      <a:pt x="465" y="15"/>
                    </a:lnTo>
                    <a:lnTo>
                      <a:pt x="465" y="0"/>
                    </a:lnTo>
                    <a:lnTo>
                      <a:pt x="486" y="0"/>
                    </a:lnTo>
                    <a:lnTo>
                      <a:pt x="486" y="25"/>
                    </a:lnTo>
                    <a:lnTo>
                      <a:pt x="500" y="25"/>
                    </a:lnTo>
                    <a:lnTo>
                      <a:pt x="500" y="5"/>
                    </a:lnTo>
                    <a:lnTo>
                      <a:pt x="521" y="5"/>
                    </a:lnTo>
                    <a:lnTo>
                      <a:pt x="521" y="20"/>
                    </a:lnTo>
                    <a:lnTo>
                      <a:pt x="533" y="20"/>
                    </a:lnTo>
                    <a:lnTo>
                      <a:pt x="533" y="5"/>
                    </a:lnTo>
                    <a:lnTo>
                      <a:pt x="552" y="5"/>
                    </a:lnTo>
                  </a:path>
                </a:pathLst>
              </a:custGeom>
              <a:noFill/>
              <a:ln w="4763" cap="flat">
                <a:solidFill>
                  <a:srgbClr val="4C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Freeform 63"/>
              <p:cNvSpPr>
                <a:spLocks/>
              </p:cNvSpPr>
              <p:nvPr/>
            </p:nvSpPr>
            <p:spPr bwMode="auto">
              <a:xfrm>
                <a:off x="28475810" y="17240339"/>
                <a:ext cx="11577971" cy="724037"/>
              </a:xfrm>
              <a:custGeom>
                <a:avLst/>
                <a:gdLst>
                  <a:gd name="T0" fmla="*/ 235 w 7293"/>
                  <a:gd name="T1" fmla="*/ 134 h 456"/>
                  <a:gd name="T2" fmla="*/ 472 w 7293"/>
                  <a:gd name="T3" fmla="*/ 255 h 456"/>
                  <a:gd name="T4" fmla="*/ 706 w 7293"/>
                  <a:gd name="T5" fmla="*/ 456 h 456"/>
                  <a:gd name="T6" fmla="*/ 941 w 7293"/>
                  <a:gd name="T7" fmla="*/ 30 h 456"/>
                  <a:gd name="T8" fmla="*/ 1177 w 7293"/>
                  <a:gd name="T9" fmla="*/ 394 h 456"/>
                  <a:gd name="T10" fmla="*/ 1412 w 7293"/>
                  <a:gd name="T11" fmla="*/ 456 h 456"/>
                  <a:gd name="T12" fmla="*/ 1646 w 7293"/>
                  <a:gd name="T13" fmla="*/ 202 h 456"/>
                  <a:gd name="T14" fmla="*/ 1882 w 7293"/>
                  <a:gd name="T15" fmla="*/ 402 h 456"/>
                  <a:gd name="T16" fmla="*/ 2117 w 7293"/>
                  <a:gd name="T17" fmla="*/ 456 h 456"/>
                  <a:gd name="T18" fmla="*/ 2347 w 7293"/>
                  <a:gd name="T19" fmla="*/ 305 h 456"/>
                  <a:gd name="T20" fmla="*/ 2581 w 7293"/>
                  <a:gd name="T21" fmla="*/ 354 h 456"/>
                  <a:gd name="T22" fmla="*/ 2818 w 7293"/>
                  <a:gd name="T23" fmla="*/ 456 h 456"/>
                  <a:gd name="T24" fmla="*/ 3053 w 7293"/>
                  <a:gd name="T25" fmla="*/ 349 h 456"/>
                  <a:gd name="T26" fmla="*/ 3287 w 7293"/>
                  <a:gd name="T27" fmla="*/ 69 h 456"/>
                  <a:gd name="T28" fmla="*/ 3524 w 7293"/>
                  <a:gd name="T29" fmla="*/ 358 h 456"/>
                  <a:gd name="T30" fmla="*/ 3758 w 7293"/>
                  <a:gd name="T31" fmla="*/ 456 h 456"/>
                  <a:gd name="T32" fmla="*/ 3993 w 7293"/>
                  <a:gd name="T33" fmla="*/ 25 h 456"/>
                  <a:gd name="T34" fmla="*/ 4228 w 7293"/>
                  <a:gd name="T35" fmla="*/ 368 h 456"/>
                  <a:gd name="T36" fmla="*/ 4458 w 7293"/>
                  <a:gd name="T37" fmla="*/ 456 h 456"/>
                  <a:gd name="T38" fmla="*/ 4693 w 7293"/>
                  <a:gd name="T39" fmla="*/ 84 h 456"/>
                  <a:gd name="T40" fmla="*/ 4927 w 7293"/>
                  <a:gd name="T41" fmla="*/ 349 h 456"/>
                  <a:gd name="T42" fmla="*/ 5163 w 7293"/>
                  <a:gd name="T43" fmla="*/ 456 h 456"/>
                  <a:gd name="T44" fmla="*/ 5398 w 7293"/>
                  <a:gd name="T45" fmla="*/ 222 h 456"/>
                  <a:gd name="T46" fmla="*/ 5633 w 7293"/>
                  <a:gd name="T47" fmla="*/ 354 h 456"/>
                  <a:gd name="T48" fmla="*/ 5870 w 7293"/>
                  <a:gd name="T49" fmla="*/ 456 h 456"/>
                  <a:gd name="T50" fmla="*/ 6105 w 7293"/>
                  <a:gd name="T51" fmla="*/ 290 h 456"/>
                  <a:gd name="T52" fmla="*/ 6339 w 7293"/>
                  <a:gd name="T53" fmla="*/ 226 h 456"/>
                  <a:gd name="T54" fmla="*/ 6568 w 7293"/>
                  <a:gd name="T55" fmla="*/ 456 h 456"/>
                  <a:gd name="T56" fmla="*/ 6805 w 7293"/>
                  <a:gd name="T57" fmla="*/ 245 h 456"/>
                  <a:gd name="T58" fmla="*/ 7039 w 7293"/>
                  <a:gd name="T59" fmla="*/ 103 h 456"/>
                  <a:gd name="T60" fmla="*/ 7274 w 7293"/>
                  <a:gd name="T61" fmla="*/ 241 h 456"/>
                  <a:gd name="T62" fmla="*/ 7073 w 7293"/>
                  <a:gd name="T63" fmla="*/ 456 h 456"/>
                  <a:gd name="T64" fmla="*/ 6839 w 7293"/>
                  <a:gd name="T65" fmla="*/ 456 h 456"/>
                  <a:gd name="T66" fmla="*/ 6603 w 7293"/>
                  <a:gd name="T67" fmla="*/ 456 h 456"/>
                  <a:gd name="T68" fmla="*/ 6368 w 7293"/>
                  <a:gd name="T69" fmla="*/ 456 h 456"/>
                  <a:gd name="T70" fmla="*/ 6133 w 7293"/>
                  <a:gd name="T71" fmla="*/ 456 h 456"/>
                  <a:gd name="T72" fmla="*/ 5904 w 7293"/>
                  <a:gd name="T73" fmla="*/ 456 h 456"/>
                  <a:gd name="T74" fmla="*/ 5667 w 7293"/>
                  <a:gd name="T75" fmla="*/ 456 h 456"/>
                  <a:gd name="T76" fmla="*/ 5433 w 7293"/>
                  <a:gd name="T77" fmla="*/ 456 h 456"/>
                  <a:gd name="T78" fmla="*/ 5198 w 7293"/>
                  <a:gd name="T79" fmla="*/ 456 h 456"/>
                  <a:gd name="T80" fmla="*/ 4962 w 7293"/>
                  <a:gd name="T81" fmla="*/ 456 h 456"/>
                  <a:gd name="T82" fmla="*/ 4727 w 7293"/>
                  <a:gd name="T83" fmla="*/ 456 h 456"/>
                  <a:gd name="T84" fmla="*/ 4493 w 7293"/>
                  <a:gd name="T85" fmla="*/ 456 h 456"/>
                  <a:gd name="T86" fmla="*/ 4257 w 7293"/>
                  <a:gd name="T87" fmla="*/ 456 h 456"/>
                  <a:gd name="T88" fmla="*/ 4022 w 7293"/>
                  <a:gd name="T89" fmla="*/ 456 h 456"/>
                  <a:gd name="T90" fmla="*/ 3791 w 7293"/>
                  <a:gd name="T91" fmla="*/ 456 h 456"/>
                  <a:gd name="T92" fmla="*/ 3558 w 7293"/>
                  <a:gd name="T93" fmla="*/ 456 h 456"/>
                  <a:gd name="T94" fmla="*/ 3321 w 7293"/>
                  <a:gd name="T95" fmla="*/ 456 h 456"/>
                  <a:gd name="T96" fmla="*/ 3086 w 7293"/>
                  <a:gd name="T97" fmla="*/ 456 h 456"/>
                  <a:gd name="T98" fmla="*/ 2852 w 7293"/>
                  <a:gd name="T99" fmla="*/ 456 h 456"/>
                  <a:gd name="T100" fmla="*/ 2615 w 7293"/>
                  <a:gd name="T101" fmla="*/ 456 h 456"/>
                  <a:gd name="T102" fmla="*/ 2381 w 7293"/>
                  <a:gd name="T103" fmla="*/ 456 h 456"/>
                  <a:gd name="T104" fmla="*/ 2147 w 7293"/>
                  <a:gd name="T105" fmla="*/ 456 h 456"/>
                  <a:gd name="T106" fmla="*/ 1910 w 7293"/>
                  <a:gd name="T107" fmla="*/ 456 h 456"/>
                  <a:gd name="T108" fmla="*/ 1681 w 7293"/>
                  <a:gd name="T109" fmla="*/ 456 h 456"/>
                  <a:gd name="T110" fmla="*/ 1446 w 7293"/>
                  <a:gd name="T111" fmla="*/ 456 h 456"/>
                  <a:gd name="T112" fmla="*/ 1212 w 7293"/>
                  <a:gd name="T113" fmla="*/ 456 h 456"/>
                  <a:gd name="T114" fmla="*/ 975 w 7293"/>
                  <a:gd name="T115" fmla="*/ 456 h 456"/>
                  <a:gd name="T116" fmla="*/ 740 w 7293"/>
                  <a:gd name="T117" fmla="*/ 456 h 456"/>
                  <a:gd name="T118" fmla="*/ 505 w 7293"/>
                  <a:gd name="T119" fmla="*/ 456 h 456"/>
                  <a:gd name="T120" fmla="*/ 269 w 7293"/>
                  <a:gd name="T121" fmla="*/ 456 h 456"/>
                  <a:gd name="T122" fmla="*/ 34 w 7293"/>
                  <a:gd name="T123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93" h="456">
                    <a:moveTo>
                      <a:pt x="0" y="236"/>
                    </a:moveTo>
                    <a:lnTo>
                      <a:pt x="20" y="236"/>
                    </a:lnTo>
                    <a:lnTo>
                      <a:pt x="20" y="251"/>
                    </a:lnTo>
                    <a:lnTo>
                      <a:pt x="34" y="251"/>
                    </a:lnTo>
                    <a:lnTo>
                      <a:pt x="34" y="241"/>
                    </a:lnTo>
                    <a:lnTo>
                      <a:pt x="53" y="241"/>
                    </a:lnTo>
                    <a:lnTo>
                      <a:pt x="53" y="206"/>
                    </a:lnTo>
                    <a:lnTo>
                      <a:pt x="69" y="206"/>
                    </a:lnTo>
                    <a:lnTo>
                      <a:pt x="69" y="206"/>
                    </a:lnTo>
                    <a:lnTo>
                      <a:pt x="88" y="206"/>
                    </a:lnTo>
                    <a:lnTo>
                      <a:pt x="88" y="202"/>
                    </a:lnTo>
                    <a:lnTo>
                      <a:pt x="103" y="202"/>
                    </a:lnTo>
                    <a:lnTo>
                      <a:pt x="103" y="226"/>
                    </a:lnTo>
                    <a:lnTo>
                      <a:pt x="119" y="226"/>
                    </a:lnTo>
                    <a:lnTo>
                      <a:pt x="119" y="192"/>
                    </a:lnTo>
                    <a:lnTo>
                      <a:pt x="138" y="192"/>
                    </a:lnTo>
                    <a:lnTo>
                      <a:pt x="138" y="143"/>
                    </a:lnTo>
                    <a:lnTo>
                      <a:pt x="153" y="143"/>
                    </a:lnTo>
                    <a:lnTo>
                      <a:pt x="153" y="103"/>
                    </a:lnTo>
                    <a:lnTo>
                      <a:pt x="172" y="103"/>
                    </a:lnTo>
                    <a:lnTo>
                      <a:pt x="172" y="79"/>
                    </a:lnTo>
                    <a:lnTo>
                      <a:pt x="188" y="79"/>
                    </a:lnTo>
                    <a:lnTo>
                      <a:pt x="188" y="94"/>
                    </a:lnTo>
                    <a:lnTo>
                      <a:pt x="207" y="94"/>
                    </a:lnTo>
                    <a:lnTo>
                      <a:pt x="207" y="94"/>
                    </a:lnTo>
                    <a:lnTo>
                      <a:pt x="222" y="94"/>
                    </a:lnTo>
                    <a:lnTo>
                      <a:pt x="222" y="134"/>
                    </a:lnTo>
                    <a:lnTo>
                      <a:pt x="235" y="134"/>
                    </a:lnTo>
                    <a:lnTo>
                      <a:pt x="235" y="124"/>
                    </a:lnTo>
                    <a:lnTo>
                      <a:pt x="256" y="124"/>
                    </a:lnTo>
                    <a:lnTo>
                      <a:pt x="256" y="128"/>
                    </a:lnTo>
                    <a:lnTo>
                      <a:pt x="269" y="128"/>
                    </a:lnTo>
                    <a:lnTo>
                      <a:pt x="269" y="137"/>
                    </a:lnTo>
                    <a:lnTo>
                      <a:pt x="290" y="137"/>
                    </a:lnTo>
                    <a:lnTo>
                      <a:pt x="290" y="212"/>
                    </a:lnTo>
                    <a:lnTo>
                      <a:pt x="304" y="212"/>
                    </a:lnTo>
                    <a:lnTo>
                      <a:pt x="304" y="271"/>
                    </a:lnTo>
                    <a:lnTo>
                      <a:pt x="319" y="271"/>
                    </a:lnTo>
                    <a:lnTo>
                      <a:pt x="319" y="271"/>
                    </a:lnTo>
                    <a:lnTo>
                      <a:pt x="338" y="271"/>
                    </a:lnTo>
                    <a:lnTo>
                      <a:pt x="338" y="255"/>
                    </a:lnTo>
                    <a:lnTo>
                      <a:pt x="354" y="255"/>
                    </a:lnTo>
                    <a:lnTo>
                      <a:pt x="354" y="251"/>
                    </a:lnTo>
                    <a:lnTo>
                      <a:pt x="373" y="251"/>
                    </a:lnTo>
                    <a:lnTo>
                      <a:pt x="373" y="255"/>
                    </a:lnTo>
                    <a:lnTo>
                      <a:pt x="388" y="255"/>
                    </a:lnTo>
                    <a:lnTo>
                      <a:pt x="388" y="285"/>
                    </a:lnTo>
                    <a:lnTo>
                      <a:pt x="407" y="285"/>
                    </a:lnTo>
                    <a:lnTo>
                      <a:pt x="407" y="290"/>
                    </a:lnTo>
                    <a:lnTo>
                      <a:pt x="422" y="290"/>
                    </a:lnTo>
                    <a:lnTo>
                      <a:pt x="422" y="275"/>
                    </a:lnTo>
                    <a:lnTo>
                      <a:pt x="437" y="275"/>
                    </a:lnTo>
                    <a:lnTo>
                      <a:pt x="437" y="275"/>
                    </a:lnTo>
                    <a:lnTo>
                      <a:pt x="456" y="275"/>
                    </a:lnTo>
                    <a:lnTo>
                      <a:pt x="456" y="255"/>
                    </a:lnTo>
                    <a:lnTo>
                      <a:pt x="472" y="255"/>
                    </a:lnTo>
                    <a:lnTo>
                      <a:pt x="472" y="245"/>
                    </a:lnTo>
                    <a:lnTo>
                      <a:pt x="491" y="245"/>
                    </a:lnTo>
                    <a:lnTo>
                      <a:pt x="491" y="241"/>
                    </a:lnTo>
                    <a:lnTo>
                      <a:pt x="505" y="241"/>
                    </a:lnTo>
                    <a:lnTo>
                      <a:pt x="505" y="456"/>
                    </a:lnTo>
                    <a:lnTo>
                      <a:pt x="525" y="456"/>
                    </a:lnTo>
                    <a:lnTo>
                      <a:pt x="525" y="456"/>
                    </a:lnTo>
                    <a:lnTo>
                      <a:pt x="540" y="456"/>
                    </a:lnTo>
                    <a:lnTo>
                      <a:pt x="540" y="456"/>
                    </a:lnTo>
                    <a:lnTo>
                      <a:pt x="554" y="456"/>
                    </a:lnTo>
                    <a:lnTo>
                      <a:pt x="554" y="456"/>
                    </a:lnTo>
                    <a:lnTo>
                      <a:pt x="574" y="456"/>
                    </a:lnTo>
                    <a:lnTo>
                      <a:pt x="574" y="456"/>
                    </a:lnTo>
                    <a:lnTo>
                      <a:pt x="588" y="456"/>
                    </a:lnTo>
                    <a:lnTo>
                      <a:pt x="588" y="456"/>
                    </a:lnTo>
                    <a:lnTo>
                      <a:pt x="609" y="456"/>
                    </a:lnTo>
                    <a:lnTo>
                      <a:pt x="609" y="456"/>
                    </a:lnTo>
                    <a:lnTo>
                      <a:pt x="622" y="456"/>
                    </a:lnTo>
                    <a:lnTo>
                      <a:pt x="622" y="456"/>
                    </a:lnTo>
                    <a:lnTo>
                      <a:pt x="637" y="456"/>
                    </a:lnTo>
                    <a:lnTo>
                      <a:pt x="637" y="456"/>
                    </a:lnTo>
                    <a:lnTo>
                      <a:pt x="657" y="456"/>
                    </a:lnTo>
                    <a:lnTo>
                      <a:pt x="657" y="456"/>
                    </a:lnTo>
                    <a:lnTo>
                      <a:pt x="672" y="456"/>
                    </a:lnTo>
                    <a:lnTo>
                      <a:pt x="672" y="456"/>
                    </a:lnTo>
                    <a:lnTo>
                      <a:pt x="691" y="456"/>
                    </a:lnTo>
                    <a:lnTo>
                      <a:pt x="691" y="456"/>
                    </a:lnTo>
                    <a:lnTo>
                      <a:pt x="706" y="456"/>
                    </a:lnTo>
                    <a:lnTo>
                      <a:pt x="706" y="456"/>
                    </a:lnTo>
                    <a:lnTo>
                      <a:pt x="725" y="456"/>
                    </a:lnTo>
                    <a:lnTo>
                      <a:pt x="725" y="456"/>
                    </a:lnTo>
                    <a:lnTo>
                      <a:pt x="740" y="456"/>
                    </a:lnTo>
                    <a:lnTo>
                      <a:pt x="740" y="456"/>
                    </a:lnTo>
                    <a:lnTo>
                      <a:pt x="756" y="456"/>
                    </a:lnTo>
                    <a:lnTo>
                      <a:pt x="756" y="305"/>
                    </a:lnTo>
                    <a:lnTo>
                      <a:pt x="775" y="305"/>
                    </a:lnTo>
                    <a:lnTo>
                      <a:pt x="775" y="305"/>
                    </a:lnTo>
                    <a:lnTo>
                      <a:pt x="790" y="305"/>
                    </a:lnTo>
                    <a:lnTo>
                      <a:pt x="790" y="301"/>
                    </a:lnTo>
                    <a:lnTo>
                      <a:pt x="809" y="301"/>
                    </a:lnTo>
                    <a:lnTo>
                      <a:pt x="809" y="305"/>
                    </a:lnTo>
                    <a:lnTo>
                      <a:pt x="824" y="305"/>
                    </a:lnTo>
                    <a:lnTo>
                      <a:pt x="824" y="290"/>
                    </a:lnTo>
                    <a:lnTo>
                      <a:pt x="843" y="290"/>
                    </a:lnTo>
                    <a:lnTo>
                      <a:pt x="843" y="290"/>
                    </a:lnTo>
                    <a:lnTo>
                      <a:pt x="858" y="290"/>
                    </a:lnTo>
                    <a:lnTo>
                      <a:pt x="858" y="232"/>
                    </a:lnTo>
                    <a:lnTo>
                      <a:pt x="873" y="232"/>
                    </a:lnTo>
                    <a:lnTo>
                      <a:pt x="873" y="168"/>
                    </a:lnTo>
                    <a:lnTo>
                      <a:pt x="893" y="168"/>
                    </a:lnTo>
                    <a:lnTo>
                      <a:pt x="893" y="90"/>
                    </a:lnTo>
                    <a:lnTo>
                      <a:pt x="907" y="90"/>
                    </a:lnTo>
                    <a:lnTo>
                      <a:pt x="907" y="55"/>
                    </a:lnTo>
                    <a:lnTo>
                      <a:pt x="927" y="55"/>
                    </a:lnTo>
                    <a:lnTo>
                      <a:pt x="927" y="30"/>
                    </a:lnTo>
                    <a:lnTo>
                      <a:pt x="941" y="30"/>
                    </a:lnTo>
                    <a:lnTo>
                      <a:pt x="941" y="11"/>
                    </a:lnTo>
                    <a:lnTo>
                      <a:pt x="956" y="11"/>
                    </a:lnTo>
                    <a:lnTo>
                      <a:pt x="956" y="0"/>
                    </a:lnTo>
                    <a:lnTo>
                      <a:pt x="975" y="0"/>
                    </a:lnTo>
                    <a:lnTo>
                      <a:pt x="975" y="25"/>
                    </a:lnTo>
                    <a:lnTo>
                      <a:pt x="990" y="25"/>
                    </a:lnTo>
                    <a:lnTo>
                      <a:pt x="990" y="44"/>
                    </a:lnTo>
                    <a:lnTo>
                      <a:pt x="1009" y="44"/>
                    </a:lnTo>
                    <a:lnTo>
                      <a:pt x="1009" y="75"/>
                    </a:lnTo>
                    <a:lnTo>
                      <a:pt x="1024" y="75"/>
                    </a:lnTo>
                    <a:lnTo>
                      <a:pt x="1024" y="226"/>
                    </a:lnTo>
                    <a:lnTo>
                      <a:pt x="1043" y="226"/>
                    </a:lnTo>
                    <a:lnTo>
                      <a:pt x="1043" y="324"/>
                    </a:lnTo>
                    <a:lnTo>
                      <a:pt x="1059" y="324"/>
                    </a:lnTo>
                    <a:lnTo>
                      <a:pt x="1059" y="334"/>
                    </a:lnTo>
                    <a:lnTo>
                      <a:pt x="1073" y="334"/>
                    </a:lnTo>
                    <a:lnTo>
                      <a:pt x="1073" y="358"/>
                    </a:lnTo>
                    <a:lnTo>
                      <a:pt x="1093" y="358"/>
                    </a:lnTo>
                    <a:lnTo>
                      <a:pt x="1093" y="368"/>
                    </a:lnTo>
                    <a:lnTo>
                      <a:pt x="1108" y="368"/>
                    </a:lnTo>
                    <a:lnTo>
                      <a:pt x="1108" y="358"/>
                    </a:lnTo>
                    <a:lnTo>
                      <a:pt x="1128" y="358"/>
                    </a:lnTo>
                    <a:lnTo>
                      <a:pt x="1128" y="388"/>
                    </a:lnTo>
                    <a:lnTo>
                      <a:pt x="1143" y="388"/>
                    </a:lnTo>
                    <a:lnTo>
                      <a:pt x="1143" y="394"/>
                    </a:lnTo>
                    <a:lnTo>
                      <a:pt x="1162" y="394"/>
                    </a:lnTo>
                    <a:lnTo>
                      <a:pt x="1162" y="394"/>
                    </a:lnTo>
                    <a:lnTo>
                      <a:pt x="1177" y="394"/>
                    </a:lnTo>
                    <a:lnTo>
                      <a:pt x="1177" y="398"/>
                    </a:lnTo>
                    <a:lnTo>
                      <a:pt x="1191" y="398"/>
                    </a:lnTo>
                    <a:lnTo>
                      <a:pt x="1191" y="394"/>
                    </a:lnTo>
                    <a:lnTo>
                      <a:pt x="1212" y="394"/>
                    </a:lnTo>
                    <a:lnTo>
                      <a:pt x="1212" y="378"/>
                    </a:lnTo>
                    <a:lnTo>
                      <a:pt x="1225" y="378"/>
                    </a:lnTo>
                    <a:lnTo>
                      <a:pt x="1225" y="368"/>
                    </a:lnTo>
                    <a:lnTo>
                      <a:pt x="1245" y="368"/>
                    </a:lnTo>
                    <a:lnTo>
                      <a:pt x="1245" y="339"/>
                    </a:lnTo>
                    <a:lnTo>
                      <a:pt x="1259" y="339"/>
                    </a:lnTo>
                    <a:lnTo>
                      <a:pt x="1259" y="456"/>
                    </a:lnTo>
                    <a:lnTo>
                      <a:pt x="1274" y="456"/>
                    </a:lnTo>
                    <a:lnTo>
                      <a:pt x="1274" y="456"/>
                    </a:lnTo>
                    <a:lnTo>
                      <a:pt x="1293" y="456"/>
                    </a:lnTo>
                    <a:lnTo>
                      <a:pt x="1293" y="456"/>
                    </a:lnTo>
                    <a:lnTo>
                      <a:pt x="1308" y="456"/>
                    </a:lnTo>
                    <a:lnTo>
                      <a:pt x="1308" y="456"/>
                    </a:lnTo>
                    <a:lnTo>
                      <a:pt x="1328" y="456"/>
                    </a:lnTo>
                    <a:lnTo>
                      <a:pt x="1328" y="456"/>
                    </a:lnTo>
                    <a:lnTo>
                      <a:pt x="1342" y="456"/>
                    </a:lnTo>
                    <a:lnTo>
                      <a:pt x="1342" y="456"/>
                    </a:lnTo>
                    <a:lnTo>
                      <a:pt x="1362" y="456"/>
                    </a:lnTo>
                    <a:lnTo>
                      <a:pt x="1362" y="456"/>
                    </a:lnTo>
                    <a:lnTo>
                      <a:pt x="1378" y="456"/>
                    </a:lnTo>
                    <a:lnTo>
                      <a:pt x="1378" y="456"/>
                    </a:lnTo>
                    <a:lnTo>
                      <a:pt x="1392" y="456"/>
                    </a:lnTo>
                    <a:lnTo>
                      <a:pt x="1392" y="456"/>
                    </a:lnTo>
                    <a:lnTo>
                      <a:pt x="1412" y="456"/>
                    </a:lnTo>
                    <a:lnTo>
                      <a:pt x="1412" y="456"/>
                    </a:lnTo>
                    <a:lnTo>
                      <a:pt x="1425" y="456"/>
                    </a:lnTo>
                    <a:lnTo>
                      <a:pt x="1425" y="456"/>
                    </a:lnTo>
                    <a:lnTo>
                      <a:pt x="1446" y="456"/>
                    </a:lnTo>
                    <a:lnTo>
                      <a:pt x="1446" y="456"/>
                    </a:lnTo>
                    <a:lnTo>
                      <a:pt x="1460" y="456"/>
                    </a:lnTo>
                    <a:lnTo>
                      <a:pt x="1460" y="456"/>
                    </a:lnTo>
                    <a:lnTo>
                      <a:pt x="1480" y="456"/>
                    </a:lnTo>
                    <a:lnTo>
                      <a:pt x="1480" y="456"/>
                    </a:lnTo>
                    <a:lnTo>
                      <a:pt x="1495" y="456"/>
                    </a:lnTo>
                    <a:lnTo>
                      <a:pt x="1495" y="456"/>
                    </a:lnTo>
                    <a:lnTo>
                      <a:pt x="1510" y="456"/>
                    </a:lnTo>
                    <a:lnTo>
                      <a:pt x="1510" y="364"/>
                    </a:lnTo>
                    <a:lnTo>
                      <a:pt x="1530" y="364"/>
                    </a:lnTo>
                    <a:lnTo>
                      <a:pt x="1530" y="349"/>
                    </a:lnTo>
                    <a:lnTo>
                      <a:pt x="1544" y="349"/>
                    </a:lnTo>
                    <a:lnTo>
                      <a:pt x="1544" y="344"/>
                    </a:lnTo>
                    <a:lnTo>
                      <a:pt x="1564" y="344"/>
                    </a:lnTo>
                    <a:lnTo>
                      <a:pt x="1564" y="364"/>
                    </a:lnTo>
                    <a:lnTo>
                      <a:pt x="1579" y="364"/>
                    </a:lnTo>
                    <a:lnTo>
                      <a:pt x="1579" y="354"/>
                    </a:lnTo>
                    <a:lnTo>
                      <a:pt x="1592" y="354"/>
                    </a:lnTo>
                    <a:lnTo>
                      <a:pt x="1592" y="324"/>
                    </a:lnTo>
                    <a:lnTo>
                      <a:pt x="1612" y="324"/>
                    </a:lnTo>
                    <a:lnTo>
                      <a:pt x="1612" y="271"/>
                    </a:lnTo>
                    <a:lnTo>
                      <a:pt x="1626" y="271"/>
                    </a:lnTo>
                    <a:lnTo>
                      <a:pt x="1626" y="202"/>
                    </a:lnTo>
                    <a:lnTo>
                      <a:pt x="1646" y="202"/>
                    </a:lnTo>
                    <a:lnTo>
                      <a:pt x="1646" y="137"/>
                    </a:lnTo>
                    <a:lnTo>
                      <a:pt x="1660" y="137"/>
                    </a:lnTo>
                    <a:lnTo>
                      <a:pt x="1660" y="84"/>
                    </a:lnTo>
                    <a:lnTo>
                      <a:pt x="1681" y="84"/>
                    </a:lnTo>
                    <a:lnTo>
                      <a:pt x="1681" y="75"/>
                    </a:lnTo>
                    <a:lnTo>
                      <a:pt x="1695" y="75"/>
                    </a:lnTo>
                    <a:lnTo>
                      <a:pt x="1695" y="49"/>
                    </a:lnTo>
                    <a:lnTo>
                      <a:pt x="1710" y="49"/>
                    </a:lnTo>
                    <a:lnTo>
                      <a:pt x="1710" y="30"/>
                    </a:lnTo>
                    <a:lnTo>
                      <a:pt x="1730" y="30"/>
                    </a:lnTo>
                    <a:lnTo>
                      <a:pt x="1730" y="36"/>
                    </a:lnTo>
                    <a:lnTo>
                      <a:pt x="1745" y="36"/>
                    </a:lnTo>
                    <a:lnTo>
                      <a:pt x="1745" y="55"/>
                    </a:lnTo>
                    <a:lnTo>
                      <a:pt x="1764" y="55"/>
                    </a:lnTo>
                    <a:lnTo>
                      <a:pt x="1764" y="79"/>
                    </a:lnTo>
                    <a:lnTo>
                      <a:pt x="1779" y="79"/>
                    </a:lnTo>
                    <a:lnTo>
                      <a:pt x="1779" y="236"/>
                    </a:lnTo>
                    <a:lnTo>
                      <a:pt x="1799" y="236"/>
                    </a:lnTo>
                    <a:lnTo>
                      <a:pt x="1799" y="334"/>
                    </a:lnTo>
                    <a:lnTo>
                      <a:pt x="1813" y="334"/>
                    </a:lnTo>
                    <a:lnTo>
                      <a:pt x="1813" y="358"/>
                    </a:lnTo>
                    <a:lnTo>
                      <a:pt x="1828" y="358"/>
                    </a:lnTo>
                    <a:lnTo>
                      <a:pt x="1828" y="383"/>
                    </a:lnTo>
                    <a:lnTo>
                      <a:pt x="1847" y="383"/>
                    </a:lnTo>
                    <a:lnTo>
                      <a:pt x="1847" y="398"/>
                    </a:lnTo>
                    <a:lnTo>
                      <a:pt x="1863" y="398"/>
                    </a:lnTo>
                    <a:lnTo>
                      <a:pt x="1863" y="402"/>
                    </a:lnTo>
                    <a:lnTo>
                      <a:pt x="1882" y="402"/>
                    </a:lnTo>
                    <a:lnTo>
                      <a:pt x="1882" y="388"/>
                    </a:lnTo>
                    <a:lnTo>
                      <a:pt x="1897" y="388"/>
                    </a:lnTo>
                    <a:lnTo>
                      <a:pt x="1897" y="394"/>
                    </a:lnTo>
                    <a:lnTo>
                      <a:pt x="1910" y="394"/>
                    </a:lnTo>
                    <a:lnTo>
                      <a:pt x="1910" y="398"/>
                    </a:lnTo>
                    <a:lnTo>
                      <a:pt x="1929" y="398"/>
                    </a:lnTo>
                    <a:lnTo>
                      <a:pt x="1929" y="383"/>
                    </a:lnTo>
                    <a:lnTo>
                      <a:pt x="1945" y="383"/>
                    </a:lnTo>
                    <a:lnTo>
                      <a:pt x="1945" y="383"/>
                    </a:lnTo>
                    <a:lnTo>
                      <a:pt x="1964" y="383"/>
                    </a:lnTo>
                    <a:lnTo>
                      <a:pt x="1964" y="368"/>
                    </a:lnTo>
                    <a:lnTo>
                      <a:pt x="1979" y="368"/>
                    </a:lnTo>
                    <a:lnTo>
                      <a:pt x="1979" y="374"/>
                    </a:lnTo>
                    <a:lnTo>
                      <a:pt x="1999" y="374"/>
                    </a:lnTo>
                    <a:lnTo>
                      <a:pt x="1999" y="368"/>
                    </a:lnTo>
                    <a:lnTo>
                      <a:pt x="2013" y="368"/>
                    </a:lnTo>
                    <a:lnTo>
                      <a:pt x="2013" y="456"/>
                    </a:lnTo>
                    <a:lnTo>
                      <a:pt x="2028" y="456"/>
                    </a:lnTo>
                    <a:lnTo>
                      <a:pt x="2028" y="456"/>
                    </a:lnTo>
                    <a:lnTo>
                      <a:pt x="2048" y="456"/>
                    </a:lnTo>
                    <a:lnTo>
                      <a:pt x="2048" y="456"/>
                    </a:lnTo>
                    <a:lnTo>
                      <a:pt x="2063" y="456"/>
                    </a:lnTo>
                    <a:lnTo>
                      <a:pt x="2063" y="456"/>
                    </a:lnTo>
                    <a:lnTo>
                      <a:pt x="2082" y="456"/>
                    </a:lnTo>
                    <a:lnTo>
                      <a:pt x="2082" y="456"/>
                    </a:lnTo>
                    <a:lnTo>
                      <a:pt x="2097" y="456"/>
                    </a:lnTo>
                    <a:lnTo>
                      <a:pt x="2097" y="456"/>
                    </a:lnTo>
                    <a:lnTo>
                      <a:pt x="2117" y="456"/>
                    </a:lnTo>
                    <a:lnTo>
                      <a:pt x="2117" y="456"/>
                    </a:lnTo>
                    <a:lnTo>
                      <a:pt x="2132" y="456"/>
                    </a:lnTo>
                    <a:lnTo>
                      <a:pt x="2132" y="456"/>
                    </a:lnTo>
                    <a:lnTo>
                      <a:pt x="2147" y="456"/>
                    </a:lnTo>
                    <a:lnTo>
                      <a:pt x="2147" y="456"/>
                    </a:lnTo>
                    <a:lnTo>
                      <a:pt x="2166" y="456"/>
                    </a:lnTo>
                    <a:lnTo>
                      <a:pt x="2166" y="456"/>
                    </a:lnTo>
                    <a:lnTo>
                      <a:pt x="2180" y="456"/>
                    </a:lnTo>
                    <a:lnTo>
                      <a:pt x="2180" y="456"/>
                    </a:lnTo>
                    <a:lnTo>
                      <a:pt x="2200" y="456"/>
                    </a:lnTo>
                    <a:lnTo>
                      <a:pt x="2200" y="456"/>
                    </a:lnTo>
                    <a:lnTo>
                      <a:pt x="2215" y="456"/>
                    </a:lnTo>
                    <a:lnTo>
                      <a:pt x="2215" y="456"/>
                    </a:lnTo>
                    <a:lnTo>
                      <a:pt x="2229" y="456"/>
                    </a:lnTo>
                    <a:lnTo>
                      <a:pt x="2229" y="456"/>
                    </a:lnTo>
                    <a:lnTo>
                      <a:pt x="2249" y="456"/>
                    </a:lnTo>
                    <a:lnTo>
                      <a:pt x="2249" y="456"/>
                    </a:lnTo>
                    <a:lnTo>
                      <a:pt x="2263" y="456"/>
                    </a:lnTo>
                    <a:lnTo>
                      <a:pt x="2263" y="339"/>
                    </a:lnTo>
                    <a:lnTo>
                      <a:pt x="2282" y="339"/>
                    </a:lnTo>
                    <a:lnTo>
                      <a:pt x="2282" y="330"/>
                    </a:lnTo>
                    <a:lnTo>
                      <a:pt x="2298" y="330"/>
                    </a:lnTo>
                    <a:lnTo>
                      <a:pt x="2298" y="334"/>
                    </a:lnTo>
                    <a:lnTo>
                      <a:pt x="2317" y="334"/>
                    </a:lnTo>
                    <a:lnTo>
                      <a:pt x="2317" y="314"/>
                    </a:lnTo>
                    <a:lnTo>
                      <a:pt x="2332" y="314"/>
                    </a:lnTo>
                    <a:lnTo>
                      <a:pt x="2332" y="305"/>
                    </a:lnTo>
                    <a:lnTo>
                      <a:pt x="2347" y="305"/>
                    </a:lnTo>
                    <a:lnTo>
                      <a:pt x="2347" y="301"/>
                    </a:lnTo>
                    <a:lnTo>
                      <a:pt x="2367" y="301"/>
                    </a:lnTo>
                    <a:lnTo>
                      <a:pt x="2367" y="241"/>
                    </a:lnTo>
                    <a:lnTo>
                      <a:pt x="2381" y="241"/>
                    </a:lnTo>
                    <a:lnTo>
                      <a:pt x="2381" y="172"/>
                    </a:lnTo>
                    <a:lnTo>
                      <a:pt x="2400" y="172"/>
                    </a:lnTo>
                    <a:lnTo>
                      <a:pt x="2400" y="143"/>
                    </a:lnTo>
                    <a:lnTo>
                      <a:pt x="2415" y="143"/>
                    </a:lnTo>
                    <a:lnTo>
                      <a:pt x="2415" y="84"/>
                    </a:lnTo>
                    <a:lnTo>
                      <a:pt x="2431" y="84"/>
                    </a:lnTo>
                    <a:lnTo>
                      <a:pt x="2431" y="44"/>
                    </a:lnTo>
                    <a:lnTo>
                      <a:pt x="2450" y="44"/>
                    </a:lnTo>
                    <a:lnTo>
                      <a:pt x="2450" y="36"/>
                    </a:lnTo>
                    <a:lnTo>
                      <a:pt x="2465" y="36"/>
                    </a:lnTo>
                    <a:lnTo>
                      <a:pt x="2465" y="41"/>
                    </a:lnTo>
                    <a:lnTo>
                      <a:pt x="2484" y="41"/>
                    </a:lnTo>
                    <a:lnTo>
                      <a:pt x="2484" y="49"/>
                    </a:lnTo>
                    <a:lnTo>
                      <a:pt x="2499" y="49"/>
                    </a:lnTo>
                    <a:lnTo>
                      <a:pt x="2499" y="60"/>
                    </a:lnTo>
                    <a:lnTo>
                      <a:pt x="2519" y="60"/>
                    </a:lnTo>
                    <a:lnTo>
                      <a:pt x="2519" y="90"/>
                    </a:lnTo>
                    <a:lnTo>
                      <a:pt x="2534" y="90"/>
                    </a:lnTo>
                    <a:lnTo>
                      <a:pt x="2534" y="202"/>
                    </a:lnTo>
                    <a:lnTo>
                      <a:pt x="2547" y="202"/>
                    </a:lnTo>
                    <a:lnTo>
                      <a:pt x="2547" y="301"/>
                    </a:lnTo>
                    <a:lnTo>
                      <a:pt x="2568" y="301"/>
                    </a:lnTo>
                    <a:lnTo>
                      <a:pt x="2568" y="354"/>
                    </a:lnTo>
                    <a:lnTo>
                      <a:pt x="2581" y="354"/>
                    </a:lnTo>
                    <a:lnTo>
                      <a:pt x="2581" y="334"/>
                    </a:lnTo>
                    <a:lnTo>
                      <a:pt x="2602" y="334"/>
                    </a:lnTo>
                    <a:lnTo>
                      <a:pt x="2602" y="374"/>
                    </a:lnTo>
                    <a:lnTo>
                      <a:pt x="2615" y="374"/>
                    </a:lnTo>
                    <a:lnTo>
                      <a:pt x="2615" y="383"/>
                    </a:lnTo>
                    <a:lnTo>
                      <a:pt x="2634" y="383"/>
                    </a:lnTo>
                    <a:lnTo>
                      <a:pt x="2634" y="388"/>
                    </a:lnTo>
                    <a:lnTo>
                      <a:pt x="2650" y="388"/>
                    </a:lnTo>
                    <a:lnTo>
                      <a:pt x="2650" y="383"/>
                    </a:lnTo>
                    <a:lnTo>
                      <a:pt x="2665" y="383"/>
                    </a:lnTo>
                    <a:lnTo>
                      <a:pt x="2665" y="378"/>
                    </a:lnTo>
                    <a:lnTo>
                      <a:pt x="2684" y="378"/>
                    </a:lnTo>
                    <a:lnTo>
                      <a:pt x="2684" y="374"/>
                    </a:lnTo>
                    <a:lnTo>
                      <a:pt x="2700" y="374"/>
                    </a:lnTo>
                    <a:lnTo>
                      <a:pt x="2700" y="368"/>
                    </a:lnTo>
                    <a:lnTo>
                      <a:pt x="2719" y="368"/>
                    </a:lnTo>
                    <a:lnTo>
                      <a:pt x="2719" y="378"/>
                    </a:lnTo>
                    <a:lnTo>
                      <a:pt x="2734" y="378"/>
                    </a:lnTo>
                    <a:lnTo>
                      <a:pt x="2734" y="374"/>
                    </a:lnTo>
                    <a:lnTo>
                      <a:pt x="2750" y="374"/>
                    </a:lnTo>
                    <a:lnTo>
                      <a:pt x="2750" y="364"/>
                    </a:lnTo>
                    <a:lnTo>
                      <a:pt x="2769" y="364"/>
                    </a:lnTo>
                    <a:lnTo>
                      <a:pt x="2769" y="456"/>
                    </a:lnTo>
                    <a:lnTo>
                      <a:pt x="2783" y="456"/>
                    </a:lnTo>
                    <a:lnTo>
                      <a:pt x="2783" y="456"/>
                    </a:lnTo>
                    <a:lnTo>
                      <a:pt x="2803" y="456"/>
                    </a:lnTo>
                    <a:lnTo>
                      <a:pt x="2803" y="456"/>
                    </a:lnTo>
                    <a:lnTo>
                      <a:pt x="2818" y="456"/>
                    </a:lnTo>
                    <a:lnTo>
                      <a:pt x="2818" y="456"/>
                    </a:lnTo>
                    <a:lnTo>
                      <a:pt x="2837" y="456"/>
                    </a:lnTo>
                    <a:lnTo>
                      <a:pt x="2837" y="456"/>
                    </a:lnTo>
                    <a:lnTo>
                      <a:pt x="2852" y="456"/>
                    </a:lnTo>
                    <a:lnTo>
                      <a:pt x="2852" y="456"/>
                    </a:lnTo>
                    <a:lnTo>
                      <a:pt x="2867" y="456"/>
                    </a:lnTo>
                    <a:lnTo>
                      <a:pt x="2867" y="456"/>
                    </a:lnTo>
                    <a:lnTo>
                      <a:pt x="2886" y="456"/>
                    </a:lnTo>
                    <a:lnTo>
                      <a:pt x="2886" y="456"/>
                    </a:lnTo>
                    <a:lnTo>
                      <a:pt x="2900" y="456"/>
                    </a:lnTo>
                    <a:lnTo>
                      <a:pt x="2900" y="456"/>
                    </a:lnTo>
                    <a:lnTo>
                      <a:pt x="2921" y="456"/>
                    </a:lnTo>
                    <a:lnTo>
                      <a:pt x="2921" y="456"/>
                    </a:lnTo>
                    <a:lnTo>
                      <a:pt x="2935" y="456"/>
                    </a:lnTo>
                    <a:lnTo>
                      <a:pt x="2935" y="456"/>
                    </a:lnTo>
                    <a:lnTo>
                      <a:pt x="2955" y="456"/>
                    </a:lnTo>
                    <a:lnTo>
                      <a:pt x="2955" y="456"/>
                    </a:lnTo>
                    <a:lnTo>
                      <a:pt x="2968" y="456"/>
                    </a:lnTo>
                    <a:lnTo>
                      <a:pt x="2968" y="456"/>
                    </a:lnTo>
                    <a:lnTo>
                      <a:pt x="2984" y="456"/>
                    </a:lnTo>
                    <a:lnTo>
                      <a:pt x="2984" y="456"/>
                    </a:lnTo>
                    <a:lnTo>
                      <a:pt x="3003" y="456"/>
                    </a:lnTo>
                    <a:lnTo>
                      <a:pt x="3003" y="456"/>
                    </a:lnTo>
                    <a:lnTo>
                      <a:pt x="3018" y="456"/>
                    </a:lnTo>
                    <a:lnTo>
                      <a:pt x="3018" y="364"/>
                    </a:lnTo>
                    <a:lnTo>
                      <a:pt x="3037" y="364"/>
                    </a:lnTo>
                    <a:lnTo>
                      <a:pt x="3037" y="349"/>
                    </a:lnTo>
                    <a:lnTo>
                      <a:pt x="3053" y="349"/>
                    </a:lnTo>
                    <a:lnTo>
                      <a:pt x="3053" y="334"/>
                    </a:lnTo>
                    <a:lnTo>
                      <a:pt x="3067" y="334"/>
                    </a:lnTo>
                    <a:lnTo>
                      <a:pt x="3067" y="330"/>
                    </a:lnTo>
                    <a:lnTo>
                      <a:pt x="3086" y="330"/>
                    </a:lnTo>
                    <a:lnTo>
                      <a:pt x="3086" y="314"/>
                    </a:lnTo>
                    <a:lnTo>
                      <a:pt x="3102" y="314"/>
                    </a:lnTo>
                    <a:lnTo>
                      <a:pt x="3102" y="285"/>
                    </a:lnTo>
                    <a:lnTo>
                      <a:pt x="3121" y="285"/>
                    </a:lnTo>
                    <a:lnTo>
                      <a:pt x="3121" y="241"/>
                    </a:lnTo>
                    <a:lnTo>
                      <a:pt x="3136" y="241"/>
                    </a:lnTo>
                    <a:lnTo>
                      <a:pt x="3136" y="187"/>
                    </a:lnTo>
                    <a:lnTo>
                      <a:pt x="3155" y="187"/>
                    </a:lnTo>
                    <a:lnTo>
                      <a:pt x="3155" y="118"/>
                    </a:lnTo>
                    <a:lnTo>
                      <a:pt x="3170" y="118"/>
                    </a:lnTo>
                    <a:lnTo>
                      <a:pt x="3170" y="75"/>
                    </a:lnTo>
                    <a:lnTo>
                      <a:pt x="3185" y="75"/>
                    </a:lnTo>
                    <a:lnTo>
                      <a:pt x="3185" y="44"/>
                    </a:lnTo>
                    <a:lnTo>
                      <a:pt x="3205" y="44"/>
                    </a:lnTo>
                    <a:lnTo>
                      <a:pt x="3205" y="44"/>
                    </a:lnTo>
                    <a:lnTo>
                      <a:pt x="3219" y="44"/>
                    </a:lnTo>
                    <a:lnTo>
                      <a:pt x="3219" y="44"/>
                    </a:lnTo>
                    <a:lnTo>
                      <a:pt x="3239" y="44"/>
                    </a:lnTo>
                    <a:lnTo>
                      <a:pt x="3239" y="55"/>
                    </a:lnTo>
                    <a:lnTo>
                      <a:pt x="3253" y="55"/>
                    </a:lnTo>
                    <a:lnTo>
                      <a:pt x="3253" y="44"/>
                    </a:lnTo>
                    <a:lnTo>
                      <a:pt x="3274" y="44"/>
                    </a:lnTo>
                    <a:lnTo>
                      <a:pt x="3274" y="69"/>
                    </a:lnTo>
                    <a:lnTo>
                      <a:pt x="3287" y="69"/>
                    </a:lnTo>
                    <a:lnTo>
                      <a:pt x="3287" y="192"/>
                    </a:lnTo>
                    <a:lnTo>
                      <a:pt x="3301" y="192"/>
                    </a:lnTo>
                    <a:lnTo>
                      <a:pt x="3301" y="295"/>
                    </a:lnTo>
                    <a:lnTo>
                      <a:pt x="3321" y="295"/>
                    </a:lnTo>
                    <a:lnTo>
                      <a:pt x="3321" y="339"/>
                    </a:lnTo>
                    <a:lnTo>
                      <a:pt x="3337" y="339"/>
                    </a:lnTo>
                    <a:lnTo>
                      <a:pt x="3337" y="358"/>
                    </a:lnTo>
                    <a:lnTo>
                      <a:pt x="3356" y="358"/>
                    </a:lnTo>
                    <a:lnTo>
                      <a:pt x="3356" y="364"/>
                    </a:lnTo>
                    <a:lnTo>
                      <a:pt x="3370" y="364"/>
                    </a:lnTo>
                    <a:lnTo>
                      <a:pt x="3370" y="364"/>
                    </a:lnTo>
                    <a:lnTo>
                      <a:pt x="3385" y="364"/>
                    </a:lnTo>
                    <a:lnTo>
                      <a:pt x="3385" y="364"/>
                    </a:lnTo>
                    <a:lnTo>
                      <a:pt x="3405" y="364"/>
                    </a:lnTo>
                    <a:lnTo>
                      <a:pt x="3405" y="364"/>
                    </a:lnTo>
                    <a:lnTo>
                      <a:pt x="3420" y="364"/>
                    </a:lnTo>
                    <a:lnTo>
                      <a:pt x="3420" y="339"/>
                    </a:lnTo>
                    <a:lnTo>
                      <a:pt x="3439" y="339"/>
                    </a:lnTo>
                    <a:lnTo>
                      <a:pt x="3439" y="344"/>
                    </a:lnTo>
                    <a:lnTo>
                      <a:pt x="3454" y="344"/>
                    </a:lnTo>
                    <a:lnTo>
                      <a:pt x="3454" y="358"/>
                    </a:lnTo>
                    <a:lnTo>
                      <a:pt x="3474" y="358"/>
                    </a:lnTo>
                    <a:lnTo>
                      <a:pt x="3474" y="383"/>
                    </a:lnTo>
                    <a:lnTo>
                      <a:pt x="3489" y="383"/>
                    </a:lnTo>
                    <a:lnTo>
                      <a:pt x="3489" y="378"/>
                    </a:lnTo>
                    <a:lnTo>
                      <a:pt x="3504" y="378"/>
                    </a:lnTo>
                    <a:lnTo>
                      <a:pt x="3504" y="358"/>
                    </a:lnTo>
                    <a:lnTo>
                      <a:pt x="3524" y="358"/>
                    </a:lnTo>
                    <a:lnTo>
                      <a:pt x="3524" y="456"/>
                    </a:lnTo>
                    <a:lnTo>
                      <a:pt x="3538" y="456"/>
                    </a:lnTo>
                    <a:lnTo>
                      <a:pt x="3538" y="456"/>
                    </a:lnTo>
                    <a:lnTo>
                      <a:pt x="3558" y="456"/>
                    </a:lnTo>
                    <a:lnTo>
                      <a:pt x="3558" y="456"/>
                    </a:lnTo>
                    <a:lnTo>
                      <a:pt x="3571" y="456"/>
                    </a:lnTo>
                    <a:lnTo>
                      <a:pt x="3571" y="456"/>
                    </a:lnTo>
                    <a:lnTo>
                      <a:pt x="3591" y="456"/>
                    </a:lnTo>
                    <a:lnTo>
                      <a:pt x="3591" y="456"/>
                    </a:lnTo>
                    <a:lnTo>
                      <a:pt x="3605" y="456"/>
                    </a:lnTo>
                    <a:lnTo>
                      <a:pt x="3605" y="456"/>
                    </a:lnTo>
                    <a:lnTo>
                      <a:pt x="3620" y="456"/>
                    </a:lnTo>
                    <a:lnTo>
                      <a:pt x="3620" y="456"/>
                    </a:lnTo>
                    <a:lnTo>
                      <a:pt x="3640" y="456"/>
                    </a:lnTo>
                    <a:lnTo>
                      <a:pt x="3640" y="456"/>
                    </a:lnTo>
                    <a:lnTo>
                      <a:pt x="3654" y="456"/>
                    </a:lnTo>
                    <a:lnTo>
                      <a:pt x="3654" y="456"/>
                    </a:lnTo>
                    <a:lnTo>
                      <a:pt x="3674" y="456"/>
                    </a:lnTo>
                    <a:lnTo>
                      <a:pt x="3674" y="456"/>
                    </a:lnTo>
                    <a:lnTo>
                      <a:pt x="3689" y="456"/>
                    </a:lnTo>
                    <a:lnTo>
                      <a:pt x="3689" y="456"/>
                    </a:lnTo>
                    <a:lnTo>
                      <a:pt x="3704" y="456"/>
                    </a:lnTo>
                    <a:lnTo>
                      <a:pt x="3704" y="456"/>
                    </a:lnTo>
                    <a:lnTo>
                      <a:pt x="3724" y="456"/>
                    </a:lnTo>
                    <a:lnTo>
                      <a:pt x="3724" y="456"/>
                    </a:lnTo>
                    <a:lnTo>
                      <a:pt x="3738" y="456"/>
                    </a:lnTo>
                    <a:lnTo>
                      <a:pt x="3738" y="456"/>
                    </a:lnTo>
                    <a:lnTo>
                      <a:pt x="3758" y="456"/>
                    </a:lnTo>
                    <a:lnTo>
                      <a:pt x="3758" y="456"/>
                    </a:lnTo>
                    <a:lnTo>
                      <a:pt x="3772" y="456"/>
                    </a:lnTo>
                    <a:lnTo>
                      <a:pt x="3772" y="324"/>
                    </a:lnTo>
                    <a:lnTo>
                      <a:pt x="3791" y="324"/>
                    </a:lnTo>
                    <a:lnTo>
                      <a:pt x="3791" y="320"/>
                    </a:lnTo>
                    <a:lnTo>
                      <a:pt x="3806" y="320"/>
                    </a:lnTo>
                    <a:lnTo>
                      <a:pt x="3806" y="301"/>
                    </a:lnTo>
                    <a:lnTo>
                      <a:pt x="3822" y="301"/>
                    </a:lnTo>
                    <a:lnTo>
                      <a:pt x="3822" y="295"/>
                    </a:lnTo>
                    <a:lnTo>
                      <a:pt x="3841" y="295"/>
                    </a:lnTo>
                    <a:lnTo>
                      <a:pt x="3841" y="280"/>
                    </a:lnTo>
                    <a:lnTo>
                      <a:pt x="3856" y="280"/>
                    </a:lnTo>
                    <a:lnTo>
                      <a:pt x="3856" y="275"/>
                    </a:lnTo>
                    <a:lnTo>
                      <a:pt x="3876" y="275"/>
                    </a:lnTo>
                    <a:lnTo>
                      <a:pt x="3876" y="222"/>
                    </a:lnTo>
                    <a:lnTo>
                      <a:pt x="3891" y="222"/>
                    </a:lnTo>
                    <a:lnTo>
                      <a:pt x="3891" y="157"/>
                    </a:lnTo>
                    <a:lnTo>
                      <a:pt x="3910" y="157"/>
                    </a:lnTo>
                    <a:lnTo>
                      <a:pt x="3910" y="118"/>
                    </a:lnTo>
                    <a:lnTo>
                      <a:pt x="3924" y="118"/>
                    </a:lnTo>
                    <a:lnTo>
                      <a:pt x="3924" y="75"/>
                    </a:lnTo>
                    <a:lnTo>
                      <a:pt x="3938" y="75"/>
                    </a:lnTo>
                    <a:lnTo>
                      <a:pt x="3938" y="36"/>
                    </a:lnTo>
                    <a:lnTo>
                      <a:pt x="3958" y="36"/>
                    </a:lnTo>
                    <a:lnTo>
                      <a:pt x="3958" y="30"/>
                    </a:lnTo>
                    <a:lnTo>
                      <a:pt x="3973" y="30"/>
                    </a:lnTo>
                    <a:lnTo>
                      <a:pt x="3973" y="25"/>
                    </a:lnTo>
                    <a:lnTo>
                      <a:pt x="3993" y="25"/>
                    </a:lnTo>
                    <a:lnTo>
                      <a:pt x="3993" y="25"/>
                    </a:lnTo>
                    <a:lnTo>
                      <a:pt x="4006" y="25"/>
                    </a:lnTo>
                    <a:lnTo>
                      <a:pt x="4006" y="25"/>
                    </a:lnTo>
                    <a:lnTo>
                      <a:pt x="4022" y="25"/>
                    </a:lnTo>
                    <a:lnTo>
                      <a:pt x="4022" y="49"/>
                    </a:lnTo>
                    <a:lnTo>
                      <a:pt x="4041" y="49"/>
                    </a:lnTo>
                    <a:lnTo>
                      <a:pt x="4041" y="168"/>
                    </a:lnTo>
                    <a:lnTo>
                      <a:pt x="4056" y="168"/>
                    </a:lnTo>
                    <a:lnTo>
                      <a:pt x="4056" y="285"/>
                    </a:lnTo>
                    <a:lnTo>
                      <a:pt x="4075" y="285"/>
                    </a:lnTo>
                    <a:lnTo>
                      <a:pt x="4075" y="334"/>
                    </a:lnTo>
                    <a:lnTo>
                      <a:pt x="4091" y="334"/>
                    </a:lnTo>
                    <a:lnTo>
                      <a:pt x="4091" y="349"/>
                    </a:lnTo>
                    <a:lnTo>
                      <a:pt x="4111" y="349"/>
                    </a:lnTo>
                    <a:lnTo>
                      <a:pt x="4111" y="364"/>
                    </a:lnTo>
                    <a:lnTo>
                      <a:pt x="4125" y="364"/>
                    </a:lnTo>
                    <a:lnTo>
                      <a:pt x="4125" y="358"/>
                    </a:lnTo>
                    <a:lnTo>
                      <a:pt x="4140" y="358"/>
                    </a:lnTo>
                    <a:lnTo>
                      <a:pt x="4140" y="349"/>
                    </a:lnTo>
                    <a:lnTo>
                      <a:pt x="4159" y="349"/>
                    </a:lnTo>
                    <a:lnTo>
                      <a:pt x="4159" y="358"/>
                    </a:lnTo>
                    <a:lnTo>
                      <a:pt x="4174" y="358"/>
                    </a:lnTo>
                    <a:lnTo>
                      <a:pt x="4174" y="374"/>
                    </a:lnTo>
                    <a:lnTo>
                      <a:pt x="4194" y="374"/>
                    </a:lnTo>
                    <a:lnTo>
                      <a:pt x="4194" y="368"/>
                    </a:lnTo>
                    <a:lnTo>
                      <a:pt x="4209" y="368"/>
                    </a:lnTo>
                    <a:lnTo>
                      <a:pt x="4209" y="368"/>
                    </a:lnTo>
                    <a:lnTo>
                      <a:pt x="4228" y="368"/>
                    </a:lnTo>
                    <a:lnTo>
                      <a:pt x="4228" y="349"/>
                    </a:lnTo>
                    <a:lnTo>
                      <a:pt x="4243" y="349"/>
                    </a:lnTo>
                    <a:lnTo>
                      <a:pt x="4243" y="339"/>
                    </a:lnTo>
                    <a:lnTo>
                      <a:pt x="4257" y="339"/>
                    </a:lnTo>
                    <a:lnTo>
                      <a:pt x="4257" y="309"/>
                    </a:lnTo>
                    <a:lnTo>
                      <a:pt x="4276" y="309"/>
                    </a:lnTo>
                    <a:lnTo>
                      <a:pt x="4276" y="456"/>
                    </a:lnTo>
                    <a:lnTo>
                      <a:pt x="4291" y="456"/>
                    </a:lnTo>
                    <a:lnTo>
                      <a:pt x="4291" y="456"/>
                    </a:lnTo>
                    <a:lnTo>
                      <a:pt x="4310" y="456"/>
                    </a:lnTo>
                    <a:lnTo>
                      <a:pt x="4310" y="456"/>
                    </a:lnTo>
                    <a:lnTo>
                      <a:pt x="4326" y="456"/>
                    </a:lnTo>
                    <a:lnTo>
                      <a:pt x="4326" y="456"/>
                    </a:lnTo>
                    <a:lnTo>
                      <a:pt x="4340" y="456"/>
                    </a:lnTo>
                    <a:lnTo>
                      <a:pt x="4340" y="456"/>
                    </a:lnTo>
                    <a:lnTo>
                      <a:pt x="4359" y="456"/>
                    </a:lnTo>
                    <a:lnTo>
                      <a:pt x="4359" y="456"/>
                    </a:lnTo>
                    <a:lnTo>
                      <a:pt x="4375" y="456"/>
                    </a:lnTo>
                    <a:lnTo>
                      <a:pt x="4375" y="456"/>
                    </a:lnTo>
                    <a:lnTo>
                      <a:pt x="4394" y="456"/>
                    </a:lnTo>
                    <a:lnTo>
                      <a:pt x="4394" y="456"/>
                    </a:lnTo>
                    <a:lnTo>
                      <a:pt x="4409" y="456"/>
                    </a:lnTo>
                    <a:lnTo>
                      <a:pt x="4409" y="456"/>
                    </a:lnTo>
                    <a:lnTo>
                      <a:pt x="4428" y="456"/>
                    </a:lnTo>
                    <a:lnTo>
                      <a:pt x="4428" y="456"/>
                    </a:lnTo>
                    <a:lnTo>
                      <a:pt x="4444" y="456"/>
                    </a:lnTo>
                    <a:lnTo>
                      <a:pt x="4444" y="456"/>
                    </a:lnTo>
                    <a:lnTo>
                      <a:pt x="4458" y="456"/>
                    </a:lnTo>
                    <a:lnTo>
                      <a:pt x="4458" y="456"/>
                    </a:lnTo>
                    <a:lnTo>
                      <a:pt x="4477" y="456"/>
                    </a:lnTo>
                    <a:lnTo>
                      <a:pt x="4477" y="456"/>
                    </a:lnTo>
                    <a:lnTo>
                      <a:pt x="4493" y="456"/>
                    </a:lnTo>
                    <a:lnTo>
                      <a:pt x="4493" y="456"/>
                    </a:lnTo>
                    <a:lnTo>
                      <a:pt x="4512" y="456"/>
                    </a:lnTo>
                    <a:lnTo>
                      <a:pt x="4512" y="456"/>
                    </a:lnTo>
                    <a:lnTo>
                      <a:pt x="4527" y="456"/>
                    </a:lnTo>
                    <a:lnTo>
                      <a:pt x="4527" y="330"/>
                    </a:lnTo>
                    <a:lnTo>
                      <a:pt x="4546" y="330"/>
                    </a:lnTo>
                    <a:lnTo>
                      <a:pt x="4546" y="309"/>
                    </a:lnTo>
                    <a:lnTo>
                      <a:pt x="4561" y="309"/>
                    </a:lnTo>
                    <a:lnTo>
                      <a:pt x="4561" y="314"/>
                    </a:lnTo>
                    <a:lnTo>
                      <a:pt x="4575" y="314"/>
                    </a:lnTo>
                    <a:lnTo>
                      <a:pt x="4575" y="305"/>
                    </a:lnTo>
                    <a:lnTo>
                      <a:pt x="4596" y="305"/>
                    </a:lnTo>
                    <a:lnTo>
                      <a:pt x="4596" y="280"/>
                    </a:lnTo>
                    <a:lnTo>
                      <a:pt x="4610" y="280"/>
                    </a:lnTo>
                    <a:lnTo>
                      <a:pt x="4610" y="275"/>
                    </a:lnTo>
                    <a:lnTo>
                      <a:pt x="4629" y="275"/>
                    </a:lnTo>
                    <a:lnTo>
                      <a:pt x="4629" y="232"/>
                    </a:lnTo>
                    <a:lnTo>
                      <a:pt x="4644" y="232"/>
                    </a:lnTo>
                    <a:lnTo>
                      <a:pt x="4644" y="178"/>
                    </a:lnTo>
                    <a:lnTo>
                      <a:pt x="4659" y="178"/>
                    </a:lnTo>
                    <a:lnTo>
                      <a:pt x="4659" y="128"/>
                    </a:lnTo>
                    <a:lnTo>
                      <a:pt x="4679" y="128"/>
                    </a:lnTo>
                    <a:lnTo>
                      <a:pt x="4679" y="84"/>
                    </a:lnTo>
                    <a:lnTo>
                      <a:pt x="4693" y="84"/>
                    </a:lnTo>
                    <a:lnTo>
                      <a:pt x="4693" y="64"/>
                    </a:lnTo>
                    <a:lnTo>
                      <a:pt x="4712" y="64"/>
                    </a:lnTo>
                    <a:lnTo>
                      <a:pt x="4712" y="36"/>
                    </a:lnTo>
                    <a:lnTo>
                      <a:pt x="4727" y="36"/>
                    </a:lnTo>
                    <a:lnTo>
                      <a:pt x="4727" y="41"/>
                    </a:lnTo>
                    <a:lnTo>
                      <a:pt x="4746" y="41"/>
                    </a:lnTo>
                    <a:lnTo>
                      <a:pt x="4746" y="49"/>
                    </a:lnTo>
                    <a:lnTo>
                      <a:pt x="4761" y="49"/>
                    </a:lnTo>
                    <a:lnTo>
                      <a:pt x="4761" y="64"/>
                    </a:lnTo>
                    <a:lnTo>
                      <a:pt x="4777" y="64"/>
                    </a:lnTo>
                    <a:lnTo>
                      <a:pt x="4777" y="69"/>
                    </a:lnTo>
                    <a:lnTo>
                      <a:pt x="4796" y="69"/>
                    </a:lnTo>
                    <a:lnTo>
                      <a:pt x="4796" y="137"/>
                    </a:lnTo>
                    <a:lnTo>
                      <a:pt x="4811" y="137"/>
                    </a:lnTo>
                    <a:lnTo>
                      <a:pt x="4811" y="236"/>
                    </a:lnTo>
                    <a:lnTo>
                      <a:pt x="4830" y="236"/>
                    </a:lnTo>
                    <a:lnTo>
                      <a:pt x="4830" y="309"/>
                    </a:lnTo>
                    <a:lnTo>
                      <a:pt x="4846" y="309"/>
                    </a:lnTo>
                    <a:lnTo>
                      <a:pt x="4846" y="344"/>
                    </a:lnTo>
                    <a:lnTo>
                      <a:pt x="4861" y="344"/>
                    </a:lnTo>
                    <a:lnTo>
                      <a:pt x="4861" y="344"/>
                    </a:lnTo>
                    <a:lnTo>
                      <a:pt x="4880" y="344"/>
                    </a:lnTo>
                    <a:lnTo>
                      <a:pt x="4880" y="339"/>
                    </a:lnTo>
                    <a:lnTo>
                      <a:pt x="4894" y="339"/>
                    </a:lnTo>
                    <a:lnTo>
                      <a:pt x="4894" y="349"/>
                    </a:lnTo>
                    <a:lnTo>
                      <a:pt x="4915" y="349"/>
                    </a:lnTo>
                    <a:lnTo>
                      <a:pt x="4915" y="349"/>
                    </a:lnTo>
                    <a:lnTo>
                      <a:pt x="4927" y="349"/>
                    </a:lnTo>
                    <a:lnTo>
                      <a:pt x="4927" y="344"/>
                    </a:lnTo>
                    <a:lnTo>
                      <a:pt x="4949" y="344"/>
                    </a:lnTo>
                    <a:lnTo>
                      <a:pt x="4949" y="358"/>
                    </a:lnTo>
                    <a:lnTo>
                      <a:pt x="4962" y="358"/>
                    </a:lnTo>
                    <a:lnTo>
                      <a:pt x="4962" y="354"/>
                    </a:lnTo>
                    <a:lnTo>
                      <a:pt x="4977" y="354"/>
                    </a:lnTo>
                    <a:lnTo>
                      <a:pt x="4977" y="334"/>
                    </a:lnTo>
                    <a:lnTo>
                      <a:pt x="4996" y="334"/>
                    </a:lnTo>
                    <a:lnTo>
                      <a:pt x="4996" y="354"/>
                    </a:lnTo>
                    <a:lnTo>
                      <a:pt x="5012" y="354"/>
                    </a:lnTo>
                    <a:lnTo>
                      <a:pt x="5012" y="330"/>
                    </a:lnTo>
                    <a:lnTo>
                      <a:pt x="5031" y="330"/>
                    </a:lnTo>
                    <a:lnTo>
                      <a:pt x="5031" y="456"/>
                    </a:lnTo>
                    <a:lnTo>
                      <a:pt x="5046" y="456"/>
                    </a:lnTo>
                    <a:lnTo>
                      <a:pt x="5046" y="456"/>
                    </a:lnTo>
                    <a:lnTo>
                      <a:pt x="5065" y="456"/>
                    </a:lnTo>
                    <a:lnTo>
                      <a:pt x="5065" y="456"/>
                    </a:lnTo>
                    <a:lnTo>
                      <a:pt x="5081" y="456"/>
                    </a:lnTo>
                    <a:lnTo>
                      <a:pt x="5081" y="456"/>
                    </a:lnTo>
                    <a:lnTo>
                      <a:pt x="5096" y="456"/>
                    </a:lnTo>
                    <a:lnTo>
                      <a:pt x="5096" y="456"/>
                    </a:lnTo>
                    <a:lnTo>
                      <a:pt x="5115" y="456"/>
                    </a:lnTo>
                    <a:lnTo>
                      <a:pt x="5115" y="456"/>
                    </a:lnTo>
                    <a:lnTo>
                      <a:pt x="5130" y="456"/>
                    </a:lnTo>
                    <a:lnTo>
                      <a:pt x="5130" y="456"/>
                    </a:lnTo>
                    <a:lnTo>
                      <a:pt x="5149" y="456"/>
                    </a:lnTo>
                    <a:lnTo>
                      <a:pt x="5149" y="456"/>
                    </a:lnTo>
                    <a:lnTo>
                      <a:pt x="5163" y="456"/>
                    </a:lnTo>
                    <a:lnTo>
                      <a:pt x="5163" y="456"/>
                    </a:lnTo>
                    <a:lnTo>
                      <a:pt x="5178" y="456"/>
                    </a:lnTo>
                    <a:lnTo>
                      <a:pt x="5178" y="456"/>
                    </a:lnTo>
                    <a:lnTo>
                      <a:pt x="5198" y="456"/>
                    </a:lnTo>
                    <a:lnTo>
                      <a:pt x="5198" y="456"/>
                    </a:lnTo>
                    <a:lnTo>
                      <a:pt x="5212" y="456"/>
                    </a:lnTo>
                    <a:lnTo>
                      <a:pt x="5212" y="456"/>
                    </a:lnTo>
                    <a:lnTo>
                      <a:pt x="5232" y="456"/>
                    </a:lnTo>
                    <a:lnTo>
                      <a:pt x="5232" y="456"/>
                    </a:lnTo>
                    <a:lnTo>
                      <a:pt x="5246" y="456"/>
                    </a:lnTo>
                    <a:lnTo>
                      <a:pt x="5246" y="456"/>
                    </a:lnTo>
                    <a:lnTo>
                      <a:pt x="5267" y="456"/>
                    </a:lnTo>
                    <a:lnTo>
                      <a:pt x="5267" y="456"/>
                    </a:lnTo>
                    <a:lnTo>
                      <a:pt x="5281" y="456"/>
                    </a:lnTo>
                    <a:lnTo>
                      <a:pt x="5281" y="275"/>
                    </a:lnTo>
                    <a:lnTo>
                      <a:pt x="5295" y="275"/>
                    </a:lnTo>
                    <a:lnTo>
                      <a:pt x="5295" y="305"/>
                    </a:lnTo>
                    <a:lnTo>
                      <a:pt x="5315" y="305"/>
                    </a:lnTo>
                    <a:lnTo>
                      <a:pt x="5315" y="290"/>
                    </a:lnTo>
                    <a:lnTo>
                      <a:pt x="5330" y="290"/>
                    </a:lnTo>
                    <a:lnTo>
                      <a:pt x="5330" y="290"/>
                    </a:lnTo>
                    <a:lnTo>
                      <a:pt x="5349" y="290"/>
                    </a:lnTo>
                    <a:lnTo>
                      <a:pt x="5349" y="271"/>
                    </a:lnTo>
                    <a:lnTo>
                      <a:pt x="5364" y="271"/>
                    </a:lnTo>
                    <a:lnTo>
                      <a:pt x="5364" y="255"/>
                    </a:lnTo>
                    <a:lnTo>
                      <a:pt x="5384" y="255"/>
                    </a:lnTo>
                    <a:lnTo>
                      <a:pt x="5384" y="222"/>
                    </a:lnTo>
                    <a:lnTo>
                      <a:pt x="5398" y="222"/>
                    </a:lnTo>
                    <a:lnTo>
                      <a:pt x="5398" y="182"/>
                    </a:lnTo>
                    <a:lnTo>
                      <a:pt x="5413" y="182"/>
                    </a:lnTo>
                    <a:lnTo>
                      <a:pt x="5413" y="143"/>
                    </a:lnTo>
                    <a:lnTo>
                      <a:pt x="5433" y="143"/>
                    </a:lnTo>
                    <a:lnTo>
                      <a:pt x="5433" y="103"/>
                    </a:lnTo>
                    <a:lnTo>
                      <a:pt x="5448" y="103"/>
                    </a:lnTo>
                    <a:lnTo>
                      <a:pt x="5448" y="64"/>
                    </a:lnTo>
                    <a:lnTo>
                      <a:pt x="5467" y="64"/>
                    </a:lnTo>
                    <a:lnTo>
                      <a:pt x="5467" y="41"/>
                    </a:lnTo>
                    <a:lnTo>
                      <a:pt x="5483" y="41"/>
                    </a:lnTo>
                    <a:lnTo>
                      <a:pt x="5483" y="36"/>
                    </a:lnTo>
                    <a:lnTo>
                      <a:pt x="5497" y="36"/>
                    </a:lnTo>
                    <a:lnTo>
                      <a:pt x="5497" y="30"/>
                    </a:lnTo>
                    <a:lnTo>
                      <a:pt x="5517" y="30"/>
                    </a:lnTo>
                    <a:lnTo>
                      <a:pt x="5517" y="30"/>
                    </a:lnTo>
                    <a:lnTo>
                      <a:pt x="5531" y="30"/>
                    </a:lnTo>
                    <a:lnTo>
                      <a:pt x="5531" y="49"/>
                    </a:lnTo>
                    <a:lnTo>
                      <a:pt x="5551" y="49"/>
                    </a:lnTo>
                    <a:lnTo>
                      <a:pt x="5551" y="124"/>
                    </a:lnTo>
                    <a:lnTo>
                      <a:pt x="5565" y="124"/>
                    </a:lnTo>
                    <a:lnTo>
                      <a:pt x="5565" y="251"/>
                    </a:lnTo>
                    <a:lnTo>
                      <a:pt x="5585" y="251"/>
                    </a:lnTo>
                    <a:lnTo>
                      <a:pt x="5585" y="320"/>
                    </a:lnTo>
                    <a:lnTo>
                      <a:pt x="5599" y="320"/>
                    </a:lnTo>
                    <a:lnTo>
                      <a:pt x="5599" y="334"/>
                    </a:lnTo>
                    <a:lnTo>
                      <a:pt x="5613" y="334"/>
                    </a:lnTo>
                    <a:lnTo>
                      <a:pt x="5613" y="354"/>
                    </a:lnTo>
                    <a:lnTo>
                      <a:pt x="5633" y="354"/>
                    </a:lnTo>
                    <a:lnTo>
                      <a:pt x="5633" y="344"/>
                    </a:lnTo>
                    <a:lnTo>
                      <a:pt x="5648" y="344"/>
                    </a:lnTo>
                    <a:lnTo>
                      <a:pt x="5648" y="358"/>
                    </a:lnTo>
                    <a:lnTo>
                      <a:pt x="5667" y="358"/>
                    </a:lnTo>
                    <a:lnTo>
                      <a:pt x="5667" y="378"/>
                    </a:lnTo>
                    <a:lnTo>
                      <a:pt x="5683" y="378"/>
                    </a:lnTo>
                    <a:lnTo>
                      <a:pt x="5683" y="358"/>
                    </a:lnTo>
                    <a:lnTo>
                      <a:pt x="5702" y="358"/>
                    </a:lnTo>
                    <a:lnTo>
                      <a:pt x="5702" y="349"/>
                    </a:lnTo>
                    <a:lnTo>
                      <a:pt x="5717" y="349"/>
                    </a:lnTo>
                    <a:lnTo>
                      <a:pt x="5717" y="330"/>
                    </a:lnTo>
                    <a:lnTo>
                      <a:pt x="5731" y="330"/>
                    </a:lnTo>
                    <a:lnTo>
                      <a:pt x="5731" y="330"/>
                    </a:lnTo>
                    <a:lnTo>
                      <a:pt x="5751" y="330"/>
                    </a:lnTo>
                    <a:lnTo>
                      <a:pt x="5751" y="324"/>
                    </a:lnTo>
                    <a:lnTo>
                      <a:pt x="5766" y="324"/>
                    </a:lnTo>
                    <a:lnTo>
                      <a:pt x="5766" y="285"/>
                    </a:lnTo>
                    <a:lnTo>
                      <a:pt x="5786" y="285"/>
                    </a:lnTo>
                    <a:lnTo>
                      <a:pt x="5786" y="456"/>
                    </a:lnTo>
                    <a:lnTo>
                      <a:pt x="5800" y="456"/>
                    </a:lnTo>
                    <a:lnTo>
                      <a:pt x="5800" y="456"/>
                    </a:lnTo>
                    <a:lnTo>
                      <a:pt x="5816" y="456"/>
                    </a:lnTo>
                    <a:lnTo>
                      <a:pt x="5816" y="456"/>
                    </a:lnTo>
                    <a:lnTo>
                      <a:pt x="5835" y="456"/>
                    </a:lnTo>
                    <a:lnTo>
                      <a:pt x="5835" y="456"/>
                    </a:lnTo>
                    <a:lnTo>
                      <a:pt x="5849" y="456"/>
                    </a:lnTo>
                    <a:lnTo>
                      <a:pt x="5849" y="456"/>
                    </a:lnTo>
                    <a:lnTo>
                      <a:pt x="5870" y="456"/>
                    </a:lnTo>
                    <a:lnTo>
                      <a:pt x="5870" y="456"/>
                    </a:lnTo>
                    <a:lnTo>
                      <a:pt x="5884" y="456"/>
                    </a:lnTo>
                    <a:lnTo>
                      <a:pt x="5884" y="456"/>
                    </a:lnTo>
                    <a:lnTo>
                      <a:pt x="5904" y="456"/>
                    </a:lnTo>
                    <a:lnTo>
                      <a:pt x="5904" y="456"/>
                    </a:lnTo>
                    <a:lnTo>
                      <a:pt x="5917" y="456"/>
                    </a:lnTo>
                    <a:lnTo>
                      <a:pt x="5917" y="456"/>
                    </a:lnTo>
                    <a:lnTo>
                      <a:pt x="5932" y="456"/>
                    </a:lnTo>
                    <a:lnTo>
                      <a:pt x="5932" y="456"/>
                    </a:lnTo>
                    <a:lnTo>
                      <a:pt x="5951" y="456"/>
                    </a:lnTo>
                    <a:lnTo>
                      <a:pt x="5951" y="456"/>
                    </a:lnTo>
                    <a:lnTo>
                      <a:pt x="5966" y="456"/>
                    </a:lnTo>
                    <a:lnTo>
                      <a:pt x="5966" y="456"/>
                    </a:lnTo>
                    <a:lnTo>
                      <a:pt x="5986" y="456"/>
                    </a:lnTo>
                    <a:lnTo>
                      <a:pt x="5986" y="456"/>
                    </a:lnTo>
                    <a:lnTo>
                      <a:pt x="6001" y="456"/>
                    </a:lnTo>
                    <a:lnTo>
                      <a:pt x="6001" y="456"/>
                    </a:lnTo>
                    <a:lnTo>
                      <a:pt x="6020" y="456"/>
                    </a:lnTo>
                    <a:lnTo>
                      <a:pt x="6020" y="456"/>
                    </a:lnTo>
                    <a:lnTo>
                      <a:pt x="6035" y="456"/>
                    </a:lnTo>
                    <a:lnTo>
                      <a:pt x="6035" y="305"/>
                    </a:lnTo>
                    <a:lnTo>
                      <a:pt x="6050" y="305"/>
                    </a:lnTo>
                    <a:lnTo>
                      <a:pt x="6050" y="320"/>
                    </a:lnTo>
                    <a:lnTo>
                      <a:pt x="6070" y="320"/>
                    </a:lnTo>
                    <a:lnTo>
                      <a:pt x="6070" y="290"/>
                    </a:lnTo>
                    <a:lnTo>
                      <a:pt x="6083" y="290"/>
                    </a:lnTo>
                    <a:lnTo>
                      <a:pt x="6083" y="290"/>
                    </a:lnTo>
                    <a:lnTo>
                      <a:pt x="6105" y="290"/>
                    </a:lnTo>
                    <a:lnTo>
                      <a:pt x="6105" y="260"/>
                    </a:lnTo>
                    <a:lnTo>
                      <a:pt x="6118" y="260"/>
                    </a:lnTo>
                    <a:lnTo>
                      <a:pt x="6118" y="266"/>
                    </a:lnTo>
                    <a:lnTo>
                      <a:pt x="6133" y="266"/>
                    </a:lnTo>
                    <a:lnTo>
                      <a:pt x="6133" y="222"/>
                    </a:lnTo>
                    <a:lnTo>
                      <a:pt x="6152" y="222"/>
                    </a:lnTo>
                    <a:lnTo>
                      <a:pt x="6152" y="148"/>
                    </a:lnTo>
                    <a:lnTo>
                      <a:pt x="6168" y="148"/>
                    </a:lnTo>
                    <a:lnTo>
                      <a:pt x="6168" y="103"/>
                    </a:lnTo>
                    <a:lnTo>
                      <a:pt x="6187" y="103"/>
                    </a:lnTo>
                    <a:lnTo>
                      <a:pt x="6187" y="60"/>
                    </a:lnTo>
                    <a:lnTo>
                      <a:pt x="6202" y="60"/>
                    </a:lnTo>
                    <a:lnTo>
                      <a:pt x="6202" y="41"/>
                    </a:lnTo>
                    <a:lnTo>
                      <a:pt x="6222" y="41"/>
                    </a:lnTo>
                    <a:lnTo>
                      <a:pt x="6222" y="41"/>
                    </a:lnTo>
                    <a:lnTo>
                      <a:pt x="6237" y="41"/>
                    </a:lnTo>
                    <a:lnTo>
                      <a:pt x="6237" y="25"/>
                    </a:lnTo>
                    <a:lnTo>
                      <a:pt x="6251" y="25"/>
                    </a:lnTo>
                    <a:lnTo>
                      <a:pt x="6251" y="25"/>
                    </a:lnTo>
                    <a:lnTo>
                      <a:pt x="6270" y="25"/>
                    </a:lnTo>
                    <a:lnTo>
                      <a:pt x="6270" y="36"/>
                    </a:lnTo>
                    <a:lnTo>
                      <a:pt x="6285" y="36"/>
                    </a:lnTo>
                    <a:lnTo>
                      <a:pt x="6285" y="36"/>
                    </a:lnTo>
                    <a:lnTo>
                      <a:pt x="6304" y="36"/>
                    </a:lnTo>
                    <a:lnTo>
                      <a:pt x="6304" y="99"/>
                    </a:lnTo>
                    <a:lnTo>
                      <a:pt x="6318" y="99"/>
                    </a:lnTo>
                    <a:lnTo>
                      <a:pt x="6318" y="226"/>
                    </a:lnTo>
                    <a:lnTo>
                      <a:pt x="6339" y="226"/>
                    </a:lnTo>
                    <a:lnTo>
                      <a:pt x="6339" y="285"/>
                    </a:lnTo>
                    <a:lnTo>
                      <a:pt x="6353" y="285"/>
                    </a:lnTo>
                    <a:lnTo>
                      <a:pt x="6353" y="295"/>
                    </a:lnTo>
                    <a:lnTo>
                      <a:pt x="6368" y="295"/>
                    </a:lnTo>
                    <a:lnTo>
                      <a:pt x="6368" y="330"/>
                    </a:lnTo>
                    <a:lnTo>
                      <a:pt x="6387" y="330"/>
                    </a:lnTo>
                    <a:lnTo>
                      <a:pt x="6387" y="320"/>
                    </a:lnTo>
                    <a:lnTo>
                      <a:pt x="6403" y="320"/>
                    </a:lnTo>
                    <a:lnTo>
                      <a:pt x="6403" y="320"/>
                    </a:lnTo>
                    <a:lnTo>
                      <a:pt x="6422" y="320"/>
                    </a:lnTo>
                    <a:lnTo>
                      <a:pt x="6422" y="344"/>
                    </a:lnTo>
                    <a:lnTo>
                      <a:pt x="6437" y="344"/>
                    </a:lnTo>
                    <a:lnTo>
                      <a:pt x="6437" y="314"/>
                    </a:lnTo>
                    <a:lnTo>
                      <a:pt x="6453" y="314"/>
                    </a:lnTo>
                    <a:lnTo>
                      <a:pt x="6453" y="305"/>
                    </a:lnTo>
                    <a:lnTo>
                      <a:pt x="6472" y="305"/>
                    </a:lnTo>
                    <a:lnTo>
                      <a:pt x="6472" y="285"/>
                    </a:lnTo>
                    <a:lnTo>
                      <a:pt x="6486" y="285"/>
                    </a:lnTo>
                    <a:lnTo>
                      <a:pt x="6486" y="285"/>
                    </a:lnTo>
                    <a:lnTo>
                      <a:pt x="6506" y="285"/>
                    </a:lnTo>
                    <a:lnTo>
                      <a:pt x="6506" y="266"/>
                    </a:lnTo>
                    <a:lnTo>
                      <a:pt x="6521" y="266"/>
                    </a:lnTo>
                    <a:lnTo>
                      <a:pt x="6521" y="266"/>
                    </a:lnTo>
                    <a:lnTo>
                      <a:pt x="6540" y="266"/>
                    </a:lnTo>
                    <a:lnTo>
                      <a:pt x="6540" y="456"/>
                    </a:lnTo>
                    <a:lnTo>
                      <a:pt x="6555" y="456"/>
                    </a:lnTo>
                    <a:lnTo>
                      <a:pt x="6555" y="456"/>
                    </a:lnTo>
                    <a:lnTo>
                      <a:pt x="6568" y="456"/>
                    </a:lnTo>
                    <a:lnTo>
                      <a:pt x="6568" y="456"/>
                    </a:lnTo>
                    <a:lnTo>
                      <a:pt x="6589" y="456"/>
                    </a:lnTo>
                    <a:lnTo>
                      <a:pt x="6589" y="456"/>
                    </a:lnTo>
                    <a:lnTo>
                      <a:pt x="6603" y="456"/>
                    </a:lnTo>
                    <a:lnTo>
                      <a:pt x="6603" y="456"/>
                    </a:lnTo>
                    <a:lnTo>
                      <a:pt x="6622" y="456"/>
                    </a:lnTo>
                    <a:lnTo>
                      <a:pt x="6622" y="456"/>
                    </a:lnTo>
                    <a:lnTo>
                      <a:pt x="6637" y="456"/>
                    </a:lnTo>
                    <a:lnTo>
                      <a:pt x="6637" y="456"/>
                    </a:lnTo>
                    <a:lnTo>
                      <a:pt x="6656" y="456"/>
                    </a:lnTo>
                    <a:lnTo>
                      <a:pt x="6656" y="456"/>
                    </a:lnTo>
                    <a:lnTo>
                      <a:pt x="6672" y="456"/>
                    </a:lnTo>
                    <a:lnTo>
                      <a:pt x="6672" y="456"/>
                    </a:lnTo>
                    <a:lnTo>
                      <a:pt x="6687" y="456"/>
                    </a:lnTo>
                    <a:lnTo>
                      <a:pt x="6687" y="456"/>
                    </a:lnTo>
                    <a:lnTo>
                      <a:pt x="6706" y="456"/>
                    </a:lnTo>
                    <a:lnTo>
                      <a:pt x="6706" y="456"/>
                    </a:lnTo>
                    <a:lnTo>
                      <a:pt x="6721" y="456"/>
                    </a:lnTo>
                    <a:lnTo>
                      <a:pt x="6721" y="456"/>
                    </a:lnTo>
                    <a:lnTo>
                      <a:pt x="6740" y="456"/>
                    </a:lnTo>
                    <a:lnTo>
                      <a:pt x="6740" y="456"/>
                    </a:lnTo>
                    <a:lnTo>
                      <a:pt x="6756" y="456"/>
                    </a:lnTo>
                    <a:lnTo>
                      <a:pt x="6756" y="456"/>
                    </a:lnTo>
                    <a:lnTo>
                      <a:pt x="6770" y="456"/>
                    </a:lnTo>
                    <a:lnTo>
                      <a:pt x="6770" y="456"/>
                    </a:lnTo>
                    <a:lnTo>
                      <a:pt x="6790" y="456"/>
                    </a:lnTo>
                    <a:lnTo>
                      <a:pt x="6790" y="245"/>
                    </a:lnTo>
                    <a:lnTo>
                      <a:pt x="6805" y="245"/>
                    </a:lnTo>
                    <a:lnTo>
                      <a:pt x="6805" y="245"/>
                    </a:lnTo>
                    <a:lnTo>
                      <a:pt x="6824" y="245"/>
                    </a:lnTo>
                    <a:lnTo>
                      <a:pt x="6824" y="222"/>
                    </a:lnTo>
                    <a:lnTo>
                      <a:pt x="6839" y="222"/>
                    </a:lnTo>
                    <a:lnTo>
                      <a:pt x="6839" y="212"/>
                    </a:lnTo>
                    <a:lnTo>
                      <a:pt x="6858" y="212"/>
                    </a:lnTo>
                    <a:lnTo>
                      <a:pt x="6858" y="236"/>
                    </a:lnTo>
                    <a:lnTo>
                      <a:pt x="6874" y="236"/>
                    </a:lnTo>
                    <a:lnTo>
                      <a:pt x="6874" y="241"/>
                    </a:lnTo>
                    <a:lnTo>
                      <a:pt x="6887" y="241"/>
                    </a:lnTo>
                    <a:lnTo>
                      <a:pt x="6887" y="245"/>
                    </a:lnTo>
                    <a:lnTo>
                      <a:pt x="6907" y="245"/>
                    </a:lnTo>
                    <a:lnTo>
                      <a:pt x="6907" y="212"/>
                    </a:lnTo>
                    <a:lnTo>
                      <a:pt x="6921" y="212"/>
                    </a:lnTo>
                    <a:lnTo>
                      <a:pt x="6921" y="172"/>
                    </a:lnTo>
                    <a:lnTo>
                      <a:pt x="6940" y="172"/>
                    </a:lnTo>
                    <a:lnTo>
                      <a:pt x="6940" y="153"/>
                    </a:lnTo>
                    <a:lnTo>
                      <a:pt x="6956" y="153"/>
                    </a:lnTo>
                    <a:lnTo>
                      <a:pt x="6956" y="134"/>
                    </a:lnTo>
                    <a:lnTo>
                      <a:pt x="6975" y="134"/>
                    </a:lnTo>
                    <a:lnTo>
                      <a:pt x="6975" y="124"/>
                    </a:lnTo>
                    <a:lnTo>
                      <a:pt x="6990" y="124"/>
                    </a:lnTo>
                    <a:lnTo>
                      <a:pt x="6990" y="118"/>
                    </a:lnTo>
                    <a:lnTo>
                      <a:pt x="7005" y="118"/>
                    </a:lnTo>
                    <a:lnTo>
                      <a:pt x="7005" y="103"/>
                    </a:lnTo>
                    <a:lnTo>
                      <a:pt x="7025" y="103"/>
                    </a:lnTo>
                    <a:lnTo>
                      <a:pt x="7025" y="103"/>
                    </a:lnTo>
                    <a:lnTo>
                      <a:pt x="7039" y="103"/>
                    </a:lnTo>
                    <a:lnTo>
                      <a:pt x="7039" y="99"/>
                    </a:lnTo>
                    <a:lnTo>
                      <a:pt x="7059" y="99"/>
                    </a:lnTo>
                    <a:lnTo>
                      <a:pt x="7059" y="118"/>
                    </a:lnTo>
                    <a:lnTo>
                      <a:pt x="7073" y="118"/>
                    </a:lnTo>
                    <a:lnTo>
                      <a:pt x="7073" y="197"/>
                    </a:lnTo>
                    <a:lnTo>
                      <a:pt x="7089" y="197"/>
                    </a:lnTo>
                    <a:lnTo>
                      <a:pt x="7089" y="236"/>
                    </a:lnTo>
                    <a:lnTo>
                      <a:pt x="7108" y="236"/>
                    </a:lnTo>
                    <a:lnTo>
                      <a:pt x="7108" y="232"/>
                    </a:lnTo>
                    <a:lnTo>
                      <a:pt x="7123" y="232"/>
                    </a:lnTo>
                    <a:lnTo>
                      <a:pt x="7123" y="241"/>
                    </a:lnTo>
                    <a:lnTo>
                      <a:pt x="7142" y="241"/>
                    </a:lnTo>
                    <a:lnTo>
                      <a:pt x="7142" y="232"/>
                    </a:lnTo>
                    <a:lnTo>
                      <a:pt x="7158" y="232"/>
                    </a:lnTo>
                    <a:lnTo>
                      <a:pt x="7158" y="232"/>
                    </a:lnTo>
                    <a:lnTo>
                      <a:pt x="7177" y="232"/>
                    </a:lnTo>
                    <a:lnTo>
                      <a:pt x="7177" y="245"/>
                    </a:lnTo>
                    <a:lnTo>
                      <a:pt x="7192" y="245"/>
                    </a:lnTo>
                    <a:lnTo>
                      <a:pt x="7192" y="236"/>
                    </a:lnTo>
                    <a:lnTo>
                      <a:pt x="7206" y="236"/>
                    </a:lnTo>
                    <a:lnTo>
                      <a:pt x="7206" y="232"/>
                    </a:lnTo>
                    <a:lnTo>
                      <a:pt x="7227" y="232"/>
                    </a:lnTo>
                    <a:lnTo>
                      <a:pt x="7227" y="245"/>
                    </a:lnTo>
                    <a:lnTo>
                      <a:pt x="7240" y="245"/>
                    </a:lnTo>
                    <a:lnTo>
                      <a:pt x="7240" y="251"/>
                    </a:lnTo>
                    <a:lnTo>
                      <a:pt x="7261" y="251"/>
                    </a:lnTo>
                    <a:lnTo>
                      <a:pt x="7261" y="241"/>
                    </a:lnTo>
                    <a:lnTo>
                      <a:pt x="7274" y="241"/>
                    </a:lnTo>
                    <a:lnTo>
                      <a:pt x="7274" y="266"/>
                    </a:lnTo>
                    <a:lnTo>
                      <a:pt x="7293" y="266"/>
                    </a:lnTo>
                    <a:lnTo>
                      <a:pt x="7293" y="456"/>
                    </a:lnTo>
                    <a:lnTo>
                      <a:pt x="7274" y="456"/>
                    </a:lnTo>
                    <a:lnTo>
                      <a:pt x="7274" y="456"/>
                    </a:lnTo>
                    <a:lnTo>
                      <a:pt x="7261" y="456"/>
                    </a:lnTo>
                    <a:lnTo>
                      <a:pt x="7261" y="456"/>
                    </a:lnTo>
                    <a:lnTo>
                      <a:pt x="7240" y="456"/>
                    </a:lnTo>
                    <a:lnTo>
                      <a:pt x="7240" y="456"/>
                    </a:lnTo>
                    <a:lnTo>
                      <a:pt x="7227" y="456"/>
                    </a:lnTo>
                    <a:lnTo>
                      <a:pt x="7227" y="456"/>
                    </a:lnTo>
                    <a:lnTo>
                      <a:pt x="7206" y="456"/>
                    </a:lnTo>
                    <a:lnTo>
                      <a:pt x="7206" y="456"/>
                    </a:lnTo>
                    <a:lnTo>
                      <a:pt x="7192" y="456"/>
                    </a:lnTo>
                    <a:lnTo>
                      <a:pt x="7192" y="456"/>
                    </a:lnTo>
                    <a:lnTo>
                      <a:pt x="7177" y="456"/>
                    </a:lnTo>
                    <a:lnTo>
                      <a:pt x="7177" y="456"/>
                    </a:lnTo>
                    <a:lnTo>
                      <a:pt x="7158" y="456"/>
                    </a:lnTo>
                    <a:lnTo>
                      <a:pt x="7158" y="456"/>
                    </a:lnTo>
                    <a:lnTo>
                      <a:pt x="7142" y="456"/>
                    </a:lnTo>
                    <a:lnTo>
                      <a:pt x="7142" y="456"/>
                    </a:lnTo>
                    <a:lnTo>
                      <a:pt x="7123" y="456"/>
                    </a:lnTo>
                    <a:lnTo>
                      <a:pt x="7123" y="456"/>
                    </a:lnTo>
                    <a:lnTo>
                      <a:pt x="7108" y="456"/>
                    </a:lnTo>
                    <a:lnTo>
                      <a:pt x="7108" y="456"/>
                    </a:lnTo>
                    <a:lnTo>
                      <a:pt x="7089" y="456"/>
                    </a:lnTo>
                    <a:lnTo>
                      <a:pt x="7089" y="456"/>
                    </a:lnTo>
                    <a:lnTo>
                      <a:pt x="7073" y="456"/>
                    </a:lnTo>
                    <a:lnTo>
                      <a:pt x="7073" y="456"/>
                    </a:lnTo>
                    <a:lnTo>
                      <a:pt x="7059" y="456"/>
                    </a:lnTo>
                    <a:lnTo>
                      <a:pt x="7059" y="456"/>
                    </a:lnTo>
                    <a:lnTo>
                      <a:pt x="7039" y="456"/>
                    </a:lnTo>
                    <a:lnTo>
                      <a:pt x="7039" y="456"/>
                    </a:lnTo>
                    <a:lnTo>
                      <a:pt x="7025" y="456"/>
                    </a:lnTo>
                    <a:lnTo>
                      <a:pt x="7025" y="456"/>
                    </a:lnTo>
                    <a:lnTo>
                      <a:pt x="7005" y="456"/>
                    </a:lnTo>
                    <a:lnTo>
                      <a:pt x="7005" y="456"/>
                    </a:lnTo>
                    <a:lnTo>
                      <a:pt x="6990" y="456"/>
                    </a:lnTo>
                    <a:lnTo>
                      <a:pt x="6990" y="456"/>
                    </a:lnTo>
                    <a:lnTo>
                      <a:pt x="6975" y="456"/>
                    </a:lnTo>
                    <a:lnTo>
                      <a:pt x="6975" y="456"/>
                    </a:lnTo>
                    <a:lnTo>
                      <a:pt x="6956" y="456"/>
                    </a:lnTo>
                    <a:lnTo>
                      <a:pt x="6956" y="456"/>
                    </a:lnTo>
                    <a:lnTo>
                      <a:pt x="6940" y="456"/>
                    </a:lnTo>
                    <a:lnTo>
                      <a:pt x="6940" y="456"/>
                    </a:lnTo>
                    <a:lnTo>
                      <a:pt x="6921" y="456"/>
                    </a:lnTo>
                    <a:lnTo>
                      <a:pt x="6921" y="456"/>
                    </a:lnTo>
                    <a:lnTo>
                      <a:pt x="6907" y="456"/>
                    </a:lnTo>
                    <a:lnTo>
                      <a:pt x="6907" y="456"/>
                    </a:lnTo>
                    <a:lnTo>
                      <a:pt x="6887" y="456"/>
                    </a:lnTo>
                    <a:lnTo>
                      <a:pt x="6887" y="456"/>
                    </a:lnTo>
                    <a:lnTo>
                      <a:pt x="6874" y="456"/>
                    </a:lnTo>
                    <a:lnTo>
                      <a:pt x="6874" y="456"/>
                    </a:lnTo>
                    <a:lnTo>
                      <a:pt x="6858" y="456"/>
                    </a:lnTo>
                    <a:lnTo>
                      <a:pt x="6858" y="456"/>
                    </a:lnTo>
                    <a:lnTo>
                      <a:pt x="6839" y="456"/>
                    </a:lnTo>
                    <a:lnTo>
                      <a:pt x="6839" y="456"/>
                    </a:lnTo>
                    <a:lnTo>
                      <a:pt x="6824" y="456"/>
                    </a:lnTo>
                    <a:lnTo>
                      <a:pt x="6824" y="456"/>
                    </a:lnTo>
                    <a:lnTo>
                      <a:pt x="6805" y="456"/>
                    </a:lnTo>
                    <a:lnTo>
                      <a:pt x="6805" y="456"/>
                    </a:lnTo>
                    <a:lnTo>
                      <a:pt x="6790" y="456"/>
                    </a:lnTo>
                    <a:lnTo>
                      <a:pt x="6790" y="456"/>
                    </a:lnTo>
                    <a:lnTo>
                      <a:pt x="6770" y="456"/>
                    </a:lnTo>
                    <a:lnTo>
                      <a:pt x="6770" y="456"/>
                    </a:lnTo>
                    <a:lnTo>
                      <a:pt x="6756" y="456"/>
                    </a:lnTo>
                    <a:lnTo>
                      <a:pt x="6756" y="456"/>
                    </a:lnTo>
                    <a:lnTo>
                      <a:pt x="6740" y="456"/>
                    </a:lnTo>
                    <a:lnTo>
                      <a:pt x="6740" y="456"/>
                    </a:lnTo>
                    <a:lnTo>
                      <a:pt x="6721" y="456"/>
                    </a:lnTo>
                    <a:lnTo>
                      <a:pt x="6721" y="456"/>
                    </a:lnTo>
                    <a:lnTo>
                      <a:pt x="6706" y="456"/>
                    </a:lnTo>
                    <a:lnTo>
                      <a:pt x="6706" y="456"/>
                    </a:lnTo>
                    <a:lnTo>
                      <a:pt x="6687" y="456"/>
                    </a:lnTo>
                    <a:lnTo>
                      <a:pt x="6687" y="456"/>
                    </a:lnTo>
                    <a:lnTo>
                      <a:pt x="6672" y="456"/>
                    </a:lnTo>
                    <a:lnTo>
                      <a:pt x="6672" y="456"/>
                    </a:lnTo>
                    <a:lnTo>
                      <a:pt x="6656" y="456"/>
                    </a:lnTo>
                    <a:lnTo>
                      <a:pt x="6656" y="456"/>
                    </a:lnTo>
                    <a:lnTo>
                      <a:pt x="6637" y="456"/>
                    </a:lnTo>
                    <a:lnTo>
                      <a:pt x="6637" y="456"/>
                    </a:lnTo>
                    <a:lnTo>
                      <a:pt x="6622" y="456"/>
                    </a:lnTo>
                    <a:lnTo>
                      <a:pt x="6622" y="456"/>
                    </a:lnTo>
                    <a:lnTo>
                      <a:pt x="6603" y="456"/>
                    </a:lnTo>
                    <a:lnTo>
                      <a:pt x="6603" y="456"/>
                    </a:lnTo>
                    <a:lnTo>
                      <a:pt x="6589" y="456"/>
                    </a:lnTo>
                    <a:lnTo>
                      <a:pt x="6589" y="456"/>
                    </a:lnTo>
                    <a:lnTo>
                      <a:pt x="6568" y="456"/>
                    </a:lnTo>
                    <a:lnTo>
                      <a:pt x="6568" y="456"/>
                    </a:lnTo>
                    <a:lnTo>
                      <a:pt x="6555" y="456"/>
                    </a:lnTo>
                    <a:lnTo>
                      <a:pt x="6555" y="456"/>
                    </a:lnTo>
                    <a:lnTo>
                      <a:pt x="6540" y="456"/>
                    </a:lnTo>
                    <a:lnTo>
                      <a:pt x="6540" y="456"/>
                    </a:lnTo>
                    <a:lnTo>
                      <a:pt x="6521" y="456"/>
                    </a:lnTo>
                    <a:lnTo>
                      <a:pt x="6521" y="456"/>
                    </a:lnTo>
                    <a:lnTo>
                      <a:pt x="6506" y="456"/>
                    </a:lnTo>
                    <a:lnTo>
                      <a:pt x="6506" y="456"/>
                    </a:lnTo>
                    <a:lnTo>
                      <a:pt x="6486" y="456"/>
                    </a:lnTo>
                    <a:lnTo>
                      <a:pt x="6486" y="456"/>
                    </a:lnTo>
                    <a:lnTo>
                      <a:pt x="6472" y="456"/>
                    </a:lnTo>
                    <a:lnTo>
                      <a:pt x="6472" y="456"/>
                    </a:lnTo>
                    <a:lnTo>
                      <a:pt x="6453" y="456"/>
                    </a:lnTo>
                    <a:lnTo>
                      <a:pt x="6453" y="456"/>
                    </a:lnTo>
                    <a:lnTo>
                      <a:pt x="6437" y="456"/>
                    </a:lnTo>
                    <a:lnTo>
                      <a:pt x="6437" y="456"/>
                    </a:lnTo>
                    <a:lnTo>
                      <a:pt x="6422" y="456"/>
                    </a:lnTo>
                    <a:lnTo>
                      <a:pt x="6422" y="456"/>
                    </a:lnTo>
                    <a:lnTo>
                      <a:pt x="6403" y="456"/>
                    </a:lnTo>
                    <a:lnTo>
                      <a:pt x="6403" y="456"/>
                    </a:lnTo>
                    <a:lnTo>
                      <a:pt x="6387" y="456"/>
                    </a:lnTo>
                    <a:lnTo>
                      <a:pt x="6387" y="456"/>
                    </a:lnTo>
                    <a:lnTo>
                      <a:pt x="6368" y="456"/>
                    </a:lnTo>
                    <a:lnTo>
                      <a:pt x="6368" y="456"/>
                    </a:lnTo>
                    <a:lnTo>
                      <a:pt x="6353" y="456"/>
                    </a:lnTo>
                    <a:lnTo>
                      <a:pt x="6353" y="456"/>
                    </a:lnTo>
                    <a:lnTo>
                      <a:pt x="6339" y="456"/>
                    </a:lnTo>
                    <a:lnTo>
                      <a:pt x="6339" y="456"/>
                    </a:lnTo>
                    <a:lnTo>
                      <a:pt x="6318" y="456"/>
                    </a:lnTo>
                    <a:lnTo>
                      <a:pt x="6318" y="456"/>
                    </a:lnTo>
                    <a:lnTo>
                      <a:pt x="6304" y="456"/>
                    </a:lnTo>
                    <a:lnTo>
                      <a:pt x="6304" y="456"/>
                    </a:lnTo>
                    <a:lnTo>
                      <a:pt x="6285" y="456"/>
                    </a:lnTo>
                    <a:lnTo>
                      <a:pt x="6285" y="456"/>
                    </a:lnTo>
                    <a:lnTo>
                      <a:pt x="6270" y="456"/>
                    </a:lnTo>
                    <a:lnTo>
                      <a:pt x="6270" y="456"/>
                    </a:lnTo>
                    <a:lnTo>
                      <a:pt x="6251" y="456"/>
                    </a:lnTo>
                    <a:lnTo>
                      <a:pt x="6251" y="456"/>
                    </a:lnTo>
                    <a:lnTo>
                      <a:pt x="6237" y="456"/>
                    </a:lnTo>
                    <a:lnTo>
                      <a:pt x="6237" y="456"/>
                    </a:lnTo>
                    <a:lnTo>
                      <a:pt x="6222" y="456"/>
                    </a:lnTo>
                    <a:lnTo>
                      <a:pt x="6222" y="456"/>
                    </a:lnTo>
                    <a:lnTo>
                      <a:pt x="6202" y="456"/>
                    </a:lnTo>
                    <a:lnTo>
                      <a:pt x="6202" y="456"/>
                    </a:lnTo>
                    <a:lnTo>
                      <a:pt x="6187" y="456"/>
                    </a:lnTo>
                    <a:lnTo>
                      <a:pt x="6187" y="456"/>
                    </a:lnTo>
                    <a:lnTo>
                      <a:pt x="6168" y="456"/>
                    </a:lnTo>
                    <a:lnTo>
                      <a:pt x="6168" y="456"/>
                    </a:lnTo>
                    <a:lnTo>
                      <a:pt x="6152" y="456"/>
                    </a:lnTo>
                    <a:lnTo>
                      <a:pt x="6152" y="456"/>
                    </a:lnTo>
                    <a:lnTo>
                      <a:pt x="6133" y="456"/>
                    </a:lnTo>
                    <a:lnTo>
                      <a:pt x="6133" y="456"/>
                    </a:lnTo>
                    <a:lnTo>
                      <a:pt x="6118" y="456"/>
                    </a:lnTo>
                    <a:lnTo>
                      <a:pt x="6118" y="456"/>
                    </a:lnTo>
                    <a:lnTo>
                      <a:pt x="6105" y="456"/>
                    </a:lnTo>
                    <a:lnTo>
                      <a:pt x="6105" y="456"/>
                    </a:lnTo>
                    <a:lnTo>
                      <a:pt x="6083" y="456"/>
                    </a:lnTo>
                    <a:lnTo>
                      <a:pt x="6083" y="456"/>
                    </a:lnTo>
                    <a:lnTo>
                      <a:pt x="6070" y="456"/>
                    </a:lnTo>
                    <a:lnTo>
                      <a:pt x="6070" y="456"/>
                    </a:lnTo>
                    <a:lnTo>
                      <a:pt x="6050" y="456"/>
                    </a:lnTo>
                    <a:lnTo>
                      <a:pt x="6050" y="456"/>
                    </a:lnTo>
                    <a:lnTo>
                      <a:pt x="6035" y="456"/>
                    </a:lnTo>
                    <a:lnTo>
                      <a:pt x="6035" y="456"/>
                    </a:lnTo>
                    <a:lnTo>
                      <a:pt x="6020" y="456"/>
                    </a:lnTo>
                    <a:lnTo>
                      <a:pt x="6020" y="456"/>
                    </a:lnTo>
                    <a:lnTo>
                      <a:pt x="6001" y="456"/>
                    </a:lnTo>
                    <a:lnTo>
                      <a:pt x="6001" y="456"/>
                    </a:lnTo>
                    <a:lnTo>
                      <a:pt x="5986" y="456"/>
                    </a:lnTo>
                    <a:lnTo>
                      <a:pt x="5986" y="456"/>
                    </a:lnTo>
                    <a:lnTo>
                      <a:pt x="5966" y="456"/>
                    </a:lnTo>
                    <a:lnTo>
                      <a:pt x="5966" y="456"/>
                    </a:lnTo>
                    <a:lnTo>
                      <a:pt x="5951" y="456"/>
                    </a:lnTo>
                    <a:lnTo>
                      <a:pt x="5951" y="456"/>
                    </a:lnTo>
                    <a:lnTo>
                      <a:pt x="5932" y="456"/>
                    </a:lnTo>
                    <a:lnTo>
                      <a:pt x="5932" y="456"/>
                    </a:lnTo>
                    <a:lnTo>
                      <a:pt x="5917" y="456"/>
                    </a:lnTo>
                    <a:lnTo>
                      <a:pt x="5917" y="456"/>
                    </a:lnTo>
                    <a:lnTo>
                      <a:pt x="5904" y="456"/>
                    </a:lnTo>
                    <a:lnTo>
                      <a:pt x="5904" y="456"/>
                    </a:lnTo>
                    <a:lnTo>
                      <a:pt x="5884" y="456"/>
                    </a:lnTo>
                    <a:lnTo>
                      <a:pt x="5884" y="456"/>
                    </a:lnTo>
                    <a:lnTo>
                      <a:pt x="5870" y="456"/>
                    </a:lnTo>
                    <a:lnTo>
                      <a:pt x="5870" y="456"/>
                    </a:lnTo>
                    <a:lnTo>
                      <a:pt x="5849" y="456"/>
                    </a:lnTo>
                    <a:lnTo>
                      <a:pt x="5849" y="456"/>
                    </a:lnTo>
                    <a:lnTo>
                      <a:pt x="5835" y="456"/>
                    </a:lnTo>
                    <a:lnTo>
                      <a:pt x="5835" y="456"/>
                    </a:lnTo>
                    <a:lnTo>
                      <a:pt x="5816" y="456"/>
                    </a:lnTo>
                    <a:lnTo>
                      <a:pt x="5816" y="456"/>
                    </a:lnTo>
                    <a:lnTo>
                      <a:pt x="5800" y="456"/>
                    </a:lnTo>
                    <a:lnTo>
                      <a:pt x="5800" y="456"/>
                    </a:lnTo>
                    <a:lnTo>
                      <a:pt x="5786" y="456"/>
                    </a:lnTo>
                    <a:lnTo>
                      <a:pt x="5786" y="456"/>
                    </a:lnTo>
                    <a:lnTo>
                      <a:pt x="5766" y="456"/>
                    </a:lnTo>
                    <a:lnTo>
                      <a:pt x="5766" y="456"/>
                    </a:lnTo>
                    <a:lnTo>
                      <a:pt x="5751" y="456"/>
                    </a:lnTo>
                    <a:lnTo>
                      <a:pt x="5751" y="456"/>
                    </a:lnTo>
                    <a:lnTo>
                      <a:pt x="5731" y="456"/>
                    </a:lnTo>
                    <a:lnTo>
                      <a:pt x="5731" y="456"/>
                    </a:lnTo>
                    <a:lnTo>
                      <a:pt x="5717" y="456"/>
                    </a:lnTo>
                    <a:lnTo>
                      <a:pt x="5717" y="456"/>
                    </a:lnTo>
                    <a:lnTo>
                      <a:pt x="5702" y="456"/>
                    </a:lnTo>
                    <a:lnTo>
                      <a:pt x="5702" y="456"/>
                    </a:lnTo>
                    <a:lnTo>
                      <a:pt x="5683" y="456"/>
                    </a:lnTo>
                    <a:lnTo>
                      <a:pt x="5683" y="456"/>
                    </a:lnTo>
                    <a:lnTo>
                      <a:pt x="5667" y="456"/>
                    </a:lnTo>
                    <a:lnTo>
                      <a:pt x="5667" y="456"/>
                    </a:lnTo>
                    <a:lnTo>
                      <a:pt x="5648" y="456"/>
                    </a:lnTo>
                    <a:lnTo>
                      <a:pt x="5648" y="456"/>
                    </a:lnTo>
                    <a:lnTo>
                      <a:pt x="5633" y="456"/>
                    </a:lnTo>
                    <a:lnTo>
                      <a:pt x="5633" y="456"/>
                    </a:lnTo>
                    <a:lnTo>
                      <a:pt x="5613" y="456"/>
                    </a:lnTo>
                    <a:lnTo>
                      <a:pt x="5613" y="456"/>
                    </a:lnTo>
                    <a:lnTo>
                      <a:pt x="5599" y="456"/>
                    </a:lnTo>
                    <a:lnTo>
                      <a:pt x="5599" y="456"/>
                    </a:lnTo>
                    <a:lnTo>
                      <a:pt x="5585" y="456"/>
                    </a:lnTo>
                    <a:lnTo>
                      <a:pt x="5585" y="456"/>
                    </a:lnTo>
                    <a:lnTo>
                      <a:pt x="5565" y="456"/>
                    </a:lnTo>
                    <a:lnTo>
                      <a:pt x="5565" y="456"/>
                    </a:lnTo>
                    <a:lnTo>
                      <a:pt x="5551" y="456"/>
                    </a:lnTo>
                    <a:lnTo>
                      <a:pt x="5551" y="456"/>
                    </a:lnTo>
                    <a:lnTo>
                      <a:pt x="5531" y="456"/>
                    </a:lnTo>
                    <a:lnTo>
                      <a:pt x="5531" y="456"/>
                    </a:lnTo>
                    <a:lnTo>
                      <a:pt x="5517" y="456"/>
                    </a:lnTo>
                    <a:lnTo>
                      <a:pt x="5517" y="456"/>
                    </a:lnTo>
                    <a:lnTo>
                      <a:pt x="5497" y="456"/>
                    </a:lnTo>
                    <a:lnTo>
                      <a:pt x="5497" y="456"/>
                    </a:lnTo>
                    <a:lnTo>
                      <a:pt x="5483" y="456"/>
                    </a:lnTo>
                    <a:lnTo>
                      <a:pt x="5483" y="456"/>
                    </a:lnTo>
                    <a:lnTo>
                      <a:pt x="5467" y="456"/>
                    </a:lnTo>
                    <a:lnTo>
                      <a:pt x="5467" y="456"/>
                    </a:lnTo>
                    <a:lnTo>
                      <a:pt x="5448" y="456"/>
                    </a:lnTo>
                    <a:lnTo>
                      <a:pt x="5448" y="456"/>
                    </a:lnTo>
                    <a:lnTo>
                      <a:pt x="5433" y="456"/>
                    </a:lnTo>
                    <a:lnTo>
                      <a:pt x="5433" y="456"/>
                    </a:lnTo>
                    <a:lnTo>
                      <a:pt x="5413" y="456"/>
                    </a:lnTo>
                    <a:lnTo>
                      <a:pt x="5413" y="456"/>
                    </a:lnTo>
                    <a:lnTo>
                      <a:pt x="5398" y="456"/>
                    </a:lnTo>
                    <a:lnTo>
                      <a:pt x="5398" y="456"/>
                    </a:lnTo>
                    <a:lnTo>
                      <a:pt x="5384" y="456"/>
                    </a:lnTo>
                    <a:lnTo>
                      <a:pt x="5384" y="456"/>
                    </a:lnTo>
                    <a:lnTo>
                      <a:pt x="5364" y="456"/>
                    </a:lnTo>
                    <a:lnTo>
                      <a:pt x="5364" y="456"/>
                    </a:lnTo>
                    <a:lnTo>
                      <a:pt x="5349" y="456"/>
                    </a:lnTo>
                    <a:lnTo>
                      <a:pt x="5349" y="456"/>
                    </a:lnTo>
                    <a:lnTo>
                      <a:pt x="5330" y="456"/>
                    </a:lnTo>
                    <a:lnTo>
                      <a:pt x="5330" y="456"/>
                    </a:lnTo>
                    <a:lnTo>
                      <a:pt x="5315" y="456"/>
                    </a:lnTo>
                    <a:lnTo>
                      <a:pt x="5315" y="456"/>
                    </a:lnTo>
                    <a:lnTo>
                      <a:pt x="5295" y="456"/>
                    </a:lnTo>
                    <a:lnTo>
                      <a:pt x="5295" y="456"/>
                    </a:lnTo>
                    <a:lnTo>
                      <a:pt x="5281" y="456"/>
                    </a:lnTo>
                    <a:lnTo>
                      <a:pt x="5281" y="456"/>
                    </a:lnTo>
                    <a:lnTo>
                      <a:pt x="5267" y="456"/>
                    </a:lnTo>
                    <a:lnTo>
                      <a:pt x="5267" y="456"/>
                    </a:lnTo>
                    <a:lnTo>
                      <a:pt x="5246" y="456"/>
                    </a:lnTo>
                    <a:lnTo>
                      <a:pt x="5246" y="456"/>
                    </a:lnTo>
                    <a:lnTo>
                      <a:pt x="5232" y="456"/>
                    </a:lnTo>
                    <a:lnTo>
                      <a:pt x="5232" y="456"/>
                    </a:lnTo>
                    <a:lnTo>
                      <a:pt x="5212" y="456"/>
                    </a:lnTo>
                    <a:lnTo>
                      <a:pt x="5212" y="456"/>
                    </a:lnTo>
                    <a:lnTo>
                      <a:pt x="5198" y="456"/>
                    </a:lnTo>
                    <a:lnTo>
                      <a:pt x="5198" y="456"/>
                    </a:lnTo>
                    <a:lnTo>
                      <a:pt x="5178" y="456"/>
                    </a:lnTo>
                    <a:lnTo>
                      <a:pt x="5178" y="456"/>
                    </a:lnTo>
                    <a:lnTo>
                      <a:pt x="5163" y="456"/>
                    </a:lnTo>
                    <a:lnTo>
                      <a:pt x="5163" y="456"/>
                    </a:lnTo>
                    <a:lnTo>
                      <a:pt x="5149" y="456"/>
                    </a:lnTo>
                    <a:lnTo>
                      <a:pt x="5149" y="456"/>
                    </a:lnTo>
                    <a:lnTo>
                      <a:pt x="5130" y="456"/>
                    </a:lnTo>
                    <a:lnTo>
                      <a:pt x="5130" y="456"/>
                    </a:lnTo>
                    <a:lnTo>
                      <a:pt x="5115" y="456"/>
                    </a:lnTo>
                    <a:lnTo>
                      <a:pt x="5115" y="456"/>
                    </a:lnTo>
                    <a:lnTo>
                      <a:pt x="5096" y="456"/>
                    </a:lnTo>
                    <a:lnTo>
                      <a:pt x="5096" y="456"/>
                    </a:lnTo>
                    <a:lnTo>
                      <a:pt x="5081" y="456"/>
                    </a:lnTo>
                    <a:lnTo>
                      <a:pt x="5081" y="456"/>
                    </a:lnTo>
                    <a:lnTo>
                      <a:pt x="5065" y="456"/>
                    </a:lnTo>
                    <a:lnTo>
                      <a:pt x="5065" y="456"/>
                    </a:lnTo>
                    <a:lnTo>
                      <a:pt x="5046" y="456"/>
                    </a:lnTo>
                    <a:lnTo>
                      <a:pt x="5046" y="456"/>
                    </a:lnTo>
                    <a:lnTo>
                      <a:pt x="5031" y="456"/>
                    </a:lnTo>
                    <a:lnTo>
                      <a:pt x="5031" y="456"/>
                    </a:lnTo>
                    <a:lnTo>
                      <a:pt x="5012" y="456"/>
                    </a:lnTo>
                    <a:lnTo>
                      <a:pt x="5012" y="456"/>
                    </a:lnTo>
                    <a:lnTo>
                      <a:pt x="4996" y="456"/>
                    </a:lnTo>
                    <a:lnTo>
                      <a:pt x="4996" y="456"/>
                    </a:lnTo>
                    <a:lnTo>
                      <a:pt x="4977" y="456"/>
                    </a:lnTo>
                    <a:lnTo>
                      <a:pt x="4977" y="456"/>
                    </a:lnTo>
                    <a:lnTo>
                      <a:pt x="4962" y="456"/>
                    </a:lnTo>
                    <a:lnTo>
                      <a:pt x="4962" y="456"/>
                    </a:lnTo>
                    <a:lnTo>
                      <a:pt x="4949" y="456"/>
                    </a:lnTo>
                    <a:lnTo>
                      <a:pt x="4949" y="456"/>
                    </a:lnTo>
                    <a:lnTo>
                      <a:pt x="4927" y="456"/>
                    </a:lnTo>
                    <a:lnTo>
                      <a:pt x="4927" y="456"/>
                    </a:lnTo>
                    <a:lnTo>
                      <a:pt x="4915" y="456"/>
                    </a:lnTo>
                    <a:lnTo>
                      <a:pt x="4915" y="456"/>
                    </a:lnTo>
                    <a:lnTo>
                      <a:pt x="4894" y="456"/>
                    </a:lnTo>
                    <a:lnTo>
                      <a:pt x="4894" y="456"/>
                    </a:lnTo>
                    <a:lnTo>
                      <a:pt x="4880" y="456"/>
                    </a:lnTo>
                    <a:lnTo>
                      <a:pt x="4880" y="456"/>
                    </a:lnTo>
                    <a:lnTo>
                      <a:pt x="4861" y="456"/>
                    </a:lnTo>
                    <a:lnTo>
                      <a:pt x="4861" y="456"/>
                    </a:lnTo>
                    <a:lnTo>
                      <a:pt x="4846" y="456"/>
                    </a:lnTo>
                    <a:lnTo>
                      <a:pt x="4846" y="456"/>
                    </a:lnTo>
                    <a:lnTo>
                      <a:pt x="4830" y="456"/>
                    </a:lnTo>
                    <a:lnTo>
                      <a:pt x="4830" y="456"/>
                    </a:lnTo>
                    <a:lnTo>
                      <a:pt x="4811" y="456"/>
                    </a:lnTo>
                    <a:lnTo>
                      <a:pt x="4811" y="456"/>
                    </a:lnTo>
                    <a:lnTo>
                      <a:pt x="4796" y="456"/>
                    </a:lnTo>
                    <a:lnTo>
                      <a:pt x="4796" y="456"/>
                    </a:lnTo>
                    <a:lnTo>
                      <a:pt x="4777" y="456"/>
                    </a:lnTo>
                    <a:lnTo>
                      <a:pt x="4777" y="456"/>
                    </a:lnTo>
                    <a:lnTo>
                      <a:pt x="4761" y="456"/>
                    </a:lnTo>
                    <a:lnTo>
                      <a:pt x="4761" y="456"/>
                    </a:lnTo>
                    <a:lnTo>
                      <a:pt x="4746" y="456"/>
                    </a:lnTo>
                    <a:lnTo>
                      <a:pt x="4746" y="456"/>
                    </a:lnTo>
                    <a:lnTo>
                      <a:pt x="4727" y="456"/>
                    </a:lnTo>
                    <a:lnTo>
                      <a:pt x="4727" y="456"/>
                    </a:lnTo>
                    <a:lnTo>
                      <a:pt x="4712" y="456"/>
                    </a:lnTo>
                    <a:lnTo>
                      <a:pt x="4712" y="456"/>
                    </a:lnTo>
                    <a:lnTo>
                      <a:pt x="4693" y="456"/>
                    </a:lnTo>
                    <a:lnTo>
                      <a:pt x="4693" y="456"/>
                    </a:lnTo>
                    <a:lnTo>
                      <a:pt x="4679" y="456"/>
                    </a:lnTo>
                    <a:lnTo>
                      <a:pt x="4679" y="456"/>
                    </a:lnTo>
                    <a:lnTo>
                      <a:pt x="4659" y="456"/>
                    </a:lnTo>
                    <a:lnTo>
                      <a:pt x="4659" y="456"/>
                    </a:lnTo>
                    <a:lnTo>
                      <a:pt x="4644" y="456"/>
                    </a:lnTo>
                    <a:lnTo>
                      <a:pt x="4644" y="456"/>
                    </a:lnTo>
                    <a:lnTo>
                      <a:pt x="4629" y="456"/>
                    </a:lnTo>
                    <a:lnTo>
                      <a:pt x="4629" y="456"/>
                    </a:lnTo>
                    <a:lnTo>
                      <a:pt x="4610" y="456"/>
                    </a:lnTo>
                    <a:lnTo>
                      <a:pt x="4610" y="456"/>
                    </a:lnTo>
                    <a:lnTo>
                      <a:pt x="4596" y="456"/>
                    </a:lnTo>
                    <a:lnTo>
                      <a:pt x="4596" y="456"/>
                    </a:lnTo>
                    <a:lnTo>
                      <a:pt x="4575" y="456"/>
                    </a:lnTo>
                    <a:lnTo>
                      <a:pt x="4575" y="456"/>
                    </a:lnTo>
                    <a:lnTo>
                      <a:pt x="4561" y="456"/>
                    </a:lnTo>
                    <a:lnTo>
                      <a:pt x="4561" y="456"/>
                    </a:lnTo>
                    <a:lnTo>
                      <a:pt x="4546" y="456"/>
                    </a:lnTo>
                    <a:lnTo>
                      <a:pt x="4546" y="456"/>
                    </a:lnTo>
                    <a:lnTo>
                      <a:pt x="4527" y="456"/>
                    </a:lnTo>
                    <a:lnTo>
                      <a:pt x="4527" y="456"/>
                    </a:lnTo>
                    <a:lnTo>
                      <a:pt x="4512" y="456"/>
                    </a:lnTo>
                    <a:lnTo>
                      <a:pt x="4512" y="456"/>
                    </a:lnTo>
                    <a:lnTo>
                      <a:pt x="4493" y="456"/>
                    </a:lnTo>
                    <a:lnTo>
                      <a:pt x="4493" y="456"/>
                    </a:lnTo>
                    <a:lnTo>
                      <a:pt x="4477" y="456"/>
                    </a:lnTo>
                    <a:lnTo>
                      <a:pt x="4477" y="456"/>
                    </a:lnTo>
                    <a:lnTo>
                      <a:pt x="4458" y="456"/>
                    </a:lnTo>
                    <a:lnTo>
                      <a:pt x="4458" y="456"/>
                    </a:lnTo>
                    <a:lnTo>
                      <a:pt x="4444" y="456"/>
                    </a:lnTo>
                    <a:lnTo>
                      <a:pt x="4444" y="456"/>
                    </a:lnTo>
                    <a:lnTo>
                      <a:pt x="4428" y="456"/>
                    </a:lnTo>
                    <a:lnTo>
                      <a:pt x="4428" y="456"/>
                    </a:lnTo>
                    <a:lnTo>
                      <a:pt x="4409" y="456"/>
                    </a:lnTo>
                    <a:lnTo>
                      <a:pt x="4409" y="456"/>
                    </a:lnTo>
                    <a:lnTo>
                      <a:pt x="4394" y="456"/>
                    </a:lnTo>
                    <a:lnTo>
                      <a:pt x="4394" y="456"/>
                    </a:lnTo>
                    <a:lnTo>
                      <a:pt x="4375" y="456"/>
                    </a:lnTo>
                    <a:lnTo>
                      <a:pt x="4375" y="456"/>
                    </a:lnTo>
                    <a:lnTo>
                      <a:pt x="4359" y="456"/>
                    </a:lnTo>
                    <a:lnTo>
                      <a:pt x="4359" y="456"/>
                    </a:lnTo>
                    <a:lnTo>
                      <a:pt x="4340" y="456"/>
                    </a:lnTo>
                    <a:lnTo>
                      <a:pt x="4340" y="456"/>
                    </a:lnTo>
                    <a:lnTo>
                      <a:pt x="4326" y="456"/>
                    </a:lnTo>
                    <a:lnTo>
                      <a:pt x="4326" y="456"/>
                    </a:lnTo>
                    <a:lnTo>
                      <a:pt x="4310" y="456"/>
                    </a:lnTo>
                    <a:lnTo>
                      <a:pt x="4310" y="456"/>
                    </a:lnTo>
                    <a:lnTo>
                      <a:pt x="4291" y="456"/>
                    </a:lnTo>
                    <a:lnTo>
                      <a:pt x="4291" y="456"/>
                    </a:lnTo>
                    <a:lnTo>
                      <a:pt x="4276" y="456"/>
                    </a:lnTo>
                    <a:lnTo>
                      <a:pt x="4276" y="456"/>
                    </a:lnTo>
                    <a:lnTo>
                      <a:pt x="4257" y="456"/>
                    </a:lnTo>
                    <a:lnTo>
                      <a:pt x="4257" y="456"/>
                    </a:lnTo>
                    <a:lnTo>
                      <a:pt x="4243" y="456"/>
                    </a:lnTo>
                    <a:lnTo>
                      <a:pt x="4243" y="456"/>
                    </a:lnTo>
                    <a:lnTo>
                      <a:pt x="4228" y="456"/>
                    </a:lnTo>
                    <a:lnTo>
                      <a:pt x="4228" y="456"/>
                    </a:lnTo>
                    <a:lnTo>
                      <a:pt x="4209" y="456"/>
                    </a:lnTo>
                    <a:lnTo>
                      <a:pt x="4209" y="456"/>
                    </a:lnTo>
                    <a:lnTo>
                      <a:pt x="4194" y="456"/>
                    </a:lnTo>
                    <a:lnTo>
                      <a:pt x="4194" y="456"/>
                    </a:lnTo>
                    <a:lnTo>
                      <a:pt x="4174" y="456"/>
                    </a:lnTo>
                    <a:lnTo>
                      <a:pt x="4174" y="456"/>
                    </a:lnTo>
                    <a:lnTo>
                      <a:pt x="4159" y="456"/>
                    </a:lnTo>
                    <a:lnTo>
                      <a:pt x="4159" y="456"/>
                    </a:lnTo>
                    <a:lnTo>
                      <a:pt x="4140" y="456"/>
                    </a:lnTo>
                    <a:lnTo>
                      <a:pt x="4140" y="456"/>
                    </a:lnTo>
                    <a:lnTo>
                      <a:pt x="4125" y="456"/>
                    </a:lnTo>
                    <a:lnTo>
                      <a:pt x="4125" y="456"/>
                    </a:lnTo>
                    <a:lnTo>
                      <a:pt x="4111" y="456"/>
                    </a:lnTo>
                    <a:lnTo>
                      <a:pt x="4111" y="456"/>
                    </a:lnTo>
                    <a:lnTo>
                      <a:pt x="4091" y="456"/>
                    </a:lnTo>
                    <a:lnTo>
                      <a:pt x="4091" y="456"/>
                    </a:lnTo>
                    <a:lnTo>
                      <a:pt x="4075" y="456"/>
                    </a:lnTo>
                    <a:lnTo>
                      <a:pt x="4075" y="456"/>
                    </a:lnTo>
                    <a:lnTo>
                      <a:pt x="4056" y="456"/>
                    </a:lnTo>
                    <a:lnTo>
                      <a:pt x="4056" y="456"/>
                    </a:lnTo>
                    <a:lnTo>
                      <a:pt x="4041" y="456"/>
                    </a:lnTo>
                    <a:lnTo>
                      <a:pt x="4041" y="456"/>
                    </a:lnTo>
                    <a:lnTo>
                      <a:pt x="4022" y="456"/>
                    </a:lnTo>
                    <a:lnTo>
                      <a:pt x="4022" y="456"/>
                    </a:lnTo>
                    <a:lnTo>
                      <a:pt x="4006" y="456"/>
                    </a:lnTo>
                    <a:lnTo>
                      <a:pt x="4006" y="456"/>
                    </a:lnTo>
                    <a:lnTo>
                      <a:pt x="3993" y="456"/>
                    </a:lnTo>
                    <a:lnTo>
                      <a:pt x="3993" y="456"/>
                    </a:lnTo>
                    <a:lnTo>
                      <a:pt x="3973" y="456"/>
                    </a:lnTo>
                    <a:lnTo>
                      <a:pt x="3973" y="456"/>
                    </a:lnTo>
                    <a:lnTo>
                      <a:pt x="3958" y="456"/>
                    </a:lnTo>
                    <a:lnTo>
                      <a:pt x="3958" y="456"/>
                    </a:lnTo>
                    <a:lnTo>
                      <a:pt x="3938" y="456"/>
                    </a:lnTo>
                    <a:lnTo>
                      <a:pt x="3938" y="456"/>
                    </a:lnTo>
                    <a:lnTo>
                      <a:pt x="3924" y="456"/>
                    </a:lnTo>
                    <a:lnTo>
                      <a:pt x="3924" y="456"/>
                    </a:lnTo>
                    <a:lnTo>
                      <a:pt x="3910" y="456"/>
                    </a:lnTo>
                    <a:lnTo>
                      <a:pt x="3910" y="456"/>
                    </a:lnTo>
                    <a:lnTo>
                      <a:pt x="3891" y="456"/>
                    </a:lnTo>
                    <a:lnTo>
                      <a:pt x="3891" y="456"/>
                    </a:lnTo>
                    <a:lnTo>
                      <a:pt x="3876" y="456"/>
                    </a:lnTo>
                    <a:lnTo>
                      <a:pt x="3876" y="456"/>
                    </a:lnTo>
                    <a:lnTo>
                      <a:pt x="3856" y="456"/>
                    </a:lnTo>
                    <a:lnTo>
                      <a:pt x="3856" y="456"/>
                    </a:lnTo>
                    <a:lnTo>
                      <a:pt x="3841" y="456"/>
                    </a:lnTo>
                    <a:lnTo>
                      <a:pt x="3841" y="456"/>
                    </a:lnTo>
                    <a:lnTo>
                      <a:pt x="3822" y="456"/>
                    </a:lnTo>
                    <a:lnTo>
                      <a:pt x="3822" y="456"/>
                    </a:lnTo>
                    <a:lnTo>
                      <a:pt x="3806" y="456"/>
                    </a:lnTo>
                    <a:lnTo>
                      <a:pt x="3806" y="456"/>
                    </a:lnTo>
                    <a:lnTo>
                      <a:pt x="3791" y="456"/>
                    </a:lnTo>
                    <a:lnTo>
                      <a:pt x="3791" y="456"/>
                    </a:lnTo>
                    <a:lnTo>
                      <a:pt x="3772" y="456"/>
                    </a:lnTo>
                    <a:lnTo>
                      <a:pt x="3772" y="456"/>
                    </a:lnTo>
                    <a:lnTo>
                      <a:pt x="3758" y="456"/>
                    </a:lnTo>
                    <a:lnTo>
                      <a:pt x="3758" y="456"/>
                    </a:lnTo>
                    <a:lnTo>
                      <a:pt x="3738" y="456"/>
                    </a:lnTo>
                    <a:lnTo>
                      <a:pt x="3738" y="456"/>
                    </a:lnTo>
                    <a:lnTo>
                      <a:pt x="3724" y="456"/>
                    </a:lnTo>
                    <a:lnTo>
                      <a:pt x="3724" y="456"/>
                    </a:lnTo>
                    <a:lnTo>
                      <a:pt x="3704" y="456"/>
                    </a:lnTo>
                    <a:lnTo>
                      <a:pt x="3704" y="456"/>
                    </a:lnTo>
                    <a:lnTo>
                      <a:pt x="3689" y="456"/>
                    </a:lnTo>
                    <a:lnTo>
                      <a:pt x="3689" y="456"/>
                    </a:lnTo>
                    <a:lnTo>
                      <a:pt x="3674" y="456"/>
                    </a:lnTo>
                    <a:lnTo>
                      <a:pt x="3674" y="456"/>
                    </a:lnTo>
                    <a:lnTo>
                      <a:pt x="3654" y="456"/>
                    </a:lnTo>
                    <a:lnTo>
                      <a:pt x="3654" y="456"/>
                    </a:lnTo>
                    <a:lnTo>
                      <a:pt x="3640" y="456"/>
                    </a:lnTo>
                    <a:lnTo>
                      <a:pt x="3640" y="456"/>
                    </a:lnTo>
                    <a:lnTo>
                      <a:pt x="3620" y="456"/>
                    </a:lnTo>
                    <a:lnTo>
                      <a:pt x="3620" y="456"/>
                    </a:lnTo>
                    <a:lnTo>
                      <a:pt x="3605" y="456"/>
                    </a:lnTo>
                    <a:lnTo>
                      <a:pt x="3605" y="456"/>
                    </a:lnTo>
                    <a:lnTo>
                      <a:pt x="3591" y="456"/>
                    </a:lnTo>
                    <a:lnTo>
                      <a:pt x="3591" y="456"/>
                    </a:lnTo>
                    <a:lnTo>
                      <a:pt x="3571" y="456"/>
                    </a:lnTo>
                    <a:lnTo>
                      <a:pt x="3571" y="456"/>
                    </a:lnTo>
                    <a:lnTo>
                      <a:pt x="3558" y="456"/>
                    </a:lnTo>
                    <a:lnTo>
                      <a:pt x="3558" y="456"/>
                    </a:lnTo>
                    <a:lnTo>
                      <a:pt x="3538" y="456"/>
                    </a:lnTo>
                    <a:lnTo>
                      <a:pt x="3538" y="456"/>
                    </a:lnTo>
                    <a:lnTo>
                      <a:pt x="3524" y="456"/>
                    </a:lnTo>
                    <a:lnTo>
                      <a:pt x="3524" y="456"/>
                    </a:lnTo>
                    <a:lnTo>
                      <a:pt x="3504" y="456"/>
                    </a:lnTo>
                    <a:lnTo>
                      <a:pt x="3504" y="456"/>
                    </a:lnTo>
                    <a:lnTo>
                      <a:pt x="3489" y="456"/>
                    </a:lnTo>
                    <a:lnTo>
                      <a:pt x="3489" y="456"/>
                    </a:lnTo>
                    <a:lnTo>
                      <a:pt x="3474" y="456"/>
                    </a:lnTo>
                    <a:lnTo>
                      <a:pt x="3474" y="456"/>
                    </a:lnTo>
                    <a:lnTo>
                      <a:pt x="3454" y="456"/>
                    </a:lnTo>
                    <a:lnTo>
                      <a:pt x="3454" y="456"/>
                    </a:lnTo>
                    <a:lnTo>
                      <a:pt x="3439" y="456"/>
                    </a:lnTo>
                    <a:lnTo>
                      <a:pt x="3439" y="456"/>
                    </a:lnTo>
                    <a:lnTo>
                      <a:pt x="3420" y="456"/>
                    </a:lnTo>
                    <a:lnTo>
                      <a:pt x="3420" y="456"/>
                    </a:lnTo>
                    <a:lnTo>
                      <a:pt x="3405" y="456"/>
                    </a:lnTo>
                    <a:lnTo>
                      <a:pt x="3405" y="456"/>
                    </a:lnTo>
                    <a:lnTo>
                      <a:pt x="3385" y="456"/>
                    </a:lnTo>
                    <a:lnTo>
                      <a:pt x="3385" y="456"/>
                    </a:lnTo>
                    <a:lnTo>
                      <a:pt x="3370" y="456"/>
                    </a:lnTo>
                    <a:lnTo>
                      <a:pt x="3370" y="456"/>
                    </a:lnTo>
                    <a:lnTo>
                      <a:pt x="3356" y="456"/>
                    </a:lnTo>
                    <a:lnTo>
                      <a:pt x="3356" y="456"/>
                    </a:lnTo>
                    <a:lnTo>
                      <a:pt x="3337" y="456"/>
                    </a:lnTo>
                    <a:lnTo>
                      <a:pt x="3337" y="456"/>
                    </a:lnTo>
                    <a:lnTo>
                      <a:pt x="3321" y="456"/>
                    </a:lnTo>
                    <a:lnTo>
                      <a:pt x="3321" y="456"/>
                    </a:lnTo>
                    <a:lnTo>
                      <a:pt x="3301" y="456"/>
                    </a:lnTo>
                    <a:lnTo>
                      <a:pt x="3301" y="456"/>
                    </a:lnTo>
                    <a:lnTo>
                      <a:pt x="3287" y="456"/>
                    </a:lnTo>
                    <a:lnTo>
                      <a:pt x="3287" y="456"/>
                    </a:lnTo>
                    <a:lnTo>
                      <a:pt x="3274" y="456"/>
                    </a:lnTo>
                    <a:lnTo>
                      <a:pt x="3274" y="456"/>
                    </a:lnTo>
                    <a:lnTo>
                      <a:pt x="3253" y="456"/>
                    </a:lnTo>
                    <a:lnTo>
                      <a:pt x="3253" y="456"/>
                    </a:lnTo>
                    <a:lnTo>
                      <a:pt x="3239" y="456"/>
                    </a:lnTo>
                    <a:lnTo>
                      <a:pt x="3239" y="456"/>
                    </a:lnTo>
                    <a:lnTo>
                      <a:pt x="3219" y="456"/>
                    </a:lnTo>
                    <a:lnTo>
                      <a:pt x="3219" y="456"/>
                    </a:lnTo>
                    <a:lnTo>
                      <a:pt x="3205" y="456"/>
                    </a:lnTo>
                    <a:lnTo>
                      <a:pt x="3205" y="456"/>
                    </a:lnTo>
                    <a:lnTo>
                      <a:pt x="3185" y="456"/>
                    </a:lnTo>
                    <a:lnTo>
                      <a:pt x="3185" y="456"/>
                    </a:lnTo>
                    <a:lnTo>
                      <a:pt x="3170" y="456"/>
                    </a:lnTo>
                    <a:lnTo>
                      <a:pt x="3170" y="456"/>
                    </a:lnTo>
                    <a:lnTo>
                      <a:pt x="3155" y="456"/>
                    </a:lnTo>
                    <a:lnTo>
                      <a:pt x="3155" y="456"/>
                    </a:lnTo>
                    <a:lnTo>
                      <a:pt x="3136" y="456"/>
                    </a:lnTo>
                    <a:lnTo>
                      <a:pt x="3136" y="456"/>
                    </a:lnTo>
                    <a:lnTo>
                      <a:pt x="3121" y="456"/>
                    </a:lnTo>
                    <a:lnTo>
                      <a:pt x="3121" y="456"/>
                    </a:lnTo>
                    <a:lnTo>
                      <a:pt x="3102" y="456"/>
                    </a:lnTo>
                    <a:lnTo>
                      <a:pt x="3102" y="456"/>
                    </a:lnTo>
                    <a:lnTo>
                      <a:pt x="3086" y="456"/>
                    </a:lnTo>
                    <a:lnTo>
                      <a:pt x="3086" y="456"/>
                    </a:lnTo>
                    <a:lnTo>
                      <a:pt x="3067" y="456"/>
                    </a:lnTo>
                    <a:lnTo>
                      <a:pt x="3067" y="456"/>
                    </a:lnTo>
                    <a:lnTo>
                      <a:pt x="3053" y="456"/>
                    </a:lnTo>
                    <a:lnTo>
                      <a:pt x="3053" y="456"/>
                    </a:lnTo>
                    <a:lnTo>
                      <a:pt x="3037" y="456"/>
                    </a:lnTo>
                    <a:lnTo>
                      <a:pt x="3037" y="456"/>
                    </a:lnTo>
                    <a:lnTo>
                      <a:pt x="3018" y="456"/>
                    </a:lnTo>
                    <a:lnTo>
                      <a:pt x="3018" y="456"/>
                    </a:lnTo>
                    <a:lnTo>
                      <a:pt x="3003" y="456"/>
                    </a:lnTo>
                    <a:lnTo>
                      <a:pt x="3003" y="456"/>
                    </a:lnTo>
                    <a:lnTo>
                      <a:pt x="2984" y="456"/>
                    </a:lnTo>
                    <a:lnTo>
                      <a:pt x="2984" y="456"/>
                    </a:lnTo>
                    <a:lnTo>
                      <a:pt x="2968" y="456"/>
                    </a:lnTo>
                    <a:lnTo>
                      <a:pt x="2968" y="456"/>
                    </a:lnTo>
                    <a:lnTo>
                      <a:pt x="2955" y="456"/>
                    </a:lnTo>
                    <a:lnTo>
                      <a:pt x="2955" y="456"/>
                    </a:lnTo>
                    <a:lnTo>
                      <a:pt x="2935" y="456"/>
                    </a:lnTo>
                    <a:lnTo>
                      <a:pt x="2935" y="456"/>
                    </a:lnTo>
                    <a:lnTo>
                      <a:pt x="2921" y="456"/>
                    </a:lnTo>
                    <a:lnTo>
                      <a:pt x="2921" y="456"/>
                    </a:lnTo>
                    <a:lnTo>
                      <a:pt x="2900" y="456"/>
                    </a:lnTo>
                    <a:lnTo>
                      <a:pt x="2900" y="456"/>
                    </a:lnTo>
                    <a:lnTo>
                      <a:pt x="2886" y="456"/>
                    </a:lnTo>
                    <a:lnTo>
                      <a:pt x="2886" y="456"/>
                    </a:lnTo>
                    <a:lnTo>
                      <a:pt x="2867" y="456"/>
                    </a:lnTo>
                    <a:lnTo>
                      <a:pt x="2867" y="456"/>
                    </a:lnTo>
                    <a:lnTo>
                      <a:pt x="2852" y="456"/>
                    </a:lnTo>
                    <a:lnTo>
                      <a:pt x="2852" y="456"/>
                    </a:lnTo>
                    <a:lnTo>
                      <a:pt x="2837" y="456"/>
                    </a:lnTo>
                    <a:lnTo>
                      <a:pt x="2837" y="456"/>
                    </a:lnTo>
                    <a:lnTo>
                      <a:pt x="2818" y="456"/>
                    </a:lnTo>
                    <a:lnTo>
                      <a:pt x="2818" y="456"/>
                    </a:lnTo>
                    <a:lnTo>
                      <a:pt x="2803" y="456"/>
                    </a:lnTo>
                    <a:lnTo>
                      <a:pt x="2803" y="456"/>
                    </a:lnTo>
                    <a:lnTo>
                      <a:pt x="2783" y="456"/>
                    </a:lnTo>
                    <a:lnTo>
                      <a:pt x="2783" y="456"/>
                    </a:lnTo>
                    <a:lnTo>
                      <a:pt x="2769" y="456"/>
                    </a:lnTo>
                    <a:lnTo>
                      <a:pt x="2769" y="456"/>
                    </a:lnTo>
                    <a:lnTo>
                      <a:pt x="2750" y="456"/>
                    </a:lnTo>
                    <a:lnTo>
                      <a:pt x="2750" y="456"/>
                    </a:lnTo>
                    <a:lnTo>
                      <a:pt x="2734" y="456"/>
                    </a:lnTo>
                    <a:lnTo>
                      <a:pt x="2734" y="456"/>
                    </a:lnTo>
                    <a:lnTo>
                      <a:pt x="2719" y="456"/>
                    </a:lnTo>
                    <a:lnTo>
                      <a:pt x="2719" y="456"/>
                    </a:lnTo>
                    <a:lnTo>
                      <a:pt x="2700" y="456"/>
                    </a:lnTo>
                    <a:lnTo>
                      <a:pt x="2700" y="456"/>
                    </a:lnTo>
                    <a:lnTo>
                      <a:pt x="2684" y="456"/>
                    </a:lnTo>
                    <a:lnTo>
                      <a:pt x="2684" y="456"/>
                    </a:lnTo>
                    <a:lnTo>
                      <a:pt x="2665" y="456"/>
                    </a:lnTo>
                    <a:lnTo>
                      <a:pt x="2665" y="456"/>
                    </a:lnTo>
                    <a:lnTo>
                      <a:pt x="2650" y="456"/>
                    </a:lnTo>
                    <a:lnTo>
                      <a:pt x="2650" y="456"/>
                    </a:lnTo>
                    <a:lnTo>
                      <a:pt x="2634" y="456"/>
                    </a:lnTo>
                    <a:lnTo>
                      <a:pt x="2634" y="456"/>
                    </a:lnTo>
                    <a:lnTo>
                      <a:pt x="2615" y="456"/>
                    </a:lnTo>
                    <a:lnTo>
                      <a:pt x="2615" y="456"/>
                    </a:lnTo>
                    <a:lnTo>
                      <a:pt x="2602" y="456"/>
                    </a:lnTo>
                    <a:lnTo>
                      <a:pt x="2602" y="456"/>
                    </a:lnTo>
                    <a:lnTo>
                      <a:pt x="2581" y="456"/>
                    </a:lnTo>
                    <a:lnTo>
                      <a:pt x="2581" y="456"/>
                    </a:lnTo>
                    <a:lnTo>
                      <a:pt x="2568" y="456"/>
                    </a:lnTo>
                    <a:lnTo>
                      <a:pt x="2568" y="456"/>
                    </a:lnTo>
                    <a:lnTo>
                      <a:pt x="2547" y="456"/>
                    </a:lnTo>
                    <a:lnTo>
                      <a:pt x="2547" y="456"/>
                    </a:lnTo>
                    <a:lnTo>
                      <a:pt x="2534" y="456"/>
                    </a:lnTo>
                    <a:lnTo>
                      <a:pt x="2534" y="456"/>
                    </a:lnTo>
                    <a:lnTo>
                      <a:pt x="2519" y="456"/>
                    </a:lnTo>
                    <a:lnTo>
                      <a:pt x="2519" y="456"/>
                    </a:lnTo>
                    <a:lnTo>
                      <a:pt x="2499" y="456"/>
                    </a:lnTo>
                    <a:lnTo>
                      <a:pt x="2499" y="456"/>
                    </a:lnTo>
                    <a:lnTo>
                      <a:pt x="2484" y="456"/>
                    </a:lnTo>
                    <a:lnTo>
                      <a:pt x="2484" y="456"/>
                    </a:lnTo>
                    <a:lnTo>
                      <a:pt x="2465" y="456"/>
                    </a:lnTo>
                    <a:lnTo>
                      <a:pt x="2465" y="456"/>
                    </a:lnTo>
                    <a:lnTo>
                      <a:pt x="2450" y="456"/>
                    </a:lnTo>
                    <a:lnTo>
                      <a:pt x="2450" y="456"/>
                    </a:lnTo>
                    <a:lnTo>
                      <a:pt x="2431" y="456"/>
                    </a:lnTo>
                    <a:lnTo>
                      <a:pt x="2431" y="456"/>
                    </a:lnTo>
                    <a:lnTo>
                      <a:pt x="2415" y="456"/>
                    </a:lnTo>
                    <a:lnTo>
                      <a:pt x="2415" y="456"/>
                    </a:lnTo>
                    <a:lnTo>
                      <a:pt x="2400" y="456"/>
                    </a:lnTo>
                    <a:lnTo>
                      <a:pt x="2400" y="456"/>
                    </a:lnTo>
                    <a:lnTo>
                      <a:pt x="2381" y="456"/>
                    </a:lnTo>
                    <a:lnTo>
                      <a:pt x="2381" y="456"/>
                    </a:lnTo>
                    <a:lnTo>
                      <a:pt x="2367" y="456"/>
                    </a:lnTo>
                    <a:lnTo>
                      <a:pt x="2367" y="456"/>
                    </a:lnTo>
                    <a:lnTo>
                      <a:pt x="2347" y="456"/>
                    </a:lnTo>
                    <a:lnTo>
                      <a:pt x="2347" y="456"/>
                    </a:lnTo>
                    <a:lnTo>
                      <a:pt x="2332" y="456"/>
                    </a:lnTo>
                    <a:lnTo>
                      <a:pt x="2332" y="456"/>
                    </a:lnTo>
                    <a:lnTo>
                      <a:pt x="2317" y="456"/>
                    </a:lnTo>
                    <a:lnTo>
                      <a:pt x="2317" y="456"/>
                    </a:lnTo>
                    <a:lnTo>
                      <a:pt x="2298" y="456"/>
                    </a:lnTo>
                    <a:lnTo>
                      <a:pt x="2298" y="456"/>
                    </a:lnTo>
                    <a:lnTo>
                      <a:pt x="2282" y="456"/>
                    </a:lnTo>
                    <a:lnTo>
                      <a:pt x="2282" y="456"/>
                    </a:lnTo>
                    <a:lnTo>
                      <a:pt x="2263" y="456"/>
                    </a:lnTo>
                    <a:lnTo>
                      <a:pt x="2263" y="456"/>
                    </a:lnTo>
                    <a:lnTo>
                      <a:pt x="2249" y="456"/>
                    </a:lnTo>
                    <a:lnTo>
                      <a:pt x="2249" y="456"/>
                    </a:lnTo>
                    <a:lnTo>
                      <a:pt x="2229" y="456"/>
                    </a:lnTo>
                    <a:lnTo>
                      <a:pt x="2229" y="456"/>
                    </a:lnTo>
                    <a:lnTo>
                      <a:pt x="2215" y="456"/>
                    </a:lnTo>
                    <a:lnTo>
                      <a:pt x="2215" y="456"/>
                    </a:lnTo>
                    <a:lnTo>
                      <a:pt x="2200" y="456"/>
                    </a:lnTo>
                    <a:lnTo>
                      <a:pt x="2200" y="456"/>
                    </a:lnTo>
                    <a:lnTo>
                      <a:pt x="2180" y="456"/>
                    </a:lnTo>
                    <a:lnTo>
                      <a:pt x="2180" y="456"/>
                    </a:lnTo>
                    <a:lnTo>
                      <a:pt x="2166" y="456"/>
                    </a:lnTo>
                    <a:lnTo>
                      <a:pt x="2166" y="456"/>
                    </a:lnTo>
                    <a:lnTo>
                      <a:pt x="2147" y="456"/>
                    </a:lnTo>
                    <a:lnTo>
                      <a:pt x="2147" y="456"/>
                    </a:lnTo>
                    <a:lnTo>
                      <a:pt x="2132" y="456"/>
                    </a:lnTo>
                    <a:lnTo>
                      <a:pt x="2132" y="456"/>
                    </a:lnTo>
                    <a:lnTo>
                      <a:pt x="2117" y="456"/>
                    </a:lnTo>
                    <a:lnTo>
                      <a:pt x="2117" y="456"/>
                    </a:lnTo>
                    <a:lnTo>
                      <a:pt x="2097" y="456"/>
                    </a:lnTo>
                    <a:lnTo>
                      <a:pt x="2097" y="456"/>
                    </a:lnTo>
                    <a:lnTo>
                      <a:pt x="2082" y="456"/>
                    </a:lnTo>
                    <a:lnTo>
                      <a:pt x="2082" y="456"/>
                    </a:lnTo>
                    <a:lnTo>
                      <a:pt x="2063" y="456"/>
                    </a:lnTo>
                    <a:lnTo>
                      <a:pt x="2063" y="456"/>
                    </a:lnTo>
                    <a:lnTo>
                      <a:pt x="2048" y="456"/>
                    </a:lnTo>
                    <a:lnTo>
                      <a:pt x="2048" y="456"/>
                    </a:lnTo>
                    <a:lnTo>
                      <a:pt x="2028" y="456"/>
                    </a:lnTo>
                    <a:lnTo>
                      <a:pt x="2028" y="456"/>
                    </a:lnTo>
                    <a:lnTo>
                      <a:pt x="2013" y="456"/>
                    </a:lnTo>
                    <a:lnTo>
                      <a:pt x="2013" y="456"/>
                    </a:lnTo>
                    <a:lnTo>
                      <a:pt x="1999" y="456"/>
                    </a:lnTo>
                    <a:lnTo>
                      <a:pt x="1999" y="456"/>
                    </a:lnTo>
                    <a:lnTo>
                      <a:pt x="1979" y="456"/>
                    </a:lnTo>
                    <a:lnTo>
                      <a:pt x="1979" y="456"/>
                    </a:lnTo>
                    <a:lnTo>
                      <a:pt x="1964" y="456"/>
                    </a:lnTo>
                    <a:lnTo>
                      <a:pt x="1964" y="456"/>
                    </a:lnTo>
                    <a:lnTo>
                      <a:pt x="1945" y="456"/>
                    </a:lnTo>
                    <a:lnTo>
                      <a:pt x="1945" y="456"/>
                    </a:lnTo>
                    <a:lnTo>
                      <a:pt x="1929" y="456"/>
                    </a:lnTo>
                    <a:lnTo>
                      <a:pt x="1929" y="456"/>
                    </a:lnTo>
                    <a:lnTo>
                      <a:pt x="1910" y="456"/>
                    </a:lnTo>
                    <a:lnTo>
                      <a:pt x="1910" y="456"/>
                    </a:lnTo>
                    <a:lnTo>
                      <a:pt x="1897" y="456"/>
                    </a:lnTo>
                    <a:lnTo>
                      <a:pt x="1897" y="456"/>
                    </a:lnTo>
                    <a:lnTo>
                      <a:pt x="1882" y="456"/>
                    </a:lnTo>
                    <a:lnTo>
                      <a:pt x="1882" y="456"/>
                    </a:lnTo>
                    <a:lnTo>
                      <a:pt x="1863" y="456"/>
                    </a:lnTo>
                    <a:lnTo>
                      <a:pt x="1863" y="456"/>
                    </a:lnTo>
                    <a:lnTo>
                      <a:pt x="1847" y="456"/>
                    </a:lnTo>
                    <a:lnTo>
                      <a:pt x="1847" y="456"/>
                    </a:lnTo>
                    <a:lnTo>
                      <a:pt x="1828" y="456"/>
                    </a:lnTo>
                    <a:lnTo>
                      <a:pt x="1828" y="456"/>
                    </a:lnTo>
                    <a:lnTo>
                      <a:pt x="1813" y="456"/>
                    </a:lnTo>
                    <a:lnTo>
                      <a:pt x="1813" y="456"/>
                    </a:lnTo>
                    <a:lnTo>
                      <a:pt x="1799" y="456"/>
                    </a:lnTo>
                    <a:lnTo>
                      <a:pt x="1799" y="456"/>
                    </a:lnTo>
                    <a:lnTo>
                      <a:pt x="1779" y="456"/>
                    </a:lnTo>
                    <a:lnTo>
                      <a:pt x="1779" y="456"/>
                    </a:lnTo>
                    <a:lnTo>
                      <a:pt x="1764" y="456"/>
                    </a:lnTo>
                    <a:lnTo>
                      <a:pt x="1764" y="456"/>
                    </a:lnTo>
                    <a:lnTo>
                      <a:pt x="1745" y="456"/>
                    </a:lnTo>
                    <a:lnTo>
                      <a:pt x="1745" y="456"/>
                    </a:lnTo>
                    <a:lnTo>
                      <a:pt x="1730" y="456"/>
                    </a:lnTo>
                    <a:lnTo>
                      <a:pt x="1730" y="456"/>
                    </a:lnTo>
                    <a:lnTo>
                      <a:pt x="1710" y="456"/>
                    </a:lnTo>
                    <a:lnTo>
                      <a:pt x="1710" y="456"/>
                    </a:lnTo>
                    <a:lnTo>
                      <a:pt x="1695" y="456"/>
                    </a:lnTo>
                    <a:lnTo>
                      <a:pt x="1695" y="456"/>
                    </a:lnTo>
                    <a:lnTo>
                      <a:pt x="1681" y="456"/>
                    </a:lnTo>
                    <a:lnTo>
                      <a:pt x="1681" y="456"/>
                    </a:lnTo>
                    <a:lnTo>
                      <a:pt x="1660" y="456"/>
                    </a:lnTo>
                    <a:lnTo>
                      <a:pt x="1660" y="456"/>
                    </a:lnTo>
                    <a:lnTo>
                      <a:pt x="1646" y="456"/>
                    </a:lnTo>
                    <a:lnTo>
                      <a:pt x="1646" y="456"/>
                    </a:lnTo>
                    <a:lnTo>
                      <a:pt x="1626" y="456"/>
                    </a:lnTo>
                    <a:lnTo>
                      <a:pt x="1626" y="456"/>
                    </a:lnTo>
                    <a:lnTo>
                      <a:pt x="1612" y="456"/>
                    </a:lnTo>
                    <a:lnTo>
                      <a:pt x="1612" y="456"/>
                    </a:lnTo>
                    <a:lnTo>
                      <a:pt x="1592" y="456"/>
                    </a:lnTo>
                    <a:lnTo>
                      <a:pt x="1592" y="456"/>
                    </a:lnTo>
                    <a:lnTo>
                      <a:pt x="1579" y="456"/>
                    </a:lnTo>
                    <a:lnTo>
                      <a:pt x="1579" y="456"/>
                    </a:lnTo>
                    <a:lnTo>
                      <a:pt x="1564" y="456"/>
                    </a:lnTo>
                    <a:lnTo>
                      <a:pt x="1564" y="456"/>
                    </a:lnTo>
                    <a:lnTo>
                      <a:pt x="1544" y="456"/>
                    </a:lnTo>
                    <a:lnTo>
                      <a:pt x="1544" y="456"/>
                    </a:lnTo>
                    <a:lnTo>
                      <a:pt x="1530" y="456"/>
                    </a:lnTo>
                    <a:lnTo>
                      <a:pt x="1530" y="456"/>
                    </a:lnTo>
                    <a:lnTo>
                      <a:pt x="1510" y="456"/>
                    </a:lnTo>
                    <a:lnTo>
                      <a:pt x="1510" y="456"/>
                    </a:lnTo>
                    <a:lnTo>
                      <a:pt x="1495" y="456"/>
                    </a:lnTo>
                    <a:lnTo>
                      <a:pt x="1495" y="456"/>
                    </a:lnTo>
                    <a:lnTo>
                      <a:pt x="1480" y="456"/>
                    </a:lnTo>
                    <a:lnTo>
                      <a:pt x="1480" y="456"/>
                    </a:lnTo>
                    <a:lnTo>
                      <a:pt x="1460" y="456"/>
                    </a:lnTo>
                    <a:lnTo>
                      <a:pt x="1460" y="456"/>
                    </a:lnTo>
                    <a:lnTo>
                      <a:pt x="1446" y="456"/>
                    </a:lnTo>
                    <a:lnTo>
                      <a:pt x="1446" y="456"/>
                    </a:lnTo>
                    <a:lnTo>
                      <a:pt x="1425" y="456"/>
                    </a:lnTo>
                    <a:lnTo>
                      <a:pt x="1425" y="456"/>
                    </a:lnTo>
                    <a:lnTo>
                      <a:pt x="1412" y="456"/>
                    </a:lnTo>
                    <a:lnTo>
                      <a:pt x="1412" y="456"/>
                    </a:lnTo>
                    <a:lnTo>
                      <a:pt x="1392" y="456"/>
                    </a:lnTo>
                    <a:lnTo>
                      <a:pt x="1392" y="456"/>
                    </a:lnTo>
                    <a:lnTo>
                      <a:pt x="1378" y="456"/>
                    </a:lnTo>
                    <a:lnTo>
                      <a:pt x="1378" y="456"/>
                    </a:lnTo>
                    <a:lnTo>
                      <a:pt x="1362" y="456"/>
                    </a:lnTo>
                    <a:lnTo>
                      <a:pt x="1362" y="456"/>
                    </a:lnTo>
                    <a:lnTo>
                      <a:pt x="1342" y="456"/>
                    </a:lnTo>
                    <a:lnTo>
                      <a:pt x="1342" y="456"/>
                    </a:lnTo>
                    <a:lnTo>
                      <a:pt x="1328" y="456"/>
                    </a:lnTo>
                    <a:lnTo>
                      <a:pt x="1328" y="456"/>
                    </a:lnTo>
                    <a:lnTo>
                      <a:pt x="1308" y="456"/>
                    </a:lnTo>
                    <a:lnTo>
                      <a:pt x="1308" y="456"/>
                    </a:lnTo>
                    <a:lnTo>
                      <a:pt x="1293" y="456"/>
                    </a:lnTo>
                    <a:lnTo>
                      <a:pt x="1293" y="456"/>
                    </a:lnTo>
                    <a:lnTo>
                      <a:pt x="1274" y="456"/>
                    </a:lnTo>
                    <a:lnTo>
                      <a:pt x="1274" y="456"/>
                    </a:lnTo>
                    <a:lnTo>
                      <a:pt x="1259" y="456"/>
                    </a:lnTo>
                    <a:lnTo>
                      <a:pt x="1259" y="456"/>
                    </a:lnTo>
                    <a:lnTo>
                      <a:pt x="1245" y="456"/>
                    </a:lnTo>
                    <a:lnTo>
                      <a:pt x="1245" y="456"/>
                    </a:lnTo>
                    <a:lnTo>
                      <a:pt x="1225" y="456"/>
                    </a:lnTo>
                    <a:lnTo>
                      <a:pt x="1225" y="456"/>
                    </a:lnTo>
                    <a:lnTo>
                      <a:pt x="1212" y="456"/>
                    </a:lnTo>
                    <a:lnTo>
                      <a:pt x="1212" y="456"/>
                    </a:lnTo>
                    <a:lnTo>
                      <a:pt x="1191" y="456"/>
                    </a:lnTo>
                    <a:lnTo>
                      <a:pt x="1191" y="456"/>
                    </a:lnTo>
                    <a:lnTo>
                      <a:pt x="1177" y="456"/>
                    </a:lnTo>
                    <a:lnTo>
                      <a:pt x="1177" y="456"/>
                    </a:lnTo>
                    <a:lnTo>
                      <a:pt x="1162" y="456"/>
                    </a:lnTo>
                    <a:lnTo>
                      <a:pt x="1162" y="456"/>
                    </a:lnTo>
                    <a:lnTo>
                      <a:pt x="1143" y="456"/>
                    </a:lnTo>
                    <a:lnTo>
                      <a:pt x="1143" y="456"/>
                    </a:lnTo>
                    <a:lnTo>
                      <a:pt x="1128" y="456"/>
                    </a:lnTo>
                    <a:lnTo>
                      <a:pt x="1128" y="456"/>
                    </a:lnTo>
                    <a:lnTo>
                      <a:pt x="1108" y="456"/>
                    </a:lnTo>
                    <a:lnTo>
                      <a:pt x="1108" y="456"/>
                    </a:lnTo>
                    <a:lnTo>
                      <a:pt x="1093" y="456"/>
                    </a:lnTo>
                    <a:lnTo>
                      <a:pt x="1093" y="456"/>
                    </a:lnTo>
                    <a:lnTo>
                      <a:pt x="1073" y="456"/>
                    </a:lnTo>
                    <a:lnTo>
                      <a:pt x="1073" y="456"/>
                    </a:lnTo>
                    <a:lnTo>
                      <a:pt x="1059" y="456"/>
                    </a:lnTo>
                    <a:lnTo>
                      <a:pt x="1059" y="456"/>
                    </a:lnTo>
                    <a:lnTo>
                      <a:pt x="1043" y="456"/>
                    </a:lnTo>
                    <a:lnTo>
                      <a:pt x="1043" y="456"/>
                    </a:lnTo>
                    <a:lnTo>
                      <a:pt x="1024" y="456"/>
                    </a:lnTo>
                    <a:lnTo>
                      <a:pt x="1024" y="456"/>
                    </a:lnTo>
                    <a:lnTo>
                      <a:pt x="1009" y="456"/>
                    </a:lnTo>
                    <a:lnTo>
                      <a:pt x="1009" y="456"/>
                    </a:lnTo>
                    <a:lnTo>
                      <a:pt x="990" y="456"/>
                    </a:lnTo>
                    <a:lnTo>
                      <a:pt x="990" y="456"/>
                    </a:lnTo>
                    <a:lnTo>
                      <a:pt x="975" y="456"/>
                    </a:lnTo>
                    <a:lnTo>
                      <a:pt x="975" y="456"/>
                    </a:lnTo>
                    <a:lnTo>
                      <a:pt x="956" y="456"/>
                    </a:lnTo>
                    <a:lnTo>
                      <a:pt x="956" y="456"/>
                    </a:lnTo>
                    <a:lnTo>
                      <a:pt x="941" y="456"/>
                    </a:lnTo>
                    <a:lnTo>
                      <a:pt x="941" y="456"/>
                    </a:lnTo>
                    <a:lnTo>
                      <a:pt x="927" y="456"/>
                    </a:lnTo>
                    <a:lnTo>
                      <a:pt x="927" y="456"/>
                    </a:lnTo>
                    <a:lnTo>
                      <a:pt x="907" y="456"/>
                    </a:lnTo>
                    <a:lnTo>
                      <a:pt x="907" y="456"/>
                    </a:lnTo>
                    <a:lnTo>
                      <a:pt x="893" y="456"/>
                    </a:lnTo>
                    <a:lnTo>
                      <a:pt x="893" y="456"/>
                    </a:lnTo>
                    <a:lnTo>
                      <a:pt x="873" y="456"/>
                    </a:lnTo>
                    <a:lnTo>
                      <a:pt x="873" y="456"/>
                    </a:lnTo>
                    <a:lnTo>
                      <a:pt x="858" y="456"/>
                    </a:lnTo>
                    <a:lnTo>
                      <a:pt x="858" y="456"/>
                    </a:lnTo>
                    <a:lnTo>
                      <a:pt x="843" y="456"/>
                    </a:lnTo>
                    <a:lnTo>
                      <a:pt x="843" y="456"/>
                    </a:lnTo>
                    <a:lnTo>
                      <a:pt x="824" y="456"/>
                    </a:lnTo>
                    <a:lnTo>
                      <a:pt x="824" y="456"/>
                    </a:lnTo>
                    <a:lnTo>
                      <a:pt x="809" y="456"/>
                    </a:lnTo>
                    <a:lnTo>
                      <a:pt x="809" y="456"/>
                    </a:lnTo>
                    <a:lnTo>
                      <a:pt x="790" y="456"/>
                    </a:lnTo>
                    <a:lnTo>
                      <a:pt x="790" y="456"/>
                    </a:lnTo>
                    <a:lnTo>
                      <a:pt x="775" y="456"/>
                    </a:lnTo>
                    <a:lnTo>
                      <a:pt x="775" y="456"/>
                    </a:lnTo>
                    <a:lnTo>
                      <a:pt x="756" y="456"/>
                    </a:lnTo>
                    <a:lnTo>
                      <a:pt x="756" y="456"/>
                    </a:lnTo>
                    <a:lnTo>
                      <a:pt x="740" y="456"/>
                    </a:lnTo>
                    <a:lnTo>
                      <a:pt x="740" y="456"/>
                    </a:lnTo>
                    <a:lnTo>
                      <a:pt x="725" y="456"/>
                    </a:lnTo>
                    <a:lnTo>
                      <a:pt x="725" y="456"/>
                    </a:lnTo>
                    <a:lnTo>
                      <a:pt x="706" y="456"/>
                    </a:lnTo>
                    <a:lnTo>
                      <a:pt x="706" y="456"/>
                    </a:lnTo>
                    <a:lnTo>
                      <a:pt x="691" y="456"/>
                    </a:lnTo>
                    <a:lnTo>
                      <a:pt x="691" y="456"/>
                    </a:lnTo>
                    <a:lnTo>
                      <a:pt x="672" y="456"/>
                    </a:lnTo>
                    <a:lnTo>
                      <a:pt x="672" y="456"/>
                    </a:lnTo>
                    <a:lnTo>
                      <a:pt x="657" y="456"/>
                    </a:lnTo>
                    <a:lnTo>
                      <a:pt x="657" y="456"/>
                    </a:lnTo>
                    <a:lnTo>
                      <a:pt x="637" y="456"/>
                    </a:lnTo>
                    <a:lnTo>
                      <a:pt x="637" y="456"/>
                    </a:lnTo>
                    <a:lnTo>
                      <a:pt x="622" y="456"/>
                    </a:lnTo>
                    <a:lnTo>
                      <a:pt x="622" y="456"/>
                    </a:lnTo>
                    <a:lnTo>
                      <a:pt x="609" y="456"/>
                    </a:lnTo>
                    <a:lnTo>
                      <a:pt x="609" y="456"/>
                    </a:lnTo>
                    <a:lnTo>
                      <a:pt x="588" y="456"/>
                    </a:lnTo>
                    <a:lnTo>
                      <a:pt x="588" y="456"/>
                    </a:lnTo>
                    <a:lnTo>
                      <a:pt x="574" y="456"/>
                    </a:lnTo>
                    <a:lnTo>
                      <a:pt x="574" y="456"/>
                    </a:lnTo>
                    <a:lnTo>
                      <a:pt x="554" y="456"/>
                    </a:lnTo>
                    <a:lnTo>
                      <a:pt x="554" y="456"/>
                    </a:lnTo>
                    <a:lnTo>
                      <a:pt x="540" y="456"/>
                    </a:lnTo>
                    <a:lnTo>
                      <a:pt x="540" y="456"/>
                    </a:lnTo>
                    <a:lnTo>
                      <a:pt x="525" y="456"/>
                    </a:lnTo>
                    <a:lnTo>
                      <a:pt x="525" y="456"/>
                    </a:lnTo>
                    <a:lnTo>
                      <a:pt x="505" y="456"/>
                    </a:lnTo>
                    <a:lnTo>
                      <a:pt x="505" y="456"/>
                    </a:lnTo>
                    <a:lnTo>
                      <a:pt x="491" y="456"/>
                    </a:lnTo>
                    <a:lnTo>
                      <a:pt x="491" y="456"/>
                    </a:lnTo>
                    <a:lnTo>
                      <a:pt x="472" y="456"/>
                    </a:lnTo>
                    <a:lnTo>
                      <a:pt x="472" y="456"/>
                    </a:lnTo>
                    <a:lnTo>
                      <a:pt x="456" y="456"/>
                    </a:lnTo>
                    <a:lnTo>
                      <a:pt x="456" y="456"/>
                    </a:lnTo>
                    <a:lnTo>
                      <a:pt x="437" y="456"/>
                    </a:lnTo>
                    <a:lnTo>
                      <a:pt x="437" y="456"/>
                    </a:lnTo>
                    <a:lnTo>
                      <a:pt x="422" y="456"/>
                    </a:lnTo>
                    <a:lnTo>
                      <a:pt x="422" y="456"/>
                    </a:lnTo>
                    <a:lnTo>
                      <a:pt x="407" y="456"/>
                    </a:lnTo>
                    <a:lnTo>
                      <a:pt x="407" y="456"/>
                    </a:lnTo>
                    <a:lnTo>
                      <a:pt x="388" y="456"/>
                    </a:lnTo>
                    <a:lnTo>
                      <a:pt x="388" y="456"/>
                    </a:lnTo>
                    <a:lnTo>
                      <a:pt x="373" y="456"/>
                    </a:lnTo>
                    <a:lnTo>
                      <a:pt x="373" y="456"/>
                    </a:lnTo>
                    <a:lnTo>
                      <a:pt x="354" y="456"/>
                    </a:lnTo>
                    <a:lnTo>
                      <a:pt x="354" y="456"/>
                    </a:lnTo>
                    <a:lnTo>
                      <a:pt x="338" y="456"/>
                    </a:lnTo>
                    <a:lnTo>
                      <a:pt x="338" y="456"/>
                    </a:lnTo>
                    <a:lnTo>
                      <a:pt x="319" y="456"/>
                    </a:lnTo>
                    <a:lnTo>
                      <a:pt x="319" y="456"/>
                    </a:lnTo>
                    <a:lnTo>
                      <a:pt x="304" y="456"/>
                    </a:lnTo>
                    <a:lnTo>
                      <a:pt x="304" y="456"/>
                    </a:lnTo>
                    <a:lnTo>
                      <a:pt x="290" y="456"/>
                    </a:lnTo>
                    <a:lnTo>
                      <a:pt x="290" y="456"/>
                    </a:lnTo>
                    <a:lnTo>
                      <a:pt x="269" y="456"/>
                    </a:lnTo>
                    <a:lnTo>
                      <a:pt x="269" y="456"/>
                    </a:lnTo>
                    <a:lnTo>
                      <a:pt x="256" y="456"/>
                    </a:lnTo>
                    <a:lnTo>
                      <a:pt x="256" y="456"/>
                    </a:lnTo>
                    <a:lnTo>
                      <a:pt x="235" y="456"/>
                    </a:lnTo>
                    <a:lnTo>
                      <a:pt x="235" y="456"/>
                    </a:lnTo>
                    <a:lnTo>
                      <a:pt x="222" y="456"/>
                    </a:lnTo>
                    <a:lnTo>
                      <a:pt x="222" y="456"/>
                    </a:lnTo>
                    <a:lnTo>
                      <a:pt x="207" y="456"/>
                    </a:lnTo>
                    <a:lnTo>
                      <a:pt x="207" y="456"/>
                    </a:lnTo>
                    <a:lnTo>
                      <a:pt x="188" y="456"/>
                    </a:lnTo>
                    <a:lnTo>
                      <a:pt x="188" y="456"/>
                    </a:lnTo>
                    <a:lnTo>
                      <a:pt x="172" y="456"/>
                    </a:lnTo>
                    <a:lnTo>
                      <a:pt x="172" y="456"/>
                    </a:lnTo>
                    <a:lnTo>
                      <a:pt x="153" y="456"/>
                    </a:lnTo>
                    <a:lnTo>
                      <a:pt x="153" y="456"/>
                    </a:lnTo>
                    <a:lnTo>
                      <a:pt x="138" y="456"/>
                    </a:lnTo>
                    <a:lnTo>
                      <a:pt x="138" y="456"/>
                    </a:lnTo>
                    <a:lnTo>
                      <a:pt x="119" y="456"/>
                    </a:lnTo>
                    <a:lnTo>
                      <a:pt x="119" y="456"/>
                    </a:lnTo>
                    <a:lnTo>
                      <a:pt x="103" y="456"/>
                    </a:lnTo>
                    <a:lnTo>
                      <a:pt x="103" y="456"/>
                    </a:lnTo>
                    <a:lnTo>
                      <a:pt x="88" y="456"/>
                    </a:lnTo>
                    <a:lnTo>
                      <a:pt x="88" y="456"/>
                    </a:lnTo>
                    <a:lnTo>
                      <a:pt x="69" y="456"/>
                    </a:lnTo>
                    <a:lnTo>
                      <a:pt x="69" y="456"/>
                    </a:lnTo>
                    <a:lnTo>
                      <a:pt x="53" y="456"/>
                    </a:lnTo>
                    <a:lnTo>
                      <a:pt x="53" y="456"/>
                    </a:lnTo>
                    <a:lnTo>
                      <a:pt x="34" y="456"/>
                    </a:lnTo>
                    <a:lnTo>
                      <a:pt x="34" y="456"/>
                    </a:lnTo>
                    <a:lnTo>
                      <a:pt x="20" y="456"/>
                    </a:lnTo>
                    <a:lnTo>
                      <a:pt x="20" y="456"/>
                    </a:lnTo>
                    <a:lnTo>
                      <a:pt x="0" y="456"/>
                    </a:lnTo>
                    <a:lnTo>
                      <a:pt x="0" y="236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Freeform 64"/>
              <p:cNvSpPr>
                <a:spLocks/>
              </p:cNvSpPr>
              <p:nvPr/>
            </p:nvSpPr>
            <p:spPr bwMode="auto">
              <a:xfrm>
                <a:off x="28477398" y="17243515"/>
                <a:ext cx="11577971" cy="722449"/>
              </a:xfrm>
              <a:custGeom>
                <a:avLst/>
                <a:gdLst>
                  <a:gd name="T0" fmla="*/ 119 w 7293"/>
                  <a:gd name="T1" fmla="*/ 225 h 455"/>
                  <a:gd name="T2" fmla="*/ 235 w 7293"/>
                  <a:gd name="T3" fmla="*/ 133 h 455"/>
                  <a:gd name="T4" fmla="*/ 354 w 7293"/>
                  <a:gd name="T5" fmla="*/ 255 h 455"/>
                  <a:gd name="T6" fmla="*/ 472 w 7293"/>
                  <a:gd name="T7" fmla="*/ 255 h 455"/>
                  <a:gd name="T8" fmla="*/ 637 w 7293"/>
                  <a:gd name="T9" fmla="*/ 455 h 455"/>
                  <a:gd name="T10" fmla="*/ 810 w 7293"/>
                  <a:gd name="T11" fmla="*/ 305 h 455"/>
                  <a:gd name="T12" fmla="*/ 928 w 7293"/>
                  <a:gd name="T13" fmla="*/ 29 h 455"/>
                  <a:gd name="T14" fmla="*/ 1044 w 7293"/>
                  <a:gd name="T15" fmla="*/ 225 h 455"/>
                  <a:gd name="T16" fmla="*/ 1143 w 7293"/>
                  <a:gd name="T17" fmla="*/ 394 h 455"/>
                  <a:gd name="T18" fmla="*/ 1259 w 7293"/>
                  <a:gd name="T19" fmla="*/ 455 h 455"/>
                  <a:gd name="T20" fmla="*/ 1480 w 7293"/>
                  <a:gd name="T21" fmla="*/ 455 h 455"/>
                  <a:gd name="T22" fmla="*/ 1592 w 7293"/>
                  <a:gd name="T23" fmla="*/ 324 h 455"/>
                  <a:gd name="T24" fmla="*/ 1711 w 7293"/>
                  <a:gd name="T25" fmla="*/ 48 h 455"/>
                  <a:gd name="T26" fmla="*/ 1813 w 7293"/>
                  <a:gd name="T27" fmla="*/ 359 h 455"/>
                  <a:gd name="T28" fmla="*/ 1930 w 7293"/>
                  <a:gd name="T29" fmla="*/ 397 h 455"/>
                  <a:gd name="T30" fmla="*/ 2063 w 7293"/>
                  <a:gd name="T31" fmla="*/ 455 h 455"/>
                  <a:gd name="T32" fmla="*/ 2264 w 7293"/>
                  <a:gd name="T33" fmla="*/ 340 h 455"/>
                  <a:gd name="T34" fmla="*/ 2381 w 7293"/>
                  <a:gd name="T35" fmla="*/ 240 h 455"/>
                  <a:gd name="T36" fmla="*/ 2485 w 7293"/>
                  <a:gd name="T37" fmla="*/ 48 h 455"/>
                  <a:gd name="T38" fmla="*/ 2603 w 7293"/>
                  <a:gd name="T39" fmla="*/ 333 h 455"/>
                  <a:gd name="T40" fmla="*/ 2700 w 7293"/>
                  <a:gd name="T41" fmla="*/ 367 h 455"/>
                  <a:gd name="T42" fmla="*/ 2852 w 7293"/>
                  <a:gd name="T43" fmla="*/ 455 h 455"/>
                  <a:gd name="T44" fmla="*/ 3038 w 7293"/>
                  <a:gd name="T45" fmla="*/ 348 h 455"/>
                  <a:gd name="T46" fmla="*/ 3156 w 7293"/>
                  <a:gd name="T47" fmla="*/ 187 h 455"/>
                  <a:gd name="T48" fmla="*/ 3274 w 7293"/>
                  <a:gd name="T49" fmla="*/ 68 h 455"/>
                  <a:gd name="T50" fmla="*/ 3405 w 7293"/>
                  <a:gd name="T51" fmla="*/ 363 h 455"/>
                  <a:gd name="T52" fmla="*/ 3523 w 7293"/>
                  <a:gd name="T53" fmla="*/ 359 h 455"/>
                  <a:gd name="T54" fmla="*/ 3724 w 7293"/>
                  <a:gd name="T55" fmla="*/ 455 h 455"/>
                  <a:gd name="T56" fmla="*/ 3857 w 7293"/>
                  <a:gd name="T57" fmla="*/ 280 h 455"/>
                  <a:gd name="T58" fmla="*/ 3958 w 7293"/>
                  <a:gd name="T59" fmla="*/ 29 h 455"/>
                  <a:gd name="T60" fmla="*/ 4091 w 7293"/>
                  <a:gd name="T61" fmla="*/ 333 h 455"/>
                  <a:gd name="T62" fmla="*/ 4194 w 7293"/>
                  <a:gd name="T63" fmla="*/ 367 h 455"/>
                  <a:gd name="T64" fmla="*/ 4341 w 7293"/>
                  <a:gd name="T65" fmla="*/ 455 h 455"/>
                  <a:gd name="T66" fmla="*/ 4547 w 7293"/>
                  <a:gd name="T67" fmla="*/ 329 h 455"/>
                  <a:gd name="T68" fmla="*/ 4644 w 7293"/>
                  <a:gd name="T69" fmla="*/ 178 h 455"/>
                  <a:gd name="T70" fmla="*/ 4762 w 7293"/>
                  <a:gd name="T71" fmla="*/ 48 h 455"/>
                  <a:gd name="T72" fmla="*/ 4881 w 7293"/>
                  <a:gd name="T73" fmla="*/ 344 h 455"/>
                  <a:gd name="T74" fmla="*/ 4997 w 7293"/>
                  <a:gd name="T75" fmla="*/ 333 h 455"/>
                  <a:gd name="T76" fmla="*/ 5164 w 7293"/>
                  <a:gd name="T77" fmla="*/ 455 h 455"/>
                  <a:gd name="T78" fmla="*/ 5330 w 7293"/>
                  <a:gd name="T79" fmla="*/ 290 h 455"/>
                  <a:gd name="T80" fmla="*/ 5448 w 7293"/>
                  <a:gd name="T81" fmla="*/ 102 h 455"/>
                  <a:gd name="T82" fmla="*/ 5565 w 7293"/>
                  <a:gd name="T83" fmla="*/ 123 h 455"/>
                  <a:gd name="T84" fmla="*/ 5668 w 7293"/>
                  <a:gd name="T85" fmla="*/ 378 h 455"/>
                  <a:gd name="T86" fmla="*/ 5786 w 7293"/>
                  <a:gd name="T87" fmla="*/ 455 h 455"/>
                  <a:gd name="T88" fmla="*/ 6001 w 7293"/>
                  <a:gd name="T89" fmla="*/ 455 h 455"/>
                  <a:gd name="T90" fmla="*/ 6134 w 7293"/>
                  <a:gd name="T91" fmla="*/ 266 h 455"/>
                  <a:gd name="T92" fmla="*/ 6251 w 7293"/>
                  <a:gd name="T93" fmla="*/ 25 h 455"/>
                  <a:gd name="T94" fmla="*/ 6369 w 7293"/>
                  <a:gd name="T95" fmla="*/ 329 h 455"/>
                  <a:gd name="T96" fmla="*/ 6507 w 7293"/>
                  <a:gd name="T97" fmla="*/ 285 h 455"/>
                  <a:gd name="T98" fmla="*/ 6687 w 7293"/>
                  <a:gd name="T99" fmla="*/ 455 h 455"/>
                  <a:gd name="T100" fmla="*/ 6859 w 7293"/>
                  <a:gd name="T101" fmla="*/ 212 h 455"/>
                  <a:gd name="T102" fmla="*/ 6956 w 7293"/>
                  <a:gd name="T103" fmla="*/ 133 h 455"/>
                  <a:gd name="T104" fmla="*/ 7074 w 7293"/>
                  <a:gd name="T105" fmla="*/ 198 h 455"/>
                  <a:gd name="T106" fmla="*/ 7193 w 7293"/>
                  <a:gd name="T107" fmla="*/ 236 h 455"/>
                  <a:gd name="T108" fmla="*/ 7274 w 7293"/>
                  <a:gd name="T109" fmla="*/ 455 h 455"/>
                  <a:gd name="T110" fmla="*/ 7059 w 7293"/>
                  <a:gd name="T111" fmla="*/ 455 h 455"/>
                  <a:gd name="T112" fmla="*/ 6840 w 7293"/>
                  <a:gd name="T113" fmla="*/ 455 h 455"/>
                  <a:gd name="T114" fmla="*/ 6622 w 7293"/>
                  <a:gd name="T115" fmla="*/ 455 h 455"/>
                  <a:gd name="T116" fmla="*/ 6403 w 7293"/>
                  <a:gd name="T117" fmla="*/ 455 h 455"/>
                  <a:gd name="T118" fmla="*/ 6187 w 7293"/>
                  <a:gd name="T119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93" h="455">
                    <a:moveTo>
                      <a:pt x="0" y="236"/>
                    </a:moveTo>
                    <a:lnTo>
                      <a:pt x="21" y="236"/>
                    </a:lnTo>
                    <a:lnTo>
                      <a:pt x="21" y="251"/>
                    </a:lnTo>
                    <a:lnTo>
                      <a:pt x="35" y="251"/>
                    </a:lnTo>
                    <a:lnTo>
                      <a:pt x="35" y="240"/>
                    </a:lnTo>
                    <a:lnTo>
                      <a:pt x="54" y="240"/>
                    </a:lnTo>
                    <a:lnTo>
                      <a:pt x="54" y="206"/>
                    </a:lnTo>
                    <a:lnTo>
                      <a:pt x="69" y="206"/>
                    </a:lnTo>
                    <a:lnTo>
                      <a:pt x="88" y="206"/>
                    </a:lnTo>
                    <a:lnTo>
                      <a:pt x="88" y="202"/>
                    </a:lnTo>
                    <a:lnTo>
                      <a:pt x="104" y="202"/>
                    </a:lnTo>
                    <a:lnTo>
                      <a:pt x="104" y="225"/>
                    </a:lnTo>
                    <a:lnTo>
                      <a:pt x="119" y="225"/>
                    </a:lnTo>
                    <a:lnTo>
                      <a:pt x="119" y="191"/>
                    </a:lnTo>
                    <a:lnTo>
                      <a:pt x="138" y="191"/>
                    </a:lnTo>
                    <a:lnTo>
                      <a:pt x="138" y="143"/>
                    </a:lnTo>
                    <a:lnTo>
                      <a:pt x="154" y="143"/>
                    </a:lnTo>
                    <a:lnTo>
                      <a:pt x="154" y="102"/>
                    </a:lnTo>
                    <a:lnTo>
                      <a:pt x="173" y="102"/>
                    </a:lnTo>
                    <a:lnTo>
                      <a:pt x="173" y="78"/>
                    </a:lnTo>
                    <a:lnTo>
                      <a:pt x="188" y="78"/>
                    </a:lnTo>
                    <a:lnTo>
                      <a:pt x="188" y="94"/>
                    </a:lnTo>
                    <a:lnTo>
                      <a:pt x="207" y="94"/>
                    </a:lnTo>
                    <a:lnTo>
                      <a:pt x="223" y="94"/>
                    </a:lnTo>
                    <a:lnTo>
                      <a:pt x="223" y="133"/>
                    </a:lnTo>
                    <a:lnTo>
                      <a:pt x="235" y="133"/>
                    </a:lnTo>
                    <a:lnTo>
                      <a:pt x="235" y="123"/>
                    </a:lnTo>
                    <a:lnTo>
                      <a:pt x="256" y="123"/>
                    </a:lnTo>
                    <a:lnTo>
                      <a:pt x="256" y="128"/>
                    </a:lnTo>
                    <a:lnTo>
                      <a:pt x="270" y="128"/>
                    </a:lnTo>
                    <a:lnTo>
                      <a:pt x="270" y="137"/>
                    </a:lnTo>
                    <a:lnTo>
                      <a:pt x="291" y="137"/>
                    </a:lnTo>
                    <a:lnTo>
                      <a:pt x="291" y="212"/>
                    </a:lnTo>
                    <a:lnTo>
                      <a:pt x="304" y="212"/>
                    </a:lnTo>
                    <a:lnTo>
                      <a:pt x="304" y="271"/>
                    </a:lnTo>
                    <a:lnTo>
                      <a:pt x="319" y="271"/>
                    </a:lnTo>
                    <a:lnTo>
                      <a:pt x="339" y="271"/>
                    </a:lnTo>
                    <a:lnTo>
                      <a:pt x="339" y="255"/>
                    </a:lnTo>
                    <a:lnTo>
                      <a:pt x="354" y="255"/>
                    </a:lnTo>
                    <a:lnTo>
                      <a:pt x="354" y="251"/>
                    </a:lnTo>
                    <a:lnTo>
                      <a:pt x="373" y="251"/>
                    </a:lnTo>
                    <a:lnTo>
                      <a:pt x="373" y="255"/>
                    </a:lnTo>
                    <a:lnTo>
                      <a:pt x="388" y="255"/>
                    </a:lnTo>
                    <a:lnTo>
                      <a:pt x="388" y="285"/>
                    </a:lnTo>
                    <a:lnTo>
                      <a:pt x="408" y="285"/>
                    </a:lnTo>
                    <a:lnTo>
                      <a:pt x="408" y="290"/>
                    </a:lnTo>
                    <a:lnTo>
                      <a:pt x="422" y="290"/>
                    </a:lnTo>
                    <a:lnTo>
                      <a:pt x="422" y="274"/>
                    </a:lnTo>
                    <a:lnTo>
                      <a:pt x="438" y="274"/>
                    </a:lnTo>
                    <a:lnTo>
                      <a:pt x="457" y="274"/>
                    </a:lnTo>
                    <a:lnTo>
                      <a:pt x="457" y="255"/>
                    </a:lnTo>
                    <a:lnTo>
                      <a:pt x="472" y="255"/>
                    </a:lnTo>
                    <a:lnTo>
                      <a:pt x="472" y="244"/>
                    </a:lnTo>
                    <a:lnTo>
                      <a:pt x="491" y="244"/>
                    </a:lnTo>
                    <a:lnTo>
                      <a:pt x="491" y="240"/>
                    </a:lnTo>
                    <a:lnTo>
                      <a:pt x="506" y="240"/>
                    </a:lnTo>
                    <a:lnTo>
                      <a:pt x="506" y="455"/>
                    </a:lnTo>
                    <a:lnTo>
                      <a:pt x="526" y="455"/>
                    </a:lnTo>
                    <a:lnTo>
                      <a:pt x="540" y="455"/>
                    </a:lnTo>
                    <a:lnTo>
                      <a:pt x="554" y="455"/>
                    </a:lnTo>
                    <a:lnTo>
                      <a:pt x="575" y="455"/>
                    </a:lnTo>
                    <a:lnTo>
                      <a:pt x="589" y="455"/>
                    </a:lnTo>
                    <a:lnTo>
                      <a:pt x="609" y="455"/>
                    </a:lnTo>
                    <a:lnTo>
                      <a:pt x="622" y="455"/>
                    </a:lnTo>
                    <a:lnTo>
                      <a:pt x="637" y="455"/>
                    </a:lnTo>
                    <a:lnTo>
                      <a:pt x="657" y="455"/>
                    </a:lnTo>
                    <a:lnTo>
                      <a:pt x="672" y="455"/>
                    </a:lnTo>
                    <a:lnTo>
                      <a:pt x="691" y="455"/>
                    </a:lnTo>
                    <a:lnTo>
                      <a:pt x="707" y="455"/>
                    </a:lnTo>
                    <a:lnTo>
                      <a:pt x="726" y="455"/>
                    </a:lnTo>
                    <a:lnTo>
                      <a:pt x="741" y="455"/>
                    </a:lnTo>
                    <a:lnTo>
                      <a:pt x="755" y="455"/>
                    </a:lnTo>
                    <a:lnTo>
                      <a:pt x="755" y="305"/>
                    </a:lnTo>
                    <a:lnTo>
                      <a:pt x="775" y="305"/>
                    </a:lnTo>
                    <a:lnTo>
                      <a:pt x="791" y="305"/>
                    </a:lnTo>
                    <a:lnTo>
                      <a:pt x="791" y="301"/>
                    </a:lnTo>
                    <a:lnTo>
                      <a:pt x="810" y="301"/>
                    </a:lnTo>
                    <a:lnTo>
                      <a:pt x="810" y="305"/>
                    </a:lnTo>
                    <a:lnTo>
                      <a:pt x="824" y="305"/>
                    </a:lnTo>
                    <a:lnTo>
                      <a:pt x="824" y="290"/>
                    </a:lnTo>
                    <a:lnTo>
                      <a:pt x="843" y="290"/>
                    </a:lnTo>
                    <a:lnTo>
                      <a:pt x="859" y="290"/>
                    </a:lnTo>
                    <a:lnTo>
                      <a:pt x="859" y="232"/>
                    </a:lnTo>
                    <a:lnTo>
                      <a:pt x="873" y="232"/>
                    </a:lnTo>
                    <a:lnTo>
                      <a:pt x="873" y="168"/>
                    </a:lnTo>
                    <a:lnTo>
                      <a:pt x="893" y="168"/>
                    </a:lnTo>
                    <a:lnTo>
                      <a:pt x="893" y="89"/>
                    </a:lnTo>
                    <a:lnTo>
                      <a:pt x="907" y="89"/>
                    </a:lnTo>
                    <a:lnTo>
                      <a:pt x="907" y="55"/>
                    </a:lnTo>
                    <a:lnTo>
                      <a:pt x="928" y="55"/>
                    </a:lnTo>
                    <a:lnTo>
                      <a:pt x="928" y="29"/>
                    </a:lnTo>
                    <a:lnTo>
                      <a:pt x="942" y="29"/>
                    </a:lnTo>
                    <a:lnTo>
                      <a:pt x="942" y="9"/>
                    </a:lnTo>
                    <a:lnTo>
                      <a:pt x="956" y="9"/>
                    </a:lnTo>
                    <a:lnTo>
                      <a:pt x="956" y="0"/>
                    </a:lnTo>
                    <a:lnTo>
                      <a:pt x="975" y="0"/>
                    </a:lnTo>
                    <a:lnTo>
                      <a:pt x="975" y="25"/>
                    </a:lnTo>
                    <a:lnTo>
                      <a:pt x="989" y="25"/>
                    </a:lnTo>
                    <a:lnTo>
                      <a:pt x="989" y="44"/>
                    </a:lnTo>
                    <a:lnTo>
                      <a:pt x="1010" y="44"/>
                    </a:lnTo>
                    <a:lnTo>
                      <a:pt x="1010" y="75"/>
                    </a:lnTo>
                    <a:lnTo>
                      <a:pt x="1025" y="75"/>
                    </a:lnTo>
                    <a:lnTo>
                      <a:pt x="1025" y="225"/>
                    </a:lnTo>
                    <a:lnTo>
                      <a:pt x="1044" y="225"/>
                    </a:lnTo>
                    <a:lnTo>
                      <a:pt x="1044" y="324"/>
                    </a:lnTo>
                    <a:lnTo>
                      <a:pt x="1059" y="324"/>
                    </a:lnTo>
                    <a:lnTo>
                      <a:pt x="1059" y="333"/>
                    </a:lnTo>
                    <a:lnTo>
                      <a:pt x="1074" y="333"/>
                    </a:lnTo>
                    <a:lnTo>
                      <a:pt x="1074" y="359"/>
                    </a:lnTo>
                    <a:lnTo>
                      <a:pt x="1094" y="359"/>
                    </a:lnTo>
                    <a:lnTo>
                      <a:pt x="1094" y="367"/>
                    </a:lnTo>
                    <a:lnTo>
                      <a:pt x="1108" y="367"/>
                    </a:lnTo>
                    <a:lnTo>
                      <a:pt x="1108" y="359"/>
                    </a:lnTo>
                    <a:lnTo>
                      <a:pt x="1128" y="359"/>
                    </a:lnTo>
                    <a:lnTo>
                      <a:pt x="1128" y="387"/>
                    </a:lnTo>
                    <a:lnTo>
                      <a:pt x="1143" y="387"/>
                    </a:lnTo>
                    <a:lnTo>
                      <a:pt x="1143" y="394"/>
                    </a:lnTo>
                    <a:lnTo>
                      <a:pt x="1162" y="394"/>
                    </a:lnTo>
                    <a:lnTo>
                      <a:pt x="1177" y="394"/>
                    </a:lnTo>
                    <a:lnTo>
                      <a:pt x="1177" y="397"/>
                    </a:lnTo>
                    <a:lnTo>
                      <a:pt x="1191" y="397"/>
                    </a:lnTo>
                    <a:lnTo>
                      <a:pt x="1191" y="394"/>
                    </a:lnTo>
                    <a:lnTo>
                      <a:pt x="1212" y="394"/>
                    </a:lnTo>
                    <a:lnTo>
                      <a:pt x="1212" y="378"/>
                    </a:lnTo>
                    <a:lnTo>
                      <a:pt x="1226" y="378"/>
                    </a:lnTo>
                    <a:lnTo>
                      <a:pt x="1226" y="367"/>
                    </a:lnTo>
                    <a:lnTo>
                      <a:pt x="1245" y="367"/>
                    </a:lnTo>
                    <a:lnTo>
                      <a:pt x="1245" y="340"/>
                    </a:lnTo>
                    <a:lnTo>
                      <a:pt x="1259" y="340"/>
                    </a:lnTo>
                    <a:lnTo>
                      <a:pt x="1259" y="455"/>
                    </a:lnTo>
                    <a:lnTo>
                      <a:pt x="1274" y="455"/>
                    </a:lnTo>
                    <a:lnTo>
                      <a:pt x="1294" y="455"/>
                    </a:lnTo>
                    <a:lnTo>
                      <a:pt x="1308" y="455"/>
                    </a:lnTo>
                    <a:lnTo>
                      <a:pt x="1328" y="455"/>
                    </a:lnTo>
                    <a:lnTo>
                      <a:pt x="1343" y="455"/>
                    </a:lnTo>
                    <a:lnTo>
                      <a:pt x="1363" y="455"/>
                    </a:lnTo>
                    <a:lnTo>
                      <a:pt x="1377" y="455"/>
                    </a:lnTo>
                    <a:lnTo>
                      <a:pt x="1392" y="455"/>
                    </a:lnTo>
                    <a:lnTo>
                      <a:pt x="1411" y="455"/>
                    </a:lnTo>
                    <a:lnTo>
                      <a:pt x="1426" y="455"/>
                    </a:lnTo>
                    <a:lnTo>
                      <a:pt x="1446" y="455"/>
                    </a:lnTo>
                    <a:lnTo>
                      <a:pt x="1460" y="455"/>
                    </a:lnTo>
                    <a:lnTo>
                      <a:pt x="1480" y="455"/>
                    </a:lnTo>
                    <a:lnTo>
                      <a:pt x="1495" y="455"/>
                    </a:lnTo>
                    <a:lnTo>
                      <a:pt x="1510" y="455"/>
                    </a:lnTo>
                    <a:lnTo>
                      <a:pt x="1510" y="363"/>
                    </a:lnTo>
                    <a:lnTo>
                      <a:pt x="1529" y="363"/>
                    </a:lnTo>
                    <a:lnTo>
                      <a:pt x="1529" y="348"/>
                    </a:lnTo>
                    <a:lnTo>
                      <a:pt x="1545" y="348"/>
                    </a:lnTo>
                    <a:lnTo>
                      <a:pt x="1545" y="344"/>
                    </a:lnTo>
                    <a:lnTo>
                      <a:pt x="1565" y="344"/>
                    </a:lnTo>
                    <a:lnTo>
                      <a:pt x="1565" y="363"/>
                    </a:lnTo>
                    <a:lnTo>
                      <a:pt x="1579" y="363"/>
                    </a:lnTo>
                    <a:lnTo>
                      <a:pt x="1579" y="354"/>
                    </a:lnTo>
                    <a:lnTo>
                      <a:pt x="1592" y="354"/>
                    </a:lnTo>
                    <a:lnTo>
                      <a:pt x="1592" y="324"/>
                    </a:lnTo>
                    <a:lnTo>
                      <a:pt x="1611" y="324"/>
                    </a:lnTo>
                    <a:lnTo>
                      <a:pt x="1611" y="271"/>
                    </a:lnTo>
                    <a:lnTo>
                      <a:pt x="1627" y="271"/>
                    </a:lnTo>
                    <a:lnTo>
                      <a:pt x="1627" y="202"/>
                    </a:lnTo>
                    <a:lnTo>
                      <a:pt x="1646" y="202"/>
                    </a:lnTo>
                    <a:lnTo>
                      <a:pt x="1646" y="137"/>
                    </a:lnTo>
                    <a:lnTo>
                      <a:pt x="1661" y="137"/>
                    </a:lnTo>
                    <a:lnTo>
                      <a:pt x="1661" y="83"/>
                    </a:lnTo>
                    <a:lnTo>
                      <a:pt x="1681" y="83"/>
                    </a:lnTo>
                    <a:lnTo>
                      <a:pt x="1681" y="75"/>
                    </a:lnTo>
                    <a:lnTo>
                      <a:pt x="1695" y="75"/>
                    </a:lnTo>
                    <a:lnTo>
                      <a:pt x="1695" y="48"/>
                    </a:lnTo>
                    <a:lnTo>
                      <a:pt x="1711" y="48"/>
                    </a:lnTo>
                    <a:lnTo>
                      <a:pt x="1711" y="29"/>
                    </a:lnTo>
                    <a:lnTo>
                      <a:pt x="1730" y="29"/>
                    </a:lnTo>
                    <a:lnTo>
                      <a:pt x="1730" y="35"/>
                    </a:lnTo>
                    <a:lnTo>
                      <a:pt x="1745" y="35"/>
                    </a:lnTo>
                    <a:lnTo>
                      <a:pt x="1745" y="55"/>
                    </a:lnTo>
                    <a:lnTo>
                      <a:pt x="1764" y="55"/>
                    </a:lnTo>
                    <a:lnTo>
                      <a:pt x="1764" y="78"/>
                    </a:lnTo>
                    <a:lnTo>
                      <a:pt x="1779" y="78"/>
                    </a:lnTo>
                    <a:lnTo>
                      <a:pt x="1779" y="236"/>
                    </a:lnTo>
                    <a:lnTo>
                      <a:pt x="1799" y="236"/>
                    </a:lnTo>
                    <a:lnTo>
                      <a:pt x="1799" y="333"/>
                    </a:lnTo>
                    <a:lnTo>
                      <a:pt x="1813" y="333"/>
                    </a:lnTo>
                    <a:lnTo>
                      <a:pt x="1813" y="359"/>
                    </a:lnTo>
                    <a:lnTo>
                      <a:pt x="1829" y="359"/>
                    </a:lnTo>
                    <a:lnTo>
                      <a:pt x="1829" y="383"/>
                    </a:lnTo>
                    <a:lnTo>
                      <a:pt x="1848" y="383"/>
                    </a:lnTo>
                    <a:lnTo>
                      <a:pt x="1848" y="397"/>
                    </a:lnTo>
                    <a:lnTo>
                      <a:pt x="1863" y="397"/>
                    </a:lnTo>
                    <a:lnTo>
                      <a:pt x="1863" y="402"/>
                    </a:lnTo>
                    <a:lnTo>
                      <a:pt x="1882" y="402"/>
                    </a:lnTo>
                    <a:lnTo>
                      <a:pt x="1882" y="387"/>
                    </a:lnTo>
                    <a:lnTo>
                      <a:pt x="1898" y="387"/>
                    </a:lnTo>
                    <a:lnTo>
                      <a:pt x="1898" y="394"/>
                    </a:lnTo>
                    <a:lnTo>
                      <a:pt x="1911" y="394"/>
                    </a:lnTo>
                    <a:lnTo>
                      <a:pt x="1911" y="397"/>
                    </a:lnTo>
                    <a:lnTo>
                      <a:pt x="1930" y="397"/>
                    </a:lnTo>
                    <a:lnTo>
                      <a:pt x="1930" y="383"/>
                    </a:lnTo>
                    <a:lnTo>
                      <a:pt x="1945" y="383"/>
                    </a:lnTo>
                    <a:lnTo>
                      <a:pt x="1964" y="383"/>
                    </a:lnTo>
                    <a:lnTo>
                      <a:pt x="1964" y="367"/>
                    </a:lnTo>
                    <a:lnTo>
                      <a:pt x="1979" y="367"/>
                    </a:lnTo>
                    <a:lnTo>
                      <a:pt x="1979" y="374"/>
                    </a:lnTo>
                    <a:lnTo>
                      <a:pt x="1998" y="374"/>
                    </a:lnTo>
                    <a:lnTo>
                      <a:pt x="1998" y="367"/>
                    </a:lnTo>
                    <a:lnTo>
                      <a:pt x="2014" y="367"/>
                    </a:lnTo>
                    <a:lnTo>
                      <a:pt x="2014" y="455"/>
                    </a:lnTo>
                    <a:lnTo>
                      <a:pt x="2029" y="455"/>
                    </a:lnTo>
                    <a:lnTo>
                      <a:pt x="2048" y="455"/>
                    </a:lnTo>
                    <a:lnTo>
                      <a:pt x="2063" y="455"/>
                    </a:lnTo>
                    <a:lnTo>
                      <a:pt x="2083" y="455"/>
                    </a:lnTo>
                    <a:lnTo>
                      <a:pt x="2098" y="455"/>
                    </a:lnTo>
                    <a:lnTo>
                      <a:pt x="2117" y="455"/>
                    </a:lnTo>
                    <a:lnTo>
                      <a:pt x="2132" y="455"/>
                    </a:lnTo>
                    <a:lnTo>
                      <a:pt x="2147" y="455"/>
                    </a:lnTo>
                    <a:lnTo>
                      <a:pt x="2166" y="455"/>
                    </a:lnTo>
                    <a:lnTo>
                      <a:pt x="2181" y="455"/>
                    </a:lnTo>
                    <a:lnTo>
                      <a:pt x="2201" y="455"/>
                    </a:lnTo>
                    <a:lnTo>
                      <a:pt x="2215" y="455"/>
                    </a:lnTo>
                    <a:lnTo>
                      <a:pt x="2229" y="455"/>
                    </a:lnTo>
                    <a:lnTo>
                      <a:pt x="2250" y="455"/>
                    </a:lnTo>
                    <a:lnTo>
                      <a:pt x="2264" y="455"/>
                    </a:lnTo>
                    <a:lnTo>
                      <a:pt x="2264" y="340"/>
                    </a:lnTo>
                    <a:lnTo>
                      <a:pt x="2283" y="340"/>
                    </a:lnTo>
                    <a:lnTo>
                      <a:pt x="2283" y="329"/>
                    </a:lnTo>
                    <a:lnTo>
                      <a:pt x="2298" y="329"/>
                    </a:lnTo>
                    <a:lnTo>
                      <a:pt x="2298" y="333"/>
                    </a:lnTo>
                    <a:lnTo>
                      <a:pt x="2317" y="333"/>
                    </a:lnTo>
                    <a:lnTo>
                      <a:pt x="2317" y="314"/>
                    </a:lnTo>
                    <a:lnTo>
                      <a:pt x="2333" y="314"/>
                    </a:lnTo>
                    <a:lnTo>
                      <a:pt x="2333" y="305"/>
                    </a:lnTo>
                    <a:lnTo>
                      <a:pt x="2347" y="305"/>
                    </a:lnTo>
                    <a:lnTo>
                      <a:pt x="2347" y="301"/>
                    </a:lnTo>
                    <a:lnTo>
                      <a:pt x="2367" y="301"/>
                    </a:lnTo>
                    <a:lnTo>
                      <a:pt x="2367" y="240"/>
                    </a:lnTo>
                    <a:lnTo>
                      <a:pt x="2381" y="240"/>
                    </a:lnTo>
                    <a:lnTo>
                      <a:pt x="2381" y="171"/>
                    </a:lnTo>
                    <a:lnTo>
                      <a:pt x="2400" y="171"/>
                    </a:lnTo>
                    <a:lnTo>
                      <a:pt x="2400" y="143"/>
                    </a:lnTo>
                    <a:lnTo>
                      <a:pt x="2416" y="143"/>
                    </a:lnTo>
                    <a:lnTo>
                      <a:pt x="2416" y="83"/>
                    </a:lnTo>
                    <a:lnTo>
                      <a:pt x="2431" y="83"/>
                    </a:lnTo>
                    <a:lnTo>
                      <a:pt x="2431" y="44"/>
                    </a:lnTo>
                    <a:lnTo>
                      <a:pt x="2450" y="44"/>
                    </a:lnTo>
                    <a:lnTo>
                      <a:pt x="2450" y="35"/>
                    </a:lnTo>
                    <a:lnTo>
                      <a:pt x="2465" y="35"/>
                    </a:lnTo>
                    <a:lnTo>
                      <a:pt x="2465" y="40"/>
                    </a:lnTo>
                    <a:lnTo>
                      <a:pt x="2485" y="40"/>
                    </a:lnTo>
                    <a:lnTo>
                      <a:pt x="2485" y="48"/>
                    </a:lnTo>
                    <a:lnTo>
                      <a:pt x="2500" y="48"/>
                    </a:lnTo>
                    <a:lnTo>
                      <a:pt x="2500" y="59"/>
                    </a:lnTo>
                    <a:lnTo>
                      <a:pt x="2519" y="59"/>
                    </a:lnTo>
                    <a:lnTo>
                      <a:pt x="2519" y="89"/>
                    </a:lnTo>
                    <a:lnTo>
                      <a:pt x="2534" y="89"/>
                    </a:lnTo>
                    <a:lnTo>
                      <a:pt x="2534" y="202"/>
                    </a:lnTo>
                    <a:lnTo>
                      <a:pt x="2548" y="202"/>
                    </a:lnTo>
                    <a:lnTo>
                      <a:pt x="2548" y="301"/>
                    </a:lnTo>
                    <a:lnTo>
                      <a:pt x="2569" y="301"/>
                    </a:lnTo>
                    <a:lnTo>
                      <a:pt x="2569" y="354"/>
                    </a:lnTo>
                    <a:lnTo>
                      <a:pt x="2581" y="354"/>
                    </a:lnTo>
                    <a:lnTo>
                      <a:pt x="2581" y="333"/>
                    </a:lnTo>
                    <a:lnTo>
                      <a:pt x="2603" y="333"/>
                    </a:lnTo>
                    <a:lnTo>
                      <a:pt x="2603" y="374"/>
                    </a:lnTo>
                    <a:lnTo>
                      <a:pt x="2616" y="374"/>
                    </a:lnTo>
                    <a:lnTo>
                      <a:pt x="2616" y="383"/>
                    </a:lnTo>
                    <a:lnTo>
                      <a:pt x="2635" y="383"/>
                    </a:lnTo>
                    <a:lnTo>
                      <a:pt x="2635" y="387"/>
                    </a:lnTo>
                    <a:lnTo>
                      <a:pt x="2650" y="387"/>
                    </a:lnTo>
                    <a:lnTo>
                      <a:pt x="2650" y="383"/>
                    </a:lnTo>
                    <a:lnTo>
                      <a:pt x="2666" y="383"/>
                    </a:lnTo>
                    <a:lnTo>
                      <a:pt x="2666" y="378"/>
                    </a:lnTo>
                    <a:lnTo>
                      <a:pt x="2685" y="378"/>
                    </a:lnTo>
                    <a:lnTo>
                      <a:pt x="2685" y="374"/>
                    </a:lnTo>
                    <a:lnTo>
                      <a:pt x="2700" y="374"/>
                    </a:lnTo>
                    <a:lnTo>
                      <a:pt x="2700" y="367"/>
                    </a:lnTo>
                    <a:lnTo>
                      <a:pt x="2719" y="367"/>
                    </a:lnTo>
                    <a:lnTo>
                      <a:pt x="2719" y="378"/>
                    </a:lnTo>
                    <a:lnTo>
                      <a:pt x="2735" y="378"/>
                    </a:lnTo>
                    <a:lnTo>
                      <a:pt x="2735" y="374"/>
                    </a:lnTo>
                    <a:lnTo>
                      <a:pt x="2749" y="374"/>
                    </a:lnTo>
                    <a:lnTo>
                      <a:pt x="2749" y="363"/>
                    </a:lnTo>
                    <a:lnTo>
                      <a:pt x="2769" y="363"/>
                    </a:lnTo>
                    <a:lnTo>
                      <a:pt x="2769" y="455"/>
                    </a:lnTo>
                    <a:lnTo>
                      <a:pt x="2784" y="455"/>
                    </a:lnTo>
                    <a:lnTo>
                      <a:pt x="2803" y="455"/>
                    </a:lnTo>
                    <a:lnTo>
                      <a:pt x="2818" y="455"/>
                    </a:lnTo>
                    <a:lnTo>
                      <a:pt x="2837" y="455"/>
                    </a:lnTo>
                    <a:lnTo>
                      <a:pt x="2852" y="455"/>
                    </a:lnTo>
                    <a:lnTo>
                      <a:pt x="2867" y="455"/>
                    </a:lnTo>
                    <a:lnTo>
                      <a:pt x="2887" y="455"/>
                    </a:lnTo>
                    <a:lnTo>
                      <a:pt x="2901" y="455"/>
                    </a:lnTo>
                    <a:lnTo>
                      <a:pt x="2921" y="455"/>
                    </a:lnTo>
                    <a:lnTo>
                      <a:pt x="2935" y="455"/>
                    </a:lnTo>
                    <a:lnTo>
                      <a:pt x="2956" y="455"/>
                    </a:lnTo>
                    <a:lnTo>
                      <a:pt x="2969" y="455"/>
                    </a:lnTo>
                    <a:lnTo>
                      <a:pt x="2983" y="455"/>
                    </a:lnTo>
                    <a:lnTo>
                      <a:pt x="3003" y="455"/>
                    </a:lnTo>
                    <a:lnTo>
                      <a:pt x="3019" y="455"/>
                    </a:lnTo>
                    <a:lnTo>
                      <a:pt x="3019" y="363"/>
                    </a:lnTo>
                    <a:lnTo>
                      <a:pt x="3038" y="363"/>
                    </a:lnTo>
                    <a:lnTo>
                      <a:pt x="3038" y="348"/>
                    </a:lnTo>
                    <a:lnTo>
                      <a:pt x="3053" y="348"/>
                    </a:lnTo>
                    <a:lnTo>
                      <a:pt x="3053" y="333"/>
                    </a:lnTo>
                    <a:lnTo>
                      <a:pt x="3067" y="333"/>
                    </a:lnTo>
                    <a:lnTo>
                      <a:pt x="3067" y="329"/>
                    </a:lnTo>
                    <a:lnTo>
                      <a:pt x="3087" y="329"/>
                    </a:lnTo>
                    <a:lnTo>
                      <a:pt x="3087" y="314"/>
                    </a:lnTo>
                    <a:lnTo>
                      <a:pt x="3102" y="314"/>
                    </a:lnTo>
                    <a:lnTo>
                      <a:pt x="3102" y="285"/>
                    </a:lnTo>
                    <a:lnTo>
                      <a:pt x="3121" y="285"/>
                    </a:lnTo>
                    <a:lnTo>
                      <a:pt x="3121" y="240"/>
                    </a:lnTo>
                    <a:lnTo>
                      <a:pt x="3136" y="240"/>
                    </a:lnTo>
                    <a:lnTo>
                      <a:pt x="3136" y="187"/>
                    </a:lnTo>
                    <a:lnTo>
                      <a:pt x="3156" y="187"/>
                    </a:lnTo>
                    <a:lnTo>
                      <a:pt x="3156" y="118"/>
                    </a:lnTo>
                    <a:lnTo>
                      <a:pt x="3171" y="118"/>
                    </a:lnTo>
                    <a:lnTo>
                      <a:pt x="3171" y="75"/>
                    </a:lnTo>
                    <a:lnTo>
                      <a:pt x="3185" y="75"/>
                    </a:lnTo>
                    <a:lnTo>
                      <a:pt x="3185" y="44"/>
                    </a:lnTo>
                    <a:lnTo>
                      <a:pt x="3205" y="44"/>
                    </a:lnTo>
                    <a:lnTo>
                      <a:pt x="3220" y="44"/>
                    </a:lnTo>
                    <a:lnTo>
                      <a:pt x="3240" y="44"/>
                    </a:lnTo>
                    <a:lnTo>
                      <a:pt x="3240" y="55"/>
                    </a:lnTo>
                    <a:lnTo>
                      <a:pt x="3253" y="55"/>
                    </a:lnTo>
                    <a:lnTo>
                      <a:pt x="3253" y="44"/>
                    </a:lnTo>
                    <a:lnTo>
                      <a:pt x="3274" y="44"/>
                    </a:lnTo>
                    <a:lnTo>
                      <a:pt x="3274" y="68"/>
                    </a:lnTo>
                    <a:lnTo>
                      <a:pt x="3288" y="68"/>
                    </a:lnTo>
                    <a:lnTo>
                      <a:pt x="3288" y="191"/>
                    </a:lnTo>
                    <a:lnTo>
                      <a:pt x="3302" y="191"/>
                    </a:lnTo>
                    <a:lnTo>
                      <a:pt x="3302" y="294"/>
                    </a:lnTo>
                    <a:lnTo>
                      <a:pt x="3322" y="294"/>
                    </a:lnTo>
                    <a:lnTo>
                      <a:pt x="3322" y="340"/>
                    </a:lnTo>
                    <a:lnTo>
                      <a:pt x="3336" y="340"/>
                    </a:lnTo>
                    <a:lnTo>
                      <a:pt x="3336" y="359"/>
                    </a:lnTo>
                    <a:lnTo>
                      <a:pt x="3356" y="359"/>
                    </a:lnTo>
                    <a:lnTo>
                      <a:pt x="3356" y="363"/>
                    </a:lnTo>
                    <a:lnTo>
                      <a:pt x="3370" y="363"/>
                    </a:lnTo>
                    <a:lnTo>
                      <a:pt x="3386" y="363"/>
                    </a:lnTo>
                    <a:lnTo>
                      <a:pt x="3405" y="363"/>
                    </a:lnTo>
                    <a:lnTo>
                      <a:pt x="3420" y="363"/>
                    </a:lnTo>
                    <a:lnTo>
                      <a:pt x="3420" y="340"/>
                    </a:lnTo>
                    <a:lnTo>
                      <a:pt x="3440" y="340"/>
                    </a:lnTo>
                    <a:lnTo>
                      <a:pt x="3440" y="344"/>
                    </a:lnTo>
                    <a:lnTo>
                      <a:pt x="3454" y="344"/>
                    </a:lnTo>
                    <a:lnTo>
                      <a:pt x="3454" y="359"/>
                    </a:lnTo>
                    <a:lnTo>
                      <a:pt x="3474" y="359"/>
                    </a:lnTo>
                    <a:lnTo>
                      <a:pt x="3474" y="383"/>
                    </a:lnTo>
                    <a:lnTo>
                      <a:pt x="3489" y="383"/>
                    </a:lnTo>
                    <a:lnTo>
                      <a:pt x="3489" y="378"/>
                    </a:lnTo>
                    <a:lnTo>
                      <a:pt x="3504" y="378"/>
                    </a:lnTo>
                    <a:lnTo>
                      <a:pt x="3504" y="359"/>
                    </a:lnTo>
                    <a:lnTo>
                      <a:pt x="3523" y="359"/>
                    </a:lnTo>
                    <a:lnTo>
                      <a:pt x="3523" y="455"/>
                    </a:lnTo>
                    <a:lnTo>
                      <a:pt x="3538" y="455"/>
                    </a:lnTo>
                    <a:lnTo>
                      <a:pt x="3559" y="455"/>
                    </a:lnTo>
                    <a:lnTo>
                      <a:pt x="3570" y="455"/>
                    </a:lnTo>
                    <a:lnTo>
                      <a:pt x="3592" y="455"/>
                    </a:lnTo>
                    <a:lnTo>
                      <a:pt x="3605" y="455"/>
                    </a:lnTo>
                    <a:lnTo>
                      <a:pt x="3620" y="455"/>
                    </a:lnTo>
                    <a:lnTo>
                      <a:pt x="3640" y="455"/>
                    </a:lnTo>
                    <a:lnTo>
                      <a:pt x="3655" y="455"/>
                    </a:lnTo>
                    <a:lnTo>
                      <a:pt x="3675" y="455"/>
                    </a:lnTo>
                    <a:lnTo>
                      <a:pt x="3689" y="455"/>
                    </a:lnTo>
                    <a:lnTo>
                      <a:pt x="3705" y="455"/>
                    </a:lnTo>
                    <a:lnTo>
                      <a:pt x="3724" y="455"/>
                    </a:lnTo>
                    <a:lnTo>
                      <a:pt x="3738" y="455"/>
                    </a:lnTo>
                    <a:lnTo>
                      <a:pt x="3758" y="455"/>
                    </a:lnTo>
                    <a:lnTo>
                      <a:pt x="3772" y="455"/>
                    </a:lnTo>
                    <a:lnTo>
                      <a:pt x="3772" y="324"/>
                    </a:lnTo>
                    <a:lnTo>
                      <a:pt x="3792" y="324"/>
                    </a:lnTo>
                    <a:lnTo>
                      <a:pt x="3792" y="320"/>
                    </a:lnTo>
                    <a:lnTo>
                      <a:pt x="3807" y="320"/>
                    </a:lnTo>
                    <a:lnTo>
                      <a:pt x="3807" y="301"/>
                    </a:lnTo>
                    <a:lnTo>
                      <a:pt x="3822" y="301"/>
                    </a:lnTo>
                    <a:lnTo>
                      <a:pt x="3822" y="294"/>
                    </a:lnTo>
                    <a:lnTo>
                      <a:pt x="3841" y="294"/>
                    </a:lnTo>
                    <a:lnTo>
                      <a:pt x="3841" y="280"/>
                    </a:lnTo>
                    <a:lnTo>
                      <a:pt x="3857" y="280"/>
                    </a:lnTo>
                    <a:lnTo>
                      <a:pt x="3857" y="274"/>
                    </a:lnTo>
                    <a:lnTo>
                      <a:pt x="3876" y="274"/>
                    </a:lnTo>
                    <a:lnTo>
                      <a:pt x="3876" y="221"/>
                    </a:lnTo>
                    <a:lnTo>
                      <a:pt x="3891" y="221"/>
                    </a:lnTo>
                    <a:lnTo>
                      <a:pt x="3891" y="157"/>
                    </a:lnTo>
                    <a:lnTo>
                      <a:pt x="3910" y="157"/>
                    </a:lnTo>
                    <a:lnTo>
                      <a:pt x="3910" y="118"/>
                    </a:lnTo>
                    <a:lnTo>
                      <a:pt x="3924" y="118"/>
                    </a:lnTo>
                    <a:lnTo>
                      <a:pt x="3924" y="75"/>
                    </a:lnTo>
                    <a:lnTo>
                      <a:pt x="3939" y="75"/>
                    </a:lnTo>
                    <a:lnTo>
                      <a:pt x="3939" y="35"/>
                    </a:lnTo>
                    <a:lnTo>
                      <a:pt x="3958" y="35"/>
                    </a:lnTo>
                    <a:lnTo>
                      <a:pt x="3958" y="29"/>
                    </a:lnTo>
                    <a:lnTo>
                      <a:pt x="3973" y="29"/>
                    </a:lnTo>
                    <a:lnTo>
                      <a:pt x="3973" y="25"/>
                    </a:lnTo>
                    <a:lnTo>
                      <a:pt x="3992" y="25"/>
                    </a:lnTo>
                    <a:lnTo>
                      <a:pt x="4007" y="25"/>
                    </a:lnTo>
                    <a:lnTo>
                      <a:pt x="4022" y="25"/>
                    </a:lnTo>
                    <a:lnTo>
                      <a:pt x="4022" y="48"/>
                    </a:lnTo>
                    <a:lnTo>
                      <a:pt x="4041" y="48"/>
                    </a:lnTo>
                    <a:lnTo>
                      <a:pt x="4041" y="168"/>
                    </a:lnTo>
                    <a:lnTo>
                      <a:pt x="4057" y="168"/>
                    </a:lnTo>
                    <a:lnTo>
                      <a:pt x="4057" y="285"/>
                    </a:lnTo>
                    <a:lnTo>
                      <a:pt x="4076" y="285"/>
                    </a:lnTo>
                    <a:lnTo>
                      <a:pt x="4076" y="333"/>
                    </a:lnTo>
                    <a:lnTo>
                      <a:pt x="4091" y="333"/>
                    </a:lnTo>
                    <a:lnTo>
                      <a:pt x="4091" y="348"/>
                    </a:lnTo>
                    <a:lnTo>
                      <a:pt x="4110" y="348"/>
                    </a:lnTo>
                    <a:lnTo>
                      <a:pt x="4110" y="363"/>
                    </a:lnTo>
                    <a:lnTo>
                      <a:pt x="4126" y="363"/>
                    </a:lnTo>
                    <a:lnTo>
                      <a:pt x="4126" y="359"/>
                    </a:lnTo>
                    <a:lnTo>
                      <a:pt x="4140" y="359"/>
                    </a:lnTo>
                    <a:lnTo>
                      <a:pt x="4140" y="348"/>
                    </a:lnTo>
                    <a:lnTo>
                      <a:pt x="4160" y="348"/>
                    </a:lnTo>
                    <a:lnTo>
                      <a:pt x="4160" y="359"/>
                    </a:lnTo>
                    <a:lnTo>
                      <a:pt x="4175" y="359"/>
                    </a:lnTo>
                    <a:lnTo>
                      <a:pt x="4175" y="374"/>
                    </a:lnTo>
                    <a:lnTo>
                      <a:pt x="4194" y="374"/>
                    </a:lnTo>
                    <a:lnTo>
                      <a:pt x="4194" y="367"/>
                    </a:lnTo>
                    <a:lnTo>
                      <a:pt x="4209" y="367"/>
                    </a:lnTo>
                    <a:lnTo>
                      <a:pt x="4228" y="367"/>
                    </a:lnTo>
                    <a:lnTo>
                      <a:pt x="4228" y="348"/>
                    </a:lnTo>
                    <a:lnTo>
                      <a:pt x="4244" y="348"/>
                    </a:lnTo>
                    <a:lnTo>
                      <a:pt x="4244" y="340"/>
                    </a:lnTo>
                    <a:lnTo>
                      <a:pt x="4257" y="340"/>
                    </a:lnTo>
                    <a:lnTo>
                      <a:pt x="4257" y="309"/>
                    </a:lnTo>
                    <a:lnTo>
                      <a:pt x="4276" y="309"/>
                    </a:lnTo>
                    <a:lnTo>
                      <a:pt x="4276" y="455"/>
                    </a:lnTo>
                    <a:lnTo>
                      <a:pt x="4292" y="455"/>
                    </a:lnTo>
                    <a:lnTo>
                      <a:pt x="4311" y="455"/>
                    </a:lnTo>
                    <a:lnTo>
                      <a:pt x="4326" y="455"/>
                    </a:lnTo>
                    <a:lnTo>
                      <a:pt x="4341" y="455"/>
                    </a:lnTo>
                    <a:lnTo>
                      <a:pt x="4360" y="455"/>
                    </a:lnTo>
                    <a:lnTo>
                      <a:pt x="4375" y="455"/>
                    </a:lnTo>
                    <a:lnTo>
                      <a:pt x="4394" y="455"/>
                    </a:lnTo>
                    <a:lnTo>
                      <a:pt x="4410" y="455"/>
                    </a:lnTo>
                    <a:lnTo>
                      <a:pt x="4429" y="455"/>
                    </a:lnTo>
                    <a:lnTo>
                      <a:pt x="4444" y="455"/>
                    </a:lnTo>
                    <a:lnTo>
                      <a:pt x="4459" y="455"/>
                    </a:lnTo>
                    <a:lnTo>
                      <a:pt x="4478" y="455"/>
                    </a:lnTo>
                    <a:lnTo>
                      <a:pt x="4493" y="455"/>
                    </a:lnTo>
                    <a:lnTo>
                      <a:pt x="4512" y="455"/>
                    </a:lnTo>
                    <a:lnTo>
                      <a:pt x="4528" y="455"/>
                    </a:lnTo>
                    <a:lnTo>
                      <a:pt x="4528" y="329"/>
                    </a:lnTo>
                    <a:lnTo>
                      <a:pt x="4547" y="329"/>
                    </a:lnTo>
                    <a:lnTo>
                      <a:pt x="4547" y="309"/>
                    </a:lnTo>
                    <a:lnTo>
                      <a:pt x="4562" y="309"/>
                    </a:lnTo>
                    <a:lnTo>
                      <a:pt x="4562" y="314"/>
                    </a:lnTo>
                    <a:lnTo>
                      <a:pt x="4576" y="314"/>
                    </a:lnTo>
                    <a:lnTo>
                      <a:pt x="4576" y="305"/>
                    </a:lnTo>
                    <a:lnTo>
                      <a:pt x="4596" y="305"/>
                    </a:lnTo>
                    <a:lnTo>
                      <a:pt x="4596" y="280"/>
                    </a:lnTo>
                    <a:lnTo>
                      <a:pt x="4610" y="280"/>
                    </a:lnTo>
                    <a:lnTo>
                      <a:pt x="4610" y="274"/>
                    </a:lnTo>
                    <a:lnTo>
                      <a:pt x="4629" y="274"/>
                    </a:lnTo>
                    <a:lnTo>
                      <a:pt x="4629" y="232"/>
                    </a:lnTo>
                    <a:lnTo>
                      <a:pt x="4644" y="232"/>
                    </a:lnTo>
                    <a:lnTo>
                      <a:pt x="4644" y="178"/>
                    </a:lnTo>
                    <a:lnTo>
                      <a:pt x="4660" y="178"/>
                    </a:lnTo>
                    <a:lnTo>
                      <a:pt x="4660" y="128"/>
                    </a:lnTo>
                    <a:lnTo>
                      <a:pt x="4679" y="128"/>
                    </a:lnTo>
                    <a:lnTo>
                      <a:pt x="4679" y="83"/>
                    </a:lnTo>
                    <a:lnTo>
                      <a:pt x="4694" y="83"/>
                    </a:lnTo>
                    <a:lnTo>
                      <a:pt x="4694" y="64"/>
                    </a:lnTo>
                    <a:lnTo>
                      <a:pt x="4713" y="64"/>
                    </a:lnTo>
                    <a:lnTo>
                      <a:pt x="4713" y="35"/>
                    </a:lnTo>
                    <a:lnTo>
                      <a:pt x="4727" y="35"/>
                    </a:lnTo>
                    <a:lnTo>
                      <a:pt x="4727" y="40"/>
                    </a:lnTo>
                    <a:lnTo>
                      <a:pt x="4746" y="40"/>
                    </a:lnTo>
                    <a:lnTo>
                      <a:pt x="4746" y="48"/>
                    </a:lnTo>
                    <a:lnTo>
                      <a:pt x="4762" y="48"/>
                    </a:lnTo>
                    <a:lnTo>
                      <a:pt x="4762" y="64"/>
                    </a:lnTo>
                    <a:lnTo>
                      <a:pt x="4777" y="64"/>
                    </a:lnTo>
                    <a:lnTo>
                      <a:pt x="4777" y="68"/>
                    </a:lnTo>
                    <a:lnTo>
                      <a:pt x="4796" y="68"/>
                    </a:lnTo>
                    <a:lnTo>
                      <a:pt x="4796" y="137"/>
                    </a:lnTo>
                    <a:lnTo>
                      <a:pt x="4812" y="137"/>
                    </a:lnTo>
                    <a:lnTo>
                      <a:pt x="4812" y="236"/>
                    </a:lnTo>
                    <a:lnTo>
                      <a:pt x="4831" y="236"/>
                    </a:lnTo>
                    <a:lnTo>
                      <a:pt x="4831" y="309"/>
                    </a:lnTo>
                    <a:lnTo>
                      <a:pt x="4846" y="309"/>
                    </a:lnTo>
                    <a:lnTo>
                      <a:pt x="4846" y="344"/>
                    </a:lnTo>
                    <a:lnTo>
                      <a:pt x="4861" y="344"/>
                    </a:lnTo>
                    <a:lnTo>
                      <a:pt x="4881" y="344"/>
                    </a:lnTo>
                    <a:lnTo>
                      <a:pt x="4881" y="340"/>
                    </a:lnTo>
                    <a:lnTo>
                      <a:pt x="4895" y="340"/>
                    </a:lnTo>
                    <a:lnTo>
                      <a:pt x="4895" y="348"/>
                    </a:lnTo>
                    <a:lnTo>
                      <a:pt x="4915" y="348"/>
                    </a:lnTo>
                    <a:lnTo>
                      <a:pt x="4928" y="348"/>
                    </a:lnTo>
                    <a:lnTo>
                      <a:pt x="4928" y="344"/>
                    </a:lnTo>
                    <a:lnTo>
                      <a:pt x="4950" y="344"/>
                    </a:lnTo>
                    <a:lnTo>
                      <a:pt x="4950" y="359"/>
                    </a:lnTo>
                    <a:lnTo>
                      <a:pt x="4962" y="359"/>
                    </a:lnTo>
                    <a:lnTo>
                      <a:pt x="4962" y="354"/>
                    </a:lnTo>
                    <a:lnTo>
                      <a:pt x="4978" y="354"/>
                    </a:lnTo>
                    <a:lnTo>
                      <a:pt x="4978" y="333"/>
                    </a:lnTo>
                    <a:lnTo>
                      <a:pt x="4997" y="333"/>
                    </a:lnTo>
                    <a:lnTo>
                      <a:pt x="4997" y="354"/>
                    </a:lnTo>
                    <a:lnTo>
                      <a:pt x="5012" y="354"/>
                    </a:lnTo>
                    <a:lnTo>
                      <a:pt x="5012" y="329"/>
                    </a:lnTo>
                    <a:lnTo>
                      <a:pt x="5031" y="329"/>
                    </a:lnTo>
                    <a:lnTo>
                      <a:pt x="5031" y="455"/>
                    </a:lnTo>
                    <a:lnTo>
                      <a:pt x="5047" y="455"/>
                    </a:lnTo>
                    <a:lnTo>
                      <a:pt x="5066" y="455"/>
                    </a:lnTo>
                    <a:lnTo>
                      <a:pt x="5081" y="455"/>
                    </a:lnTo>
                    <a:lnTo>
                      <a:pt x="5096" y="455"/>
                    </a:lnTo>
                    <a:lnTo>
                      <a:pt x="5116" y="455"/>
                    </a:lnTo>
                    <a:lnTo>
                      <a:pt x="5129" y="455"/>
                    </a:lnTo>
                    <a:lnTo>
                      <a:pt x="5149" y="455"/>
                    </a:lnTo>
                    <a:lnTo>
                      <a:pt x="5164" y="455"/>
                    </a:lnTo>
                    <a:lnTo>
                      <a:pt x="5179" y="455"/>
                    </a:lnTo>
                    <a:lnTo>
                      <a:pt x="5198" y="455"/>
                    </a:lnTo>
                    <a:lnTo>
                      <a:pt x="5212" y="455"/>
                    </a:lnTo>
                    <a:lnTo>
                      <a:pt x="5233" y="455"/>
                    </a:lnTo>
                    <a:lnTo>
                      <a:pt x="5247" y="455"/>
                    </a:lnTo>
                    <a:lnTo>
                      <a:pt x="5267" y="455"/>
                    </a:lnTo>
                    <a:lnTo>
                      <a:pt x="5281" y="455"/>
                    </a:lnTo>
                    <a:lnTo>
                      <a:pt x="5281" y="274"/>
                    </a:lnTo>
                    <a:lnTo>
                      <a:pt x="5295" y="274"/>
                    </a:lnTo>
                    <a:lnTo>
                      <a:pt x="5295" y="305"/>
                    </a:lnTo>
                    <a:lnTo>
                      <a:pt x="5316" y="305"/>
                    </a:lnTo>
                    <a:lnTo>
                      <a:pt x="5316" y="290"/>
                    </a:lnTo>
                    <a:lnTo>
                      <a:pt x="5330" y="290"/>
                    </a:lnTo>
                    <a:lnTo>
                      <a:pt x="5350" y="290"/>
                    </a:lnTo>
                    <a:lnTo>
                      <a:pt x="5350" y="271"/>
                    </a:lnTo>
                    <a:lnTo>
                      <a:pt x="5364" y="271"/>
                    </a:lnTo>
                    <a:lnTo>
                      <a:pt x="5364" y="255"/>
                    </a:lnTo>
                    <a:lnTo>
                      <a:pt x="5384" y="255"/>
                    </a:lnTo>
                    <a:lnTo>
                      <a:pt x="5384" y="221"/>
                    </a:lnTo>
                    <a:lnTo>
                      <a:pt x="5399" y="221"/>
                    </a:lnTo>
                    <a:lnTo>
                      <a:pt x="5399" y="182"/>
                    </a:lnTo>
                    <a:lnTo>
                      <a:pt x="5413" y="182"/>
                    </a:lnTo>
                    <a:lnTo>
                      <a:pt x="5413" y="143"/>
                    </a:lnTo>
                    <a:lnTo>
                      <a:pt x="5433" y="143"/>
                    </a:lnTo>
                    <a:lnTo>
                      <a:pt x="5433" y="102"/>
                    </a:lnTo>
                    <a:lnTo>
                      <a:pt x="5448" y="102"/>
                    </a:lnTo>
                    <a:lnTo>
                      <a:pt x="5448" y="64"/>
                    </a:lnTo>
                    <a:lnTo>
                      <a:pt x="5468" y="64"/>
                    </a:lnTo>
                    <a:lnTo>
                      <a:pt x="5468" y="40"/>
                    </a:lnTo>
                    <a:lnTo>
                      <a:pt x="5482" y="40"/>
                    </a:lnTo>
                    <a:lnTo>
                      <a:pt x="5482" y="35"/>
                    </a:lnTo>
                    <a:lnTo>
                      <a:pt x="5497" y="35"/>
                    </a:lnTo>
                    <a:lnTo>
                      <a:pt x="5497" y="29"/>
                    </a:lnTo>
                    <a:lnTo>
                      <a:pt x="5518" y="29"/>
                    </a:lnTo>
                    <a:lnTo>
                      <a:pt x="5532" y="29"/>
                    </a:lnTo>
                    <a:lnTo>
                      <a:pt x="5532" y="48"/>
                    </a:lnTo>
                    <a:lnTo>
                      <a:pt x="5551" y="48"/>
                    </a:lnTo>
                    <a:lnTo>
                      <a:pt x="5551" y="123"/>
                    </a:lnTo>
                    <a:lnTo>
                      <a:pt x="5565" y="123"/>
                    </a:lnTo>
                    <a:lnTo>
                      <a:pt x="5565" y="251"/>
                    </a:lnTo>
                    <a:lnTo>
                      <a:pt x="5586" y="251"/>
                    </a:lnTo>
                    <a:lnTo>
                      <a:pt x="5586" y="320"/>
                    </a:lnTo>
                    <a:lnTo>
                      <a:pt x="5599" y="320"/>
                    </a:lnTo>
                    <a:lnTo>
                      <a:pt x="5599" y="333"/>
                    </a:lnTo>
                    <a:lnTo>
                      <a:pt x="5614" y="333"/>
                    </a:lnTo>
                    <a:lnTo>
                      <a:pt x="5614" y="354"/>
                    </a:lnTo>
                    <a:lnTo>
                      <a:pt x="5633" y="354"/>
                    </a:lnTo>
                    <a:lnTo>
                      <a:pt x="5633" y="344"/>
                    </a:lnTo>
                    <a:lnTo>
                      <a:pt x="5648" y="344"/>
                    </a:lnTo>
                    <a:lnTo>
                      <a:pt x="5648" y="359"/>
                    </a:lnTo>
                    <a:lnTo>
                      <a:pt x="5668" y="359"/>
                    </a:lnTo>
                    <a:lnTo>
                      <a:pt x="5668" y="378"/>
                    </a:lnTo>
                    <a:lnTo>
                      <a:pt x="5683" y="378"/>
                    </a:lnTo>
                    <a:lnTo>
                      <a:pt x="5683" y="359"/>
                    </a:lnTo>
                    <a:lnTo>
                      <a:pt x="5702" y="359"/>
                    </a:lnTo>
                    <a:lnTo>
                      <a:pt x="5702" y="348"/>
                    </a:lnTo>
                    <a:lnTo>
                      <a:pt x="5716" y="348"/>
                    </a:lnTo>
                    <a:lnTo>
                      <a:pt x="5716" y="329"/>
                    </a:lnTo>
                    <a:lnTo>
                      <a:pt x="5732" y="329"/>
                    </a:lnTo>
                    <a:lnTo>
                      <a:pt x="5752" y="329"/>
                    </a:lnTo>
                    <a:lnTo>
                      <a:pt x="5752" y="324"/>
                    </a:lnTo>
                    <a:lnTo>
                      <a:pt x="5766" y="324"/>
                    </a:lnTo>
                    <a:lnTo>
                      <a:pt x="5766" y="285"/>
                    </a:lnTo>
                    <a:lnTo>
                      <a:pt x="5786" y="285"/>
                    </a:lnTo>
                    <a:lnTo>
                      <a:pt x="5786" y="455"/>
                    </a:lnTo>
                    <a:lnTo>
                      <a:pt x="5801" y="455"/>
                    </a:lnTo>
                    <a:lnTo>
                      <a:pt x="5816" y="455"/>
                    </a:lnTo>
                    <a:lnTo>
                      <a:pt x="5835" y="455"/>
                    </a:lnTo>
                    <a:lnTo>
                      <a:pt x="5850" y="455"/>
                    </a:lnTo>
                    <a:lnTo>
                      <a:pt x="5870" y="455"/>
                    </a:lnTo>
                    <a:lnTo>
                      <a:pt x="5884" y="455"/>
                    </a:lnTo>
                    <a:lnTo>
                      <a:pt x="5904" y="455"/>
                    </a:lnTo>
                    <a:lnTo>
                      <a:pt x="5917" y="455"/>
                    </a:lnTo>
                    <a:lnTo>
                      <a:pt x="5932" y="455"/>
                    </a:lnTo>
                    <a:lnTo>
                      <a:pt x="5951" y="455"/>
                    </a:lnTo>
                    <a:lnTo>
                      <a:pt x="5967" y="455"/>
                    </a:lnTo>
                    <a:lnTo>
                      <a:pt x="5986" y="455"/>
                    </a:lnTo>
                    <a:lnTo>
                      <a:pt x="6001" y="455"/>
                    </a:lnTo>
                    <a:lnTo>
                      <a:pt x="6021" y="455"/>
                    </a:lnTo>
                    <a:lnTo>
                      <a:pt x="6036" y="455"/>
                    </a:lnTo>
                    <a:lnTo>
                      <a:pt x="6036" y="305"/>
                    </a:lnTo>
                    <a:lnTo>
                      <a:pt x="6051" y="305"/>
                    </a:lnTo>
                    <a:lnTo>
                      <a:pt x="6051" y="320"/>
                    </a:lnTo>
                    <a:lnTo>
                      <a:pt x="6070" y="320"/>
                    </a:lnTo>
                    <a:lnTo>
                      <a:pt x="6070" y="290"/>
                    </a:lnTo>
                    <a:lnTo>
                      <a:pt x="6084" y="290"/>
                    </a:lnTo>
                    <a:lnTo>
                      <a:pt x="6105" y="290"/>
                    </a:lnTo>
                    <a:lnTo>
                      <a:pt x="6105" y="260"/>
                    </a:lnTo>
                    <a:lnTo>
                      <a:pt x="6118" y="260"/>
                    </a:lnTo>
                    <a:lnTo>
                      <a:pt x="6118" y="266"/>
                    </a:lnTo>
                    <a:lnTo>
                      <a:pt x="6134" y="266"/>
                    </a:lnTo>
                    <a:lnTo>
                      <a:pt x="6134" y="221"/>
                    </a:lnTo>
                    <a:lnTo>
                      <a:pt x="6153" y="221"/>
                    </a:lnTo>
                    <a:lnTo>
                      <a:pt x="6153" y="147"/>
                    </a:lnTo>
                    <a:lnTo>
                      <a:pt x="6168" y="147"/>
                    </a:lnTo>
                    <a:lnTo>
                      <a:pt x="6168" y="102"/>
                    </a:lnTo>
                    <a:lnTo>
                      <a:pt x="6187" y="102"/>
                    </a:lnTo>
                    <a:lnTo>
                      <a:pt x="6187" y="59"/>
                    </a:lnTo>
                    <a:lnTo>
                      <a:pt x="6203" y="59"/>
                    </a:lnTo>
                    <a:lnTo>
                      <a:pt x="6203" y="40"/>
                    </a:lnTo>
                    <a:lnTo>
                      <a:pt x="6222" y="40"/>
                    </a:lnTo>
                    <a:lnTo>
                      <a:pt x="6237" y="40"/>
                    </a:lnTo>
                    <a:lnTo>
                      <a:pt x="6237" y="25"/>
                    </a:lnTo>
                    <a:lnTo>
                      <a:pt x="6251" y="25"/>
                    </a:lnTo>
                    <a:lnTo>
                      <a:pt x="6270" y="25"/>
                    </a:lnTo>
                    <a:lnTo>
                      <a:pt x="6270" y="35"/>
                    </a:lnTo>
                    <a:lnTo>
                      <a:pt x="6285" y="35"/>
                    </a:lnTo>
                    <a:lnTo>
                      <a:pt x="6304" y="35"/>
                    </a:lnTo>
                    <a:lnTo>
                      <a:pt x="6304" y="98"/>
                    </a:lnTo>
                    <a:lnTo>
                      <a:pt x="6319" y="98"/>
                    </a:lnTo>
                    <a:lnTo>
                      <a:pt x="6319" y="225"/>
                    </a:lnTo>
                    <a:lnTo>
                      <a:pt x="6339" y="225"/>
                    </a:lnTo>
                    <a:lnTo>
                      <a:pt x="6339" y="285"/>
                    </a:lnTo>
                    <a:lnTo>
                      <a:pt x="6353" y="285"/>
                    </a:lnTo>
                    <a:lnTo>
                      <a:pt x="6353" y="294"/>
                    </a:lnTo>
                    <a:lnTo>
                      <a:pt x="6369" y="294"/>
                    </a:lnTo>
                    <a:lnTo>
                      <a:pt x="6369" y="329"/>
                    </a:lnTo>
                    <a:lnTo>
                      <a:pt x="6388" y="329"/>
                    </a:lnTo>
                    <a:lnTo>
                      <a:pt x="6388" y="320"/>
                    </a:lnTo>
                    <a:lnTo>
                      <a:pt x="6403" y="320"/>
                    </a:lnTo>
                    <a:lnTo>
                      <a:pt x="6422" y="320"/>
                    </a:lnTo>
                    <a:lnTo>
                      <a:pt x="6422" y="344"/>
                    </a:lnTo>
                    <a:lnTo>
                      <a:pt x="6438" y="344"/>
                    </a:lnTo>
                    <a:lnTo>
                      <a:pt x="6438" y="314"/>
                    </a:lnTo>
                    <a:lnTo>
                      <a:pt x="6453" y="314"/>
                    </a:lnTo>
                    <a:lnTo>
                      <a:pt x="6453" y="305"/>
                    </a:lnTo>
                    <a:lnTo>
                      <a:pt x="6472" y="305"/>
                    </a:lnTo>
                    <a:lnTo>
                      <a:pt x="6472" y="285"/>
                    </a:lnTo>
                    <a:lnTo>
                      <a:pt x="6487" y="285"/>
                    </a:lnTo>
                    <a:lnTo>
                      <a:pt x="6507" y="285"/>
                    </a:lnTo>
                    <a:lnTo>
                      <a:pt x="6507" y="266"/>
                    </a:lnTo>
                    <a:lnTo>
                      <a:pt x="6521" y="266"/>
                    </a:lnTo>
                    <a:lnTo>
                      <a:pt x="6540" y="266"/>
                    </a:lnTo>
                    <a:lnTo>
                      <a:pt x="6540" y="455"/>
                    </a:lnTo>
                    <a:lnTo>
                      <a:pt x="6556" y="455"/>
                    </a:lnTo>
                    <a:lnTo>
                      <a:pt x="6569" y="455"/>
                    </a:lnTo>
                    <a:lnTo>
                      <a:pt x="6589" y="455"/>
                    </a:lnTo>
                    <a:lnTo>
                      <a:pt x="6603" y="455"/>
                    </a:lnTo>
                    <a:lnTo>
                      <a:pt x="6622" y="455"/>
                    </a:lnTo>
                    <a:lnTo>
                      <a:pt x="6638" y="455"/>
                    </a:lnTo>
                    <a:lnTo>
                      <a:pt x="6657" y="455"/>
                    </a:lnTo>
                    <a:lnTo>
                      <a:pt x="6672" y="455"/>
                    </a:lnTo>
                    <a:lnTo>
                      <a:pt x="6687" y="455"/>
                    </a:lnTo>
                    <a:lnTo>
                      <a:pt x="6706" y="455"/>
                    </a:lnTo>
                    <a:lnTo>
                      <a:pt x="6722" y="455"/>
                    </a:lnTo>
                    <a:lnTo>
                      <a:pt x="6741" y="455"/>
                    </a:lnTo>
                    <a:lnTo>
                      <a:pt x="6756" y="455"/>
                    </a:lnTo>
                    <a:lnTo>
                      <a:pt x="6771" y="455"/>
                    </a:lnTo>
                    <a:lnTo>
                      <a:pt x="6790" y="455"/>
                    </a:lnTo>
                    <a:lnTo>
                      <a:pt x="6790" y="244"/>
                    </a:lnTo>
                    <a:lnTo>
                      <a:pt x="6805" y="244"/>
                    </a:lnTo>
                    <a:lnTo>
                      <a:pt x="6824" y="244"/>
                    </a:lnTo>
                    <a:lnTo>
                      <a:pt x="6824" y="221"/>
                    </a:lnTo>
                    <a:lnTo>
                      <a:pt x="6840" y="221"/>
                    </a:lnTo>
                    <a:lnTo>
                      <a:pt x="6840" y="212"/>
                    </a:lnTo>
                    <a:lnTo>
                      <a:pt x="6859" y="212"/>
                    </a:lnTo>
                    <a:lnTo>
                      <a:pt x="6859" y="236"/>
                    </a:lnTo>
                    <a:lnTo>
                      <a:pt x="6874" y="236"/>
                    </a:lnTo>
                    <a:lnTo>
                      <a:pt x="6874" y="240"/>
                    </a:lnTo>
                    <a:lnTo>
                      <a:pt x="6887" y="240"/>
                    </a:lnTo>
                    <a:lnTo>
                      <a:pt x="6887" y="244"/>
                    </a:lnTo>
                    <a:lnTo>
                      <a:pt x="6908" y="244"/>
                    </a:lnTo>
                    <a:lnTo>
                      <a:pt x="6908" y="212"/>
                    </a:lnTo>
                    <a:lnTo>
                      <a:pt x="6922" y="212"/>
                    </a:lnTo>
                    <a:lnTo>
                      <a:pt x="6922" y="171"/>
                    </a:lnTo>
                    <a:lnTo>
                      <a:pt x="6941" y="171"/>
                    </a:lnTo>
                    <a:lnTo>
                      <a:pt x="6941" y="152"/>
                    </a:lnTo>
                    <a:lnTo>
                      <a:pt x="6956" y="152"/>
                    </a:lnTo>
                    <a:lnTo>
                      <a:pt x="6956" y="133"/>
                    </a:lnTo>
                    <a:lnTo>
                      <a:pt x="6975" y="133"/>
                    </a:lnTo>
                    <a:lnTo>
                      <a:pt x="6975" y="123"/>
                    </a:lnTo>
                    <a:lnTo>
                      <a:pt x="6991" y="123"/>
                    </a:lnTo>
                    <a:lnTo>
                      <a:pt x="6991" y="118"/>
                    </a:lnTo>
                    <a:lnTo>
                      <a:pt x="7005" y="118"/>
                    </a:lnTo>
                    <a:lnTo>
                      <a:pt x="7005" y="102"/>
                    </a:lnTo>
                    <a:lnTo>
                      <a:pt x="7025" y="102"/>
                    </a:lnTo>
                    <a:lnTo>
                      <a:pt x="7040" y="102"/>
                    </a:lnTo>
                    <a:lnTo>
                      <a:pt x="7040" y="98"/>
                    </a:lnTo>
                    <a:lnTo>
                      <a:pt x="7059" y="98"/>
                    </a:lnTo>
                    <a:lnTo>
                      <a:pt x="7059" y="118"/>
                    </a:lnTo>
                    <a:lnTo>
                      <a:pt x="7074" y="118"/>
                    </a:lnTo>
                    <a:lnTo>
                      <a:pt x="7074" y="198"/>
                    </a:lnTo>
                    <a:lnTo>
                      <a:pt x="7088" y="198"/>
                    </a:lnTo>
                    <a:lnTo>
                      <a:pt x="7088" y="236"/>
                    </a:lnTo>
                    <a:lnTo>
                      <a:pt x="7108" y="236"/>
                    </a:lnTo>
                    <a:lnTo>
                      <a:pt x="7108" y="232"/>
                    </a:lnTo>
                    <a:lnTo>
                      <a:pt x="7124" y="232"/>
                    </a:lnTo>
                    <a:lnTo>
                      <a:pt x="7124" y="240"/>
                    </a:lnTo>
                    <a:lnTo>
                      <a:pt x="7143" y="240"/>
                    </a:lnTo>
                    <a:lnTo>
                      <a:pt x="7143" y="232"/>
                    </a:lnTo>
                    <a:lnTo>
                      <a:pt x="7158" y="232"/>
                    </a:lnTo>
                    <a:lnTo>
                      <a:pt x="7177" y="232"/>
                    </a:lnTo>
                    <a:lnTo>
                      <a:pt x="7177" y="244"/>
                    </a:lnTo>
                    <a:lnTo>
                      <a:pt x="7193" y="244"/>
                    </a:lnTo>
                    <a:lnTo>
                      <a:pt x="7193" y="236"/>
                    </a:lnTo>
                    <a:lnTo>
                      <a:pt x="7206" y="236"/>
                    </a:lnTo>
                    <a:lnTo>
                      <a:pt x="7206" y="232"/>
                    </a:lnTo>
                    <a:lnTo>
                      <a:pt x="7227" y="232"/>
                    </a:lnTo>
                    <a:lnTo>
                      <a:pt x="7227" y="244"/>
                    </a:lnTo>
                    <a:lnTo>
                      <a:pt x="7240" y="244"/>
                    </a:lnTo>
                    <a:lnTo>
                      <a:pt x="7240" y="251"/>
                    </a:lnTo>
                    <a:lnTo>
                      <a:pt x="7262" y="251"/>
                    </a:lnTo>
                    <a:lnTo>
                      <a:pt x="7262" y="240"/>
                    </a:lnTo>
                    <a:lnTo>
                      <a:pt x="7274" y="240"/>
                    </a:lnTo>
                    <a:lnTo>
                      <a:pt x="7274" y="266"/>
                    </a:lnTo>
                    <a:lnTo>
                      <a:pt x="7293" y="266"/>
                    </a:lnTo>
                    <a:lnTo>
                      <a:pt x="7293" y="455"/>
                    </a:lnTo>
                    <a:lnTo>
                      <a:pt x="7274" y="455"/>
                    </a:lnTo>
                    <a:lnTo>
                      <a:pt x="7262" y="455"/>
                    </a:lnTo>
                    <a:lnTo>
                      <a:pt x="7240" y="455"/>
                    </a:lnTo>
                    <a:lnTo>
                      <a:pt x="7227" y="455"/>
                    </a:lnTo>
                    <a:lnTo>
                      <a:pt x="7206" y="455"/>
                    </a:lnTo>
                    <a:lnTo>
                      <a:pt x="7193" y="455"/>
                    </a:lnTo>
                    <a:lnTo>
                      <a:pt x="7177" y="455"/>
                    </a:lnTo>
                    <a:lnTo>
                      <a:pt x="7158" y="455"/>
                    </a:lnTo>
                    <a:lnTo>
                      <a:pt x="7143" y="455"/>
                    </a:lnTo>
                    <a:lnTo>
                      <a:pt x="7124" y="455"/>
                    </a:lnTo>
                    <a:lnTo>
                      <a:pt x="7108" y="455"/>
                    </a:lnTo>
                    <a:lnTo>
                      <a:pt x="7088" y="455"/>
                    </a:lnTo>
                    <a:lnTo>
                      <a:pt x="7074" y="455"/>
                    </a:lnTo>
                    <a:lnTo>
                      <a:pt x="7059" y="455"/>
                    </a:lnTo>
                    <a:lnTo>
                      <a:pt x="7040" y="455"/>
                    </a:lnTo>
                    <a:lnTo>
                      <a:pt x="7025" y="455"/>
                    </a:lnTo>
                    <a:lnTo>
                      <a:pt x="7005" y="455"/>
                    </a:lnTo>
                    <a:lnTo>
                      <a:pt x="6991" y="455"/>
                    </a:lnTo>
                    <a:lnTo>
                      <a:pt x="6975" y="455"/>
                    </a:lnTo>
                    <a:lnTo>
                      <a:pt x="6956" y="455"/>
                    </a:lnTo>
                    <a:lnTo>
                      <a:pt x="6941" y="455"/>
                    </a:lnTo>
                    <a:lnTo>
                      <a:pt x="6922" y="455"/>
                    </a:lnTo>
                    <a:lnTo>
                      <a:pt x="6908" y="455"/>
                    </a:lnTo>
                    <a:lnTo>
                      <a:pt x="6887" y="455"/>
                    </a:lnTo>
                    <a:lnTo>
                      <a:pt x="6874" y="455"/>
                    </a:lnTo>
                    <a:lnTo>
                      <a:pt x="6859" y="455"/>
                    </a:lnTo>
                    <a:lnTo>
                      <a:pt x="6840" y="455"/>
                    </a:lnTo>
                    <a:lnTo>
                      <a:pt x="6824" y="455"/>
                    </a:lnTo>
                    <a:lnTo>
                      <a:pt x="6805" y="455"/>
                    </a:lnTo>
                    <a:lnTo>
                      <a:pt x="6790" y="455"/>
                    </a:lnTo>
                    <a:lnTo>
                      <a:pt x="6771" y="455"/>
                    </a:lnTo>
                    <a:lnTo>
                      <a:pt x="6756" y="455"/>
                    </a:lnTo>
                    <a:lnTo>
                      <a:pt x="6741" y="455"/>
                    </a:lnTo>
                    <a:lnTo>
                      <a:pt x="6722" y="455"/>
                    </a:lnTo>
                    <a:lnTo>
                      <a:pt x="6706" y="455"/>
                    </a:lnTo>
                    <a:lnTo>
                      <a:pt x="6687" y="455"/>
                    </a:lnTo>
                    <a:lnTo>
                      <a:pt x="6672" y="455"/>
                    </a:lnTo>
                    <a:lnTo>
                      <a:pt x="6657" y="455"/>
                    </a:lnTo>
                    <a:lnTo>
                      <a:pt x="6638" y="455"/>
                    </a:lnTo>
                    <a:lnTo>
                      <a:pt x="6622" y="455"/>
                    </a:lnTo>
                    <a:lnTo>
                      <a:pt x="6603" y="455"/>
                    </a:lnTo>
                    <a:lnTo>
                      <a:pt x="6589" y="455"/>
                    </a:lnTo>
                    <a:lnTo>
                      <a:pt x="6569" y="455"/>
                    </a:lnTo>
                    <a:lnTo>
                      <a:pt x="6556" y="455"/>
                    </a:lnTo>
                    <a:lnTo>
                      <a:pt x="6540" y="455"/>
                    </a:lnTo>
                    <a:lnTo>
                      <a:pt x="6521" y="455"/>
                    </a:lnTo>
                    <a:lnTo>
                      <a:pt x="6507" y="455"/>
                    </a:lnTo>
                    <a:lnTo>
                      <a:pt x="6487" y="455"/>
                    </a:lnTo>
                    <a:lnTo>
                      <a:pt x="6472" y="455"/>
                    </a:lnTo>
                    <a:lnTo>
                      <a:pt x="6453" y="455"/>
                    </a:lnTo>
                    <a:lnTo>
                      <a:pt x="6438" y="455"/>
                    </a:lnTo>
                    <a:lnTo>
                      <a:pt x="6422" y="455"/>
                    </a:lnTo>
                    <a:lnTo>
                      <a:pt x="6403" y="455"/>
                    </a:lnTo>
                    <a:lnTo>
                      <a:pt x="6388" y="455"/>
                    </a:lnTo>
                    <a:lnTo>
                      <a:pt x="6369" y="455"/>
                    </a:lnTo>
                    <a:lnTo>
                      <a:pt x="6353" y="455"/>
                    </a:lnTo>
                    <a:lnTo>
                      <a:pt x="6339" y="455"/>
                    </a:lnTo>
                    <a:lnTo>
                      <a:pt x="6319" y="455"/>
                    </a:lnTo>
                    <a:lnTo>
                      <a:pt x="6304" y="455"/>
                    </a:lnTo>
                    <a:lnTo>
                      <a:pt x="6285" y="455"/>
                    </a:lnTo>
                    <a:lnTo>
                      <a:pt x="6270" y="455"/>
                    </a:lnTo>
                    <a:lnTo>
                      <a:pt x="6251" y="455"/>
                    </a:lnTo>
                    <a:lnTo>
                      <a:pt x="6237" y="455"/>
                    </a:lnTo>
                    <a:lnTo>
                      <a:pt x="6222" y="455"/>
                    </a:lnTo>
                    <a:lnTo>
                      <a:pt x="6203" y="455"/>
                    </a:lnTo>
                    <a:lnTo>
                      <a:pt x="6187" y="455"/>
                    </a:lnTo>
                    <a:lnTo>
                      <a:pt x="6168" y="455"/>
                    </a:lnTo>
                    <a:lnTo>
                      <a:pt x="6153" y="455"/>
                    </a:lnTo>
                    <a:lnTo>
                      <a:pt x="6134" y="455"/>
                    </a:lnTo>
                    <a:lnTo>
                      <a:pt x="6118" y="455"/>
                    </a:lnTo>
                    <a:lnTo>
                      <a:pt x="6105" y="455"/>
                    </a:lnTo>
                    <a:lnTo>
                      <a:pt x="6084" y="455"/>
                    </a:lnTo>
                    <a:lnTo>
                      <a:pt x="6070" y="455"/>
                    </a:lnTo>
                    <a:lnTo>
                      <a:pt x="6051" y="455"/>
                    </a:lnTo>
                    <a:lnTo>
                      <a:pt x="6036" y="455"/>
                    </a:lnTo>
                    <a:lnTo>
                      <a:pt x="6021" y="455"/>
                    </a:lnTo>
                    <a:lnTo>
                      <a:pt x="6001" y="455"/>
                    </a:lnTo>
                  </a:path>
                </a:pathLst>
              </a:custGeom>
              <a:noFill/>
              <a:ln w="4763" cap="flat">
                <a:solidFill>
                  <a:srgbClr val="B2B2B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Freeform 65"/>
              <p:cNvSpPr>
                <a:spLocks/>
              </p:cNvSpPr>
              <p:nvPr/>
            </p:nvSpPr>
            <p:spPr bwMode="auto">
              <a:xfrm>
                <a:off x="28477398" y="17618236"/>
                <a:ext cx="9528450" cy="347728"/>
              </a:xfrm>
              <a:custGeom>
                <a:avLst/>
                <a:gdLst>
                  <a:gd name="T0" fmla="*/ 5919 w 6002"/>
                  <a:gd name="T1" fmla="*/ 219 h 219"/>
                  <a:gd name="T2" fmla="*/ 5817 w 6002"/>
                  <a:gd name="T3" fmla="*/ 219 h 219"/>
                  <a:gd name="T4" fmla="*/ 5719 w 6002"/>
                  <a:gd name="T5" fmla="*/ 219 h 219"/>
                  <a:gd name="T6" fmla="*/ 5615 w 6002"/>
                  <a:gd name="T7" fmla="*/ 219 h 219"/>
                  <a:gd name="T8" fmla="*/ 5518 w 6002"/>
                  <a:gd name="T9" fmla="*/ 219 h 219"/>
                  <a:gd name="T10" fmla="*/ 5415 w 6002"/>
                  <a:gd name="T11" fmla="*/ 219 h 219"/>
                  <a:gd name="T12" fmla="*/ 5317 w 6002"/>
                  <a:gd name="T13" fmla="*/ 219 h 219"/>
                  <a:gd name="T14" fmla="*/ 5213 w 6002"/>
                  <a:gd name="T15" fmla="*/ 219 h 219"/>
                  <a:gd name="T16" fmla="*/ 5116 w 6002"/>
                  <a:gd name="T17" fmla="*/ 219 h 219"/>
                  <a:gd name="T18" fmla="*/ 5013 w 6002"/>
                  <a:gd name="T19" fmla="*/ 219 h 219"/>
                  <a:gd name="T20" fmla="*/ 4916 w 6002"/>
                  <a:gd name="T21" fmla="*/ 219 h 219"/>
                  <a:gd name="T22" fmla="*/ 4813 w 6002"/>
                  <a:gd name="T23" fmla="*/ 219 h 219"/>
                  <a:gd name="T24" fmla="*/ 4714 w 6002"/>
                  <a:gd name="T25" fmla="*/ 219 h 219"/>
                  <a:gd name="T26" fmla="*/ 4611 w 6002"/>
                  <a:gd name="T27" fmla="*/ 219 h 219"/>
                  <a:gd name="T28" fmla="*/ 4514 w 6002"/>
                  <a:gd name="T29" fmla="*/ 219 h 219"/>
                  <a:gd name="T30" fmla="*/ 4410 w 6002"/>
                  <a:gd name="T31" fmla="*/ 219 h 219"/>
                  <a:gd name="T32" fmla="*/ 4311 w 6002"/>
                  <a:gd name="T33" fmla="*/ 219 h 219"/>
                  <a:gd name="T34" fmla="*/ 4211 w 6002"/>
                  <a:gd name="T35" fmla="*/ 219 h 219"/>
                  <a:gd name="T36" fmla="*/ 4111 w 6002"/>
                  <a:gd name="T37" fmla="*/ 219 h 219"/>
                  <a:gd name="T38" fmla="*/ 4008 w 6002"/>
                  <a:gd name="T39" fmla="*/ 219 h 219"/>
                  <a:gd name="T40" fmla="*/ 3911 w 6002"/>
                  <a:gd name="T41" fmla="*/ 219 h 219"/>
                  <a:gd name="T42" fmla="*/ 3808 w 6002"/>
                  <a:gd name="T43" fmla="*/ 219 h 219"/>
                  <a:gd name="T44" fmla="*/ 3705 w 6002"/>
                  <a:gd name="T45" fmla="*/ 219 h 219"/>
                  <a:gd name="T46" fmla="*/ 3606 w 6002"/>
                  <a:gd name="T47" fmla="*/ 219 h 219"/>
                  <a:gd name="T48" fmla="*/ 3504 w 6002"/>
                  <a:gd name="T49" fmla="*/ 219 h 219"/>
                  <a:gd name="T50" fmla="*/ 3406 w 6002"/>
                  <a:gd name="T51" fmla="*/ 219 h 219"/>
                  <a:gd name="T52" fmla="*/ 3303 w 6002"/>
                  <a:gd name="T53" fmla="*/ 219 h 219"/>
                  <a:gd name="T54" fmla="*/ 3206 w 6002"/>
                  <a:gd name="T55" fmla="*/ 219 h 219"/>
                  <a:gd name="T56" fmla="*/ 3102 w 6002"/>
                  <a:gd name="T57" fmla="*/ 219 h 219"/>
                  <a:gd name="T58" fmla="*/ 3005 w 6002"/>
                  <a:gd name="T59" fmla="*/ 219 h 219"/>
                  <a:gd name="T60" fmla="*/ 2901 w 6002"/>
                  <a:gd name="T61" fmla="*/ 219 h 219"/>
                  <a:gd name="T62" fmla="*/ 2804 w 6002"/>
                  <a:gd name="T63" fmla="*/ 219 h 219"/>
                  <a:gd name="T64" fmla="*/ 2701 w 6002"/>
                  <a:gd name="T65" fmla="*/ 219 h 219"/>
                  <a:gd name="T66" fmla="*/ 2603 w 6002"/>
                  <a:gd name="T67" fmla="*/ 219 h 219"/>
                  <a:gd name="T68" fmla="*/ 2501 w 6002"/>
                  <a:gd name="T69" fmla="*/ 219 h 219"/>
                  <a:gd name="T70" fmla="*/ 2402 w 6002"/>
                  <a:gd name="T71" fmla="*/ 219 h 219"/>
                  <a:gd name="T72" fmla="*/ 2298 w 6002"/>
                  <a:gd name="T73" fmla="*/ 219 h 219"/>
                  <a:gd name="T74" fmla="*/ 2201 w 6002"/>
                  <a:gd name="T75" fmla="*/ 219 h 219"/>
                  <a:gd name="T76" fmla="*/ 2098 w 6002"/>
                  <a:gd name="T77" fmla="*/ 219 h 219"/>
                  <a:gd name="T78" fmla="*/ 2000 w 6002"/>
                  <a:gd name="T79" fmla="*/ 219 h 219"/>
                  <a:gd name="T80" fmla="*/ 1898 w 6002"/>
                  <a:gd name="T81" fmla="*/ 219 h 219"/>
                  <a:gd name="T82" fmla="*/ 1799 w 6002"/>
                  <a:gd name="T83" fmla="*/ 219 h 219"/>
                  <a:gd name="T84" fmla="*/ 1696 w 6002"/>
                  <a:gd name="T85" fmla="*/ 219 h 219"/>
                  <a:gd name="T86" fmla="*/ 1592 w 6002"/>
                  <a:gd name="T87" fmla="*/ 219 h 219"/>
                  <a:gd name="T88" fmla="*/ 1496 w 6002"/>
                  <a:gd name="T89" fmla="*/ 219 h 219"/>
                  <a:gd name="T90" fmla="*/ 1393 w 6002"/>
                  <a:gd name="T91" fmla="*/ 219 h 219"/>
                  <a:gd name="T92" fmla="*/ 1294 w 6002"/>
                  <a:gd name="T93" fmla="*/ 219 h 219"/>
                  <a:gd name="T94" fmla="*/ 1193 w 6002"/>
                  <a:gd name="T95" fmla="*/ 219 h 219"/>
                  <a:gd name="T96" fmla="*/ 1094 w 6002"/>
                  <a:gd name="T97" fmla="*/ 219 h 219"/>
                  <a:gd name="T98" fmla="*/ 991 w 6002"/>
                  <a:gd name="T99" fmla="*/ 219 h 219"/>
                  <a:gd name="T100" fmla="*/ 893 w 6002"/>
                  <a:gd name="T101" fmla="*/ 219 h 219"/>
                  <a:gd name="T102" fmla="*/ 791 w 6002"/>
                  <a:gd name="T103" fmla="*/ 219 h 219"/>
                  <a:gd name="T104" fmla="*/ 691 w 6002"/>
                  <a:gd name="T105" fmla="*/ 219 h 219"/>
                  <a:gd name="T106" fmla="*/ 589 w 6002"/>
                  <a:gd name="T107" fmla="*/ 219 h 219"/>
                  <a:gd name="T108" fmla="*/ 491 w 6002"/>
                  <a:gd name="T109" fmla="*/ 219 h 219"/>
                  <a:gd name="T110" fmla="*/ 388 w 6002"/>
                  <a:gd name="T111" fmla="*/ 219 h 219"/>
                  <a:gd name="T112" fmla="*/ 291 w 6002"/>
                  <a:gd name="T113" fmla="*/ 219 h 219"/>
                  <a:gd name="T114" fmla="*/ 188 w 6002"/>
                  <a:gd name="T115" fmla="*/ 219 h 219"/>
                  <a:gd name="T116" fmla="*/ 88 w 6002"/>
                  <a:gd name="T117" fmla="*/ 219 h 219"/>
                  <a:gd name="T118" fmla="*/ 0 w 6002"/>
                  <a:gd name="T11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02" h="219">
                    <a:moveTo>
                      <a:pt x="6002" y="219"/>
                    </a:moveTo>
                    <a:lnTo>
                      <a:pt x="5988" y="219"/>
                    </a:lnTo>
                    <a:lnTo>
                      <a:pt x="5969" y="219"/>
                    </a:lnTo>
                    <a:lnTo>
                      <a:pt x="5953" y="219"/>
                    </a:lnTo>
                    <a:lnTo>
                      <a:pt x="5934" y="219"/>
                    </a:lnTo>
                    <a:lnTo>
                      <a:pt x="5919" y="219"/>
                    </a:lnTo>
                    <a:lnTo>
                      <a:pt x="5905" y="219"/>
                    </a:lnTo>
                    <a:lnTo>
                      <a:pt x="5886" y="219"/>
                    </a:lnTo>
                    <a:lnTo>
                      <a:pt x="5870" y="219"/>
                    </a:lnTo>
                    <a:lnTo>
                      <a:pt x="5851" y="219"/>
                    </a:lnTo>
                    <a:lnTo>
                      <a:pt x="5836" y="219"/>
                    </a:lnTo>
                    <a:lnTo>
                      <a:pt x="5817" y="219"/>
                    </a:lnTo>
                    <a:lnTo>
                      <a:pt x="5802" y="219"/>
                    </a:lnTo>
                    <a:lnTo>
                      <a:pt x="5788" y="219"/>
                    </a:lnTo>
                    <a:lnTo>
                      <a:pt x="5768" y="219"/>
                    </a:lnTo>
                    <a:lnTo>
                      <a:pt x="5753" y="219"/>
                    </a:lnTo>
                    <a:lnTo>
                      <a:pt x="5733" y="219"/>
                    </a:lnTo>
                    <a:lnTo>
                      <a:pt x="5719" y="219"/>
                    </a:lnTo>
                    <a:lnTo>
                      <a:pt x="5704" y="219"/>
                    </a:lnTo>
                    <a:lnTo>
                      <a:pt x="5684" y="219"/>
                    </a:lnTo>
                    <a:lnTo>
                      <a:pt x="5669" y="219"/>
                    </a:lnTo>
                    <a:lnTo>
                      <a:pt x="5650" y="219"/>
                    </a:lnTo>
                    <a:lnTo>
                      <a:pt x="5634" y="219"/>
                    </a:lnTo>
                    <a:lnTo>
                      <a:pt x="5615" y="219"/>
                    </a:lnTo>
                    <a:lnTo>
                      <a:pt x="5600" y="219"/>
                    </a:lnTo>
                    <a:lnTo>
                      <a:pt x="5587" y="219"/>
                    </a:lnTo>
                    <a:lnTo>
                      <a:pt x="5566" y="219"/>
                    </a:lnTo>
                    <a:lnTo>
                      <a:pt x="5553" y="219"/>
                    </a:lnTo>
                    <a:lnTo>
                      <a:pt x="5533" y="219"/>
                    </a:lnTo>
                    <a:lnTo>
                      <a:pt x="5518" y="219"/>
                    </a:lnTo>
                    <a:lnTo>
                      <a:pt x="5498" y="219"/>
                    </a:lnTo>
                    <a:lnTo>
                      <a:pt x="5484" y="219"/>
                    </a:lnTo>
                    <a:lnTo>
                      <a:pt x="5469" y="219"/>
                    </a:lnTo>
                    <a:lnTo>
                      <a:pt x="5449" y="219"/>
                    </a:lnTo>
                    <a:lnTo>
                      <a:pt x="5435" y="219"/>
                    </a:lnTo>
                    <a:lnTo>
                      <a:pt x="5415" y="219"/>
                    </a:lnTo>
                    <a:lnTo>
                      <a:pt x="5400" y="219"/>
                    </a:lnTo>
                    <a:lnTo>
                      <a:pt x="5386" y="219"/>
                    </a:lnTo>
                    <a:lnTo>
                      <a:pt x="5366" y="219"/>
                    </a:lnTo>
                    <a:lnTo>
                      <a:pt x="5351" y="219"/>
                    </a:lnTo>
                    <a:lnTo>
                      <a:pt x="5331" y="219"/>
                    </a:lnTo>
                    <a:lnTo>
                      <a:pt x="5317" y="219"/>
                    </a:lnTo>
                    <a:lnTo>
                      <a:pt x="5297" y="219"/>
                    </a:lnTo>
                    <a:lnTo>
                      <a:pt x="5282" y="219"/>
                    </a:lnTo>
                    <a:lnTo>
                      <a:pt x="5269" y="219"/>
                    </a:lnTo>
                    <a:lnTo>
                      <a:pt x="5248" y="219"/>
                    </a:lnTo>
                    <a:lnTo>
                      <a:pt x="5235" y="219"/>
                    </a:lnTo>
                    <a:lnTo>
                      <a:pt x="5213" y="219"/>
                    </a:lnTo>
                    <a:lnTo>
                      <a:pt x="5201" y="219"/>
                    </a:lnTo>
                    <a:lnTo>
                      <a:pt x="5181" y="219"/>
                    </a:lnTo>
                    <a:lnTo>
                      <a:pt x="5165" y="219"/>
                    </a:lnTo>
                    <a:lnTo>
                      <a:pt x="5151" y="219"/>
                    </a:lnTo>
                    <a:lnTo>
                      <a:pt x="5131" y="219"/>
                    </a:lnTo>
                    <a:lnTo>
                      <a:pt x="5116" y="219"/>
                    </a:lnTo>
                    <a:lnTo>
                      <a:pt x="5096" y="219"/>
                    </a:lnTo>
                    <a:lnTo>
                      <a:pt x="5082" y="219"/>
                    </a:lnTo>
                    <a:lnTo>
                      <a:pt x="5066" y="219"/>
                    </a:lnTo>
                    <a:lnTo>
                      <a:pt x="5047" y="219"/>
                    </a:lnTo>
                    <a:lnTo>
                      <a:pt x="5032" y="219"/>
                    </a:lnTo>
                    <a:lnTo>
                      <a:pt x="5013" y="219"/>
                    </a:lnTo>
                    <a:lnTo>
                      <a:pt x="4999" y="219"/>
                    </a:lnTo>
                    <a:lnTo>
                      <a:pt x="4978" y="219"/>
                    </a:lnTo>
                    <a:lnTo>
                      <a:pt x="4964" y="219"/>
                    </a:lnTo>
                    <a:lnTo>
                      <a:pt x="4950" y="219"/>
                    </a:lnTo>
                    <a:lnTo>
                      <a:pt x="4930" y="219"/>
                    </a:lnTo>
                    <a:lnTo>
                      <a:pt x="4916" y="219"/>
                    </a:lnTo>
                    <a:lnTo>
                      <a:pt x="4895" y="219"/>
                    </a:lnTo>
                    <a:lnTo>
                      <a:pt x="4881" y="219"/>
                    </a:lnTo>
                    <a:lnTo>
                      <a:pt x="4862" y="219"/>
                    </a:lnTo>
                    <a:lnTo>
                      <a:pt x="4847" y="219"/>
                    </a:lnTo>
                    <a:lnTo>
                      <a:pt x="4832" y="219"/>
                    </a:lnTo>
                    <a:lnTo>
                      <a:pt x="4813" y="219"/>
                    </a:lnTo>
                    <a:lnTo>
                      <a:pt x="4798" y="219"/>
                    </a:lnTo>
                    <a:lnTo>
                      <a:pt x="4779" y="219"/>
                    </a:lnTo>
                    <a:lnTo>
                      <a:pt x="4764" y="219"/>
                    </a:lnTo>
                    <a:lnTo>
                      <a:pt x="4749" y="219"/>
                    </a:lnTo>
                    <a:lnTo>
                      <a:pt x="4730" y="219"/>
                    </a:lnTo>
                    <a:lnTo>
                      <a:pt x="4714" y="219"/>
                    </a:lnTo>
                    <a:lnTo>
                      <a:pt x="4695" y="219"/>
                    </a:lnTo>
                    <a:lnTo>
                      <a:pt x="4680" y="219"/>
                    </a:lnTo>
                    <a:lnTo>
                      <a:pt x="4661" y="219"/>
                    </a:lnTo>
                    <a:lnTo>
                      <a:pt x="4645" y="219"/>
                    </a:lnTo>
                    <a:lnTo>
                      <a:pt x="4630" y="219"/>
                    </a:lnTo>
                    <a:lnTo>
                      <a:pt x="4611" y="219"/>
                    </a:lnTo>
                    <a:lnTo>
                      <a:pt x="4598" y="219"/>
                    </a:lnTo>
                    <a:lnTo>
                      <a:pt x="4577" y="219"/>
                    </a:lnTo>
                    <a:lnTo>
                      <a:pt x="4563" y="219"/>
                    </a:lnTo>
                    <a:lnTo>
                      <a:pt x="4548" y="219"/>
                    </a:lnTo>
                    <a:lnTo>
                      <a:pt x="4529" y="219"/>
                    </a:lnTo>
                    <a:lnTo>
                      <a:pt x="4514" y="219"/>
                    </a:lnTo>
                    <a:lnTo>
                      <a:pt x="4495" y="219"/>
                    </a:lnTo>
                    <a:lnTo>
                      <a:pt x="4479" y="219"/>
                    </a:lnTo>
                    <a:lnTo>
                      <a:pt x="4460" y="219"/>
                    </a:lnTo>
                    <a:lnTo>
                      <a:pt x="4445" y="219"/>
                    </a:lnTo>
                    <a:lnTo>
                      <a:pt x="4430" y="219"/>
                    </a:lnTo>
                    <a:lnTo>
                      <a:pt x="4410" y="219"/>
                    </a:lnTo>
                    <a:lnTo>
                      <a:pt x="4396" y="219"/>
                    </a:lnTo>
                    <a:lnTo>
                      <a:pt x="4377" y="219"/>
                    </a:lnTo>
                    <a:lnTo>
                      <a:pt x="4361" y="219"/>
                    </a:lnTo>
                    <a:lnTo>
                      <a:pt x="4342" y="219"/>
                    </a:lnTo>
                    <a:lnTo>
                      <a:pt x="4327" y="219"/>
                    </a:lnTo>
                    <a:lnTo>
                      <a:pt x="4311" y="219"/>
                    </a:lnTo>
                    <a:lnTo>
                      <a:pt x="4292" y="219"/>
                    </a:lnTo>
                    <a:lnTo>
                      <a:pt x="4277" y="219"/>
                    </a:lnTo>
                    <a:lnTo>
                      <a:pt x="4258" y="219"/>
                    </a:lnTo>
                    <a:lnTo>
                      <a:pt x="4245" y="219"/>
                    </a:lnTo>
                    <a:lnTo>
                      <a:pt x="4230" y="219"/>
                    </a:lnTo>
                    <a:lnTo>
                      <a:pt x="4211" y="219"/>
                    </a:lnTo>
                    <a:lnTo>
                      <a:pt x="4195" y="219"/>
                    </a:lnTo>
                    <a:lnTo>
                      <a:pt x="4176" y="219"/>
                    </a:lnTo>
                    <a:lnTo>
                      <a:pt x="4161" y="219"/>
                    </a:lnTo>
                    <a:lnTo>
                      <a:pt x="4142" y="219"/>
                    </a:lnTo>
                    <a:lnTo>
                      <a:pt x="4127" y="219"/>
                    </a:lnTo>
                    <a:lnTo>
                      <a:pt x="4111" y="219"/>
                    </a:lnTo>
                    <a:lnTo>
                      <a:pt x="4092" y="219"/>
                    </a:lnTo>
                    <a:lnTo>
                      <a:pt x="4077" y="219"/>
                    </a:lnTo>
                    <a:lnTo>
                      <a:pt x="4058" y="219"/>
                    </a:lnTo>
                    <a:lnTo>
                      <a:pt x="4042" y="219"/>
                    </a:lnTo>
                    <a:lnTo>
                      <a:pt x="4023" y="219"/>
                    </a:lnTo>
                    <a:lnTo>
                      <a:pt x="4008" y="219"/>
                    </a:lnTo>
                    <a:lnTo>
                      <a:pt x="3994" y="219"/>
                    </a:lnTo>
                    <a:lnTo>
                      <a:pt x="3975" y="219"/>
                    </a:lnTo>
                    <a:lnTo>
                      <a:pt x="3959" y="219"/>
                    </a:lnTo>
                    <a:lnTo>
                      <a:pt x="3940" y="219"/>
                    </a:lnTo>
                    <a:lnTo>
                      <a:pt x="3925" y="219"/>
                    </a:lnTo>
                    <a:lnTo>
                      <a:pt x="3911" y="219"/>
                    </a:lnTo>
                    <a:lnTo>
                      <a:pt x="3892" y="219"/>
                    </a:lnTo>
                    <a:lnTo>
                      <a:pt x="3876" y="219"/>
                    </a:lnTo>
                    <a:lnTo>
                      <a:pt x="3857" y="219"/>
                    </a:lnTo>
                    <a:lnTo>
                      <a:pt x="3842" y="219"/>
                    </a:lnTo>
                    <a:lnTo>
                      <a:pt x="3823" y="219"/>
                    </a:lnTo>
                    <a:lnTo>
                      <a:pt x="3808" y="219"/>
                    </a:lnTo>
                    <a:lnTo>
                      <a:pt x="3793" y="219"/>
                    </a:lnTo>
                    <a:lnTo>
                      <a:pt x="3774" y="219"/>
                    </a:lnTo>
                    <a:lnTo>
                      <a:pt x="3759" y="219"/>
                    </a:lnTo>
                    <a:lnTo>
                      <a:pt x="3740" y="219"/>
                    </a:lnTo>
                    <a:lnTo>
                      <a:pt x="3724" y="219"/>
                    </a:lnTo>
                    <a:lnTo>
                      <a:pt x="3705" y="219"/>
                    </a:lnTo>
                    <a:lnTo>
                      <a:pt x="3690" y="219"/>
                    </a:lnTo>
                    <a:lnTo>
                      <a:pt x="3675" y="219"/>
                    </a:lnTo>
                    <a:lnTo>
                      <a:pt x="3655" y="219"/>
                    </a:lnTo>
                    <a:lnTo>
                      <a:pt x="3640" y="219"/>
                    </a:lnTo>
                    <a:lnTo>
                      <a:pt x="3621" y="219"/>
                    </a:lnTo>
                    <a:lnTo>
                      <a:pt x="3606" y="219"/>
                    </a:lnTo>
                    <a:lnTo>
                      <a:pt x="3593" y="219"/>
                    </a:lnTo>
                    <a:lnTo>
                      <a:pt x="3572" y="219"/>
                    </a:lnTo>
                    <a:lnTo>
                      <a:pt x="3559" y="219"/>
                    </a:lnTo>
                    <a:lnTo>
                      <a:pt x="3539" y="219"/>
                    </a:lnTo>
                    <a:lnTo>
                      <a:pt x="3524" y="219"/>
                    </a:lnTo>
                    <a:lnTo>
                      <a:pt x="3504" y="219"/>
                    </a:lnTo>
                    <a:lnTo>
                      <a:pt x="3490" y="219"/>
                    </a:lnTo>
                    <a:lnTo>
                      <a:pt x="3475" y="219"/>
                    </a:lnTo>
                    <a:lnTo>
                      <a:pt x="3455" y="219"/>
                    </a:lnTo>
                    <a:lnTo>
                      <a:pt x="3441" y="219"/>
                    </a:lnTo>
                    <a:lnTo>
                      <a:pt x="3421" y="219"/>
                    </a:lnTo>
                    <a:lnTo>
                      <a:pt x="3406" y="219"/>
                    </a:lnTo>
                    <a:lnTo>
                      <a:pt x="3387" y="219"/>
                    </a:lnTo>
                    <a:lnTo>
                      <a:pt x="3372" y="219"/>
                    </a:lnTo>
                    <a:lnTo>
                      <a:pt x="3357" y="219"/>
                    </a:lnTo>
                    <a:lnTo>
                      <a:pt x="3337" y="219"/>
                    </a:lnTo>
                    <a:lnTo>
                      <a:pt x="3322" y="219"/>
                    </a:lnTo>
                    <a:lnTo>
                      <a:pt x="3303" y="219"/>
                    </a:lnTo>
                    <a:lnTo>
                      <a:pt x="3288" y="219"/>
                    </a:lnTo>
                    <a:lnTo>
                      <a:pt x="3275" y="219"/>
                    </a:lnTo>
                    <a:lnTo>
                      <a:pt x="3253" y="219"/>
                    </a:lnTo>
                    <a:lnTo>
                      <a:pt x="3241" y="219"/>
                    </a:lnTo>
                    <a:lnTo>
                      <a:pt x="3220" y="219"/>
                    </a:lnTo>
                    <a:lnTo>
                      <a:pt x="3206" y="219"/>
                    </a:lnTo>
                    <a:lnTo>
                      <a:pt x="3187" y="219"/>
                    </a:lnTo>
                    <a:lnTo>
                      <a:pt x="3171" y="219"/>
                    </a:lnTo>
                    <a:lnTo>
                      <a:pt x="3157" y="219"/>
                    </a:lnTo>
                    <a:lnTo>
                      <a:pt x="3137" y="219"/>
                    </a:lnTo>
                    <a:lnTo>
                      <a:pt x="3122" y="219"/>
                    </a:lnTo>
                    <a:lnTo>
                      <a:pt x="3102" y="219"/>
                    </a:lnTo>
                    <a:lnTo>
                      <a:pt x="3088" y="219"/>
                    </a:lnTo>
                    <a:lnTo>
                      <a:pt x="3068" y="219"/>
                    </a:lnTo>
                    <a:lnTo>
                      <a:pt x="3053" y="219"/>
                    </a:lnTo>
                    <a:lnTo>
                      <a:pt x="3039" y="219"/>
                    </a:lnTo>
                    <a:lnTo>
                      <a:pt x="3019" y="219"/>
                    </a:lnTo>
                    <a:lnTo>
                      <a:pt x="3005" y="219"/>
                    </a:lnTo>
                    <a:lnTo>
                      <a:pt x="2985" y="219"/>
                    </a:lnTo>
                    <a:lnTo>
                      <a:pt x="2970" y="219"/>
                    </a:lnTo>
                    <a:lnTo>
                      <a:pt x="2956" y="219"/>
                    </a:lnTo>
                    <a:lnTo>
                      <a:pt x="2936" y="219"/>
                    </a:lnTo>
                    <a:lnTo>
                      <a:pt x="2922" y="219"/>
                    </a:lnTo>
                    <a:lnTo>
                      <a:pt x="2901" y="219"/>
                    </a:lnTo>
                    <a:lnTo>
                      <a:pt x="2887" y="219"/>
                    </a:lnTo>
                    <a:lnTo>
                      <a:pt x="2868" y="219"/>
                    </a:lnTo>
                    <a:lnTo>
                      <a:pt x="2853" y="219"/>
                    </a:lnTo>
                    <a:lnTo>
                      <a:pt x="2838" y="219"/>
                    </a:lnTo>
                    <a:lnTo>
                      <a:pt x="2818" y="219"/>
                    </a:lnTo>
                    <a:lnTo>
                      <a:pt x="2804" y="219"/>
                    </a:lnTo>
                    <a:lnTo>
                      <a:pt x="2785" y="219"/>
                    </a:lnTo>
                    <a:lnTo>
                      <a:pt x="2770" y="219"/>
                    </a:lnTo>
                    <a:lnTo>
                      <a:pt x="2749" y="219"/>
                    </a:lnTo>
                    <a:lnTo>
                      <a:pt x="2735" y="219"/>
                    </a:lnTo>
                    <a:lnTo>
                      <a:pt x="2720" y="219"/>
                    </a:lnTo>
                    <a:lnTo>
                      <a:pt x="2701" y="219"/>
                    </a:lnTo>
                    <a:lnTo>
                      <a:pt x="2686" y="219"/>
                    </a:lnTo>
                    <a:lnTo>
                      <a:pt x="2667" y="219"/>
                    </a:lnTo>
                    <a:lnTo>
                      <a:pt x="2651" y="219"/>
                    </a:lnTo>
                    <a:lnTo>
                      <a:pt x="2636" y="219"/>
                    </a:lnTo>
                    <a:lnTo>
                      <a:pt x="2617" y="219"/>
                    </a:lnTo>
                    <a:lnTo>
                      <a:pt x="2603" y="219"/>
                    </a:lnTo>
                    <a:lnTo>
                      <a:pt x="2583" y="219"/>
                    </a:lnTo>
                    <a:lnTo>
                      <a:pt x="2569" y="219"/>
                    </a:lnTo>
                    <a:lnTo>
                      <a:pt x="2548" y="219"/>
                    </a:lnTo>
                    <a:lnTo>
                      <a:pt x="2534" y="219"/>
                    </a:lnTo>
                    <a:lnTo>
                      <a:pt x="2520" y="219"/>
                    </a:lnTo>
                    <a:lnTo>
                      <a:pt x="2501" y="219"/>
                    </a:lnTo>
                    <a:lnTo>
                      <a:pt x="2485" y="219"/>
                    </a:lnTo>
                    <a:lnTo>
                      <a:pt x="2466" y="219"/>
                    </a:lnTo>
                    <a:lnTo>
                      <a:pt x="2451" y="219"/>
                    </a:lnTo>
                    <a:lnTo>
                      <a:pt x="2432" y="219"/>
                    </a:lnTo>
                    <a:lnTo>
                      <a:pt x="2417" y="219"/>
                    </a:lnTo>
                    <a:lnTo>
                      <a:pt x="2402" y="219"/>
                    </a:lnTo>
                    <a:lnTo>
                      <a:pt x="2383" y="219"/>
                    </a:lnTo>
                    <a:lnTo>
                      <a:pt x="2367" y="219"/>
                    </a:lnTo>
                    <a:lnTo>
                      <a:pt x="2348" y="219"/>
                    </a:lnTo>
                    <a:lnTo>
                      <a:pt x="2333" y="219"/>
                    </a:lnTo>
                    <a:lnTo>
                      <a:pt x="2317" y="219"/>
                    </a:lnTo>
                    <a:lnTo>
                      <a:pt x="2298" y="219"/>
                    </a:lnTo>
                    <a:lnTo>
                      <a:pt x="2283" y="219"/>
                    </a:lnTo>
                    <a:lnTo>
                      <a:pt x="2264" y="219"/>
                    </a:lnTo>
                    <a:lnTo>
                      <a:pt x="2251" y="219"/>
                    </a:lnTo>
                    <a:lnTo>
                      <a:pt x="2230" y="219"/>
                    </a:lnTo>
                    <a:lnTo>
                      <a:pt x="2217" y="219"/>
                    </a:lnTo>
                    <a:lnTo>
                      <a:pt x="2201" y="219"/>
                    </a:lnTo>
                    <a:lnTo>
                      <a:pt x="2182" y="219"/>
                    </a:lnTo>
                    <a:lnTo>
                      <a:pt x="2167" y="219"/>
                    </a:lnTo>
                    <a:lnTo>
                      <a:pt x="2148" y="219"/>
                    </a:lnTo>
                    <a:lnTo>
                      <a:pt x="2132" y="219"/>
                    </a:lnTo>
                    <a:lnTo>
                      <a:pt x="2117" y="219"/>
                    </a:lnTo>
                    <a:lnTo>
                      <a:pt x="2098" y="219"/>
                    </a:lnTo>
                    <a:lnTo>
                      <a:pt x="2083" y="219"/>
                    </a:lnTo>
                    <a:lnTo>
                      <a:pt x="2063" y="219"/>
                    </a:lnTo>
                    <a:lnTo>
                      <a:pt x="2048" y="219"/>
                    </a:lnTo>
                    <a:lnTo>
                      <a:pt x="2029" y="219"/>
                    </a:lnTo>
                    <a:lnTo>
                      <a:pt x="2015" y="219"/>
                    </a:lnTo>
                    <a:lnTo>
                      <a:pt x="2000" y="219"/>
                    </a:lnTo>
                    <a:lnTo>
                      <a:pt x="1981" y="219"/>
                    </a:lnTo>
                    <a:lnTo>
                      <a:pt x="1965" y="219"/>
                    </a:lnTo>
                    <a:lnTo>
                      <a:pt x="1946" y="219"/>
                    </a:lnTo>
                    <a:lnTo>
                      <a:pt x="1931" y="219"/>
                    </a:lnTo>
                    <a:lnTo>
                      <a:pt x="1912" y="219"/>
                    </a:lnTo>
                    <a:lnTo>
                      <a:pt x="1898" y="219"/>
                    </a:lnTo>
                    <a:lnTo>
                      <a:pt x="1882" y="219"/>
                    </a:lnTo>
                    <a:lnTo>
                      <a:pt x="1863" y="219"/>
                    </a:lnTo>
                    <a:lnTo>
                      <a:pt x="1848" y="219"/>
                    </a:lnTo>
                    <a:lnTo>
                      <a:pt x="1829" y="219"/>
                    </a:lnTo>
                    <a:lnTo>
                      <a:pt x="1814" y="219"/>
                    </a:lnTo>
                    <a:lnTo>
                      <a:pt x="1799" y="219"/>
                    </a:lnTo>
                    <a:lnTo>
                      <a:pt x="1779" y="219"/>
                    </a:lnTo>
                    <a:lnTo>
                      <a:pt x="1765" y="219"/>
                    </a:lnTo>
                    <a:lnTo>
                      <a:pt x="1746" y="219"/>
                    </a:lnTo>
                    <a:lnTo>
                      <a:pt x="1730" y="219"/>
                    </a:lnTo>
                    <a:lnTo>
                      <a:pt x="1711" y="219"/>
                    </a:lnTo>
                    <a:lnTo>
                      <a:pt x="1696" y="219"/>
                    </a:lnTo>
                    <a:lnTo>
                      <a:pt x="1681" y="219"/>
                    </a:lnTo>
                    <a:lnTo>
                      <a:pt x="1661" y="219"/>
                    </a:lnTo>
                    <a:lnTo>
                      <a:pt x="1646" y="219"/>
                    </a:lnTo>
                    <a:lnTo>
                      <a:pt x="1627" y="219"/>
                    </a:lnTo>
                    <a:lnTo>
                      <a:pt x="1612" y="219"/>
                    </a:lnTo>
                    <a:lnTo>
                      <a:pt x="1592" y="219"/>
                    </a:lnTo>
                    <a:lnTo>
                      <a:pt x="1579" y="219"/>
                    </a:lnTo>
                    <a:lnTo>
                      <a:pt x="1565" y="219"/>
                    </a:lnTo>
                    <a:lnTo>
                      <a:pt x="1545" y="219"/>
                    </a:lnTo>
                    <a:lnTo>
                      <a:pt x="1530" y="219"/>
                    </a:lnTo>
                    <a:lnTo>
                      <a:pt x="1510" y="219"/>
                    </a:lnTo>
                    <a:lnTo>
                      <a:pt x="1496" y="219"/>
                    </a:lnTo>
                    <a:lnTo>
                      <a:pt x="1481" y="219"/>
                    </a:lnTo>
                    <a:lnTo>
                      <a:pt x="1461" y="219"/>
                    </a:lnTo>
                    <a:lnTo>
                      <a:pt x="1447" y="219"/>
                    </a:lnTo>
                    <a:lnTo>
                      <a:pt x="1427" y="219"/>
                    </a:lnTo>
                    <a:lnTo>
                      <a:pt x="1412" y="219"/>
                    </a:lnTo>
                    <a:lnTo>
                      <a:pt x="1393" y="219"/>
                    </a:lnTo>
                    <a:lnTo>
                      <a:pt x="1377" y="219"/>
                    </a:lnTo>
                    <a:lnTo>
                      <a:pt x="1363" y="219"/>
                    </a:lnTo>
                    <a:lnTo>
                      <a:pt x="1343" y="219"/>
                    </a:lnTo>
                    <a:lnTo>
                      <a:pt x="1328" y="219"/>
                    </a:lnTo>
                    <a:lnTo>
                      <a:pt x="1308" y="219"/>
                    </a:lnTo>
                    <a:lnTo>
                      <a:pt x="1294" y="219"/>
                    </a:lnTo>
                    <a:lnTo>
                      <a:pt x="1274" y="219"/>
                    </a:lnTo>
                    <a:lnTo>
                      <a:pt x="1259" y="219"/>
                    </a:lnTo>
                    <a:lnTo>
                      <a:pt x="1247" y="219"/>
                    </a:lnTo>
                    <a:lnTo>
                      <a:pt x="1226" y="219"/>
                    </a:lnTo>
                    <a:lnTo>
                      <a:pt x="1212" y="219"/>
                    </a:lnTo>
                    <a:lnTo>
                      <a:pt x="1193" y="219"/>
                    </a:lnTo>
                    <a:lnTo>
                      <a:pt x="1177" y="219"/>
                    </a:lnTo>
                    <a:lnTo>
                      <a:pt x="1162" y="219"/>
                    </a:lnTo>
                    <a:lnTo>
                      <a:pt x="1143" y="219"/>
                    </a:lnTo>
                    <a:lnTo>
                      <a:pt x="1128" y="219"/>
                    </a:lnTo>
                    <a:lnTo>
                      <a:pt x="1108" y="219"/>
                    </a:lnTo>
                    <a:lnTo>
                      <a:pt x="1094" y="219"/>
                    </a:lnTo>
                    <a:lnTo>
                      <a:pt x="1074" y="219"/>
                    </a:lnTo>
                    <a:lnTo>
                      <a:pt x="1059" y="219"/>
                    </a:lnTo>
                    <a:lnTo>
                      <a:pt x="1045" y="219"/>
                    </a:lnTo>
                    <a:lnTo>
                      <a:pt x="1025" y="219"/>
                    </a:lnTo>
                    <a:lnTo>
                      <a:pt x="1011" y="219"/>
                    </a:lnTo>
                    <a:lnTo>
                      <a:pt x="991" y="219"/>
                    </a:lnTo>
                    <a:lnTo>
                      <a:pt x="976" y="219"/>
                    </a:lnTo>
                    <a:lnTo>
                      <a:pt x="956" y="219"/>
                    </a:lnTo>
                    <a:lnTo>
                      <a:pt x="942" y="219"/>
                    </a:lnTo>
                    <a:lnTo>
                      <a:pt x="928" y="219"/>
                    </a:lnTo>
                    <a:lnTo>
                      <a:pt x="907" y="219"/>
                    </a:lnTo>
                    <a:lnTo>
                      <a:pt x="893" y="219"/>
                    </a:lnTo>
                    <a:lnTo>
                      <a:pt x="873" y="219"/>
                    </a:lnTo>
                    <a:lnTo>
                      <a:pt x="859" y="219"/>
                    </a:lnTo>
                    <a:lnTo>
                      <a:pt x="844" y="219"/>
                    </a:lnTo>
                    <a:lnTo>
                      <a:pt x="824" y="219"/>
                    </a:lnTo>
                    <a:lnTo>
                      <a:pt x="810" y="219"/>
                    </a:lnTo>
                    <a:lnTo>
                      <a:pt x="791" y="219"/>
                    </a:lnTo>
                    <a:lnTo>
                      <a:pt x="776" y="219"/>
                    </a:lnTo>
                    <a:lnTo>
                      <a:pt x="755" y="219"/>
                    </a:lnTo>
                    <a:lnTo>
                      <a:pt x="741" y="219"/>
                    </a:lnTo>
                    <a:lnTo>
                      <a:pt x="726" y="219"/>
                    </a:lnTo>
                    <a:lnTo>
                      <a:pt x="707" y="219"/>
                    </a:lnTo>
                    <a:lnTo>
                      <a:pt x="691" y="219"/>
                    </a:lnTo>
                    <a:lnTo>
                      <a:pt x="672" y="219"/>
                    </a:lnTo>
                    <a:lnTo>
                      <a:pt x="657" y="219"/>
                    </a:lnTo>
                    <a:lnTo>
                      <a:pt x="637" y="219"/>
                    </a:lnTo>
                    <a:lnTo>
                      <a:pt x="622" y="219"/>
                    </a:lnTo>
                    <a:lnTo>
                      <a:pt x="609" y="219"/>
                    </a:lnTo>
                    <a:lnTo>
                      <a:pt x="589" y="219"/>
                    </a:lnTo>
                    <a:lnTo>
                      <a:pt x="575" y="219"/>
                    </a:lnTo>
                    <a:lnTo>
                      <a:pt x="554" y="219"/>
                    </a:lnTo>
                    <a:lnTo>
                      <a:pt x="540" y="219"/>
                    </a:lnTo>
                    <a:lnTo>
                      <a:pt x="526" y="219"/>
                    </a:lnTo>
                    <a:lnTo>
                      <a:pt x="507" y="219"/>
                    </a:lnTo>
                    <a:lnTo>
                      <a:pt x="491" y="219"/>
                    </a:lnTo>
                    <a:lnTo>
                      <a:pt x="472" y="219"/>
                    </a:lnTo>
                    <a:lnTo>
                      <a:pt x="457" y="219"/>
                    </a:lnTo>
                    <a:lnTo>
                      <a:pt x="438" y="219"/>
                    </a:lnTo>
                    <a:lnTo>
                      <a:pt x="423" y="219"/>
                    </a:lnTo>
                    <a:lnTo>
                      <a:pt x="408" y="219"/>
                    </a:lnTo>
                    <a:lnTo>
                      <a:pt x="388" y="219"/>
                    </a:lnTo>
                    <a:lnTo>
                      <a:pt x="373" y="219"/>
                    </a:lnTo>
                    <a:lnTo>
                      <a:pt x="354" y="219"/>
                    </a:lnTo>
                    <a:lnTo>
                      <a:pt x="339" y="219"/>
                    </a:lnTo>
                    <a:lnTo>
                      <a:pt x="319" y="219"/>
                    </a:lnTo>
                    <a:lnTo>
                      <a:pt x="304" y="219"/>
                    </a:lnTo>
                    <a:lnTo>
                      <a:pt x="291" y="219"/>
                    </a:lnTo>
                    <a:lnTo>
                      <a:pt x="270" y="219"/>
                    </a:lnTo>
                    <a:lnTo>
                      <a:pt x="256" y="219"/>
                    </a:lnTo>
                    <a:lnTo>
                      <a:pt x="236" y="219"/>
                    </a:lnTo>
                    <a:lnTo>
                      <a:pt x="223" y="219"/>
                    </a:lnTo>
                    <a:lnTo>
                      <a:pt x="207" y="219"/>
                    </a:lnTo>
                    <a:lnTo>
                      <a:pt x="188" y="219"/>
                    </a:lnTo>
                    <a:lnTo>
                      <a:pt x="173" y="219"/>
                    </a:lnTo>
                    <a:lnTo>
                      <a:pt x="154" y="219"/>
                    </a:lnTo>
                    <a:lnTo>
                      <a:pt x="138" y="219"/>
                    </a:lnTo>
                    <a:lnTo>
                      <a:pt x="119" y="219"/>
                    </a:lnTo>
                    <a:lnTo>
                      <a:pt x="104" y="219"/>
                    </a:lnTo>
                    <a:lnTo>
                      <a:pt x="88" y="219"/>
                    </a:lnTo>
                    <a:lnTo>
                      <a:pt x="69" y="219"/>
                    </a:lnTo>
                    <a:lnTo>
                      <a:pt x="54" y="219"/>
                    </a:lnTo>
                    <a:lnTo>
                      <a:pt x="35" y="219"/>
                    </a:lnTo>
                    <a:lnTo>
                      <a:pt x="21" y="219"/>
                    </a:lnTo>
                    <a:lnTo>
                      <a:pt x="0" y="219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B2B2B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Freeform 66"/>
              <p:cNvSpPr>
                <a:spLocks/>
              </p:cNvSpPr>
              <p:nvPr/>
            </p:nvSpPr>
            <p:spPr bwMode="auto">
              <a:xfrm>
                <a:off x="28477398" y="17243515"/>
                <a:ext cx="1978082" cy="722449"/>
              </a:xfrm>
              <a:custGeom>
                <a:avLst/>
                <a:gdLst>
                  <a:gd name="T0" fmla="*/ 21 w 1246"/>
                  <a:gd name="T1" fmla="*/ 251 h 455"/>
                  <a:gd name="T2" fmla="*/ 54 w 1246"/>
                  <a:gd name="T3" fmla="*/ 240 h 455"/>
                  <a:gd name="T4" fmla="*/ 88 w 1246"/>
                  <a:gd name="T5" fmla="*/ 206 h 455"/>
                  <a:gd name="T6" fmla="*/ 104 w 1246"/>
                  <a:gd name="T7" fmla="*/ 225 h 455"/>
                  <a:gd name="T8" fmla="*/ 138 w 1246"/>
                  <a:gd name="T9" fmla="*/ 191 h 455"/>
                  <a:gd name="T10" fmla="*/ 154 w 1246"/>
                  <a:gd name="T11" fmla="*/ 102 h 455"/>
                  <a:gd name="T12" fmla="*/ 188 w 1246"/>
                  <a:gd name="T13" fmla="*/ 78 h 455"/>
                  <a:gd name="T14" fmla="*/ 223 w 1246"/>
                  <a:gd name="T15" fmla="*/ 94 h 455"/>
                  <a:gd name="T16" fmla="*/ 236 w 1246"/>
                  <a:gd name="T17" fmla="*/ 123 h 455"/>
                  <a:gd name="T18" fmla="*/ 270 w 1246"/>
                  <a:gd name="T19" fmla="*/ 128 h 455"/>
                  <a:gd name="T20" fmla="*/ 291 w 1246"/>
                  <a:gd name="T21" fmla="*/ 212 h 455"/>
                  <a:gd name="T22" fmla="*/ 319 w 1246"/>
                  <a:gd name="T23" fmla="*/ 271 h 455"/>
                  <a:gd name="T24" fmla="*/ 354 w 1246"/>
                  <a:gd name="T25" fmla="*/ 255 h 455"/>
                  <a:gd name="T26" fmla="*/ 373 w 1246"/>
                  <a:gd name="T27" fmla="*/ 255 h 455"/>
                  <a:gd name="T28" fmla="*/ 408 w 1246"/>
                  <a:gd name="T29" fmla="*/ 285 h 455"/>
                  <a:gd name="T30" fmla="*/ 422 w 1246"/>
                  <a:gd name="T31" fmla="*/ 274 h 455"/>
                  <a:gd name="T32" fmla="*/ 457 w 1246"/>
                  <a:gd name="T33" fmla="*/ 255 h 455"/>
                  <a:gd name="T34" fmla="*/ 491 w 1246"/>
                  <a:gd name="T35" fmla="*/ 244 h 455"/>
                  <a:gd name="T36" fmla="*/ 507 w 1246"/>
                  <a:gd name="T37" fmla="*/ 455 h 455"/>
                  <a:gd name="T38" fmla="*/ 555 w 1246"/>
                  <a:gd name="T39" fmla="*/ 455 h 455"/>
                  <a:gd name="T40" fmla="*/ 610 w 1246"/>
                  <a:gd name="T41" fmla="*/ 455 h 455"/>
                  <a:gd name="T42" fmla="*/ 657 w 1246"/>
                  <a:gd name="T43" fmla="*/ 455 h 455"/>
                  <a:gd name="T44" fmla="*/ 707 w 1246"/>
                  <a:gd name="T45" fmla="*/ 455 h 455"/>
                  <a:gd name="T46" fmla="*/ 756 w 1246"/>
                  <a:gd name="T47" fmla="*/ 455 h 455"/>
                  <a:gd name="T48" fmla="*/ 791 w 1246"/>
                  <a:gd name="T49" fmla="*/ 305 h 455"/>
                  <a:gd name="T50" fmla="*/ 810 w 1246"/>
                  <a:gd name="T51" fmla="*/ 305 h 455"/>
                  <a:gd name="T52" fmla="*/ 845 w 1246"/>
                  <a:gd name="T53" fmla="*/ 290 h 455"/>
                  <a:gd name="T54" fmla="*/ 874 w 1246"/>
                  <a:gd name="T55" fmla="*/ 232 h 455"/>
                  <a:gd name="T56" fmla="*/ 894 w 1246"/>
                  <a:gd name="T57" fmla="*/ 89 h 455"/>
                  <a:gd name="T58" fmla="*/ 928 w 1246"/>
                  <a:gd name="T59" fmla="*/ 55 h 455"/>
                  <a:gd name="T60" fmla="*/ 942 w 1246"/>
                  <a:gd name="T61" fmla="*/ 9 h 455"/>
                  <a:gd name="T62" fmla="*/ 976 w 1246"/>
                  <a:gd name="T63" fmla="*/ 0 h 455"/>
                  <a:gd name="T64" fmla="*/ 990 w 1246"/>
                  <a:gd name="T65" fmla="*/ 44 h 455"/>
                  <a:gd name="T66" fmla="*/ 1025 w 1246"/>
                  <a:gd name="T67" fmla="*/ 75 h 455"/>
                  <a:gd name="T68" fmla="*/ 1044 w 1246"/>
                  <a:gd name="T69" fmla="*/ 324 h 455"/>
                  <a:gd name="T70" fmla="*/ 1074 w 1246"/>
                  <a:gd name="T71" fmla="*/ 333 h 455"/>
                  <a:gd name="T72" fmla="*/ 1094 w 1246"/>
                  <a:gd name="T73" fmla="*/ 367 h 455"/>
                  <a:gd name="T74" fmla="*/ 1129 w 1246"/>
                  <a:gd name="T75" fmla="*/ 359 h 455"/>
                  <a:gd name="T76" fmla="*/ 1143 w 1246"/>
                  <a:gd name="T77" fmla="*/ 394 h 455"/>
                  <a:gd name="T78" fmla="*/ 1178 w 1246"/>
                  <a:gd name="T79" fmla="*/ 397 h 455"/>
                  <a:gd name="T80" fmla="*/ 1212 w 1246"/>
                  <a:gd name="T81" fmla="*/ 394 h 455"/>
                  <a:gd name="T82" fmla="*/ 1226 w 1246"/>
                  <a:gd name="T83" fmla="*/ 367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6" h="455">
                    <a:moveTo>
                      <a:pt x="0" y="236"/>
                    </a:moveTo>
                    <a:lnTo>
                      <a:pt x="21" y="236"/>
                    </a:lnTo>
                    <a:lnTo>
                      <a:pt x="21" y="251"/>
                    </a:lnTo>
                    <a:lnTo>
                      <a:pt x="35" y="251"/>
                    </a:lnTo>
                    <a:lnTo>
                      <a:pt x="35" y="240"/>
                    </a:lnTo>
                    <a:lnTo>
                      <a:pt x="54" y="240"/>
                    </a:lnTo>
                    <a:lnTo>
                      <a:pt x="54" y="206"/>
                    </a:lnTo>
                    <a:lnTo>
                      <a:pt x="69" y="206"/>
                    </a:lnTo>
                    <a:lnTo>
                      <a:pt x="88" y="206"/>
                    </a:lnTo>
                    <a:lnTo>
                      <a:pt x="88" y="202"/>
                    </a:lnTo>
                    <a:lnTo>
                      <a:pt x="104" y="202"/>
                    </a:lnTo>
                    <a:lnTo>
                      <a:pt x="104" y="225"/>
                    </a:lnTo>
                    <a:lnTo>
                      <a:pt x="119" y="225"/>
                    </a:lnTo>
                    <a:lnTo>
                      <a:pt x="119" y="191"/>
                    </a:lnTo>
                    <a:lnTo>
                      <a:pt x="138" y="191"/>
                    </a:lnTo>
                    <a:lnTo>
                      <a:pt x="138" y="143"/>
                    </a:lnTo>
                    <a:lnTo>
                      <a:pt x="154" y="143"/>
                    </a:lnTo>
                    <a:lnTo>
                      <a:pt x="154" y="102"/>
                    </a:lnTo>
                    <a:lnTo>
                      <a:pt x="173" y="102"/>
                    </a:lnTo>
                    <a:lnTo>
                      <a:pt x="173" y="78"/>
                    </a:lnTo>
                    <a:lnTo>
                      <a:pt x="188" y="78"/>
                    </a:lnTo>
                    <a:lnTo>
                      <a:pt x="188" y="94"/>
                    </a:lnTo>
                    <a:lnTo>
                      <a:pt x="207" y="94"/>
                    </a:lnTo>
                    <a:lnTo>
                      <a:pt x="223" y="94"/>
                    </a:lnTo>
                    <a:lnTo>
                      <a:pt x="223" y="133"/>
                    </a:lnTo>
                    <a:lnTo>
                      <a:pt x="236" y="133"/>
                    </a:lnTo>
                    <a:lnTo>
                      <a:pt x="236" y="123"/>
                    </a:lnTo>
                    <a:lnTo>
                      <a:pt x="256" y="123"/>
                    </a:lnTo>
                    <a:lnTo>
                      <a:pt x="256" y="128"/>
                    </a:lnTo>
                    <a:lnTo>
                      <a:pt x="270" y="128"/>
                    </a:lnTo>
                    <a:lnTo>
                      <a:pt x="270" y="137"/>
                    </a:lnTo>
                    <a:lnTo>
                      <a:pt x="291" y="137"/>
                    </a:lnTo>
                    <a:lnTo>
                      <a:pt x="291" y="212"/>
                    </a:lnTo>
                    <a:lnTo>
                      <a:pt x="305" y="212"/>
                    </a:lnTo>
                    <a:lnTo>
                      <a:pt x="305" y="271"/>
                    </a:lnTo>
                    <a:lnTo>
                      <a:pt x="319" y="271"/>
                    </a:lnTo>
                    <a:lnTo>
                      <a:pt x="339" y="271"/>
                    </a:lnTo>
                    <a:lnTo>
                      <a:pt x="339" y="255"/>
                    </a:lnTo>
                    <a:lnTo>
                      <a:pt x="354" y="255"/>
                    </a:lnTo>
                    <a:lnTo>
                      <a:pt x="354" y="251"/>
                    </a:lnTo>
                    <a:lnTo>
                      <a:pt x="373" y="251"/>
                    </a:lnTo>
                    <a:lnTo>
                      <a:pt x="373" y="255"/>
                    </a:lnTo>
                    <a:lnTo>
                      <a:pt x="388" y="255"/>
                    </a:lnTo>
                    <a:lnTo>
                      <a:pt x="388" y="285"/>
                    </a:lnTo>
                    <a:lnTo>
                      <a:pt x="408" y="285"/>
                    </a:lnTo>
                    <a:lnTo>
                      <a:pt x="408" y="290"/>
                    </a:lnTo>
                    <a:lnTo>
                      <a:pt x="422" y="290"/>
                    </a:lnTo>
                    <a:lnTo>
                      <a:pt x="422" y="274"/>
                    </a:lnTo>
                    <a:lnTo>
                      <a:pt x="438" y="274"/>
                    </a:lnTo>
                    <a:lnTo>
                      <a:pt x="457" y="274"/>
                    </a:lnTo>
                    <a:lnTo>
                      <a:pt x="457" y="255"/>
                    </a:lnTo>
                    <a:lnTo>
                      <a:pt x="472" y="255"/>
                    </a:lnTo>
                    <a:lnTo>
                      <a:pt x="472" y="244"/>
                    </a:lnTo>
                    <a:lnTo>
                      <a:pt x="491" y="244"/>
                    </a:lnTo>
                    <a:lnTo>
                      <a:pt x="491" y="240"/>
                    </a:lnTo>
                    <a:lnTo>
                      <a:pt x="507" y="240"/>
                    </a:lnTo>
                    <a:lnTo>
                      <a:pt x="507" y="455"/>
                    </a:lnTo>
                    <a:lnTo>
                      <a:pt x="526" y="455"/>
                    </a:lnTo>
                    <a:lnTo>
                      <a:pt x="541" y="455"/>
                    </a:lnTo>
                    <a:lnTo>
                      <a:pt x="555" y="455"/>
                    </a:lnTo>
                    <a:lnTo>
                      <a:pt x="576" y="455"/>
                    </a:lnTo>
                    <a:lnTo>
                      <a:pt x="589" y="455"/>
                    </a:lnTo>
                    <a:lnTo>
                      <a:pt x="610" y="455"/>
                    </a:lnTo>
                    <a:lnTo>
                      <a:pt x="622" y="455"/>
                    </a:lnTo>
                    <a:lnTo>
                      <a:pt x="637" y="455"/>
                    </a:lnTo>
                    <a:lnTo>
                      <a:pt x="657" y="455"/>
                    </a:lnTo>
                    <a:lnTo>
                      <a:pt x="672" y="455"/>
                    </a:lnTo>
                    <a:lnTo>
                      <a:pt x="691" y="455"/>
                    </a:lnTo>
                    <a:lnTo>
                      <a:pt x="707" y="455"/>
                    </a:lnTo>
                    <a:lnTo>
                      <a:pt x="726" y="455"/>
                    </a:lnTo>
                    <a:lnTo>
                      <a:pt x="741" y="455"/>
                    </a:lnTo>
                    <a:lnTo>
                      <a:pt x="756" y="455"/>
                    </a:lnTo>
                    <a:lnTo>
                      <a:pt x="756" y="305"/>
                    </a:lnTo>
                    <a:lnTo>
                      <a:pt x="776" y="305"/>
                    </a:lnTo>
                    <a:lnTo>
                      <a:pt x="791" y="305"/>
                    </a:lnTo>
                    <a:lnTo>
                      <a:pt x="791" y="301"/>
                    </a:lnTo>
                    <a:lnTo>
                      <a:pt x="810" y="301"/>
                    </a:lnTo>
                    <a:lnTo>
                      <a:pt x="810" y="305"/>
                    </a:lnTo>
                    <a:lnTo>
                      <a:pt x="825" y="305"/>
                    </a:lnTo>
                    <a:lnTo>
                      <a:pt x="825" y="290"/>
                    </a:lnTo>
                    <a:lnTo>
                      <a:pt x="845" y="290"/>
                    </a:lnTo>
                    <a:lnTo>
                      <a:pt x="859" y="290"/>
                    </a:lnTo>
                    <a:lnTo>
                      <a:pt x="859" y="232"/>
                    </a:lnTo>
                    <a:lnTo>
                      <a:pt x="874" y="232"/>
                    </a:lnTo>
                    <a:lnTo>
                      <a:pt x="874" y="168"/>
                    </a:lnTo>
                    <a:lnTo>
                      <a:pt x="894" y="168"/>
                    </a:lnTo>
                    <a:lnTo>
                      <a:pt x="894" y="89"/>
                    </a:lnTo>
                    <a:lnTo>
                      <a:pt x="907" y="89"/>
                    </a:lnTo>
                    <a:lnTo>
                      <a:pt x="907" y="55"/>
                    </a:lnTo>
                    <a:lnTo>
                      <a:pt x="928" y="55"/>
                    </a:lnTo>
                    <a:lnTo>
                      <a:pt x="928" y="29"/>
                    </a:lnTo>
                    <a:lnTo>
                      <a:pt x="942" y="29"/>
                    </a:lnTo>
                    <a:lnTo>
                      <a:pt x="942" y="9"/>
                    </a:lnTo>
                    <a:lnTo>
                      <a:pt x="956" y="9"/>
                    </a:lnTo>
                    <a:lnTo>
                      <a:pt x="956" y="0"/>
                    </a:lnTo>
                    <a:lnTo>
                      <a:pt x="976" y="0"/>
                    </a:lnTo>
                    <a:lnTo>
                      <a:pt x="976" y="25"/>
                    </a:lnTo>
                    <a:lnTo>
                      <a:pt x="990" y="25"/>
                    </a:lnTo>
                    <a:lnTo>
                      <a:pt x="990" y="44"/>
                    </a:lnTo>
                    <a:lnTo>
                      <a:pt x="1011" y="44"/>
                    </a:lnTo>
                    <a:lnTo>
                      <a:pt x="1011" y="75"/>
                    </a:lnTo>
                    <a:lnTo>
                      <a:pt x="1025" y="75"/>
                    </a:lnTo>
                    <a:lnTo>
                      <a:pt x="1025" y="225"/>
                    </a:lnTo>
                    <a:lnTo>
                      <a:pt x="1044" y="225"/>
                    </a:lnTo>
                    <a:lnTo>
                      <a:pt x="1044" y="324"/>
                    </a:lnTo>
                    <a:lnTo>
                      <a:pt x="1060" y="324"/>
                    </a:lnTo>
                    <a:lnTo>
                      <a:pt x="1060" y="333"/>
                    </a:lnTo>
                    <a:lnTo>
                      <a:pt x="1074" y="333"/>
                    </a:lnTo>
                    <a:lnTo>
                      <a:pt x="1074" y="359"/>
                    </a:lnTo>
                    <a:lnTo>
                      <a:pt x="1094" y="359"/>
                    </a:lnTo>
                    <a:lnTo>
                      <a:pt x="1094" y="367"/>
                    </a:lnTo>
                    <a:lnTo>
                      <a:pt x="1109" y="367"/>
                    </a:lnTo>
                    <a:lnTo>
                      <a:pt x="1109" y="359"/>
                    </a:lnTo>
                    <a:lnTo>
                      <a:pt x="1129" y="359"/>
                    </a:lnTo>
                    <a:lnTo>
                      <a:pt x="1129" y="387"/>
                    </a:lnTo>
                    <a:lnTo>
                      <a:pt x="1143" y="387"/>
                    </a:lnTo>
                    <a:lnTo>
                      <a:pt x="1143" y="394"/>
                    </a:lnTo>
                    <a:lnTo>
                      <a:pt x="1163" y="394"/>
                    </a:lnTo>
                    <a:lnTo>
                      <a:pt x="1178" y="394"/>
                    </a:lnTo>
                    <a:lnTo>
                      <a:pt x="1178" y="397"/>
                    </a:lnTo>
                    <a:lnTo>
                      <a:pt x="1193" y="397"/>
                    </a:lnTo>
                    <a:lnTo>
                      <a:pt x="1193" y="394"/>
                    </a:lnTo>
                    <a:lnTo>
                      <a:pt x="1212" y="394"/>
                    </a:lnTo>
                    <a:lnTo>
                      <a:pt x="1212" y="378"/>
                    </a:lnTo>
                    <a:lnTo>
                      <a:pt x="1226" y="378"/>
                    </a:lnTo>
                    <a:lnTo>
                      <a:pt x="1226" y="367"/>
                    </a:lnTo>
                    <a:lnTo>
                      <a:pt x="1246" y="367"/>
                    </a:lnTo>
                    <a:lnTo>
                      <a:pt x="1246" y="340"/>
                    </a:lnTo>
                  </a:path>
                </a:pathLst>
              </a:custGeom>
              <a:noFill/>
              <a:ln w="4763" cap="flat">
                <a:solidFill>
                  <a:srgbClr val="59595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Freeform 67"/>
              <p:cNvSpPr>
                <a:spLocks/>
              </p:cNvSpPr>
              <p:nvPr/>
            </p:nvSpPr>
            <p:spPr bwMode="auto">
              <a:xfrm>
                <a:off x="30455480" y="17289561"/>
                <a:ext cx="2063810" cy="676403"/>
              </a:xfrm>
              <a:custGeom>
                <a:avLst/>
                <a:gdLst>
                  <a:gd name="T0" fmla="*/ 13 w 1300"/>
                  <a:gd name="T1" fmla="*/ 426 h 426"/>
                  <a:gd name="T2" fmla="*/ 63 w 1300"/>
                  <a:gd name="T3" fmla="*/ 426 h 426"/>
                  <a:gd name="T4" fmla="*/ 118 w 1300"/>
                  <a:gd name="T5" fmla="*/ 426 h 426"/>
                  <a:gd name="T6" fmla="*/ 165 w 1300"/>
                  <a:gd name="T7" fmla="*/ 426 h 426"/>
                  <a:gd name="T8" fmla="*/ 215 w 1300"/>
                  <a:gd name="T9" fmla="*/ 426 h 426"/>
                  <a:gd name="T10" fmla="*/ 265 w 1300"/>
                  <a:gd name="T11" fmla="*/ 426 h 426"/>
                  <a:gd name="T12" fmla="*/ 284 w 1300"/>
                  <a:gd name="T13" fmla="*/ 319 h 426"/>
                  <a:gd name="T14" fmla="*/ 319 w 1300"/>
                  <a:gd name="T15" fmla="*/ 315 h 426"/>
                  <a:gd name="T16" fmla="*/ 333 w 1300"/>
                  <a:gd name="T17" fmla="*/ 325 h 426"/>
                  <a:gd name="T18" fmla="*/ 365 w 1300"/>
                  <a:gd name="T19" fmla="*/ 295 h 426"/>
                  <a:gd name="T20" fmla="*/ 381 w 1300"/>
                  <a:gd name="T21" fmla="*/ 173 h 426"/>
                  <a:gd name="T22" fmla="*/ 415 w 1300"/>
                  <a:gd name="T23" fmla="*/ 109 h 426"/>
                  <a:gd name="T24" fmla="*/ 435 w 1300"/>
                  <a:gd name="T25" fmla="*/ 46 h 426"/>
                  <a:gd name="T26" fmla="*/ 465 w 1300"/>
                  <a:gd name="T27" fmla="*/ 21 h 426"/>
                  <a:gd name="T28" fmla="*/ 484 w 1300"/>
                  <a:gd name="T29" fmla="*/ 7 h 426"/>
                  <a:gd name="T30" fmla="*/ 518 w 1300"/>
                  <a:gd name="T31" fmla="*/ 26 h 426"/>
                  <a:gd name="T32" fmla="*/ 533 w 1300"/>
                  <a:gd name="T33" fmla="*/ 207 h 426"/>
                  <a:gd name="T34" fmla="*/ 567 w 1300"/>
                  <a:gd name="T35" fmla="*/ 305 h 426"/>
                  <a:gd name="T36" fmla="*/ 583 w 1300"/>
                  <a:gd name="T37" fmla="*/ 354 h 426"/>
                  <a:gd name="T38" fmla="*/ 617 w 1300"/>
                  <a:gd name="T39" fmla="*/ 368 h 426"/>
                  <a:gd name="T40" fmla="*/ 636 w 1300"/>
                  <a:gd name="T41" fmla="*/ 358 h 426"/>
                  <a:gd name="T42" fmla="*/ 665 w 1300"/>
                  <a:gd name="T43" fmla="*/ 365 h 426"/>
                  <a:gd name="T44" fmla="*/ 684 w 1300"/>
                  <a:gd name="T45" fmla="*/ 354 h 426"/>
                  <a:gd name="T46" fmla="*/ 718 w 1300"/>
                  <a:gd name="T47" fmla="*/ 339 h 426"/>
                  <a:gd name="T48" fmla="*/ 753 w 1300"/>
                  <a:gd name="T49" fmla="*/ 345 h 426"/>
                  <a:gd name="T50" fmla="*/ 768 w 1300"/>
                  <a:gd name="T51" fmla="*/ 426 h 426"/>
                  <a:gd name="T52" fmla="*/ 817 w 1300"/>
                  <a:gd name="T53" fmla="*/ 426 h 426"/>
                  <a:gd name="T54" fmla="*/ 870 w 1300"/>
                  <a:gd name="T55" fmla="*/ 426 h 426"/>
                  <a:gd name="T56" fmla="*/ 920 w 1300"/>
                  <a:gd name="T57" fmla="*/ 426 h 426"/>
                  <a:gd name="T58" fmla="*/ 969 w 1300"/>
                  <a:gd name="T59" fmla="*/ 426 h 426"/>
                  <a:gd name="T60" fmla="*/ 1017 w 1300"/>
                  <a:gd name="T61" fmla="*/ 426 h 426"/>
                  <a:gd name="T62" fmla="*/ 1036 w 1300"/>
                  <a:gd name="T63" fmla="*/ 300 h 426"/>
                  <a:gd name="T64" fmla="*/ 1071 w 1300"/>
                  <a:gd name="T65" fmla="*/ 305 h 426"/>
                  <a:gd name="T66" fmla="*/ 1086 w 1300"/>
                  <a:gd name="T67" fmla="*/ 276 h 426"/>
                  <a:gd name="T68" fmla="*/ 1120 w 1300"/>
                  <a:gd name="T69" fmla="*/ 272 h 426"/>
                  <a:gd name="T70" fmla="*/ 1135 w 1300"/>
                  <a:gd name="T71" fmla="*/ 142 h 426"/>
                  <a:gd name="T72" fmla="*/ 1169 w 1300"/>
                  <a:gd name="T73" fmla="*/ 114 h 426"/>
                  <a:gd name="T74" fmla="*/ 1184 w 1300"/>
                  <a:gd name="T75" fmla="*/ 15 h 426"/>
                  <a:gd name="T76" fmla="*/ 1219 w 1300"/>
                  <a:gd name="T77" fmla="*/ 7 h 426"/>
                  <a:gd name="T78" fmla="*/ 1238 w 1300"/>
                  <a:gd name="T79" fmla="*/ 21 h 426"/>
                  <a:gd name="T80" fmla="*/ 1272 w 1300"/>
                  <a:gd name="T81" fmla="*/ 30 h 426"/>
                  <a:gd name="T82" fmla="*/ 1288 w 1300"/>
                  <a:gd name="T83" fmla="*/ 17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00" h="426">
                    <a:moveTo>
                      <a:pt x="0" y="311"/>
                    </a:moveTo>
                    <a:lnTo>
                      <a:pt x="13" y="311"/>
                    </a:lnTo>
                    <a:lnTo>
                      <a:pt x="13" y="426"/>
                    </a:lnTo>
                    <a:lnTo>
                      <a:pt x="29" y="426"/>
                    </a:lnTo>
                    <a:lnTo>
                      <a:pt x="49" y="426"/>
                    </a:lnTo>
                    <a:lnTo>
                      <a:pt x="63" y="426"/>
                    </a:lnTo>
                    <a:lnTo>
                      <a:pt x="83" y="426"/>
                    </a:lnTo>
                    <a:lnTo>
                      <a:pt x="98" y="426"/>
                    </a:lnTo>
                    <a:lnTo>
                      <a:pt x="118" y="426"/>
                    </a:lnTo>
                    <a:lnTo>
                      <a:pt x="132" y="426"/>
                    </a:lnTo>
                    <a:lnTo>
                      <a:pt x="146" y="426"/>
                    </a:lnTo>
                    <a:lnTo>
                      <a:pt x="165" y="426"/>
                    </a:lnTo>
                    <a:lnTo>
                      <a:pt x="181" y="426"/>
                    </a:lnTo>
                    <a:lnTo>
                      <a:pt x="200" y="426"/>
                    </a:lnTo>
                    <a:lnTo>
                      <a:pt x="215" y="426"/>
                    </a:lnTo>
                    <a:lnTo>
                      <a:pt x="235" y="426"/>
                    </a:lnTo>
                    <a:lnTo>
                      <a:pt x="250" y="426"/>
                    </a:lnTo>
                    <a:lnTo>
                      <a:pt x="265" y="426"/>
                    </a:lnTo>
                    <a:lnTo>
                      <a:pt x="265" y="334"/>
                    </a:lnTo>
                    <a:lnTo>
                      <a:pt x="284" y="334"/>
                    </a:lnTo>
                    <a:lnTo>
                      <a:pt x="284" y="319"/>
                    </a:lnTo>
                    <a:lnTo>
                      <a:pt x="299" y="319"/>
                    </a:lnTo>
                    <a:lnTo>
                      <a:pt x="299" y="315"/>
                    </a:lnTo>
                    <a:lnTo>
                      <a:pt x="319" y="315"/>
                    </a:lnTo>
                    <a:lnTo>
                      <a:pt x="319" y="334"/>
                    </a:lnTo>
                    <a:lnTo>
                      <a:pt x="333" y="334"/>
                    </a:lnTo>
                    <a:lnTo>
                      <a:pt x="333" y="325"/>
                    </a:lnTo>
                    <a:lnTo>
                      <a:pt x="346" y="325"/>
                    </a:lnTo>
                    <a:lnTo>
                      <a:pt x="346" y="295"/>
                    </a:lnTo>
                    <a:lnTo>
                      <a:pt x="365" y="295"/>
                    </a:lnTo>
                    <a:lnTo>
                      <a:pt x="365" y="242"/>
                    </a:lnTo>
                    <a:lnTo>
                      <a:pt x="381" y="242"/>
                    </a:lnTo>
                    <a:lnTo>
                      <a:pt x="381" y="173"/>
                    </a:lnTo>
                    <a:lnTo>
                      <a:pt x="400" y="173"/>
                    </a:lnTo>
                    <a:lnTo>
                      <a:pt x="400" y="109"/>
                    </a:lnTo>
                    <a:lnTo>
                      <a:pt x="415" y="109"/>
                    </a:lnTo>
                    <a:lnTo>
                      <a:pt x="415" y="55"/>
                    </a:lnTo>
                    <a:lnTo>
                      <a:pt x="435" y="55"/>
                    </a:lnTo>
                    <a:lnTo>
                      <a:pt x="435" y="46"/>
                    </a:lnTo>
                    <a:lnTo>
                      <a:pt x="450" y="46"/>
                    </a:lnTo>
                    <a:lnTo>
                      <a:pt x="450" y="21"/>
                    </a:lnTo>
                    <a:lnTo>
                      <a:pt x="465" y="21"/>
                    </a:lnTo>
                    <a:lnTo>
                      <a:pt x="465" y="0"/>
                    </a:lnTo>
                    <a:lnTo>
                      <a:pt x="484" y="0"/>
                    </a:lnTo>
                    <a:lnTo>
                      <a:pt x="484" y="7"/>
                    </a:lnTo>
                    <a:lnTo>
                      <a:pt x="499" y="7"/>
                    </a:lnTo>
                    <a:lnTo>
                      <a:pt x="499" y="26"/>
                    </a:lnTo>
                    <a:lnTo>
                      <a:pt x="518" y="26"/>
                    </a:lnTo>
                    <a:lnTo>
                      <a:pt x="518" y="49"/>
                    </a:lnTo>
                    <a:lnTo>
                      <a:pt x="533" y="49"/>
                    </a:lnTo>
                    <a:lnTo>
                      <a:pt x="533" y="207"/>
                    </a:lnTo>
                    <a:lnTo>
                      <a:pt x="553" y="207"/>
                    </a:lnTo>
                    <a:lnTo>
                      <a:pt x="553" y="305"/>
                    </a:lnTo>
                    <a:lnTo>
                      <a:pt x="567" y="305"/>
                    </a:lnTo>
                    <a:lnTo>
                      <a:pt x="567" y="330"/>
                    </a:lnTo>
                    <a:lnTo>
                      <a:pt x="583" y="330"/>
                    </a:lnTo>
                    <a:lnTo>
                      <a:pt x="583" y="354"/>
                    </a:lnTo>
                    <a:lnTo>
                      <a:pt x="602" y="354"/>
                    </a:lnTo>
                    <a:lnTo>
                      <a:pt x="602" y="368"/>
                    </a:lnTo>
                    <a:lnTo>
                      <a:pt x="617" y="368"/>
                    </a:lnTo>
                    <a:lnTo>
                      <a:pt x="617" y="373"/>
                    </a:lnTo>
                    <a:lnTo>
                      <a:pt x="636" y="373"/>
                    </a:lnTo>
                    <a:lnTo>
                      <a:pt x="636" y="358"/>
                    </a:lnTo>
                    <a:lnTo>
                      <a:pt x="652" y="358"/>
                    </a:lnTo>
                    <a:lnTo>
                      <a:pt x="652" y="365"/>
                    </a:lnTo>
                    <a:lnTo>
                      <a:pt x="665" y="365"/>
                    </a:lnTo>
                    <a:lnTo>
                      <a:pt x="665" y="368"/>
                    </a:lnTo>
                    <a:lnTo>
                      <a:pt x="684" y="368"/>
                    </a:lnTo>
                    <a:lnTo>
                      <a:pt x="684" y="354"/>
                    </a:lnTo>
                    <a:lnTo>
                      <a:pt x="699" y="354"/>
                    </a:lnTo>
                    <a:lnTo>
                      <a:pt x="718" y="354"/>
                    </a:lnTo>
                    <a:lnTo>
                      <a:pt x="718" y="339"/>
                    </a:lnTo>
                    <a:lnTo>
                      <a:pt x="733" y="339"/>
                    </a:lnTo>
                    <a:lnTo>
                      <a:pt x="733" y="345"/>
                    </a:lnTo>
                    <a:lnTo>
                      <a:pt x="753" y="345"/>
                    </a:lnTo>
                    <a:lnTo>
                      <a:pt x="753" y="339"/>
                    </a:lnTo>
                    <a:lnTo>
                      <a:pt x="768" y="339"/>
                    </a:lnTo>
                    <a:lnTo>
                      <a:pt x="768" y="426"/>
                    </a:lnTo>
                    <a:lnTo>
                      <a:pt x="783" y="426"/>
                    </a:lnTo>
                    <a:lnTo>
                      <a:pt x="802" y="426"/>
                    </a:lnTo>
                    <a:lnTo>
                      <a:pt x="817" y="426"/>
                    </a:lnTo>
                    <a:lnTo>
                      <a:pt x="836" y="426"/>
                    </a:lnTo>
                    <a:lnTo>
                      <a:pt x="851" y="426"/>
                    </a:lnTo>
                    <a:lnTo>
                      <a:pt x="870" y="426"/>
                    </a:lnTo>
                    <a:lnTo>
                      <a:pt x="886" y="426"/>
                    </a:lnTo>
                    <a:lnTo>
                      <a:pt x="901" y="426"/>
                    </a:lnTo>
                    <a:lnTo>
                      <a:pt x="920" y="426"/>
                    </a:lnTo>
                    <a:lnTo>
                      <a:pt x="936" y="426"/>
                    </a:lnTo>
                    <a:lnTo>
                      <a:pt x="955" y="426"/>
                    </a:lnTo>
                    <a:lnTo>
                      <a:pt x="969" y="426"/>
                    </a:lnTo>
                    <a:lnTo>
                      <a:pt x="983" y="426"/>
                    </a:lnTo>
                    <a:lnTo>
                      <a:pt x="1003" y="426"/>
                    </a:lnTo>
                    <a:lnTo>
                      <a:pt x="1017" y="426"/>
                    </a:lnTo>
                    <a:lnTo>
                      <a:pt x="1017" y="311"/>
                    </a:lnTo>
                    <a:lnTo>
                      <a:pt x="1036" y="311"/>
                    </a:lnTo>
                    <a:lnTo>
                      <a:pt x="1036" y="300"/>
                    </a:lnTo>
                    <a:lnTo>
                      <a:pt x="1051" y="300"/>
                    </a:lnTo>
                    <a:lnTo>
                      <a:pt x="1051" y="305"/>
                    </a:lnTo>
                    <a:lnTo>
                      <a:pt x="1071" y="305"/>
                    </a:lnTo>
                    <a:lnTo>
                      <a:pt x="1071" y="286"/>
                    </a:lnTo>
                    <a:lnTo>
                      <a:pt x="1086" y="286"/>
                    </a:lnTo>
                    <a:lnTo>
                      <a:pt x="1086" y="276"/>
                    </a:lnTo>
                    <a:lnTo>
                      <a:pt x="1101" y="276"/>
                    </a:lnTo>
                    <a:lnTo>
                      <a:pt x="1101" y="272"/>
                    </a:lnTo>
                    <a:lnTo>
                      <a:pt x="1120" y="272"/>
                    </a:lnTo>
                    <a:lnTo>
                      <a:pt x="1120" y="211"/>
                    </a:lnTo>
                    <a:lnTo>
                      <a:pt x="1135" y="211"/>
                    </a:lnTo>
                    <a:lnTo>
                      <a:pt x="1135" y="142"/>
                    </a:lnTo>
                    <a:lnTo>
                      <a:pt x="1154" y="142"/>
                    </a:lnTo>
                    <a:lnTo>
                      <a:pt x="1154" y="114"/>
                    </a:lnTo>
                    <a:lnTo>
                      <a:pt x="1169" y="114"/>
                    </a:lnTo>
                    <a:lnTo>
                      <a:pt x="1169" y="55"/>
                    </a:lnTo>
                    <a:lnTo>
                      <a:pt x="1184" y="55"/>
                    </a:lnTo>
                    <a:lnTo>
                      <a:pt x="1184" y="15"/>
                    </a:lnTo>
                    <a:lnTo>
                      <a:pt x="1203" y="15"/>
                    </a:lnTo>
                    <a:lnTo>
                      <a:pt x="1203" y="7"/>
                    </a:lnTo>
                    <a:lnTo>
                      <a:pt x="1219" y="7"/>
                    </a:lnTo>
                    <a:lnTo>
                      <a:pt x="1219" y="11"/>
                    </a:lnTo>
                    <a:lnTo>
                      <a:pt x="1238" y="11"/>
                    </a:lnTo>
                    <a:lnTo>
                      <a:pt x="1238" y="21"/>
                    </a:lnTo>
                    <a:lnTo>
                      <a:pt x="1253" y="21"/>
                    </a:lnTo>
                    <a:lnTo>
                      <a:pt x="1253" y="30"/>
                    </a:lnTo>
                    <a:lnTo>
                      <a:pt x="1272" y="30"/>
                    </a:lnTo>
                    <a:lnTo>
                      <a:pt x="1272" y="60"/>
                    </a:lnTo>
                    <a:lnTo>
                      <a:pt x="1288" y="60"/>
                    </a:lnTo>
                    <a:lnTo>
                      <a:pt x="1288" y="173"/>
                    </a:lnTo>
                    <a:lnTo>
                      <a:pt x="1300" y="173"/>
                    </a:lnTo>
                    <a:lnTo>
                      <a:pt x="1300" y="272"/>
                    </a:lnTo>
                  </a:path>
                </a:pathLst>
              </a:custGeom>
              <a:noFill/>
              <a:ln w="4763" cap="flat">
                <a:solidFill>
                  <a:srgbClr val="59595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Freeform 68"/>
              <p:cNvSpPr>
                <a:spLocks/>
              </p:cNvSpPr>
              <p:nvPr/>
            </p:nvSpPr>
            <p:spPr bwMode="auto">
              <a:xfrm>
                <a:off x="32519289" y="17310202"/>
                <a:ext cx="2132074" cy="655762"/>
              </a:xfrm>
              <a:custGeom>
                <a:avLst/>
                <a:gdLst>
                  <a:gd name="T0" fmla="*/ 22 w 1343"/>
                  <a:gd name="T1" fmla="*/ 312 h 413"/>
                  <a:gd name="T2" fmla="*/ 57 w 1343"/>
                  <a:gd name="T3" fmla="*/ 291 h 413"/>
                  <a:gd name="T4" fmla="*/ 69 w 1343"/>
                  <a:gd name="T5" fmla="*/ 341 h 413"/>
                  <a:gd name="T6" fmla="*/ 104 w 1343"/>
                  <a:gd name="T7" fmla="*/ 344 h 413"/>
                  <a:gd name="T8" fmla="*/ 119 w 1343"/>
                  <a:gd name="T9" fmla="*/ 336 h 413"/>
                  <a:gd name="T10" fmla="*/ 154 w 1343"/>
                  <a:gd name="T11" fmla="*/ 332 h 413"/>
                  <a:gd name="T12" fmla="*/ 173 w 1343"/>
                  <a:gd name="T13" fmla="*/ 336 h 413"/>
                  <a:gd name="T14" fmla="*/ 203 w 1343"/>
                  <a:gd name="T15" fmla="*/ 332 h 413"/>
                  <a:gd name="T16" fmla="*/ 222 w 1343"/>
                  <a:gd name="T17" fmla="*/ 413 h 413"/>
                  <a:gd name="T18" fmla="*/ 271 w 1343"/>
                  <a:gd name="T19" fmla="*/ 413 h 413"/>
                  <a:gd name="T20" fmla="*/ 320 w 1343"/>
                  <a:gd name="T21" fmla="*/ 413 h 413"/>
                  <a:gd name="T22" fmla="*/ 374 w 1343"/>
                  <a:gd name="T23" fmla="*/ 413 h 413"/>
                  <a:gd name="T24" fmla="*/ 422 w 1343"/>
                  <a:gd name="T25" fmla="*/ 413 h 413"/>
                  <a:gd name="T26" fmla="*/ 471 w 1343"/>
                  <a:gd name="T27" fmla="*/ 413 h 413"/>
                  <a:gd name="T28" fmla="*/ 490 w 1343"/>
                  <a:gd name="T29" fmla="*/ 306 h 413"/>
                  <a:gd name="T30" fmla="*/ 520 w 1343"/>
                  <a:gd name="T31" fmla="*/ 291 h 413"/>
                  <a:gd name="T32" fmla="*/ 540 w 1343"/>
                  <a:gd name="T33" fmla="*/ 271 h 413"/>
                  <a:gd name="T34" fmla="*/ 575 w 1343"/>
                  <a:gd name="T35" fmla="*/ 243 h 413"/>
                  <a:gd name="T36" fmla="*/ 590 w 1343"/>
                  <a:gd name="T37" fmla="*/ 144 h 413"/>
                  <a:gd name="T38" fmla="*/ 624 w 1343"/>
                  <a:gd name="T39" fmla="*/ 75 h 413"/>
                  <a:gd name="T40" fmla="*/ 638 w 1343"/>
                  <a:gd name="T41" fmla="*/ 0 h 413"/>
                  <a:gd name="T42" fmla="*/ 693 w 1343"/>
                  <a:gd name="T43" fmla="*/ 0 h 413"/>
                  <a:gd name="T44" fmla="*/ 706 w 1343"/>
                  <a:gd name="T45" fmla="*/ 0 h 413"/>
                  <a:gd name="T46" fmla="*/ 740 w 1343"/>
                  <a:gd name="T47" fmla="*/ 25 h 413"/>
                  <a:gd name="T48" fmla="*/ 754 w 1343"/>
                  <a:gd name="T49" fmla="*/ 252 h 413"/>
                  <a:gd name="T50" fmla="*/ 789 w 1343"/>
                  <a:gd name="T51" fmla="*/ 298 h 413"/>
                  <a:gd name="T52" fmla="*/ 809 w 1343"/>
                  <a:gd name="T53" fmla="*/ 321 h 413"/>
                  <a:gd name="T54" fmla="*/ 859 w 1343"/>
                  <a:gd name="T55" fmla="*/ 321 h 413"/>
                  <a:gd name="T56" fmla="*/ 893 w 1343"/>
                  <a:gd name="T57" fmla="*/ 298 h 413"/>
                  <a:gd name="T58" fmla="*/ 907 w 1343"/>
                  <a:gd name="T59" fmla="*/ 317 h 413"/>
                  <a:gd name="T60" fmla="*/ 942 w 1343"/>
                  <a:gd name="T61" fmla="*/ 341 h 413"/>
                  <a:gd name="T62" fmla="*/ 956 w 1343"/>
                  <a:gd name="T63" fmla="*/ 317 h 413"/>
                  <a:gd name="T64" fmla="*/ 991 w 1343"/>
                  <a:gd name="T65" fmla="*/ 413 h 413"/>
                  <a:gd name="T66" fmla="*/ 1045 w 1343"/>
                  <a:gd name="T67" fmla="*/ 413 h 413"/>
                  <a:gd name="T68" fmla="*/ 1093 w 1343"/>
                  <a:gd name="T69" fmla="*/ 413 h 413"/>
                  <a:gd name="T70" fmla="*/ 1142 w 1343"/>
                  <a:gd name="T71" fmla="*/ 413 h 413"/>
                  <a:gd name="T72" fmla="*/ 1191 w 1343"/>
                  <a:gd name="T73" fmla="*/ 413 h 413"/>
                  <a:gd name="T74" fmla="*/ 1225 w 1343"/>
                  <a:gd name="T75" fmla="*/ 282 h 413"/>
                  <a:gd name="T76" fmla="*/ 1260 w 1343"/>
                  <a:gd name="T77" fmla="*/ 278 h 413"/>
                  <a:gd name="T78" fmla="*/ 1275 w 1343"/>
                  <a:gd name="T79" fmla="*/ 252 h 413"/>
                  <a:gd name="T80" fmla="*/ 1310 w 1343"/>
                  <a:gd name="T81" fmla="*/ 237 h 413"/>
                  <a:gd name="T82" fmla="*/ 1329 w 1343"/>
                  <a:gd name="T83" fmla="*/ 17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43" h="413">
                    <a:moveTo>
                      <a:pt x="0" y="258"/>
                    </a:moveTo>
                    <a:lnTo>
                      <a:pt x="22" y="258"/>
                    </a:lnTo>
                    <a:lnTo>
                      <a:pt x="22" y="312"/>
                    </a:lnTo>
                    <a:lnTo>
                      <a:pt x="35" y="312"/>
                    </a:lnTo>
                    <a:lnTo>
                      <a:pt x="35" y="291"/>
                    </a:lnTo>
                    <a:lnTo>
                      <a:pt x="57" y="291"/>
                    </a:lnTo>
                    <a:lnTo>
                      <a:pt x="57" y="332"/>
                    </a:lnTo>
                    <a:lnTo>
                      <a:pt x="69" y="332"/>
                    </a:lnTo>
                    <a:lnTo>
                      <a:pt x="69" y="341"/>
                    </a:lnTo>
                    <a:lnTo>
                      <a:pt x="88" y="341"/>
                    </a:lnTo>
                    <a:lnTo>
                      <a:pt x="88" y="344"/>
                    </a:lnTo>
                    <a:lnTo>
                      <a:pt x="104" y="344"/>
                    </a:lnTo>
                    <a:lnTo>
                      <a:pt x="104" y="341"/>
                    </a:lnTo>
                    <a:lnTo>
                      <a:pt x="119" y="341"/>
                    </a:lnTo>
                    <a:lnTo>
                      <a:pt x="119" y="336"/>
                    </a:lnTo>
                    <a:lnTo>
                      <a:pt x="138" y="336"/>
                    </a:lnTo>
                    <a:lnTo>
                      <a:pt x="138" y="332"/>
                    </a:lnTo>
                    <a:lnTo>
                      <a:pt x="154" y="332"/>
                    </a:lnTo>
                    <a:lnTo>
                      <a:pt x="154" y="325"/>
                    </a:lnTo>
                    <a:lnTo>
                      <a:pt x="173" y="325"/>
                    </a:lnTo>
                    <a:lnTo>
                      <a:pt x="173" y="336"/>
                    </a:lnTo>
                    <a:lnTo>
                      <a:pt x="188" y="336"/>
                    </a:lnTo>
                    <a:lnTo>
                      <a:pt x="188" y="332"/>
                    </a:lnTo>
                    <a:lnTo>
                      <a:pt x="203" y="332"/>
                    </a:lnTo>
                    <a:lnTo>
                      <a:pt x="203" y="321"/>
                    </a:lnTo>
                    <a:lnTo>
                      <a:pt x="222" y="321"/>
                    </a:lnTo>
                    <a:lnTo>
                      <a:pt x="222" y="413"/>
                    </a:lnTo>
                    <a:lnTo>
                      <a:pt x="236" y="413"/>
                    </a:lnTo>
                    <a:lnTo>
                      <a:pt x="256" y="413"/>
                    </a:lnTo>
                    <a:lnTo>
                      <a:pt x="271" y="413"/>
                    </a:lnTo>
                    <a:lnTo>
                      <a:pt x="290" y="413"/>
                    </a:lnTo>
                    <a:lnTo>
                      <a:pt x="305" y="413"/>
                    </a:lnTo>
                    <a:lnTo>
                      <a:pt x="320" y="413"/>
                    </a:lnTo>
                    <a:lnTo>
                      <a:pt x="340" y="413"/>
                    </a:lnTo>
                    <a:lnTo>
                      <a:pt x="354" y="413"/>
                    </a:lnTo>
                    <a:lnTo>
                      <a:pt x="374" y="413"/>
                    </a:lnTo>
                    <a:lnTo>
                      <a:pt x="388" y="413"/>
                    </a:lnTo>
                    <a:lnTo>
                      <a:pt x="409" y="413"/>
                    </a:lnTo>
                    <a:lnTo>
                      <a:pt x="422" y="413"/>
                    </a:lnTo>
                    <a:lnTo>
                      <a:pt x="437" y="413"/>
                    </a:lnTo>
                    <a:lnTo>
                      <a:pt x="457" y="413"/>
                    </a:lnTo>
                    <a:lnTo>
                      <a:pt x="471" y="413"/>
                    </a:lnTo>
                    <a:lnTo>
                      <a:pt x="471" y="321"/>
                    </a:lnTo>
                    <a:lnTo>
                      <a:pt x="490" y="321"/>
                    </a:lnTo>
                    <a:lnTo>
                      <a:pt x="490" y="306"/>
                    </a:lnTo>
                    <a:lnTo>
                      <a:pt x="506" y="306"/>
                    </a:lnTo>
                    <a:lnTo>
                      <a:pt x="506" y="291"/>
                    </a:lnTo>
                    <a:lnTo>
                      <a:pt x="520" y="291"/>
                    </a:lnTo>
                    <a:lnTo>
                      <a:pt x="520" y="287"/>
                    </a:lnTo>
                    <a:lnTo>
                      <a:pt x="540" y="287"/>
                    </a:lnTo>
                    <a:lnTo>
                      <a:pt x="540" y="271"/>
                    </a:lnTo>
                    <a:lnTo>
                      <a:pt x="555" y="271"/>
                    </a:lnTo>
                    <a:lnTo>
                      <a:pt x="555" y="243"/>
                    </a:lnTo>
                    <a:lnTo>
                      <a:pt x="575" y="243"/>
                    </a:lnTo>
                    <a:lnTo>
                      <a:pt x="575" y="198"/>
                    </a:lnTo>
                    <a:lnTo>
                      <a:pt x="590" y="198"/>
                    </a:lnTo>
                    <a:lnTo>
                      <a:pt x="590" y="144"/>
                    </a:lnTo>
                    <a:lnTo>
                      <a:pt x="609" y="144"/>
                    </a:lnTo>
                    <a:lnTo>
                      <a:pt x="609" y="75"/>
                    </a:lnTo>
                    <a:lnTo>
                      <a:pt x="624" y="75"/>
                    </a:lnTo>
                    <a:lnTo>
                      <a:pt x="624" y="31"/>
                    </a:lnTo>
                    <a:lnTo>
                      <a:pt x="638" y="31"/>
                    </a:lnTo>
                    <a:lnTo>
                      <a:pt x="638" y="0"/>
                    </a:lnTo>
                    <a:lnTo>
                      <a:pt x="658" y="0"/>
                    </a:lnTo>
                    <a:lnTo>
                      <a:pt x="673" y="0"/>
                    </a:lnTo>
                    <a:lnTo>
                      <a:pt x="693" y="0"/>
                    </a:lnTo>
                    <a:lnTo>
                      <a:pt x="693" y="11"/>
                    </a:lnTo>
                    <a:lnTo>
                      <a:pt x="706" y="11"/>
                    </a:lnTo>
                    <a:lnTo>
                      <a:pt x="706" y="0"/>
                    </a:lnTo>
                    <a:lnTo>
                      <a:pt x="727" y="0"/>
                    </a:lnTo>
                    <a:lnTo>
                      <a:pt x="727" y="25"/>
                    </a:lnTo>
                    <a:lnTo>
                      <a:pt x="740" y="25"/>
                    </a:lnTo>
                    <a:lnTo>
                      <a:pt x="740" y="149"/>
                    </a:lnTo>
                    <a:lnTo>
                      <a:pt x="754" y="149"/>
                    </a:lnTo>
                    <a:lnTo>
                      <a:pt x="754" y="252"/>
                    </a:lnTo>
                    <a:lnTo>
                      <a:pt x="775" y="252"/>
                    </a:lnTo>
                    <a:lnTo>
                      <a:pt x="775" y="298"/>
                    </a:lnTo>
                    <a:lnTo>
                      <a:pt x="789" y="298"/>
                    </a:lnTo>
                    <a:lnTo>
                      <a:pt x="789" y="317"/>
                    </a:lnTo>
                    <a:lnTo>
                      <a:pt x="809" y="317"/>
                    </a:lnTo>
                    <a:lnTo>
                      <a:pt x="809" y="321"/>
                    </a:lnTo>
                    <a:lnTo>
                      <a:pt x="824" y="321"/>
                    </a:lnTo>
                    <a:lnTo>
                      <a:pt x="839" y="321"/>
                    </a:lnTo>
                    <a:lnTo>
                      <a:pt x="859" y="321"/>
                    </a:lnTo>
                    <a:lnTo>
                      <a:pt x="873" y="321"/>
                    </a:lnTo>
                    <a:lnTo>
                      <a:pt x="873" y="298"/>
                    </a:lnTo>
                    <a:lnTo>
                      <a:pt x="893" y="298"/>
                    </a:lnTo>
                    <a:lnTo>
                      <a:pt x="893" y="301"/>
                    </a:lnTo>
                    <a:lnTo>
                      <a:pt x="907" y="301"/>
                    </a:lnTo>
                    <a:lnTo>
                      <a:pt x="907" y="317"/>
                    </a:lnTo>
                    <a:lnTo>
                      <a:pt x="928" y="317"/>
                    </a:lnTo>
                    <a:lnTo>
                      <a:pt x="928" y="341"/>
                    </a:lnTo>
                    <a:lnTo>
                      <a:pt x="942" y="341"/>
                    </a:lnTo>
                    <a:lnTo>
                      <a:pt x="942" y="336"/>
                    </a:lnTo>
                    <a:lnTo>
                      <a:pt x="956" y="336"/>
                    </a:lnTo>
                    <a:lnTo>
                      <a:pt x="956" y="317"/>
                    </a:lnTo>
                    <a:lnTo>
                      <a:pt x="977" y="317"/>
                    </a:lnTo>
                    <a:lnTo>
                      <a:pt x="977" y="413"/>
                    </a:lnTo>
                    <a:lnTo>
                      <a:pt x="991" y="413"/>
                    </a:lnTo>
                    <a:lnTo>
                      <a:pt x="1010" y="413"/>
                    </a:lnTo>
                    <a:lnTo>
                      <a:pt x="1024" y="413"/>
                    </a:lnTo>
                    <a:lnTo>
                      <a:pt x="1045" y="413"/>
                    </a:lnTo>
                    <a:lnTo>
                      <a:pt x="1059" y="413"/>
                    </a:lnTo>
                    <a:lnTo>
                      <a:pt x="1074" y="413"/>
                    </a:lnTo>
                    <a:lnTo>
                      <a:pt x="1093" y="413"/>
                    </a:lnTo>
                    <a:lnTo>
                      <a:pt x="1107" y="413"/>
                    </a:lnTo>
                    <a:lnTo>
                      <a:pt x="1128" y="413"/>
                    </a:lnTo>
                    <a:lnTo>
                      <a:pt x="1142" y="413"/>
                    </a:lnTo>
                    <a:lnTo>
                      <a:pt x="1156" y="413"/>
                    </a:lnTo>
                    <a:lnTo>
                      <a:pt x="1176" y="413"/>
                    </a:lnTo>
                    <a:lnTo>
                      <a:pt x="1191" y="413"/>
                    </a:lnTo>
                    <a:lnTo>
                      <a:pt x="1211" y="413"/>
                    </a:lnTo>
                    <a:lnTo>
                      <a:pt x="1225" y="413"/>
                    </a:lnTo>
                    <a:lnTo>
                      <a:pt x="1225" y="282"/>
                    </a:lnTo>
                    <a:lnTo>
                      <a:pt x="1245" y="282"/>
                    </a:lnTo>
                    <a:lnTo>
                      <a:pt x="1245" y="278"/>
                    </a:lnTo>
                    <a:lnTo>
                      <a:pt x="1260" y="278"/>
                    </a:lnTo>
                    <a:lnTo>
                      <a:pt x="1260" y="258"/>
                    </a:lnTo>
                    <a:lnTo>
                      <a:pt x="1275" y="258"/>
                    </a:lnTo>
                    <a:lnTo>
                      <a:pt x="1275" y="252"/>
                    </a:lnTo>
                    <a:lnTo>
                      <a:pt x="1294" y="252"/>
                    </a:lnTo>
                    <a:lnTo>
                      <a:pt x="1294" y="237"/>
                    </a:lnTo>
                    <a:lnTo>
                      <a:pt x="1310" y="237"/>
                    </a:lnTo>
                    <a:lnTo>
                      <a:pt x="1310" y="232"/>
                    </a:lnTo>
                    <a:lnTo>
                      <a:pt x="1329" y="232"/>
                    </a:lnTo>
                    <a:lnTo>
                      <a:pt x="1329" y="179"/>
                    </a:lnTo>
                    <a:lnTo>
                      <a:pt x="1343" y="179"/>
                    </a:lnTo>
                    <a:lnTo>
                      <a:pt x="1343" y="115"/>
                    </a:lnTo>
                  </a:path>
                </a:pathLst>
              </a:custGeom>
              <a:noFill/>
              <a:ln w="4763" cap="flat">
                <a:solidFill>
                  <a:srgbClr val="59595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Freeform 69"/>
              <p:cNvSpPr>
                <a:spLocks/>
              </p:cNvSpPr>
              <p:nvPr/>
            </p:nvSpPr>
            <p:spPr bwMode="auto">
              <a:xfrm>
                <a:off x="34651363" y="17284798"/>
                <a:ext cx="2078097" cy="681166"/>
              </a:xfrm>
              <a:custGeom>
                <a:avLst/>
                <a:gdLst>
                  <a:gd name="T0" fmla="*/ 21 w 1309"/>
                  <a:gd name="T1" fmla="*/ 94 h 429"/>
                  <a:gd name="T2" fmla="*/ 48 w 1309"/>
                  <a:gd name="T3" fmla="*/ 50 h 429"/>
                  <a:gd name="T4" fmla="*/ 68 w 1309"/>
                  <a:gd name="T5" fmla="*/ 5 h 429"/>
                  <a:gd name="T6" fmla="*/ 103 w 1309"/>
                  <a:gd name="T7" fmla="*/ 0 h 429"/>
                  <a:gd name="T8" fmla="*/ 133 w 1309"/>
                  <a:gd name="T9" fmla="*/ 25 h 429"/>
                  <a:gd name="T10" fmla="*/ 167 w 1309"/>
                  <a:gd name="T11" fmla="*/ 142 h 429"/>
                  <a:gd name="T12" fmla="*/ 186 w 1309"/>
                  <a:gd name="T13" fmla="*/ 308 h 429"/>
                  <a:gd name="T14" fmla="*/ 220 w 1309"/>
                  <a:gd name="T15" fmla="*/ 322 h 429"/>
                  <a:gd name="T16" fmla="*/ 235 w 1309"/>
                  <a:gd name="T17" fmla="*/ 333 h 429"/>
                  <a:gd name="T18" fmla="*/ 270 w 1309"/>
                  <a:gd name="T19" fmla="*/ 322 h 429"/>
                  <a:gd name="T20" fmla="*/ 285 w 1309"/>
                  <a:gd name="T21" fmla="*/ 349 h 429"/>
                  <a:gd name="T22" fmla="*/ 319 w 1309"/>
                  <a:gd name="T23" fmla="*/ 343 h 429"/>
                  <a:gd name="T24" fmla="*/ 353 w 1309"/>
                  <a:gd name="T25" fmla="*/ 322 h 429"/>
                  <a:gd name="T26" fmla="*/ 367 w 1309"/>
                  <a:gd name="T27" fmla="*/ 284 h 429"/>
                  <a:gd name="T28" fmla="*/ 401 w 1309"/>
                  <a:gd name="T29" fmla="*/ 429 h 429"/>
                  <a:gd name="T30" fmla="*/ 451 w 1309"/>
                  <a:gd name="T31" fmla="*/ 429 h 429"/>
                  <a:gd name="T32" fmla="*/ 505 w 1309"/>
                  <a:gd name="T33" fmla="*/ 429 h 429"/>
                  <a:gd name="T34" fmla="*/ 554 w 1309"/>
                  <a:gd name="T35" fmla="*/ 429 h 429"/>
                  <a:gd name="T36" fmla="*/ 604 w 1309"/>
                  <a:gd name="T37" fmla="*/ 429 h 429"/>
                  <a:gd name="T38" fmla="*/ 637 w 1309"/>
                  <a:gd name="T39" fmla="*/ 303 h 429"/>
                  <a:gd name="T40" fmla="*/ 672 w 1309"/>
                  <a:gd name="T41" fmla="*/ 284 h 429"/>
                  <a:gd name="T42" fmla="*/ 686 w 1309"/>
                  <a:gd name="T43" fmla="*/ 280 h 429"/>
                  <a:gd name="T44" fmla="*/ 720 w 1309"/>
                  <a:gd name="T45" fmla="*/ 255 h 429"/>
                  <a:gd name="T46" fmla="*/ 739 w 1309"/>
                  <a:gd name="T47" fmla="*/ 207 h 429"/>
                  <a:gd name="T48" fmla="*/ 769 w 1309"/>
                  <a:gd name="T49" fmla="*/ 153 h 429"/>
                  <a:gd name="T50" fmla="*/ 789 w 1309"/>
                  <a:gd name="T51" fmla="*/ 60 h 429"/>
                  <a:gd name="T52" fmla="*/ 823 w 1309"/>
                  <a:gd name="T53" fmla="*/ 40 h 429"/>
                  <a:gd name="T54" fmla="*/ 838 w 1309"/>
                  <a:gd name="T55" fmla="*/ 16 h 429"/>
                  <a:gd name="T56" fmla="*/ 873 w 1309"/>
                  <a:gd name="T57" fmla="*/ 25 h 429"/>
                  <a:gd name="T58" fmla="*/ 888 w 1309"/>
                  <a:gd name="T59" fmla="*/ 44 h 429"/>
                  <a:gd name="T60" fmla="*/ 922 w 1309"/>
                  <a:gd name="T61" fmla="*/ 113 h 429"/>
                  <a:gd name="T62" fmla="*/ 942 w 1309"/>
                  <a:gd name="T63" fmla="*/ 284 h 429"/>
                  <a:gd name="T64" fmla="*/ 970 w 1309"/>
                  <a:gd name="T65" fmla="*/ 318 h 429"/>
                  <a:gd name="T66" fmla="*/ 1004 w 1309"/>
                  <a:gd name="T67" fmla="*/ 314 h 429"/>
                  <a:gd name="T68" fmla="*/ 1039 w 1309"/>
                  <a:gd name="T69" fmla="*/ 322 h 429"/>
                  <a:gd name="T70" fmla="*/ 1059 w 1309"/>
                  <a:gd name="T71" fmla="*/ 333 h 429"/>
                  <a:gd name="T72" fmla="*/ 1088 w 1309"/>
                  <a:gd name="T73" fmla="*/ 329 h 429"/>
                  <a:gd name="T74" fmla="*/ 1108 w 1309"/>
                  <a:gd name="T75" fmla="*/ 329 h 429"/>
                  <a:gd name="T76" fmla="*/ 1141 w 1309"/>
                  <a:gd name="T77" fmla="*/ 303 h 429"/>
                  <a:gd name="T78" fmla="*/ 1176 w 1309"/>
                  <a:gd name="T79" fmla="*/ 429 h 429"/>
                  <a:gd name="T80" fmla="*/ 1226 w 1309"/>
                  <a:gd name="T81" fmla="*/ 429 h 429"/>
                  <a:gd name="T82" fmla="*/ 1276 w 1309"/>
                  <a:gd name="T83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09" h="429">
                    <a:moveTo>
                      <a:pt x="0" y="132"/>
                    </a:moveTo>
                    <a:lnTo>
                      <a:pt x="21" y="132"/>
                    </a:lnTo>
                    <a:lnTo>
                      <a:pt x="21" y="94"/>
                    </a:lnTo>
                    <a:lnTo>
                      <a:pt x="33" y="94"/>
                    </a:lnTo>
                    <a:lnTo>
                      <a:pt x="33" y="50"/>
                    </a:lnTo>
                    <a:lnTo>
                      <a:pt x="48" y="50"/>
                    </a:lnTo>
                    <a:lnTo>
                      <a:pt x="48" y="11"/>
                    </a:lnTo>
                    <a:lnTo>
                      <a:pt x="68" y="11"/>
                    </a:lnTo>
                    <a:lnTo>
                      <a:pt x="68" y="5"/>
                    </a:lnTo>
                    <a:lnTo>
                      <a:pt x="83" y="5"/>
                    </a:lnTo>
                    <a:lnTo>
                      <a:pt x="83" y="0"/>
                    </a:lnTo>
                    <a:lnTo>
                      <a:pt x="103" y="0"/>
                    </a:lnTo>
                    <a:lnTo>
                      <a:pt x="117" y="0"/>
                    </a:lnTo>
                    <a:lnTo>
                      <a:pt x="133" y="0"/>
                    </a:lnTo>
                    <a:lnTo>
                      <a:pt x="133" y="25"/>
                    </a:lnTo>
                    <a:lnTo>
                      <a:pt x="152" y="25"/>
                    </a:lnTo>
                    <a:lnTo>
                      <a:pt x="152" y="142"/>
                    </a:lnTo>
                    <a:lnTo>
                      <a:pt x="167" y="142"/>
                    </a:lnTo>
                    <a:lnTo>
                      <a:pt x="167" y="260"/>
                    </a:lnTo>
                    <a:lnTo>
                      <a:pt x="186" y="260"/>
                    </a:lnTo>
                    <a:lnTo>
                      <a:pt x="186" y="308"/>
                    </a:lnTo>
                    <a:lnTo>
                      <a:pt x="201" y="308"/>
                    </a:lnTo>
                    <a:lnTo>
                      <a:pt x="201" y="322"/>
                    </a:lnTo>
                    <a:lnTo>
                      <a:pt x="220" y="322"/>
                    </a:lnTo>
                    <a:lnTo>
                      <a:pt x="220" y="337"/>
                    </a:lnTo>
                    <a:lnTo>
                      <a:pt x="235" y="337"/>
                    </a:lnTo>
                    <a:lnTo>
                      <a:pt x="235" y="333"/>
                    </a:lnTo>
                    <a:lnTo>
                      <a:pt x="251" y="333"/>
                    </a:lnTo>
                    <a:lnTo>
                      <a:pt x="251" y="322"/>
                    </a:lnTo>
                    <a:lnTo>
                      <a:pt x="270" y="322"/>
                    </a:lnTo>
                    <a:lnTo>
                      <a:pt x="270" y="333"/>
                    </a:lnTo>
                    <a:lnTo>
                      <a:pt x="285" y="333"/>
                    </a:lnTo>
                    <a:lnTo>
                      <a:pt x="285" y="349"/>
                    </a:lnTo>
                    <a:lnTo>
                      <a:pt x="304" y="349"/>
                    </a:lnTo>
                    <a:lnTo>
                      <a:pt x="304" y="343"/>
                    </a:lnTo>
                    <a:lnTo>
                      <a:pt x="319" y="343"/>
                    </a:lnTo>
                    <a:lnTo>
                      <a:pt x="339" y="343"/>
                    </a:lnTo>
                    <a:lnTo>
                      <a:pt x="339" y="322"/>
                    </a:lnTo>
                    <a:lnTo>
                      <a:pt x="353" y="322"/>
                    </a:lnTo>
                    <a:lnTo>
                      <a:pt x="353" y="314"/>
                    </a:lnTo>
                    <a:lnTo>
                      <a:pt x="367" y="314"/>
                    </a:lnTo>
                    <a:lnTo>
                      <a:pt x="367" y="284"/>
                    </a:lnTo>
                    <a:lnTo>
                      <a:pt x="386" y="284"/>
                    </a:lnTo>
                    <a:lnTo>
                      <a:pt x="386" y="429"/>
                    </a:lnTo>
                    <a:lnTo>
                      <a:pt x="401" y="429"/>
                    </a:lnTo>
                    <a:lnTo>
                      <a:pt x="420" y="429"/>
                    </a:lnTo>
                    <a:lnTo>
                      <a:pt x="436" y="429"/>
                    </a:lnTo>
                    <a:lnTo>
                      <a:pt x="451" y="429"/>
                    </a:lnTo>
                    <a:lnTo>
                      <a:pt x="470" y="429"/>
                    </a:lnTo>
                    <a:lnTo>
                      <a:pt x="485" y="429"/>
                    </a:lnTo>
                    <a:lnTo>
                      <a:pt x="505" y="429"/>
                    </a:lnTo>
                    <a:lnTo>
                      <a:pt x="520" y="429"/>
                    </a:lnTo>
                    <a:lnTo>
                      <a:pt x="539" y="429"/>
                    </a:lnTo>
                    <a:lnTo>
                      <a:pt x="554" y="429"/>
                    </a:lnTo>
                    <a:lnTo>
                      <a:pt x="569" y="429"/>
                    </a:lnTo>
                    <a:lnTo>
                      <a:pt x="588" y="429"/>
                    </a:lnTo>
                    <a:lnTo>
                      <a:pt x="604" y="429"/>
                    </a:lnTo>
                    <a:lnTo>
                      <a:pt x="623" y="429"/>
                    </a:lnTo>
                    <a:lnTo>
                      <a:pt x="637" y="429"/>
                    </a:lnTo>
                    <a:lnTo>
                      <a:pt x="637" y="303"/>
                    </a:lnTo>
                    <a:lnTo>
                      <a:pt x="657" y="303"/>
                    </a:lnTo>
                    <a:lnTo>
                      <a:pt x="657" y="284"/>
                    </a:lnTo>
                    <a:lnTo>
                      <a:pt x="672" y="284"/>
                    </a:lnTo>
                    <a:lnTo>
                      <a:pt x="672" y="289"/>
                    </a:lnTo>
                    <a:lnTo>
                      <a:pt x="686" y="289"/>
                    </a:lnTo>
                    <a:lnTo>
                      <a:pt x="686" y="280"/>
                    </a:lnTo>
                    <a:lnTo>
                      <a:pt x="706" y="280"/>
                    </a:lnTo>
                    <a:lnTo>
                      <a:pt x="706" y="255"/>
                    </a:lnTo>
                    <a:lnTo>
                      <a:pt x="720" y="255"/>
                    </a:lnTo>
                    <a:lnTo>
                      <a:pt x="720" y="249"/>
                    </a:lnTo>
                    <a:lnTo>
                      <a:pt x="739" y="249"/>
                    </a:lnTo>
                    <a:lnTo>
                      <a:pt x="739" y="207"/>
                    </a:lnTo>
                    <a:lnTo>
                      <a:pt x="754" y="207"/>
                    </a:lnTo>
                    <a:lnTo>
                      <a:pt x="754" y="153"/>
                    </a:lnTo>
                    <a:lnTo>
                      <a:pt x="769" y="153"/>
                    </a:lnTo>
                    <a:lnTo>
                      <a:pt x="769" y="103"/>
                    </a:lnTo>
                    <a:lnTo>
                      <a:pt x="789" y="103"/>
                    </a:lnTo>
                    <a:lnTo>
                      <a:pt x="789" y="60"/>
                    </a:lnTo>
                    <a:lnTo>
                      <a:pt x="804" y="60"/>
                    </a:lnTo>
                    <a:lnTo>
                      <a:pt x="804" y="40"/>
                    </a:lnTo>
                    <a:lnTo>
                      <a:pt x="823" y="40"/>
                    </a:lnTo>
                    <a:lnTo>
                      <a:pt x="823" y="11"/>
                    </a:lnTo>
                    <a:lnTo>
                      <a:pt x="838" y="11"/>
                    </a:lnTo>
                    <a:lnTo>
                      <a:pt x="838" y="16"/>
                    </a:lnTo>
                    <a:lnTo>
                      <a:pt x="857" y="16"/>
                    </a:lnTo>
                    <a:lnTo>
                      <a:pt x="857" y="25"/>
                    </a:lnTo>
                    <a:lnTo>
                      <a:pt x="873" y="25"/>
                    </a:lnTo>
                    <a:lnTo>
                      <a:pt x="873" y="40"/>
                    </a:lnTo>
                    <a:lnTo>
                      <a:pt x="888" y="40"/>
                    </a:lnTo>
                    <a:lnTo>
                      <a:pt x="888" y="44"/>
                    </a:lnTo>
                    <a:lnTo>
                      <a:pt x="907" y="44"/>
                    </a:lnTo>
                    <a:lnTo>
                      <a:pt x="907" y="113"/>
                    </a:lnTo>
                    <a:lnTo>
                      <a:pt x="922" y="113"/>
                    </a:lnTo>
                    <a:lnTo>
                      <a:pt x="922" y="211"/>
                    </a:lnTo>
                    <a:lnTo>
                      <a:pt x="942" y="211"/>
                    </a:lnTo>
                    <a:lnTo>
                      <a:pt x="942" y="284"/>
                    </a:lnTo>
                    <a:lnTo>
                      <a:pt x="957" y="284"/>
                    </a:lnTo>
                    <a:lnTo>
                      <a:pt x="957" y="318"/>
                    </a:lnTo>
                    <a:lnTo>
                      <a:pt x="970" y="318"/>
                    </a:lnTo>
                    <a:lnTo>
                      <a:pt x="990" y="318"/>
                    </a:lnTo>
                    <a:lnTo>
                      <a:pt x="990" y="314"/>
                    </a:lnTo>
                    <a:lnTo>
                      <a:pt x="1004" y="314"/>
                    </a:lnTo>
                    <a:lnTo>
                      <a:pt x="1004" y="322"/>
                    </a:lnTo>
                    <a:lnTo>
                      <a:pt x="1025" y="322"/>
                    </a:lnTo>
                    <a:lnTo>
                      <a:pt x="1039" y="322"/>
                    </a:lnTo>
                    <a:lnTo>
                      <a:pt x="1039" y="318"/>
                    </a:lnTo>
                    <a:lnTo>
                      <a:pt x="1059" y="318"/>
                    </a:lnTo>
                    <a:lnTo>
                      <a:pt x="1059" y="333"/>
                    </a:lnTo>
                    <a:lnTo>
                      <a:pt x="1073" y="333"/>
                    </a:lnTo>
                    <a:lnTo>
                      <a:pt x="1073" y="329"/>
                    </a:lnTo>
                    <a:lnTo>
                      <a:pt x="1088" y="329"/>
                    </a:lnTo>
                    <a:lnTo>
                      <a:pt x="1088" y="308"/>
                    </a:lnTo>
                    <a:lnTo>
                      <a:pt x="1108" y="308"/>
                    </a:lnTo>
                    <a:lnTo>
                      <a:pt x="1108" y="329"/>
                    </a:lnTo>
                    <a:lnTo>
                      <a:pt x="1122" y="329"/>
                    </a:lnTo>
                    <a:lnTo>
                      <a:pt x="1122" y="303"/>
                    </a:lnTo>
                    <a:lnTo>
                      <a:pt x="1141" y="303"/>
                    </a:lnTo>
                    <a:lnTo>
                      <a:pt x="1141" y="429"/>
                    </a:lnTo>
                    <a:lnTo>
                      <a:pt x="1157" y="429"/>
                    </a:lnTo>
                    <a:lnTo>
                      <a:pt x="1176" y="429"/>
                    </a:lnTo>
                    <a:lnTo>
                      <a:pt x="1191" y="429"/>
                    </a:lnTo>
                    <a:lnTo>
                      <a:pt x="1206" y="429"/>
                    </a:lnTo>
                    <a:lnTo>
                      <a:pt x="1226" y="429"/>
                    </a:lnTo>
                    <a:lnTo>
                      <a:pt x="1240" y="429"/>
                    </a:lnTo>
                    <a:lnTo>
                      <a:pt x="1260" y="429"/>
                    </a:lnTo>
                    <a:lnTo>
                      <a:pt x="1276" y="429"/>
                    </a:lnTo>
                    <a:lnTo>
                      <a:pt x="1289" y="429"/>
                    </a:lnTo>
                    <a:lnTo>
                      <a:pt x="1309" y="429"/>
                    </a:lnTo>
                  </a:path>
                </a:pathLst>
              </a:custGeom>
              <a:noFill/>
              <a:ln w="4763" cap="flat">
                <a:solidFill>
                  <a:srgbClr val="59595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Freeform 70"/>
              <p:cNvSpPr>
                <a:spLocks/>
              </p:cNvSpPr>
              <p:nvPr/>
            </p:nvSpPr>
            <p:spPr bwMode="auto">
              <a:xfrm>
                <a:off x="36729461" y="17284798"/>
                <a:ext cx="2044759" cy="681166"/>
              </a:xfrm>
              <a:custGeom>
                <a:avLst/>
                <a:gdLst>
                  <a:gd name="T0" fmla="*/ 34 w 1288"/>
                  <a:gd name="T1" fmla="*/ 429 h 429"/>
                  <a:gd name="T2" fmla="*/ 83 w 1288"/>
                  <a:gd name="T3" fmla="*/ 429 h 429"/>
                  <a:gd name="T4" fmla="*/ 97 w 1288"/>
                  <a:gd name="T5" fmla="*/ 280 h 429"/>
                  <a:gd name="T6" fmla="*/ 132 w 1288"/>
                  <a:gd name="T7" fmla="*/ 265 h 429"/>
                  <a:gd name="T8" fmla="*/ 165 w 1288"/>
                  <a:gd name="T9" fmla="*/ 245 h 429"/>
                  <a:gd name="T10" fmla="*/ 186 w 1288"/>
                  <a:gd name="T11" fmla="*/ 196 h 429"/>
                  <a:gd name="T12" fmla="*/ 215 w 1288"/>
                  <a:gd name="T13" fmla="*/ 157 h 429"/>
                  <a:gd name="T14" fmla="*/ 235 w 1288"/>
                  <a:gd name="T15" fmla="*/ 79 h 429"/>
                  <a:gd name="T16" fmla="*/ 270 w 1288"/>
                  <a:gd name="T17" fmla="*/ 40 h 429"/>
                  <a:gd name="T18" fmla="*/ 284 w 1288"/>
                  <a:gd name="T19" fmla="*/ 11 h 429"/>
                  <a:gd name="T20" fmla="*/ 319 w 1288"/>
                  <a:gd name="T21" fmla="*/ 5 h 429"/>
                  <a:gd name="T22" fmla="*/ 353 w 1288"/>
                  <a:gd name="T23" fmla="*/ 25 h 429"/>
                  <a:gd name="T24" fmla="*/ 366 w 1288"/>
                  <a:gd name="T25" fmla="*/ 226 h 429"/>
                  <a:gd name="T26" fmla="*/ 400 w 1288"/>
                  <a:gd name="T27" fmla="*/ 295 h 429"/>
                  <a:gd name="T28" fmla="*/ 416 w 1288"/>
                  <a:gd name="T29" fmla="*/ 329 h 429"/>
                  <a:gd name="T30" fmla="*/ 450 w 1288"/>
                  <a:gd name="T31" fmla="*/ 318 h 429"/>
                  <a:gd name="T32" fmla="*/ 470 w 1288"/>
                  <a:gd name="T33" fmla="*/ 352 h 429"/>
                  <a:gd name="T34" fmla="*/ 504 w 1288"/>
                  <a:gd name="T35" fmla="*/ 333 h 429"/>
                  <a:gd name="T36" fmla="*/ 518 w 1288"/>
                  <a:gd name="T37" fmla="*/ 303 h 429"/>
                  <a:gd name="T38" fmla="*/ 554 w 1288"/>
                  <a:gd name="T39" fmla="*/ 299 h 429"/>
                  <a:gd name="T40" fmla="*/ 587 w 1288"/>
                  <a:gd name="T41" fmla="*/ 260 h 429"/>
                  <a:gd name="T42" fmla="*/ 617 w 1288"/>
                  <a:gd name="T43" fmla="*/ 429 h 429"/>
                  <a:gd name="T44" fmla="*/ 671 w 1288"/>
                  <a:gd name="T45" fmla="*/ 429 h 429"/>
                  <a:gd name="T46" fmla="*/ 719 w 1288"/>
                  <a:gd name="T47" fmla="*/ 429 h 429"/>
                  <a:gd name="T48" fmla="*/ 768 w 1288"/>
                  <a:gd name="T49" fmla="*/ 429 h 429"/>
                  <a:gd name="T50" fmla="*/ 822 w 1288"/>
                  <a:gd name="T51" fmla="*/ 429 h 429"/>
                  <a:gd name="T52" fmla="*/ 852 w 1288"/>
                  <a:gd name="T53" fmla="*/ 280 h 429"/>
                  <a:gd name="T54" fmla="*/ 871 w 1288"/>
                  <a:gd name="T55" fmla="*/ 265 h 429"/>
                  <a:gd name="T56" fmla="*/ 906 w 1288"/>
                  <a:gd name="T57" fmla="*/ 235 h 429"/>
                  <a:gd name="T58" fmla="*/ 936 w 1288"/>
                  <a:gd name="T59" fmla="*/ 241 h 429"/>
                  <a:gd name="T60" fmla="*/ 955 w 1288"/>
                  <a:gd name="T61" fmla="*/ 123 h 429"/>
                  <a:gd name="T62" fmla="*/ 989 w 1288"/>
                  <a:gd name="T63" fmla="*/ 79 h 429"/>
                  <a:gd name="T64" fmla="*/ 1005 w 1288"/>
                  <a:gd name="T65" fmla="*/ 16 h 429"/>
                  <a:gd name="T66" fmla="*/ 1039 w 1288"/>
                  <a:gd name="T67" fmla="*/ 0 h 429"/>
                  <a:gd name="T68" fmla="*/ 1072 w 1288"/>
                  <a:gd name="T69" fmla="*/ 11 h 429"/>
                  <a:gd name="T70" fmla="*/ 1106 w 1288"/>
                  <a:gd name="T71" fmla="*/ 74 h 429"/>
                  <a:gd name="T72" fmla="*/ 1140 w 1288"/>
                  <a:gd name="T73" fmla="*/ 201 h 429"/>
                  <a:gd name="T74" fmla="*/ 1155 w 1288"/>
                  <a:gd name="T75" fmla="*/ 268 h 429"/>
                  <a:gd name="T76" fmla="*/ 1190 w 1288"/>
                  <a:gd name="T77" fmla="*/ 303 h 429"/>
                  <a:gd name="T78" fmla="*/ 1224 w 1288"/>
                  <a:gd name="T79" fmla="*/ 295 h 429"/>
                  <a:gd name="T80" fmla="*/ 1240 w 1288"/>
                  <a:gd name="T81" fmla="*/ 289 h 429"/>
                  <a:gd name="T82" fmla="*/ 1274 w 1288"/>
                  <a:gd name="T83" fmla="*/ 28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88" h="429">
                    <a:moveTo>
                      <a:pt x="0" y="429"/>
                    </a:moveTo>
                    <a:lnTo>
                      <a:pt x="14" y="429"/>
                    </a:lnTo>
                    <a:lnTo>
                      <a:pt x="34" y="429"/>
                    </a:lnTo>
                    <a:lnTo>
                      <a:pt x="48" y="429"/>
                    </a:lnTo>
                    <a:lnTo>
                      <a:pt x="69" y="429"/>
                    </a:lnTo>
                    <a:lnTo>
                      <a:pt x="83" y="429"/>
                    </a:lnTo>
                    <a:lnTo>
                      <a:pt x="83" y="249"/>
                    </a:lnTo>
                    <a:lnTo>
                      <a:pt x="97" y="249"/>
                    </a:lnTo>
                    <a:lnTo>
                      <a:pt x="97" y="280"/>
                    </a:lnTo>
                    <a:lnTo>
                      <a:pt x="117" y="280"/>
                    </a:lnTo>
                    <a:lnTo>
                      <a:pt x="117" y="265"/>
                    </a:lnTo>
                    <a:lnTo>
                      <a:pt x="132" y="265"/>
                    </a:lnTo>
                    <a:lnTo>
                      <a:pt x="152" y="265"/>
                    </a:lnTo>
                    <a:lnTo>
                      <a:pt x="152" y="245"/>
                    </a:lnTo>
                    <a:lnTo>
                      <a:pt x="165" y="245"/>
                    </a:lnTo>
                    <a:lnTo>
                      <a:pt x="165" y="230"/>
                    </a:lnTo>
                    <a:lnTo>
                      <a:pt x="186" y="230"/>
                    </a:lnTo>
                    <a:lnTo>
                      <a:pt x="186" y="196"/>
                    </a:lnTo>
                    <a:lnTo>
                      <a:pt x="201" y="196"/>
                    </a:lnTo>
                    <a:lnTo>
                      <a:pt x="201" y="157"/>
                    </a:lnTo>
                    <a:lnTo>
                      <a:pt x="215" y="157"/>
                    </a:lnTo>
                    <a:lnTo>
                      <a:pt x="215" y="119"/>
                    </a:lnTo>
                    <a:lnTo>
                      <a:pt x="235" y="119"/>
                    </a:lnTo>
                    <a:lnTo>
                      <a:pt x="235" y="79"/>
                    </a:lnTo>
                    <a:lnTo>
                      <a:pt x="249" y="79"/>
                    </a:lnTo>
                    <a:lnTo>
                      <a:pt x="249" y="40"/>
                    </a:lnTo>
                    <a:lnTo>
                      <a:pt x="270" y="40"/>
                    </a:lnTo>
                    <a:lnTo>
                      <a:pt x="270" y="16"/>
                    </a:lnTo>
                    <a:lnTo>
                      <a:pt x="284" y="16"/>
                    </a:lnTo>
                    <a:lnTo>
                      <a:pt x="284" y="11"/>
                    </a:lnTo>
                    <a:lnTo>
                      <a:pt x="299" y="11"/>
                    </a:lnTo>
                    <a:lnTo>
                      <a:pt x="299" y="5"/>
                    </a:lnTo>
                    <a:lnTo>
                      <a:pt x="319" y="5"/>
                    </a:lnTo>
                    <a:lnTo>
                      <a:pt x="334" y="5"/>
                    </a:lnTo>
                    <a:lnTo>
                      <a:pt x="334" y="25"/>
                    </a:lnTo>
                    <a:lnTo>
                      <a:pt x="353" y="25"/>
                    </a:lnTo>
                    <a:lnTo>
                      <a:pt x="353" y="99"/>
                    </a:lnTo>
                    <a:lnTo>
                      <a:pt x="366" y="99"/>
                    </a:lnTo>
                    <a:lnTo>
                      <a:pt x="366" y="226"/>
                    </a:lnTo>
                    <a:lnTo>
                      <a:pt x="388" y="226"/>
                    </a:lnTo>
                    <a:lnTo>
                      <a:pt x="388" y="295"/>
                    </a:lnTo>
                    <a:lnTo>
                      <a:pt x="400" y="295"/>
                    </a:lnTo>
                    <a:lnTo>
                      <a:pt x="400" y="308"/>
                    </a:lnTo>
                    <a:lnTo>
                      <a:pt x="416" y="308"/>
                    </a:lnTo>
                    <a:lnTo>
                      <a:pt x="416" y="329"/>
                    </a:lnTo>
                    <a:lnTo>
                      <a:pt x="435" y="329"/>
                    </a:lnTo>
                    <a:lnTo>
                      <a:pt x="435" y="318"/>
                    </a:lnTo>
                    <a:lnTo>
                      <a:pt x="450" y="318"/>
                    </a:lnTo>
                    <a:lnTo>
                      <a:pt x="450" y="333"/>
                    </a:lnTo>
                    <a:lnTo>
                      <a:pt x="470" y="333"/>
                    </a:lnTo>
                    <a:lnTo>
                      <a:pt x="470" y="352"/>
                    </a:lnTo>
                    <a:lnTo>
                      <a:pt x="485" y="352"/>
                    </a:lnTo>
                    <a:lnTo>
                      <a:pt x="485" y="333"/>
                    </a:lnTo>
                    <a:lnTo>
                      <a:pt x="504" y="333"/>
                    </a:lnTo>
                    <a:lnTo>
                      <a:pt x="504" y="322"/>
                    </a:lnTo>
                    <a:lnTo>
                      <a:pt x="518" y="322"/>
                    </a:lnTo>
                    <a:lnTo>
                      <a:pt x="518" y="303"/>
                    </a:lnTo>
                    <a:lnTo>
                      <a:pt x="533" y="303"/>
                    </a:lnTo>
                    <a:lnTo>
                      <a:pt x="554" y="303"/>
                    </a:lnTo>
                    <a:lnTo>
                      <a:pt x="554" y="299"/>
                    </a:lnTo>
                    <a:lnTo>
                      <a:pt x="568" y="299"/>
                    </a:lnTo>
                    <a:lnTo>
                      <a:pt x="568" y="260"/>
                    </a:lnTo>
                    <a:lnTo>
                      <a:pt x="587" y="260"/>
                    </a:lnTo>
                    <a:lnTo>
                      <a:pt x="587" y="429"/>
                    </a:lnTo>
                    <a:lnTo>
                      <a:pt x="602" y="429"/>
                    </a:lnTo>
                    <a:lnTo>
                      <a:pt x="617" y="429"/>
                    </a:lnTo>
                    <a:lnTo>
                      <a:pt x="637" y="429"/>
                    </a:lnTo>
                    <a:lnTo>
                      <a:pt x="652" y="429"/>
                    </a:lnTo>
                    <a:lnTo>
                      <a:pt x="671" y="429"/>
                    </a:lnTo>
                    <a:lnTo>
                      <a:pt x="686" y="429"/>
                    </a:lnTo>
                    <a:lnTo>
                      <a:pt x="705" y="429"/>
                    </a:lnTo>
                    <a:lnTo>
                      <a:pt x="719" y="429"/>
                    </a:lnTo>
                    <a:lnTo>
                      <a:pt x="733" y="429"/>
                    </a:lnTo>
                    <a:lnTo>
                      <a:pt x="753" y="429"/>
                    </a:lnTo>
                    <a:lnTo>
                      <a:pt x="768" y="429"/>
                    </a:lnTo>
                    <a:lnTo>
                      <a:pt x="788" y="429"/>
                    </a:lnTo>
                    <a:lnTo>
                      <a:pt x="802" y="429"/>
                    </a:lnTo>
                    <a:lnTo>
                      <a:pt x="822" y="429"/>
                    </a:lnTo>
                    <a:lnTo>
                      <a:pt x="837" y="429"/>
                    </a:lnTo>
                    <a:lnTo>
                      <a:pt x="837" y="280"/>
                    </a:lnTo>
                    <a:lnTo>
                      <a:pt x="852" y="280"/>
                    </a:lnTo>
                    <a:lnTo>
                      <a:pt x="852" y="295"/>
                    </a:lnTo>
                    <a:lnTo>
                      <a:pt x="871" y="295"/>
                    </a:lnTo>
                    <a:lnTo>
                      <a:pt x="871" y="265"/>
                    </a:lnTo>
                    <a:lnTo>
                      <a:pt x="887" y="265"/>
                    </a:lnTo>
                    <a:lnTo>
                      <a:pt x="906" y="265"/>
                    </a:lnTo>
                    <a:lnTo>
                      <a:pt x="906" y="235"/>
                    </a:lnTo>
                    <a:lnTo>
                      <a:pt x="920" y="235"/>
                    </a:lnTo>
                    <a:lnTo>
                      <a:pt x="920" y="241"/>
                    </a:lnTo>
                    <a:lnTo>
                      <a:pt x="936" y="241"/>
                    </a:lnTo>
                    <a:lnTo>
                      <a:pt x="936" y="196"/>
                    </a:lnTo>
                    <a:lnTo>
                      <a:pt x="955" y="196"/>
                    </a:lnTo>
                    <a:lnTo>
                      <a:pt x="955" y="123"/>
                    </a:lnTo>
                    <a:lnTo>
                      <a:pt x="970" y="123"/>
                    </a:lnTo>
                    <a:lnTo>
                      <a:pt x="970" y="79"/>
                    </a:lnTo>
                    <a:lnTo>
                      <a:pt x="989" y="79"/>
                    </a:lnTo>
                    <a:lnTo>
                      <a:pt x="989" y="35"/>
                    </a:lnTo>
                    <a:lnTo>
                      <a:pt x="1005" y="35"/>
                    </a:lnTo>
                    <a:lnTo>
                      <a:pt x="1005" y="16"/>
                    </a:lnTo>
                    <a:lnTo>
                      <a:pt x="1024" y="16"/>
                    </a:lnTo>
                    <a:lnTo>
                      <a:pt x="1039" y="16"/>
                    </a:lnTo>
                    <a:lnTo>
                      <a:pt x="1039" y="0"/>
                    </a:lnTo>
                    <a:lnTo>
                      <a:pt x="1053" y="0"/>
                    </a:lnTo>
                    <a:lnTo>
                      <a:pt x="1072" y="0"/>
                    </a:lnTo>
                    <a:lnTo>
                      <a:pt x="1072" y="11"/>
                    </a:lnTo>
                    <a:lnTo>
                      <a:pt x="1087" y="11"/>
                    </a:lnTo>
                    <a:lnTo>
                      <a:pt x="1106" y="11"/>
                    </a:lnTo>
                    <a:lnTo>
                      <a:pt x="1106" y="74"/>
                    </a:lnTo>
                    <a:lnTo>
                      <a:pt x="1121" y="74"/>
                    </a:lnTo>
                    <a:lnTo>
                      <a:pt x="1121" y="201"/>
                    </a:lnTo>
                    <a:lnTo>
                      <a:pt x="1140" y="201"/>
                    </a:lnTo>
                    <a:lnTo>
                      <a:pt x="1140" y="260"/>
                    </a:lnTo>
                    <a:lnTo>
                      <a:pt x="1155" y="260"/>
                    </a:lnTo>
                    <a:lnTo>
                      <a:pt x="1155" y="268"/>
                    </a:lnTo>
                    <a:lnTo>
                      <a:pt x="1171" y="268"/>
                    </a:lnTo>
                    <a:lnTo>
                      <a:pt x="1171" y="303"/>
                    </a:lnTo>
                    <a:lnTo>
                      <a:pt x="1190" y="303"/>
                    </a:lnTo>
                    <a:lnTo>
                      <a:pt x="1190" y="295"/>
                    </a:lnTo>
                    <a:lnTo>
                      <a:pt x="1205" y="295"/>
                    </a:lnTo>
                    <a:lnTo>
                      <a:pt x="1224" y="295"/>
                    </a:lnTo>
                    <a:lnTo>
                      <a:pt x="1224" y="318"/>
                    </a:lnTo>
                    <a:lnTo>
                      <a:pt x="1240" y="318"/>
                    </a:lnTo>
                    <a:lnTo>
                      <a:pt x="1240" y="289"/>
                    </a:lnTo>
                    <a:lnTo>
                      <a:pt x="1255" y="289"/>
                    </a:lnTo>
                    <a:lnTo>
                      <a:pt x="1255" y="280"/>
                    </a:lnTo>
                    <a:lnTo>
                      <a:pt x="1274" y="280"/>
                    </a:lnTo>
                    <a:lnTo>
                      <a:pt x="1274" y="260"/>
                    </a:lnTo>
                    <a:lnTo>
                      <a:pt x="1288" y="260"/>
                    </a:lnTo>
                  </a:path>
                </a:pathLst>
              </a:custGeom>
              <a:noFill/>
              <a:ln w="4763" cap="flat">
                <a:solidFill>
                  <a:srgbClr val="59595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Freeform 71"/>
              <p:cNvSpPr>
                <a:spLocks/>
              </p:cNvSpPr>
              <p:nvPr/>
            </p:nvSpPr>
            <p:spPr bwMode="auto">
              <a:xfrm>
                <a:off x="38774220" y="17399119"/>
                <a:ext cx="1281149" cy="566845"/>
              </a:xfrm>
              <a:custGeom>
                <a:avLst/>
                <a:gdLst>
                  <a:gd name="T0" fmla="*/ 21 w 807"/>
                  <a:gd name="T1" fmla="*/ 187 h 357"/>
                  <a:gd name="T2" fmla="*/ 34 w 807"/>
                  <a:gd name="T3" fmla="*/ 168 h 357"/>
                  <a:gd name="T4" fmla="*/ 54 w 807"/>
                  <a:gd name="T5" fmla="*/ 357 h 357"/>
                  <a:gd name="T6" fmla="*/ 83 w 807"/>
                  <a:gd name="T7" fmla="*/ 357 h 357"/>
                  <a:gd name="T8" fmla="*/ 117 w 807"/>
                  <a:gd name="T9" fmla="*/ 357 h 357"/>
                  <a:gd name="T10" fmla="*/ 152 w 807"/>
                  <a:gd name="T11" fmla="*/ 357 h 357"/>
                  <a:gd name="T12" fmla="*/ 186 w 807"/>
                  <a:gd name="T13" fmla="*/ 357 h 357"/>
                  <a:gd name="T14" fmla="*/ 220 w 807"/>
                  <a:gd name="T15" fmla="*/ 357 h 357"/>
                  <a:gd name="T16" fmla="*/ 255 w 807"/>
                  <a:gd name="T17" fmla="*/ 357 h 357"/>
                  <a:gd name="T18" fmla="*/ 285 w 807"/>
                  <a:gd name="T19" fmla="*/ 357 h 357"/>
                  <a:gd name="T20" fmla="*/ 304 w 807"/>
                  <a:gd name="T21" fmla="*/ 147 h 357"/>
                  <a:gd name="T22" fmla="*/ 338 w 807"/>
                  <a:gd name="T23" fmla="*/ 147 h 357"/>
                  <a:gd name="T24" fmla="*/ 354 w 807"/>
                  <a:gd name="T25" fmla="*/ 123 h 357"/>
                  <a:gd name="T26" fmla="*/ 373 w 807"/>
                  <a:gd name="T27" fmla="*/ 114 h 357"/>
                  <a:gd name="T28" fmla="*/ 388 w 807"/>
                  <a:gd name="T29" fmla="*/ 138 h 357"/>
                  <a:gd name="T30" fmla="*/ 401 w 807"/>
                  <a:gd name="T31" fmla="*/ 142 h 357"/>
                  <a:gd name="T32" fmla="*/ 422 w 807"/>
                  <a:gd name="T33" fmla="*/ 147 h 357"/>
                  <a:gd name="T34" fmla="*/ 436 w 807"/>
                  <a:gd name="T35" fmla="*/ 114 h 357"/>
                  <a:gd name="T36" fmla="*/ 455 w 807"/>
                  <a:gd name="T37" fmla="*/ 74 h 357"/>
                  <a:gd name="T38" fmla="*/ 470 w 807"/>
                  <a:gd name="T39" fmla="*/ 55 h 357"/>
                  <a:gd name="T40" fmla="*/ 489 w 807"/>
                  <a:gd name="T41" fmla="*/ 35 h 357"/>
                  <a:gd name="T42" fmla="*/ 505 w 807"/>
                  <a:gd name="T43" fmla="*/ 26 h 357"/>
                  <a:gd name="T44" fmla="*/ 519 w 807"/>
                  <a:gd name="T45" fmla="*/ 21 h 357"/>
                  <a:gd name="T46" fmla="*/ 539 w 807"/>
                  <a:gd name="T47" fmla="*/ 5 h 357"/>
                  <a:gd name="T48" fmla="*/ 554 w 807"/>
                  <a:gd name="T49" fmla="*/ 0 h 357"/>
                  <a:gd name="T50" fmla="*/ 573 w 807"/>
                  <a:gd name="T51" fmla="*/ 21 h 357"/>
                  <a:gd name="T52" fmla="*/ 588 w 807"/>
                  <a:gd name="T53" fmla="*/ 100 h 357"/>
                  <a:gd name="T54" fmla="*/ 602 w 807"/>
                  <a:gd name="T55" fmla="*/ 138 h 357"/>
                  <a:gd name="T56" fmla="*/ 622 w 807"/>
                  <a:gd name="T57" fmla="*/ 134 h 357"/>
                  <a:gd name="T58" fmla="*/ 638 w 807"/>
                  <a:gd name="T59" fmla="*/ 142 h 357"/>
                  <a:gd name="T60" fmla="*/ 657 w 807"/>
                  <a:gd name="T61" fmla="*/ 134 h 357"/>
                  <a:gd name="T62" fmla="*/ 691 w 807"/>
                  <a:gd name="T63" fmla="*/ 134 h 357"/>
                  <a:gd name="T64" fmla="*/ 707 w 807"/>
                  <a:gd name="T65" fmla="*/ 147 h 357"/>
                  <a:gd name="T66" fmla="*/ 720 w 807"/>
                  <a:gd name="T67" fmla="*/ 138 h 357"/>
                  <a:gd name="T68" fmla="*/ 741 w 807"/>
                  <a:gd name="T69" fmla="*/ 134 h 357"/>
                  <a:gd name="T70" fmla="*/ 755 w 807"/>
                  <a:gd name="T71" fmla="*/ 147 h 357"/>
                  <a:gd name="T72" fmla="*/ 776 w 807"/>
                  <a:gd name="T73" fmla="*/ 153 h 357"/>
                  <a:gd name="T74" fmla="*/ 788 w 807"/>
                  <a:gd name="T75" fmla="*/ 142 h 357"/>
                  <a:gd name="T76" fmla="*/ 807 w 807"/>
                  <a:gd name="T77" fmla="*/ 168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7" h="357">
                    <a:moveTo>
                      <a:pt x="0" y="187"/>
                    </a:moveTo>
                    <a:lnTo>
                      <a:pt x="21" y="187"/>
                    </a:lnTo>
                    <a:lnTo>
                      <a:pt x="21" y="168"/>
                    </a:lnTo>
                    <a:lnTo>
                      <a:pt x="34" y="168"/>
                    </a:lnTo>
                    <a:lnTo>
                      <a:pt x="54" y="168"/>
                    </a:lnTo>
                    <a:lnTo>
                      <a:pt x="54" y="357"/>
                    </a:lnTo>
                    <a:lnTo>
                      <a:pt x="69" y="357"/>
                    </a:lnTo>
                    <a:lnTo>
                      <a:pt x="83" y="357"/>
                    </a:lnTo>
                    <a:lnTo>
                      <a:pt x="103" y="357"/>
                    </a:lnTo>
                    <a:lnTo>
                      <a:pt x="117" y="357"/>
                    </a:lnTo>
                    <a:lnTo>
                      <a:pt x="136" y="357"/>
                    </a:lnTo>
                    <a:lnTo>
                      <a:pt x="152" y="357"/>
                    </a:lnTo>
                    <a:lnTo>
                      <a:pt x="171" y="357"/>
                    </a:lnTo>
                    <a:lnTo>
                      <a:pt x="186" y="357"/>
                    </a:lnTo>
                    <a:lnTo>
                      <a:pt x="201" y="357"/>
                    </a:lnTo>
                    <a:lnTo>
                      <a:pt x="220" y="357"/>
                    </a:lnTo>
                    <a:lnTo>
                      <a:pt x="236" y="357"/>
                    </a:lnTo>
                    <a:lnTo>
                      <a:pt x="255" y="357"/>
                    </a:lnTo>
                    <a:lnTo>
                      <a:pt x="269" y="357"/>
                    </a:lnTo>
                    <a:lnTo>
                      <a:pt x="285" y="357"/>
                    </a:lnTo>
                    <a:lnTo>
                      <a:pt x="304" y="357"/>
                    </a:lnTo>
                    <a:lnTo>
                      <a:pt x="304" y="147"/>
                    </a:lnTo>
                    <a:lnTo>
                      <a:pt x="319" y="147"/>
                    </a:lnTo>
                    <a:lnTo>
                      <a:pt x="338" y="147"/>
                    </a:lnTo>
                    <a:lnTo>
                      <a:pt x="338" y="123"/>
                    </a:lnTo>
                    <a:lnTo>
                      <a:pt x="354" y="123"/>
                    </a:lnTo>
                    <a:lnTo>
                      <a:pt x="354" y="114"/>
                    </a:lnTo>
                    <a:lnTo>
                      <a:pt x="373" y="114"/>
                    </a:lnTo>
                    <a:lnTo>
                      <a:pt x="373" y="138"/>
                    </a:lnTo>
                    <a:lnTo>
                      <a:pt x="388" y="138"/>
                    </a:lnTo>
                    <a:lnTo>
                      <a:pt x="388" y="142"/>
                    </a:lnTo>
                    <a:lnTo>
                      <a:pt x="401" y="142"/>
                    </a:lnTo>
                    <a:lnTo>
                      <a:pt x="401" y="147"/>
                    </a:lnTo>
                    <a:lnTo>
                      <a:pt x="422" y="147"/>
                    </a:lnTo>
                    <a:lnTo>
                      <a:pt x="422" y="114"/>
                    </a:lnTo>
                    <a:lnTo>
                      <a:pt x="436" y="114"/>
                    </a:lnTo>
                    <a:lnTo>
                      <a:pt x="436" y="74"/>
                    </a:lnTo>
                    <a:lnTo>
                      <a:pt x="455" y="74"/>
                    </a:lnTo>
                    <a:lnTo>
                      <a:pt x="455" y="55"/>
                    </a:lnTo>
                    <a:lnTo>
                      <a:pt x="470" y="55"/>
                    </a:lnTo>
                    <a:lnTo>
                      <a:pt x="470" y="35"/>
                    </a:lnTo>
                    <a:lnTo>
                      <a:pt x="489" y="35"/>
                    </a:lnTo>
                    <a:lnTo>
                      <a:pt x="489" y="26"/>
                    </a:lnTo>
                    <a:lnTo>
                      <a:pt x="505" y="26"/>
                    </a:lnTo>
                    <a:lnTo>
                      <a:pt x="505" y="21"/>
                    </a:lnTo>
                    <a:lnTo>
                      <a:pt x="519" y="21"/>
                    </a:lnTo>
                    <a:lnTo>
                      <a:pt x="519" y="5"/>
                    </a:lnTo>
                    <a:lnTo>
                      <a:pt x="539" y="5"/>
                    </a:lnTo>
                    <a:lnTo>
                      <a:pt x="554" y="5"/>
                    </a:lnTo>
                    <a:lnTo>
                      <a:pt x="554" y="0"/>
                    </a:lnTo>
                    <a:lnTo>
                      <a:pt x="573" y="0"/>
                    </a:lnTo>
                    <a:lnTo>
                      <a:pt x="573" y="21"/>
                    </a:lnTo>
                    <a:lnTo>
                      <a:pt x="588" y="21"/>
                    </a:lnTo>
                    <a:lnTo>
                      <a:pt x="588" y="100"/>
                    </a:lnTo>
                    <a:lnTo>
                      <a:pt x="602" y="100"/>
                    </a:lnTo>
                    <a:lnTo>
                      <a:pt x="602" y="138"/>
                    </a:lnTo>
                    <a:lnTo>
                      <a:pt x="622" y="138"/>
                    </a:lnTo>
                    <a:lnTo>
                      <a:pt x="622" y="134"/>
                    </a:lnTo>
                    <a:lnTo>
                      <a:pt x="638" y="134"/>
                    </a:lnTo>
                    <a:lnTo>
                      <a:pt x="638" y="142"/>
                    </a:lnTo>
                    <a:lnTo>
                      <a:pt x="657" y="142"/>
                    </a:lnTo>
                    <a:lnTo>
                      <a:pt x="657" y="134"/>
                    </a:lnTo>
                    <a:lnTo>
                      <a:pt x="672" y="134"/>
                    </a:lnTo>
                    <a:lnTo>
                      <a:pt x="691" y="134"/>
                    </a:lnTo>
                    <a:lnTo>
                      <a:pt x="691" y="147"/>
                    </a:lnTo>
                    <a:lnTo>
                      <a:pt x="707" y="147"/>
                    </a:lnTo>
                    <a:lnTo>
                      <a:pt x="707" y="138"/>
                    </a:lnTo>
                    <a:lnTo>
                      <a:pt x="720" y="138"/>
                    </a:lnTo>
                    <a:lnTo>
                      <a:pt x="720" y="134"/>
                    </a:lnTo>
                    <a:lnTo>
                      <a:pt x="741" y="134"/>
                    </a:lnTo>
                    <a:lnTo>
                      <a:pt x="741" y="147"/>
                    </a:lnTo>
                    <a:lnTo>
                      <a:pt x="755" y="147"/>
                    </a:lnTo>
                    <a:lnTo>
                      <a:pt x="755" y="153"/>
                    </a:lnTo>
                    <a:lnTo>
                      <a:pt x="776" y="153"/>
                    </a:lnTo>
                    <a:lnTo>
                      <a:pt x="776" y="142"/>
                    </a:lnTo>
                    <a:lnTo>
                      <a:pt x="788" y="142"/>
                    </a:lnTo>
                    <a:lnTo>
                      <a:pt x="788" y="168"/>
                    </a:lnTo>
                    <a:lnTo>
                      <a:pt x="807" y="168"/>
                    </a:lnTo>
                  </a:path>
                </a:pathLst>
              </a:custGeom>
              <a:noFill/>
              <a:ln w="4763" cap="flat">
                <a:solidFill>
                  <a:srgbClr val="59595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Rectangle 2613"/>
              <p:cNvSpPr/>
              <p:nvPr/>
            </p:nvSpPr>
            <p:spPr>
              <a:xfrm flipH="1">
                <a:off x="40257626" y="17480280"/>
                <a:ext cx="54864" cy="502920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15" name="Rectangle 26"/>
            <p:cNvSpPr>
              <a:spLocks noChangeArrowheads="1"/>
            </p:cNvSpPr>
            <p:nvPr/>
          </p:nvSpPr>
          <p:spPr bwMode="auto">
            <a:xfrm>
              <a:off x="28477398" y="17153010"/>
              <a:ext cx="11577971" cy="2214982"/>
            </a:xfrm>
            <a:prstGeom prst="rect">
              <a:avLst/>
            </a:pr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6" name="Rectangle 4102"/>
            <p:cNvSpPr>
              <a:spLocks noChangeArrowheads="1"/>
            </p:cNvSpPr>
            <p:nvPr/>
          </p:nvSpPr>
          <p:spPr bwMode="auto">
            <a:xfrm>
              <a:off x="30489525" y="17864138"/>
              <a:ext cx="355600" cy="149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7" name="Rectangle 4103"/>
            <p:cNvSpPr>
              <a:spLocks noChangeArrowheads="1"/>
            </p:cNvSpPr>
            <p:nvPr/>
          </p:nvSpPr>
          <p:spPr bwMode="auto">
            <a:xfrm>
              <a:off x="30489525" y="17864138"/>
              <a:ext cx="355600" cy="1492250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8" name="Rectangle 4104"/>
            <p:cNvSpPr>
              <a:spLocks noChangeArrowheads="1"/>
            </p:cNvSpPr>
            <p:nvPr/>
          </p:nvSpPr>
          <p:spPr bwMode="auto">
            <a:xfrm>
              <a:off x="30484763" y="17868901"/>
              <a:ext cx="369888" cy="149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9" name="Rectangle 4105"/>
            <p:cNvSpPr>
              <a:spLocks noChangeArrowheads="1"/>
            </p:cNvSpPr>
            <p:nvPr/>
          </p:nvSpPr>
          <p:spPr bwMode="auto">
            <a:xfrm>
              <a:off x="30484763" y="17868901"/>
              <a:ext cx="369888" cy="1493838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0" name="Rectangle 4106"/>
            <p:cNvSpPr>
              <a:spLocks noChangeArrowheads="1"/>
            </p:cNvSpPr>
            <p:nvPr/>
          </p:nvSpPr>
          <p:spPr bwMode="auto">
            <a:xfrm>
              <a:off x="31688088" y="17803813"/>
              <a:ext cx="368300" cy="149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" name="Rectangle 4107"/>
            <p:cNvSpPr>
              <a:spLocks noChangeArrowheads="1"/>
            </p:cNvSpPr>
            <p:nvPr/>
          </p:nvSpPr>
          <p:spPr bwMode="auto">
            <a:xfrm>
              <a:off x="31688088" y="17803813"/>
              <a:ext cx="368300" cy="1493838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2" name="Rectangle 4108"/>
            <p:cNvSpPr>
              <a:spLocks noChangeArrowheads="1"/>
            </p:cNvSpPr>
            <p:nvPr/>
          </p:nvSpPr>
          <p:spPr bwMode="auto">
            <a:xfrm>
              <a:off x="32881888" y="17784763"/>
              <a:ext cx="366713" cy="149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3" name="Rectangle 4109"/>
            <p:cNvSpPr>
              <a:spLocks noChangeArrowheads="1"/>
            </p:cNvSpPr>
            <p:nvPr/>
          </p:nvSpPr>
          <p:spPr bwMode="auto">
            <a:xfrm>
              <a:off x="32881888" y="17784763"/>
              <a:ext cx="366713" cy="1493838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4" name="Rectangle 4110"/>
            <p:cNvSpPr>
              <a:spLocks noChangeArrowheads="1"/>
            </p:cNvSpPr>
            <p:nvPr/>
          </p:nvSpPr>
          <p:spPr bwMode="auto">
            <a:xfrm>
              <a:off x="34075688" y="17803813"/>
              <a:ext cx="368300" cy="149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5" name="Rectangle 4111"/>
            <p:cNvSpPr>
              <a:spLocks noChangeArrowheads="1"/>
            </p:cNvSpPr>
            <p:nvPr/>
          </p:nvSpPr>
          <p:spPr bwMode="auto">
            <a:xfrm>
              <a:off x="34075688" y="17803813"/>
              <a:ext cx="368300" cy="1498600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6" name="Rectangle 4112"/>
            <p:cNvSpPr>
              <a:spLocks noChangeArrowheads="1"/>
            </p:cNvSpPr>
            <p:nvPr/>
          </p:nvSpPr>
          <p:spPr bwMode="auto">
            <a:xfrm>
              <a:off x="35282188" y="17803813"/>
              <a:ext cx="371475" cy="149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7" name="Rectangle 4113"/>
            <p:cNvSpPr>
              <a:spLocks noChangeArrowheads="1"/>
            </p:cNvSpPr>
            <p:nvPr/>
          </p:nvSpPr>
          <p:spPr bwMode="auto">
            <a:xfrm>
              <a:off x="35282188" y="17803813"/>
              <a:ext cx="371475" cy="1498600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8" name="Rectangle 4114"/>
            <p:cNvSpPr>
              <a:spLocks noChangeArrowheads="1"/>
            </p:cNvSpPr>
            <p:nvPr/>
          </p:nvSpPr>
          <p:spPr bwMode="auto">
            <a:xfrm>
              <a:off x="36472813" y="17813338"/>
              <a:ext cx="368300" cy="149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9" name="Rectangle 4115"/>
            <p:cNvSpPr>
              <a:spLocks noChangeArrowheads="1"/>
            </p:cNvSpPr>
            <p:nvPr/>
          </p:nvSpPr>
          <p:spPr bwMode="auto">
            <a:xfrm>
              <a:off x="36472813" y="17813338"/>
              <a:ext cx="368300" cy="1493838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0" name="Rectangle 4116"/>
            <p:cNvSpPr>
              <a:spLocks noChangeArrowheads="1"/>
            </p:cNvSpPr>
            <p:nvPr/>
          </p:nvSpPr>
          <p:spPr bwMode="auto">
            <a:xfrm>
              <a:off x="37674550" y="17803813"/>
              <a:ext cx="368300" cy="149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1" name="Rectangle 4117"/>
            <p:cNvSpPr>
              <a:spLocks noChangeArrowheads="1"/>
            </p:cNvSpPr>
            <p:nvPr/>
          </p:nvSpPr>
          <p:spPr bwMode="auto">
            <a:xfrm>
              <a:off x="37674550" y="17803813"/>
              <a:ext cx="368300" cy="1498600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2" name="Rectangle 4118"/>
            <p:cNvSpPr>
              <a:spLocks noChangeArrowheads="1"/>
            </p:cNvSpPr>
            <p:nvPr/>
          </p:nvSpPr>
          <p:spPr bwMode="auto">
            <a:xfrm>
              <a:off x="38873113" y="17849851"/>
              <a:ext cx="369888" cy="149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3" name="Rectangle 4119"/>
            <p:cNvSpPr>
              <a:spLocks noChangeArrowheads="1"/>
            </p:cNvSpPr>
            <p:nvPr/>
          </p:nvSpPr>
          <p:spPr bwMode="auto">
            <a:xfrm>
              <a:off x="38873113" y="17849851"/>
              <a:ext cx="369888" cy="1493838"/>
            </a:xfrm>
            <a:prstGeom prst="rect">
              <a:avLst/>
            </a:prstGeom>
            <a:noFill/>
            <a:ln w="365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4" name="Freeform 4120"/>
            <p:cNvSpPr>
              <a:spLocks/>
            </p:cNvSpPr>
            <p:nvPr/>
          </p:nvSpPr>
          <p:spPr bwMode="auto">
            <a:xfrm>
              <a:off x="28594050" y="16319501"/>
              <a:ext cx="404813" cy="762000"/>
            </a:xfrm>
            <a:custGeom>
              <a:avLst/>
              <a:gdLst>
                <a:gd name="T0" fmla="*/ 3 w 255"/>
                <a:gd name="T1" fmla="*/ 465 h 480"/>
                <a:gd name="T2" fmla="*/ 8 w 255"/>
                <a:gd name="T3" fmla="*/ 450 h 480"/>
                <a:gd name="T4" fmla="*/ 12 w 255"/>
                <a:gd name="T5" fmla="*/ 433 h 480"/>
                <a:gd name="T6" fmla="*/ 16 w 255"/>
                <a:gd name="T7" fmla="*/ 414 h 480"/>
                <a:gd name="T8" fmla="*/ 22 w 255"/>
                <a:gd name="T9" fmla="*/ 400 h 480"/>
                <a:gd name="T10" fmla="*/ 25 w 255"/>
                <a:gd name="T11" fmla="*/ 392 h 480"/>
                <a:gd name="T12" fmla="*/ 30 w 255"/>
                <a:gd name="T13" fmla="*/ 381 h 480"/>
                <a:gd name="T14" fmla="*/ 33 w 255"/>
                <a:gd name="T15" fmla="*/ 373 h 480"/>
                <a:gd name="T16" fmla="*/ 38 w 255"/>
                <a:gd name="T17" fmla="*/ 365 h 480"/>
                <a:gd name="T18" fmla="*/ 42 w 255"/>
                <a:gd name="T19" fmla="*/ 328 h 480"/>
                <a:gd name="T20" fmla="*/ 47 w 255"/>
                <a:gd name="T21" fmla="*/ 245 h 480"/>
                <a:gd name="T22" fmla="*/ 51 w 255"/>
                <a:gd name="T23" fmla="*/ 158 h 480"/>
                <a:gd name="T24" fmla="*/ 55 w 255"/>
                <a:gd name="T25" fmla="*/ 100 h 480"/>
                <a:gd name="T26" fmla="*/ 61 w 255"/>
                <a:gd name="T27" fmla="*/ 72 h 480"/>
                <a:gd name="T28" fmla="*/ 63 w 255"/>
                <a:gd name="T29" fmla="*/ 58 h 480"/>
                <a:gd name="T30" fmla="*/ 67 w 255"/>
                <a:gd name="T31" fmla="*/ 54 h 480"/>
                <a:gd name="T32" fmla="*/ 72 w 255"/>
                <a:gd name="T33" fmla="*/ 29 h 480"/>
                <a:gd name="T34" fmla="*/ 77 w 255"/>
                <a:gd name="T35" fmla="*/ 25 h 480"/>
                <a:gd name="T36" fmla="*/ 81 w 255"/>
                <a:gd name="T37" fmla="*/ 11 h 480"/>
                <a:gd name="T38" fmla="*/ 85 w 255"/>
                <a:gd name="T39" fmla="*/ 15 h 480"/>
                <a:gd name="T40" fmla="*/ 89 w 255"/>
                <a:gd name="T41" fmla="*/ 11 h 480"/>
                <a:gd name="T42" fmla="*/ 95 w 255"/>
                <a:gd name="T43" fmla="*/ 14 h 480"/>
                <a:gd name="T44" fmla="*/ 97 w 255"/>
                <a:gd name="T45" fmla="*/ 11 h 480"/>
                <a:gd name="T46" fmla="*/ 102 w 255"/>
                <a:gd name="T47" fmla="*/ 0 h 480"/>
                <a:gd name="T48" fmla="*/ 106 w 255"/>
                <a:gd name="T49" fmla="*/ 7 h 480"/>
                <a:gd name="T50" fmla="*/ 111 w 255"/>
                <a:gd name="T51" fmla="*/ 4 h 480"/>
                <a:gd name="T52" fmla="*/ 116 w 255"/>
                <a:gd name="T53" fmla="*/ 4 h 480"/>
                <a:gd name="T54" fmla="*/ 120 w 255"/>
                <a:gd name="T55" fmla="*/ 7 h 480"/>
                <a:gd name="T56" fmla="*/ 124 w 255"/>
                <a:gd name="T57" fmla="*/ 6 h 480"/>
                <a:gd name="T58" fmla="*/ 127 w 255"/>
                <a:gd name="T59" fmla="*/ 8 h 480"/>
                <a:gd name="T60" fmla="*/ 132 w 255"/>
                <a:gd name="T61" fmla="*/ 8 h 480"/>
                <a:gd name="T62" fmla="*/ 136 w 255"/>
                <a:gd name="T63" fmla="*/ 9 h 480"/>
                <a:gd name="T64" fmla="*/ 141 w 255"/>
                <a:gd name="T65" fmla="*/ 14 h 480"/>
                <a:gd name="T66" fmla="*/ 145 w 255"/>
                <a:gd name="T67" fmla="*/ 17 h 480"/>
                <a:gd name="T68" fmla="*/ 150 w 255"/>
                <a:gd name="T69" fmla="*/ 17 h 480"/>
                <a:gd name="T70" fmla="*/ 154 w 255"/>
                <a:gd name="T71" fmla="*/ 22 h 480"/>
                <a:gd name="T72" fmla="*/ 158 w 255"/>
                <a:gd name="T73" fmla="*/ 29 h 480"/>
                <a:gd name="T74" fmla="*/ 161 w 255"/>
                <a:gd name="T75" fmla="*/ 26 h 480"/>
                <a:gd name="T76" fmla="*/ 166 w 255"/>
                <a:gd name="T77" fmla="*/ 29 h 480"/>
                <a:gd name="T78" fmla="*/ 171 w 255"/>
                <a:gd name="T79" fmla="*/ 36 h 480"/>
                <a:gd name="T80" fmla="*/ 175 w 255"/>
                <a:gd name="T81" fmla="*/ 32 h 480"/>
                <a:gd name="T82" fmla="*/ 179 w 255"/>
                <a:gd name="T83" fmla="*/ 47 h 480"/>
                <a:gd name="T84" fmla="*/ 184 w 255"/>
                <a:gd name="T85" fmla="*/ 54 h 480"/>
                <a:gd name="T86" fmla="*/ 189 w 255"/>
                <a:gd name="T87" fmla="*/ 54 h 480"/>
                <a:gd name="T88" fmla="*/ 191 w 255"/>
                <a:gd name="T89" fmla="*/ 58 h 480"/>
                <a:gd name="T90" fmla="*/ 196 w 255"/>
                <a:gd name="T91" fmla="*/ 58 h 480"/>
                <a:gd name="T92" fmla="*/ 200 w 255"/>
                <a:gd name="T93" fmla="*/ 65 h 480"/>
                <a:gd name="T94" fmla="*/ 205 w 255"/>
                <a:gd name="T95" fmla="*/ 62 h 480"/>
                <a:gd name="T96" fmla="*/ 209 w 255"/>
                <a:gd name="T97" fmla="*/ 66 h 480"/>
                <a:gd name="T98" fmla="*/ 213 w 255"/>
                <a:gd name="T99" fmla="*/ 92 h 480"/>
                <a:gd name="T100" fmla="*/ 218 w 255"/>
                <a:gd name="T101" fmla="*/ 115 h 480"/>
                <a:gd name="T102" fmla="*/ 223 w 255"/>
                <a:gd name="T103" fmla="*/ 139 h 480"/>
                <a:gd name="T104" fmla="*/ 226 w 255"/>
                <a:gd name="T105" fmla="*/ 154 h 480"/>
                <a:gd name="T106" fmla="*/ 230 w 255"/>
                <a:gd name="T107" fmla="*/ 175 h 480"/>
                <a:gd name="T108" fmla="*/ 235 w 255"/>
                <a:gd name="T109" fmla="*/ 194 h 480"/>
                <a:gd name="T110" fmla="*/ 240 w 255"/>
                <a:gd name="T111" fmla="*/ 209 h 480"/>
                <a:gd name="T112" fmla="*/ 244 w 255"/>
                <a:gd name="T113" fmla="*/ 222 h 480"/>
                <a:gd name="T114" fmla="*/ 249 w 255"/>
                <a:gd name="T115" fmla="*/ 238 h 480"/>
                <a:gd name="T116" fmla="*/ 252 w 255"/>
                <a:gd name="T117" fmla="*/ 24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480">
                  <a:moveTo>
                    <a:pt x="0" y="480"/>
                  </a:moveTo>
                  <a:lnTo>
                    <a:pt x="3" y="467"/>
                  </a:lnTo>
                  <a:lnTo>
                    <a:pt x="3" y="467"/>
                  </a:lnTo>
                  <a:lnTo>
                    <a:pt x="3" y="466"/>
                  </a:lnTo>
                  <a:lnTo>
                    <a:pt x="3" y="465"/>
                  </a:lnTo>
                  <a:lnTo>
                    <a:pt x="5" y="461"/>
                  </a:lnTo>
                  <a:lnTo>
                    <a:pt x="5" y="460"/>
                  </a:lnTo>
                  <a:lnTo>
                    <a:pt x="6" y="457"/>
                  </a:lnTo>
                  <a:lnTo>
                    <a:pt x="8" y="455"/>
                  </a:lnTo>
                  <a:lnTo>
                    <a:pt x="8" y="450"/>
                  </a:lnTo>
                  <a:lnTo>
                    <a:pt x="9" y="448"/>
                  </a:lnTo>
                  <a:lnTo>
                    <a:pt x="9" y="445"/>
                  </a:lnTo>
                  <a:lnTo>
                    <a:pt x="11" y="442"/>
                  </a:lnTo>
                  <a:lnTo>
                    <a:pt x="12" y="439"/>
                  </a:lnTo>
                  <a:lnTo>
                    <a:pt x="12" y="433"/>
                  </a:lnTo>
                  <a:lnTo>
                    <a:pt x="14" y="429"/>
                  </a:lnTo>
                  <a:lnTo>
                    <a:pt x="14" y="426"/>
                  </a:lnTo>
                  <a:lnTo>
                    <a:pt x="15" y="420"/>
                  </a:lnTo>
                  <a:lnTo>
                    <a:pt x="15" y="417"/>
                  </a:lnTo>
                  <a:lnTo>
                    <a:pt x="16" y="414"/>
                  </a:lnTo>
                  <a:lnTo>
                    <a:pt x="16" y="411"/>
                  </a:lnTo>
                  <a:lnTo>
                    <a:pt x="18" y="410"/>
                  </a:lnTo>
                  <a:lnTo>
                    <a:pt x="20" y="405"/>
                  </a:lnTo>
                  <a:lnTo>
                    <a:pt x="20" y="405"/>
                  </a:lnTo>
                  <a:lnTo>
                    <a:pt x="22" y="400"/>
                  </a:lnTo>
                  <a:lnTo>
                    <a:pt x="22" y="399"/>
                  </a:lnTo>
                  <a:lnTo>
                    <a:pt x="23" y="396"/>
                  </a:lnTo>
                  <a:lnTo>
                    <a:pt x="23" y="395"/>
                  </a:lnTo>
                  <a:lnTo>
                    <a:pt x="25" y="392"/>
                  </a:lnTo>
                  <a:lnTo>
                    <a:pt x="25" y="392"/>
                  </a:lnTo>
                  <a:lnTo>
                    <a:pt x="25" y="388"/>
                  </a:lnTo>
                  <a:lnTo>
                    <a:pt x="27" y="387"/>
                  </a:lnTo>
                  <a:lnTo>
                    <a:pt x="27" y="386"/>
                  </a:lnTo>
                  <a:lnTo>
                    <a:pt x="29" y="383"/>
                  </a:lnTo>
                  <a:lnTo>
                    <a:pt x="30" y="381"/>
                  </a:lnTo>
                  <a:lnTo>
                    <a:pt x="30" y="381"/>
                  </a:lnTo>
                  <a:lnTo>
                    <a:pt x="32" y="377"/>
                  </a:lnTo>
                  <a:lnTo>
                    <a:pt x="32" y="375"/>
                  </a:lnTo>
                  <a:lnTo>
                    <a:pt x="33" y="375"/>
                  </a:lnTo>
                  <a:lnTo>
                    <a:pt x="33" y="373"/>
                  </a:lnTo>
                  <a:lnTo>
                    <a:pt x="34" y="372"/>
                  </a:lnTo>
                  <a:lnTo>
                    <a:pt x="36" y="369"/>
                  </a:lnTo>
                  <a:lnTo>
                    <a:pt x="36" y="365"/>
                  </a:lnTo>
                  <a:lnTo>
                    <a:pt x="38" y="365"/>
                  </a:lnTo>
                  <a:lnTo>
                    <a:pt x="38" y="365"/>
                  </a:lnTo>
                  <a:lnTo>
                    <a:pt x="39" y="363"/>
                  </a:lnTo>
                  <a:lnTo>
                    <a:pt x="39" y="361"/>
                  </a:lnTo>
                  <a:lnTo>
                    <a:pt x="41" y="361"/>
                  </a:lnTo>
                  <a:lnTo>
                    <a:pt x="41" y="361"/>
                  </a:lnTo>
                  <a:lnTo>
                    <a:pt x="42" y="328"/>
                  </a:lnTo>
                  <a:lnTo>
                    <a:pt x="44" y="317"/>
                  </a:lnTo>
                  <a:lnTo>
                    <a:pt x="44" y="307"/>
                  </a:lnTo>
                  <a:lnTo>
                    <a:pt x="45" y="291"/>
                  </a:lnTo>
                  <a:lnTo>
                    <a:pt x="45" y="270"/>
                  </a:lnTo>
                  <a:lnTo>
                    <a:pt x="47" y="245"/>
                  </a:lnTo>
                  <a:lnTo>
                    <a:pt x="47" y="219"/>
                  </a:lnTo>
                  <a:lnTo>
                    <a:pt x="48" y="200"/>
                  </a:lnTo>
                  <a:lnTo>
                    <a:pt x="49" y="175"/>
                  </a:lnTo>
                  <a:lnTo>
                    <a:pt x="49" y="157"/>
                  </a:lnTo>
                  <a:lnTo>
                    <a:pt x="51" y="158"/>
                  </a:lnTo>
                  <a:lnTo>
                    <a:pt x="51" y="137"/>
                  </a:lnTo>
                  <a:lnTo>
                    <a:pt x="52" y="122"/>
                  </a:lnTo>
                  <a:lnTo>
                    <a:pt x="54" y="112"/>
                  </a:lnTo>
                  <a:lnTo>
                    <a:pt x="54" y="108"/>
                  </a:lnTo>
                  <a:lnTo>
                    <a:pt x="55" y="100"/>
                  </a:lnTo>
                  <a:lnTo>
                    <a:pt x="55" y="96"/>
                  </a:lnTo>
                  <a:lnTo>
                    <a:pt x="58" y="95"/>
                  </a:lnTo>
                  <a:lnTo>
                    <a:pt x="58" y="91"/>
                  </a:lnTo>
                  <a:lnTo>
                    <a:pt x="59" y="82"/>
                  </a:lnTo>
                  <a:lnTo>
                    <a:pt x="61" y="72"/>
                  </a:lnTo>
                  <a:lnTo>
                    <a:pt x="61" y="73"/>
                  </a:lnTo>
                  <a:lnTo>
                    <a:pt x="61" y="78"/>
                  </a:lnTo>
                  <a:lnTo>
                    <a:pt x="61" y="70"/>
                  </a:lnTo>
                  <a:lnTo>
                    <a:pt x="63" y="62"/>
                  </a:lnTo>
                  <a:lnTo>
                    <a:pt x="63" y="58"/>
                  </a:lnTo>
                  <a:lnTo>
                    <a:pt x="65" y="53"/>
                  </a:lnTo>
                  <a:lnTo>
                    <a:pt x="66" y="48"/>
                  </a:lnTo>
                  <a:lnTo>
                    <a:pt x="66" y="47"/>
                  </a:lnTo>
                  <a:lnTo>
                    <a:pt x="67" y="44"/>
                  </a:lnTo>
                  <a:lnTo>
                    <a:pt x="67" y="54"/>
                  </a:lnTo>
                  <a:lnTo>
                    <a:pt x="69" y="36"/>
                  </a:lnTo>
                  <a:lnTo>
                    <a:pt x="69" y="45"/>
                  </a:lnTo>
                  <a:lnTo>
                    <a:pt x="70" y="41"/>
                  </a:lnTo>
                  <a:lnTo>
                    <a:pt x="72" y="40"/>
                  </a:lnTo>
                  <a:lnTo>
                    <a:pt x="72" y="29"/>
                  </a:lnTo>
                  <a:lnTo>
                    <a:pt x="73" y="28"/>
                  </a:lnTo>
                  <a:lnTo>
                    <a:pt x="73" y="25"/>
                  </a:lnTo>
                  <a:lnTo>
                    <a:pt x="75" y="29"/>
                  </a:lnTo>
                  <a:lnTo>
                    <a:pt x="77" y="20"/>
                  </a:lnTo>
                  <a:lnTo>
                    <a:pt x="77" y="25"/>
                  </a:lnTo>
                  <a:lnTo>
                    <a:pt x="78" y="32"/>
                  </a:lnTo>
                  <a:lnTo>
                    <a:pt x="78" y="25"/>
                  </a:lnTo>
                  <a:lnTo>
                    <a:pt x="80" y="15"/>
                  </a:lnTo>
                  <a:lnTo>
                    <a:pt x="80" y="17"/>
                  </a:lnTo>
                  <a:lnTo>
                    <a:pt x="81" y="11"/>
                  </a:lnTo>
                  <a:lnTo>
                    <a:pt x="81" y="14"/>
                  </a:lnTo>
                  <a:lnTo>
                    <a:pt x="83" y="23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85" y="15"/>
                  </a:lnTo>
                  <a:lnTo>
                    <a:pt x="85" y="15"/>
                  </a:lnTo>
                  <a:lnTo>
                    <a:pt x="87" y="13"/>
                  </a:lnTo>
                  <a:lnTo>
                    <a:pt x="87" y="13"/>
                  </a:lnTo>
                  <a:lnTo>
                    <a:pt x="88" y="17"/>
                  </a:lnTo>
                  <a:lnTo>
                    <a:pt x="89" y="11"/>
                  </a:lnTo>
                  <a:lnTo>
                    <a:pt x="89" y="17"/>
                  </a:lnTo>
                  <a:lnTo>
                    <a:pt x="91" y="7"/>
                  </a:lnTo>
                  <a:lnTo>
                    <a:pt x="91" y="8"/>
                  </a:lnTo>
                  <a:lnTo>
                    <a:pt x="94" y="11"/>
                  </a:lnTo>
                  <a:lnTo>
                    <a:pt x="95" y="14"/>
                  </a:lnTo>
                  <a:lnTo>
                    <a:pt x="95" y="11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7" y="7"/>
                  </a:lnTo>
                  <a:lnTo>
                    <a:pt x="97" y="11"/>
                  </a:lnTo>
                  <a:lnTo>
                    <a:pt x="99" y="4"/>
                  </a:lnTo>
                  <a:lnTo>
                    <a:pt x="100" y="11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2" y="0"/>
                  </a:lnTo>
                  <a:lnTo>
                    <a:pt x="103" y="3"/>
                  </a:lnTo>
                  <a:lnTo>
                    <a:pt x="103" y="11"/>
                  </a:lnTo>
                  <a:lnTo>
                    <a:pt x="105" y="3"/>
                  </a:lnTo>
                  <a:lnTo>
                    <a:pt x="105" y="11"/>
                  </a:lnTo>
                  <a:lnTo>
                    <a:pt x="106" y="7"/>
                  </a:lnTo>
                  <a:lnTo>
                    <a:pt x="108" y="0"/>
                  </a:lnTo>
                  <a:lnTo>
                    <a:pt x="108" y="4"/>
                  </a:lnTo>
                  <a:lnTo>
                    <a:pt x="109" y="4"/>
                  </a:lnTo>
                  <a:lnTo>
                    <a:pt x="109" y="9"/>
                  </a:lnTo>
                  <a:lnTo>
                    <a:pt x="111" y="4"/>
                  </a:lnTo>
                  <a:lnTo>
                    <a:pt x="111" y="6"/>
                  </a:lnTo>
                  <a:lnTo>
                    <a:pt x="113" y="8"/>
                  </a:lnTo>
                  <a:lnTo>
                    <a:pt x="114" y="14"/>
                  </a:lnTo>
                  <a:lnTo>
                    <a:pt x="114" y="4"/>
                  </a:lnTo>
                  <a:lnTo>
                    <a:pt x="116" y="4"/>
                  </a:lnTo>
                  <a:lnTo>
                    <a:pt x="116" y="3"/>
                  </a:lnTo>
                  <a:lnTo>
                    <a:pt x="117" y="4"/>
                  </a:lnTo>
                  <a:lnTo>
                    <a:pt x="118" y="4"/>
                  </a:lnTo>
                  <a:lnTo>
                    <a:pt x="118" y="4"/>
                  </a:lnTo>
                  <a:lnTo>
                    <a:pt x="120" y="7"/>
                  </a:lnTo>
                  <a:lnTo>
                    <a:pt x="120" y="6"/>
                  </a:lnTo>
                  <a:lnTo>
                    <a:pt x="121" y="7"/>
                  </a:lnTo>
                  <a:lnTo>
                    <a:pt x="121" y="3"/>
                  </a:lnTo>
                  <a:lnTo>
                    <a:pt x="122" y="3"/>
                  </a:lnTo>
                  <a:lnTo>
                    <a:pt x="124" y="6"/>
                  </a:lnTo>
                  <a:lnTo>
                    <a:pt x="124" y="9"/>
                  </a:lnTo>
                  <a:lnTo>
                    <a:pt x="125" y="9"/>
                  </a:lnTo>
                  <a:lnTo>
                    <a:pt x="125" y="11"/>
                  </a:lnTo>
                  <a:lnTo>
                    <a:pt x="127" y="7"/>
                  </a:lnTo>
                  <a:lnTo>
                    <a:pt x="127" y="8"/>
                  </a:lnTo>
                  <a:lnTo>
                    <a:pt x="129" y="7"/>
                  </a:lnTo>
                  <a:lnTo>
                    <a:pt x="131" y="11"/>
                  </a:lnTo>
                  <a:lnTo>
                    <a:pt x="131" y="8"/>
                  </a:lnTo>
                  <a:lnTo>
                    <a:pt x="132" y="11"/>
                  </a:lnTo>
                  <a:lnTo>
                    <a:pt x="132" y="8"/>
                  </a:lnTo>
                  <a:lnTo>
                    <a:pt x="133" y="9"/>
                  </a:lnTo>
                  <a:lnTo>
                    <a:pt x="133" y="15"/>
                  </a:lnTo>
                  <a:lnTo>
                    <a:pt x="135" y="13"/>
                  </a:lnTo>
                  <a:lnTo>
                    <a:pt x="136" y="11"/>
                  </a:lnTo>
                  <a:lnTo>
                    <a:pt x="136" y="9"/>
                  </a:lnTo>
                  <a:lnTo>
                    <a:pt x="138" y="13"/>
                  </a:lnTo>
                  <a:lnTo>
                    <a:pt x="138" y="11"/>
                  </a:lnTo>
                  <a:lnTo>
                    <a:pt x="139" y="13"/>
                  </a:lnTo>
                  <a:lnTo>
                    <a:pt x="141" y="13"/>
                  </a:lnTo>
                  <a:lnTo>
                    <a:pt x="141" y="14"/>
                  </a:lnTo>
                  <a:lnTo>
                    <a:pt x="142" y="20"/>
                  </a:lnTo>
                  <a:lnTo>
                    <a:pt x="142" y="13"/>
                  </a:lnTo>
                  <a:lnTo>
                    <a:pt x="143" y="26"/>
                  </a:lnTo>
                  <a:lnTo>
                    <a:pt x="143" y="11"/>
                  </a:lnTo>
                  <a:lnTo>
                    <a:pt x="145" y="17"/>
                  </a:lnTo>
                  <a:lnTo>
                    <a:pt x="145" y="15"/>
                  </a:lnTo>
                  <a:lnTo>
                    <a:pt x="146" y="17"/>
                  </a:lnTo>
                  <a:lnTo>
                    <a:pt x="149" y="15"/>
                  </a:lnTo>
                  <a:lnTo>
                    <a:pt x="149" y="18"/>
                  </a:lnTo>
                  <a:lnTo>
                    <a:pt x="150" y="17"/>
                  </a:lnTo>
                  <a:lnTo>
                    <a:pt x="150" y="26"/>
                  </a:lnTo>
                  <a:lnTo>
                    <a:pt x="151" y="17"/>
                  </a:lnTo>
                  <a:lnTo>
                    <a:pt x="151" y="15"/>
                  </a:lnTo>
                  <a:lnTo>
                    <a:pt x="153" y="17"/>
                  </a:lnTo>
                  <a:lnTo>
                    <a:pt x="154" y="22"/>
                  </a:lnTo>
                  <a:lnTo>
                    <a:pt x="154" y="25"/>
                  </a:lnTo>
                  <a:lnTo>
                    <a:pt x="155" y="22"/>
                  </a:lnTo>
                  <a:lnTo>
                    <a:pt x="155" y="25"/>
                  </a:lnTo>
                  <a:lnTo>
                    <a:pt x="157" y="31"/>
                  </a:lnTo>
                  <a:lnTo>
                    <a:pt x="158" y="29"/>
                  </a:lnTo>
                  <a:lnTo>
                    <a:pt x="158" y="29"/>
                  </a:lnTo>
                  <a:lnTo>
                    <a:pt x="160" y="23"/>
                  </a:lnTo>
                  <a:lnTo>
                    <a:pt x="160" y="25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3" y="29"/>
                  </a:lnTo>
                  <a:lnTo>
                    <a:pt x="164" y="26"/>
                  </a:lnTo>
                  <a:lnTo>
                    <a:pt x="164" y="32"/>
                  </a:lnTo>
                  <a:lnTo>
                    <a:pt x="166" y="26"/>
                  </a:lnTo>
                  <a:lnTo>
                    <a:pt x="166" y="29"/>
                  </a:lnTo>
                  <a:lnTo>
                    <a:pt x="168" y="38"/>
                  </a:lnTo>
                  <a:lnTo>
                    <a:pt x="168" y="36"/>
                  </a:lnTo>
                  <a:lnTo>
                    <a:pt x="169" y="40"/>
                  </a:lnTo>
                  <a:lnTo>
                    <a:pt x="171" y="32"/>
                  </a:lnTo>
                  <a:lnTo>
                    <a:pt x="171" y="36"/>
                  </a:lnTo>
                  <a:lnTo>
                    <a:pt x="172" y="36"/>
                  </a:lnTo>
                  <a:lnTo>
                    <a:pt x="172" y="40"/>
                  </a:lnTo>
                  <a:lnTo>
                    <a:pt x="173" y="36"/>
                  </a:lnTo>
                  <a:lnTo>
                    <a:pt x="173" y="40"/>
                  </a:lnTo>
                  <a:lnTo>
                    <a:pt x="175" y="32"/>
                  </a:lnTo>
                  <a:lnTo>
                    <a:pt x="175" y="34"/>
                  </a:lnTo>
                  <a:lnTo>
                    <a:pt x="177" y="43"/>
                  </a:lnTo>
                  <a:lnTo>
                    <a:pt x="178" y="41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180" y="45"/>
                  </a:lnTo>
                  <a:lnTo>
                    <a:pt x="182" y="44"/>
                  </a:lnTo>
                  <a:lnTo>
                    <a:pt x="182" y="53"/>
                  </a:lnTo>
                  <a:lnTo>
                    <a:pt x="184" y="54"/>
                  </a:lnTo>
                  <a:lnTo>
                    <a:pt x="184" y="54"/>
                  </a:lnTo>
                  <a:lnTo>
                    <a:pt x="186" y="53"/>
                  </a:lnTo>
                  <a:lnTo>
                    <a:pt x="186" y="54"/>
                  </a:lnTo>
                  <a:lnTo>
                    <a:pt x="187" y="55"/>
                  </a:lnTo>
                  <a:lnTo>
                    <a:pt x="189" y="54"/>
                  </a:lnTo>
                  <a:lnTo>
                    <a:pt x="189" y="53"/>
                  </a:lnTo>
                  <a:lnTo>
                    <a:pt x="190" y="59"/>
                  </a:lnTo>
                  <a:lnTo>
                    <a:pt x="190" y="51"/>
                  </a:lnTo>
                  <a:lnTo>
                    <a:pt x="191" y="55"/>
                  </a:lnTo>
                  <a:lnTo>
                    <a:pt x="191" y="58"/>
                  </a:lnTo>
                  <a:lnTo>
                    <a:pt x="193" y="58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196" y="54"/>
                  </a:lnTo>
                  <a:lnTo>
                    <a:pt x="196" y="58"/>
                  </a:lnTo>
                  <a:lnTo>
                    <a:pt x="197" y="60"/>
                  </a:lnTo>
                  <a:lnTo>
                    <a:pt x="197" y="54"/>
                  </a:lnTo>
                  <a:lnTo>
                    <a:pt x="199" y="60"/>
                  </a:lnTo>
                  <a:lnTo>
                    <a:pt x="200" y="62"/>
                  </a:lnTo>
                  <a:lnTo>
                    <a:pt x="200" y="65"/>
                  </a:lnTo>
                  <a:lnTo>
                    <a:pt x="202" y="62"/>
                  </a:lnTo>
                  <a:lnTo>
                    <a:pt x="202" y="66"/>
                  </a:lnTo>
                  <a:lnTo>
                    <a:pt x="204" y="66"/>
                  </a:lnTo>
                  <a:lnTo>
                    <a:pt x="205" y="59"/>
                  </a:lnTo>
                  <a:lnTo>
                    <a:pt x="205" y="62"/>
                  </a:lnTo>
                  <a:lnTo>
                    <a:pt x="207" y="66"/>
                  </a:lnTo>
                  <a:lnTo>
                    <a:pt x="207" y="67"/>
                  </a:lnTo>
                  <a:lnTo>
                    <a:pt x="208" y="62"/>
                  </a:lnTo>
                  <a:lnTo>
                    <a:pt x="208" y="63"/>
                  </a:lnTo>
                  <a:lnTo>
                    <a:pt x="209" y="66"/>
                  </a:lnTo>
                  <a:lnTo>
                    <a:pt x="209" y="75"/>
                  </a:lnTo>
                  <a:lnTo>
                    <a:pt x="211" y="72"/>
                  </a:lnTo>
                  <a:lnTo>
                    <a:pt x="213" y="67"/>
                  </a:lnTo>
                  <a:lnTo>
                    <a:pt x="213" y="66"/>
                  </a:lnTo>
                  <a:lnTo>
                    <a:pt x="213" y="92"/>
                  </a:lnTo>
                  <a:lnTo>
                    <a:pt x="213" y="105"/>
                  </a:lnTo>
                  <a:lnTo>
                    <a:pt x="215" y="108"/>
                  </a:lnTo>
                  <a:lnTo>
                    <a:pt x="215" y="118"/>
                  </a:lnTo>
                  <a:lnTo>
                    <a:pt x="216" y="112"/>
                  </a:lnTo>
                  <a:lnTo>
                    <a:pt x="218" y="115"/>
                  </a:lnTo>
                  <a:lnTo>
                    <a:pt x="218" y="120"/>
                  </a:lnTo>
                  <a:lnTo>
                    <a:pt x="220" y="125"/>
                  </a:lnTo>
                  <a:lnTo>
                    <a:pt x="220" y="128"/>
                  </a:lnTo>
                  <a:lnTo>
                    <a:pt x="222" y="134"/>
                  </a:lnTo>
                  <a:lnTo>
                    <a:pt x="223" y="139"/>
                  </a:lnTo>
                  <a:lnTo>
                    <a:pt x="223" y="141"/>
                  </a:lnTo>
                  <a:lnTo>
                    <a:pt x="225" y="146"/>
                  </a:lnTo>
                  <a:lnTo>
                    <a:pt x="225" y="147"/>
                  </a:lnTo>
                  <a:lnTo>
                    <a:pt x="226" y="153"/>
                  </a:lnTo>
                  <a:lnTo>
                    <a:pt x="226" y="154"/>
                  </a:lnTo>
                  <a:lnTo>
                    <a:pt x="227" y="161"/>
                  </a:lnTo>
                  <a:lnTo>
                    <a:pt x="229" y="164"/>
                  </a:lnTo>
                  <a:lnTo>
                    <a:pt x="229" y="165"/>
                  </a:lnTo>
                  <a:lnTo>
                    <a:pt x="230" y="170"/>
                  </a:lnTo>
                  <a:lnTo>
                    <a:pt x="230" y="175"/>
                  </a:lnTo>
                  <a:lnTo>
                    <a:pt x="232" y="178"/>
                  </a:lnTo>
                  <a:lnTo>
                    <a:pt x="232" y="180"/>
                  </a:lnTo>
                  <a:lnTo>
                    <a:pt x="233" y="187"/>
                  </a:lnTo>
                  <a:lnTo>
                    <a:pt x="235" y="189"/>
                  </a:lnTo>
                  <a:lnTo>
                    <a:pt x="235" y="194"/>
                  </a:lnTo>
                  <a:lnTo>
                    <a:pt x="236" y="194"/>
                  </a:lnTo>
                  <a:lnTo>
                    <a:pt x="236" y="200"/>
                  </a:lnTo>
                  <a:lnTo>
                    <a:pt x="237" y="204"/>
                  </a:lnTo>
                  <a:lnTo>
                    <a:pt x="237" y="206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41" y="215"/>
                  </a:lnTo>
                  <a:lnTo>
                    <a:pt x="242" y="219"/>
                  </a:lnTo>
                  <a:lnTo>
                    <a:pt x="242" y="220"/>
                  </a:lnTo>
                  <a:lnTo>
                    <a:pt x="244" y="222"/>
                  </a:lnTo>
                  <a:lnTo>
                    <a:pt x="244" y="227"/>
                  </a:lnTo>
                  <a:lnTo>
                    <a:pt x="245" y="230"/>
                  </a:lnTo>
                  <a:lnTo>
                    <a:pt x="247" y="231"/>
                  </a:lnTo>
                  <a:lnTo>
                    <a:pt x="247" y="236"/>
                  </a:lnTo>
                  <a:lnTo>
                    <a:pt x="249" y="238"/>
                  </a:lnTo>
                  <a:lnTo>
                    <a:pt x="249" y="239"/>
                  </a:lnTo>
                  <a:lnTo>
                    <a:pt x="249" y="239"/>
                  </a:lnTo>
                  <a:lnTo>
                    <a:pt x="249" y="248"/>
                  </a:lnTo>
                  <a:lnTo>
                    <a:pt x="251" y="249"/>
                  </a:lnTo>
                  <a:lnTo>
                    <a:pt x="252" y="249"/>
                  </a:lnTo>
                  <a:lnTo>
                    <a:pt x="252" y="253"/>
                  </a:lnTo>
                  <a:lnTo>
                    <a:pt x="254" y="255"/>
                  </a:lnTo>
                  <a:lnTo>
                    <a:pt x="254" y="258"/>
                  </a:lnTo>
                  <a:lnTo>
                    <a:pt x="255" y="261"/>
                  </a:lnTo>
                </a:path>
              </a:pathLst>
            </a:custGeom>
            <a:noFill/>
            <a:ln w="38100" cap="flat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5" name="Freeform 4121"/>
            <p:cNvSpPr>
              <a:spLocks/>
            </p:cNvSpPr>
            <p:nvPr/>
          </p:nvSpPr>
          <p:spPr bwMode="auto">
            <a:xfrm>
              <a:off x="29741813" y="16100426"/>
              <a:ext cx="406400" cy="885825"/>
            </a:xfrm>
            <a:custGeom>
              <a:avLst/>
              <a:gdLst>
                <a:gd name="T0" fmla="*/ 5 w 256"/>
                <a:gd name="T1" fmla="*/ 549 h 558"/>
                <a:gd name="T2" fmla="*/ 8 w 256"/>
                <a:gd name="T3" fmla="*/ 546 h 558"/>
                <a:gd name="T4" fmla="*/ 13 w 256"/>
                <a:gd name="T5" fmla="*/ 552 h 558"/>
                <a:gd name="T6" fmla="*/ 17 w 256"/>
                <a:gd name="T7" fmla="*/ 549 h 558"/>
                <a:gd name="T8" fmla="*/ 22 w 256"/>
                <a:gd name="T9" fmla="*/ 556 h 558"/>
                <a:gd name="T10" fmla="*/ 27 w 256"/>
                <a:gd name="T11" fmla="*/ 555 h 558"/>
                <a:gd name="T12" fmla="*/ 30 w 256"/>
                <a:gd name="T13" fmla="*/ 553 h 558"/>
                <a:gd name="T14" fmla="*/ 33 w 256"/>
                <a:gd name="T15" fmla="*/ 553 h 558"/>
                <a:gd name="T16" fmla="*/ 39 w 256"/>
                <a:gd name="T17" fmla="*/ 549 h 558"/>
                <a:gd name="T18" fmla="*/ 43 w 256"/>
                <a:gd name="T19" fmla="*/ 550 h 558"/>
                <a:gd name="T20" fmla="*/ 47 w 256"/>
                <a:gd name="T21" fmla="*/ 556 h 558"/>
                <a:gd name="T22" fmla="*/ 52 w 256"/>
                <a:gd name="T23" fmla="*/ 550 h 558"/>
                <a:gd name="T24" fmla="*/ 55 w 256"/>
                <a:gd name="T25" fmla="*/ 410 h 558"/>
                <a:gd name="T26" fmla="*/ 61 w 256"/>
                <a:gd name="T27" fmla="*/ 178 h 558"/>
                <a:gd name="T28" fmla="*/ 64 w 256"/>
                <a:gd name="T29" fmla="*/ 63 h 558"/>
                <a:gd name="T30" fmla="*/ 68 w 256"/>
                <a:gd name="T31" fmla="*/ 19 h 558"/>
                <a:gd name="T32" fmla="*/ 72 w 256"/>
                <a:gd name="T33" fmla="*/ 14 h 558"/>
                <a:gd name="T34" fmla="*/ 77 w 256"/>
                <a:gd name="T35" fmla="*/ 11 h 558"/>
                <a:gd name="T36" fmla="*/ 82 w 256"/>
                <a:gd name="T37" fmla="*/ 27 h 558"/>
                <a:gd name="T38" fmla="*/ 86 w 256"/>
                <a:gd name="T39" fmla="*/ 53 h 558"/>
                <a:gd name="T40" fmla="*/ 90 w 256"/>
                <a:gd name="T41" fmla="*/ 68 h 558"/>
                <a:gd name="T42" fmla="*/ 96 w 256"/>
                <a:gd name="T43" fmla="*/ 83 h 558"/>
                <a:gd name="T44" fmla="*/ 99 w 256"/>
                <a:gd name="T45" fmla="*/ 99 h 558"/>
                <a:gd name="T46" fmla="*/ 102 w 256"/>
                <a:gd name="T47" fmla="*/ 116 h 558"/>
                <a:gd name="T48" fmla="*/ 107 w 256"/>
                <a:gd name="T49" fmla="*/ 128 h 558"/>
                <a:gd name="T50" fmla="*/ 113 w 256"/>
                <a:gd name="T51" fmla="*/ 147 h 558"/>
                <a:gd name="T52" fmla="*/ 116 w 256"/>
                <a:gd name="T53" fmla="*/ 156 h 558"/>
                <a:gd name="T54" fmla="*/ 121 w 256"/>
                <a:gd name="T55" fmla="*/ 172 h 558"/>
                <a:gd name="T56" fmla="*/ 124 w 256"/>
                <a:gd name="T57" fmla="*/ 187 h 558"/>
                <a:gd name="T58" fmla="*/ 127 w 256"/>
                <a:gd name="T59" fmla="*/ 201 h 558"/>
                <a:gd name="T60" fmla="*/ 133 w 256"/>
                <a:gd name="T61" fmla="*/ 210 h 558"/>
                <a:gd name="T62" fmla="*/ 137 w 256"/>
                <a:gd name="T63" fmla="*/ 220 h 558"/>
                <a:gd name="T64" fmla="*/ 141 w 256"/>
                <a:gd name="T65" fmla="*/ 229 h 558"/>
                <a:gd name="T66" fmla="*/ 146 w 256"/>
                <a:gd name="T67" fmla="*/ 249 h 558"/>
                <a:gd name="T68" fmla="*/ 151 w 256"/>
                <a:gd name="T69" fmla="*/ 252 h 558"/>
                <a:gd name="T70" fmla="*/ 155 w 256"/>
                <a:gd name="T71" fmla="*/ 263 h 558"/>
                <a:gd name="T72" fmla="*/ 160 w 256"/>
                <a:gd name="T73" fmla="*/ 273 h 558"/>
                <a:gd name="T74" fmla="*/ 162 w 256"/>
                <a:gd name="T75" fmla="*/ 271 h 558"/>
                <a:gd name="T76" fmla="*/ 168 w 256"/>
                <a:gd name="T77" fmla="*/ 266 h 558"/>
                <a:gd name="T78" fmla="*/ 171 w 256"/>
                <a:gd name="T79" fmla="*/ 276 h 558"/>
                <a:gd name="T80" fmla="*/ 176 w 256"/>
                <a:gd name="T81" fmla="*/ 279 h 558"/>
                <a:gd name="T82" fmla="*/ 180 w 256"/>
                <a:gd name="T83" fmla="*/ 285 h 558"/>
                <a:gd name="T84" fmla="*/ 185 w 256"/>
                <a:gd name="T85" fmla="*/ 287 h 558"/>
                <a:gd name="T86" fmla="*/ 190 w 256"/>
                <a:gd name="T87" fmla="*/ 295 h 558"/>
                <a:gd name="T88" fmla="*/ 193 w 256"/>
                <a:gd name="T89" fmla="*/ 297 h 558"/>
                <a:gd name="T90" fmla="*/ 196 w 256"/>
                <a:gd name="T91" fmla="*/ 303 h 558"/>
                <a:gd name="T92" fmla="*/ 201 w 256"/>
                <a:gd name="T93" fmla="*/ 306 h 558"/>
                <a:gd name="T94" fmla="*/ 207 w 256"/>
                <a:gd name="T95" fmla="*/ 309 h 558"/>
                <a:gd name="T96" fmla="*/ 210 w 256"/>
                <a:gd name="T97" fmla="*/ 317 h 558"/>
                <a:gd name="T98" fmla="*/ 215 w 256"/>
                <a:gd name="T99" fmla="*/ 321 h 558"/>
                <a:gd name="T100" fmla="*/ 218 w 256"/>
                <a:gd name="T101" fmla="*/ 326 h 558"/>
                <a:gd name="T102" fmla="*/ 224 w 256"/>
                <a:gd name="T103" fmla="*/ 331 h 558"/>
                <a:gd name="T104" fmla="*/ 227 w 256"/>
                <a:gd name="T105" fmla="*/ 344 h 558"/>
                <a:gd name="T106" fmla="*/ 231 w 256"/>
                <a:gd name="T107" fmla="*/ 364 h 558"/>
                <a:gd name="T108" fmla="*/ 235 w 256"/>
                <a:gd name="T109" fmla="*/ 384 h 558"/>
                <a:gd name="T110" fmla="*/ 241 w 256"/>
                <a:gd name="T111" fmla="*/ 398 h 558"/>
                <a:gd name="T112" fmla="*/ 245 w 256"/>
                <a:gd name="T113" fmla="*/ 413 h 558"/>
                <a:gd name="T114" fmla="*/ 249 w 256"/>
                <a:gd name="T115" fmla="*/ 421 h 558"/>
                <a:gd name="T116" fmla="*/ 253 w 256"/>
                <a:gd name="T117" fmla="*/ 437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6" h="558">
                  <a:moveTo>
                    <a:pt x="0" y="552"/>
                  </a:moveTo>
                  <a:lnTo>
                    <a:pt x="3" y="547"/>
                  </a:lnTo>
                  <a:lnTo>
                    <a:pt x="3" y="549"/>
                  </a:lnTo>
                  <a:lnTo>
                    <a:pt x="5" y="544"/>
                  </a:lnTo>
                  <a:lnTo>
                    <a:pt x="5" y="549"/>
                  </a:lnTo>
                  <a:lnTo>
                    <a:pt x="6" y="547"/>
                  </a:lnTo>
                  <a:lnTo>
                    <a:pt x="6" y="547"/>
                  </a:lnTo>
                  <a:lnTo>
                    <a:pt x="7" y="549"/>
                  </a:lnTo>
                  <a:lnTo>
                    <a:pt x="8" y="555"/>
                  </a:lnTo>
                  <a:lnTo>
                    <a:pt x="8" y="546"/>
                  </a:lnTo>
                  <a:lnTo>
                    <a:pt x="10" y="549"/>
                  </a:lnTo>
                  <a:lnTo>
                    <a:pt x="10" y="553"/>
                  </a:lnTo>
                  <a:lnTo>
                    <a:pt x="11" y="549"/>
                  </a:lnTo>
                  <a:lnTo>
                    <a:pt x="13" y="549"/>
                  </a:lnTo>
                  <a:lnTo>
                    <a:pt x="13" y="552"/>
                  </a:lnTo>
                  <a:lnTo>
                    <a:pt x="14" y="550"/>
                  </a:lnTo>
                  <a:lnTo>
                    <a:pt x="14" y="553"/>
                  </a:lnTo>
                  <a:lnTo>
                    <a:pt x="16" y="549"/>
                  </a:lnTo>
                  <a:lnTo>
                    <a:pt x="16" y="549"/>
                  </a:lnTo>
                  <a:lnTo>
                    <a:pt x="17" y="549"/>
                  </a:lnTo>
                  <a:lnTo>
                    <a:pt x="17" y="552"/>
                  </a:lnTo>
                  <a:lnTo>
                    <a:pt x="18" y="552"/>
                  </a:lnTo>
                  <a:lnTo>
                    <a:pt x="21" y="550"/>
                  </a:lnTo>
                  <a:lnTo>
                    <a:pt x="21" y="557"/>
                  </a:lnTo>
                  <a:lnTo>
                    <a:pt x="22" y="556"/>
                  </a:lnTo>
                  <a:lnTo>
                    <a:pt x="22" y="550"/>
                  </a:lnTo>
                  <a:lnTo>
                    <a:pt x="24" y="555"/>
                  </a:lnTo>
                  <a:lnTo>
                    <a:pt x="24" y="552"/>
                  </a:lnTo>
                  <a:lnTo>
                    <a:pt x="25" y="555"/>
                  </a:lnTo>
                  <a:lnTo>
                    <a:pt x="27" y="555"/>
                  </a:lnTo>
                  <a:lnTo>
                    <a:pt x="27" y="553"/>
                  </a:lnTo>
                  <a:lnTo>
                    <a:pt x="28" y="552"/>
                  </a:lnTo>
                  <a:lnTo>
                    <a:pt x="28" y="549"/>
                  </a:lnTo>
                  <a:lnTo>
                    <a:pt x="30" y="552"/>
                  </a:lnTo>
                  <a:lnTo>
                    <a:pt x="30" y="553"/>
                  </a:lnTo>
                  <a:lnTo>
                    <a:pt x="30" y="552"/>
                  </a:lnTo>
                  <a:lnTo>
                    <a:pt x="32" y="552"/>
                  </a:lnTo>
                  <a:lnTo>
                    <a:pt x="32" y="553"/>
                  </a:lnTo>
                  <a:lnTo>
                    <a:pt x="33" y="553"/>
                  </a:lnTo>
                  <a:lnTo>
                    <a:pt x="33" y="553"/>
                  </a:lnTo>
                  <a:lnTo>
                    <a:pt x="35" y="556"/>
                  </a:lnTo>
                  <a:lnTo>
                    <a:pt x="36" y="556"/>
                  </a:lnTo>
                  <a:lnTo>
                    <a:pt x="36" y="553"/>
                  </a:lnTo>
                  <a:lnTo>
                    <a:pt x="39" y="558"/>
                  </a:lnTo>
                  <a:lnTo>
                    <a:pt x="39" y="549"/>
                  </a:lnTo>
                  <a:lnTo>
                    <a:pt x="41" y="553"/>
                  </a:lnTo>
                  <a:lnTo>
                    <a:pt x="41" y="555"/>
                  </a:lnTo>
                  <a:lnTo>
                    <a:pt x="42" y="553"/>
                  </a:lnTo>
                  <a:lnTo>
                    <a:pt x="43" y="553"/>
                  </a:lnTo>
                  <a:lnTo>
                    <a:pt x="43" y="550"/>
                  </a:lnTo>
                  <a:lnTo>
                    <a:pt x="44" y="552"/>
                  </a:lnTo>
                  <a:lnTo>
                    <a:pt x="44" y="557"/>
                  </a:lnTo>
                  <a:lnTo>
                    <a:pt x="46" y="555"/>
                  </a:lnTo>
                  <a:lnTo>
                    <a:pt x="46" y="558"/>
                  </a:lnTo>
                  <a:lnTo>
                    <a:pt x="47" y="556"/>
                  </a:lnTo>
                  <a:lnTo>
                    <a:pt x="47" y="555"/>
                  </a:lnTo>
                  <a:lnTo>
                    <a:pt x="49" y="555"/>
                  </a:lnTo>
                  <a:lnTo>
                    <a:pt x="50" y="556"/>
                  </a:lnTo>
                  <a:lnTo>
                    <a:pt x="50" y="553"/>
                  </a:lnTo>
                  <a:lnTo>
                    <a:pt x="52" y="550"/>
                  </a:lnTo>
                  <a:lnTo>
                    <a:pt x="52" y="536"/>
                  </a:lnTo>
                  <a:lnTo>
                    <a:pt x="53" y="512"/>
                  </a:lnTo>
                  <a:lnTo>
                    <a:pt x="54" y="483"/>
                  </a:lnTo>
                  <a:lnTo>
                    <a:pt x="54" y="440"/>
                  </a:lnTo>
                  <a:lnTo>
                    <a:pt x="55" y="410"/>
                  </a:lnTo>
                  <a:lnTo>
                    <a:pt x="55" y="347"/>
                  </a:lnTo>
                  <a:lnTo>
                    <a:pt x="58" y="314"/>
                  </a:lnTo>
                  <a:lnTo>
                    <a:pt x="58" y="254"/>
                  </a:lnTo>
                  <a:lnTo>
                    <a:pt x="60" y="214"/>
                  </a:lnTo>
                  <a:lnTo>
                    <a:pt x="61" y="178"/>
                  </a:lnTo>
                  <a:lnTo>
                    <a:pt x="61" y="155"/>
                  </a:lnTo>
                  <a:lnTo>
                    <a:pt x="63" y="112"/>
                  </a:lnTo>
                  <a:lnTo>
                    <a:pt x="63" y="90"/>
                  </a:lnTo>
                  <a:lnTo>
                    <a:pt x="64" y="71"/>
                  </a:lnTo>
                  <a:lnTo>
                    <a:pt x="64" y="63"/>
                  </a:lnTo>
                  <a:lnTo>
                    <a:pt x="66" y="44"/>
                  </a:lnTo>
                  <a:lnTo>
                    <a:pt x="66" y="36"/>
                  </a:lnTo>
                  <a:lnTo>
                    <a:pt x="66" y="31"/>
                  </a:lnTo>
                  <a:lnTo>
                    <a:pt x="68" y="25"/>
                  </a:lnTo>
                  <a:lnTo>
                    <a:pt x="68" y="19"/>
                  </a:lnTo>
                  <a:lnTo>
                    <a:pt x="69" y="17"/>
                  </a:lnTo>
                  <a:lnTo>
                    <a:pt x="69" y="11"/>
                  </a:lnTo>
                  <a:lnTo>
                    <a:pt x="71" y="13"/>
                  </a:lnTo>
                  <a:lnTo>
                    <a:pt x="72" y="10"/>
                  </a:lnTo>
                  <a:lnTo>
                    <a:pt x="72" y="14"/>
                  </a:lnTo>
                  <a:lnTo>
                    <a:pt x="74" y="11"/>
                  </a:lnTo>
                  <a:lnTo>
                    <a:pt x="74" y="0"/>
                  </a:lnTo>
                  <a:lnTo>
                    <a:pt x="77" y="8"/>
                  </a:lnTo>
                  <a:lnTo>
                    <a:pt x="77" y="13"/>
                  </a:lnTo>
                  <a:lnTo>
                    <a:pt x="77" y="11"/>
                  </a:lnTo>
                  <a:lnTo>
                    <a:pt x="79" y="10"/>
                  </a:lnTo>
                  <a:lnTo>
                    <a:pt x="79" y="19"/>
                  </a:lnTo>
                  <a:lnTo>
                    <a:pt x="80" y="24"/>
                  </a:lnTo>
                  <a:lnTo>
                    <a:pt x="80" y="17"/>
                  </a:lnTo>
                  <a:lnTo>
                    <a:pt x="82" y="27"/>
                  </a:lnTo>
                  <a:lnTo>
                    <a:pt x="83" y="30"/>
                  </a:lnTo>
                  <a:lnTo>
                    <a:pt x="83" y="31"/>
                  </a:lnTo>
                  <a:lnTo>
                    <a:pt x="85" y="41"/>
                  </a:lnTo>
                  <a:lnTo>
                    <a:pt x="85" y="36"/>
                  </a:lnTo>
                  <a:lnTo>
                    <a:pt x="86" y="53"/>
                  </a:lnTo>
                  <a:lnTo>
                    <a:pt x="86" y="52"/>
                  </a:lnTo>
                  <a:lnTo>
                    <a:pt x="88" y="55"/>
                  </a:lnTo>
                  <a:lnTo>
                    <a:pt x="88" y="60"/>
                  </a:lnTo>
                  <a:lnTo>
                    <a:pt x="89" y="64"/>
                  </a:lnTo>
                  <a:lnTo>
                    <a:pt x="90" y="68"/>
                  </a:lnTo>
                  <a:lnTo>
                    <a:pt x="90" y="69"/>
                  </a:lnTo>
                  <a:lnTo>
                    <a:pt x="91" y="71"/>
                  </a:lnTo>
                  <a:lnTo>
                    <a:pt x="91" y="79"/>
                  </a:lnTo>
                  <a:lnTo>
                    <a:pt x="94" y="80"/>
                  </a:lnTo>
                  <a:lnTo>
                    <a:pt x="96" y="83"/>
                  </a:lnTo>
                  <a:lnTo>
                    <a:pt x="96" y="85"/>
                  </a:lnTo>
                  <a:lnTo>
                    <a:pt x="97" y="86"/>
                  </a:lnTo>
                  <a:lnTo>
                    <a:pt x="97" y="90"/>
                  </a:lnTo>
                  <a:lnTo>
                    <a:pt x="99" y="96"/>
                  </a:lnTo>
                  <a:lnTo>
                    <a:pt x="99" y="99"/>
                  </a:lnTo>
                  <a:lnTo>
                    <a:pt x="100" y="102"/>
                  </a:lnTo>
                  <a:lnTo>
                    <a:pt x="101" y="105"/>
                  </a:lnTo>
                  <a:lnTo>
                    <a:pt x="101" y="108"/>
                  </a:lnTo>
                  <a:lnTo>
                    <a:pt x="102" y="115"/>
                  </a:lnTo>
                  <a:lnTo>
                    <a:pt x="102" y="116"/>
                  </a:lnTo>
                  <a:lnTo>
                    <a:pt x="104" y="119"/>
                  </a:lnTo>
                  <a:lnTo>
                    <a:pt x="104" y="122"/>
                  </a:lnTo>
                  <a:lnTo>
                    <a:pt x="105" y="128"/>
                  </a:lnTo>
                  <a:lnTo>
                    <a:pt x="107" y="133"/>
                  </a:lnTo>
                  <a:lnTo>
                    <a:pt x="107" y="128"/>
                  </a:lnTo>
                  <a:lnTo>
                    <a:pt x="108" y="138"/>
                  </a:lnTo>
                  <a:lnTo>
                    <a:pt x="108" y="140"/>
                  </a:lnTo>
                  <a:lnTo>
                    <a:pt x="110" y="140"/>
                  </a:lnTo>
                  <a:lnTo>
                    <a:pt x="110" y="144"/>
                  </a:lnTo>
                  <a:lnTo>
                    <a:pt x="113" y="147"/>
                  </a:lnTo>
                  <a:lnTo>
                    <a:pt x="113" y="147"/>
                  </a:lnTo>
                  <a:lnTo>
                    <a:pt x="113" y="150"/>
                  </a:lnTo>
                  <a:lnTo>
                    <a:pt x="115" y="153"/>
                  </a:lnTo>
                  <a:lnTo>
                    <a:pt x="115" y="159"/>
                  </a:lnTo>
                  <a:lnTo>
                    <a:pt x="116" y="156"/>
                  </a:lnTo>
                  <a:lnTo>
                    <a:pt x="116" y="160"/>
                  </a:lnTo>
                  <a:lnTo>
                    <a:pt x="118" y="158"/>
                  </a:lnTo>
                  <a:lnTo>
                    <a:pt x="119" y="167"/>
                  </a:lnTo>
                  <a:lnTo>
                    <a:pt x="119" y="170"/>
                  </a:lnTo>
                  <a:lnTo>
                    <a:pt x="121" y="172"/>
                  </a:lnTo>
                  <a:lnTo>
                    <a:pt x="121" y="178"/>
                  </a:lnTo>
                  <a:lnTo>
                    <a:pt x="122" y="181"/>
                  </a:lnTo>
                  <a:lnTo>
                    <a:pt x="122" y="184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24" y="187"/>
                  </a:lnTo>
                  <a:lnTo>
                    <a:pt x="126" y="193"/>
                  </a:lnTo>
                  <a:lnTo>
                    <a:pt x="126" y="194"/>
                  </a:lnTo>
                  <a:lnTo>
                    <a:pt x="127" y="197"/>
                  </a:lnTo>
                  <a:lnTo>
                    <a:pt x="127" y="201"/>
                  </a:lnTo>
                  <a:lnTo>
                    <a:pt x="130" y="201"/>
                  </a:lnTo>
                  <a:lnTo>
                    <a:pt x="132" y="202"/>
                  </a:lnTo>
                  <a:lnTo>
                    <a:pt x="132" y="205"/>
                  </a:lnTo>
                  <a:lnTo>
                    <a:pt x="133" y="205"/>
                  </a:lnTo>
                  <a:lnTo>
                    <a:pt x="133" y="210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6" y="211"/>
                  </a:lnTo>
                  <a:lnTo>
                    <a:pt x="137" y="216"/>
                  </a:lnTo>
                  <a:lnTo>
                    <a:pt x="137" y="220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40" y="223"/>
                  </a:lnTo>
                  <a:lnTo>
                    <a:pt x="141" y="227"/>
                  </a:lnTo>
                  <a:lnTo>
                    <a:pt x="141" y="229"/>
                  </a:lnTo>
                  <a:lnTo>
                    <a:pt x="143" y="233"/>
                  </a:lnTo>
                  <a:lnTo>
                    <a:pt x="143" y="233"/>
                  </a:lnTo>
                  <a:lnTo>
                    <a:pt x="144" y="235"/>
                  </a:lnTo>
                  <a:lnTo>
                    <a:pt x="144" y="241"/>
                  </a:lnTo>
                  <a:lnTo>
                    <a:pt x="146" y="249"/>
                  </a:lnTo>
                  <a:lnTo>
                    <a:pt x="148" y="244"/>
                  </a:lnTo>
                  <a:lnTo>
                    <a:pt x="148" y="249"/>
                  </a:lnTo>
                  <a:lnTo>
                    <a:pt x="149" y="249"/>
                  </a:lnTo>
                  <a:lnTo>
                    <a:pt x="149" y="249"/>
                  </a:lnTo>
                  <a:lnTo>
                    <a:pt x="151" y="252"/>
                  </a:lnTo>
                  <a:lnTo>
                    <a:pt x="151" y="256"/>
                  </a:lnTo>
                  <a:lnTo>
                    <a:pt x="152" y="254"/>
                  </a:lnTo>
                  <a:lnTo>
                    <a:pt x="152" y="238"/>
                  </a:lnTo>
                  <a:lnTo>
                    <a:pt x="154" y="263"/>
                  </a:lnTo>
                  <a:lnTo>
                    <a:pt x="155" y="263"/>
                  </a:lnTo>
                  <a:lnTo>
                    <a:pt x="155" y="246"/>
                  </a:lnTo>
                  <a:lnTo>
                    <a:pt x="157" y="246"/>
                  </a:lnTo>
                  <a:lnTo>
                    <a:pt x="157" y="265"/>
                  </a:lnTo>
                  <a:lnTo>
                    <a:pt x="158" y="247"/>
                  </a:lnTo>
                  <a:lnTo>
                    <a:pt x="160" y="273"/>
                  </a:lnTo>
                  <a:lnTo>
                    <a:pt x="160" y="251"/>
                  </a:lnTo>
                  <a:lnTo>
                    <a:pt x="160" y="252"/>
                  </a:lnTo>
                  <a:lnTo>
                    <a:pt x="160" y="252"/>
                  </a:lnTo>
                  <a:lnTo>
                    <a:pt x="162" y="273"/>
                  </a:lnTo>
                  <a:lnTo>
                    <a:pt x="162" y="271"/>
                  </a:lnTo>
                  <a:lnTo>
                    <a:pt x="163" y="261"/>
                  </a:lnTo>
                  <a:lnTo>
                    <a:pt x="165" y="263"/>
                  </a:lnTo>
                  <a:lnTo>
                    <a:pt x="165" y="261"/>
                  </a:lnTo>
                  <a:lnTo>
                    <a:pt x="168" y="261"/>
                  </a:lnTo>
                  <a:lnTo>
                    <a:pt x="168" y="266"/>
                  </a:lnTo>
                  <a:lnTo>
                    <a:pt x="169" y="269"/>
                  </a:lnTo>
                  <a:lnTo>
                    <a:pt x="169" y="271"/>
                  </a:lnTo>
                  <a:lnTo>
                    <a:pt x="171" y="273"/>
                  </a:lnTo>
                  <a:lnTo>
                    <a:pt x="171" y="273"/>
                  </a:lnTo>
                  <a:lnTo>
                    <a:pt x="171" y="276"/>
                  </a:lnTo>
                  <a:lnTo>
                    <a:pt x="173" y="275"/>
                  </a:lnTo>
                  <a:lnTo>
                    <a:pt x="173" y="275"/>
                  </a:lnTo>
                  <a:lnTo>
                    <a:pt x="174" y="279"/>
                  </a:lnTo>
                  <a:lnTo>
                    <a:pt x="174" y="276"/>
                  </a:lnTo>
                  <a:lnTo>
                    <a:pt x="176" y="279"/>
                  </a:lnTo>
                  <a:lnTo>
                    <a:pt x="176" y="282"/>
                  </a:lnTo>
                  <a:lnTo>
                    <a:pt x="177" y="283"/>
                  </a:lnTo>
                  <a:lnTo>
                    <a:pt x="179" y="283"/>
                  </a:lnTo>
                  <a:lnTo>
                    <a:pt x="179" y="279"/>
                  </a:lnTo>
                  <a:lnTo>
                    <a:pt x="180" y="285"/>
                  </a:lnTo>
                  <a:lnTo>
                    <a:pt x="180" y="283"/>
                  </a:lnTo>
                  <a:lnTo>
                    <a:pt x="182" y="285"/>
                  </a:lnTo>
                  <a:lnTo>
                    <a:pt x="182" y="285"/>
                  </a:lnTo>
                  <a:lnTo>
                    <a:pt x="182" y="292"/>
                  </a:lnTo>
                  <a:lnTo>
                    <a:pt x="185" y="287"/>
                  </a:lnTo>
                  <a:lnTo>
                    <a:pt x="185" y="288"/>
                  </a:lnTo>
                  <a:lnTo>
                    <a:pt x="187" y="290"/>
                  </a:lnTo>
                  <a:lnTo>
                    <a:pt x="187" y="295"/>
                  </a:lnTo>
                  <a:lnTo>
                    <a:pt x="188" y="292"/>
                  </a:lnTo>
                  <a:lnTo>
                    <a:pt x="190" y="295"/>
                  </a:lnTo>
                  <a:lnTo>
                    <a:pt x="190" y="295"/>
                  </a:lnTo>
                  <a:lnTo>
                    <a:pt x="191" y="295"/>
                  </a:lnTo>
                  <a:lnTo>
                    <a:pt x="191" y="293"/>
                  </a:lnTo>
                  <a:lnTo>
                    <a:pt x="193" y="297"/>
                  </a:lnTo>
                  <a:lnTo>
                    <a:pt x="193" y="297"/>
                  </a:lnTo>
                  <a:lnTo>
                    <a:pt x="194" y="297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6" y="305"/>
                  </a:lnTo>
                  <a:lnTo>
                    <a:pt x="196" y="303"/>
                  </a:lnTo>
                  <a:lnTo>
                    <a:pt x="198" y="305"/>
                  </a:lnTo>
                  <a:lnTo>
                    <a:pt x="198" y="303"/>
                  </a:lnTo>
                  <a:lnTo>
                    <a:pt x="199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4" y="309"/>
                  </a:lnTo>
                  <a:lnTo>
                    <a:pt x="204" y="308"/>
                  </a:lnTo>
                  <a:lnTo>
                    <a:pt x="205" y="309"/>
                  </a:lnTo>
                  <a:lnTo>
                    <a:pt x="207" y="309"/>
                  </a:lnTo>
                  <a:lnTo>
                    <a:pt x="207" y="309"/>
                  </a:lnTo>
                  <a:lnTo>
                    <a:pt x="207" y="311"/>
                  </a:lnTo>
                  <a:lnTo>
                    <a:pt x="207" y="311"/>
                  </a:lnTo>
                  <a:lnTo>
                    <a:pt x="209" y="315"/>
                  </a:lnTo>
                  <a:lnTo>
                    <a:pt x="209" y="317"/>
                  </a:lnTo>
                  <a:lnTo>
                    <a:pt x="210" y="317"/>
                  </a:lnTo>
                  <a:lnTo>
                    <a:pt x="212" y="317"/>
                  </a:lnTo>
                  <a:lnTo>
                    <a:pt x="212" y="318"/>
                  </a:lnTo>
                  <a:lnTo>
                    <a:pt x="213" y="317"/>
                  </a:lnTo>
                  <a:lnTo>
                    <a:pt x="213" y="323"/>
                  </a:lnTo>
                  <a:lnTo>
                    <a:pt x="215" y="321"/>
                  </a:lnTo>
                  <a:lnTo>
                    <a:pt x="215" y="321"/>
                  </a:lnTo>
                  <a:lnTo>
                    <a:pt x="216" y="324"/>
                  </a:lnTo>
                  <a:lnTo>
                    <a:pt x="216" y="324"/>
                  </a:lnTo>
                  <a:lnTo>
                    <a:pt x="218" y="328"/>
                  </a:lnTo>
                  <a:lnTo>
                    <a:pt x="218" y="326"/>
                  </a:lnTo>
                  <a:lnTo>
                    <a:pt x="218" y="323"/>
                  </a:lnTo>
                  <a:lnTo>
                    <a:pt x="221" y="328"/>
                  </a:lnTo>
                  <a:lnTo>
                    <a:pt x="221" y="324"/>
                  </a:lnTo>
                  <a:lnTo>
                    <a:pt x="223" y="334"/>
                  </a:lnTo>
                  <a:lnTo>
                    <a:pt x="224" y="331"/>
                  </a:lnTo>
                  <a:lnTo>
                    <a:pt x="224" y="334"/>
                  </a:lnTo>
                  <a:lnTo>
                    <a:pt x="226" y="338"/>
                  </a:lnTo>
                  <a:lnTo>
                    <a:pt x="226" y="342"/>
                  </a:lnTo>
                  <a:lnTo>
                    <a:pt x="227" y="344"/>
                  </a:lnTo>
                  <a:lnTo>
                    <a:pt x="227" y="344"/>
                  </a:lnTo>
                  <a:lnTo>
                    <a:pt x="229" y="351"/>
                  </a:lnTo>
                  <a:lnTo>
                    <a:pt x="230" y="353"/>
                  </a:lnTo>
                  <a:lnTo>
                    <a:pt x="230" y="357"/>
                  </a:lnTo>
                  <a:lnTo>
                    <a:pt x="231" y="358"/>
                  </a:lnTo>
                  <a:lnTo>
                    <a:pt x="231" y="364"/>
                  </a:lnTo>
                  <a:lnTo>
                    <a:pt x="232" y="367"/>
                  </a:lnTo>
                  <a:lnTo>
                    <a:pt x="232" y="369"/>
                  </a:lnTo>
                  <a:lnTo>
                    <a:pt x="234" y="373"/>
                  </a:lnTo>
                  <a:lnTo>
                    <a:pt x="235" y="376"/>
                  </a:lnTo>
                  <a:lnTo>
                    <a:pt x="235" y="384"/>
                  </a:lnTo>
                  <a:lnTo>
                    <a:pt x="237" y="387"/>
                  </a:lnTo>
                  <a:lnTo>
                    <a:pt x="237" y="387"/>
                  </a:lnTo>
                  <a:lnTo>
                    <a:pt x="239" y="391"/>
                  </a:lnTo>
                  <a:lnTo>
                    <a:pt x="239" y="394"/>
                  </a:lnTo>
                  <a:lnTo>
                    <a:pt x="241" y="398"/>
                  </a:lnTo>
                  <a:lnTo>
                    <a:pt x="241" y="400"/>
                  </a:lnTo>
                  <a:lnTo>
                    <a:pt x="242" y="402"/>
                  </a:lnTo>
                  <a:lnTo>
                    <a:pt x="243" y="402"/>
                  </a:lnTo>
                  <a:lnTo>
                    <a:pt x="243" y="409"/>
                  </a:lnTo>
                  <a:lnTo>
                    <a:pt x="245" y="413"/>
                  </a:lnTo>
                  <a:lnTo>
                    <a:pt x="245" y="412"/>
                  </a:lnTo>
                  <a:lnTo>
                    <a:pt x="246" y="418"/>
                  </a:lnTo>
                  <a:lnTo>
                    <a:pt x="248" y="418"/>
                  </a:lnTo>
                  <a:lnTo>
                    <a:pt x="248" y="422"/>
                  </a:lnTo>
                  <a:lnTo>
                    <a:pt x="249" y="421"/>
                  </a:lnTo>
                  <a:lnTo>
                    <a:pt x="249" y="428"/>
                  </a:lnTo>
                  <a:lnTo>
                    <a:pt x="251" y="425"/>
                  </a:lnTo>
                  <a:lnTo>
                    <a:pt x="251" y="428"/>
                  </a:lnTo>
                  <a:lnTo>
                    <a:pt x="252" y="428"/>
                  </a:lnTo>
                  <a:lnTo>
                    <a:pt x="253" y="437"/>
                  </a:lnTo>
                  <a:lnTo>
                    <a:pt x="253" y="434"/>
                  </a:lnTo>
                  <a:lnTo>
                    <a:pt x="254" y="440"/>
                  </a:lnTo>
                  <a:lnTo>
                    <a:pt x="254" y="439"/>
                  </a:lnTo>
                  <a:lnTo>
                    <a:pt x="256" y="443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6" name="Freeform 4122"/>
            <p:cNvSpPr>
              <a:spLocks/>
            </p:cNvSpPr>
            <p:nvPr/>
          </p:nvSpPr>
          <p:spPr bwMode="auto">
            <a:xfrm>
              <a:off x="30921325" y="16173451"/>
              <a:ext cx="404813" cy="847725"/>
            </a:xfrm>
            <a:custGeom>
              <a:avLst/>
              <a:gdLst>
                <a:gd name="T0" fmla="*/ 4 w 255"/>
                <a:gd name="T1" fmla="*/ 525 h 534"/>
                <a:gd name="T2" fmla="*/ 8 w 255"/>
                <a:gd name="T3" fmla="*/ 526 h 534"/>
                <a:gd name="T4" fmla="*/ 12 w 255"/>
                <a:gd name="T5" fmla="*/ 533 h 534"/>
                <a:gd name="T6" fmla="*/ 16 w 255"/>
                <a:gd name="T7" fmla="*/ 534 h 534"/>
                <a:gd name="T8" fmla="*/ 22 w 255"/>
                <a:gd name="T9" fmla="*/ 530 h 534"/>
                <a:gd name="T10" fmla="*/ 26 w 255"/>
                <a:gd name="T11" fmla="*/ 530 h 534"/>
                <a:gd name="T12" fmla="*/ 30 w 255"/>
                <a:gd name="T13" fmla="*/ 526 h 534"/>
                <a:gd name="T14" fmla="*/ 33 w 255"/>
                <a:gd name="T15" fmla="*/ 521 h 534"/>
                <a:gd name="T16" fmla="*/ 38 w 255"/>
                <a:gd name="T17" fmla="*/ 528 h 534"/>
                <a:gd name="T18" fmla="*/ 42 w 255"/>
                <a:gd name="T19" fmla="*/ 528 h 534"/>
                <a:gd name="T20" fmla="*/ 47 w 255"/>
                <a:gd name="T21" fmla="*/ 525 h 534"/>
                <a:gd name="T22" fmla="*/ 50 w 255"/>
                <a:gd name="T23" fmla="*/ 522 h 534"/>
                <a:gd name="T24" fmla="*/ 55 w 255"/>
                <a:gd name="T25" fmla="*/ 416 h 534"/>
                <a:gd name="T26" fmla="*/ 61 w 255"/>
                <a:gd name="T27" fmla="*/ 166 h 534"/>
                <a:gd name="T28" fmla="*/ 63 w 255"/>
                <a:gd name="T29" fmla="*/ 25 h 534"/>
                <a:gd name="T30" fmla="*/ 67 w 255"/>
                <a:gd name="T31" fmla="*/ 4 h 534"/>
                <a:gd name="T32" fmla="*/ 72 w 255"/>
                <a:gd name="T33" fmla="*/ 9 h 534"/>
                <a:gd name="T34" fmla="*/ 77 w 255"/>
                <a:gd name="T35" fmla="*/ 28 h 534"/>
                <a:gd name="T36" fmla="*/ 81 w 255"/>
                <a:gd name="T37" fmla="*/ 42 h 534"/>
                <a:gd name="T38" fmla="*/ 85 w 255"/>
                <a:gd name="T39" fmla="*/ 67 h 534"/>
                <a:gd name="T40" fmla="*/ 89 w 255"/>
                <a:gd name="T41" fmla="*/ 81 h 534"/>
                <a:gd name="T42" fmla="*/ 95 w 255"/>
                <a:gd name="T43" fmla="*/ 104 h 534"/>
                <a:gd name="T44" fmla="*/ 97 w 255"/>
                <a:gd name="T45" fmla="*/ 113 h 534"/>
                <a:gd name="T46" fmla="*/ 102 w 255"/>
                <a:gd name="T47" fmla="*/ 132 h 534"/>
                <a:gd name="T48" fmla="*/ 106 w 255"/>
                <a:gd name="T49" fmla="*/ 143 h 534"/>
                <a:gd name="T50" fmla="*/ 111 w 255"/>
                <a:gd name="T51" fmla="*/ 163 h 534"/>
                <a:gd name="T52" fmla="*/ 116 w 255"/>
                <a:gd name="T53" fmla="*/ 176 h 534"/>
                <a:gd name="T54" fmla="*/ 119 w 255"/>
                <a:gd name="T55" fmla="*/ 184 h 534"/>
                <a:gd name="T56" fmla="*/ 124 w 255"/>
                <a:gd name="T57" fmla="*/ 193 h 534"/>
                <a:gd name="T58" fmla="*/ 127 w 255"/>
                <a:gd name="T59" fmla="*/ 200 h 534"/>
                <a:gd name="T60" fmla="*/ 132 w 255"/>
                <a:gd name="T61" fmla="*/ 214 h 534"/>
                <a:gd name="T62" fmla="*/ 136 w 255"/>
                <a:gd name="T63" fmla="*/ 222 h 534"/>
                <a:gd name="T64" fmla="*/ 141 w 255"/>
                <a:gd name="T65" fmla="*/ 226 h 534"/>
                <a:gd name="T66" fmla="*/ 144 w 255"/>
                <a:gd name="T67" fmla="*/ 241 h 534"/>
                <a:gd name="T68" fmla="*/ 150 w 255"/>
                <a:gd name="T69" fmla="*/ 246 h 534"/>
                <a:gd name="T70" fmla="*/ 154 w 255"/>
                <a:gd name="T71" fmla="*/ 249 h 534"/>
                <a:gd name="T72" fmla="*/ 158 w 255"/>
                <a:gd name="T73" fmla="*/ 255 h 534"/>
                <a:gd name="T74" fmla="*/ 161 w 255"/>
                <a:gd name="T75" fmla="*/ 262 h 534"/>
                <a:gd name="T76" fmla="*/ 166 w 255"/>
                <a:gd name="T77" fmla="*/ 262 h 534"/>
                <a:gd name="T78" fmla="*/ 171 w 255"/>
                <a:gd name="T79" fmla="*/ 272 h 534"/>
                <a:gd name="T80" fmla="*/ 175 w 255"/>
                <a:gd name="T81" fmla="*/ 284 h 534"/>
                <a:gd name="T82" fmla="*/ 179 w 255"/>
                <a:gd name="T83" fmla="*/ 282 h 534"/>
                <a:gd name="T84" fmla="*/ 185 w 255"/>
                <a:gd name="T85" fmla="*/ 283 h 534"/>
                <a:gd name="T86" fmla="*/ 189 w 255"/>
                <a:gd name="T87" fmla="*/ 289 h 534"/>
                <a:gd name="T88" fmla="*/ 191 w 255"/>
                <a:gd name="T89" fmla="*/ 292 h 534"/>
                <a:gd name="T90" fmla="*/ 196 w 255"/>
                <a:gd name="T91" fmla="*/ 301 h 534"/>
                <a:gd name="T92" fmla="*/ 200 w 255"/>
                <a:gd name="T93" fmla="*/ 296 h 534"/>
                <a:gd name="T94" fmla="*/ 205 w 255"/>
                <a:gd name="T95" fmla="*/ 301 h 534"/>
                <a:gd name="T96" fmla="*/ 210 w 255"/>
                <a:gd name="T97" fmla="*/ 299 h 534"/>
                <a:gd name="T98" fmla="*/ 213 w 255"/>
                <a:gd name="T99" fmla="*/ 301 h 534"/>
                <a:gd name="T100" fmla="*/ 218 w 255"/>
                <a:gd name="T101" fmla="*/ 308 h 534"/>
                <a:gd name="T102" fmla="*/ 224 w 255"/>
                <a:gd name="T103" fmla="*/ 318 h 534"/>
                <a:gd name="T104" fmla="*/ 227 w 255"/>
                <a:gd name="T105" fmla="*/ 334 h 534"/>
                <a:gd name="T106" fmla="*/ 230 w 255"/>
                <a:gd name="T107" fmla="*/ 352 h 534"/>
                <a:gd name="T108" fmla="*/ 235 w 255"/>
                <a:gd name="T109" fmla="*/ 364 h 534"/>
                <a:gd name="T110" fmla="*/ 240 w 255"/>
                <a:gd name="T111" fmla="*/ 383 h 534"/>
                <a:gd name="T112" fmla="*/ 244 w 255"/>
                <a:gd name="T113" fmla="*/ 392 h 534"/>
                <a:gd name="T114" fmla="*/ 248 w 255"/>
                <a:gd name="T115" fmla="*/ 405 h 534"/>
                <a:gd name="T116" fmla="*/ 252 w 255"/>
                <a:gd name="T117" fmla="*/ 423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534">
                  <a:moveTo>
                    <a:pt x="0" y="523"/>
                  </a:moveTo>
                  <a:lnTo>
                    <a:pt x="2" y="523"/>
                  </a:lnTo>
                  <a:lnTo>
                    <a:pt x="2" y="530"/>
                  </a:lnTo>
                  <a:lnTo>
                    <a:pt x="4" y="526"/>
                  </a:lnTo>
                  <a:lnTo>
                    <a:pt x="4" y="525"/>
                  </a:lnTo>
                  <a:lnTo>
                    <a:pt x="5" y="529"/>
                  </a:lnTo>
                  <a:lnTo>
                    <a:pt x="5" y="526"/>
                  </a:lnTo>
                  <a:lnTo>
                    <a:pt x="6" y="528"/>
                  </a:lnTo>
                  <a:lnTo>
                    <a:pt x="8" y="525"/>
                  </a:lnTo>
                  <a:lnTo>
                    <a:pt x="8" y="526"/>
                  </a:lnTo>
                  <a:lnTo>
                    <a:pt x="9" y="528"/>
                  </a:lnTo>
                  <a:lnTo>
                    <a:pt x="9" y="530"/>
                  </a:lnTo>
                  <a:lnTo>
                    <a:pt x="11" y="528"/>
                  </a:lnTo>
                  <a:lnTo>
                    <a:pt x="12" y="532"/>
                  </a:lnTo>
                  <a:lnTo>
                    <a:pt x="12" y="533"/>
                  </a:lnTo>
                  <a:lnTo>
                    <a:pt x="13" y="529"/>
                  </a:lnTo>
                  <a:lnTo>
                    <a:pt x="13" y="528"/>
                  </a:lnTo>
                  <a:lnTo>
                    <a:pt x="15" y="533"/>
                  </a:lnTo>
                  <a:lnTo>
                    <a:pt x="15" y="530"/>
                  </a:lnTo>
                  <a:lnTo>
                    <a:pt x="16" y="534"/>
                  </a:lnTo>
                  <a:lnTo>
                    <a:pt x="17" y="532"/>
                  </a:lnTo>
                  <a:lnTo>
                    <a:pt x="17" y="528"/>
                  </a:lnTo>
                  <a:lnTo>
                    <a:pt x="20" y="530"/>
                  </a:lnTo>
                  <a:lnTo>
                    <a:pt x="20" y="532"/>
                  </a:lnTo>
                  <a:lnTo>
                    <a:pt x="22" y="530"/>
                  </a:lnTo>
                  <a:lnTo>
                    <a:pt x="22" y="528"/>
                  </a:lnTo>
                  <a:lnTo>
                    <a:pt x="23" y="528"/>
                  </a:lnTo>
                  <a:lnTo>
                    <a:pt x="23" y="530"/>
                  </a:lnTo>
                  <a:lnTo>
                    <a:pt x="25" y="529"/>
                  </a:lnTo>
                  <a:lnTo>
                    <a:pt x="26" y="530"/>
                  </a:lnTo>
                  <a:lnTo>
                    <a:pt x="26" y="532"/>
                  </a:lnTo>
                  <a:lnTo>
                    <a:pt x="27" y="533"/>
                  </a:lnTo>
                  <a:lnTo>
                    <a:pt x="27" y="534"/>
                  </a:lnTo>
                  <a:lnTo>
                    <a:pt x="28" y="523"/>
                  </a:lnTo>
                  <a:lnTo>
                    <a:pt x="30" y="526"/>
                  </a:lnTo>
                  <a:lnTo>
                    <a:pt x="30" y="530"/>
                  </a:lnTo>
                  <a:lnTo>
                    <a:pt x="31" y="526"/>
                  </a:lnTo>
                  <a:lnTo>
                    <a:pt x="31" y="525"/>
                  </a:lnTo>
                  <a:lnTo>
                    <a:pt x="33" y="530"/>
                  </a:lnTo>
                  <a:lnTo>
                    <a:pt x="33" y="521"/>
                  </a:lnTo>
                  <a:lnTo>
                    <a:pt x="34" y="525"/>
                  </a:lnTo>
                  <a:lnTo>
                    <a:pt x="36" y="530"/>
                  </a:lnTo>
                  <a:lnTo>
                    <a:pt x="36" y="525"/>
                  </a:lnTo>
                  <a:lnTo>
                    <a:pt x="38" y="529"/>
                  </a:lnTo>
                  <a:lnTo>
                    <a:pt x="38" y="528"/>
                  </a:lnTo>
                  <a:lnTo>
                    <a:pt x="39" y="526"/>
                  </a:lnTo>
                  <a:lnTo>
                    <a:pt x="39" y="522"/>
                  </a:lnTo>
                  <a:lnTo>
                    <a:pt x="41" y="530"/>
                  </a:lnTo>
                  <a:lnTo>
                    <a:pt x="42" y="523"/>
                  </a:lnTo>
                  <a:lnTo>
                    <a:pt x="42" y="528"/>
                  </a:lnTo>
                  <a:lnTo>
                    <a:pt x="44" y="529"/>
                  </a:lnTo>
                  <a:lnTo>
                    <a:pt x="44" y="528"/>
                  </a:lnTo>
                  <a:lnTo>
                    <a:pt x="45" y="526"/>
                  </a:lnTo>
                  <a:lnTo>
                    <a:pt x="45" y="529"/>
                  </a:lnTo>
                  <a:lnTo>
                    <a:pt x="47" y="525"/>
                  </a:lnTo>
                  <a:lnTo>
                    <a:pt x="47" y="530"/>
                  </a:lnTo>
                  <a:lnTo>
                    <a:pt x="48" y="533"/>
                  </a:lnTo>
                  <a:lnTo>
                    <a:pt x="49" y="529"/>
                  </a:lnTo>
                  <a:lnTo>
                    <a:pt x="49" y="523"/>
                  </a:lnTo>
                  <a:lnTo>
                    <a:pt x="50" y="522"/>
                  </a:lnTo>
                  <a:lnTo>
                    <a:pt x="50" y="522"/>
                  </a:lnTo>
                  <a:lnTo>
                    <a:pt x="52" y="511"/>
                  </a:lnTo>
                  <a:lnTo>
                    <a:pt x="53" y="484"/>
                  </a:lnTo>
                  <a:lnTo>
                    <a:pt x="53" y="456"/>
                  </a:lnTo>
                  <a:lnTo>
                    <a:pt x="55" y="416"/>
                  </a:lnTo>
                  <a:lnTo>
                    <a:pt x="55" y="363"/>
                  </a:lnTo>
                  <a:lnTo>
                    <a:pt x="58" y="318"/>
                  </a:lnTo>
                  <a:lnTo>
                    <a:pt x="59" y="263"/>
                  </a:lnTo>
                  <a:lnTo>
                    <a:pt x="59" y="215"/>
                  </a:lnTo>
                  <a:lnTo>
                    <a:pt x="61" y="166"/>
                  </a:lnTo>
                  <a:lnTo>
                    <a:pt x="61" y="126"/>
                  </a:lnTo>
                  <a:lnTo>
                    <a:pt x="61" y="94"/>
                  </a:lnTo>
                  <a:lnTo>
                    <a:pt x="61" y="65"/>
                  </a:lnTo>
                  <a:lnTo>
                    <a:pt x="63" y="40"/>
                  </a:lnTo>
                  <a:lnTo>
                    <a:pt x="63" y="25"/>
                  </a:lnTo>
                  <a:lnTo>
                    <a:pt x="64" y="15"/>
                  </a:lnTo>
                  <a:lnTo>
                    <a:pt x="66" y="4"/>
                  </a:lnTo>
                  <a:lnTo>
                    <a:pt x="66" y="0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9"/>
                  </a:lnTo>
                  <a:lnTo>
                    <a:pt x="72" y="7"/>
                  </a:lnTo>
                  <a:lnTo>
                    <a:pt x="72" y="15"/>
                  </a:lnTo>
                  <a:lnTo>
                    <a:pt x="75" y="12"/>
                  </a:lnTo>
                  <a:lnTo>
                    <a:pt x="77" y="22"/>
                  </a:lnTo>
                  <a:lnTo>
                    <a:pt x="77" y="28"/>
                  </a:lnTo>
                  <a:lnTo>
                    <a:pt x="78" y="29"/>
                  </a:lnTo>
                  <a:lnTo>
                    <a:pt x="78" y="33"/>
                  </a:lnTo>
                  <a:lnTo>
                    <a:pt x="80" y="33"/>
                  </a:lnTo>
                  <a:lnTo>
                    <a:pt x="80" y="43"/>
                  </a:lnTo>
                  <a:lnTo>
                    <a:pt x="81" y="42"/>
                  </a:lnTo>
                  <a:lnTo>
                    <a:pt x="83" y="48"/>
                  </a:lnTo>
                  <a:lnTo>
                    <a:pt x="83" y="53"/>
                  </a:lnTo>
                  <a:lnTo>
                    <a:pt x="83" y="54"/>
                  </a:lnTo>
                  <a:lnTo>
                    <a:pt x="83" y="59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6" y="76"/>
                  </a:lnTo>
                  <a:lnTo>
                    <a:pt x="86" y="81"/>
                  </a:lnTo>
                  <a:lnTo>
                    <a:pt x="88" y="78"/>
                  </a:lnTo>
                  <a:lnTo>
                    <a:pt x="89" y="81"/>
                  </a:lnTo>
                  <a:lnTo>
                    <a:pt x="89" y="88"/>
                  </a:lnTo>
                  <a:lnTo>
                    <a:pt x="91" y="94"/>
                  </a:lnTo>
                  <a:lnTo>
                    <a:pt x="91" y="94"/>
                  </a:lnTo>
                  <a:lnTo>
                    <a:pt x="94" y="94"/>
                  </a:lnTo>
                  <a:lnTo>
                    <a:pt x="95" y="104"/>
                  </a:lnTo>
                  <a:lnTo>
                    <a:pt x="95" y="102"/>
                  </a:lnTo>
                  <a:lnTo>
                    <a:pt x="96" y="105"/>
                  </a:lnTo>
                  <a:lnTo>
                    <a:pt x="96" y="105"/>
                  </a:lnTo>
                  <a:lnTo>
                    <a:pt x="97" y="110"/>
                  </a:lnTo>
                  <a:lnTo>
                    <a:pt x="97" y="113"/>
                  </a:lnTo>
                  <a:lnTo>
                    <a:pt x="99" y="121"/>
                  </a:lnTo>
                  <a:lnTo>
                    <a:pt x="100" y="122"/>
                  </a:lnTo>
                  <a:lnTo>
                    <a:pt x="100" y="122"/>
                  </a:lnTo>
                  <a:lnTo>
                    <a:pt x="102" y="132"/>
                  </a:lnTo>
                  <a:lnTo>
                    <a:pt x="102" y="132"/>
                  </a:lnTo>
                  <a:lnTo>
                    <a:pt x="103" y="131"/>
                  </a:lnTo>
                  <a:lnTo>
                    <a:pt x="103" y="138"/>
                  </a:lnTo>
                  <a:lnTo>
                    <a:pt x="105" y="137"/>
                  </a:lnTo>
                  <a:lnTo>
                    <a:pt x="106" y="143"/>
                  </a:lnTo>
                  <a:lnTo>
                    <a:pt x="106" y="143"/>
                  </a:lnTo>
                  <a:lnTo>
                    <a:pt x="107" y="151"/>
                  </a:lnTo>
                  <a:lnTo>
                    <a:pt x="107" y="150"/>
                  </a:lnTo>
                  <a:lnTo>
                    <a:pt x="108" y="156"/>
                  </a:lnTo>
                  <a:lnTo>
                    <a:pt x="108" y="160"/>
                  </a:lnTo>
                  <a:lnTo>
                    <a:pt x="111" y="163"/>
                  </a:lnTo>
                  <a:lnTo>
                    <a:pt x="111" y="163"/>
                  </a:lnTo>
                  <a:lnTo>
                    <a:pt x="113" y="162"/>
                  </a:lnTo>
                  <a:lnTo>
                    <a:pt x="114" y="168"/>
                  </a:lnTo>
                  <a:lnTo>
                    <a:pt x="114" y="171"/>
                  </a:lnTo>
                  <a:lnTo>
                    <a:pt x="116" y="176"/>
                  </a:lnTo>
                  <a:lnTo>
                    <a:pt x="116" y="177"/>
                  </a:lnTo>
                  <a:lnTo>
                    <a:pt x="117" y="176"/>
                  </a:lnTo>
                  <a:lnTo>
                    <a:pt x="119" y="180"/>
                  </a:lnTo>
                  <a:lnTo>
                    <a:pt x="119" y="182"/>
                  </a:lnTo>
                  <a:lnTo>
                    <a:pt x="119" y="184"/>
                  </a:lnTo>
                  <a:lnTo>
                    <a:pt x="119" y="186"/>
                  </a:lnTo>
                  <a:lnTo>
                    <a:pt x="121" y="189"/>
                  </a:lnTo>
                  <a:lnTo>
                    <a:pt x="122" y="191"/>
                  </a:lnTo>
                  <a:lnTo>
                    <a:pt x="122" y="193"/>
                  </a:lnTo>
                  <a:lnTo>
                    <a:pt x="124" y="193"/>
                  </a:lnTo>
                  <a:lnTo>
                    <a:pt x="124" y="196"/>
                  </a:lnTo>
                  <a:lnTo>
                    <a:pt x="125" y="196"/>
                  </a:lnTo>
                  <a:lnTo>
                    <a:pt x="125" y="199"/>
                  </a:lnTo>
                  <a:lnTo>
                    <a:pt x="127" y="200"/>
                  </a:lnTo>
                  <a:lnTo>
                    <a:pt x="127" y="200"/>
                  </a:lnTo>
                  <a:lnTo>
                    <a:pt x="130" y="203"/>
                  </a:lnTo>
                  <a:lnTo>
                    <a:pt x="131" y="210"/>
                  </a:lnTo>
                  <a:lnTo>
                    <a:pt x="131" y="213"/>
                  </a:lnTo>
                  <a:lnTo>
                    <a:pt x="132" y="211"/>
                  </a:lnTo>
                  <a:lnTo>
                    <a:pt x="132" y="214"/>
                  </a:lnTo>
                  <a:lnTo>
                    <a:pt x="133" y="217"/>
                  </a:lnTo>
                  <a:lnTo>
                    <a:pt x="133" y="215"/>
                  </a:lnTo>
                  <a:lnTo>
                    <a:pt x="135" y="219"/>
                  </a:lnTo>
                  <a:lnTo>
                    <a:pt x="136" y="215"/>
                  </a:lnTo>
                  <a:lnTo>
                    <a:pt x="136" y="222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9" y="227"/>
                  </a:lnTo>
                  <a:lnTo>
                    <a:pt x="141" y="225"/>
                  </a:lnTo>
                  <a:lnTo>
                    <a:pt x="141" y="226"/>
                  </a:lnTo>
                  <a:lnTo>
                    <a:pt x="142" y="229"/>
                  </a:lnTo>
                  <a:lnTo>
                    <a:pt x="142" y="236"/>
                  </a:lnTo>
                  <a:lnTo>
                    <a:pt x="143" y="236"/>
                  </a:lnTo>
                  <a:lnTo>
                    <a:pt x="143" y="236"/>
                  </a:lnTo>
                  <a:lnTo>
                    <a:pt x="144" y="241"/>
                  </a:lnTo>
                  <a:lnTo>
                    <a:pt x="146" y="239"/>
                  </a:lnTo>
                  <a:lnTo>
                    <a:pt x="146" y="244"/>
                  </a:lnTo>
                  <a:lnTo>
                    <a:pt x="149" y="241"/>
                  </a:lnTo>
                  <a:lnTo>
                    <a:pt x="149" y="243"/>
                  </a:lnTo>
                  <a:lnTo>
                    <a:pt x="150" y="246"/>
                  </a:lnTo>
                  <a:lnTo>
                    <a:pt x="150" y="243"/>
                  </a:lnTo>
                  <a:lnTo>
                    <a:pt x="152" y="249"/>
                  </a:lnTo>
                  <a:lnTo>
                    <a:pt x="152" y="249"/>
                  </a:lnTo>
                  <a:lnTo>
                    <a:pt x="153" y="253"/>
                  </a:lnTo>
                  <a:lnTo>
                    <a:pt x="154" y="249"/>
                  </a:lnTo>
                  <a:lnTo>
                    <a:pt x="154" y="249"/>
                  </a:lnTo>
                  <a:lnTo>
                    <a:pt x="155" y="253"/>
                  </a:lnTo>
                  <a:lnTo>
                    <a:pt x="155" y="253"/>
                  </a:lnTo>
                  <a:lnTo>
                    <a:pt x="157" y="256"/>
                  </a:lnTo>
                  <a:lnTo>
                    <a:pt x="158" y="255"/>
                  </a:lnTo>
                  <a:lnTo>
                    <a:pt x="158" y="262"/>
                  </a:lnTo>
                  <a:lnTo>
                    <a:pt x="160" y="260"/>
                  </a:lnTo>
                  <a:lnTo>
                    <a:pt x="160" y="266"/>
                  </a:lnTo>
                  <a:lnTo>
                    <a:pt x="161" y="262"/>
                  </a:lnTo>
                  <a:lnTo>
                    <a:pt x="161" y="262"/>
                  </a:lnTo>
                  <a:lnTo>
                    <a:pt x="163" y="268"/>
                  </a:lnTo>
                  <a:lnTo>
                    <a:pt x="164" y="268"/>
                  </a:lnTo>
                  <a:lnTo>
                    <a:pt x="164" y="266"/>
                  </a:lnTo>
                  <a:lnTo>
                    <a:pt x="166" y="265"/>
                  </a:lnTo>
                  <a:lnTo>
                    <a:pt x="166" y="262"/>
                  </a:lnTo>
                  <a:lnTo>
                    <a:pt x="168" y="270"/>
                  </a:lnTo>
                  <a:lnTo>
                    <a:pt x="168" y="271"/>
                  </a:lnTo>
                  <a:lnTo>
                    <a:pt x="169" y="272"/>
                  </a:lnTo>
                  <a:lnTo>
                    <a:pt x="171" y="274"/>
                  </a:lnTo>
                  <a:lnTo>
                    <a:pt x="171" y="272"/>
                  </a:lnTo>
                  <a:lnTo>
                    <a:pt x="172" y="270"/>
                  </a:lnTo>
                  <a:lnTo>
                    <a:pt x="172" y="280"/>
                  </a:lnTo>
                  <a:lnTo>
                    <a:pt x="174" y="274"/>
                  </a:lnTo>
                  <a:lnTo>
                    <a:pt x="174" y="275"/>
                  </a:lnTo>
                  <a:lnTo>
                    <a:pt x="175" y="284"/>
                  </a:lnTo>
                  <a:lnTo>
                    <a:pt x="175" y="279"/>
                  </a:lnTo>
                  <a:lnTo>
                    <a:pt x="177" y="277"/>
                  </a:lnTo>
                  <a:lnTo>
                    <a:pt x="177" y="280"/>
                  </a:lnTo>
                  <a:lnTo>
                    <a:pt x="177" y="282"/>
                  </a:lnTo>
                  <a:lnTo>
                    <a:pt x="179" y="282"/>
                  </a:lnTo>
                  <a:lnTo>
                    <a:pt x="179" y="284"/>
                  </a:lnTo>
                  <a:lnTo>
                    <a:pt x="180" y="284"/>
                  </a:lnTo>
                  <a:lnTo>
                    <a:pt x="182" y="284"/>
                  </a:lnTo>
                  <a:lnTo>
                    <a:pt x="182" y="283"/>
                  </a:lnTo>
                  <a:lnTo>
                    <a:pt x="185" y="283"/>
                  </a:lnTo>
                  <a:lnTo>
                    <a:pt x="185" y="290"/>
                  </a:lnTo>
                  <a:lnTo>
                    <a:pt x="186" y="286"/>
                  </a:lnTo>
                  <a:lnTo>
                    <a:pt x="188" y="287"/>
                  </a:lnTo>
                  <a:lnTo>
                    <a:pt x="188" y="293"/>
                  </a:lnTo>
                  <a:lnTo>
                    <a:pt x="189" y="289"/>
                  </a:lnTo>
                  <a:lnTo>
                    <a:pt x="189" y="290"/>
                  </a:lnTo>
                  <a:lnTo>
                    <a:pt x="190" y="294"/>
                  </a:lnTo>
                  <a:lnTo>
                    <a:pt x="190" y="289"/>
                  </a:lnTo>
                  <a:lnTo>
                    <a:pt x="191" y="289"/>
                  </a:lnTo>
                  <a:lnTo>
                    <a:pt x="191" y="292"/>
                  </a:lnTo>
                  <a:lnTo>
                    <a:pt x="193" y="296"/>
                  </a:lnTo>
                  <a:lnTo>
                    <a:pt x="194" y="294"/>
                  </a:lnTo>
                  <a:lnTo>
                    <a:pt x="194" y="293"/>
                  </a:lnTo>
                  <a:lnTo>
                    <a:pt x="196" y="298"/>
                  </a:lnTo>
                  <a:lnTo>
                    <a:pt x="196" y="301"/>
                  </a:lnTo>
                  <a:lnTo>
                    <a:pt x="197" y="299"/>
                  </a:lnTo>
                  <a:lnTo>
                    <a:pt x="197" y="301"/>
                  </a:lnTo>
                  <a:lnTo>
                    <a:pt x="199" y="304"/>
                  </a:lnTo>
                  <a:lnTo>
                    <a:pt x="200" y="304"/>
                  </a:lnTo>
                  <a:lnTo>
                    <a:pt x="200" y="296"/>
                  </a:lnTo>
                  <a:lnTo>
                    <a:pt x="202" y="301"/>
                  </a:lnTo>
                  <a:lnTo>
                    <a:pt x="202" y="301"/>
                  </a:lnTo>
                  <a:lnTo>
                    <a:pt x="204" y="304"/>
                  </a:lnTo>
                  <a:lnTo>
                    <a:pt x="205" y="296"/>
                  </a:lnTo>
                  <a:lnTo>
                    <a:pt x="205" y="301"/>
                  </a:lnTo>
                  <a:lnTo>
                    <a:pt x="207" y="296"/>
                  </a:lnTo>
                  <a:lnTo>
                    <a:pt x="207" y="301"/>
                  </a:lnTo>
                  <a:lnTo>
                    <a:pt x="208" y="307"/>
                  </a:lnTo>
                  <a:lnTo>
                    <a:pt x="208" y="307"/>
                  </a:lnTo>
                  <a:lnTo>
                    <a:pt x="210" y="299"/>
                  </a:lnTo>
                  <a:lnTo>
                    <a:pt x="211" y="306"/>
                  </a:lnTo>
                  <a:lnTo>
                    <a:pt x="211" y="309"/>
                  </a:lnTo>
                  <a:lnTo>
                    <a:pt x="213" y="309"/>
                  </a:lnTo>
                  <a:lnTo>
                    <a:pt x="213" y="306"/>
                  </a:lnTo>
                  <a:lnTo>
                    <a:pt x="213" y="301"/>
                  </a:lnTo>
                  <a:lnTo>
                    <a:pt x="213" y="308"/>
                  </a:lnTo>
                  <a:lnTo>
                    <a:pt x="215" y="306"/>
                  </a:lnTo>
                  <a:lnTo>
                    <a:pt x="215" y="312"/>
                  </a:lnTo>
                  <a:lnTo>
                    <a:pt x="216" y="308"/>
                  </a:lnTo>
                  <a:lnTo>
                    <a:pt x="218" y="308"/>
                  </a:lnTo>
                  <a:lnTo>
                    <a:pt x="218" y="308"/>
                  </a:lnTo>
                  <a:lnTo>
                    <a:pt x="221" y="312"/>
                  </a:lnTo>
                  <a:lnTo>
                    <a:pt x="221" y="309"/>
                  </a:lnTo>
                  <a:lnTo>
                    <a:pt x="222" y="311"/>
                  </a:lnTo>
                  <a:lnTo>
                    <a:pt x="224" y="318"/>
                  </a:lnTo>
                  <a:lnTo>
                    <a:pt x="224" y="319"/>
                  </a:lnTo>
                  <a:lnTo>
                    <a:pt x="225" y="322"/>
                  </a:lnTo>
                  <a:lnTo>
                    <a:pt x="225" y="320"/>
                  </a:lnTo>
                  <a:lnTo>
                    <a:pt x="226" y="322"/>
                  </a:lnTo>
                  <a:lnTo>
                    <a:pt x="227" y="334"/>
                  </a:lnTo>
                  <a:lnTo>
                    <a:pt x="227" y="337"/>
                  </a:lnTo>
                  <a:lnTo>
                    <a:pt x="229" y="340"/>
                  </a:lnTo>
                  <a:lnTo>
                    <a:pt x="229" y="347"/>
                  </a:lnTo>
                  <a:lnTo>
                    <a:pt x="230" y="348"/>
                  </a:lnTo>
                  <a:lnTo>
                    <a:pt x="230" y="352"/>
                  </a:lnTo>
                  <a:lnTo>
                    <a:pt x="232" y="353"/>
                  </a:lnTo>
                  <a:lnTo>
                    <a:pt x="232" y="359"/>
                  </a:lnTo>
                  <a:lnTo>
                    <a:pt x="233" y="362"/>
                  </a:lnTo>
                  <a:lnTo>
                    <a:pt x="235" y="363"/>
                  </a:lnTo>
                  <a:lnTo>
                    <a:pt x="235" y="364"/>
                  </a:lnTo>
                  <a:lnTo>
                    <a:pt x="236" y="370"/>
                  </a:lnTo>
                  <a:lnTo>
                    <a:pt x="236" y="366"/>
                  </a:lnTo>
                  <a:lnTo>
                    <a:pt x="237" y="373"/>
                  </a:lnTo>
                  <a:lnTo>
                    <a:pt x="237" y="375"/>
                  </a:lnTo>
                  <a:lnTo>
                    <a:pt x="240" y="383"/>
                  </a:lnTo>
                  <a:lnTo>
                    <a:pt x="241" y="384"/>
                  </a:lnTo>
                  <a:lnTo>
                    <a:pt x="241" y="384"/>
                  </a:lnTo>
                  <a:lnTo>
                    <a:pt x="243" y="392"/>
                  </a:lnTo>
                  <a:lnTo>
                    <a:pt x="243" y="391"/>
                  </a:lnTo>
                  <a:lnTo>
                    <a:pt x="244" y="392"/>
                  </a:lnTo>
                  <a:lnTo>
                    <a:pt x="244" y="395"/>
                  </a:lnTo>
                  <a:lnTo>
                    <a:pt x="246" y="399"/>
                  </a:lnTo>
                  <a:lnTo>
                    <a:pt x="247" y="404"/>
                  </a:lnTo>
                  <a:lnTo>
                    <a:pt x="247" y="404"/>
                  </a:lnTo>
                  <a:lnTo>
                    <a:pt x="248" y="405"/>
                  </a:lnTo>
                  <a:lnTo>
                    <a:pt x="248" y="411"/>
                  </a:lnTo>
                  <a:lnTo>
                    <a:pt x="249" y="414"/>
                  </a:lnTo>
                  <a:lnTo>
                    <a:pt x="251" y="417"/>
                  </a:lnTo>
                  <a:lnTo>
                    <a:pt x="251" y="411"/>
                  </a:lnTo>
                  <a:lnTo>
                    <a:pt x="252" y="423"/>
                  </a:lnTo>
                  <a:lnTo>
                    <a:pt x="252" y="423"/>
                  </a:lnTo>
                  <a:lnTo>
                    <a:pt x="254" y="421"/>
                  </a:lnTo>
                  <a:lnTo>
                    <a:pt x="254" y="423"/>
                  </a:lnTo>
                  <a:lnTo>
                    <a:pt x="255" y="429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7" name="Freeform 4123"/>
            <p:cNvSpPr>
              <a:spLocks/>
            </p:cNvSpPr>
            <p:nvPr/>
          </p:nvSpPr>
          <p:spPr bwMode="auto">
            <a:xfrm>
              <a:off x="32097663" y="16229013"/>
              <a:ext cx="404813" cy="790575"/>
            </a:xfrm>
            <a:custGeom>
              <a:avLst/>
              <a:gdLst>
                <a:gd name="T0" fmla="*/ 4 w 255"/>
                <a:gd name="T1" fmla="*/ 487 h 498"/>
                <a:gd name="T2" fmla="*/ 8 w 255"/>
                <a:gd name="T3" fmla="*/ 492 h 498"/>
                <a:gd name="T4" fmla="*/ 12 w 255"/>
                <a:gd name="T5" fmla="*/ 495 h 498"/>
                <a:gd name="T6" fmla="*/ 16 w 255"/>
                <a:gd name="T7" fmla="*/ 493 h 498"/>
                <a:gd name="T8" fmla="*/ 22 w 255"/>
                <a:gd name="T9" fmla="*/ 496 h 498"/>
                <a:gd name="T10" fmla="*/ 26 w 255"/>
                <a:gd name="T11" fmla="*/ 493 h 498"/>
                <a:gd name="T12" fmla="*/ 30 w 255"/>
                <a:gd name="T13" fmla="*/ 495 h 498"/>
                <a:gd name="T14" fmla="*/ 34 w 255"/>
                <a:gd name="T15" fmla="*/ 490 h 498"/>
                <a:gd name="T16" fmla="*/ 38 w 255"/>
                <a:gd name="T17" fmla="*/ 493 h 498"/>
                <a:gd name="T18" fmla="*/ 42 w 255"/>
                <a:gd name="T19" fmla="*/ 490 h 498"/>
                <a:gd name="T20" fmla="*/ 47 w 255"/>
                <a:gd name="T21" fmla="*/ 492 h 498"/>
                <a:gd name="T22" fmla="*/ 50 w 255"/>
                <a:gd name="T23" fmla="*/ 489 h 498"/>
                <a:gd name="T24" fmla="*/ 55 w 255"/>
                <a:gd name="T25" fmla="*/ 393 h 498"/>
                <a:gd name="T26" fmla="*/ 60 w 255"/>
                <a:gd name="T27" fmla="*/ 166 h 498"/>
                <a:gd name="T28" fmla="*/ 63 w 255"/>
                <a:gd name="T29" fmla="*/ 33 h 498"/>
                <a:gd name="T30" fmla="*/ 67 w 255"/>
                <a:gd name="T31" fmla="*/ 0 h 498"/>
                <a:gd name="T32" fmla="*/ 71 w 255"/>
                <a:gd name="T33" fmla="*/ 15 h 498"/>
                <a:gd name="T34" fmla="*/ 77 w 255"/>
                <a:gd name="T35" fmla="*/ 31 h 498"/>
                <a:gd name="T36" fmla="*/ 81 w 255"/>
                <a:gd name="T37" fmla="*/ 58 h 498"/>
                <a:gd name="T38" fmla="*/ 85 w 255"/>
                <a:gd name="T39" fmla="*/ 80 h 498"/>
                <a:gd name="T40" fmla="*/ 89 w 255"/>
                <a:gd name="T41" fmla="*/ 91 h 498"/>
                <a:gd name="T42" fmla="*/ 95 w 255"/>
                <a:gd name="T43" fmla="*/ 106 h 498"/>
                <a:gd name="T44" fmla="*/ 99 w 255"/>
                <a:gd name="T45" fmla="*/ 119 h 498"/>
                <a:gd name="T46" fmla="*/ 102 w 255"/>
                <a:gd name="T47" fmla="*/ 139 h 498"/>
                <a:gd name="T48" fmla="*/ 106 w 255"/>
                <a:gd name="T49" fmla="*/ 156 h 498"/>
                <a:gd name="T50" fmla="*/ 111 w 255"/>
                <a:gd name="T51" fmla="*/ 163 h 498"/>
                <a:gd name="T52" fmla="*/ 116 w 255"/>
                <a:gd name="T53" fmla="*/ 175 h 498"/>
                <a:gd name="T54" fmla="*/ 119 w 255"/>
                <a:gd name="T55" fmla="*/ 194 h 498"/>
                <a:gd name="T56" fmla="*/ 124 w 255"/>
                <a:gd name="T57" fmla="*/ 205 h 498"/>
                <a:gd name="T58" fmla="*/ 127 w 255"/>
                <a:gd name="T59" fmla="*/ 203 h 498"/>
                <a:gd name="T60" fmla="*/ 132 w 255"/>
                <a:gd name="T61" fmla="*/ 220 h 498"/>
                <a:gd name="T62" fmla="*/ 136 w 255"/>
                <a:gd name="T63" fmla="*/ 225 h 498"/>
                <a:gd name="T64" fmla="*/ 141 w 255"/>
                <a:gd name="T65" fmla="*/ 239 h 498"/>
                <a:gd name="T66" fmla="*/ 144 w 255"/>
                <a:gd name="T67" fmla="*/ 245 h 498"/>
                <a:gd name="T68" fmla="*/ 150 w 255"/>
                <a:gd name="T69" fmla="*/ 251 h 498"/>
                <a:gd name="T70" fmla="*/ 154 w 255"/>
                <a:gd name="T71" fmla="*/ 255 h 498"/>
                <a:gd name="T72" fmla="*/ 158 w 255"/>
                <a:gd name="T73" fmla="*/ 261 h 498"/>
                <a:gd name="T74" fmla="*/ 163 w 255"/>
                <a:gd name="T75" fmla="*/ 266 h 498"/>
                <a:gd name="T76" fmla="*/ 166 w 255"/>
                <a:gd name="T77" fmla="*/ 273 h 498"/>
                <a:gd name="T78" fmla="*/ 171 w 255"/>
                <a:gd name="T79" fmla="*/ 273 h 498"/>
                <a:gd name="T80" fmla="*/ 175 w 255"/>
                <a:gd name="T81" fmla="*/ 281 h 498"/>
                <a:gd name="T82" fmla="*/ 179 w 255"/>
                <a:gd name="T83" fmla="*/ 278 h 498"/>
                <a:gd name="T84" fmla="*/ 185 w 255"/>
                <a:gd name="T85" fmla="*/ 287 h 498"/>
                <a:gd name="T86" fmla="*/ 188 w 255"/>
                <a:gd name="T87" fmla="*/ 294 h 498"/>
                <a:gd name="T88" fmla="*/ 191 w 255"/>
                <a:gd name="T89" fmla="*/ 294 h 498"/>
                <a:gd name="T90" fmla="*/ 196 w 255"/>
                <a:gd name="T91" fmla="*/ 303 h 498"/>
                <a:gd name="T92" fmla="*/ 199 w 255"/>
                <a:gd name="T93" fmla="*/ 302 h 498"/>
                <a:gd name="T94" fmla="*/ 205 w 255"/>
                <a:gd name="T95" fmla="*/ 305 h 498"/>
                <a:gd name="T96" fmla="*/ 210 w 255"/>
                <a:gd name="T97" fmla="*/ 307 h 498"/>
                <a:gd name="T98" fmla="*/ 213 w 255"/>
                <a:gd name="T99" fmla="*/ 313 h 498"/>
                <a:gd name="T100" fmla="*/ 218 w 255"/>
                <a:gd name="T101" fmla="*/ 312 h 498"/>
                <a:gd name="T102" fmla="*/ 223 w 255"/>
                <a:gd name="T103" fmla="*/ 317 h 498"/>
                <a:gd name="T104" fmla="*/ 227 w 255"/>
                <a:gd name="T105" fmla="*/ 329 h 498"/>
                <a:gd name="T106" fmla="*/ 230 w 255"/>
                <a:gd name="T107" fmla="*/ 340 h 498"/>
                <a:gd name="T108" fmla="*/ 235 w 255"/>
                <a:gd name="T109" fmla="*/ 360 h 498"/>
                <a:gd name="T110" fmla="*/ 240 w 255"/>
                <a:gd name="T111" fmla="*/ 376 h 498"/>
                <a:gd name="T112" fmla="*/ 244 w 255"/>
                <a:gd name="T113" fmla="*/ 387 h 498"/>
                <a:gd name="T114" fmla="*/ 248 w 255"/>
                <a:gd name="T115" fmla="*/ 397 h 498"/>
                <a:gd name="T116" fmla="*/ 252 w 255"/>
                <a:gd name="T117" fmla="*/ 40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498">
                  <a:moveTo>
                    <a:pt x="0" y="485"/>
                  </a:moveTo>
                  <a:lnTo>
                    <a:pt x="2" y="492"/>
                  </a:lnTo>
                  <a:lnTo>
                    <a:pt x="2" y="488"/>
                  </a:lnTo>
                  <a:lnTo>
                    <a:pt x="4" y="492"/>
                  </a:lnTo>
                  <a:lnTo>
                    <a:pt x="4" y="487"/>
                  </a:lnTo>
                  <a:lnTo>
                    <a:pt x="5" y="490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2"/>
                  </a:lnTo>
                  <a:lnTo>
                    <a:pt x="8" y="492"/>
                  </a:lnTo>
                  <a:lnTo>
                    <a:pt x="9" y="496"/>
                  </a:lnTo>
                  <a:lnTo>
                    <a:pt x="9" y="490"/>
                  </a:lnTo>
                  <a:lnTo>
                    <a:pt x="11" y="490"/>
                  </a:lnTo>
                  <a:lnTo>
                    <a:pt x="12" y="490"/>
                  </a:lnTo>
                  <a:lnTo>
                    <a:pt x="12" y="495"/>
                  </a:lnTo>
                  <a:lnTo>
                    <a:pt x="13" y="489"/>
                  </a:lnTo>
                  <a:lnTo>
                    <a:pt x="13" y="492"/>
                  </a:lnTo>
                  <a:lnTo>
                    <a:pt x="15" y="493"/>
                  </a:lnTo>
                  <a:lnTo>
                    <a:pt x="15" y="490"/>
                  </a:lnTo>
                  <a:lnTo>
                    <a:pt x="16" y="493"/>
                  </a:lnTo>
                  <a:lnTo>
                    <a:pt x="17" y="495"/>
                  </a:lnTo>
                  <a:lnTo>
                    <a:pt x="17" y="493"/>
                  </a:lnTo>
                  <a:lnTo>
                    <a:pt x="20" y="492"/>
                  </a:lnTo>
                  <a:lnTo>
                    <a:pt x="20" y="493"/>
                  </a:lnTo>
                  <a:lnTo>
                    <a:pt x="22" y="496"/>
                  </a:lnTo>
                  <a:lnTo>
                    <a:pt x="22" y="496"/>
                  </a:lnTo>
                  <a:lnTo>
                    <a:pt x="23" y="492"/>
                  </a:lnTo>
                  <a:lnTo>
                    <a:pt x="23" y="496"/>
                  </a:lnTo>
                  <a:lnTo>
                    <a:pt x="24" y="490"/>
                  </a:lnTo>
                  <a:lnTo>
                    <a:pt x="26" y="493"/>
                  </a:lnTo>
                  <a:lnTo>
                    <a:pt x="26" y="496"/>
                  </a:lnTo>
                  <a:lnTo>
                    <a:pt x="27" y="492"/>
                  </a:lnTo>
                  <a:lnTo>
                    <a:pt x="27" y="490"/>
                  </a:lnTo>
                  <a:lnTo>
                    <a:pt x="28" y="493"/>
                  </a:lnTo>
                  <a:lnTo>
                    <a:pt x="30" y="495"/>
                  </a:lnTo>
                  <a:lnTo>
                    <a:pt x="30" y="498"/>
                  </a:lnTo>
                  <a:lnTo>
                    <a:pt x="31" y="495"/>
                  </a:lnTo>
                  <a:lnTo>
                    <a:pt x="31" y="489"/>
                  </a:lnTo>
                  <a:lnTo>
                    <a:pt x="33" y="490"/>
                  </a:lnTo>
                  <a:lnTo>
                    <a:pt x="34" y="490"/>
                  </a:lnTo>
                  <a:lnTo>
                    <a:pt x="34" y="492"/>
                  </a:lnTo>
                  <a:lnTo>
                    <a:pt x="35" y="492"/>
                  </a:lnTo>
                  <a:lnTo>
                    <a:pt x="35" y="495"/>
                  </a:lnTo>
                  <a:lnTo>
                    <a:pt x="38" y="493"/>
                  </a:lnTo>
                  <a:lnTo>
                    <a:pt x="38" y="493"/>
                  </a:lnTo>
                  <a:lnTo>
                    <a:pt x="39" y="492"/>
                  </a:lnTo>
                  <a:lnTo>
                    <a:pt x="39" y="493"/>
                  </a:lnTo>
                  <a:lnTo>
                    <a:pt x="41" y="493"/>
                  </a:lnTo>
                  <a:lnTo>
                    <a:pt x="42" y="493"/>
                  </a:lnTo>
                  <a:lnTo>
                    <a:pt x="42" y="490"/>
                  </a:lnTo>
                  <a:lnTo>
                    <a:pt x="44" y="492"/>
                  </a:lnTo>
                  <a:lnTo>
                    <a:pt x="44" y="495"/>
                  </a:lnTo>
                  <a:lnTo>
                    <a:pt x="45" y="495"/>
                  </a:lnTo>
                  <a:lnTo>
                    <a:pt x="45" y="493"/>
                  </a:lnTo>
                  <a:lnTo>
                    <a:pt x="47" y="492"/>
                  </a:lnTo>
                  <a:lnTo>
                    <a:pt x="48" y="492"/>
                  </a:lnTo>
                  <a:lnTo>
                    <a:pt x="48" y="493"/>
                  </a:lnTo>
                  <a:lnTo>
                    <a:pt x="49" y="496"/>
                  </a:lnTo>
                  <a:lnTo>
                    <a:pt x="49" y="495"/>
                  </a:lnTo>
                  <a:lnTo>
                    <a:pt x="50" y="489"/>
                  </a:lnTo>
                  <a:lnTo>
                    <a:pt x="50" y="490"/>
                  </a:lnTo>
                  <a:lnTo>
                    <a:pt x="52" y="484"/>
                  </a:lnTo>
                  <a:lnTo>
                    <a:pt x="53" y="463"/>
                  </a:lnTo>
                  <a:lnTo>
                    <a:pt x="53" y="429"/>
                  </a:lnTo>
                  <a:lnTo>
                    <a:pt x="55" y="393"/>
                  </a:lnTo>
                  <a:lnTo>
                    <a:pt x="55" y="348"/>
                  </a:lnTo>
                  <a:lnTo>
                    <a:pt x="58" y="302"/>
                  </a:lnTo>
                  <a:lnTo>
                    <a:pt x="59" y="261"/>
                  </a:lnTo>
                  <a:lnTo>
                    <a:pt x="59" y="208"/>
                  </a:lnTo>
                  <a:lnTo>
                    <a:pt x="60" y="166"/>
                  </a:lnTo>
                  <a:lnTo>
                    <a:pt x="60" y="127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63" y="42"/>
                  </a:lnTo>
                  <a:lnTo>
                    <a:pt x="63" y="33"/>
                  </a:lnTo>
                  <a:lnTo>
                    <a:pt x="64" y="15"/>
                  </a:lnTo>
                  <a:lnTo>
                    <a:pt x="66" y="0"/>
                  </a:lnTo>
                  <a:lnTo>
                    <a:pt x="66" y="3"/>
                  </a:lnTo>
                  <a:lnTo>
                    <a:pt x="67" y="4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10"/>
                  </a:lnTo>
                  <a:lnTo>
                    <a:pt x="70" y="7"/>
                  </a:lnTo>
                  <a:lnTo>
                    <a:pt x="71" y="17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2" y="23"/>
                  </a:lnTo>
                  <a:lnTo>
                    <a:pt x="75" y="29"/>
                  </a:lnTo>
                  <a:lnTo>
                    <a:pt x="77" y="29"/>
                  </a:lnTo>
                  <a:lnTo>
                    <a:pt x="77" y="31"/>
                  </a:lnTo>
                  <a:lnTo>
                    <a:pt x="78" y="40"/>
                  </a:lnTo>
                  <a:lnTo>
                    <a:pt x="78" y="43"/>
                  </a:lnTo>
                  <a:lnTo>
                    <a:pt x="80" y="53"/>
                  </a:lnTo>
                  <a:lnTo>
                    <a:pt x="80" y="51"/>
                  </a:lnTo>
                  <a:lnTo>
                    <a:pt x="81" y="58"/>
                  </a:lnTo>
                  <a:lnTo>
                    <a:pt x="82" y="65"/>
                  </a:lnTo>
                  <a:lnTo>
                    <a:pt x="82" y="62"/>
                  </a:lnTo>
                  <a:lnTo>
                    <a:pt x="84" y="67"/>
                  </a:lnTo>
                  <a:lnTo>
                    <a:pt x="84" y="64"/>
                  </a:lnTo>
                  <a:lnTo>
                    <a:pt x="85" y="80"/>
                  </a:lnTo>
                  <a:lnTo>
                    <a:pt x="85" y="74"/>
                  </a:lnTo>
                  <a:lnTo>
                    <a:pt x="86" y="83"/>
                  </a:lnTo>
                  <a:lnTo>
                    <a:pt x="86" y="84"/>
                  </a:lnTo>
                  <a:lnTo>
                    <a:pt x="88" y="84"/>
                  </a:lnTo>
                  <a:lnTo>
                    <a:pt x="89" y="91"/>
                  </a:lnTo>
                  <a:lnTo>
                    <a:pt x="89" y="89"/>
                  </a:lnTo>
                  <a:lnTo>
                    <a:pt x="91" y="102"/>
                  </a:lnTo>
                  <a:lnTo>
                    <a:pt x="91" y="97"/>
                  </a:lnTo>
                  <a:lnTo>
                    <a:pt x="94" y="102"/>
                  </a:lnTo>
                  <a:lnTo>
                    <a:pt x="95" y="106"/>
                  </a:lnTo>
                  <a:lnTo>
                    <a:pt x="95" y="116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7" y="120"/>
                  </a:lnTo>
                  <a:lnTo>
                    <a:pt x="99" y="119"/>
                  </a:lnTo>
                  <a:lnTo>
                    <a:pt x="99" y="123"/>
                  </a:lnTo>
                  <a:lnTo>
                    <a:pt x="100" y="124"/>
                  </a:lnTo>
                  <a:lnTo>
                    <a:pt x="100" y="138"/>
                  </a:lnTo>
                  <a:lnTo>
                    <a:pt x="102" y="134"/>
                  </a:lnTo>
                  <a:lnTo>
                    <a:pt x="102" y="139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5" y="146"/>
                  </a:lnTo>
                  <a:lnTo>
                    <a:pt x="106" y="157"/>
                  </a:lnTo>
                  <a:lnTo>
                    <a:pt x="106" y="156"/>
                  </a:lnTo>
                  <a:lnTo>
                    <a:pt x="107" y="156"/>
                  </a:lnTo>
                  <a:lnTo>
                    <a:pt x="107" y="154"/>
                  </a:lnTo>
                  <a:lnTo>
                    <a:pt x="108" y="157"/>
                  </a:lnTo>
                  <a:lnTo>
                    <a:pt x="108" y="165"/>
                  </a:lnTo>
                  <a:lnTo>
                    <a:pt x="111" y="163"/>
                  </a:lnTo>
                  <a:lnTo>
                    <a:pt x="113" y="171"/>
                  </a:lnTo>
                  <a:lnTo>
                    <a:pt x="113" y="168"/>
                  </a:lnTo>
                  <a:lnTo>
                    <a:pt x="114" y="169"/>
                  </a:lnTo>
                  <a:lnTo>
                    <a:pt x="114" y="173"/>
                  </a:lnTo>
                  <a:lnTo>
                    <a:pt x="116" y="175"/>
                  </a:lnTo>
                  <a:lnTo>
                    <a:pt x="116" y="180"/>
                  </a:lnTo>
                  <a:lnTo>
                    <a:pt x="117" y="181"/>
                  </a:lnTo>
                  <a:lnTo>
                    <a:pt x="118" y="182"/>
                  </a:lnTo>
                  <a:lnTo>
                    <a:pt x="118" y="190"/>
                  </a:lnTo>
                  <a:lnTo>
                    <a:pt x="119" y="194"/>
                  </a:lnTo>
                  <a:lnTo>
                    <a:pt x="119" y="192"/>
                  </a:lnTo>
                  <a:lnTo>
                    <a:pt x="121" y="192"/>
                  </a:lnTo>
                  <a:lnTo>
                    <a:pt x="122" y="195"/>
                  </a:lnTo>
                  <a:lnTo>
                    <a:pt x="122" y="199"/>
                  </a:lnTo>
                  <a:lnTo>
                    <a:pt x="124" y="205"/>
                  </a:lnTo>
                  <a:lnTo>
                    <a:pt x="124" y="201"/>
                  </a:lnTo>
                  <a:lnTo>
                    <a:pt x="125" y="201"/>
                  </a:lnTo>
                  <a:lnTo>
                    <a:pt x="125" y="201"/>
                  </a:lnTo>
                  <a:lnTo>
                    <a:pt x="127" y="203"/>
                  </a:lnTo>
                  <a:lnTo>
                    <a:pt x="127" y="203"/>
                  </a:lnTo>
                  <a:lnTo>
                    <a:pt x="130" y="214"/>
                  </a:lnTo>
                  <a:lnTo>
                    <a:pt x="130" y="206"/>
                  </a:lnTo>
                  <a:lnTo>
                    <a:pt x="130" y="214"/>
                  </a:lnTo>
                  <a:lnTo>
                    <a:pt x="132" y="220"/>
                  </a:lnTo>
                  <a:lnTo>
                    <a:pt x="132" y="220"/>
                  </a:lnTo>
                  <a:lnTo>
                    <a:pt x="133" y="220"/>
                  </a:lnTo>
                  <a:lnTo>
                    <a:pt x="133" y="218"/>
                  </a:lnTo>
                  <a:lnTo>
                    <a:pt x="135" y="226"/>
                  </a:lnTo>
                  <a:lnTo>
                    <a:pt x="136" y="226"/>
                  </a:lnTo>
                  <a:lnTo>
                    <a:pt x="136" y="225"/>
                  </a:lnTo>
                  <a:lnTo>
                    <a:pt x="138" y="230"/>
                  </a:lnTo>
                  <a:lnTo>
                    <a:pt x="138" y="231"/>
                  </a:lnTo>
                  <a:lnTo>
                    <a:pt x="139" y="239"/>
                  </a:lnTo>
                  <a:lnTo>
                    <a:pt x="141" y="239"/>
                  </a:lnTo>
                  <a:lnTo>
                    <a:pt x="141" y="239"/>
                  </a:lnTo>
                  <a:lnTo>
                    <a:pt x="141" y="240"/>
                  </a:lnTo>
                  <a:lnTo>
                    <a:pt x="141" y="237"/>
                  </a:lnTo>
                  <a:lnTo>
                    <a:pt x="143" y="240"/>
                  </a:lnTo>
                  <a:lnTo>
                    <a:pt x="143" y="235"/>
                  </a:lnTo>
                  <a:lnTo>
                    <a:pt x="144" y="245"/>
                  </a:lnTo>
                  <a:lnTo>
                    <a:pt x="146" y="237"/>
                  </a:lnTo>
                  <a:lnTo>
                    <a:pt x="146" y="252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50" y="251"/>
                  </a:lnTo>
                  <a:lnTo>
                    <a:pt x="150" y="245"/>
                  </a:lnTo>
                  <a:lnTo>
                    <a:pt x="152" y="242"/>
                  </a:lnTo>
                  <a:lnTo>
                    <a:pt x="152" y="251"/>
                  </a:lnTo>
                  <a:lnTo>
                    <a:pt x="152" y="252"/>
                  </a:lnTo>
                  <a:lnTo>
                    <a:pt x="154" y="255"/>
                  </a:lnTo>
                  <a:lnTo>
                    <a:pt x="154" y="252"/>
                  </a:lnTo>
                  <a:lnTo>
                    <a:pt x="155" y="258"/>
                  </a:lnTo>
                  <a:lnTo>
                    <a:pt x="155" y="258"/>
                  </a:lnTo>
                  <a:lnTo>
                    <a:pt x="157" y="258"/>
                  </a:lnTo>
                  <a:lnTo>
                    <a:pt x="158" y="261"/>
                  </a:lnTo>
                  <a:lnTo>
                    <a:pt x="158" y="258"/>
                  </a:lnTo>
                  <a:lnTo>
                    <a:pt x="160" y="266"/>
                  </a:lnTo>
                  <a:lnTo>
                    <a:pt x="160" y="264"/>
                  </a:lnTo>
                  <a:lnTo>
                    <a:pt x="161" y="261"/>
                  </a:lnTo>
                  <a:lnTo>
                    <a:pt x="163" y="266"/>
                  </a:lnTo>
                  <a:lnTo>
                    <a:pt x="163" y="267"/>
                  </a:lnTo>
                  <a:lnTo>
                    <a:pt x="164" y="274"/>
                  </a:lnTo>
                  <a:lnTo>
                    <a:pt x="164" y="273"/>
                  </a:lnTo>
                  <a:lnTo>
                    <a:pt x="166" y="272"/>
                  </a:lnTo>
                  <a:lnTo>
                    <a:pt x="166" y="273"/>
                  </a:lnTo>
                  <a:lnTo>
                    <a:pt x="168" y="274"/>
                  </a:lnTo>
                  <a:lnTo>
                    <a:pt x="168" y="272"/>
                  </a:lnTo>
                  <a:lnTo>
                    <a:pt x="169" y="276"/>
                  </a:lnTo>
                  <a:lnTo>
                    <a:pt x="171" y="280"/>
                  </a:lnTo>
                  <a:lnTo>
                    <a:pt x="171" y="273"/>
                  </a:lnTo>
                  <a:lnTo>
                    <a:pt x="172" y="280"/>
                  </a:lnTo>
                  <a:lnTo>
                    <a:pt x="172" y="276"/>
                  </a:lnTo>
                  <a:lnTo>
                    <a:pt x="174" y="278"/>
                  </a:lnTo>
                  <a:lnTo>
                    <a:pt x="174" y="280"/>
                  </a:lnTo>
                  <a:lnTo>
                    <a:pt x="175" y="281"/>
                  </a:lnTo>
                  <a:lnTo>
                    <a:pt x="176" y="278"/>
                  </a:lnTo>
                  <a:lnTo>
                    <a:pt x="176" y="278"/>
                  </a:lnTo>
                  <a:lnTo>
                    <a:pt x="177" y="285"/>
                  </a:lnTo>
                  <a:lnTo>
                    <a:pt x="177" y="281"/>
                  </a:lnTo>
                  <a:lnTo>
                    <a:pt x="179" y="278"/>
                  </a:lnTo>
                  <a:lnTo>
                    <a:pt x="179" y="283"/>
                  </a:lnTo>
                  <a:lnTo>
                    <a:pt x="180" y="285"/>
                  </a:lnTo>
                  <a:lnTo>
                    <a:pt x="182" y="290"/>
                  </a:lnTo>
                  <a:lnTo>
                    <a:pt x="182" y="283"/>
                  </a:lnTo>
                  <a:lnTo>
                    <a:pt x="185" y="287"/>
                  </a:lnTo>
                  <a:lnTo>
                    <a:pt x="185" y="283"/>
                  </a:lnTo>
                  <a:lnTo>
                    <a:pt x="186" y="285"/>
                  </a:lnTo>
                  <a:lnTo>
                    <a:pt x="188" y="287"/>
                  </a:lnTo>
                  <a:lnTo>
                    <a:pt x="188" y="293"/>
                  </a:lnTo>
                  <a:lnTo>
                    <a:pt x="188" y="294"/>
                  </a:lnTo>
                  <a:lnTo>
                    <a:pt x="188" y="297"/>
                  </a:lnTo>
                  <a:lnTo>
                    <a:pt x="190" y="291"/>
                  </a:lnTo>
                  <a:lnTo>
                    <a:pt x="190" y="295"/>
                  </a:lnTo>
                  <a:lnTo>
                    <a:pt x="191" y="297"/>
                  </a:lnTo>
                  <a:lnTo>
                    <a:pt x="191" y="294"/>
                  </a:lnTo>
                  <a:lnTo>
                    <a:pt x="193" y="303"/>
                  </a:lnTo>
                  <a:lnTo>
                    <a:pt x="194" y="297"/>
                  </a:lnTo>
                  <a:lnTo>
                    <a:pt x="194" y="299"/>
                  </a:lnTo>
                  <a:lnTo>
                    <a:pt x="196" y="302"/>
                  </a:lnTo>
                  <a:lnTo>
                    <a:pt x="196" y="303"/>
                  </a:lnTo>
                  <a:lnTo>
                    <a:pt x="197" y="297"/>
                  </a:lnTo>
                  <a:lnTo>
                    <a:pt x="197" y="303"/>
                  </a:lnTo>
                  <a:lnTo>
                    <a:pt x="199" y="302"/>
                  </a:lnTo>
                  <a:lnTo>
                    <a:pt x="199" y="302"/>
                  </a:lnTo>
                  <a:lnTo>
                    <a:pt x="199" y="302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4" y="305"/>
                  </a:lnTo>
                  <a:lnTo>
                    <a:pt x="205" y="305"/>
                  </a:lnTo>
                  <a:lnTo>
                    <a:pt x="205" y="305"/>
                  </a:lnTo>
                  <a:lnTo>
                    <a:pt x="207" y="305"/>
                  </a:lnTo>
                  <a:lnTo>
                    <a:pt x="207" y="305"/>
                  </a:lnTo>
                  <a:lnTo>
                    <a:pt x="208" y="302"/>
                  </a:lnTo>
                  <a:lnTo>
                    <a:pt x="208" y="307"/>
                  </a:lnTo>
                  <a:lnTo>
                    <a:pt x="210" y="307"/>
                  </a:lnTo>
                  <a:lnTo>
                    <a:pt x="211" y="303"/>
                  </a:lnTo>
                  <a:lnTo>
                    <a:pt x="211" y="305"/>
                  </a:lnTo>
                  <a:lnTo>
                    <a:pt x="212" y="303"/>
                  </a:lnTo>
                  <a:lnTo>
                    <a:pt x="212" y="306"/>
                  </a:lnTo>
                  <a:lnTo>
                    <a:pt x="213" y="313"/>
                  </a:lnTo>
                  <a:lnTo>
                    <a:pt x="213" y="312"/>
                  </a:lnTo>
                  <a:lnTo>
                    <a:pt x="215" y="310"/>
                  </a:lnTo>
                  <a:lnTo>
                    <a:pt x="216" y="310"/>
                  </a:lnTo>
                  <a:lnTo>
                    <a:pt x="216" y="315"/>
                  </a:lnTo>
                  <a:lnTo>
                    <a:pt x="218" y="312"/>
                  </a:lnTo>
                  <a:lnTo>
                    <a:pt x="218" y="310"/>
                  </a:lnTo>
                  <a:lnTo>
                    <a:pt x="221" y="317"/>
                  </a:lnTo>
                  <a:lnTo>
                    <a:pt x="221" y="313"/>
                  </a:lnTo>
                  <a:lnTo>
                    <a:pt x="222" y="317"/>
                  </a:lnTo>
                  <a:lnTo>
                    <a:pt x="223" y="317"/>
                  </a:lnTo>
                  <a:lnTo>
                    <a:pt x="223" y="321"/>
                  </a:lnTo>
                  <a:lnTo>
                    <a:pt x="224" y="317"/>
                  </a:lnTo>
                  <a:lnTo>
                    <a:pt x="224" y="324"/>
                  </a:lnTo>
                  <a:lnTo>
                    <a:pt x="226" y="318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9" y="336"/>
                  </a:lnTo>
                  <a:lnTo>
                    <a:pt x="229" y="342"/>
                  </a:lnTo>
                  <a:lnTo>
                    <a:pt x="230" y="339"/>
                  </a:lnTo>
                  <a:lnTo>
                    <a:pt x="230" y="340"/>
                  </a:lnTo>
                  <a:lnTo>
                    <a:pt x="232" y="345"/>
                  </a:lnTo>
                  <a:lnTo>
                    <a:pt x="232" y="348"/>
                  </a:lnTo>
                  <a:lnTo>
                    <a:pt x="233" y="353"/>
                  </a:lnTo>
                  <a:lnTo>
                    <a:pt x="235" y="355"/>
                  </a:lnTo>
                  <a:lnTo>
                    <a:pt x="235" y="360"/>
                  </a:lnTo>
                  <a:lnTo>
                    <a:pt x="235" y="364"/>
                  </a:lnTo>
                  <a:lnTo>
                    <a:pt x="235" y="367"/>
                  </a:lnTo>
                  <a:lnTo>
                    <a:pt x="237" y="370"/>
                  </a:lnTo>
                  <a:lnTo>
                    <a:pt x="237" y="365"/>
                  </a:lnTo>
                  <a:lnTo>
                    <a:pt x="240" y="376"/>
                  </a:lnTo>
                  <a:lnTo>
                    <a:pt x="241" y="376"/>
                  </a:lnTo>
                  <a:lnTo>
                    <a:pt x="241" y="376"/>
                  </a:lnTo>
                  <a:lnTo>
                    <a:pt x="243" y="382"/>
                  </a:lnTo>
                  <a:lnTo>
                    <a:pt x="243" y="381"/>
                  </a:lnTo>
                  <a:lnTo>
                    <a:pt x="244" y="387"/>
                  </a:lnTo>
                  <a:lnTo>
                    <a:pt x="244" y="386"/>
                  </a:lnTo>
                  <a:lnTo>
                    <a:pt x="246" y="389"/>
                  </a:lnTo>
                  <a:lnTo>
                    <a:pt x="246" y="396"/>
                  </a:lnTo>
                  <a:lnTo>
                    <a:pt x="246" y="394"/>
                  </a:lnTo>
                  <a:lnTo>
                    <a:pt x="248" y="397"/>
                  </a:lnTo>
                  <a:lnTo>
                    <a:pt x="248" y="397"/>
                  </a:lnTo>
                  <a:lnTo>
                    <a:pt x="249" y="398"/>
                  </a:lnTo>
                  <a:lnTo>
                    <a:pt x="251" y="397"/>
                  </a:lnTo>
                  <a:lnTo>
                    <a:pt x="251" y="409"/>
                  </a:lnTo>
                  <a:lnTo>
                    <a:pt x="252" y="405"/>
                  </a:lnTo>
                  <a:lnTo>
                    <a:pt x="252" y="405"/>
                  </a:lnTo>
                  <a:lnTo>
                    <a:pt x="254" y="408"/>
                  </a:lnTo>
                  <a:lnTo>
                    <a:pt x="254" y="411"/>
                  </a:lnTo>
                  <a:lnTo>
                    <a:pt x="255" y="415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8" name="Freeform 4124"/>
            <p:cNvSpPr>
              <a:spLocks/>
            </p:cNvSpPr>
            <p:nvPr/>
          </p:nvSpPr>
          <p:spPr bwMode="auto">
            <a:xfrm>
              <a:off x="33329563" y="16244888"/>
              <a:ext cx="407988" cy="765175"/>
            </a:xfrm>
            <a:custGeom>
              <a:avLst/>
              <a:gdLst>
                <a:gd name="T0" fmla="*/ 4 w 257"/>
                <a:gd name="T1" fmla="*/ 475 h 482"/>
                <a:gd name="T2" fmla="*/ 9 w 257"/>
                <a:gd name="T3" fmla="*/ 471 h 482"/>
                <a:gd name="T4" fmla="*/ 13 w 257"/>
                <a:gd name="T5" fmla="*/ 477 h 482"/>
                <a:gd name="T6" fmla="*/ 17 w 257"/>
                <a:gd name="T7" fmla="*/ 475 h 482"/>
                <a:gd name="T8" fmla="*/ 23 w 257"/>
                <a:gd name="T9" fmla="*/ 475 h 482"/>
                <a:gd name="T10" fmla="*/ 27 w 257"/>
                <a:gd name="T11" fmla="*/ 478 h 482"/>
                <a:gd name="T12" fmla="*/ 31 w 257"/>
                <a:gd name="T13" fmla="*/ 479 h 482"/>
                <a:gd name="T14" fmla="*/ 36 w 257"/>
                <a:gd name="T15" fmla="*/ 479 h 482"/>
                <a:gd name="T16" fmla="*/ 39 w 257"/>
                <a:gd name="T17" fmla="*/ 480 h 482"/>
                <a:gd name="T18" fmla="*/ 43 w 257"/>
                <a:gd name="T19" fmla="*/ 475 h 482"/>
                <a:gd name="T20" fmla="*/ 47 w 257"/>
                <a:gd name="T21" fmla="*/ 478 h 482"/>
                <a:gd name="T22" fmla="*/ 51 w 257"/>
                <a:gd name="T23" fmla="*/ 478 h 482"/>
                <a:gd name="T24" fmla="*/ 57 w 257"/>
                <a:gd name="T25" fmla="*/ 380 h 482"/>
                <a:gd name="T26" fmla="*/ 61 w 257"/>
                <a:gd name="T27" fmla="*/ 168 h 482"/>
                <a:gd name="T28" fmla="*/ 64 w 257"/>
                <a:gd name="T29" fmla="*/ 27 h 482"/>
                <a:gd name="T30" fmla="*/ 68 w 257"/>
                <a:gd name="T31" fmla="*/ 3 h 482"/>
                <a:gd name="T32" fmla="*/ 73 w 257"/>
                <a:gd name="T33" fmla="*/ 19 h 482"/>
                <a:gd name="T34" fmla="*/ 78 w 257"/>
                <a:gd name="T35" fmla="*/ 38 h 482"/>
                <a:gd name="T36" fmla="*/ 82 w 257"/>
                <a:gd name="T37" fmla="*/ 62 h 482"/>
                <a:gd name="T38" fmla="*/ 86 w 257"/>
                <a:gd name="T39" fmla="*/ 81 h 482"/>
                <a:gd name="T40" fmla="*/ 91 w 257"/>
                <a:gd name="T41" fmla="*/ 95 h 482"/>
                <a:gd name="T42" fmla="*/ 95 w 257"/>
                <a:gd name="T43" fmla="*/ 126 h 482"/>
                <a:gd name="T44" fmla="*/ 100 w 257"/>
                <a:gd name="T45" fmla="*/ 135 h 482"/>
                <a:gd name="T46" fmla="*/ 103 w 257"/>
                <a:gd name="T47" fmla="*/ 153 h 482"/>
                <a:gd name="T48" fmla="*/ 107 w 257"/>
                <a:gd name="T49" fmla="*/ 163 h 482"/>
                <a:gd name="T50" fmla="*/ 112 w 257"/>
                <a:gd name="T51" fmla="*/ 180 h 482"/>
                <a:gd name="T52" fmla="*/ 117 w 257"/>
                <a:gd name="T53" fmla="*/ 189 h 482"/>
                <a:gd name="T54" fmla="*/ 120 w 257"/>
                <a:gd name="T55" fmla="*/ 196 h 482"/>
                <a:gd name="T56" fmla="*/ 126 w 257"/>
                <a:gd name="T57" fmla="*/ 204 h 482"/>
                <a:gd name="T58" fmla="*/ 130 w 257"/>
                <a:gd name="T59" fmla="*/ 215 h 482"/>
                <a:gd name="T60" fmla="*/ 133 w 257"/>
                <a:gd name="T61" fmla="*/ 220 h 482"/>
                <a:gd name="T62" fmla="*/ 137 w 257"/>
                <a:gd name="T63" fmla="*/ 231 h 482"/>
                <a:gd name="T64" fmla="*/ 142 w 257"/>
                <a:gd name="T65" fmla="*/ 238 h 482"/>
                <a:gd name="T66" fmla="*/ 146 w 257"/>
                <a:gd name="T67" fmla="*/ 245 h 482"/>
                <a:gd name="T68" fmla="*/ 151 w 257"/>
                <a:gd name="T69" fmla="*/ 249 h 482"/>
                <a:gd name="T70" fmla="*/ 156 w 257"/>
                <a:gd name="T71" fmla="*/ 257 h 482"/>
                <a:gd name="T72" fmla="*/ 160 w 257"/>
                <a:gd name="T73" fmla="*/ 265 h 482"/>
                <a:gd name="T74" fmla="*/ 164 w 257"/>
                <a:gd name="T75" fmla="*/ 271 h 482"/>
                <a:gd name="T76" fmla="*/ 167 w 257"/>
                <a:gd name="T77" fmla="*/ 270 h 482"/>
                <a:gd name="T78" fmla="*/ 172 w 257"/>
                <a:gd name="T79" fmla="*/ 277 h 482"/>
                <a:gd name="T80" fmla="*/ 177 w 257"/>
                <a:gd name="T81" fmla="*/ 283 h 482"/>
                <a:gd name="T82" fmla="*/ 181 w 257"/>
                <a:gd name="T83" fmla="*/ 283 h 482"/>
                <a:gd name="T84" fmla="*/ 186 w 257"/>
                <a:gd name="T85" fmla="*/ 289 h 482"/>
                <a:gd name="T86" fmla="*/ 190 w 257"/>
                <a:gd name="T87" fmla="*/ 289 h 482"/>
                <a:gd name="T88" fmla="*/ 195 w 257"/>
                <a:gd name="T89" fmla="*/ 297 h 482"/>
                <a:gd name="T90" fmla="*/ 197 w 257"/>
                <a:gd name="T91" fmla="*/ 292 h 482"/>
                <a:gd name="T92" fmla="*/ 201 w 257"/>
                <a:gd name="T93" fmla="*/ 297 h 482"/>
                <a:gd name="T94" fmla="*/ 207 w 257"/>
                <a:gd name="T95" fmla="*/ 296 h 482"/>
                <a:gd name="T96" fmla="*/ 211 w 257"/>
                <a:gd name="T97" fmla="*/ 304 h 482"/>
                <a:gd name="T98" fmla="*/ 215 w 257"/>
                <a:gd name="T99" fmla="*/ 305 h 482"/>
                <a:gd name="T100" fmla="*/ 219 w 257"/>
                <a:gd name="T101" fmla="*/ 313 h 482"/>
                <a:gd name="T102" fmla="*/ 225 w 257"/>
                <a:gd name="T103" fmla="*/ 313 h 482"/>
                <a:gd name="T104" fmla="*/ 229 w 257"/>
                <a:gd name="T105" fmla="*/ 327 h 482"/>
                <a:gd name="T106" fmla="*/ 232 w 257"/>
                <a:gd name="T107" fmla="*/ 341 h 482"/>
                <a:gd name="T108" fmla="*/ 236 w 257"/>
                <a:gd name="T109" fmla="*/ 359 h 482"/>
                <a:gd name="T110" fmla="*/ 241 w 257"/>
                <a:gd name="T111" fmla="*/ 371 h 482"/>
                <a:gd name="T112" fmla="*/ 246 w 257"/>
                <a:gd name="T113" fmla="*/ 383 h 482"/>
                <a:gd name="T114" fmla="*/ 250 w 257"/>
                <a:gd name="T115" fmla="*/ 395 h 482"/>
                <a:gd name="T116" fmla="*/ 254 w 257"/>
                <a:gd name="T117" fmla="*/ 40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482">
                  <a:moveTo>
                    <a:pt x="0" y="479"/>
                  </a:moveTo>
                  <a:lnTo>
                    <a:pt x="3" y="472"/>
                  </a:lnTo>
                  <a:lnTo>
                    <a:pt x="3" y="475"/>
                  </a:lnTo>
                  <a:lnTo>
                    <a:pt x="4" y="475"/>
                  </a:lnTo>
                  <a:lnTo>
                    <a:pt x="4" y="475"/>
                  </a:lnTo>
                  <a:lnTo>
                    <a:pt x="6" y="469"/>
                  </a:lnTo>
                  <a:lnTo>
                    <a:pt x="6" y="475"/>
                  </a:lnTo>
                  <a:lnTo>
                    <a:pt x="7" y="477"/>
                  </a:lnTo>
                  <a:lnTo>
                    <a:pt x="9" y="475"/>
                  </a:lnTo>
                  <a:lnTo>
                    <a:pt x="9" y="471"/>
                  </a:lnTo>
                  <a:lnTo>
                    <a:pt x="10" y="478"/>
                  </a:lnTo>
                  <a:lnTo>
                    <a:pt x="10" y="475"/>
                  </a:lnTo>
                  <a:lnTo>
                    <a:pt x="12" y="472"/>
                  </a:lnTo>
                  <a:lnTo>
                    <a:pt x="13" y="477"/>
                  </a:lnTo>
                  <a:lnTo>
                    <a:pt x="13" y="477"/>
                  </a:lnTo>
                  <a:lnTo>
                    <a:pt x="14" y="478"/>
                  </a:lnTo>
                  <a:lnTo>
                    <a:pt x="14" y="475"/>
                  </a:lnTo>
                  <a:lnTo>
                    <a:pt x="15" y="475"/>
                  </a:lnTo>
                  <a:lnTo>
                    <a:pt x="15" y="478"/>
                  </a:lnTo>
                  <a:lnTo>
                    <a:pt x="17" y="475"/>
                  </a:lnTo>
                  <a:lnTo>
                    <a:pt x="19" y="477"/>
                  </a:lnTo>
                  <a:lnTo>
                    <a:pt x="19" y="475"/>
                  </a:lnTo>
                  <a:lnTo>
                    <a:pt x="21" y="475"/>
                  </a:lnTo>
                  <a:lnTo>
                    <a:pt x="21" y="477"/>
                  </a:lnTo>
                  <a:lnTo>
                    <a:pt x="23" y="475"/>
                  </a:lnTo>
                  <a:lnTo>
                    <a:pt x="23" y="480"/>
                  </a:lnTo>
                  <a:lnTo>
                    <a:pt x="24" y="477"/>
                  </a:lnTo>
                  <a:lnTo>
                    <a:pt x="25" y="477"/>
                  </a:lnTo>
                  <a:lnTo>
                    <a:pt x="25" y="479"/>
                  </a:lnTo>
                  <a:lnTo>
                    <a:pt x="27" y="478"/>
                  </a:lnTo>
                  <a:lnTo>
                    <a:pt x="27" y="478"/>
                  </a:lnTo>
                  <a:lnTo>
                    <a:pt x="28" y="479"/>
                  </a:lnTo>
                  <a:lnTo>
                    <a:pt x="28" y="482"/>
                  </a:lnTo>
                  <a:lnTo>
                    <a:pt x="29" y="477"/>
                  </a:lnTo>
                  <a:lnTo>
                    <a:pt x="31" y="479"/>
                  </a:lnTo>
                  <a:lnTo>
                    <a:pt x="31" y="482"/>
                  </a:lnTo>
                  <a:lnTo>
                    <a:pt x="32" y="479"/>
                  </a:lnTo>
                  <a:lnTo>
                    <a:pt x="32" y="478"/>
                  </a:lnTo>
                  <a:lnTo>
                    <a:pt x="34" y="480"/>
                  </a:lnTo>
                  <a:lnTo>
                    <a:pt x="36" y="479"/>
                  </a:lnTo>
                  <a:lnTo>
                    <a:pt x="36" y="478"/>
                  </a:lnTo>
                  <a:lnTo>
                    <a:pt x="37" y="478"/>
                  </a:lnTo>
                  <a:lnTo>
                    <a:pt x="37" y="478"/>
                  </a:lnTo>
                  <a:lnTo>
                    <a:pt x="39" y="477"/>
                  </a:lnTo>
                  <a:lnTo>
                    <a:pt x="39" y="480"/>
                  </a:lnTo>
                  <a:lnTo>
                    <a:pt x="40" y="479"/>
                  </a:lnTo>
                  <a:lnTo>
                    <a:pt x="40" y="479"/>
                  </a:lnTo>
                  <a:lnTo>
                    <a:pt x="42" y="474"/>
                  </a:lnTo>
                  <a:lnTo>
                    <a:pt x="43" y="479"/>
                  </a:lnTo>
                  <a:lnTo>
                    <a:pt x="43" y="475"/>
                  </a:lnTo>
                  <a:lnTo>
                    <a:pt x="45" y="477"/>
                  </a:lnTo>
                  <a:lnTo>
                    <a:pt x="45" y="479"/>
                  </a:lnTo>
                  <a:lnTo>
                    <a:pt x="46" y="478"/>
                  </a:lnTo>
                  <a:lnTo>
                    <a:pt x="46" y="477"/>
                  </a:lnTo>
                  <a:lnTo>
                    <a:pt x="47" y="478"/>
                  </a:lnTo>
                  <a:lnTo>
                    <a:pt x="49" y="475"/>
                  </a:lnTo>
                  <a:lnTo>
                    <a:pt x="49" y="475"/>
                  </a:lnTo>
                  <a:lnTo>
                    <a:pt x="50" y="479"/>
                  </a:lnTo>
                  <a:lnTo>
                    <a:pt x="50" y="479"/>
                  </a:lnTo>
                  <a:lnTo>
                    <a:pt x="51" y="478"/>
                  </a:lnTo>
                  <a:lnTo>
                    <a:pt x="51" y="475"/>
                  </a:lnTo>
                  <a:lnTo>
                    <a:pt x="54" y="472"/>
                  </a:lnTo>
                  <a:lnTo>
                    <a:pt x="55" y="447"/>
                  </a:lnTo>
                  <a:lnTo>
                    <a:pt x="55" y="412"/>
                  </a:lnTo>
                  <a:lnTo>
                    <a:pt x="57" y="380"/>
                  </a:lnTo>
                  <a:lnTo>
                    <a:pt x="57" y="337"/>
                  </a:lnTo>
                  <a:lnTo>
                    <a:pt x="59" y="293"/>
                  </a:lnTo>
                  <a:lnTo>
                    <a:pt x="60" y="253"/>
                  </a:lnTo>
                  <a:lnTo>
                    <a:pt x="60" y="212"/>
                  </a:lnTo>
                  <a:lnTo>
                    <a:pt x="61" y="168"/>
                  </a:lnTo>
                  <a:lnTo>
                    <a:pt x="61" y="136"/>
                  </a:lnTo>
                  <a:lnTo>
                    <a:pt x="62" y="93"/>
                  </a:lnTo>
                  <a:lnTo>
                    <a:pt x="62" y="60"/>
                  </a:lnTo>
                  <a:lnTo>
                    <a:pt x="64" y="42"/>
                  </a:lnTo>
                  <a:lnTo>
                    <a:pt x="64" y="27"/>
                  </a:lnTo>
                  <a:lnTo>
                    <a:pt x="65" y="13"/>
                  </a:lnTo>
                  <a:lnTo>
                    <a:pt x="67" y="13"/>
                  </a:lnTo>
                  <a:lnTo>
                    <a:pt x="67" y="0"/>
                  </a:lnTo>
                  <a:lnTo>
                    <a:pt x="68" y="6"/>
                  </a:lnTo>
                  <a:lnTo>
                    <a:pt x="68" y="3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1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4" y="31"/>
                  </a:lnTo>
                  <a:lnTo>
                    <a:pt x="76" y="43"/>
                  </a:lnTo>
                  <a:lnTo>
                    <a:pt x="78" y="27"/>
                  </a:lnTo>
                  <a:lnTo>
                    <a:pt x="78" y="38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51"/>
                  </a:lnTo>
                  <a:lnTo>
                    <a:pt x="82" y="62"/>
                  </a:lnTo>
                  <a:lnTo>
                    <a:pt x="83" y="62"/>
                  </a:lnTo>
                  <a:lnTo>
                    <a:pt x="83" y="66"/>
                  </a:lnTo>
                  <a:lnTo>
                    <a:pt x="84" y="81"/>
                  </a:lnTo>
                  <a:lnTo>
                    <a:pt x="84" y="74"/>
                  </a:lnTo>
                  <a:lnTo>
                    <a:pt x="86" y="81"/>
                  </a:lnTo>
                  <a:lnTo>
                    <a:pt x="86" y="86"/>
                  </a:lnTo>
                  <a:lnTo>
                    <a:pt x="88" y="90"/>
                  </a:lnTo>
                  <a:lnTo>
                    <a:pt x="90" y="92"/>
                  </a:lnTo>
                  <a:lnTo>
                    <a:pt x="90" y="98"/>
                  </a:lnTo>
                  <a:lnTo>
                    <a:pt x="91" y="95"/>
                  </a:lnTo>
                  <a:lnTo>
                    <a:pt x="91" y="106"/>
                  </a:lnTo>
                  <a:lnTo>
                    <a:pt x="93" y="110"/>
                  </a:lnTo>
                  <a:lnTo>
                    <a:pt x="93" y="114"/>
                  </a:lnTo>
                  <a:lnTo>
                    <a:pt x="95" y="116"/>
                  </a:lnTo>
                  <a:lnTo>
                    <a:pt x="95" y="126"/>
                  </a:lnTo>
                  <a:lnTo>
                    <a:pt x="95" y="117"/>
                  </a:lnTo>
                  <a:lnTo>
                    <a:pt x="97" y="126"/>
                  </a:lnTo>
                  <a:lnTo>
                    <a:pt x="97" y="124"/>
                  </a:lnTo>
                  <a:lnTo>
                    <a:pt x="98" y="124"/>
                  </a:lnTo>
                  <a:lnTo>
                    <a:pt x="100" y="135"/>
                  </a:lnTo>
                  <a:lnTo>
                    <a:pt x="100" y="140"/>
                  </a:lnTo>
                  <a:lnTo>
                    <a:pt x="101" y="140"/>
                  </a:lnTo>
                  <a:lnTo>
                    <a:pt x="101" y="144"/>
                  </a:lnTo>
                  <a:lnTo>
                    <a:pt x="103" y="143"/>
                  </a:lnTo>
                  <a:lnTo>
                    <a:pt x="103" y="153"/>
                  </a:lnTo>
                  <a:lnTo>
                    <a:pt x="105" y="157"/>
                  </a:lnTo>
                  <a:lnTo>
                    <a:pt x="105" y="155"/>
                  </a:lnTo>
                  <a:lnTo>
                    <a:pt x="106" y="155"/>
                  </a:lnTo>
                  <a:lnTo>
                    <a:pt x="107" y="162"/>
                  </a:lnTo>
                  <a:lnTo>
                    <a:pt x="107" y="163"/>
                  </a:lnTo>
                  <a:lnTo>
                    <a:pt x="109" y="162"/>
                  </a:lnTo>
                  <a:lnTo>
                    <a:pt x="109" y="169"/>
                  </a:lnTo>
                  <a:lnTo>
                    <a:pt x="110" y="176"/>
                  </a:lnTo>
                  <a:lnTo>
                    <a:pt x="110" y="172"/>
                  </a:lnTo>
                  <a:lnTo>
                    <a:pt x="112" y="180"/>
                  </a:lnTo>
                  <a:lnTo>
                    <a:pt x="114" y="181"/>
                  </a:lnTo>
                  <a:lnTo>
                    <a:pt x="114" y="182"/>
                  </a:lnTo>
                  <a:lnTo>
                    <a:pt x="115" y="184"/>
                  </a:lnTo>
                  <a:lnTo>
                    <a:pt x="115" y="189"/>
                  </a:lnTo>
                  <a:lnTo>
                    <a:pt x="117" y="189"/>
                  </a:lnTo>
                  <a:lnTo>
                    <a:pt x="117" y="188"/>
                  </a:lnTo>
                  <a:lnTo>
                    <a:pt x="117" y="195"/>
                  </a:lnTo>
                  <a:lnTo>
                    <a:pt x="119" y="193"/>
                  </a:lnTo>
                  <a:lnTo>
                    <a:pt x="119" y="201"/>
                  </a:lnTo>
                  <a:lnTo>
                    <a:pt x="120" y="196"/>
                  </a:lnTo>
                  <a:lnTo>
                    <a:pt x="120" y="198"/>
                  </a:lnTo>
                  <a:lnTo>
                    <a:pt x="123" y="202"/>
                  </a:lnTo>
                  <a:lnTo>
                    <a:pt x="124" y="207"/>
                  </a:lnTo>
                  <a:lnTo>
                    <a:pt x="124" y="20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27" y="207"/>
                  </a:lnTo>
                  <a:lnTo>
                    <a:pt x="127" y="213"/>
                  </a:lnTo>
                  <a:lnTo>
                    <a:pt x="128" y="212"/>
                  </a:lnTo>
                  <a:lnTo>
                    <a:pt x="130" y="215"/>
                  </a:lnTo>
                  <a:lnTo>
                    <a:pt x="130" y="215"/>
                  </a:lnTo>
                  <a:lnTo>
                    <a:pt x="131" y="215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20"/>
                  </a:lnTo>
                  <a:lnTo>
                    <a:pt x="134" y="227"/>
                  </a:lnTo>
                  <a:lnTo>
                    <a:pt x="134" y="226"/>
                  </a:lnTo>
                  <a:lnTo>
                    <a:pt x="136" y="229"/>
                  </a:lnTo>
                  <a:lnTo>
                    <a:pt x="137" y="226"/>
                  </a:lnTo>
                  <a:lnTo>
                    <a:pt x="137" y="231"/>
                  </a:lnTo>
                  <a:lnTo>
                    <a:pt x="139" y="234"/>
                  </a:lnTo>
                  <a:lnTo>
                    <a:pt x="139" y="235"/>
                  </a:lnTo>
                  <a:lnTo>
                    <a:pt x="141" y="237"/>
                  </a:lnTo>
                  <a:lnTo>
                    <a:pt x="142" y="238"/>
                  </a:lnTo>
                  <a:lnTo>
                    <a:pt x="142" y="238"/>
                  </a:lnTo>
                  <a:lnTo>
                    <a:pt x="143" y="240"/>
                  </a:lnTo>
                  <a:lnTo>
                    <a:pt x="143" y="243"/>
                  </a:lnTo>
                  <a:lnTo>
                    <a:pt x="145" y="246"/>
                  </a:lnTo>
                  <a:lnTo>
                    <a:pt x="145" y="248"/>
                  </a:lnTo>
                  <a:lnTo>
                    <a:pt x="146" y="245"/>
                  </a:lnTo>
                  <a:lnTo>
                    <a:pt x="148" y="249"/>
                  </a:lnTo>
                  <a:lnTo>
                    <a:pt x="148" y="248"/>
                  </a:lnTo>
                  <a:lnTo>
                    <a:pt x="150" y="253"/>
                  </a:lnTo>
                  <a:lnTo>
                    <a:pt x="150" y="248"/>
                  </a:lnTo>
                  <a:lnTo>
                    <a:pt x="151" y="249"/>
                  </a:lnTo>
                  <a:lnTo>
                    <a:pt x="151" y="253"/>
                  </a:lnTo>
                  <a:lnTo>
                    <a:pt x="153" y="256"/>
                  </a:lnTo>
                  <a:lnTo>
                    <a:pt x="153" y="257"/>
                  </a:lnTo>
                  <a:lnTo>
                    <a:pt x="153" y="254"/>
                  </a:lnTo>
                  <a:lnTo>
                    <a:pt x="156" y="257"/>
                  </a:lnTo>
                  <a:lnTo>
                    <a:pt x="156" y="261"/>
                  </a:lnTo>
                  <a:lnTo>
                    <a:pt x="157" y="259"/>
                  </a:lnTo>
                  <a:lnTo>
                    <a:pt x="157" y="259"/>
                  </a:lnTo>
                  <a:lnTo>
                    <a:pt x="159" y="257"/>
                  </a:lnTo>
                  <a:lnTo>
                    <a:pt x="160" y="265"/>
                  </a:lnTo>
                  <a:lnTo>
                    <a:pt x="160" y="267"/>
                  </a:lnTo>
                  <a:lnTo>
                    <a:pt x="161" y="264"/>
                  </a:lnTo>
                  <a:lnTo>
                    <a:pt x="161" y="262"/>
                  </a:lnTo>
                  <a:lnTo>
                    <a:pt x="163" y="270"/>
                  </a:lnTo>
                  <a:lnTo>
                    <a:pt x="164" y="271"/>
                  </a:lnTo>
                  <a:lnTo>
                    <a:pt x="164" y="271"/>
                  </a:lnTo>
                  <a:lnTo>
                    <a:pt x="165" y="264"/>
                  </a:lnTo>
                  <a:lnTo>
                    <a:pt x="165" y="273"/>
                  </a:lnTo>
                  <a:lnTo>
                    <a:pt x="167" y="271"/>
                  </a:lnTo>
                  <a:lnTo>
                    <a:pt x="167" y="270"/>
                  </a:lnTo>
                  <a:lnTo>
                    <a:pt x="169" y="273"/>
                  </a:lnTo>
                  <a:lnTo>
                    <a:pt x="169" y="275"/>
                  </a:lnTo>
                  <a:lnTo>
                    <a:pt x="170" y="271"/>
                  </a:lnTo>
                  <a:lnTo>
                    <a:pt x="172" y="278"/>
                  </a:lnTo>
                  <a:lnTo>
                    <a:pt x="172" y="277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5" y="282"/>
                  </a:lnTo>
                  <a:lnTo>
                    <a:pt x="175" y="277"/>
                  </a:lnTo>
                  <a:lnTo>
                    <a:pt x="177" y="283"/>
                  </a:lnTo>
                  <a:lnTo>
                    <a:pt x="178" y="284"/>
                  </a:lnTo>
                  <a:lnTo>
                    <a:pt x="178" y="278"/>
                  </a:lnTo>
                  <a:lnTo>
                    <a:pt x="179" y="282"/>
                  </a:lnTo>
                  <a:lnTo>
                    <a:pt x="179" y="283"/>
                  </a:lnTo>
                  <a:lnTo>
                    <a:pt x="181" y="283"/>
                  </a:lnTo>
                  <a:lnTo>
                    <a:pt x="181" y="289"/>
                  </a:lnTo>
                  <a:lnTo>
                    <a:pt x="182" y="283"/>
                  </a:lnTo>
                  <a:lnTo>
                    <a:pt x="184" y="289"/>
                  </a:lnTo>
                  <a:lnTo>
                    <a:pt x="184" y="284"/>
                  </a:lnTo>
                  <a:lnTo>
                    <a:pt x="186" y="289"/>
                  </a:lnTo>
                  <a:lnTo>
                    <a:pt x="186" y="286"/>
                  </a:lnTo>
                  <a:lnTo>
                    <a:pt x="187" y="290"/>
                  </a:lnTo>
                  <a:lnTo>
                    <a:pt x="188" y="287"/>
                  </a:lnTo>
                  <a:lnTo>
                    <a:pt x="188" y="292"/>
                  </a:lnTo>
                  <a:lnTo>
                    <a:pt x="190" y="289"/>
                  </a:lnTo>
                  <a:lnTo>
                    <a:pt x="190" y="296"/>
                  </a:lnTo>
                  <a:lnTo>
                    <a:pt x="192" y="287"/>
                  </a:lnTo>
                  <a:lnTo>
                    <a:pt x="192" y="292"/>
                  </a:lnTo>
                  <a:lnTo>
                    <a:pt x="193" y="293"/>
                  </a:lnTo>
                  <a:lnTo>
                    <a:pt x="195" y="297"/>
                  </a:lnTo>
                  <a:lnTo>
                    <a:pt x="195" y="297"/>
                  </a:lnTo>
                  <a:lnTo>
                    <a:pt x="196" y="296"/>
                  </a:lnTo>
                  <a:lnTo>
                    <a:pt x="196" y="293"/>
                  </a:lnTo>
                  <a:lnTo>
                    <a:pt x="197" y="296"/>
                  </a:lnTo>
                  <a:lnTo>
                    <a:pt x="197" y="292"/>
                  </a:lnTo>
                  <a:lnTo>
                    <a:pt x="199" y="296"/>
                  </a:lnTo>
                  <a:lnTo>
                    <a:pt x="199" y="296"/>
                  </a:lnTo>
                  <a:lnTo>
                    <a:pt x="200" y="300"/>
                  </a:lnTo>
                  <a:lnTo>
                    <a:pt x="201" y="296"/>
                  </a:lnTo>
                  <a:lnTo>
                    <a:pt x="201" y="297"/>
                  </a:lnTo>
                  <a:lnTo>
                    <a:pt x="203" y="297"/>
                  </a:lnTo>
                  <a:lnTo>
                    <a:pt x="203" y="296"/>
                  </a:lnTo>
                  <a:lnTo>
                    <a:pt x="205" y="300"/>
                  </a:lnTo>
                  <a:lnTo>
                    <a:pt x="207" y="309"/>
                  </a:lnTo>
                  <a:lnTo>
                    <a:pt x="207" y="296"/>
                  </a:lnTo>
                  <a:lnTo>
                    <a:pt x="208" y="305"/>
                  </a:lnTo>
                  <a:lnTo>
                    <a:pt x="208" y="305"/>
                  </a:lnTo>
                  <a:lnTo>
                    <a:pt x="210" y="303"/>
                  </a:lnTo>
                  <a:lnTo>
                    <a:pt x="210" y="309"/>
                  </a:lnTo>
                  <a:lnTo>
                    <a:pt x="211" y="304"/>
                  </a:lnTo>
                  <a:lnTo>
                    <a:pt x="212" y="303"/>
                  </a:lnTo>
                  <a:lnTo>
                    <a:pt x="212" y="304"/>
                  </a:lnTo>
                  <a:lnTo>
                    <a:pt x="214" y="305"/>
                  </a:lnTo>
                  <a:lnTo>
                    <a:pt x="214" y="308"/>
                  </a:lnTo>
                  <a:lnTo>
                    <a:pt x="215" y="305"/>
                  </a:lnTo>
                  <a:lnTo>
                    <a:pt x="215" y="307"/>
                  </a:lnTo>
                  <a:lnTo>
                    <a:pt x="217" y="308"/>
                  </a:lnTo>
                  <a:lnTo>
                    <a:pt x="218" y="308"/>
                  </a:lnTo>
                  <a:lnTo>
                    <a:pt x="218" y="308"/>
                  </a:lnTo>
                  <a:lnTo>
                    <a:pt x="219" y="313"/>
                  </a:lnTo>
                  <a:lnTo>
                    <a:pt x="219" y="313"/>
                  </a:lnTo>
                  <a:lnTo>
                    <a:pt x="222" y="314"/>
                  </a:lnTo>
                  <a:lnTo>
                    <a:pt x="222" y="314"/>
                  </a:lnTo>
                  <a:lnTo>
                    <a:pt x="223" y="319"/>
                  </a:lnTo>
                  <a:lnTo>
                    <a:pt x="225" y="313"/>
                  </a:lnTo>
                  <a:lnTo>
                    <a:pt x="225" y="318"/>
                  </a:lnTo>
                  <a:lnTo>
                    <a:pt x="226" y="319"/>
                  </a:lnTo>
                  <a:lnTo>
                    <a:pt x="226" y="323"/>
                  </a:lnTo>
                  <a:lnTo>
                    <a:pt x="228" y="322"/>
                  </a:lnTo>
                  <a:lnTo>
                    <a:pt x="229" y="327"/>
                  </a:lnTo>
                  <a:lnTo>
                    <a:pt x="229" y="332"/>
                  </a:lnTo>
                  <a:lnTo>
                    <a:pt x="230" y="333"/>
                  </a:lnTo>
                  <a:lnTo>
                    <a:pt x="230" y="338"/>
                  </a:lnTo>
                  <a:lnTo>
                    <a:pt x="232" y="340"/>
                  </a:lnTo>
                  <a:lnTo>
                    <a:pt x="232" y="341"/>
                  </a:lnTo>
                  <a:lnTo>
                    <a:pt x="233" y="349"/>
                  </a:lnTo>
                  <a:lnTo>
                    <a:pt x="233" y="349"/>
                  </a:lnTo>
                  <a:lnTo>
                    <a:pt x="235" y="354"/>
                  </a:lnTo>
                  <a:lnTo>
                    <a:pt x="236" y="356"/>
                  </a:lnTo>
                  <a:lnTo>
                    <a:pt x="236" y="359"/>
                  </a:lnTo>
                  <a:lnTo>
                    <a:pt x="237" y="362"/>
                  </a:lnTo>
                  <a:lnTo>
                    <a:pt x="237" y="366"/>
                  </a:lnTo>
                  <a:lnTo>
                    <a:pt x="239" y="366"/>
                  </a:lnTo>
                  <a:lnTo>
                    <a:pt x="239" y="366"/>
                  </a:lnTo>
                  <a:lnTo>
                    <a:pt x="241" y="371"/>
                  </a:lnTo>
                  <a:lnTo>
                    <a:pt x="243" y="371"/>
                  </a:lnTo>
                  <a:lnTo>
                    <a:pt x="243" y="376"/>
                  </a:lnTo>
                  <a:lnTo>
                    <a:pt x="244" y="382"/>
                  </a:lnTo>
                  <a:lnTo>
                    <a:pt x="244" y="384"/>
                  </a:lnTo>
                  <a:lnTo>
                    <a:pt x="246" y="383"/>
                  </a:lnTo>
                  <a:lnTo>
                    <a:pt x="246" y="386"/>
                  </a:lnTo>
                  <a:lnTo>
                    <a:pt x="247" y="388"/>
                  </a:lnTo>
                  <a:lnTo>
                    <a:pt x="248" y="386"/>
                  </a:lnTo>
                  <a:lnTo>
                    <a:pt x="248" y="390"/>
                  </a:lnTo>
                  <a:lnTo>
                    <a:pt x="250" y="395"/>
                  </a:lnTo>
                  <a:lnTo>
                    <a:pt x="250" y="396"/>
                  </a:lnTo>
                  <a:lnTo>
                    <a:pt x="251" y="396"/>
                  </a:lnTo>
                  <a:lnTo>
                    <a:pt x="252" y="401"/>
                  </a:lnTo>
                  <a:lnTo>
                    <a:pt x="252" y="401"/>
                  </a:lnTo>
                  <a:lnTo>
                    <a:pt x="254" y="402"/>
                  </a:lnTo>
                  <a:lnTo>
                    <a:pt x="254" y="404"/>
                  </a:lnTo>
                  <a:lnTo>
                    <a:pt x="255" y="405"/>
                  </a:lnTo>
                  <a:lnTo>
                    <a:pt x="255" y="406"/>
                  </a:lnTo>
                  <a:lnTo>
                    <a:pt x="257" y="412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9" name="Freeform 4125"/>
            <p:cNvSpPr>
              <a:spLocks/>
            </p:cNvSpPr>
            <p:nvPr/>
          </p:nvSpPr>
          <p:spPr bwMode="auto">
            <a:xfrm>
              <a:off x="34480500" y="16233776"/>
              <a:ext cx="404813" cy="768350"/>
            </a:xfrm>
            <a:custGeom>
              <a:avLst/>
              <a:gdLst>
                <a:gd name="T0" fmla="*/ 4 w 255"/>
                <a:gd name="T1" fmla="*/ 476 h 484"/>
                <a:gd name="T2" fmla="*/ 8 w 255"/>
                <a:gd name="T3" fmla="*/ 481 h 484"/>
                <a:gd name="T4" fmla="*/ 12 w 255"/>
                <a:gd name="T5" fmla="*/ 481 h 484"/>
                <a:gd name="T6" fmla="*/ 16 w 255"/>
                <a:gd name="T7" fmla="*/ 482 h 484"/>
                <a:gd name="T8" fmla="*/ 22 w 255"/>
                <a:gd name="T9" fmla="*/ 478 h 484"/>
                <a:gd name="T10" fmla="*/ 26 w 255"/>
                <a:gd name="T11" fmla="*/ 479 h 484"/>
                <a:gd name="T12" fmla="*/ 30 w 255"/>
                <a:gd name="T13" fmla="*/ 481 h 484"/>
                <a:gd name="T14" fmla="*/ 34 w 255"/>
                <a:gd name="T15" fmla="*/ 482 h 484"/>
                <a:gd name="T16" fmla="*/ 38 w 255"/>
                <a:gd name="T17" fmla="*/ 481 h 484"/>
                <a:gd name="T18" fmla="*/ 43 w 255"/>
                <a:gd name="T19" fmla="*/ 479 h 484"/>
                <a:gd name="T20" fmla="*/ 47 w 255"/>
                <a:gd name="T21" fmla="*/ 482 h 484"/>
                <a:gd name="T22" fmla="*/ 51 w 255"/>
                <a:gd name="T23" fmla="*/ 481 h 484"/>
                <a:gd name="T24" fmla="*/ 55 w 255"/>
                <a:gd name="T25" fmla="*/ 384 h 484"/>
                <a:gd name="T26" fmla="*/ 60 w 255"/>
                <a:gd name="T27" fmla="*/ 177 h 484"/>
                <a:gd name="T28" fmla="*/ 65 w 255"/>
                <a:gd name="T29" fmla="*/ 40 h 484"/>
                <a:gd name="T30" fmla="*/ 67 w 255"/>
                <a:gd name="T31" fmla="*/ 6 h 484"/>
                <a:gd name="T32" fmla="*/ 71 w 255"/>
                <a:gd name="T33" fmla="*/ 26 h 484"/>
                <a:gd name="T34" fmla="*/ 77 w 255"/>
                <a:gd name="T35" fmla="*/ 47 h 484"/>
                <a:gd name="T36" fmla="*/ 81 w 255"/>
                <a:gd name="T37" fmla="*/ 56 h 484"/>
                <a:gd name="T38" fmla="*/ 85 w 255"/>
                <a:gd name="T39" fmla="*/ 86 h 484"/>
                <a:gd name="T40" fmla="*/ 89 w 255"/>
                <a:gd name="T41" fmla="*/ 105 h 484"/>
                <a:gd name="T42" fmla="*/ 95 w 255"/>
                <a:gd name="T43" fmla="*/ 122 h 484"/>
                <a:gd name="T44" fmla="*/ 99 w 255"/>
                <a:gd name="T45" fmla="*/ 146 h 484"/>
                <a:gd name="T46" fmla="*/ 102 w 255"/>
                <a:gd name="T47" fmla="*/ 150 h 484"/>
                <a:gd name="T48" fmla="*/ 106 w 255"/>
                <a:gd name="T49" fmla="*/ 168 h 484"/>
                <a:gd name="T50" fmla="*/ 111 w 255"/>
                <a:gd name="T51" fmla="*/ 189 h 484"/>
                <a:gd name="T52" fmla="*/ 116 w 255"/>
                <a:gd name="T53" fmla="*/ 197 h 484"/>
                <a:gd name="T54" fmla="*/ 120 w 255"/>
                <a:gd name="T55" fmla="*/ 205 h 484"/>
                <a:gd name="T56" fmla="*/ 124 w 255"/>
                <a:gd name="T57" fmla="*/ 210 h 484"/>
                <a:gd name="T58" fmla="*/ 130 w 255"/>
                <a:gd name="T59" fmla="*/ 224 h 484"/>
                <a:gd name="T60" fmla="*/ 132 w 255"/>
                <a:gd name="T61" fmla="*/ 236 h 484"/>
                <a:gd name="T62" fmla="*/ 136 w 255"/>
                <a:gd name="T63" fmla="*/ 242 h 484"/>
                <a:gd name="T64" fmla="*/ 141 w 255"/>
                <a:gd name="T65" fmla="*/ 244 h 484"/>
                <a:gd name="T66" fmla="*/ 144 w 255"/>
                <a:gd name="T67" fmla="*/ 263 h 484"/>
                <a:gd name="T68" fmla="*/ 150 w 255"/>
                <a:gd name="T69" fmla="*/ 265 h 484"/>
                <a:gd name="T70" fmla="*/ 154 w 255"/>
                <a:gd name="T71" fmla="*/ 274 h 484"/>
                <a:gd name="T72" fmla="*/ 158 w 255"/>
                <a:gd name="T73" fmla="*/ 274 h 484"/>
                <a:gd name="T74" fmla="*/ 163 w 255"/>
                <a:gd name="T75" fmla="*/ 290 h 484"/>
                <a:gd name="T76" fmla="*/ 167 w 255"/>
                <a:gd name="T77" fmla="*/ 287 h 484"/>
                <a:gd name="T78" fmla="*/ 171 w 255"/>
                <a:gd name="T79" fmla="*/ 293 h 484"/>
                <a:gd name="T80" fmla="*/ 175 w 255"/>
                <a:gd name="T81" fmla="*/ 296 h 484"/>
                <a:gd name="T82" fmla="*/ 179 w 255"/>
                <a:gd name="T83" fmla="*/ 301 h 484"/>
                <a:gd name="T84" fmla="*/ 185 w 255"/>
                <a:gd name="T85" fmla="*/ 302 h 484"/>
                <a:gd name="T86" fmla="*/ 189 w 255"/>
                <a:gd name="T87" fmla="*/ 312 h 484"/>
                <a:gd name="T88" fmla="*/ 193 w 255"/>
                <a:gd name="T89" fmla="*/ 309 h 484"/>
                <a:gd name="T90" fmla="*/ 196 w 255"/>
                <a:gd name="T91" fmla="*/ 314 h 484"/>
                <a:gd name="T92" fmla="*/ 200 w 255"/>
                <a:gd name="T93" fmla="*/ 316 h 484"/>
                <a:gd name="T94" fmla="*/ 205 w 255"/>
                <a:gd name="T95" fmla="*/ 320 h 484"/>
                <a:gd name="T96" fmla="*/ 210 w 255"/>
                <a:gd name="T97" fmla="*/ 324 h 484"/>
                <a:gd name="T98" fmla="*/ 213 w 255"/>
                <a:gd name="T99" fmla="*/ 320 h 484"/>
                <a:gd name="T100" fmla="*/ 218 w 255"/>
                <a:gd name="T101" fmla="*/ 326 h 484"/>
                <a:gd name="T102" fmla="*/ 224 w 255"/>
                <a:gd name="T103" fmla="*/ 329 h 484"/>
                <a:gd name="T104" fmla="*/ 227 w 255"/>
                <a:gd name="T105" fmla="*/ 336 h 484"/>
                <a:gd name="T106" fmla="*/ 230 w 255"/>
                <a:gd name="T107" fmla="*/ 355 h 484"/>
                <a:gd name="T108" fmla="*/ 235 w 255"/>
                <a:gd name="T109" fmla="*/ 371 h 484"/>
                <a:gd name="T110" fmla="*/ 240 w 255"/>
                <a:gd name="T111" fmla="*/ 383 h 484"/>
                <a:gd name="T112" fmla="*/ 244 w 255"/>
                <a:gd name="T113" fmla="*/ 397 h 484"/>
                <a:gd name="T114" fmla="*/ 248 w 255"/>
                <a:gd name="T115" fmla="*/ 401 h 484"/>
                <a:gd name="T116" fmla="*/ 252 w 255"/>
                <a:gd name="T117" fmla="*/ 41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484">
                  <a:moveTo>
                    <a:pt x="0" y="478"/>
                  </a:moveTo>
                  <a:lnTo>
                    <a:pt x="2" y="473"/>
                  </a:lnTo>
                  <a:lnTo>
                    <a:pt x="2" y="478"/>
                  </a:lnTo>
                  <a:lnTo>
                    <a:pt x="4" y="479"/>
                  </a:lnTo>
                  <a:lnTo>
                    <a:pt x="4" y="476"/>
                  </a:lnTo>
                  <a:lnTo>
                    <a:pt x="5" y="479"/>
                  </a:lnTo>
                  <a:lnTo>
                    <a:pt x="5" y="476"/>
                  </a:lnTo>
                  <a:lnTo>
                    <a:pt x="7" y="478"/>
                  </a:lnTo>
                  <a:lnTo>
                    <a:pt x="8" y="475"/>
                  </a:lnTo>
                  <a:lnTo>
                    <a:pt x="8" y="481"/>
                  </a:lnTo>
                  <a:lnTo>
                    <a:pt x="9" y="484"/>
                  </a:lnTo>
                  <a:lnTo>
                    <a:pt x="9" y="481"/>
                  </a:lnTo>
                  <a:lnTo>
                    <a:pt x="11" y="479"/>
                  </a:lnTo>
                  <a:lnTo>
                    <a:pt x="12" y="481"/>
                  </a:lnTo>
                  <a:lnTo>
                    <a:pt x="12" y="481"/>
                  </a:lnTo>
                  <a:lnTo>
                    <a:pt x="13" y="481"/>
                  </a:lnTo>
                  <a:lnTo>
                    <a:pt x="13" y="479"/>
                  </a:lnTo>
                  <a:lnTo>
                    <a:pt x="15" y="484"/>
                  </a:lnTo>
                  <a:lnTo>
                    <a:pt x="15" y="478"/>
                  </a:lnTo>
                  <a:lnTo>
                    <a:pt x="16" y="482"/>
                  </a:lnTo>
                  <a:lnTo>
                    <a:pt x="18" y="479"/>
                  </a:lnTo>
                  <a:lnTo>
                    <a:pt x="18" y="481"/>
                  </a:lnTo>
                  <a:lnTo>
                    <a:pt x="20" y="484"/>
                  </a:lnTo>
                  <a:lnTo>
                    <a:pt x="20" y="479"/>
                  </a:lnTo>
                  <a:lnTo>
                    <a:pt x="22" y="478"/>
                  </a:lnTo>
                  <a:lnTo>
                    <a:pt x="22" y="479"/>
                  </a:lnTo>
                  <a:lnTo>
                    <a:pt x="23" y="479"/>
                  </a:lnTo>
                  <a:lnTo>
                    <a:pt x="24" y="481"/>
                  </a:lnTo>
                  <a:lnTo>
                    <a:pt x="24" y="481"/>
                  </a:lnTo>
                  <a:lnTo>
                    <a:pt x="26" y="479"/>
                  </a:lnTo>
                  <a:lnTo>
                    <a:pt x="26" y="482"/>
                  </a:lnTo>
                  <a:lnTo>
                    <a:pt x="27" y="481"/>
                  </a:lnTo>
                  <a:lnTo>
                    <a:pt x="27" y="482"/>
                  </a:lnTo>
                  <a:lnTo>
                    <a:pt x="29" y="478"/>
                  </a:lnTo>
                  <a:lnTo>
                    <a:pt x="30" y="481"/>
                  </a:lnTo>
                  <a:lnTo>
                    <a:pt x="30" y="481"/>
                  </a:lnTo>
                  <a:lnTo>
                    <a:pt x="32" y="481"/>
                  </a:lnTo>
                  <a:lnTo>
                    <a:pt x="32" y="482"/>
                  </a:lnTo>
                  <a:lnTo>
                    <a:pt x="33" y="479"/>
                  </a:lnTo>
                  <a:lnTo>
                    <a:pt x="34" y="482"/>
                  </a:lnTo>
                  <a:lnTo>
                    <a:pt x="34" y="478"/>
                  </a:lnTo>
                  <a:lnTo>
                    <a:pt x="35" y="481"/>
                  </a:lnTo>
                  <a:lnTo>
                    <a:pt x="35" y="476"/>
                  </a:lnTo>
                  <a:lnTo>
                    <a:pt x="38" y="481"/>
                  </a:lnTo>
                  <a:lnTo>
                    <a:pt x="38" y="481"/>
                  </a:lnTo>
                  <a:lnTo>
                    <a:pt x="40" y="479"/>
                  </a:lnTo>
                  <a:lnTo>
                    <a:pt x="41" y="482"/>
                  </a:lnTo>
                  <a:lnTo>
                    <a:pt x="41" y="481"/>
                  </a:lnTo>
                  <a:lnTo>
                    <a:pt x="43" y="476"/>
                  </a:lnTo>
                  <a:lnTo>
                    <a:pt x="43" y="479"/>
                  </a:lnTo>
                  <a:lnTo>
                    <a:pt x="44" y="482"/>
                  </a:lnTo>
                  <a:lnTo>
                    <a:pt x="44" y="476"/>
                  </a:lnTo>
                  <a:lnTo>
                    <a:pt x="45" y="479"/>
                  </a:lnTo>
                  <a:lnTo>
                    <a:pt x="45" y="484"/>
                  </a:lnTo>
                  <a:lnTo>
                    <a:pt x="47" y="482"/>
                  </a:lnTo>
                  <a:lnTo>
                    <a:pt x="48" y="482"/>
                  </a:lnTo>
                  <a:lnTo>
                    <a:pt x="48" y="478"/>
                  </a:lnTo>
                  <a:lnTo>
                    <a:pt x="49" y="481"/>
                  </a:lnTo>
                  <a:lnTo>
                    <a:pt x="49" y="482"/>
                  </a:lnTo>
                  <a:lnTo>
                    <a:pt x="51" y="481"/>
                  </a:lnTo>
                  <a:lnTo>
                    <a:pt x="51" y="481"/>
                  </a:lnTo>
                  <a:lnTo>
                    <a:pt x="52" y="468"/>
                  </a:lnTo>
                  <a:lnTo>
                    <a:pt x="54" y="451"/>
                  </a:lnTo>
                  <a:lnTo>
                    <a:pt x="54" y="421"/>
                  </a:lnTo>
                  <a:lnTo>
                    <a:pt x="55" y="384"/>
                  </a:lnTo>
                  <a:lnTo>
                    <a:pt x="55" y="348"/>
                  </a:lnTo>
                  <a:lnTo>
                    <a:pt x="58" y="309"/>
                  </a:lnTo>
                  <a:lnTo>
                    <a:pt x="59" y="263"/>
                  </a:lnTo>
                  <a:lnTo>
                    <a:pt x="59" y="226"/>
                  </a:lnTo>
                  <a:lnTo>
                    <a:pt x="60" y="177"/>
                  </a:lnTo>
                  <a:lnTo>
                    <a:pt x="60" y="143"/>
                  </a:lnTo>
                  <a:lnTo>
                    <a:pt x="62" y="105"/>
                  </a:lnTo>
                  <a:lnTo>
                    <a:pt x="62" y="72"/>
                  </a:lnTo>
                  <a:lnTo>
                    <a:pt x="63" y="52"/>
                  </a:lnTo>
                  <a:lnTo>
                    <a:pt x="65" y="40"/>
                  </a:lnTo>
                  <a:lnTo>
                    <a:pt x="65" y="23"/>
                  </a:lnTo>
                  <a:lnTo>
                    <a:pt x="66" y="11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7" y="6"/>
                  </a:lnTo>
                  <a:lnTo>
                    <a:pt x="69" y="3"/>
                  </a:lnTo>
                  <a:lnTo>
                    <a:pt x="69" y="15"/>
                  </a:lnTo>
                  <a:lnTo>
                    <a:pt x="70" y="23"/>
                  </a:lnTo>
                  <a:lnTo>
                    <a:pt x="71" y="14"/>
                  </a:lnTo>
                  <a:lnTo>
                    <a:pt x="71" y="26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76" y="40"/>
                  </a:lnTo>
                  <a:lnTo>
                    <a:pt x="77" y="42"/>
                  </a:lnTo>
                  <a:lnTo>
                    <a:pt x="77" y="47"/>
                  </a:lnTo>
                  <a:lnTo>
                    <a:pt x="78" y="47"/>
                  </a:lnTo>
                  <a:lnTo>
                    <a:pt x="78" y="50"/>
                  </a:lnTo>
                  <a:lnTo>
                    <a:pt x="80" y="61"/>
                  </a:lnTo>
                  <a:lnTo>
                    <a:pt x="80" y="62"/>
                  </a:lnTo>
                  <a:lnTo>
                    <a:pt x="81" y="56"/>
                  </a:lnTo>
                  <a:lnTo>
                    <a:pt x="83" y="69"/>
                  </a:lnTo>
                  <a:lnTo>
                    <a:pt x="83" y="67"/>
                  </a:lnTo>
                  <a:lnTo>
                    <a:pt x="84" y="80"/>
                  </a:lnTo>
                  <a:lnTo>
                    <a:pt x="84" y="76"/>
                  </a:lnTo>
                  <a:lnTo>
                    <a:pt x="85" y="86"/>
                  </a:lnTo>
                  <a:lnTo>
                    <a:pt x="85" y="89"/>
                  </a:lnTo>
                  <a:lnTo>
                    <a:pt x="87" y="96"/>
                  </a:lnTo>
                  <a:lnTo>
                    <a:pt x="88" y="94"/>
                  </a:lnTo>
                  <a:lnTo>
                    <a:pt x="88" y="102"/>
                  </a:lnTo>
                  <a:lnTo>
                    <a:pt x="89" y="105"/>
                  </a:lnTo>
                  <a:lnTo>
                    <a:pt x="89" y="110"/>
                  </a:lnTo>
                  <a:lnTo>
                    <a:pt x="91" y="106"/>
                  </a:lnTo>
                  <a:lnTo>
                    <a:pt x="91" y="116"/>
                  </a:lnTo>
                  <a:lnTo>
                    <a:pt x="94" y="116"/>
                  </a:lnTo>
                  <a:lnTo>
                    <a:pt x="95" y="122"/>
                  </a:lnTo>
                  <a:lnTo>
                    <a:pt x="95" y="118"/>
                  </a:lnTo>
                  <a:lnTo>
                    <a:pt x="96" y="121"/>
                  </a:lnTo>
                  <a:lnTo>
                    <a:pt x="96" y="131"/>
                  </a:lnTo>
                  <a:lnTo>
                    <a:pt x="98" y="138"/>
                  </a:lnTo>
                  <a:lnTo>
                    <a:pt x="99" y="146"/>
                  </a:lnTo>
                  <a:lnTo>
                    <a:pt x="99" y="140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3" y="159"/>
                  </a:lnTo>
                  <a:lnTo>
                    <a:pt x="105" y="157"/>
                  </a:lnTo>
                  <a:lnTo>
                    <a:pt x="105" y="166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07" y="165"/>
                  </a:lnTo>
                  <a:lnTo>
                    <a:pt x="107" y="171"/>
                  </a:lnTo>
                  <a:lnTo>
                    <a:pt x="109" y="173"/>
                  </a:lnTo>
                  <a:lnTo>
                    <a:pt x="109" y="181"/>
                  </a:lnTo>
                  <a:lnTo>
                    <a:pt x="111" y="189"/>
                  </a:lnTo>
                  <a:lnTo>
                    <a:pt x="113" y="186"/>
                  </a:lnTo>
                  <a:lnTo>
                    <a:pt x="113" y="186"/>
                  </a:lnTo>
                  <a:lnTo>
                    <a:pt x="114" y="195"/>
                  </a:lnTo>
                  <a:lnTo>
                    <a:pt x="114" y="189"/>
                  </a:lnTo>
                  <a:lnTo>
                    <a:pt x="116" y="197"/>
                  </a:lnTo>
                  <a:lnTo>
                    <a:pt x="116" y="197"/>
                  </a:lnTo>
                  <a:lnTo>
                    <a:pt x="117" y="202"/>
                  </a:lnTo>
                  <a:lnTo>
                    <a:pt x="118" y="192"/>
                  </a:lnTo>
                  <a:lnTo>
                    <a:pt x="118" y="205"/>
                  </a:lnTo>
                  <a:lnTo>
                    <a:pt x="120" y="205"/>
                  </a:lnTo>
                  <a:lnTo>
                    <a:pt x="120" y="200"/>
                  </a:lnTo>
                  <a:lnTo>
                    <a:pt x="121" y="207"/>
                  </a:lnTo>
                  <a:lnTo>
                    <a:pt x="122" y="210"/>
                  </a:lnTo>
                  <a:lnTo>
                    <a:pt x="122" y="212"/>
                  </a:lnTo>
                  <a:lnTo>
                    <a:pt x="124" y="210"/>
                  </a:lnTo>
                  <a:lnTo>
                    <a:pt x="124" y="214"/>
                  </a:lnTo>
                  <a:lnTo>
                    <a:pt x="125" y="212"/>
                  </a:lnTo>
                  <a:lnTo>
                    <a:pt x="125" y="214"/>
                  </a:lnTo>
                  <a:lnTo>
                    <a:pt x="127" y="224"/>
                  </a:lnTo>
                  <a:lnTo>
                    <a:pt x="130" y="224"/>
                  </a:lnTo>
                  <a:lnTo>
                    <a:pt x="130" y="228"/>
                  </a:lnTo>
                  <a:lnTo>
                    <a:pt x="131" y="235"/>
                  </a:lnTo>
                  <a:lnTo>
                    <a:pt x="131" y="232"/>
                  </a:lnTo>
                  <a:lnTo>
                    <a:pt x="132" y="232"/>
                  </a:lnTo>
                  <a:lnTo>
                    <a:pt x="132" y="236"/>
                  </a:lnTo>
                  <a:lnTo>
                    <a:pt x="133" y="241"/>
                  </a:lnTo>
                  <a:lnTo>
                    <a:pt x="133" y="238"/>
                  </a:lnTo>
                  <a:lnTo>
                    <a:pt x="135" y="235"/>
                  </a:lnTo>
                  <a:lnTo>
                    <a:pt x="136" y="238"/>
                  </a:lnTo>
                  <a:lnTo>
                    <a:pt x="136" y="242"/>
                  </a:lnTo>
                  <a:lnTo>
                    <a:pt x="138" y="249"/>
                  </a:lnTo>
                  <a:lnTo>
                    <a:pt x="138" y="241"/>
                  </a:lnTo>
                  <a:lnTo>
                    <a:pt x="139" y="248"/>
                  </a:lnTo>
                  <a:lnTo>
                    <a:pt x="141" y="248"/>
                  </a:lnTo>
                  <a:lnTo>
                    <a:pt x="141" y="244"/>
                  </a:lnTo>
                  <a:lnTo>
                    <a:pt x="142" y="251"/>
                  </a:lnTo>
                  <a:lnTo>
                    <a:pt x="142" y="256"/>
                  </a:lnTo>
                  <a:lnTo>
                    <a:pt x="143" y="256"/>
                  </a:lnTo>
                  <a:lnTo>
                    <a:pt x="143" y="252"/>
                  </a:lnTo>
                  <a:lnTo>
                    <a:pt x="144" y="263"/>
                  </a:lnTo>
                  <a:lnTo>
                    <a:pt x="146" y="263"/>
                  </a:lnTo>
                  <a:lnTo>
                    <a:pt x="146" y="266"/>
                  </a:lnTo>
                  <a:lnTo>
                    <a:pt x="149" y="260"/>
                  </a:lnTo>
                  <a:lnTo>
                    <a:pt x="149" y="260"/>
                  </a:lnTo>
                  <a:lnTo>
                    <a:pt x="150" y="265"/>
                  </a:lnTo>
                  <a:lnTo>
                    <a:pt x="150" y="263"/>
                  </a:lnTo>
                  <a:lnTo>
                    <a:pt x="152" y="271"/>
                  </a:lnTo>
                  <a:lnTo>
                    <a:pt x="153" y="265"/>
                  </a:lnTo>
                  <a:lnTo>
                    <a:pt x="153" y="271"/>
                  </a:lnTo>
                  <a:lnTo>
                    <a:pt x="154" y="274"/>
                  </a:lnTo>
                  <a:lnTo>
                    <a:pt x="154" y="271"/>
                  </a:lnTo>
                  <a:lnTo>
                    <a:pt x="155" y="278"/>
                  </a:lnTo>
                  <a:lnTo>
                    <a:pt x="155" y="274"/>
                  </a:lnTo>
                  <a:lnTo>
                    <a:pt x="157" y="277"/>
                  </a:lnTo>
                  <a:lnTo>
                    <a:pt x="158" y="274"/>
                  </a:lnTo>
                  <a:lnTo>
                    <a:pt x="158" y="271"/>
                  </a:lnTo>
                  <a:lnTo>
                    <a:pt x="160" y="280"/>
                  </a:lnTo>
                  <a:lnTo>
                    <a:pt x="160" y="282"/>
                  </a:lnTo>
                  <a:lnTo>
                    <a:pt x="161" y="282"/>
                  </a:lnTo>
                  <a:lnTo>
                    <a:pt x="163" y="290"/>
                  </a:lnTo>
                  <a:lnTo>
                    <a:pt x="163" y="284"/>
                  </a:lnTo>
                  <a:lnTo>
                    <a:pt x="164" y="288"/>
                  </a:lnTo>
                  <a:lnTo>
                    <a:pt x="164" y="288"/>
                  </a:lnTo>
                  <a:lnTo>
                    <a:pt x="167" y="290"/>
                  </a:lnTo>
                  <a:lnTo>
                    <a:pt x="167" y="287"/>
                  </a:lnTo>
                  <a:lnTo>
                    <a:pt x="168" y="290"/>
                  </a:lnTo>
                  <a:lnTo>
                    <a:pt x="169" y="290"/>
                  </a:lnTo>
                  <a:lnTo>
                    <a:pt x="169" y="290"/>
                  </a:lnTo>
                  <a:lnTo>
                    <a:pt x="171" y="290"/>
                  </a:lnTo>
                  <a:lnTo>
                    <a:pt x="171" y="293"/>
                  </a:lnTo>
                  <a:lnTo>
                    <a:pt x="172" y="288"/>
                  </a:lnTo>
                  <a:lnTo>
                    <a:pt x="172" y="299"/>
                  </a:lnTo>
                  <a:lnTo>
                    <a:pt x="174" y="290"/>
                  </a:lnTo>
                  <a:lnTo>
                    <a:pt x="174" y="290"/>
                  </a:lnTo>
                  <a:lnTo>
                    <a:pt x="175" y="296"/>
                  </a:lnTo>
                  <a:lnTo>
                    <a:pt x="177" y="301"/>
                  </a:lnTo>
                  <a:lnTo>
                    <a:pt x="177" y="293"/>
                  </a:lnTo>
                  <a:lnTo>
                    <a:pt x="178" y="297"/>
                  </a:lnTo>
                  <a:lnTo>
                    <a:pt x="178" y="299"/>
                  </a:lnTo>
                  <a:lnTo>
                    <a:pt x="179" y="301"/>
                  </a:lnTo>
                  <a:lnTo>
                    <a:pt x="179" y="304"/>
                  </a:lnTo>
                  <a:lnTo>
                    <a:pt x="180" y="299"/>
                  </a:lnTo>
                  <a:lnTo>
                    <a:pt x="182" y="307"/>
                  </a:lnTo>
                  <a:lnTo>
                    <a:pt x="182" y="304"/>
                  </a:lnTo>
                  <a:lnTo>
                    <a:pt x="185" y="302"/>
                  </a:lnTo>
                  <a:lnTo>
                    <a:pt x="185" y="303"/>
                  </a:lnTo>
                  <a:lnTo>
                    <a:pt x="186" y="303"/>
                  </a:lnTo>
                  <a:lnTo>
                    <a:pt x="188" y="310"/>
                  </a:lnTo>
                  <a:lnTo>
                    <a:pt x="188" y="310"/>
                  </a:lnTo>
                  <a:lnTo>
                    <a:pt x="189" y="312"/>
                  </a:lnTo>
                  <a:lnTo>
                    <a:pt x="189" y="304"/>
                  </a:lnTo>
                  <a:lnTo>
                    <a:pt x="190" y="306"/>
                  </a:lnTo>
                  <a:lnTo>
                    <a:pt x="190" y="310"/>
                  </a:lnTo>
                  <a:lnTo>
                    <a:pt x="191" y="307"/>
                  </a:lnTo>
                  <a:lnTo>
                    <a:pt x="193" y="309"/>
                  </a:lnTo>
                  <a:lnTo>
                    <a:pt x="193" y="307"/>
                  </a:lnTo>
                  <a:lnTo>
                    <a:pt x="194" y="307"/>
                  </a:lnTo>
                  <a:lnTo>
                    <a:pt x="194" y="312"/>
                  </a:lnTo>
                  <a:lnTo>
                    <a:pt x="196" y="312"/>
                  </a:lnTo>
                  <a:lnTo>
                    <a:pt x="196" y="314"/>
                  </a:lnTo>
                  <a:lnTo>
                    <a:pt x="197" y="315"/>
                  </a:lnTo>
                  <a:lnTo>
                    <a:pt x="197" y="314"/>
                  </a:lnTo>
                  <a:lnTo>
                    <a:pt x="199" y="312"/>
                  </a:lnTo>
                  <a:lnTo>
                    <a:pt x="200" y="315"/>
                  </a:lnTo>
                  <a:lnTo>
                    <a:pt x="200" y="316"/>
                  </a:lnTo>
                  <a:lnTo>
                    <a:pt x="202" y="316"/>
                  </a:lnTo>
                  <a:lnTo>
                    <a:pt x="202" y="315"/>
                  </a:lnTo>
                  <a:lnTo>
                    <a:pt x="204" y="320"/>
                  </a:lnTo>
                  <a:lnTo>
                    <a:pt x="205" y="318"/>
                  </a:lnTo>
                  <a:lnTo>
                    <a:pt x="205" y="320"/>
                  </a:lnTo>
                  <a:lnTo>
                    <a:pt x="207" y="316"/>
                  </a:lnTo>
                  <a:lnTo>
                    <a:pt x="207" y="321"/>
                  </a:lnTo>
                  <a:lnTo>
                    <a:pt x="208" y="318"/>
                  </a:lnTo>
                  <a:lnTo>
                    <a:pt x="210" y="320"/>
                  </a:lnTo>
                  <a:lnTo>
                    <a:pt x="210" y="324"/>
                  </a:lnTo>
                  <a:lnTo>
                    <a:pt x="211" y="325"/>
                  </a:lnTo>
                  <a:lnTo>
                    <a:pt x="211" y="324"/>
                  </a:lnTo>
                  <a:lnTo>
                    <a:pt x="212" y="321"/>
                  </a:lnTo>
                  <a:lnTo>
                    <a:pt x="212" y="320"/>
                  </a:lnTo>
                  <a:lnTo>
                    <a:pt x="213" y="320"/>
                  </a:lnTo>
                  <a:lnTo>
                    <a:pt x="213" y="320"/>
                  </a:lnTo>
                  <a:lnTo>
                    <a:pt x="215" y="325"/>
                  </a:lnTo>
                  <a:lnTo>
                    <a:pt x="216" y="323"/>
                  </a:lnTo>
                  <a:lnTo>
                    <a:pt x="216" y="323"/>
                  </a:lnTo>
                  <a:lnTo>
                    <a:pt x="218" y="326"/>
                  </a:lnTo>
                  <a:lnTo>
                    <a:pt x="218" y="320"/>
                  </a:lnTo>
                  <a:lnTo>
                    <a:pt x="221" y="320"/>
                  </a:lnTo>
                  <a:lnTo>
                    <a:pt x="221" y="329"/>
                  </a:lnTo>
                  <a:lnTo>
                    <a:pt x="222" y="323"/>
                  </a:lnTo>
                  <a:lnTo>
                    <a:pt x="224" y="329"/>
                  </a:lnTo>
                  <a:lnTo>
                    <a:pt x="224" y="325"/>
                  </a:lnTo>
                  <a:lnTo>
                    <a:pt x="224" y="328"/>
                  </a:lnTo>
                  <a:lnTo>
                    <a:pt x="224" y="333"/>
                  </a:lnTo>
                  <a:lnTo>
                    <a:pt x="226" y="337"/>
                  </a:lnTo>
                  <a:lnTo>
                    <a:pt x="227" y="336"/>
                  </a:lnTo>
                  <a:lnTo>
                    <a:pt x="227" y="342"/>
                  </a:lnTo>
                  <a:lnTo>
                    <a:pt x="229" y="346"/>
                  </a:lnTo>
                  <a:lnTo>
                    <a:pt x="229" y="350"/>
                  </a:lnTo>
                  <a:lnTo>
                    <a:pt x="230" y="350"/>
                  </a:lnTo>
                  <a:lnTo>
                    <a:pt x="230" y="355"/>
                  </a:lnTo>
                  <a:lnTo>
                    <a:pt x="232" y="359"/>
                  </a:lnTo>
                  <a:lnTo>
                    <a:pt x="233" y="359"/>
                  </a:lnTo>
                  <a:lnTo>
                    <a:pt x="233" y="362"/>
                  </a:lnTo>
                  <a:lnTo>
                    <a:pt x="235" y="362"/>
                  </a:lnTo>
                  <a:lnTo>
                    <a:pt x="235" y="371"/>
                  </a:lnTo>
                  <a:lnTo>
                    <a:pt x="235" y="367"/>
                  </a:lnTo>
                  <a:lnTo>
                    <a:pt x="235" y="372"/>
                  </a:lnTo>
                  <a:lnTo>
                    <a:pt x="237" y="378"/>
                  </a:lnTo>
                  <a:lnTo>
                    <a:pt x="237" y="381"/>
                  </a:lnTo>
                  <a:lnTo>
                    <a:pt x="240" y="383"/>
                  </a:lnTo>
                  <a:lnTo>
                    <a:pt x="241" y="387"/>
                  </a:lnTo>
                  <a:lnTo>
                    <a:pt x="241" y="387"/>
                  </a:lnTo>
                  <a:lnTo>
                    <a:pt x="243" y="387"/>
                  </a:lnTo>
                  <a:lnTo>
                    <a:pt x="243" y="389"/>
                  </a:lnTo>
                  <a:lnTo>
                    <a:pt x="244" y="397"/>
                  </a:lnTo>
                  <a:lnTo>
                    <a:pt x="244" y="397"/>
                  </a:lnTo>
                  <a:lnTo>
                    <a:pt x="246" y="400"/>
                  </a:lnTo>
                  <a:lnTo>
                    <a:pt x="247" y="401"/>
                  </a:lnTo>
                  <a:lnTo>
                    <a:pt x="247" y="400"/>
                  </a:lnTo>
                  <a:lnTo>
                    <a:pt x="248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1" y="405"/>
                  </a:lnTo>
                  <a:lnTo>
                    <a:pt x="251" y="408"/>
                  </a:lnTo>
                  <a:lnTo>
                    <a:pt x="252" y="410"/>
                  </a:lnTo>
                  <a:lnTo>
                    <a:pt x="252" y="416"/>
                  </a:lnTo>
                  <a:lnTo>
                    <a:pt x="254" y="417"/>
                  </a:lnTo>
                  <a:lnTo>
                    <a:pt x="254" y="413"/>
                  </a:lnTo>
                  <a:lnTo>
                    <a:pt x="255" y="419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0" name="Freeform 4126"/>
            <p:cNvSpPr>
              <a:spLocks/>
            </p:cNvSpPr>
            <p:nvPr/>
          </p:nvSpPr>
          <p:spPr bwMode="auto">
            <a:xfrm>
              <a:off x="35667950" y="16252826"/>
              <a:ext cx="406400" cy="757238"/>
            </a:xfrm>
            <a:custGeom>
              <a:avLst/>
              <a:gdLst>
                <a:gd name="T0" fmla="*/ 4 w 256"/>
                <a:gd name="T1" fmla="*/ 469 h 477"/>
                <a:gd name="T2" fmla="*/ 8 w 256"/>
                <a:gd name="T3" fmla="*/ 466 h 477"/>
                <a:gd name="T4" fmla="*/ 13 w 256"/>
                <a:gd name="T5" fmla="*/ 469 h 477"/>
                <a:gd name="T6" fmla="*/ 16 w 256"/>
                <a:gd name="T7" fmla="*/ 467 h 477"/>
                <a:gd name="T8" fmla="*/ 22 w 256"/>
                <a:gd name="T9" fmla="*/ 467 h 477"/>
                <a:gd name="T10" fmla="*/ 26 w 256"/>
                <a:gd name="T11" fmla="*/ 472 h 477"/>
                <a:gd name="T12" fmla="*/ 30 w 256"/>
                <a:gd name="T13" fmla="*/ 469 h 477"/>
                <a:gd name="T14" fmla="*/ 35 w 256"/>
                <a:gd name="T15" fmla="*/ 469 h 477"/>
                <a:gd name="T16" fmla="*/ 38 w 256"/>
                <a:gd name="T17" fmla="*/ 469 h 477"/>
                <a:gd name="T18" fmla="*/ 43 w 256"/>
                <a:gd name="T19" fmla="*/ 469 h 477"/>
                <a:gd name="T20" fmla="*/ 47 w 256"/>
                <a:gd name="T21" fmla="*/ 470 h 477"/>
                <a:gd name="T22" fmla="*/ 51 w 256"/>
                <a:gd name="T23" fmla="*/ 473 h 477"/>
                <a:gd name="T24" fmla="*/ 55 w 256"/>
                <a:gd name="T25" fmla="*/ 400 h 477"/>
                <a:gd name="T26" fmla="*/ 61 w 256"/>
                <a:gd name="T27" fmla="*/ 201 h 477"/>
                <a:gd name="T28" fmla="*/ 65 w 256"/>
                <a:gd name="T29" fmla="*/ 38 h 477"/>
                <a:gd name="T30" fmla="*/ 68 w 256"/>
                <a:gd name="T31" fmla="*/ 8 h 477"/>
                <a:gd name="T32" fmla="*/ 72 w 256"/>
                <a:gd name="T33" fmla="*/ 15 h 477"/>
                <a:gd name="T34" fmla="*/ 77 w 256"/>
                <a:gd name="T35" fmla="*/ 40 h 477"/>
                <a:gd name="T36" fmla="*/ 82 w 256"/>
                <a:gd name="T37" fmla="*/ 60 h 477"/>
                <a:gd name="T38" fmla="*/ 85 w 256"/>
                <a:gd name="T39" fmla="*/ 79 h 477"/>
                <a:gd name="T40" fmla="*/ 90 w 256"/>
                <a:gd name="T41" fmla="*/ 96 h 477"/>
                <a:gd name="T42" fmla="*/ 96 w 256"/>
                <a:gd name="T43" fmla="*/ 112 h 477"/>
                <a:gd name="T44" fmla="*/ 99 w 256"/>
                <a:gd name="T45" fmla="*/ 131 h 477"/>
                <a:gd name="T46" fmla="*/ 102 w 256"/>
                <a:gd name="T47" fmla="*/ 150 h 477"/>
                <a:gd name="T48" fmla="*/ 107 w 256"/>
                <a:gd name="T49" fmla="*/ 172 h 477"/>
                <a:gd name="T50" fmla="*/ 112 w 256"/>
                <a:gd name="T51" fmla="*/ 187 h 477"/>
                <a:gd name="T52" fmla="*/ 116 w 256"/>
                <a:gd name="T53" fmla="*/ 191 h 477"/>
                <a:gd name="T54" fmla="*/ 120 w 256"/>
                <a:gd name="T55" fmla="*/ 201 h 477"/>
                <a:gd name="T56" fmla="*/ 124 w 256"/>
                <a:gd name="T57" fmla="*/ 218 h 477"/>
                <a:gd name="T58" fmla="*/ 130 w 256"/>
                <a:gd name="T59" fmla="*/ 226 h 477"/>
                <a:gd name="T60" fmla="*/ 132 w 256"/>
                <a:gd name="T61" fmla="*/ 237 h 477"/>
                <a:gd name="T62" fmla="*/ 137 w 256"/>
                <a:gd name="T63" fmla="*/ 244 h 477"/>
                <a:gd name="T64" fmla="*/ 141 w 256"/>
                <a:gd name="T65" fmla="*/ 251 h 477"/>
                <a:gd name="T66" fmla="*/ 145 w 256"/>
                <a:gd name="T67" fmla="*/ 260 h 477"/>
                <a:gd name="T68" fmla="*/ 151 w 256"/>
                <a:gd name="T69" fmla="*/ 265 h 477"/>
                <a:gd name="T70" fmla="*/ 155 w 256"/>
                <a:gd name="T71" fmla="*/ 270 h 477"/>
                <a:gd name="T72" fmla="*/ 159 w 256"/>
                <a:gd name="T73" fmla="*/ 280 h 477"/>
                <a:gd name="T74" fmla="*/ 163 w 256"/>
                <a:gd name="T75" fmla="*/ 282 h 477"/>
                <a:gd name="T76" fmla="*/ 167 w 256"/>
                <a:gd name="T77" fmla="*/ 282 h 477"/>
                <a:gd name="T78" fmla="*/ 171 w 256"/>
                <a:gd name="T79" fmla="*/ 289 h 477"/>
                <a:gd name="T80" fmla="*/ 176 w 256"/>
                <a:gd name="T81" fmla="*/ 295 h 477"/>
                <a:gd name="T82" fmla="*/ 179 w 256"/>
                <a:gd name="T83" fmla="*/ 302 h 477"/>
                <a:gd name="T84" fmla="*/ 185 w 256"/>
                <a:gd name="T85" fmla="*/ 306 h 477"/>
                <a:gd name="T86" fmla="*/ 190 w 256"/>
                <a:gd name="T87" fmla="*/ 307 h 477"/>
                <a:gd name="T88" fmla="*/ 193 w 256"/>
                <a:gd name="T89" fmla="*/ 309 h 477"/>
                <a:gd name="T90" fmla="*/ 196 w 256"/>
                <a:gd name="T91" fmla="*/ 315 h 477"/>
                <a:gd name="T92" fmla="*/ 201 w 256"/>
                <a:gd name="T93" fmla="*/ 311 h 477"/>
                <a:gd name="T94" fmla="*/ 206 w 256"/>
                <a:gd name="T95" fmla="*/ 317 h 477"/>
                <a:gd name="T96" fmla="*/ 210 w 256"/>
                <a:gd name="T97" fmla="*/ 325 h 477"/>
                <a:gd name="T98" fmla="*/ 214 w 256"/>
                <a:gd name="T99" fmla="*/ 318 h 477"/>
                <a:gd name="T100" fmla="*/ 218 w 256"/>
                <a:gd name="T101" fmla="*/ 317 h 477"/>
                <a:gd name="T102" fmla="*/ 224 w 256"/>
                <a:gd name="T103" fmla="*/ 327 h 477"/>
                <a:gd name="T104" fmla="*/ 228 w 256"/>
                <a:gd name="T105" fmla="*/ 336 h 477"/>
                <a:gd name="T106" fmla="*/ 231 w 256"/>
                <a:gd name="T107" fmla="*/ 351 h 477"/>
                <a:gd name="T108" fmla="*/ 235 w 256"/>
                <a:gd name="T109" fmla="*/ 367 h 477"/>
                <a:gd name="T110" fmla="*/ 240 w 256"/>
                <a:gd name="T111" fmla="*/ 379 h 477"/>
                <a:gd name="T112" fmla="*/ 245 w 256"/>
                <a:gd name="T113" fmla="*/ 379 h 477"/>
                <a:gd name="T114" fmla="*/ 249 w 256"/>
                <a:gd name="T115" fmla="*/ 397 h 477"/>
                <a:gd name="T116" fmla="*/ 253 w 256"/>
                <a:gd name="T117" fmla="*/ 40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6" h="477">
                  <a:moveTo>
                    <a:pt x="0" y="462"/>
                  </a:moveTo>
                  <a:lnTo>
                    <a:pt x="3" y="466"/>
                  </a:lnTo>
                  <a:lnTo>
                    <a:pt x="3" y="466"/>
                  </a:lnTo>
                  <a:lnTo>
                    <a:pt x="4" y="467"/>
                  </a:lnTo>
                  <a:lnTo>
                    <a:pt x="4" y="469"/>
                  </a:lnTo>
                  <a:lnTo>
                    <a:pt x="5" y="466"/>
                  </a:lnTo>
                  <a:lnTo>
                    <a:pt x="5" y="464"/>
                  </a:lnTo>
                  <a:lnTo>
                    <a:pt x="7" y="467"/>
                  </a:lnTo>
                  <a:lnTo>
                    <a:pt x="8" y="466"/>
                  </a:lnTo>
                  <a:lnTo>
                    <a:pt x="8" y="466"/>
                  </a:lnTo>
                  <a:lnTo>
                    <a:pt x="10" y="466"/>
                  </a:lnTo>
                  <a:lnTo>
                    <a:pt x="10" y="470"/>
                  </a:lnTo>
                  <a:lnTo>
                    <a:pt x="11" y="467"/>
                  </a:lnTo>
                  <a:lnTo>
                    <a:pt x="13" y="469"/>
                  </a:lnTo>
                  <a:lnTo>
                    <a:pt x="13" y="469"/>
                  </a:lnTo>
                  <a:lnTo>
                    <a:pt x="14" y="470"/>
                  </a:lnTo>
                  <a:lnTo>
                    <a:pt x="14" y="469"/>
                  </a:lnTo>
                  <a:lnTo>
                    <a:pt x="15" y="469"/>
                  </a:lnTo>
                  <a:lnTo>
                    <a:pt x="16" y="469"/>
                  </a:lnTo>
                  <a:lnTo>
                    <a:pt x="16" y="467"/>
                  </a:lnTo>
                  <a:lnTo>
                    <a:pt x="18" y="472"/>
                  </a:lnTo>
                  <a:lnTo>
                    <a:pt x="18" y="469"/>
                  </a:lnTo>
                  <a:lnTo>
                    <a:pt x="21" y="472"/>
                  </a:lnTo>
                  <a:lnTo>
                    <a:pt x="21" y="470"/>
                  </a:lnTo>
                  <a:lnTo>
                    <a:pt x="22" y="467"/>
                  </a:lnTo>
                  <a:lnTo>
                    <a:pt x="22" y="473"/>
                  </a:lnTo>
                  <a:lnTo>
                    <a:pt x="24" y="472"/>
                  </a:lnTo>
                  <a:lnTo>
                    <a:pt x="25" y="470"/>
                  </a:lnTo>
                  <a:lnTo>
                    <a:pt x="25" y="467"/>
                  </a:lnTo>
                  <a:lnTo>
                    <a:pt x="26" y="472"/>
                  </a:lnTo>
                  <a:lnTo>
                    <a:pt x="26" y="469"/>
                  </a:lnTo>
                  <a:lnTo>
                    <a:pt x="27" y="473"/>
                  </a:lnTo>
                  <a:lnTo>
                    <a:pt x="27" y="472"/>
                  </a:lnTo>
                  <a:lnTo>
                    <a:pt x="29" y="469"/>
                  </a:lnTo>
                  <a:lnTo>
                    <a:pt x="30" y="469"/>
                  </a:lnTo>
                  <a:lnTo>
                    <a:pt x="30" y="472"/>
                  </a:lnTo>
                  <a:lnTo>
                    <a:pt x="32" y="472"/>
                  </a:lnTo>
                  <a:lnTo>
                    <a:pt x="32" y="472"/>
                  </a:lnTo>
                  <a:lnTo>
                    <a:pt x="33" y="466"/>
                  </a:lnTo>
                  <a:lnTo>
                    <a:pt x="35" y="469"/>
                  </a:lnTo>
                  <a:lnTo>
                    <a:pt x="35" y="470"/>
                  </a:lnTo>
                  <a:lnTo>
                    <a:pt x="36" y="473"/>
                  </a:lnTo>
                  <a:lnTo>
                    <a:pt x="36" y="466"/>
                  </a:lnTo>
                  <a:lnTo>
                    <a:pt x="38" y="466"/>
                  </a:lnTo>
                  <a:lnTo>
                    <a:pt x="38" y="469"/>
                  </a:lnTo>
                  <a:lnTo>
                    <a:pt x="40" y="469"/>
                  </a:lnTo>
                  <a:lnTo>
                    <a:pt x="41" y="472"/>
                  </a:lnTo>
                  <a:lnTo>
                    <a:pt x="41" y="473"/>
                  </a:lnTo>
                  <a:lnTo>
                    <a:pt x="43" y="469"/>
                  </a:lnTo>
                  <a:lnTo>
                    <a:pt x="43" y="469"/>
                  </a:lnTo>
                  <a:lnTo>
                    <a:pt x="44" y="470"/>
                  </a:lnTo>
                  <a:lnTo>
                    <a:pt x="44" y="470"/>
                  </a:lnTo>
                  <a:lnTo>
                    <a:pt x="46" y="470"/>
                  </a:lnTo>
                  <a:lnTo>
                    <a:pt x="46" y="472"/>
                  </a:lnTo>
                  <a:lnTo>
                    <a:pt x="47" y="470"/>
                  </a:lnTo>
                  <a:lnTo>
                    <a:pt x="49" y="469"/>
                  </a:lnTo>
                  <a:lnTo>
                    <a:pt x="49" y="477"/>
                  </a:lnTo>
                  <a:lnTo>
                    <a:pt x="49" y="470"/>
                  </a:lnTo>
                  <a:lnTo>
                    <a:pt x="49" y="472"/>
                  </a:lnTo>
                  <a:lnTo>
                    <a:pt x="51" y="473"/>
                  </a:lnTo>
                  <a:lnTo>
                    <a:pt x="51" y="470"/>
                  </a:lnTo>
                  <a:lnTo>
                    <a:pt x="52" y="467"/>
                  </a:lnTo>
                  <a:lnTo>
                    <a:pt x="54" y="455"/>
                  </a:lnTo>
                  <a:lnTo>
                    <a:pt x="54" y="433"/>
                  </a:lnTo>
                  <a:lnTo>
                    <a:pt x="55" y="400"/>
                  </a:lnTo>
                  <a:lnTo>
                    <a:pt x="55" y="358"/>
                  </a:lnTo>
                  <a:lnTo>
                    <a:pt x="58" y="322"/>
                  </a:lnTo>
                  <a:lnTo>
                    <a:pt x="60" y="281"/>
                  </a:lnTo>
                  <a:lnTo>
                    <a:pt x="60" y="241"/>
                  </a:lnTo>
                  <a:lnTo>
                    <a:pt x="61" y="201"/>
                  </a:lnTo>
                  <a:lnTo>
                    <a:pt x="61" y="163"/>
                  </a:lnTo>
                  <a:lnTo>
                    <a:pt x="62" y="117"/>
                  </a:lnTo>
                  <a:lnTo>
                    <a:pt x="62" y="82"/>
                  </a:lnTo>
                  <a:lnTo>
                    <a:pt x="63" y="52"/>
                  </a:lnTo>
                  <a:lnTo>
                    <a:pt x="65" y="38"/>
                  </a:lnTo>
                  <a:lnTo>
                    <a:pt x="65" y="18"/>
                  </a:lnTo>
                  <a:lnTo>
                    <a:pt x="66" y="16"/>
                  </a:lnTo>
                  <a:lnTo>
                    <a:pt x="66" y="4"/>
                  </a:lnTo>
                  <a:lnTo>
                    <a:pt x="68" y="9"/>
                  </a:lnTo>
                  <a:lnTo>
                    <a:pt x="68" y="8"/>
                  </a:lnTo>
                  <a:lnTo>
                    <a:pt x="69" y="0"/>
                  </a:lnTo>
                  <a:lnTo>
                    <a:pt x="69" y="8"/>
                  </a:lnTo>
                  <a:lnTo>
                    <a:pt x="71" y="9"/>
                  </a:lnTo>
                  <a:lnTo>
                    <a:pt x="72" y="5"/>
                  </a:lnTo>
                  <a:lnTo>
                    <a:pt x="72" y="15"/>
                  </a:lnTo>
                  <a:lnTo>
                    <a:pt x="73" y="11"/>
                  </a:lnTo>
                  <a:lnTo>
                    <a:pt x="73" y="18"/>
                  </a:lnTo>
                  <a:lnTo>
                    <a:pt x="76" y="25"/>
                  </a:lnTo>
                  <a:lnTo>
                    <a:pt x="77" y="31"/>
                  </a:lnTo>
                  <a:lnTo>
                    <a:pt x="77" y="40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0" y="56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5" y="63"/>
                  </a:lnTo>
                  <a:lnTo>
                    <a:pt x="85" y="79"/>
                  </a:lnTo>
                  <a:lnTo>
                    <a:pt x="85" y="79"/>
                  </a:lnTo>
                  <a:lnTo>
                    <a:pt x="85" y="84"/>
                  </a:lnTo>
                  <a:lnTo>
                    <a:pt x="87" y="91"/>
                  </a:lnTo>
                  <a:lnTo>
                    <a:pt x="88" y="96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0" y="101"/>
                  </a:lnTo>
                  <a:lnTo>
                    <a:pt x="91" y="100"/>
                  </a:lnTo>
                  <a:lnTo>
                    <a:pt x="91" y="110"/>
                  </a:lnTo>
                  <a:lnTo>
                    <a:pt x="94" y="118"/>
                  </a:lnTo>
                  <a:lnTo>
                    <a:pt x="96" y="112"/>
                  </a:lnTo>
                  <a:lnTo>
                    <a:pt x="96" y="123"/>
                  </a:lnTo>
                  <a:lnTo>
                    <a:pt x="96" y="118"/>
                  </a:lnTo>
                  <a:lnTo>
                    <a:pt x="96" y="133"/>
                  </a:lnTo>
                  <a:lnTo>
                    <a:pt x="98" y="124"/>
                  </a:lnTo>
                  <a:lnTo>
                    <a:pt x="99" y="131"/>
                  </a:lnTo>
                  <a:lnTo>
                    <a:pt x="99" y="142"/>
                  </a:lnTo>
                  <a:lnTo>
                    <a:pt x="101" y="143"/>
                  </a:lnTo>
                  <a:lnTo>
                    <a:pt x="101" y="143"/>
                  </a:lnTo>
                  <a:lnTo>
                    <a:pt x="102" y="151"/>
                  </a:lnTo>
                  <a:lnTo>
                    <a:pt x="102" y="150"/>
                  </a:lnTo>
                  <a:lnTo>
                    <a:pt x="104" y="154"/>
                  </a:lnTo>
                  <a:lnTo>
                    <a:pt x="105" y="164"/>
                  </a:lnTo>
                  <a:lnTo>
                    <a:pt x="105" y="161"/>
                  </a:lnTo>
                  <a:lnTo>
                    <a:pt x="107" y="161"/>
                  </a:lnTo>
                  <a:lnTo>
                    <a:pt x="107" y="172"/>
                  </a:lnTo>
                  <a:lnTo>
                    <a:pt x="108" y="169"/>
                  </a:lnTo>
                  <a:lnTo>
                    <a:pt x="108" y="177"/>
                  </a:lnTo>
                  <a:lnTo>
                    <a:pt x="109" y="175"/>
                  </a:lnTo>
                  <a:lnTo>
                    <a:pt x="109" y="179"/>
                  </a:lnTo>
                  <a:lnTo>
                    <a:pt x="112" y="187"/>
                  </a:lnTo>
                  <a:lnTo>
                    <a:pt x="113" y="190"/>
                  </a:lnTo>
                  <a:lnTo>
                    <a:pt x="113" y="183"/>
                  </a:lnTo>
                  <a:lnTo>
                    <a:pt x="115" y="187"/>
                  </a:lnTo>
                  <a:lnTo>
                    <a:pt x="115" y="194"/>
                  </a:lnTo>
                  <a:lnTo>
                    <a:pt x="116" y="191"/>
                  </a:lnTo>
                  <a:lnTo>
                    <a:pt x="116" y="190"/>
                  </a:lnTo>
                  <a:lnTo>
                    <a:pt x="118" y="197"/>
                  </a:lnTo>
                  <a:lnTo>
                    <a:pt x="119" y="199"/>
                  </a:lnTo>
                  <a:lnTo>
                    <a:pt x="119" y="203"/>
                  </a:lnTo>
                  <a:lnTo>
                    <a:pt x="120" y="201"/>
                  </a:lnTo>
                  <a:lnTo>
                    <a:pt x="121" y="203"/>
                  </a:lnTo>
                  <a:lnTo>
                    <a:pt x="121" y="216"/>
                  </a:lnTo>
                  <a:lnTo>
                    <a:pt x="123" y="213"/>
                  </a:lnTo>
                  <a:lnTo>
                    <a:pt x="123" y="219"/>
                  </a:lnTo>
                  <a:lnTo>
                    <a:pt x="124" y="218"/>
                  </a:lnTo>
                  <a:lnTo>
                    <a:pt x="124" y="223"/>
                  </a:lnTo>
                  <a:lnTo>
                    <a:pt x="126" y="218"/>
                  </a:lnTo>
                  <a:lnTo>
                    <a:pt x="126" y="223"/>
                  </a:lnTo>
                  <a:lnTo>
                    <a:pt x="127" y="226"/>
                  </a:lnTo>
                  <a:lnTo>
                    <a:pt x="130" y="226"/>
                  </a:lnTo>
                  <a:lnTo>
                    <a:pt x="130" y="230"/>
                  </a:lnTo>
                  <a:lnTo>
                    <a:pt x="132" y="234"/>
                  </a:lnTo>
                  <a:lnTo>
                    <a:pt x="132" y="232"/>
                  </a:lnTo>
                  <a:lnTo>
                    <a:pt x="132" y="229"/>
                  </a:lnTo>
                  <a:lnTo>
                    <a:pt x="132" y="237"/>
                  </a:lnTo>
                  <a:lnTo>
                    <a:pt x="134" y="237"/>
                  </a:lnTo>
                  <a:lnTo>
                    <a:pt x="134" y="241"/>
                  </a:lnTo>
                  <a:lnTo>
                    <a:pt x="135" y="237"/>
                  </a:lnTo>
                  <a:lnTo>
                    <a:pt x="137" y="238"/>
                  </a:lnTo>
                  <a:lnTo>
                    <a:pt x="137" y="244"/>
                  </a:lnTo>
                  <a:lnTo>
                    <a:pt x="138" y="246"/>
                  </a:lnTo>
                  <a:lnTo>
                    <a:pt x="138" y="251"/>
                  </a:lnTo>
                  <a:lnTo>
                    <a:pt x="140" y="243"/>
                  </a:lnTo>
                  <a:lnTo>
                    <a:pt x="141" y="252"/>
                  </a:lnTo>
                  <a:lnTo>
                    <a:pt x="141" y="251"/>
                  </a:lnTo>
                  <a:lnTo>
                    <a:pt x="143" y="255"/>
                  </a:lnTo>
                  <a:lnTo>
                    <a:pt x="143" y="259"/>
                  </a:lnTo>
                  <a:lnTo>
                    <a:pt x="143" y="259"/>
                  </a:lnTo>
                  <a:lnTo>
                    <a:pt x="145" y="257"/>
                  </a:lnTo>
                  <a:lnTo>
                    <a:pt x="145" y="260"/>
                  </a:lnTo>
                  <a:lnTo>
                    <a:pt x="146" y="255"/>
                  </a:lnTo>
                  <a:lnTo>
                    <a:pt x="146" y="263"/>
                  </a:lnTo>
                  <a:lnTo>
                    <a:pt x="149" y="257"/>
                  </a:lnTo>
                  <a:lnTo>
                    <a:pt x="149" y="265"/>
                  </a:lnTo>
                  <a:lnTo>
                    <a:pt x="151" y="265"/>
                  </a:lnTo>
                  <a:lnTo>
                    <a:pt x="151" y="266"/>
                  </a:lnTo>
                  <a:lnTo>
                    <a:pt x="152" y="268"/>
                  </a:lnTo>
                  <a:lnTo>
                    <a:pt x="154" y="268"/>
                  </a:lnTo>
                  <a:lnTo>
                    <a:pt x="154" y="271"/>
                  </a:lnTo>
                  <a:lnTo>
                    <a:pt x="155" y="270"/>
                  </a:lnTo>
                  <a:lnTo>
                    <a:pt x="155" y="271"/>
                  </a:lnTo>
                  <a:lnTo>
                    <a:pt x="156" y="271"/>
                  </a:lnTo>
                  <a:lnTo>
                    <a:pt x="156" y="271"/>
                  </a:lnTo>
                  <a:lnTo>
                    <a:pt x="157" y="273"/>
                  </a:lnTo>
                  <a:lnTo>
                    <a:pt x="159" y="280"/>
                  </a:lnTo>
                  <a:lnTo>
                    <a:pt x="159" y="275"/>
                  </a:lnTo>
                  <a:lnTo>
                    <a:pt x="160" y="278"/>
                  </a:lnTo>
                  <a:lnTo>
                    <a:pt x="160" y="277"/>
                  </a:lnTo>
                  <a:lnTo>
                    <a:pt x="162" y="282"/>
                  </a:lnTo>
                  <a:lnTo>
                    <a:pt x="163" y="282"/>
                  </a:lnTo>
                  <a:lnTo>
                    <a:pt x="163" y="282"/>
                  </a:lnTo>
                  <a:lnTo>
                    <a:pt x="165" y="280"/>
                  </a:lnTo>
                  <a:lnTo>
                    <a:pt x="165" y="281"/>
                  </a:lnTo>
                  <a:lnTo>
                    <a:pt x="167" y="282"/>
                  </a:lnTo>
                  <a:lnTo>
                    <a:pt x="167" y="282"/>
                  </a:lnTo>
                  <a:lnTo>
                    <a:pt x="168" y="285"/>
                  </a:lnTo>
                  <a:lnTo>
                    <a:pt x="170" y="288"/>
                  </a:lnTo>
                  <a:lnTo>
                    <a:pt x="170" y="287"/>
                  </a:lnTo>
                  <a:lnTo>
                    <a:pt x="171" y="288"/>
                  </a:lnTo>
                  <a:lnTo>
                    <a:pt x="171" y="289"/>
                  </a:lnTo>
                  <a:lnTo>
                    <a:pt x="173" y="292"/>
                  </a:lnTo>
                  <a:lnTo>
                    <a:pt x="173" y="296"/>
                  </a:lnTo>
                  <a:lnTo>
                    <a:pt x="174" y="292"/>
                  </a:lnTo>
                  <a:lnTo>
                    <a:pt x="174" y="296"/>
                  </a:lnTo>
                  <a:lnTo>
                    <a:pt x="176" y="295"/>
                  </a:lnTo>
                  <a:lnTo>
                    <a:pt x="177" y="296"/>
                  </a:lnTo>
                  <a:lnTo>
                    <a:pt x="177" y="292"/>
                  </a:lnTo>
                  <a:lnTo>
                    <a:pt x="179" y="296"/>
                  </a:lnTo>
                  <a:lnTo>
                    <a:pt x="179" y="296"/>
                  </a:lnTo>
                  <a:lnTo>
                    <a:pt x="179" y="302"/>
                  </a:lnTo>
                  <a:lnTo>
                    <a:pt x="179" y="298"/>
                  </a:lnTo>
                  <a:lnTo>
                    <a:pt x="181" y="300"/>
                  </a:lnTo>
                  <a:lnTo>
                    <a:pt x="182" y="302"/>
                  </a:lnTo>
                  <a:lnTo>
                    <a:pt x="182" y="302"/>
                  </a:lnTo>
                  <a:lnTo>
                    <a:pt x="185" y="306"/>
                  </a:lnTo>
                  <a:lnTo>
                    <a:pt x="187" y="299"/>
                  </a:lnTo>
                  <a:lnTo>
                    <a:pt x="187" y="304"/>
                  </a:lnTo>
                  <a:lnTo>
                    <a:pt x="188" y="302"/>
                  </a:lnTo>
                  <a:lnTo>
                    <a:pt x="188" y="304"/>
                  </a:lnTo>
                  <a:lnTo>
                    <a:pt x="190" y="307"/>
                  </a:lnTo>
                  <a:lnTo>
                    <a:pt x="190" y="307"/>
                  </a:lnTo>
                  <a:lnTo>
                    <a:pt x="190" y="304"/>
                  </a:lnTo>
                  <a:lnTo>
                    <a:pt x="190" y="307"/>
                  </a:lnTo>
                  <a:lnTo>
                    <a:pt x="192" y="307"/>
                  </a:lnTo>
                  <a:lnTo>
                    <a:pt x="193" y="309"/>
                  </a:lnTo>
                  <a:lnTo>
                    <a:pt x="193" y="311"/>
                  </a:lnTo>
                  <a:lnTo>
                    <a:pt x="195" y="311"/>
                  </a:lnTo>
                  <a:lnTo>
                    <a:pt x="195" y="306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8" y="312"/>
                  </a:lnTo>
                  <a:lnTo>
                    <a:pt x="199" y="311"/>
                  </a:lnTo>
                  <a:lnTo>
                    <a:pt x="199" y="309"/>
                  </a:lnTo>
                  <a:lnTo>
                    <a:pt x="201" y="318"/>
                  </a:lnTo>
                  <a:lnTo>
                    <a:pt x="201" y="311"/>
                  </a:lnTo>
                  <a:lnTo>
                    <a:pt x="203" y="315"/>
                  </a:lnTo>
                  <a:lnTo>
                    <a:pt x="203" y="318"/>
                  </a:lnTo>
                  <a:lnTo>
                    <a:pt x="204" y="315"/>
                  </a:lnTo>
                  <a:lnTo>
                    <a:pt x="206" y="314"/>
                  </a:lnTo>
                  <a:lnTo>
                    <a:pt x="206" y="317"/>
                  </a:lnTo>
                  <a:lnTo>
                    <a:pt x="207" y="317"/>
                  </a:lnTo>
                  <a:lnTo>
                    <a:pt x="207" y="312"/>
                  </a:lnTo>
                  <a:lnTo>
                    <a:pt x="209" y="315"/>
                  </a:lnTo>
                  <a:lnTo>
                    <a:pt x="210" y="315"/>
                  </a:lnTo>
                  <a:lnTo>
                    <a:pt x="210" y="325"/>
                  </a:lnTo>
                  <a:lnTo>
                    <a:pt x="212" y="317"/>
                  </a:lnTo>
                  <a:lnTo>
                    <a:pt x="212" y="322"/>
                  </a:lnTo>
                  <a:lnTo>
                    <a:pt x="213" y="319"/>
                  </a:lnTo>
                  <a:lnTo>
                    <a:pt x="213" y="318"/>
                  </a:lnTo>
                  <a:lnTo>
                    <a:pt x="214" y="318"/>
                  </a:lnTo>
                  <a:lnTo>
                    <a:pt x="214" y="318"/>
                  </a:lnTo>
                  <a:lnTo>
                    <a:pt x="215" y="321"/>
                  </a:lnTo>
                  <a:lnTo>
                    <a:pt x="217" y="318"/>
                  </a:lnTo>
                  <a:lnTo>
                    <a:pt x="217" y="318"/>
                  </a:lnTo>
                  <a:lnTo>
                    <a:pt x="218" y="317"/>
                  </a:lnTo>
                  <a:lnTo>
                    <a:pt x="218" y="318"/>
                  </a:lnTo>
                  <a:lnTo>
                    <a:pt x="221" y="322"/>
                  </a:lnTo>
                  <a:lnTo>
                    <a:pt x="221" y="319"/>
                  </a:lnTo>
                  <a:lnTo>
                    <a:pt x="223" y="322"/>
                  </a:lnTo>
                  <a:lnTo>
                    <a:pt x="224" y="327"/>
                  </a:lnTo>
                  <a:lnTo>
                    <a:pt x="224" y="330"/>
                  </a:lnTo>
                  <a:lnTo>
                    <a:pt x="226" y="330"/>
                  </a:lnTo>
                  <a:lnTo>
                    <a:pt x="226" y="330"/>
                  </a:lnTo>
                  <a:lnTo>
                    <a:pt x="226" y="332"/>
                  </a:lnTo>
                  <a:lnTo>
                    <a:pt x="228" y="336"/>
                  </a:lnTo>
                  <a:lnTo>
                    <a:pt x="228" y="342"/>
                  </a:lnTo>
                  <a:lnTo>
                    <a:pt x="229" y="344"/>
                  </a:lnTo>
                  <a:lnTo>
                    <a:pt x="229" y="340"/>
                  </a:lnTo>
                  <a:lnTo>
                    <a:pt x="231" y="345"/>
                  </a:lnTo>
                  <a:lnTo>
                    <a:pt x="231" y="351"/>
                  </a:lnTo>
                  <a:lnTo>
                    <a:pt x="232" y="352"/>
                  </a:lnTo>
                  <a:lnTo>
                    <a:pt x="234" y="357"/>
                  </a:lnTo>
                  <a:lnTo>
                    <a:pt x="234" y="355"/>
                  </a:lnTo>
                  <a:lnTo>
                    <a:pt x="235" y="360"/>
                  </a:lnTo>
                  <a:lnTo>
                    <a:pt x="235" y="367"/>
                  </a:lnTo>
                  <a:lnTo>
                    <a:pt x="237" y="366"/>
                  </a:lnTo>
                  <a:lnTo>
                    <a:pt x="237" y="367"/>
                  </a:lnTo>
                  <a:lnTo>
                    <a:pt x="237" y="373"/>
                  </a:lnTo>
                  <a:lnTo>
                    <a:pt x="237" y="371"/>
                  </a:lnTo>
                  <a:lnTo>
                    <a:pt x="240" y="379"/>
                  </a:lnTo>
                  <a:lnTo>
                    <a:pt x="242" y="381"/>
                  </a:lnTo>
                  <a:lnTo>
                    <a:pt x="242" y="377"/>
                  </a:lnTo>
                  <a:lnTo>
                    <a:pt x="243" y="381"/>
                  </a:lnTo>
                  <a:lnTo>
                    <a:pt x="243" y="385"/>
                  </a:lnTo>
                  <a:lnTo>
                    <a:pt x="245" y="379"/>
                  </a:lnTo>
                  <a:lnTo>
                    <a:pt x="245" y="388"/>
                  </a:lnTo>
                  <a:lnTo>
                    <a:pt x="246" y="390"/>
                  </a:lnTo>
                  <a:lnTo>
                    <a:pt x="248" y="387"/>
                  </a:lnTo>
                  <a:lnTo>
                    <a:pt x="248" y="394"/>
                  </a:lnTo>
                  <a:lnTo>
                    <a:pt x="249" y="397"/>
                  </a:lnTo>
                  <a:lnTo>
                    <a:pt x="250" y="394"/>
                  </a:lnTo>
                  <a:lnTo>
                    <a:pt x="250" y="400"/>
                  </a:lnTo>
                  <a:lnTo>
                    <a:pt x="251" y="400"/>
                  </a:lnTo>
                  <a:lnTo>
                    <a:pt x="251" y="405"/>
                  </a:lnTo>
                  <a:lnTo>
                    <a:pt x="253" y="400"/>
                  </a:lnTo>
                  <a:lnTo>
                    <a:pt x="253" y="405"/>
                  </a:lnTo>
                  <a:lnTo>
                    <a:pt x="254" y="409"/>
                  </a:lnTo>
                  <a:lnTo>
                    <a:pt x="254" y="414"/>
                  </a:lnTo>
                  <a:lnTo>
                    <a:pt x="256" y="417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1" name="Freeform 4127"/>
            <p:cNvSpPr>
              <a:spLocks/>
            </p:cNvSpPr>
            <p:nvPr/>
          </p:nvSpPr>
          <p:spPr bwMode="auto">
            <a:xfrm>
              <a:off x="36872863" y="16233776"/>
              <a:ext cx="403225" cy="762000"/>
            </a:xfrm>
            <a:custGeom>
              <a:avLst/>
              <a:gdLst>
                <a:gd name="T0" fmla="*/ 4 w 254"/>
                <a:gd name="T1" fmla="*/ 473 h 480"/>
                <a:gd name="T2" fmla="*/ 8 w 254"/>
                <a:gd name="T3" fmla="*/ 469 h 480"/>
                <a:gd name="T4" fmla="*/ 12 w 254"/>
                <a:gd name="T5" fmla="*/ 471 h 480"/>
                <a:gd name="T6" fmla="*/ 17 w 254"/>
                <a:gd name="T7" fmla="*/ 474 h 480"/>
                <a:gd name="T8" fmla="*/ 21 w 254"/>
                <a:gd name="T9" fmla="*/ 474 h 480"/>
                <a:gd name="T10" fmla="*/ 26 w 254"/>
                <a:gd name="T11" fmla="*/ 476 h 480"/>
                <a:gd name="T12" fmla="*/ 31 w 254"/>
                <a:gd name="T13" fmla="*/ 473 h 480"/>
                <a:gd name="T14" fmla="*/ 34 w 254"/>
                <a:gd name="T15" fmla="*/ 476 h 480"/>
                <a:gd name="T16" fmla="*/ 38 w 254"/>
                <a:gd name="T17" fmla="*/ 473 h 480"/>
                <a:gd name="T18" fmla="*/ 42 w 254"/>
                <a:gd name="T19" fmla="*/ 473 h 480"/>
                <a:gd name="T20" fmla="*/ 47 w 254"/>
                <a:gd name="T21" fmla="*/ 474 h 480"/>
                <a:gd name="T22" fmla="*/ 51 w 254"/>
                <a:gd name="T23" fmla="*/ 477 h 480"/>
                <a:gd name="T24" fmla="*/ 55 w 254"/>
                <a:gd name="T25" fmla="*/ 387 h 480"/>
                <a:gd name="T26" fmla="*/ 60 w 254"/>
                <a:gd name="T27" fmla="*/ 195 h 480"/>
                <a:gd name="T28" fmla="*/ 65 w 254"/>
                <a:gd name="T29" fmla="*/ 42 h 480"/>
                <a:gd name="T30" fmla="*/ 67 w 254"/>
                <a:gd name="T31" fmla="*/ 0 h 480"/>
                <a:gd name="T32" fmla="*/ 72 w 254"/>
                <a:gd name="T33" fmla="*/ 22 h 480"/>
                <a:gd name="T34" fmla="*/ 77 w 254"/>
                <a:gd name="T35" fmla="*/ 45 h 480"/>
                <a:gd name="T36" fmla="*/ 81 w 254"/>
                <a:gd name="T37" fmla="*/ 60 h 480"/>
                <a:gd name="T38" fmla="*/ 85 w 254"/>
                <a:gd name="T39" fmla="*/ 84 h 480"/>
                <a:gd name="T40" fmla="*/ 89 w 254"/>
                <a:gd name="T41" fmla="*/ 105 h 480"/>
                <a:gd name="T42" fmla="*/ 95 w 254"/>
                <a:gd name="T43" fmla="*/ 122 h 480"/>
                <a:gd name="T44" fmla="*/ 99 w 254"/>
                <a:gd name="T45" fmla="*/ 134 h 480"/>
                <a:gd name="T46" fmla="*/ 101 w 254"/>
                <a:gd name="T47" fmla="*/ 159 h 480"/>
                <a:gd name="T48" fmla="*/ 106 w 254"/>
                <a:gd name="T49" fmla="*/ 176 h 480"/>
                <a:gd name="T50" fmla="*/ 111 w 254"/>
                <a:gd name="T51" fmla="*/ 184 h 480"/>
                <a:gd name="T52" fmla="*/ 115 w 254"/>
                <a:gd name="T53" fmla="*/ 202 h 480"/>
                <a:gd name="T54" fmla="*/ 120 w 254"/>
                <a:gd name="T55" fmla="*/ 214 h 480"/>
                <a:gd name="T56" fmla="*/ 124 w 254"/>
                <a:gd name="T57" fmla="*/ 223 h 480"/>
                <a:gd name="T58" fmla="*/ 129 w 254"/>
                <a:gd name="T59" fmla="*/ 239 h 480"/>
                <a:gd name="T60" fmla="*/ 132 w 254"/>
                <a:gd name="T61" fmla="*/ 248 h 480"/>
                <a:gd name="T62" fmla="*/ 136 w 254"/>
                <a:gd name="T63" fmla="*/ 258 h 480"/>
                <a:gd name="T64" fmla="*/ 140 w 254"/>
                <a:gd name="T65" fmla="*/ 266 h 480"/>
                <a:gd name="T66" fmla="*/ 144 w 254"/>
                <a:gd name="T67" fmla="*/ 271 h 480"/>
                <a:gd name="T68" fmla="*/ 150 w 254"/>
                <a:gd name="T69" fmla="*/ 274 h 480"/>
                <a:gd name="T70" fmla="*/ 154 w 254"/>
                <a:gd name="T71" fmla="*/ 285 h 480"/>
                <a:gd name="T72" fmla="*/ 158 w 254"/>
                <a:gd name="T73" fmla="*/ 291 h 480"/>
                <a:gd name="T74" fmla="*/ 162 w 254"/>
                <a:gd name="T75" fmla="*/ 293 h 480"/>
                <a:gd name="T76" fmla="*/ 166 w 254"/>
                <a:gd name="T77" fmla="*/ 300 h 480"/>
                <a:gd name="T78" fmla="*/ 171 w 254"/>
                <a:gd name="T79" fmla="*/ 304 h 480"/>
                <a:gd name="T80" fmla="*/ 175 w 254"/>
                <a:gd name="T81" fmla="*/ 313 h 480"/>
                <a:gd name="T82" fmla="*/ 179 w 254"/>
                <a:gd name="T83" fmla="*/ 314 h 480"/>
                <a:gd name="T84" fmla="*/ 183 w 254"/>
                <a:gd name="T85" fmla="*/ 318 h 480"/>
                <a:gd name="T86" fmla="*/ 188 w 254"/>
                <a:gd name="T87" fmla="*/ 323 h 480"/>
                <a:gd name="T88" fmla="*/ 193 w 254"/>
                <a:gd name="T89" fmla="*/ 326 h 480"/>
                <a:gd name="T90" fmla="*/ 195 w 254"/>
                <a:gd name="T91" fmla="*/ 328 h 480"/>
                <a:gd name="T92" fmla="*/ 199 w 254"/>
                <a:gd name="T93" fmla="*/ 332 h 480"/>
                <a:gd name="T94" fmla="*/ 205 w 254"/>
                <a:gd name="T95" fmla="*/ 332 h 480"/>
                <a:gd name="T96" fmla="*/ 208 w 254"/>
                <a:gd name="T97" fmla="*/ 336 h 480"/>
                <a:gd name="T98" fmla="*/ 213 w 254"/>
                <a:gd name="T99" fmla="*/ 345 h 480"/>
                <a:gd name="T100" fmla="*/ 217 w 254"/>
                <a:gd name="T101" fmla="*/ 345 h 480"/>
                <a:gd name="T102" fmla="*/ 222 w 254"/>
                <a:gd name="T103" fmla="*/ 343 h 480"/>
                <a:gd name="T104" fmla="*/ 227 w 254"/>
                <a:gd name="T105" fmla="*/ 351 h 480"/>
                <a:gd name="T106" fmla="*/ 229 w 254"/>
                <a:gd name="T107" fmla="*/ 365 h 480"/>
                <a:gd name="T108" fmla="*/ 233 w 254"/>
                <a:gd name="T109" fmla="*/ 382 h 480"/>
                <a:gd name="T110" fmla="*/ 239 w 254"/>
                <a:gd name="T111" fmla="*/ 394 h 480"/>
                <a:gd name="T112" fmla="*/ 243 w 254"/>
                <a:gd name="T113" fmla="*/ 402 h 480"/>
                <a:gd name="T114" fmla="*/ 247 w 254"/>
                <a:gd name="T115" fmla="*/ 411 h 480"/>
                <a:gd name="T116" fmla="*/ 252 w 254"/>
                <a:gd name="T117" fmla="*/ 41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480">
                  <a:moveTo>
                    <a:pt x="0" y="469"/>
                  </a:moveTo>
                  <a:lnTo>
                    <a:pt x="3" y="472"/>
                  </a:lnTo>
                  <a:lnTo>
                    <a:pt x="3" y="471"/>
                  </a:lnTo>
                  <a:lnTo>
                    <a:pt x="4" y="469"/>
                  </a:lnTo>
                  <a:lnTo>
                    <a:pt x="4" y="473"/>
                  </a:lnTo>
                  <a:lnTo>
                    <a:pt x="6" y="472"/>
                  </a:lnTo>
                  <a:lnTo>
                    <a:pt x="7" y="476"/>
                  </a:lnTo>
                  <a:lnTo>
                    <a:pt x="7" y="472"/>
                  </a:lnTo>
                  <a:lnTo>
                    <a:pt x="8" y="472"/>
                  </a:lnTo>
                  <a:lnTo>
                    <a:pt x="8" y="469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73"/>
                  </a:lnTo>
                  <a:lnTo>
                    <a:pt x="12" y="479"/>
                  </a:lnTo>
                  <a:lnTo>
                    <a:pt x="12" y="471"/>
                  </a:lnTo>
                  <a:lnTo>
                    <a:pt x="14" y="473"/>
                  </a:lnTo>
                  <a:lnTo>
                    <a:pt x="14" y="476"/>
                  </a:lnTo>
                  <a:lnTo>
                    <a:pt x="15" y="473"/>
                  </a:lnTo>
                  <a:lnTo>
                    <a:pt x="17" y="472"/>
                  </a:lnTo>
                  <a:lnTo>
                    <a:pt x="17" y="474"/>
                  </a:lnTo>
                  <a:lnTo>
                    <a:pt x="18" y="473"/>
                  </a:lnTo>
                  <a:lnTo>
                    <a:pt x="18" y="474"/>
                  </a:lnTo>
                  <a:lnTo>
                    <a:pt x="20" y="473"/>
                  </a:lnTo>
                  <a:lnTo>
                    <a:pt x="20" y="474"/>
                  </a:lnTo>
                  <a:lnTo>
                    <a:pt x="21" y="474"/>
                  </a:lnTo>
                  <a:lnTo>
                    <a:pt x="21" y="473"/>
                  </a:lnTo>
                  <a:lnTo>
                    <a:pt x="23" y="472"/>
                  </a:lnTo>
                  <a:lnTo>
                    <a:pt x="25" y="476"/>
                  </a:lnTo>
                  <a:lnTo>
                    <a:pt x="25" y="474"/>
                  </a:lnTo>
                  <a:lnTo>
                    <a:pt x="26" y="476"/>
                  </a:lnTo>
                  <a:lnTo>
                    <a:pt x="26" y="477"/>
                  </a:lnTo>
                  <a:lnTo>
                    <a:pt x="28" y="474"/>
                  </a:lnTo>
                  <a:lnTo>
                    <a:pt x="28" y="474"/>
                  </a:lnTo>
                  <a:lnTo>
                    <a:pt x="29" y="480"/>
                  </a:lnTo>
                  <a:lnTo>
                    <a:pt x="31" y="473"/>
                  </a:lnTo>
                  <a:lnTo>
                    <a:pt x="31" y="477"/>
                  </a:lnTo>
                  <a:lnTo>
                    <a:pt x="31" y="476"/>
                  </a:lnTo>
                  <a:lnTo>
                    <a:pt x="31" y="479"/>
                  </a:lnTo>
                  <a:lnTo>
                    <a:pt x="33" y="476"/>
                  </a:lnTo>
                  <a:lnTo>
                    <a:pt x="34" y="476"/>
                  </a:lnTo>
                  <a:lnTo>
                    <a:pt x="34" y="473"/>
                  </a:lnTo>
                  <a:lnTo>
                    <a:pt x="36" y="477"/>
                  </a:lnTo>
                  <a:lnTo>
                    <a:pt x="36" y="474"/>
                  </a:lnTo>
                  <a:lnTo>
                    <a:pt x="38" y="477"/>
                  </a:lnTo>
                  <a:lnTo>
                    <a:pt x="38" y="473"/>
                  </a:lnTo>
                  <a:lnTo>
                    <a:pt x="40" y="476"/>
                  </a:lnTo>
                  <a:lnTo>
                    <a:pt x="41" y="476"/>
                  </a:lnTo>
                  <a:lnTo>
                    <a:pt x="41" y="474"/>
                  </a:lnTo>
                  <a:lnTo>
                    <a:pt x="42" y="473"/>
                  </a:lnTo>
                  <a:lnTo>
                    <a:pt x="42" y="473"/>
                  </a:lnTo>
                  <a:lnTo>
                    <a:pt x="44" y="474"/>
                  </a:lnTo>
                  <a:lnTo>
                    <a:pt x="44" y="477"/>
                  </a:lnTo>
                  <a:lnTo>
                    <a:pt x="45" y="477"/>
                  </a:lnTo>
                  <a:lnTo>
                    <a:pt x="45" y="474"/>
                  </a:lnTo>
                  <a:lnTo>
                    <a:pt x="47" y="474"/>
                  </a:lnTo>
                  <a:lnTo>
                    <a:pt x="48" y="474"/>
                  </a:lnTo>
                  <a:lnTo>
                    <a:pt x="48" y="473"/>
                  </a:lnTo>
                  <a:lnTo>
                    <a:pt x="50" y="473"/>
                  </a:lnTo>
                  <a:lnTo>
                    <a:pt x="50" y="479"/>
                  </a:lnTo>
                  <a:lnTo>
                    <a:pt x="51" y="477"/>
                  </a:lnTo>
                  <a:lnTo>
                    <a:pt x="51" y="474"/>
                  </a:lnTo>
                  <a:lnTo>
                    <a:pt x="53" y="468"/>
                  </a:lnTo>
                  <a:lnTo>
                    <a:pt x="54" y="452"/>
                  </a:lnTo>
                  <a:lnTo>
                    <a:pt x="54" y="430"/>
                  </a:lnTo>
                  <a:lnTo>
                    <a:pt x="55" y="387"/>
                  </a:lnTo>
                  <a:lnTo>
                    <a:pt x="57" y="350"/>
                  </a:lnTo>
                  <a:lnTo>
                    <a:pt x="57" y="306"/>
                  </a:lnTo>
                  <a:lnTo>
                    <a:pt x="59" y="273"/>
                  </a:lnTo>
                  <a:lnTo>
                    <a:pt x="59" y="236"/>
                  </a:lnTo>
                  <a:lnTo>
                    <a:pt x="60" y="195"/>
                  </a:lnTo>
                  <a:lnTo>
                    <a:pt x="60" y="159"/>
                  </a:lnTo>
                  <a:lnTo>
                    <a:pt x="62" y="122"/>
                  </a:lnTo>
                  <a:lnTo>
                    <a:pt x="62" y="86"/>
                  </a:lnTo>
                  <a:lnTo>
                    <a:pt x="63" y="58"/>
                  </a:lnTo>
                  <a:lnTo>
                    <a:pt x="65" y="42"/>
                  </a:lnTo>
                  <a:lnTo>
                    <a:pt x="65" y="26"/>
                  </a:lnTo>
                  <a:lnTo>
                    <a:pt x="66" y="20"/>
                  </a:lnTo>
                  <a:lnTo>
                    <a:pt x="66" y="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0" y="15"/>
                  </a:lnTo>
                  <a:lnTo>
                    <a:pt x="70" y="12"/>
                  </a:lnTo>
                  <a:lnTo>
                    <a:pt x="72" y="17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3" y="23"/>
                  </a:lnTo>
                  <a:lnTo>
                    <a:pt x="75" y="28"/>
                  </a:lnTo>
                  <a:lnTo>
                    <a:pt x="77" y="37"/>
                  </a:lnTo>
                  <a:lnTo>
                    <a:pt x="77" y="45"/>
                  </a:lnTo>
                  <a:lnTo>
                    <a:pt x="78" y="45"/>
                  </a:lnTo>
                  <a:lnTo>
                    <a:pt x="78" y="50"/>
                  </a:lnTo>
                  <a:lnTo>
                    <a:pt x="79" y="53"/>
                  </a:lnTo>
                  <a:lnTo>
                    <a:pt x="81" y="55"/>
                  </a:lnTo>
                  <a:lnTo>
                    <a:pt x="81" y="60"/>
                  </a:lnTo>
                  <a:lnTo>
                    <a:pt x="82" y="63"/>
                  </a:lnTo>
                  <a:lnTo>
                    <a:pt x="82" y="74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5" y="84"/>
                  </a:lnTo>
                  <a:lnTo>
                    <a:pt x="85" y="86"/>
                  </a:lnTo>
                  <a:lnTo>
                    <a:pt x="87" y="92"/>
                  </a:lnTo>
                  <a:lnTo>
                    <a:pt x="89" y="98"/>
                  </a:lnTo>
                  <a:lnTo>
                    <a:pt x="89" y="103"/>
                  </a:lnTo>
                  <a:lnTo>
                    <a:pt x="89" y="105"/>
                  </a:lnTo>
                  <a:lnTo>
                    <a:pt x="89" y="108"/>
                  </a:lnTo>
                  <a:lnTo>
                    <a:pt x="91" y="113"/>
                  </a:lnTo>
                  <a:lnTo>
                    <a:pt x="91" y="115"/>
                  </a:lnTo>
                  <a:lnTo>
                    <a:pt x="93" y="122"/>
                  </a:lnTo>
                  <a:lnTo>
                    <a:pt x="95" y="122"/>
                  </a:lnTo>
                  <a:lnTo>
                    <a:pt x="95" y="134"/>
                  </a:lnTo>
                  <a:lnTo>
                    <a:pt x="96" y="132"/>
                  </a:lnTo>
                  <a:lnTo>
                    <a:pt x="96" y="135"/>
                  </a:lnTo>
                  <a:lnTo>
                    <a:pt x="98" y="138"/>
                  </a:lnTo>
                  <a:lnTo>
                    <a:pt x="99" y="134"/>
                  </a:lnTo>
                  <a:lnTo>
                    <a:pt x="99" y="143"/>
                  </a:lnTo>
                  <a:lnTo>
                    <a:pt x="100" y="146"/>
                  </a:lnTo>
                  <a:lnTo>
                    <a:pt x="100" y="151"/>
                  </a:lnTo>
                  <a:lnTo>
                    <a:pt x="101" y="151"/>
                  </a:lnTo>
                  <a:lnTo>
                    <a:pt x="101" y="159"/>
                  </a:lnTo>
                  <a:lnTo>
                    <a:pt x="103" y="157"/>
                  </a:lnTo>
                  <a:lnTo>
                    <a:pt x="104" y="164"/>
                  </a:lnTo>
                  <a:lnTo>
                    <a:pt x="104" y="164"/>
                  </a:lnTo>
                  <a:lnTo>
                    <a:pt x="106" y="165"/>
                  </a:lnTo>
                  <a:lnTo>
                    <a:pt x="106" y="176"/>
                  </a:lnTo>
                  <a:lnTo>
                    <a:pt x="108" y="176"/>
                  </a:lnTo>
                  <a:lnTo>
                    <a:pt x="108" y="177"/>
                  </a:lnTo>
                  <a:lnTo>
                    <a:pt x="109" y="177"/>
                  </a:lnTo>
                  <a:lnTo>
                    <a:pt x="111" y="183"/>
                  </a:lnTo>
                  <a:lnTo>
                    <a:pt x="111" y="184"/>
                  </a:lnTo>
                  <a:lnTo>
                    <a:pt x="112" y="189"/>
                  </a:lnTo>
                  <a:lnTo>
                    <a:pt x="112" y="193"/>
                  </a:lnTo>
                  <a:lnTo>
                    <a:pt x="114" y="196"/>
                  </a:lnTo>
                  <a:lnTo>
                    <a:pt x="114" y="202"/>
                  </a:lnTo>
                  <a:lnTo>
                    <a:pt x="115" y="202"/>
                  </a:lnTo>
                  <a:lnTo>
                    <a:pt x="115" y="200"/>
                  </a:lnTo>
                  <a:lnTo>
                    <a:pt x="117" y="203"/>
                  </a:lnTo>
                  <a:lnTo>
                    <a:pt x="118" y="207"/>
                  </a:lnTo>
                  <a:lnTo>
                    <a:pt x="118" y="211"/>
                  </a:lnTo>
                  <a:lnTo>
                    <a:pt x="120" y="214"/>
                  </a:lnTo>
                  <a:lnTo>
                    <a:pt x="121" y="214"/>
                  </a:lnTo>
                  <a:lnTo>
                    <a:pt x="121" y="215"/>
                  </a:lnTo>
                  <a:lnTo>
                    <a:pt x="122" y="222"/>
                  </a:lnTo>
                  <a:lnTo>
                    <a:pt x="122" y="218"/>
                  </a:lnTo>
                  <a:lnTo>
                    <a:pt x="124" y="223"/>
                  </a:lnTo>
                  <a:lnTo>
                    <a:pt x="124" y="228"/>
                  </a:lnTo>
                  <a:lnTo>
                    <a:pt x="125" y="228"/>
                  </a:lnTo>
                  <a:lnTo>
                    <a:pt x="125" y="229"/>
                  </a:lnTo>
                  <a:lnTo>
                    <a:pt x="126" y="226"/>
                  </a:lnTo>
                  <a:lnTo>
                    <a:pt x="129" y="239"/>
                  </a:lnTo>
                  <a:lnTo>
                    <a:pt x="129" y="236"/>
                  </a:lnTo>
                  <a:lnTo>
                    <a:pt x="131" y="236"/>
                  </a:lnTo>
                  <a:lnTo>
                    <a:pt x="131" y="247"/>
                  </a:lnTo>
                  <a:lnTo>
                    <a:pt x="132" y="247"/>
                  </a:lnTo>
                  <a:lnTo>
                    <a:pt x="132" y="248"/>
                  </a:lnTo>
                  <a:lnTo>
                    <a:pt x="133" y="247"/>
                  </a:lnTo>
                  <a:lnTo>
                    <a:pt x="135" y="251"/>
                  </a:lnTo>
                  <a:lnTo>
                    <a:pt x="135" y="249"/>
                  </a:lnTo>
                  <a:lnTo>
                    <a:pt x="136" y="252"/>
                  </a:lnTo>
                  <a:lnTo>
                    <a:pt x="136" y="258"/>
                  </a:lnTo>
                  <a:lnTo>
                    <a:pt x="137" y="255"/>
                  </a:lnTo>
                  <a:lnTo>
                    <a:pt x="137" y="260"/>
                  </a:lnTo>
                  <a:lnTo>
                    <a:pt x="139" y="260"/>
                  </a:lnTo>
                  <a:lnTo>
                    <a:pt x="140" y="265"/>
                  </a:lnTo>
                  <a:lnTo>
                    <a:pt x="140" y="266"/>
                  </a:lnTo>
                  <a:lnTo>
                    <a:pt x="142" y="266"/>
                  </a:lnTo>
                  <a:lnTo>
                    <a:pt x="142" y="265"/>
                  </a:lnTo>
                  <a:lnTo>
                    <a:pt x="143" y="268"/>
                  </a:lnTo>
                  <a:lnTo>
                    <a:pt x="144" y="271"/>
                  </a:lnTo>
                  <a:lnTo>
                    <a:pt x="144" y="271"/>
                  </a:lnTo>
                  <a:lnTo>
                    <a:pt x="146" y="268"/>
                  </a:lnTo>
                  <a:lnTo>
                    <a:pt x="146" y="273"/>
                  </a:lnTo>
                  <a:lnTo>
                    <a:pt x="147" y="270"/>
                  </a:lnTo>
                  <a:lnTo>
                    <a:pt x="147" y="273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51" y="280"/>
                  </a:lnTo>
                  <a:lnTo>
                    <a:pt x="153" y="277"/>
                  </a:lnTo>
                  <a:lnTo>
                    <a:pt x="153" y="280"/>
                  </a:lnTo>
                  <a:lnTo>
                    <a:pt x="154" y="285"/>
                  </a:lnTo>
                  <a:lnTo>
                    <a:pt x="154" y="285"/>
                  </a:lnTo>
                  <a:lnTo>
                    <a:pt x="155" y="280"/>
                  </a:lnTo>
                  <a:lnTo>
                    <a:pt x="155" y="288"/>
                  </a:lnTo>
                  <a:lnTo>
                    <a:pt x="157" y="290"/>
                  </a:lnTo>
                  <a:lnTo>
                    <a:pt x="158" y="291"/>
                  </a:lnTo>
                  <a:lnTo>
                    <a:pt x="158" y="290"/>
                  </a:lnTo>
                  <a:lnTo>
                    <a:pt x="159" y="292"/>
                  </a:lnTo>
                  <a:lnTo>
                    <a:pt x="159" y="292"/>
                  </a:lnTo>
                  <a:lnTo>
                    <a:pt x="161" y="291"/>
                  </a:lnTo>
                  <a:lnTo>
                    <a:pt x="162" y="293"/>
                  </a:lnTo>
                  <a:lnTo>
                    <a:pt x="162" y="293"/>
                  </a:lnTo>
                  <a:lnTo>
                    <a:pt x="164" y="297"/>
                  </a:lnTo>
                  <a:lnTo>
                    <a:pt x="164" y="300"/>
                  </a:lnTo>
                  <a:lnTo>
                    <a:pt x="166" y="300"/>
                  </a:lnTo>
                  <a:lnTo>
                    <a:pt x="166" y="300"/>
                  </a:lnTo>
                  <a:lnTo>
                    <a:pt x="167" y="303"/>
                  </a:lnTo>
                  <a:lnTo>
                    <a:pt x="169" y="303"/>
                  </a:lnTo>
                  <a:lnTo>
                    <a:pt x="169" y="302"/>
                  </a:lnTo>
                  <a:lnTo>
                    <a:pt x="171" y="303"/>
                  </a:lnTo>
                  <a:lnTo>
                    <a:pt x="171" y="304"/>
                  </a:lnTo>
                  <a:lnTo>
                    <a:pt x="172" y="306"/>
                  </a:lnTo>
                  <a:lnTo>
                    <a:pt x="172" y="310"/>
                  </a:lnTo>
                  <a:lnTo>
                    <a:pt x="173" y="313"/>
                  </a:lnTo>
                  <a:lnTo>
                    <a:pt x="175" y="309"/>
                  </a:lnTo>
                  <a:lnTo>
                    <a:pt x="175" y="313"/>
                  </a:lnTo>
                  <a:lnTo>
                    <a:pt x="176" y="312"/>
                  </a:lnTo>
                  <a:lnTo>
                    <a:pt x="176" y="312"/>
                  </a:lnTo>
                  <a:lnTo>
                    <a:pt x="177" y="318"/>
                  </a:lnTo>
                  <a:lnTo>
                    <a:pt x="177" y="314"/>
                  </a:lnTo>
                  <a:lnTo>
                    <a:pt x="179" y="314"/>
                  </a:lnTo>
                  <a:lnTo>
                    <a:pt x="179" y="318"/>
                  </a:lnTo>
                  <a:lnTo>
                    <a:pt x="180" y="314"/>
                  </a:lnTo>
                  <a:lnTo>
                    <a:pt x="182" y="319"/>
                  </a:lnTo>
                  <a:lnTo>
                    <a:pt x="182" y="318"/>
                  </a:lnTo>
                  <a:lnTo>
                    <a:pt x="183" y="318"/>
                  </a:lnTo>
                  <a:lnTo>
                    <a:pt x="185" y="319"/>
                  </a:lnTo>
                  <a:lnTo>
                    <a:pt x="185" y="323"/>
                  </a:lnTo>
                  <a:lnTo>
                    <a:pt x="186" y="326"/>
                  </a:lnTo>
                  <a:lnTo>
                    <a:pt x="186" y="326"/>
                  </a:lnTo>
                  <a:lnTo>
                    <a:pt x="188" y="323"/>
                  </a:lnTo>
                  <a:lnTo>
                    <a:pt x="188" y="326"/>
                  </a:lnTo>
                  <a:lnTo>
                    <a:pt x="189" y="326"/>
                  </a:lnTo>
                  <a:lnTo>
                    <a:pt x="189" y="320"/>
                  </a:lnTo>
                  <a:lnTo>
                    <a:pt x="191" y="326"/>
                  </a:lnTo>
                  <a:lnTo>
                    <a:pt x="193" y="326"/>
                  </a:lnTo>
                  <a:lnTo>
                    <a:pt x="193" y="326"/>
                  </a:lnTo>
                  <a:lnTo>
                    <a:pt x="194" y="319"/>
                  </a:lnTo>
                  <a:lnTo>
                    <a:pt x="194" y="332"/>
                  </a:lnTo>
                  <a:lnTo>
                    <a:pt x="195" y="331"/>
                  </a:lnTo>
                  <a:lnTo>
                    <a:pt x="195" y="328"/>
                  </a:lnTo>
                  <a:lnTo>
                    <a:pt x="197" y="326"/>
                  </a:lnTo>
                  <a:lnTo>
                    <a:pt x="198" y="328"/>
                  </a:lnTo>
                  <a:lnTo>
                    <a:pt x="198" y="328"/>
                  </a:lnTo>
                  <a:lnTo>
                    <a:pt x="199" y="331"/>
                  </a:lnTo>
                  <a:lnTo>
                    <a:pt x="199" y="332"/>
                  </a:lnTo>
                  <a:lnTo>
                    <a:pt x="202" y="329"/>
                  </a:lnTo>
                  <a:lnTo>
                    <a:pt x="202" y="332"/>
                  </a:lnTo>
                  <a:lnTo>
                    <a:pt x="203" y="329"/>
                  </a:lnTo>
                  <a:lnTo>
                    <a:pt x="205" y="332"/>
                  </a:lnTo>
                  <a:lnTo>
                    <a:pt x="205" y="332"/>
                  </a:lnTo>
                  <a:lnTo>
                    <a:pt x="205" y="332"/>
                  </a:lnTo>
                  <a:lnTo>
                    <a:pt x="205" y="334"/>
                  </a:lnTo>
                  <a:lnTo>
                    <a:pt x="207" y="337"/>
                  </a:lnTo>
                  <a:lnTo>
                    <a:pt x="208" y="334"/>
                  </a:lnTo>
                  <a:lnTo>
                    <a:pt x="208" y="336"/>
                  </a:lnTo>
                  <a:lnTo>
                    <a:pt x="210" y="338"/>
                  </a:lnTo>
                  <a:lnTo>
                    <a:pt x="210" y="336"/>
                  </a:lnTo>
                  <a:lnTo>
                    <a:pt x="211" y="338"/>
                  </a:lnTo>
                  <a:lnTo>
                    <a:pt x="211" y="337"/>
                  </a:lnTo>
                  <a:lnTo>
                    <a:pt x="213" y="345"/>
                  </a:lnTo>
                  <a:lnTo>
                    <a:pt x="213" y="340"/>
                  </a:lnTo>
                  <a:lnTo>
                    <a:pt x="215" y="337"/>
                  </a:lnTo>
                  <a:lnTo>
                    <a:pt x="216" y="338"/>
                  </a:lnTo>
                  <a:lnTo>
                    <a:pt x="216" y="337"/>
                  </a:lnTo>
                  <a:lnTo>
                    <a:pt x="217" y="345"/>
                  </a:lnTo>
                  <a:lnTo>
                    <a:pt x="217" y="345"/>
                  </a:lnTo>
                  <a:lnTo>
                    <a:pt x="219" y="337"/>
                  </a:lnTo>
                  <a:lnTo>
                    <a:pt x="219" y="342"/>
                  </a:lnTo>
                  <a:lnTo>
                    <a:pt x="221" y="342"/>
                  </a:lnTo>
                  <a:lnTo>
                    <a:pt x="222" y="343"/>
                  </a:lnTo>
                  <a:lnTo>
                    <a:pt x="222" y="345"/>
                  </a:lnTo>
                  <a:lnTo>
                    <a:pt x="224" y="348"/>
                  </a:lnTo>
                  <a:lnTo>
                    <a:pt x="224" y="353"/>
                  </a:lnTo>
                  <a:lnTo>
                    <a:pt x="225" y="355"/>
                  </a:lnTo>
                  <a:lnTo>
                    <a:pt x="227" y="351"/>
                  </a:lnTo>
                  <a:lnTo>
                    <a:pt x="227" y="356"/>
                  </a:lnTo>
                  <a:lnTo>
                    <a:pt x="228" y="355"/>
                  </a:lnTo>
                  <a:lnTo>
                    <a:pt x="228" y="360"/>
                  </a:lnTo>
                  <a:lnTo>
                    <a:pt x="229" y="364"/>
                  </a:lnTo>
                  <a:lnTo>
                    <a:pt x="229" y="365"/>
                  </a:lnTo>
                  <a:lnTo>
                    <a:pt x="230" y="372"/>
                  </a:lnTo>
                  <a:lnTo>
                    <a:pt x="232" y="372"/>
                  </a:lnTo>
                  <a:lnTo>
                    <a:pt x="232" y="372"/>
                  </a:lnTo>
                  <a:lnTo>
                    <a:pt x="233" y="377"/>
                  </a:lnTo>
                  <a:lnTo>
                    <a:pt x="233" y="382"/>
                  </a:lnTo>
                  <a:lnTo>
                    <a:pt x="235" y="378"/>
                  </a:lnTo>
                  <a:lnTo>
                    <a:pt x="235" y="384"/>
                  </a:lnTo>
                  <a:lnTo>
                    <a:pt x="237" y="383"/>
                  </a:lnTo>
                  <a:lnTo>
                    <a:pt x="239" y="389"/>
                  </a:lnTo>
                  <a:lnTo>
                    <a:pt x="239" y="394"/>
                  </a:lnTo>
                  <a:lnTo>
                    <a:pt x="241" y="394"/>
                  </a:lnTo>
                  <a:lnTo>
                    <a:pt x="241" y="397"/>
                  </a:lnTo>
                  <a:lnTo>
                    <a:pt x="241" y="394"/>
                  </a:lnTo>
                  <a:lnTo>
                    <a:pt x="241" y="400"/>
                  </a:lnTo>
                  <a:lnTo>
                    <a:pt x="243" y="402"/>
                  </a:lnTo>
                  <a:lnTo>
                    <a:pt x="243" y="406"/>
                  </a:lnTo>
                  <a:lnTo>
                    <a:pt x="244" y="405"/>
                  </a:lnTo>
                  <a:lnTo>
                    <a:pt x="246" y="408"/>
                  </a:lnTo>
                  <a:lnTo>
                    <a:pt x="246" y="410"/>
                  </a:lnTo>
                  <a:lnTo>
                    <a:pt x="247" y="411"/>
                  </a:lnTo>
                  <a:lnTo>
                    <a:pt x="249" y="414"/>
                  </a:lnTo>
                  <a:lnTo>
                    <a:pt x="249" y="413"/>
                  </a:lnTo>
                  <a:lnTo>
                    <a:pt x="250" y="417"/>
                  </a:lnTo>
                  <a:lnTo>
                    <a:pt x="250" y="418"/>
                  </a:lnTo>
                  <a:lnTo>
                    <a:pt x="252" y="418"/>
                  </a:lnTo>
                  <a:lnTo>
                    <a:pt x="252" y="424"/>
                  </a:lnTo>
                  <a:lnTo>
                    <a:pt x="252" y="423"/>
                  </a:lnTo>
                  <a:lnTo>
                    <a:pt x="252" y="423"/>
                  </a:lnTo>
                  <a:lnTo>
                    <a:pt x="254" y="421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" name="Freeform 4128"/>
            <p:cNvSpPr>
              <a:spLocks/>
            </p:cNvSpPr>
            <p:nvPr/>
          </p:nvSpPr>
          <p:spPr bwMode="auto">
            <a:xfrm>
              <a:off x="38069838" y="16229013"/>
              <a:ext cx="404813" cy="762000"/>
            </a:xfrm>
            <a:custGeom>
              <a:avLst/>
              <a:gdLst>
                <a:gd name="T0" fmla="*/ 4 w 255"/>
                <a:gd name="T1" fmla="*/ 476 h 480"/>
                <a:gd name="T2" fmla="*/ 8 w 255"/>
                <a:gd name="T3" fmla="*/ 472 h 480"/>
                <a:gd name="T4" fmla="*/ 13 w 255"/>
                <a:gd name="T5" fmla="*/ 472 h 480"/>
                <a:gd name="T6" fmla="*/ 16 w 255"/>
                <a:gd name="T7" fmla="*/ 474 h 480"/>
                <a:gd name="T8" fmla="*/ 22 w 255"/>
                <a:gd name="T9" fmla="*/ 475 h 480"/>
                <a:gd name="T10" fmla="*/ 27 w 255"/>
                <a:gd name="T11" fmla="*/ 477 h 480"/>
                <a:gd name="T12" fmla="*/ 30 w 255"/>
                <a:gd name="T13" fmla="*/ 475 h 480"/>
                <a:gd name="T14" fmla="*/ 35 w 255"/>
                <a:gd name="T15" fmla="*/ 475 h 480"/>
                <a:gd name="T16" fmla="*/ 38 w 255"/>
                <a:gd name="T17" fmla="*/ 474 h 480"/>
                <a:gd name="T18" fmla="*/ 43 w 255"/>
                <a:gd name="T19" fmla="*/ 476 h 480"/>
                <a:gd name="T20" fmla="*/ 47 w 255"/>
                <a:gd name="T21" fmla="*/ 479 h 480"/>
                <a:gd name="T22" fmla="*/ 51 w 255"/>
                <a:gd name="T23" fmla="*/ 477 h 480"/>
                <a:gd name="T24" fmla="*/ 55 w 255"/>
                <a:gd name="T25" fmla="*/ 394 h 480"/>
                <a:gd name="T26" fmla="*/ 61 w 255"/>
                <a:gd name="T27" fmla="*/ 183 h 480"/>
                <a:gd name="T28" fmla="*/ 65 w 255"/>
                <a:gd name="T29" fmla="*/ 26 h 480"/>
                <a:gd name="T30" fmla="*/ 68 w 255"/>
                <a:gd name="T31" fmla="*/ 6 h 480"/>
                <a:gd name="T32" fmla="*/ 72 w 255"/>
                <a:gd name="T33" fmla="*/ 14 h 480"/>
                <a:gd name="T34" fmla="*/ 77 w 255"/>
                <a:gd name="T35" fmla="*/ 37 h 480"/>
                <a:gd name="T36" fmla="*/ 82 w 255"/>
                <a:gd name="T37" fmla="*/ 58 h 480"/>
                <a:gd name="T38" fmla="*/ 85 w 255"/>
                <a:gd name="T39" fmla="*/ 84 h 480"/>
                <a:gd name="T40" fmla="*/ 90 w 255"/>
                <a:gd name="T41" fmla="*/ 102 h 480"/>
                <a:gd name="T42" fmla="*/ 96 w 255"/>
                <a:gd name="T43" fmla="*/ 124 h 480"/>
                <a:gd name="T44" fmla="*/ 99 w 255"/>
                <a:gd name="T45" fmla="*/ 142 h 480"/>
                <a:gd name="T46" fmla="*/ 102 w 255"/>
                <a:gd name="T47" fmla="*/ 157 h 480"/>
                <a:gd name="T48" fmla="*/ 107 w 255"/>
                <a:gd name="T49" fmla="*/ 178 h 480"/>
                <a:gd name="T50" fmla="*/ 112 w 255"/>
                <a:gd name="T51" fmla="*/ 192 h 480"/>
                <a:gd name="T52" fmla="*/ 116 w 255"/>
                <a:gd name="T53" fmla="*/ 208 h 480"/>
                <a:gd name="T54" fmla="*/ 120 w 255"/>
                <a:gd name="T55" fmla="*/ 226 h 480"/>
                <a:gd name="T56" fmla="*/ 124 w 255"/>
                <a:gd name="T57" fmla="*/ 227 h 480"/>
                <a:gd name="T58" fmla="*/ 130 w 255"/>
                <a:gd name="T59" fmla="*/ 237 h 480"/>
                <a:gd name="T60" fmla="*/ 132 w 255"/>
                <a:gd name="T61" fmla="*/ 248 h 480"/>
                <a:gd name="T62" fmla="*/ 137 w 255"/>
                <a:gd name="T63" fmla="*/ 256 h 480"/>
                <a:gd name="T64" fmla="*/ 141 w 255"/>
                <a:gd name="T65" fmla="*/ 272 h 480"/>
                <a:gd name="T66" fmla="*/ 145 w 255"/>
                <a:gd name="T67" fmla="*/ 275 h 480"/>
                <a:gd name="T68" fmla="*/ 151 w 255"/>
                <a:gd name="T69" fmla="*/ 283 h 480"/>
                <a:gd name="T70" fmla="*/ 155 w 255"/>
                <a:gd name="T71" fmla="*/ 291 h 480"/>
                <a:gd name="T72" fmla="*/ 159 w 255"/>
                <a:gd name="T73" fmla="*/ 299 h 480"/>
                <a:gd name="T74" fmla="*/ 163 w 255"/>
                <a:gd name="T75" fmla="*/ 302 h 480"/>
                <a:gd name="T76" fmla="*/ 167 w 255"/>
                <a:gd name="T77" fmla="*/ 308 h 480"/>
                <a:gd name="T78" fmla="*/ 171 w 255"/>
                <a:gd name="T79" fmla="*/ 321 h 480"/>
                <a:gd name="T80" fmla="*/ 175 w 255"/>
                <a:gd name="T81" fmla="*/ 314 h 480"/>
                <a:gd name="T82" fmla="*/ 179 w 255"/>
                <a:gd name="T83" fmla="*/ 325 h 480"/>
                <a:gd name="T84" fmla="*/ 185 w 255"/>
                <a:gd name="T85" fmla="*/ 328 h 480"/>
                <a:gd name="T86" fmla="*/ 189 w 255"/>
                <a:gd name="T87" fmla="*/ 329 h 480"/>
                <a:gd name="T88" fmla="*/ 193 w 255"/>
                <a:gd name="T89" fmla="*/ 334 h 480"/>
                <a:gd name="T90" fmla="*/ 196 w 255"/>
                <a:gd name="T91" fmla="*/ 336 h 480"/>
                <a:gd name="T92" fmla="*/ 200 w 255"/>
                <a:gd name="T93" fmla="*/ 336 h 480"/>
                <a:gd name="T94" fmla="*/ 206 w 255"/>
                <a:gd name="T95" fmla="*/ 344 h 480"/>
                <a:gd name="T96" fmla="*/ 210 w 255"/>
                <a:gd name="T97" fmla="*/ 339 h 480"/>
                <a:gd name="T98" fmla="*/ 214 w 255"/>
                <a:gd name="T99" fmla="*/ 344 h 480"/>
                <a:gd name="T100" fmla="*/ 218 w 255"/>
                <a:gd name="T101" fmla="*/ 347 h 480"/>
                <a:gd name="T102" fmla="*/ 224 w 255"/>
                <a:gd name="T103" fmla="*/ 345 h 480"/>
                <a:gd name="T104" fmla="*/ 228 w 255"/>
                <a:gd name="T105" fmla="*/ 358 h 480"/>
                <a:gd name="T106" fmla="*/ 231 w 255"/>
                <a:gd name="T107" fmla="*/ 375 h 480"/>
                <a:gd name="T108" fmla="*/ 235 w 255"/>
                <a:gd name="T109" fmla="*/ 386 h 480"/>
                <a:gd name="T110" fmla="*/ 240 w 255"/>
                <a:gd name="T111" fmla="*/ 397 h 480"/>
                <a:gd name="T112" fmla="*/ 244 w 255"/>
                <a:gd name="T113" fmla="*/ 406 h 480"/>
                <a:gd name="T114" fmla="*/ 249 w 255"/>
                <a:gd name="T115" fmla="*/ 417 h 480"/>
                <a:gd name="T116" fmla="*/ 253 w 255"/>
                <a:gd name="T117" fmla="*/ 42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480">
                  <a:moveTo>
                    <a:pt x="0" y="476"/>
                  </a:moveTo>
                  <a:lnTo>
                    <a:pt x="3" y="474"/>
                  </a:lnTo>
                  <a:lnTo>
                    <a:pt x="3" y="477"/>
                  </a:lnTo>
                  <a:lnTo>
                    <a:pt x="4" y="474"/>
                  </a:lnTo>
                  <a:lnTo>
                    <a:pt x="4" y="476"/>
                  </a:lnTo>
                  <a:lnTo>
                    <a:pt x="5" y="474"/>
                  </a:lnTo>
                  <a:lnTo>
                    <a:pt x="7" y="474"/>
                  </a:lnTo>
                  <a:lnTo>
                    <a:pt x="7" y="472"/>
                  </a:lnTo>
                  <a:lnTo>
                    <a:pt x="8" y="471"/>
                  </a:lnTo>
                  <a:lnTo>
                    <a:pt x="8" y="472"/>
                  </a:lnTo>
                  <a:lnTo>
                    <a:pt x="10" y="475"/>
                  </a:lnTo>
                  <a:lnTo>
                    <a:pt x="10" y="474"/>
                  </a:lnTo>
                  <a:lnTo>
                    <a:pt x="11" y="475"/>
                  </a:lnTo>
                  <a:lnTo>
                    <a:pt x="13" y="474"/>
                  </a:lnTo>
                  <a:lnTo>
                    <a:pt x="13" y="472"/>
                  </a:lnTo>
                  <a:lnTo>
                    <a:pt x="14" y="475"/>
                  </a:lnTo>
                  <a:lnTo>
                    <a:pt x="14" y="471"/>
                  </a:lnTo>
                  <a:lnTo>
                    <a:pt x="15" y="474"/>
                  </a:lnTo>
                  <a:lnTo>
                    <a:pt x="16" y="476"/>
                  </a:lnTo>
                  <a:lnTo>
                    <a:pt x="16" y="474"/>
                  </a:lnTo>
                  <a:lnTo>
                    <a:pt x="18" y="475"/>
                  </a:lnTo>
                  <a:lnTo>
                    <a:pt x="18" y="475"/>
                  </a:lnTo>
                  <a:lnTo>
                    <a:pt x="21" y="480"/>
                  </a:lnTo>
                  <a:lnTo>
                    <a:pt x="21" y="475"/>
                  </a:lnTo>
                  <a:lnTo>
                    <a:pt x="22" y="475"/>
                  </a:lnTo>
                  <a:lnTo>
                    <a:pt x="24" y="475"/>
                  </a:lnTo>
                  <a:lnTo>
                    <a:pt x="24" y="475"/>
                  </a:lnTo>
                  <a:lnTo>
                    <a:pt x="25" y="475"/>
                  </a:lnTo>
                  <a:lnTo>
                    <a:pt x="25" y="476"/>
                  </a:lnTo>
                  <a:lnTo>
                    <a:pt x="27" y="477"/>
                  </a:lnTo>
                  <a:lnTo>
                    <a:pt x="27" y="476"/>
                  </a:lnTo>
                  <a:lnTo>
                    <a:pt x="27" y="475"/>
                  </a:lnTo>
                  <a:lnTo>
                    <a:pt x="27" y="475"/>
                  </a:lnTo>
                  <a:lnTo>
                    <a:pt x="29" y="472"/>
                  </a:lnTo>
                  <a:lnTo>
                    <a:pt x="30" y="475"/>
                  </a:lnTo>
                  <a:lnTo>
                    <a:pt x="30" y="475"/>
                  </a:lnTo>
                  <a:lnTo>
                    <a:pt x="32" y="477"/>
                  </a:lnTo>
                  <a:lnTo>
                    <a:pt x="32" y="477"/>
                  </a:lnTo>
                  <a:lnTo>
                    <a:pt x="33" y="476"/>
                  </a:lnTo>
                  <a:lnTo>
                    <a:pt x="35" y="475"/>
                  </a:lnTo>
                  <a:lnTo>
                    <a:pt x="35" y="476"/>
                  </a:lnTo>
                  <a:lnTo>
                    <a:pt x="36" y="475"/>
                  </a:lnTo>
                  <a:lnTo>
                    <a:pt x="36" y="474"/>
                  </a:lnTo>
                  <a:lnTo>
                    <a:pt x="38" y="480"/>
                  </a:lnTo>
                  <a:lnTo>
                    <a:pt x="38" y="474"/>
                  </a:lnTo>
                  <a:lnTo>
                    <a:pt x="40" y="472"/>
                  </a:lnTo>
                  <a:lnTo>
                    <a:pt x="41" y="475"/>
                  </a:lnTo>
                  <a:lnTo>
                    <a:pt x="41" y="477"/>
                  </a:lnTo>
                  <a:lnTo>
                    <a:pt x="43" y="480"/>
                  </a:lnTo>
                  <a:lnTo>
                    <a:pt x="43" y="476"/>
                  </a:lnTo>
                  <a:lnTo>
                    <a:pt x="44" y="479"/>
                  </a:lnTo>
                  <a:lnTo>
                    <a:pt x="44" y="477"/>
                  </a:lnTo>
                  <a:lnTo>
                    <a:pt x="46" y="476"/>
                  </a:lnTo>
                  <a:lnTo>
                    <a:pt x="47" y="477"/>
                  </a:lnTo>
                  <a:lnTo>
                    <a:pt x="47" y="479"/>
                  </a:lnTo>
                  <a:lnTo>
                    <a:pt x="49" y="477"/>
                  </a:lnTo>
                  <a:lnTo>
                    <a:pt x="49" y="477"/>
                  </a:lnTo>
                  <a:lnTo>
                    <a:pt x="50" y="476"/>
                  </a:lnTo>
                  <a:lnTo>
                    <a:pt x="50" y="477"/>
                  </a:lnTo>
                  <a:lnTo>
                    <a:pt x="51" y="477"/>
                  </a:lnTo>
                  <a:lnTo>
                    <a:pt x="51" y="474"/>
                  </a:lnTo>
                  <a:lnTo>
                    <a:pt x="52" y="476"/>
                  </a:lnTo>
                  <a:lnTo>
                    <a:pt x="54" y="460"/>
                  </a:lnTo>
                  <a:lnTo>
                    <a:pt x="54" y="430"/>
                  </a:lnTo>
                  <a:lnTo>
                    <a:pt x="55" y="394"/>
                  </a:lnTo>
                  <a:lnTo>
                    <a:pt x="58" y="355"/>
                  </a:lnTo>
                  <a:lnTo>
                    <a:pt x="58" y="304"/>
                  </a:lnTo>
                  <a:lnTo>
                    <a:pt x="60" y="264"/>
                  </a:lnTo>
                  <a:lnTo>
                    <a:pt x="60" y="230"/>
                  </a:lnTo>
                  <a:lnTo>
                    <a:pt x="61" y="183"/>
                  </a:lnTo>
                  <a:lnTo>
                    <a:pt x="61" y="147"/>
                  </a:lnTo>
                  <a:lnTo>
                    <a:pt x="62" y="108"/>
                  </a:lnTo>
                  <a:lnTo>
                    <a:pt x="62" y="70"/>
                  </a:lnTo>
                  <a:lnTo>
                    <a:pt x="63" y="47"/>
                  </a:lnTo>
                  <a:lnTo>
                    <a:pt x="65" y="26"/>
                  </a:lnTo>
                  <a:lnTo>
                    <a:pt x="65" y="15"/>
                  </a:lnTo>
                  <a:lnTo>
                    <a:pt x="66" y="7"/>
                  </a:lnTo>
                  <a:lnTo>
                    <a:pt x="66" y="4"/>
                  </a:lnTo>
                  <a:lnTo>
                    <a:pt x="68" y="0"/>
                  </a:lnTo>
                  <a:lnTo>
                    <a:pt x="68" y="6"/>
                  </a:lnTo>
                  <a:lnTo>
                    <a:pt x="69" y="3"/>
                  </a:lnTo>
                  <a:lnTo>
                    <a:pt x="71" y="7"/>
                  </a:lnTo>
                  <a:lnTo>
                    <a:pt x="71" y="6"/>
                  </a:lnTo>
                  <a:lnTo>
                    <a:pt x="72" y="10"/>
                  </a:lnTo>
                  <a:lnTo>
                    <a:pt x="72" y="14"/>
                  </a:lnTo>
                  <a:lnTo>
                    <a:pt x="73" y="15"/>
                  </a:lnTo>
                  <a:lnTo>
                    <a:pt x="73" y="25"/>
                  </a:lnTo>
                  <a:lnTo>
                    <a:pt x="76" y="25"/>
                  </a:lnTo>
                  <a:lnTo>
                    <a:pt x="77" y="28"/>
                  </a:lnTo>
                  <a:lnTo>
                    <a:pt x="77" y="37"/>
                  </a:lnTo>
                  <a:lnTo>
                    <a:pt x="79" y="42"/>
                  </a:lnTo>
                  <a:lnTo>
                    <a:pt x="79" y="45"/>
                  </a:lnTo>
                  <a:lnTo>
                    <a:pt x="80" y="45"/>
                  </a:lnTo>
                  <a:lnTo>
                    <a:pt x="82" y="59"/>
                  </a:lnTo>
                  <a:lnTo>
                    <a:pt x="82" y="58"/>
                  </a:lnTo>
                  <a:lnTo>
                    <a:pt x="83" y="58"/>
                  </a:lnTo>
                  <a:lnTo>
                    <a:pt x="83" y="58"/>
                  </a:lnTo>
                  <a:lnTo>
                    <a:pt x="85" y="70"/>
                  </a:lnTo>
                  <a:lnTo>
                    <a:pt x="85" y="78"/>
                  </a:lnTo>
                  <a:lnTo>
                    <a:pt x="85" y="84"/>
                  </a:lnTo>
                  <a:lnTo>
                    <a:pt x="87" y="84"/>
                  </a:lnTo>
                  <a:lnTo>
                    <a:pt x="87" y="97"/>
                  </a:lnTo>
                  <a:lnTo>
                    <a:pt x="88" y="95"/>
                  </a:lnTo>
                  <a:lnTo>
                    <a:pt x="88" y="102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91" y="114"/>
                  </a:lnTo>
                  <a:lnTo>
                    <a:pt x="91" y="116"/>
                  </a:lnTo>
                  <a:lnTo>
                    <a:pt x="94" y="120"/>
                  </a:lnTo>
                  <a:lnTo>
                    <a:pt x="96" y="124"/>
                  </a:lnTo>
                  <a:lnTo>
                    <a:pt x="96" y="130"/>
                  </a:lnTo>
                  <a:lnTo>
                    <a:pt x="97" y="132"/>
                  </a:lnTo>
                  <a:lnTo>
                    <a:pt x="97" y="135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9" y="151"/>
                  </a:lnTo>
                  <a:lnTo>
                    <a:pt x="101" y="151"/>
                  </a:lnTo>
                  <a:lnTo>
                    <a:pt x="101" y="158"/>
                  </a:lnTo>
                  <a:lnTo>
                    <a:pt x="102" y="158"/>
                  </a:lnTo>
                  <a:lnTo>
                    <a:pt x="102" y="157"/>
                  </a:lnTo>
                  <a:lnTo>
                    <a:pt x="104" y="168"/>
                  </a:lnTo>
                  <a:lnTo>
                    <a:pt x="105" y="173"/>
                  </a:lnTo>
                  <a:lnTo>
                    <a:pt x="105" y="175"/>
                  </a:lnTo>
                  <a:lnTo>
                    <a:pt x="107" y="172"/>
                  </a:lnTo>
                  <a:lnTo>
                    <a:pt x="107" y="178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89"/>
                  </a:lnTo>
                  <a:lnTo>
                    <a:pt x="112" y="184"/>
                  </a:lnTo>
                  <a:lnTo>
                    <a:pt x="112" y="192"/>
                  </a:lnTo>
                  <a:lnTo>
                    <a:pt x="113" y="192"/>
                  </a:lnTo>
                  <a:lnTo>
                    <a:pt x="113" y="198"/>
                  </a:lnTo>
                  <a:lnTo>
                    <a:pt x="115" y="203"/>
                  </a:lnTo>
                  <a:lnTo>
                    <a:pt x="115" y="209"/>
                  </a:lnTo>
                  <a:lnTo>
                    <a:pt x="116" y="208"/>
                  </a:lnTo>
                  <a:lnTo>
                    <a:pt x="116" y="211"/>
                  </a:lnTo>
                  <a:lnTo>
                    <a:pt x="118" y="211"/>
                  </a:lnTo>
                  <a:lnTo>
                    <a:pt x="119" y="211"/>
                  </a:lnTo>
                  <a:lnTo>
                    <a:pt x="119" y="214"/>
                  </a:lnTo>
                  <a:lnTo>
                    <a:pt x="120" y="226"/>
                  </a:lnTo>
                  <a:lnTo>
                    <a:pt x="121" y="219"/>
                  </a:lnTo>
                  <a:lnTo>
                    <a:pt x="121" y="222"/>
                  </a:lnTo>
                  <a:lnTo>
                    <a:pt x="123" y="227"/>
                  </a:lnTo>
                  <a:lnTo>
                    <a:pt x="123" y="231"/>
                  </a:lnTo>
                  <a:lnTo>
                    <a:pt x="124" y="227"/>
                  </a:lnTo>
                  <a:lnTo>
                    <a:pt x="124" y="233"/>
                  </a:lnTo>
                  <a:lnTo>
                    <a:pt x="126" y="233"/>
                  </a:lnTo>
                  <a:lnTo>
                    <a:pt x="126" y="230"/>
                  </a:lnTo>
                  <a:lnTo>
                    <a:pt x="127" y="234"/>
                  </a:lnTo>
                  <a:lnTo>
                    <a:pt x="130" y="237"/>
                  </a:lnTo>
                  <a:lnTo>
                    <a:pt x="130" y="245"/>
                  </a:lnTo>
                  <a:lnTo>
                    <a:pt x="131" y="245"/>
                  </a:lnTo>
                  <a:lnTo>
                    <a:pt x="131" y="245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34" y="248"/>
                  </a:lnTo>
                  <a:lnTo>
                    <a:pt x="135" y="253"/>
                  </a:lnTo>
                  <a:lnTo>
                    <a:pt x="135" y="253"/>
                  </a:lnTo>
                  <a:lnTo>
                    <a:pt x="137" y="258"/>
                  </a:lnTo>
                  <a:lnTo>
                    <a:pt x="137" y="256"/>
                  </a:lnTo>
                  <a:lnTo>
                    <a:pt x="138" y="258"/>
                  </a:lnTo>
                  <a:lnTo>
                    <a:pt x="138" y="264"/>
                  </a:lnTo>
                  <a:lnTo>
                    <a:pt x="140" y="261"/>
                  </a:lnTo>
                  <a:lnTo>
                    <a:pt x="141" y="263"/>
                  </a:lnTo>
                  <a:lnTo>
                    <a:pt x="141" y="272"/>
                  </a:lnTo>
                  <a:lnTo>
                    <a:pt x="142" y="267"/>
                  </a:lnTo>
                  <a:lnTo>
                    <a:pt x="142" y="269"/>
                  </a:lnTo>
                  <a:lnTo>
                    <a:pt x="144" y="272"/>
                  </a:lnTo>
                  <a:lnTo>
                    <a:pt x="145" y="274"/>
                  </a:lnTo>
                  <a:lnTo>
                    <a:pt x="145" y="275"/>
                  </a:lnTo>
                  <a:lnTo>
                    <a:pt x="146" y="274"/>
                  </a:lnTo>
                  <a:lnTo>
                    <a:pt x="146" y="277"/>
                  </a:lnTo>
                  <a:lnTo>
                    <a:pt x="149" y="272"/>
                  </a:lnTo>
                  <a:lnTo>
                    <a:pt x="149" y="283"/>
                  </a:lnTo>
                  <a:lnTo>
                    <a:pt x="151" y="283"/>
                  </a:lnTo>
                  <a:lnTo>
                    <a:pt x="152" y="283"/>
                  </a:lnTo>
                  <a:lnTo>
                    <a:pt x="152" y="289"/>
                  </a:lnTo>
                  <a:lnTo>
                    <a:pt x="153" y="285"/>
                  </a:lnTo>
                  <a:lnTo>
                    <a:pt x="153" y="289"/>
                  </a:lnTo>
                  <a:lnTo>
                    <a:pt x="155" y="291"/>
                  </a:lnTo>
                  <a:lnTo>
                    <a:pt x="155" y="291"/>
                  </a:lnTo>
                  <a:lnTo>
                    <a:pt x="156" y="292"/>
                  </a:lnTo>
                  <a:lnTo>
                    <a:pt x="156" y="294"/>
                  </a:lnTo>
                  <a:lnTo>
                    <a:pt x="157" y="292"/>
                  </a:lnTo>
                  <a:lnTo>
                    <a:pt x="159" y="299"/>
                  </a:lnTo>
                  <a:lnTo>
                    <a:pt x="159" y="299"/>
                  </a:lnTo>
                  <a:lnTo>
                    <a:pt x="160" y="300"/>
                  </a:lnTo>
                  <a:lnTo>
                    <a:pt x="160" y="304"/>
                  </a:lnTo>
                  <a:lnTo>
                    <a:pt x="162" y="304"/>
                  </a:lnTo>
                  <a:lnTo>
                    <a:pt x="163" y="302"/>
                  </a:lnTo>
                  <a:lnTo>
                    <a:pt x="163" y="306"/>
                  </a:lnTo>
                  <a:lnTo>
                    <a:pt x="164" y="304"/>
                  </a:lnTo>
                  <a:lnTo>
                    <a:pt x="164" y="306"/>
                  </a:lnTo>
                  <a:lnTo>
                    <a:pt x="167" y="308"/>
                  </a:lnTo>
                  <a:lnTo>
                    <a:pt x="167" y="308"/>
                  </a:lnTo>
                  <a:lnTo>
                    <a:pt x="168" y="308"/>
                  </a:lnTo>
                  <a:lnTo>
                    <a:pt x="170" y="313"/>
                  </a:lnTo>
                  <a:lnTo>
                    <a:pt x="170" y="311"/>
                  </a:lnTo>
                  <a:lnTo>
                    <a:pt x="171" y="313"/>
                  </a:lnTo>
                  <a:lnTo>
                    <a:pt x="171" y="321"/>
                  </a:lnTo>
                  <a:lnTo>
                    <a:pt x="173" y="317"/>
                  </a:lnTo>
                  <a:lnTo>
                    <a:pt x="173" y="317"/>
                  </a:lnTo>
                  <a:lnTo>
                    <a:pt x="174" y="322"/>
                  </a:lnTo>
                  <a:lnTo>
                    <a:pt x="175" y="318"/>
                  </a:lnTo>
                  <a:lnTo>
                    <a:pt x="175" y="314"/>
                  </a:lnTo>
                  <a:lnTo>
                    <a:pt x="177" y="317"/>
                  </a:lnTo>
                  <a:lnTo>
                    <a:pt x="177" y="321"/>
                  </a:lnTo>
                  <a:lnTo>
                    <a:pt x="178" y="319"/>
                  </a:lnTo>
                  <a:lnTo>
                    <a:pt x="178" y="322"/>
                  </a:lnTo>
                  <a:lnTo>
                    <a:pt x="179" y="325"/>
                  </a:lnTo>
                  <a:lnTo>
                    <a:pt x="179" y="326"/>
                  </a:lnTo>
                  <a:lnTo>
                    <a:pt x="181" y="321"/>
                  </a:lnTo>
                  <a:lnTo>
                    <a:pt x="182" y="325"/>
                  </a:lnTo>
                  <a:lnTo>
                    <a:pt x="182" y="321"/>
                  </a:lnTo>
                  <a:lnTo>
                    <a:pt x="185" y="328"/>
                  </a:lnTo>
                  <a:lnTo>
                    <a:pt x="186" y="329"/>
                  </a:lnTo>
                  <a:lnTo>
                    <a:pt x="186" y="326"/>
                  </a:lnTo>
                  <a:lnTo>
                    <a:pt x="188" y="325"/>
                  </a:lnTo>
                  <a:lnTo>
                    <a:pt x="188" y="329"/>
                  </a:lnTo>
                  <a:lnTo>
                    <a:pt x="189" y="329"/>
                  </a:lnTo>
                  <a:lnTo>
                    <a:pt x="189" y="330"/>
                  </a:lnTo>
                  <a:lnTo>
                    <a:pt x="191" y="336"/>
                  </a:lnTo>
                  <a:lnTo>
                    <a:pt x="192" y="332"/>
                  </a:lnTo>
                  <a:lnTo>
                    <a:pt x="192" y="330"/>
                  </a:lnTo>
                  <a:lnTo>
                    <a:pt x="193" y="334"/>
                  </a:lnTo>
                  <a:lnTo>
                    <a:pt x="193" y="330"/>
                  </a:lnTo>
                  <a:lnTo>
                    <a:pt x="195" y="330"/>
                  </a:lnTo>
                  <a:lnTo>
                    <a:pt x="195" y="339"/>
                  </a:lnTo>
                  <a:lnTo>
                    <a:pt x="196" y="336"/>
                  </a:lnTo>
                  <a:lnTo>
                    <a:pt x="196" y="336"/>
                  </a:lnTo>
                  <a:lnTo>
                    <a:pt x="197" y="340"/>
                  </a:lnTo>
                  <a:lnTo>
                    <a:pt x="199" y="336"/>
                  </a:lnTo>
                  <a:lnTo>
                    <a:pt x="199" y="334"/>
                  </a:lnTo>
                  <a:lnTo>
                    <a:pt x="200" y="339"/>
                  </a:lnTo>
                  <a:lnTo>
                    <a:pt x="200" y="336"/>
                  </a:lnTo>
                  <a:lnTo>
                    <a:pt x="203" y="334"/>
                  </a:lnTo>
                  <a:lnTo>
                    <a:pt x="203" y="339"/>
                  </a:lnTo>
                  <a:lnTo>
                    <a:pt x="204" y="340"/>
                  </a:lnTo>
                  <a:lnTo>
                    <a:pt x="206" y="340"/>
                  </a:lnTo>
                  <a:lnTo>
                    <a:pt x="206" y="344"/>
                  </a:lnTo>
                  <a:lnTo>
                    <a:pt x="207" y="341"/>
                  </a:lnTo>
                  <a:lnTo>
                    <a:pt x="207" y="343"/>
                  </a:lnTo>
                  <a:lnTo>
                    <a:pt x="209" y="343"/>
                  </a:lnTo>
                  <a:lnTo>
                    <a:pt x="210" y="339"/>
                  </a:lnTo>
                  <a:lnTo>
                    <a:pt x="210" y="339"/>
                  </a:lnTo>
                  <a:lnTo>
                    <a:pt x="211" y="344"/>
                  </a:lnTo>
                  <a:lnTo>
                    <a:pt x="211" y="344"/>
                  </a:lnTo>
                  <a:lnTo>
                    <a:pt x="213" y="347"/>
                  </a:lnTo>
                  <a:lnTo>
                    <a:pt x="213" y="344"/>
                  </a:lnTo>
                  <a:lnTo>
                    <a:pt x="214" y="344"/>
                  </a:lnTo>
                  <a:lnTo>
                    <a:pt x="215" y="345"/>
                  </a:lnTo>
                  <a:lnTo>
                    <a:pt x="215" y="345"/>
                  </a:lnTo>
                  <a:lnTo>
                    <a:pt x="217" y="344"/>
                  </a:lnTo>
                  <a:lnTo>
                    <a:pt x="217" y="347"/>
                  </a:lnTo>
                  <a:lnTo>
                    <a:pt x="218" y="347"/>
                  </a:lnTo>
                  <a:lnTo>
                    <a:pt x="218" y="345"/>
                  </a:lnTo>
                  <a:lnTo>
                    <a:pt x="221" y="347"/>
                  </a:lnTo>
                  <a:lnTo>
                    <a:pt x="221" y="347"/>
                  </a:lnTo>
                  <a:lnTo>
                    <a:pt x="222" y="348"/>
                  </a:lnTo>
                  <a:lnTo>
                    <a:pt x="224" y="345"/>
                  </a:lnTo>
                  <a:lnTo>
                    <a:pt x="224" y="353"/>
                  </a:lnTo>
                  <a:lnTo>
                    <a:pt x="225" y="355"/>
                  </a:lnTo>
                  <a:lnTo>
                    <a:pt x="225" y="351"/>
                  </a:lnTo>
                  <a:lnTo>
                    <a:pt x="226" y="356"/>
                  </a:lnTo>
                  <a:lnTo>
                    <a:pt x="228" y="358"/>
                  </a:lnTo>
                  <a:lnTo>
                    <a:pt x="228" y="363"/>
                  </a:lnTo>
                  <a:lnTo>
                    <a:pt x="229" y="362"/>
                  </a:lnTo>
                  <a:lnTo>
                    <a:pt x="229" y="366"/>
                  </a:lnTo>
                  <a:lnTo>
                    <a:pt x="231" y="369"/>
                  </a:lnTo>
                  <a:lnTo>
                    <a:pt x="231" y="375"/>
                  </a:lnTo>
                  <a:lnTo>
                    <a:pt x="232" y="375"/>
                  </a:lnTo>
                  <a:lnTo>
                    <a:pt x="233" y="378"/>
                  </a:lnTo>
                  <a:lnTo>
                    <a:pt x="233" y="381"/>
                  </a:lnTo>
                  <a:lnTo>
                    <a:pt x="235" y="380"/>
                  </a:lnTo>
                  <a:lnTo>
                    <a:pt x="235" y="386"/>
                  </a:lnTo>
                  <a:lnTo>
                    <a:pt x="236" y="386"/>
                  </a:lnTo>
                  <a:lnTo>
                    <a:pt x="236" y="388"/>
                  </a:lnTo>
                  <a:lnTo>
                    <a:pt x="237" y="392"/>
                  </a:lnTo>
                  <a:lnTo>
                    <a:pt x="240" y="392"/>
                  </a:lnTo>
                  <a:lnTo>
                    <a:pt x="240" y="397"/>
                  </a:lnTo>
                  <a:lnTo>
                    <a:pt x="242" y="397"/>
                  </a:lnTo>
                  <a:lnTo>
                    <a:pt x="242" y="402"/>
                  </a:lnTo>
                  <a:lnTo>
                    <a:pt x="243" y="403"/>
                  </a:lnTo>
                  <a:lnTo>
                    <a:pt x="243" y="409"/>
                  </a:lnTo>
                  <a:lnTo>
                    <a:pt x="244" y="406"/>
                  </a:lnTo>
                  <a:lnTo>
                    <a:pt x="244" y="406"/>
                  </a:lnTo>
                  <a:lnTo>
                    <a:pt x="246" y="411"/>
                  </a:lnTo>
                  <a:lnTo>
                    <a:pt x="247" y="413"/>
                  </a:lnTo>
                  <a:lnTo>
                    <a:pt x="247" y="411"/>
                  </a:lnTo>
                  <a:lnTo>
                    <a:pt x="249" y="417"/>
                  </a:lnTo>
                  <a:lnTo>
                    <a:pt x="250" y="419"/>
                  </a:lnTo>
                  <a:lnTo>
                    <a:pt x="250" y="420"/>
                  </a:lnTo>
                  <a:lnTo>
                    <a:pt x="251" y="419"/>
                  </a:lnTo>
                  <a:lnTo>
                    <a:pt x="251" y="422"/>
                  </a:lnTo>
                  <a:lnTo>
                    <a:pt x="253" y="424"/>
                  </a:lnTo>
                  <a:lnTo>
                    <a:pt x="253" y="421"/>
                  </a:lnTo>
                  <a:lnTo>
                    <a:pt x="254" y="430"/>
                  </a:lnTo>
                  <a:lnTo>
                    <a:pt x="255" y="428"/>
                  </a:lnTo>
                  <a:lnTo>
                    <a:pt x="255" y="431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3" name="Freeform 4129"/>
            <p:cNvSpPr>
              <a:spLocks/>
            </p:cNvSpPr>
            <p:nvPr/>
          </p:nvSpPr>
          <p:spPr bwMode="auto">
            <a:xfrm>
              <a:off x="39309675" y="15992476"/>
              <a:ext cx="404813" cy="1017588"/>
            </a:xfrm>
            <a:custGeom>
              <a:avLst/>
              <a:gdLst>
                <a:gd name="T0" fmla="*/ 4 w 255"/>
                <a:gd name="T1" fmla="*/ 639 h 641"/>
                <a:gd name="T2" fmla="*/ 9 w 255"/>
                <a:gd name="T3" fmla="*/ 636 h 641"/>
                <a:gd name="T4" fmla="*/ 12 w 255"/>
                <a:gd name="T5" fmla="*/ 636 h 641"/>
                <a:gd name="T6" fmla="*/ 17 w 255"/>
                <a:gd name="T7" fmla="*/ 634 h 641"/>
                <a:gd name="T8" fmla="*/ 22 w 255"/>
                <a:gd name="T9" fmla="*/ 628 h 641"/>
                <a:gd name="T10" fmla="*/ 26 w 255"/>
                <a:gd name="T11" fmla="*/ 617 h 641"/>
                <a:gd name="T12" fmla="*/ 31 w 255"/>
                <a:gd name="T13" fmla="*/ 612 h 641"/>
                <a:gd name="T14" fmla="*/ 34 w 255"/>
                <a:gd name="T15" fmla="*/ 607 h 641"/>
                <a:gd name="T16" fmla="*/ 39 w 255"/>
                <a:gd name="T17" fmla="*/ 604 h 641"/>
                <a:gd name="T18" fmla="*/ 43 w 255"/>
                <a:gd name="T19" fmla="*/ 586 h 641"/>
                <a:gd name="T20" fmla="*/ 47 w 255"/>
                <a:gd name="T21" fmla="*/ 482 h 641"/>
                <a:gd name="T22" fmla="*/ 51 w 255"/>
                <a:gd name="T23" fmla="*/ 253 h 641"/>
                <a:gd name="T24" fmla="*/ 55 w 255"/>
                <a:gd name="T25" fmla="*/ 126 h 641"/>
                <a:gd name="T26" fmla="*/ 61 w 255"/>
                <a:gd name="T27" fmla="*/ 95 h 641"/>
                <a:gd name="T28" fmla="*/ 65 w 255"/>
                <a:gd name="T29" fmla="*/ 79 h 641"/>
                <a:gd name="T30" fmla="*/ 67 w 255"/>
                <a:gd name="T31" fmla="*/ 66 h 641"/>
                <a:gd name="T32" fmla="*/ 72 w 255"/>
                <a:gd name="T33" fmla="*/ 53 h 641"/>
                <a:gd name="T34" fmla="*/ 78 w 255"/>
                <a:gd name="T35" fmla="*/ 40 h 641"/>
                <a:gd name="T36" fmla="*/ 81 w 255"/>
                <a:gd name="T37" fmla="*/ 29 h 641"/>
                <a:gd name="T38" fmla="*/ 86 w 255"/>
                <a:gd name="T39" fmla="*/ 33 h 641"/>
                <a:gd name="T40" fmla="*/ 90 w 255"/>
                <a:gd name="T41" fmla="*/ 27 h 641"/>
                <a:gd name="T42" fmla="*/ 95 w 255"/>
                <a:gd name="T43" fmla="*/ 20 h 641"/>
                <a:gd name="T44" fmla="*/ 100 w 255"/>
                <a:gd name="T45" fmla="*/ 20 h 641"/>
                <a:gd name="T46" fmla="*/ 103 w 255"/>
                <a:gd name="T47" fmla="*/ 12 h 641"/>
                <a:gd name="T48" fmla="*/ 106 w 255"/>
                <a:gd name="T49" fmla="*/ 9 h 641"/>
                <a:gd name="T50" fmla="*/ 112 w 255"/>
                <a:gd name="T51" fmla="*/ 9 h 641"/>
                <a:gd name="T52" fmla="*/ 116 w 255"/>
                <a:gd name="T53" fmla="*/ 4 h 641"/>
                <a:gd name="T54" fmla="*/ 120 w 255"/>
                <a:gd name="T55" fmla="*/ 7 h 641"/>
                <a:gd name="T56" fmla="*/ 124 w 255"/>
                <a:gd name="T57" fmla="*/ 12 h 641"/>
                <a:gd name="T58" fmla="*/ 130 w 255"/>
                <a:gd name="T59" fmla="*/ 12 h 641"/>
                <a:gd name="T60" fmla="*/ 133 w 255"/>
                <a:gd name="T61" fmla="*/ 17 h 641"/>
                <a:gd name="T62" fmla="*/ 137 w 255"/>
                <a:gd name="T63" fmla="*/ 14 h 641"/>
                <a:gd name="T64" fmla="*/ 141 w 255"/>
                <a:gd name="T65" fmla="*/ 12 h 641"/>
                <a:gd name="T66" fmla="*/ 145 w 255"/>
                <a:gd name="T67" fmla="*/ 19 h 641"/>
                <a:gd name="T68" fmla="*/ 150 w 255"/>
                <a:gd name="T69" fmla="*/ 17 h 641"/>
                <a:gd name="T70" fmla="*/ 155 w 255"/>
                <a:gd name="T71" fmla="*/ 22 h 641"/>
                <a:gd name="T72" fmla="*/ 159 w 255"/>
                <a:gd name="T73" fmla="*/ 29 h 641"/>
                <a:gd name="T74" fmla="*/ 163 w 255"/>
                <a:gd name="T75" fmla="*/ 30 h 641"/>
                <a:gd name="T76" fmla="*/ 169 w 255"/>
                <a:gd name="T77" fmla="*/ 35 h 641"/>
                <a:gd name="T78" fmla="*/ 171 w 255"/>
                <a:gd name="T79" fmla="*/ 35 h 641"/>
                <a:gd name="T80" fmla="*/ 175 w 255"/>
                <a:gd name="T81" fmla="*/ 45 h 641"/>
                <a:gd name="T82" fmla="*/ 180 w 255"/>
                <a:gd name="T83" fmla="*/ 45 h 641"/>
                <a:gd name="T84" fmla="*/ 185 w 255"/>
                <a:gd name="T85" fmla="*/ 47 h 641"/>
                <a:gd name="T86" fmla="*/ 189 w 255"/>
                <a:gd name="T87" fmla="*/ 53 h 641"/>
                <a:gd name="T88" fmla="*/ 193 w 255"/>
                <a:gd name="T89" fmla="*/ 59 h 641"/>
                <a:gd name="T90" fmla="*/ 196 w 255"/>
                <a:gd name="T91" fmla="*/ 49 h 641"/>
                <a:gd name="T92" fmla="*/ 200 w 255"/>
                <a:gd name="T93" fmla="*/ 51 h 641"/>
                <a:gd name="T94" fmla="*/ 206 w 255"/>
                <a:gd name="T95" fmla="*/ 53 h 641"/>
                <a:gd name="T96" fmla="*/ 210 w 255"/>
                <a:gd name="T97" fmla="*/ 62 h 641"/>
                <a:gd name="T98" fmla="*/ 214 w 255"/>
                <a:gd name="T99" fmla="*/ 98 h 641"/>
                <a:gd name="T100" fmla="*/ 218 w 255"/>
                <a:gd name="T101" fmla="*/ 118 h 641"/>
                <a:gd name="T102" fmla="*/ 224 w 255"/>
                <a:gd name="T103" fmla="*/ 148 h 641"/>
                <a:gd name="T104" fmla="*/ 228 w 255"/>
                <a:gd name="T105" fmla="*/ 177 h 641"/>
                <a:gd name="T106" fmla="*/ 232 w 255"/>
                <a:gd name="T107" fmla="*/ 198 h 641"/>
                <a:gd name="T108" fmla="*/ 235 w 255"/>
                <a:gd name="T109" fmla="*/ 222 h 641"/>
                <a:gd name="T110" fmla="*/ 240 w 255"/>
                <a:gd name="T111" fmla="*/ 240 h 641"/>
                <a:gd name="T112" fmla="*/ 244 w 255"/>
                <a:gd name="T113" fmla="*/ 263 h 641"/>
                <a:gd name="T114" fmla="*/ 248 w 255"/>
                <a:gd name="T115" fmla="*/ 280 h 641"/>
                <a:gd name="T116" fmla="*/ 253 w 255"/>
                <a:gd name="T117" fmla="*/ 29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641">
                  <a:moveTo>
                    <a:pt x="0" y="639"/>
                  </a:moveTo>
                  <a:lnTo>
                    <a:pt x="3" y="641"/>
                  </a:lnTo>
                  <a:lnTo>
                    <a:pt x="3" y="639"/>
                  </a:lnTo>
                  <a:lnTo>
                    <a:pt x="4" y="639"/>
                  </a:lnTo>
                  <a:lnTo>
                    <a:pt x="4" y="639"/>
                  </a:lnTo>
                  <a:lnTo>
                    <a:pt x="6" y="638"/>
                  </a:lnTo>
                  <a:lnTo>
                    <a:pt x="7" y="637"/>
                  </a:lnTo>
                  <a:lnTo>
                    <a:pt x="7" y="636"/>
                  </a:lnTo>
                  <a:lnTo>
                    <a:pt x="9" y="638"/>
                  </a:lnTo>
                  <a:lnTo>
                    <a:pt x="9" y="636"/>
                  </a:lnTo>
                  <a:lnTo>
                    <a:pt x="9" y="634"/>
                  </a:lnTo>
                  <a:lnTo>
                    <a:pt x="9" y="638"/>
                  </a:lnTo>
                  <a:lnTo>
                    <a:pt x="11" y="636"/>
                  </a:lnTo>
                  <a:lnTo>
                    <a:pt x="12" y="634"/>
                  </a:lnTo>
                  <a:lnTo>
                    <a:pt x="12" y="636"/>
                  </a:lnTo>
                  <a:lnTo>
                    <a:pt x="14" y="636"/>
                  </a:lnTo>
                  <a:lnTo>
                    <a:pt x="14" y="636"/>
                  </a:lnTo>
                  <a:lnTo>
                    <a:pt x="15" y="634"/>
                  </a:lnTo>
                  <a:lnTo>
                    <a:pt x="17" y="633"/>
                  </a:lnTo>
                  <a:lnTo>
                    <a:pt x="17" y="634"/>
                  </a:lnTo>
                  <a:lnTo>
                    <a:pt x="18" y="633"/>
                  </a:lnTo>
                  <a:lnTo>
                    <a:pt x="18" y="630"/>
                  </a:lnTo>
                  <a:lnTo>
                    <a:pt x="20" y="627"/>
                  </a:lnTo>
                  <a:lnTo>
                    <a:pt x="20" y="625"/>
                  </a:lnTo>
                  <a:lnTo>
                    <a:pt x="22" y="628"/>
                  </a:lnTo>
                  <a:lnTo>
                    <a:pt x="23" y="622"/>
                  </a:lnTo>
                  <a:lnTo>
                    <a:pt x="23" y="622"/>
                  </a:lnTo>
                  <a:lnTo>
                    <a:pt x="25" y="619"/>
                  </a:lnTo>
                  <a:lnTo>
                    <a:pt x="25" y="619"/>
                  </a:lnTo>
                  <a:lnTo>
                    <a:pt x="26" y="617"/>
                  </a:lnTo>
                  <a:lnTo>
                    <a:pt x="26" y="619"/>
                  </a:lnTo>
                  <a:lnTo>
                    <a:pt x="28" y="617"/>
                  </a:lnTo>
                  <a:lnTo>
                    <a:pt x="28" y="616"/>
                  </a:lnTo>
                  <a:lnTo>
                    <a:pt x="29" y="614"/>
                  </a:lnTo>
                  <a:lnTo>
                    <a:pt x="31" y="612"/>
                  </a:lnTo>
                  <a:lnTo>
                    <a:pt x="31" y="611"/>
                  </a:lnTo>
                  <a:lnTo>
                    <a:pt x="31" y="615"/>
                  </a:lnTo>
                  <a:lnTo>
                    <a:pt x="31" y="611"/>
                  </a:lnTo>
                  <a:lnTo>
                    <a:pt x="33" y="612"/>
                  </a:lnTo>
                  <a:lnTo>
                    <a:pt x="34" y="607"/>
                  </a:lnTo>
                  <a:lnTo>
                    <a:pt x="34" y="605"/>
                  </a:lnTo>
                  <a:lnTo>
                    <a:pt x="36" y="607"/>
                  </a:lnTo>
                  <a:lnTo>
                    <a:pt x="36" y="605"/>
                  </a:lnTo>
                  <a:lnTo>
                    <a:pt x="39" y="607"/>
                  </a:lnTo>
                  <a:lnTo>
                    <a:pt x="39" y="604"/>
                  </a:lnTo>
                  <a:lnTo>
                    <a:pt x="40" y="604"/>
                  </a:lnTo>
                  <a:lnTo>
                    <a:pt x="42" y="604"/>
                  </a:lnTo>
                  <a:lnTo>
                    <a:pt x="42" y="601"/>
                  </a:lnTo>
                  <a:lnTo>
                    <a:pt x="43" y="603"/>
                  </a:lnTo>
                  <a:lnTo>
                    <a:pt x="43" y="586"/>
                  </a:lnTo>
                  <a:lnTo>
                    <a:pt x="44" y="552"/>
                  </a:lnTo>
                  <a:lnTo>
                    <a:pt x="44" y="540"/>
                  </a:lnTo>
                  <a:lnTo>
                    <a:pt x="45" y="530"/>
                  </a:lnTo>
                  <a:lnTo>
                    <a:pt x="47" y="511"/>
                  </a:lnTo>
                  <a:lnTo>
                    <a:pt x="47" y="482"/>
                  </a:lnTo>
                  <a:lnTo>
                    <a:pt x="48" y="443"/>
                  </a:lnTo>
                  <a:lnTo>
                    <a:pt x="48" y="398"/>
                  </a:lnTo>
                  <a:lnTo>
                    <a:pt x="50" y="343"/>
                  </a:lnTo>
                  <a:lnTo>
                    <a:pt x="50" y="292"/>
                  </a:lnTo>
                  <a:lnTo>
                    <a:pt x="51" y="253"/>
                  </a:lnTo>
                  <a:lnTo>
                    <a:pt x="51" y="207"/>
                  </a:lnTo>
                  <a:lnTo>
                    <a:pt x="53" y="183"/>
                  </a:lnTo>
                  <a:lnTo>
                    <a:pt x="54" y="159"/>
                  </a:lnTo>
                  <a:lnTo>
                    <a:pt x="54" y="139"/>
                  </a:lnTo>
                  <a:lnTo>
                    <a:pt x="55" y="126"/>
                  </a:lnTo>
                  <a:lnTo>
                    <a:pt x="58" y="115"/>
                  </a:lnTo>
                  <a:lnTo>
                    <a:pt x="58" y="101"/>
                  </a:lnTo>
                  <a:lnTo>
                    <a:pt x="59" y="96"/>
                  </a:lnTo>
                  <a:lnTo>
                    <a:pt x="59" y="98"/>
                  </a:lnTo>
                  <a:lnTo>
                    <a:pt x="61" y="95"/>
                  </a:lnTo>
                  <a:lnTo>
                    <a:pt x="61" y="92"/>
                  </a:lnTo>
                  <a:lnTo>
                    <a:pt x="62" y="9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5" y="79"/>
                  </a:lnTo>
                  <a:lnTo>
                    <a:pt x="65" y="78"/>
                  </a:lnTo>
                  <a:lnTo>
                    <a:pt x="67" y="74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7" y="66"/>
                  </a:lnTo>
                  <a:lnTo>
                    <a:pt x="69" y="59"/>
                  </a:lnTo>
                  <a:lnTo>
                    <a:pt x="70" y="63"/>
                  </a:lnTo>
                  <a:lnTo>
                    <a:pt x="70" y="59"/>
                  </a:lnTo>
                  <a:lnTo>
                    <a:pt x="72" y="57"/>
                  </a:lnTo>
                  <a:lnTo>
                    <a:pt x="72" y="53"/>
                  </a:lnTo>
                  <a:lnTo>
                    <a:pt x="73" y="51"/>
                  </a:lnTo>
                  <a:lnTo>
                    <a:pt x="73" y="49"/>
                  </a:lnTo>
                  <a:lnTo>
                    <a:pt x="76" y="43"/>
                  </a:lnTo>
                  <a:lnTo>
                    <a:pt x="78" y="47"/>
                  </a:lnTo>
                  <a:lnTo>
                    <a:pt x="78" y="40"/>
                  </a:lnTo>
                  <a:lnTo>
                    <a:pt x="79" y="41"/>
                  </a:lnTo>
                  <a:lnTo>
                    <a:pt x="79" y="43"/>
                  </a:lnTo>
                  <a:lnTo>
                    <a:pt x="80" y="30"/>
                  </a:lnTo>
                  <a:lnTo>
                    <a:pt x="81" y="37"/>
                  </a:lnTo>
                  <a:lnTo>
                    <a:pt x="81" y="29"/>
                  </a:lnTo>
                  <a:lnTo>
                    <a:pt x="83" y="31"/>
                  </a:lnTo>
                  <a:lnTo>
                    <a:pt x="83" y="30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6" y="33"/>
                  </a:lnTo>
                  <a:lnTo>
                    <a:pt x="87" y="30"/>
                  </a:lnTo>
                  <a:lnTo>
                    <a:pt x="87" y="26"/>
                  </a:lnTo>
                  <a:lnTo>
                    <a:pt x="89" y="26"/>
                  </a:lnTo>
                  <a:lnTo>
                    <a:pt x="89" y="29"/>
                  </a:lnTo>
                  <a:lnTo>
                    <a:pt x="90" y="27"/>
                  </a:lnTo>
                  <a:lnTo>
                    <a:pt x="90" y="23"/>
                  </a:lnTo>
                  <a:lnTo>
                    <a:pt x="91" y="23"/>
                  </a:lnTo>
                  <a:lnTo>
                    <a:pt x="91" y="25"/>
                  </a:lnTo>
                  <a:lnTo>
                    <a:pt x="94" y="23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7" y="15"/>
                  </a:lnTo>
                  <a:lnTo>
                    <a:pt x="97" y="22"/>
                  </a:lnTo>
                  <a:lnTo>
                    <a:pt x="98" y="15"/>
                  </a:lnTo>
                  <a:lnTo>
                    <a:pt x="100" y="20"/>
                  </a:lnTo>
                  <a:lnTo>
                    <a:pt x="100" y="19"/>
                  </a:lnTo>
                  <a:lnTo>
                    <a:pt x="101" y="17"/>
                  </a:lnTo>
                  <a:lnTo>
                    <a:pt x="101" y="12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3" y="14"/>
                  </a:lnTo>
                  <a:lnTo>
                    <a:pt x="105" y="15"/>
                  </a:lnTo>
                  <a:lnTo>
                    <a:pt x="105" y="14"/>
                  </a:lnTo>
                  <a:lnTo>
                    <a:pt x="106" y="17"/>
                  </a:lnTo>
                  <a:lnTo>
                    <a:pt x="106" y="9"/>
                  </a:lnTo>
                  <a:lnTo>
                    <a:pt x="108" y="12"/>
                  </a:lnTo>
                  <a:lnTo>
                    <a:pt x="108" y="11"/>
                  </a:lnTo>
                  <a:lnTo>
                    <a:pt x="109" y="15"/>
                  </a:lnTo>
                  <a:lnTo>
                    <a:pt x="112" y="12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17" y="0"/>
                  </a:lnTo>
                  <a:lnTo>
                    <a:pt x="119" y="6"/>
                  </a:lnTo>
                  <a:lnTo>
                    <a:pt x="119" y="7"/>
                  </a:lnTo>
                  <a:lnTo>
                    <a:pt x="120" y="7"/>
                  </a:lnTo>
                  <a:lnTo>
                    <a:pt x="122" y="7"/>
                  </a:lnTo>
                  <a:lnTo>
                    <a:pt x="122" y="7"/>
                  </a:lnTo>
                  <a:lnTo>
                    <a:pt x="123" y="9"/>
                  </a:lnTo>
                  <a:lnTo>
                    <a:pt x="123" y="8"/>
                  </a:lnTo>
                  <a:lnTo>
                    <a:pt x="124" y="12"/>
                  </a:lnTo>
                  <a:lnTo>
                    <a:pt x="124" y="9"/>
                  </a:lnTo>
                  <a:lnTo>
                    <a:pt x="125" y="12"/>
                  </a:lnTo>
                  <a:lnTo>
                    <a:pt x="127" y="12"/>
                  </a:lnTo>
                  <a:lnTo>
                    <a:pt x="127" y="9"/>
                  </a:lnTo>
                  <a:lnTo>
                    <a:pt x="130" y="12"/>
                  </a:lnTo>
                  <a:lnTo>
                    <a:pt x="130" y="9"/>
                  </a:lnTo>
                  <a:lnTo>
                    <a:pt x="131" y="20"/>
                  </a:lnTo>
                  <a:lnTo>
                    <a:pt x="131" y="12"/>
                  </a:lnTo>
                  <a:lnTo>
                    <a:pt x="133" y="19"/>
                  </a:lnTo>
                  <a:lnTo>
                    <a:pt x="133" y="17"/>
                  </a:lnTo>
                  <a:lnTo>
                    <a:pt x="134" y="15"/>
                  </a:lnTo>
                  <a:lnTo>
                    <a:pt x="135" y="11"/>
                  </a:lnTo>
                  <a:lnTo>
                    <a:pt x="135" y="9"/>
                  </a:lnTo>
                  <a:lnTo>
                    <a:pt x="137" y="17"/>
                  </a:lnTo>
                  <a:lnTo>
                    <a:pt x="137" y="14"/>
                  </a:lnTo>
                  <a:lnTo>
                    <a:pt x="138" y="23"/>
                  </a:lnTo>
                  <a:lnTo>
                    <a:pt x="138" y="14"/>
                  </a:lnTo>
                  <a:lnTo>
                    <a:pt x="139" y="15"/>
                  </a:lnTo>
                  <a:lnTo>
                    <a:pt x="141" y="14"/>
                  </a:lnTo>
                  <a:lnTo>
                    <a:pt x="141" y="12"/>
                  </a:lnTo>
                  <a:lnTo>
                    <a:pt x="142" y="15"/>
                  </a:lnTo>
                  <a:lnTo>
                    <a:pt x="142" y="22"/>
                  </a:lnTo>
                  <a:lnTo>
                    <a:pt x="144" y="19"/>
                  </a:lnTo>
                  <a:lnTo>
                    <a:pt x="145" y="20"/>
                  </a:lnTo>
                  <a:lnTo>
                    <a:pt x="145" y="19"/>
                  </a:lnTo>
                  <a:lnTo>
                    <a:pt x="147" y="23"/>
                  </a:lnTo>
                  <a:lnTo>
                    <a:pt x="147" y="20"/>
                  </a:lnTo>
                  <a:lnTo>
                    <a:pt x="149" y="20"/>
                  </a:lnTo>
                  <a:lnTo>
                    <a:pt x="149" y="25"/>
                  </a:lnTo>
                  <a:lnTo>
                    <a:pt x="150" y="17"/>
                  </a:lnTo>
                  <a:lnTo>
                    <a:pt x="152" y="17"/>
                  </a:lnTo>
                  <a:lnTo>
                    <a:pt x="152" y="17"/>
                  </a:lnTo>
                  <a:lnTo>
                    <a:pt x="153" y="15"/>
                  </a:lnTo>
                  <a:lnTo>
                    <a:pt x="153" y="14"/>
                  </a:lnTo>
                  <a:lnTo>
                    <a:pt x="155" y="22"/>
                  </a:lnTo>
                  <a:lnTo>
                    <a:pt x="155" y="20"/>
                  </a:lnTo>
                  <a:lnTo>
                    <a:pt x="156" y="20"/>
                  </a:lnTo>
                  <a:lnTo>
                    <a:pt x="156" y="27"/>
                  </a:lnTo>
                  <a:lnTo>
                    <a:pt x="158" y="26"/>
                  </a:lnTo>
                  <a:lnTo>
                    <a:pt x="159" y="29"/>
                  </a:lnTo>
                  <a:lnTo>
                    <a:pt x="159" y="30"/>
                  </a:lnTo>
                  <a:lnTo>
                    <a:pt x="160" y="29"/>
                  </a:lnTo>
                  <a:lnTo>
                    <a:pt x="160" y="33"/>
                  </a:lnTo>
                  <a:lnTo>
                    <a:pt x="161" y="33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4" y="35"/>
                  </a:lnTo>
                  <a:lnTo>
                    <a:pt x="164" y="33"/>
                  </a:lnTo>
                  <a:lnTo>
                    <a:pt x="167" y="38"/>
                  </a:lnTo>
                  <a:lnTo>
                    <a:pt x="169" y="35"/>
                  </a:lnTo>
                  <a:lnTo>
                    <a:pt x="169" y="31"/>
                  </a:lnTo>
                  <a:lnTo>
                    <a:pt x="170" y="31"/>
                  </a:lnTo>
                  <a:lnTo>
                    <a:pt x="170" y="35"/>
                  </a:lnTo>
                  <a:lnTo>
                    <a:pt x="171" y="33"/>
                  </a:lnTo>
                  <a:lnTo>
                    <a:pt x="171" y="35"/>
                  </a:lnTo>
                  <a:lnTo>
                    <a:pt x="173" y="40"/>
                  </a:lnTo>
                  <a:lnTo>
                    <a:pt x="173" y="37"/>
                  </a:lnTo>
                  <a:lnTo>
                    <a:pt x="174" y="41"/>
                  </a:lnTo>
                  <a:lnTo>
                    <a:pt x="175" y="43"/>
                  </a:lnTo>
                  <a:lnTo>
                    <a:pt x="175" y="45"/>
                  </a:lnTo>
                  <a:lnTo>
                    <a:pt x="177" y="37"/>
                  </a:lnTo>
                  <a:lnTo>
                    <a:pt x="177" y="3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5"/>
                  </a:lnTo>
                  <a:lnTo>
                    <a:pt x="181" y="47"/>
                  </a:lnTo>
                  <a:lnTo>
                    <a:pt x="181" y="44"/>
                  </a:lnTo>
                  <a:lnTo>
                    <a:pt x="182" y="49"/>
                  </a:lnTo>
                  <a:lnTo>
                    <a:pt x="182" y="48"/>
                  </a:lnTo>
                  <a:lnTo>
                    <a:pt x="185" y="47"/>
                  </a:lnTo>
                  <a:lnTo>
                    <a:pt x="186" y="49"/>
                  </a:lnTo>
                  <a:lnTo>
                    <a:pt x="186" y="51"/>
                  </a:lnTo>
                  <a:lnTo>
                    <a:pt x="188" y="49"/>
                  </a:lnTo>
                  <a:lnTo>
                    <a:pt x="188" y="49"/>
                  </a:lnTo>
                  <a:lnTo>
                    <a:pt x="189" y="53"/>
                  </a:lnTo>
                  <a:lnTo>
                    <a:pt x="189" y="55"/>
                  </a:lnTo>
                  <a:lnTo>
                    <a:pt x="191" y="53"/>
                  </a:lnTo>
                  <a:lnTo>
                    <a:pt x="192" y="51"/>
                  </a:lnTo>
                  <a:lnTo>
                    <a:pt x="192" y="51"/>
                  </a:lnTo>
                  <a:lnTo>
                    <a:pt x="193" y="59"/>
                  </a:lnTo>
                  <a:lnTo>
                    <a:pt x="193" y="53"/>
                  </a:lnTo>
                  <a:lnTo>
                    <a:pt x="195" y="57"/>
                  </a:lnTo>
                  <a:lnTo>
                    <a:pt x="195" y="53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7" y="57"/>
                  </a:lnTo>
                  <a:lnTo>
                    <a:pt x="199" y="53"/>
                  </a:lnTo>
                  <a:lnTo>
                    <a:pt x="199" y="56"/>
                  </a:lnTo>
                  <a:lnTo>
                    <a:pt x="200" y="55"/>
                  </a:lnTo>
                  <a:lnTo>
                    <a:pt x="200" y="51"/>
                  </a:lnTo>
                  <a:lnTo>
                    <a:pt x="203" y="59"/>
                  </a:lnTo>
                  <a:lnTo>
                    <a:pt x="203" y="59"/>
                  </a:lnTo>
                  <a:lnTo>
                    <a:pt x="204" y="53"/>
                  </a:lnTo>
                  <a:lnTo>
                    <a:pt x="206" y="55"/>
                  </a:lnTo>
                  <a:lnTo>
                    <a:pt x="206" y="53"/>
                  </a:lnTo>
                  <a:lnTo>
                    <a:pt x="207" y="51"/>
                  </a:lnTo>
                  <a:lnTo>
                    <a:pt x="207" y="53"/>
                  </a:lnTo>
                  <a:lnTo>
                    <a:pt x="208" y="57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11" y="63"/>
                  </a:lnTo>
                  <a:lnTo>
                    <a:pt x="211" y="63"/>
                  </a:lnTo>
                  <a:lnTo>
                    <a:pt x="213" y="65"/>
                  </a:lnTo>
                  <a:lnTo>
                    <a:pt x="213" y="62"/>
                  </a:lnTo>
                  <a:lnTo>
                    <a:pt x="214" y="98"/>
                  </a:lnTo>
                  <a:lnTo>
                    <a:pt x="215" y="109"/>
                  </a:lnTo>
                  <a:lnTo>
                    <a:pt x="215" y="115"/>
                  </a:lnTo>
                  <a:lnTo>
                    <a:pt x="217" y="115"/>
                  </a:lnTo>
                  <a:lnTo>
                    <a:pt x="217" y="118"/>
                  </a:lnTo>
                  <a:lnTo>
                    <a:pt x="218" y="118"/>
                  </a:lnTo>
                  <a:lnTo>
                    <a:pt x="218" y="129"/>
                  </a:lnTo>
                  <a:lnTo>
                    <a:pt x="221" y="131"/>
                  </a:lnTo>
                  <a:lnTo>
                    <a:pt x="221" y="137"/>
                  </a:lnTo>
                  <a:lnTo>
                    <a:pt x="222" y="145"/>
                  </a:lnTo>
                  <a:lnTo>
                    <a:pt x="224" y="148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5" y="162"/>
                  </a:lnTo>
                  <a:lnTo>
                    <a:pt x="226" y="168"/>
                  </a:lnTo>
                  <a:lnTo>
                    <a:pt x="228" y="177"/>
                  </a:lnTo>
                  <a:lnTo>
                    <a:pt x="228" y="178"/>
                  </a:lnTo>
                  <a:lnTo>
                    <a:pt x="229" y="183"/>
                  </a:lnTo>
                  <a:lnTo>
                    <a:pt x="229" y="189"/>
                  </a:lnTo>
                  <a:lnTo>
                    <a:pt x="231" y="193"/>
                  </a:lnTo>
                  <a:lnTo>
                    <a:pt x="232" y="198"/>
                  </a:lnTo>
                  <a:lnTo>
                    <a:pt x="232" y="204"/>
                  </a:lnTo>
                  <a:lnTo>
                    <a:pt x="233" y="210"/>
                  </a:lnTo>
                  <a:lnTo>
                    <a:pt x="233" y="213"/>
                  </a:lnTo>
                  <a:lnTo>
                    <a:pt x="235" y="220"/>
                  </a:lnTo>
                  <a:lnTo>
                    <a:pt x="235" y="222"/>
                  </a:lnTo>
                  <a:lnTo>
                    <a:pt x="236" y="224"/>
                  </a:lnTo>
                  <a:lnTo>
                    <a:pt x="236" y="230"/>
                  </a:lnTo>
                  <a:lnTo>
                    <a:pt x="238" y="234"/>
                  </a:lnTo>
                  <a:lnTo>
                    <a:pt x="240" y="237"/>
                  </a:lnTo>
                  <a:lnTo>
                    <a:pt x="240" y="240"/>
                  </a:lnTo>
                  <a:lnTo>
                    <a:pt x="242" y="241"/>
                  </a:lnTo>
                  <a:lnTo>
                    <a:pt x="242" y="249"/>
                  </a:lnTo>
                  <a:lnTo>
                    <a:pt x="243" y="253"/>
                  </a:lnTo>
                  <a:lnTo>
                    <a:pt x="243" y="262"/>
                  </a:lnTo>
                  <a:lnTo>
                    <a:pt x="244" y="263"/>
                  </a:lnTo>
                  <a:lnTo>
                    <a:pt x="246" y="266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47" y="279"/>
                  </a:lnTo>
                  <a:lnTo>
                    <a:pt x="248" y="280"/>
                  </a:lnTo>
                  <a:lnTo>
                    <a:pt x="250" y="284"/>
                  </a:lnTo>
                  <a:lnTo>
                    <a:pt x="250" y="291"/>
                  </a:lnTo>
                  <a:lnTo>
                    <a:pt x="251" y="292"/>
                  </a:lnTo>
                  <a:lnTo>
                    <a:pt x="251" y="296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4" y="298"/>
                  </a:lnTo>
                  <a:lnTo>
                    <a:pt x="255" y="302"/>
                  </a:lnTo>
                  <a:lnTo>
                    <a:pt x="255" y="307"/>
                  </a:lnTo>
                </a:path>
              </a:pathLst>
            </a:custGeom>
            <a:noFill/>
            <a:ln w="38100" cap="flat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4" name="Rectangle 4130"/>
            <p:cNvSpPr>
              <a:spLocks noChangeArrowheads="1"/>
            </p:cNvSpPr>
            <p:nvPr/>
          </p:nvSpPr>
          <p:spPr bwMode="auto">
            <a:xfrm>
              <a:off x="28611513" y="15875001"/>
              <a:ext cx="349250" cy="65088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5" name="Rectangle 4131"/>
            <p:cNvSpPr>
              <a:spLocks noChangeArrowheads="1"/>
            </p:cNvSpPr>
            <p:nvPr/>
          </p:nvSpPr>
          <p:spPr bwMode="auto">
            <a:xfrm>
              <a:off x="29783088" y="15876588"/>
              <a:ext cx="349250" cy="65088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6" name="Rectangle 4132"/>
            <p:cNvSpPr>
              <a:spLocks noChangeArrowheads="1"/>
            </p:cNvSpPr>
            <p:nvPr/>
          </p:nvSpPr>
          <p:spPr bwMode="auto">
            <a:xfrm>
              <a:off x="30957838" y="15876588"/>
              <a:ext cx="349250" cy="65088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7" name="Rectangle 4133"/>
            <p:cNvSpPr>
              <a:spLocks noChangeArrowheads="1"/>
            </p:cNvSpPr>
            <p:nvPr/>
          </p:nvSpPr>
          <p:spPr bwMode="auto">
            <a:xfrm>
              <a:off x="32131000" y="15876588"/>
              <a:ext cx="349250" cy="65088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8" name="Rectangle 4134"/>
            <p:cNvSpPr>
              <a:spLocks noChangeArrowheads="1"/>
            </p:cNvSpPr>
            <p:nvPr/>
          </p:nvSpPr>
          <p:spPr bwMode="auto">
            <a:xfrm>
              <a:off x="33367663" y="15870238"/>
              <a:ext cx="349250" cy="65088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9" name="Rectangle 4135"/>
            <p:cNvSpPr>
              <a:spLocks noChangeArrowheads="1"/>
            </p:cNvSpPr>
            <p:nvPr/>
          </p:nvSpPr>
          <p:spPr bwMode="auto">
            <a:xfrm>
              <a:off x="34507488" y="15879763"/>
              <a:ext cx="349250" cy="61913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0" name="Rectangle 4136"/>
            <p:cNvSpPr>
              <a:spLocks noChangeArrowheads="1"/>
            </p:cNvSpPr>
            <p:nvPr/>
          </p:nvSpPr>
          <p:spPr bwMode="auto">
            <a:xfrm>
              <a:off x="35699700" y="15879763"/>
              <a:ext cx="349250" cy="65088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1" name="Rectangle 4137"/>
            <p:cNvSpPr>
              <a:spLocks noChangeArrowheads="1"/>
            </p:cNvSpPr>
            <p:nvPr/>
          </p:nvSpPr>
          <p:spPr bwMode="auto">
            <a:xfrm>
              <a:off x="36899850" y="15875001"/>
              <a:ext cx="349250" cy="65088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2" name="Rectangle 4138"/>
            <p:cNvSpPr>
              <a:spLocks noChangeArrowheads="1"/>
            </p:cNvSpPr>
            <p:nvPr/>
          </p:nvSpPr>
          <p:spPr bwMode="auto">
            <a:xfrm>
              <a:off x="38098413" y="15875001"/>
              <a:ext cx="350838" cy="65088"/>
            </a:xfrm>
            <a:prstGeom prst="rect">
              <a:avLst/>
            </a:prstGeom>
            <a:solidFill>
              <a:srgbClr val="00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3" name="Rectangle 4139"/>
            <p:cNvSpPr>
              <a:spLocks noChangeArrowheads="1"/>
            </p:cNvSpPr>
            <p:nvPr/>
          </p:nvSpPr>
          <p:spPr bwMode="auto">
            <a:xfrm>
              <a:off x="39336663" y="15875001"/>
              <a:ext cx="349250" cy="65088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54" name="Picture 4683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688" y="15241588"/>
              <a:ext cx="517525" cy="69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5" name="Rectangle 4104"/>
            <p:cNvSpPr>
              <a:spLocks noChangeArrowheads="1"/>
            </p:cNvSpPr>
            <p:nvPr/>
          </p:nvSpPr>
          <p:spPr bwMode="auto">
            <a:xfrm>
              <a:off x="29300406" y="17810257"/>
              <a:ext cx="369888" cy="1493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6" name="Rectangle 2655"/>
            <p:cNvSpPr/>
            <p:nvPr/>
          </p:nvSpPr>
          <p:spPr>
            <a:xfrm>
              <a:off x="27181793" y="17386792"/>
              <a:ext cx="116930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Forward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behavior</a:t>
              </a:r>
            </a:p>
          </p:txBody>
        </p:sp>
        <p:sp>
          <p:nvSpPr>
            <p:cNvPr id="2657" name="Rectangle 2656"/>
            <p:cNvSpPr/>
            <p:nvPr/>
          </p:nvSpPr>
          <p:spPr>
            <a:xfrm>
              <a:off x="27181793" y="16154400"/>
              <a:ext cx="915635" cy="923330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AWA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neural</a:t>
              </a:r>
              <a:endPara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activity</a:t>
              </a:r>
            </a:p>
          </p:txBody>
        </p:sp>
        <p:sp>
          <p:nvSpPr>
            <p:cNvPr id="2658" name="Rectangle 2657"/>
            <p:cNvSpPr/>
            <p:nvPr/>
          </p:nvSpPr>
          <p:spPr>
            <a:xfrm>
              <a:off x="27181793" y="18985468"/>
              <a:ext cx="82586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Trial #</a:t>
              </a:r>
              <a:endPara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59" name="Rectangle 2658"/>
            <p:cNvSpPr/>
            <p:nvPr/>
          </p:nvSpPr>
          <p:spPr>
            <a:xfrm>
              <a:off x="27181793" y="15040953"/>
              <a:ext cx="671979" cy="646331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30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trials</a:t>
              </a:r>
              <a:endPara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60" name="Rectangle 2659"/>
            <p:cNvSpPr/>
            <p:nvPr/>
          </p:nvSpPr>
          <p:spPr>
            <a:xfrm>
              <a:off x="33149402" y="14670643"/>
              <a:ext cx="2108269" cy="369332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srgbClr val="00B05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 µM </a:t>
              </a:r>
              <a:r>
                <a:rPr kumimoji="0" lang="en-US" sz="1800" i="0" u="none" strike="noStrike" kern="0" cap="none" spc="0" normalizeH="0" baseline="0" noProof="0" dirty="0" err="1">
                  <a:ln w="0"/>
                  <a:solidFill>
                    <a:srgbClr val="00B050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diacetyl</a:t>
              </a: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srgbClr val="00B050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20 s</a:t>
              </a:r>
            </a:p>
          </p:txBody>
        </p:sp>
        <p:grpSp>
          <p:nvGrpSpPr>
            <p:cNvPr id="2661" name="Group 2660"/>
            <p:cNvGrpSpPr/>
            <p:nvPr/>
          </p:nvGrpSpPr>
          <p:grpSpPr>
            <a:xfrm>
              <a:off x="28495531" y="15468600"/>
              <a:ext cx="829993" cy="230188"/>
              <a:chOff x="28495531" y="15528925"/>
              <a:chExt cx="829993" cy="230188"/>
            </a:xfrm>
          </p:grpSpPr>
          <p:cxnSp>
            <p:nvCxnSpPr>
              <p:cNvPr id="2662" name="Straight Connector 2661"/>
              <p:cNvCxnSpPr/>
              <p:nvPr/>
            </p:nvCxnSpPr>
            <p:spPr>
              <a:xfrm>
                <a:off x="28495531" y="15535843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3" name="Straight Connector 2662"/>
              <p:cNvCxnSpPr/>
              <p:nvPr/>
            </p:nvCxnSpPr>
            <p:spPr>
              <a:xfrm flipH="1">
                <a:off x="28786138" y="15528925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4" name="Group 2663"/>
            <p:cNvGrpSpPr/>
            <p:nvPr/>
          </p:nvGrpSpPr>
          <p:grpSpPr>
            <a:xfrm>
              <a:off x="28530172" y="15150617"/>
              <a:ext cx="11536451" cy="282866"/>
              <a:chOff x="28530172" y="15150616"/>
              <a:chExt cx="11751614" cy="295665"/>
            </a:xfrm>
          </p:grpSpPr>
          <p:grpSp>
            <p:nvGrpSpPr>
              <p:cNvPr id="2665" name="Group 2664"/>
              <p:cNvGrpSpPr/>
              <p:nvPr/>
            </p:nvGrpSpPr>
            <p:grpSpPr>
              <a:xfrm>
                <a:off x="28530172" y="15150616"/>
                <a:ext cx="9722228" cy="295665"/>
                <a:chOff x="25833137" y="152400"/>
                <a:chExt cx="3657600" cy="228600"/>
              </a:xfrm>
            </p:grpSpPr>
            <p:cxnSp>
              <p:nvCxnSpPr>
                <p:cNvPr id="2671" name="Straight Connector 2670"/>
                <p:cNvCxnSpPr/>
                <p:nvPr/>
              </p:nvCxnSpPr>
              <p:spPr>
                <a:xfrm>
                  <a:off x="258331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2" name="Straight Connector 2671"/>
                <p:cNvCxnSpPr/>
                <p:nvPr/>
              </p:nvCxnSpPr>
              <p:spPr>
                <a:xfrm>
                  <a:off x="259855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3" name="Straight Connector 2672"/>
                <p:cNvCxnSpPr/>
                <p:nvPr/>
              </p:nvCxnSpPr>
              <p:spPr>
                <a:xfrm>
                  <a:off x="261379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4" name="Straight Connector 2673"/>
                <p:cNvCxnSpPr/>
                <p:nvPr/>
              </p:nvCxnSpPr>
              <p:spPr>
                <a:xfrm>
                  <a:off x="262903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5" name="Straight Connector 2674"/>
                <p:cNvCxnSpPr/>
                <p:nvPr/>
              </p:nvCxnSpPr>
              <p:spPr>
                <a:xfrm>
                  <a:off x="264427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6" name="Straight Connector 2675"/>
                <p:cNvCxnSpPr/>
                <p:nvPr/>
              </p:nvCxnSpPr>
              <p:spPr>
                <a:xfrm>
                  <a:off x="265951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7" name="Straight Connector 2676"/>
                <p:cNvCxnSpPr/>
                <p:nvPr/>
              </p:nvCxnSpPr>
              <p:spPr>
                <a:xfrm>
                  <a:off x="267475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8" name="Straight Connector 2677"/>
                <p:cNvCxnSpPr/>
                <p:nvPr/>
              </p:nvCxnSpPr>
              <p:spPr>
                <a:xfrm>
                  <a:off x="268999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9" name="Straight Connector 2678"/>
                <p:cNvCxnSpPr/>
                <p:nvPr/>
              </p:nvCxnSpPr>
              <p:spPr>
                <a:xfrm>
                  <a:off x="270523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0" name="Straight Connector 2679"/>
                <p:cNvCxnSpPr/>
                <p:nvPr/>
              </p:nvCxnSpPr>
              <p:spPr>
                <a:xfrm>
                  <a:off x="272047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1" name="Straight Connector 2680"/>
                <p:cNvCxnSpPr/>
                <p:nvPr/>
              </p:nvCxnSpPr>
              <p:spPr>
                <a:xfrm>
                  <a:off x="273571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2" name="Straight Connector 2681"/>
                <p:cNvCxnSpPr/>
                <p:nvPr/>
              </p:nvCxnSpPr>
              <p:spPr>
                <a:xfrm>
                  <a:off x="275095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3" name="Straight Connector 2682"/>
                <p:cNvCxnSpPr/>
                <p:nvPr/>
              </p:nvCxnSpPr>
              <p:spPr>
                <a:xfrm>
                  <a:off x="276619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4" name="Straight Connector 2683"/>
                <p:cNvCxnSpPr/>
                <p:nvPr/>
              </p:nvCxnSpPr>
              <p:spPr>
                <a:xfrm>
                  <a:off x="278143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5" name="Straight Connector 2684"/>
                <p:cNvCxnSpPr/>
                <p:nvPr/>
              </p:nvCxnSpPr>
              <p:spPr>
                <a:xfrm>
                  <a:off x="279667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6" name="Straight Connector 2685"/>
                <p:cNvCxnSpPr/>
                <p:nvPr/>
              </p:nvCxnSpPr>
              <p:spPr>
                <a:xfrm>
                  <a:off x="281191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7" name="Straight Connector 2686"/>
                <p:cNvCxnSpPr/>
                <p:nvPr/>
              </p:nvCxnSpPr>
              <p:spPr>
                <a:xfrm>
                  <a:off x="282715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8" name="Straight Connector 2687"/>
                <p:cNvCxnSpPr/>
                <p:nvPr/>
              </p:nvCxnSpPr>
              <p:spPr>
                <a:xfrm>
                  <a:off x="284239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9" name="Straight Connector 2688"/>
                <p:cNvCxnSpPr/>
                <p:nvPr/>
              </p:nvCxnSpPr>
              <p:spPr>
                <a:xfrm>
                  <a:off x="285763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0" name="Straight Connector 2689"/>
                <p:cNvCxnSpPr/>
                <p:nvPr/>
              </p:nvCxnSpPr>
              <p:spPr>
                <a:xfrm>
                  <a:off x="287287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1" name="Straight Connector 2690"/>
                <p:cNvCxnSpPr/>
                <p:nvPr/>
              </p:nvCxnSpPr>
              <p:spPr>
                <a:xfrm>
                  <a:off x="288811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2" name="Straight Connector 2691"/>
                <p:cNvCxnSpPr/>
                <p:nvPr/>
              </p:nvCxnSpPr>
              <p:spPr>
                <a:xfrm>
                  <a:off x="290335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3" name="Straight Connector 2692"/>
                <p:cNvCxnSpPr/>
                <p:nvPr/>
              </p:nvCxnSpPr>
              <p:spPr>
                <a:xfrm>
                  <a:off x="291859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4" name="Straight Connector 2693"/>
                <p:cNvCxnSpPr/>
                <p:nvPr/>
              </p:nvCxnSpPr>
              <p:spPr>
                <a:xfrm>
                  <a:off x="293383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5" name="Straight Connector 2694"/>
                <p:cNvCxnSpPr/>
                <p:nvPr/>
              </p:nvCxnSpPr>
              <p:spPr>
                <a:xfrm>
                  <a:off x="29490737" y="152400"/>
                  <a:ext cx="0" cy="228600"/>
                </a:xfrm>
                <a:prstGeom prst="line">
                  <a:avLst/>
                </a:prstGeom>
                <a:ln w="133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6" name="Straight Connector 2665"/>
              <p:cNvCxnSpPr/>
              <p:nvPr/>
            </p:nvCxnSpPr>
            <p:spPr>
              <a:xfrm>
                <a:off x="39471600" y="15150616"/>
                <a:ext cx="0" cy="295665"/>
              </a:xfrm>
              <a:prstGeom prst="line">
                <a:avLst/>
              </a:prstGeom>
              <a:ln w="1333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7" name="Straight Connector 2666"/>
              <p:cNvCxnSpPr/>
              <p:nvPr/>
            </p:nvCxnSpPr>
            <p:spPr>
              <a:xfrm>
                <a:off x="39876693" y="15150616"/>
                <a:ext cx="0" cy="295665"/>
              </a:xfrm>
              <a:prstGeom prst="line">
                <a:avLst/>
              </a:prstGeom>
              <a:ln w="1333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8" name="Straight Connector 2667"/>
              <p:cNvCxnSpPr/>
              <p:nvPr/>
            </p:nvCxnSpPr>
            <p:spPr>
              <a:xfrm>
                <a:off x="40281786" y="15150616"/>
                <a:ext cx="0" cy="295665"/>
              </a:xfrm>
              <a:prstGeom prst="line">
                <a:avLst/>
              </a:prstGeom>
              <a:ln w="1333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9" name="Straight Connector 2668"/>
              <p:cNvCxnSpPr/>
              <p:nvPr/>
            </p:nvCxnSpPr>
            <p:spPr>
              <a:xfrm>
                <a:off x="38658057" y="15150616"/>
                <a:ext cx="0" cy="295665"/>
              </a:xfrm>
              <a:prstGeom prst="line">
                <a:avLst/>
              </a:prstGeom>
              <a:ln w="1333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0" name="Straight Connector 2669"/>
              <p:cNvCxnSpPr/>
              <p:nvPr/>
            </p:nvCxnSpPr>
            <p:spPr>
              <a:xfrm>
                <a:off x="39063150" y="15150616"/>
                <a:ext cx="0" cy="295665"/>
              </a:xfrm>
              <a:prstGeom prst="line">
                <a:avLst/>
              </a:prstGeom>
              <a:ln w="1333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6" name="Rectangle 273"/>
            <p:cNvSpPr>
              <a:spLocks noChangeArrowheads="1"/>
            </p:cNvSpPr>
            <p:nvPr/>
          </p:nvSpPr>
          <p:spPr bwMode="auto">
            <a:xfrm>
              <a:off x="28569036" y="19050000"/>
              <a:ext cx="3334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1-3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97" name="Rectangle 273"/>
            <p:cNvSpPr>
              <a:spLocks noChangeArrowheads="1"/>
            </p:cNvSpPr>
            <p:nvPr/>
          </p:nvSpPr>
          <p:spPr bwMode="auto">
            <a:xfrm>
              <a:off x="29785717" y="19050000"/>
              <a:ext cx="3334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4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-6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98" name="Rectangle 273"/>
            <p:cNvSpPr>
              <a:spLocks noChangeArrowheads="1"/>
            </p:cNvSpPr>
            <p:nvPr/>
          </p:nvSpPr>
          <p:spPr bwMode="auto">
            <a:xfrm>
              <a:off x="31002399" y="19050000"/>
              <a:ext cx="3334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7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-9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99" name="Rectangle 273"/>
            <p:cNvSpPr>
              <a:spLocks noChangeArrowheads="1"/>
            </p:cNvSpPr>
            <p:nvPr/>
          </p:nvSpPr>
          <p:spPr bwMode="auto">
            <a:xfrm>
              <a:off x="32090842" y="19050000"/>
              <a:ext cx="589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10-12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0" name="Rectangle 273"/>
            <p:cNvSpPr>
              <a:spLocks noChangeArrowheads="1"/>
            </p:cNvSpPr>
            <p:nvPr/>
          </p:nvSpPr>
          <p:spPr bwMode="auto">
            <a:xfrm>
              <a:off x="33307524" y="19050000"/>
              <a:ext cx="589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13-15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1" name="Rectangle 273"/>
            <p:cNvSpPr>
              <a:spLocks noChangeArrowheads="1"/>
            </p:cNvSpPr>
            <p:nvPr/>
          </p:nvSpPr>
          <p:spPr bwMode="auto">
            <a:xfrm>
              <a:off x="34524206" y="19050000"/>
              <a:ext cx="589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16-18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2" name="Rectangle 273"/>
            <p:cNvSpPr>
              <a:spLocks noChangeArrowheads="1"/>
            </p:cNvSpPr>
            <p:nvPr/>
          </p:nvSpPr>
          <p:spPr bwMode="auto">
            <a:xfrm>
              <a:off x="35740888" y="19050000"/>
              <a:ext cx="589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19-21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3" name="Rectangle 273"/>
            <p:cNvSpPr>
              <a:spLocks noChangeArrowheads="1"/>
            </p:cNvSpPr>
            <p:nvPr/>
          </p:nvSpPr>
          <p:spPr bwMode="auto">
            <a:xfrm>
              <a:off x="36957569" y="19050000"/>
              <a:ext cx="589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22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-24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4" name="Rectangle 273"/>
            <p:cNvSpPr>
              <a:spLocks noChangeArrowheads="1"/>
            </p:cNvSpPr>
            <p:nvPr/>
          </p:nvSpPr>
          <p:spPr bwMode="auto">
            <a:xfrm>
              <a:off x="38174252" y="19050000"/>
              <a:ext cx="5899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25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-27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5" name="Rectangle 273"/>
            <p:cNvSpPr>
              <a:spLocks noChangeArrowheads="1"/>
            </p:cNvSpPr>
            <p:nvPr/>
          </p:nvSpPr>
          <p:spPr bwMode="auto">
            <a:xfrm>
              <a:off x="39390934" y="19050000"/>
              <a:ext cx="589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kern="0" dirty="0">
                  <a:solidFill>
                    <a:srgbClr val="262626"/>
                  </a:solidFill>
                  <a:ea typeface="+mn-ea"/>
                  <a:cs typeface="Arial" panose="020B0604020202020204" pitchFamily="34" charset="0"/>
                </a:rPr>
                <a:t>28</a:t>
              </a:r>
              <a:r>
                <a:rPr kumimoji="0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-30</a:t>
              </a:r>
              <a:endParaRPr kumimoji="0" lang="en-US" alt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06" name="Rectangle 2705"/>
            <p:cNvSpPr/>
            <p:nvPr/>
          </p:nvSpPr>
          <p:spPr>
            <a:xfrm>
              <a:off x="28204521" y="14401800"/>
              <a:ext cx="1390265" cy="646331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Red light</a:t>
              </a: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srgbClr val="C00000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20 s</a:t>
              </a:r>
            </a:p>
          </p:txBody>
        </p:sp>
        <p:sp>
          <p:nvSpPr>
            <p:cNvPr id="2707" name="Rectangle 2706"/>
            <p:cNvSpPr/>
            <p:nvPr/>
          </p:nvSpPr>
          <p:spPr>
            <a:xfrm>
              <a:off x="39099497" y="14432812"/>
              <a:ext cx="1357986" cy="646331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Red light</a:t>
              </a: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srgbClr val="C00000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20 s</a:t>
              </a:r>
            </a:p>
          </p:txBody>
        </p:sp>
        <p:grpSp>
          <p:nvGrpSpPr>
            <p:cNvPr id="2708" name="Group 2707"/>
            <p:cNvGrpSpPr/>
            <p:nvPr/>
          </p:nvGrpSpPr>
          <p:grpSpPr>
            <a:xfrm>
              <a:off x="29690606" y="15468600"/>
              <a:ext cx="829993" cy="230188"/>
              <a:chOff x="29726207" y="15543212"/>
              <a:chExt cx="829993" cy="230188"/>
            </a:xfrm>
          </p:grpSpPr>
          <p:cxnSp>
            <p:nvCxnSpPr>
              <p:cNvPr id="2709" name="Straight Connector 2708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0" name="Straight Connector 2709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1" name="Group 2710"/>
            <p:cNvGrpSpPr/>
            <p:nvPr/>
          </p:nvGrpSpPr>
          <p:grpSpPr>
            <a:xfrm>
              <a:off x="30885681" y="15470188"/>
              <a:ext cx="829993" cy="230188"/>
              <a:chOff x="29726207" y="15543212"/>
              <a:chExt cx="829993" cy="230188"/>
            </a:xfrm>
          </p:grpSpPr>
          <p:cxnSp>
            <p:nvCxnSpPr>
              <p:cNvPr id="2712" name="Straight Connector 2711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3" name="Straight Connector 2712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4" name="Group 2713"/>
            <p:cNvGrpSpPr/>
            <p:nvPr/>
          </p:nvGrpSpPr>
          <p:grpSpPr>
            <a:xfrm>
              <a:off x="32080756" y="15471776"/>
              <a:ext cx="829993" cy="230188"/>
              <a:chOff x="29726207" y="15543212"/>
              <a:chExt cx="829993" cy="230188"/>
            </a:xfrm>
          </p:grpSpPr>
          <p:cxnSp>
            <p:nvCxnSpPr>
              <p:cNvPr id="2715" name="Straight Connector 2714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6" name="Straight Connector 2715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7" name="Group 2716"/>
            <p:cNvGrpSpPr/>
            <p:nvPr/>
          </p:nvGrpSpPr>
          <p:grpSpPr>
            <a:xfrm>
              <a:off x="33275831" y="15473364"/>
              <a:ext cx="829993" cy="230188"/>
              <a:chOff x="29726207" y="15543212"/>
              <a:chExt cx="829993" cy="230188"/>
            </a:xfrm>
          </p:grpSpPr>
          <p:cxnSp>
            <p:nvCxnSpPr>
              <p:cNvPr id="2718" name="Straight Connector 2717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9" name="Straight Connector 2718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0" name="Group 2719"/>
            <p:cNvGrpSpPr/>
            <p:nvPr/>
          </p:nvGrpSpPr>
          <p:grpSpPr>
            <a:xfrm>
              <a:off x="34470906" y="15474952"/>
              <a:ext cx="829993" cy="230188"/>
              <a:chOff x="29726207" y="15543212"/>
              <a:chExt cx="829993" cy="230188"/>
            </a:xfrm>
          </p:grpSpPr>
          <p:cxnSp>
            <p:nvCxnSpPr>
              <p:cNvPr id="2721" name="Straight Connector 2720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2" name="Straight Connector 2721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3" name="Group 2722"/>
            <p:cNvGrpSpPr/>
            <p:nvPr/>
          </p:nvGrpSpPr>
          <p:grpSpPr>
            <a:xfrm>
              <a:off x="35665981" y="15476540"/>
              <a:ext cx="829993" cy="230188"/>
              <a:chOff x="29726207" y="15543212"/>
              <a:chExt cx="829993" cy="230188"/>
            </a:xfrm>
          </p:grpSpPr>
          <p:cxnSp>
            <p:nvCxnSpPr>
              <p:cNvPr id="2724" name="Straight Connector 2723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5" name="Straight Connector 2724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6" name="Group 2725"/>
            <p:cNvGrpSpPr/>
            <p:nvPr/>
          </p:nvGrpSpPr>
          <p:grpSpPr>
            <a:xfrm>
              <a:off x="36861056" y="15478128"/>
              <a:ext cx="829993" cy="230188"/>
              <a:chOff x="29726207" y="15543212"/>
              <a:chExt cx="829993" cy="230188"/>
            </a:xfrm>
          </p:grpSpPr>
          <p:cxnSp>
            <p:nvCxnSpPr>
              <p:cNvPr id="2727" name="Straight Connector 2726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8" name="Straight Connector 2727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9" name="Group 2728"/>
            <p:cNvGrpSpPr/>
            <p:nvPr/>
          </p:nvGrpSpPr>
          <p:grpSpPr>
            <a:xfrm>
              <a:off x="38056131" y="15479716"/>
              <a:ext cx="829993" cy="230188"/>
              <a:chOff x="29726207" y="15543212"/>
              <a:chExt cx="829993" cy="230188"/>
            </a:xfrm>
          </p:grpSpPr>
          <p:cxnSp>
            <p:nvCxnSpPr>
              <p:cNvPr id="2730" name="Straight Connector 2729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1" name="Straight Connector 2730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2" name="Group 2731"/>
            <p:cNvGrpSpPr/>
            <p:nvPr/>
          </p:nvGrpSpPr>
          <p:grpSpPr>
            <a:xfrm>
              <a:off x="39251207" y="15481304"/>
              <a:ext cx="829993" cy="230188"/>
              <a:chOff x="29726207" y="15543212"/>
              <a:chExt cx="829993" cy="230188"/>
            </a:xfrm>
          </p:grpSpPr>
          <p:cxnSp>
            <p:nvCxnSpPr>
              <p:cNvPr id="2733" name="Straight Connector 2732"/>
              <p:cNvCxnSpPr/>
              <p:nvPr/>
            </p:nvCxnSpPr>
            <p:spPr>
              <a:xfrm>
                <a:off x="29726207" y="15550130"/>
                <a:ext cx="8299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4" name="Straight Connector 2733"/>
              <p:cNvCxnSpPr/>
              <p:nvPr/>
            </p:nvCxnSpPr>
            <p:spPr>
              <a:xfrm flipH="1">
                <a:off x="30016814" y="15543212"/>
                <a:ext cx="141710" cy="230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 2734"/>
            <p:cNvSpPr/>
            <p:nvPr/>
          </p:nvSpPr>
          <p:spPr>
            <a:xfrm flipH="1">
              <a:off x="40284405" y="16230600"/>
              <a:ext cx="78739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100%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err="1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dF</a:t>
              </a: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/F</a:t>
              </a:r>
              <a:r>
                <a:rPr lang="en-US" sz="1800" kern="0" baseline="-2500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  <a:endParaRPr kumimoji="0" lang="en-US" sz="1800" i="0" u="none" strike="noStrike" kern="0" cap="none" spc="0" normalizeH="0" baseline="-2500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36" name="Rectangle 2735"/>
            <p:cNvSpPr/>
            <p:nvPr/>
          </p:nvSpPr>
          <p:spPr>
            <a:xfrm flipH="1">
              <a:off x="40260968" y="16261080"/>
              <a:ext cx="54864" cy="73152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37" name="Rectangle 2736"/>
            <p:cNvSpPr/>
            <p:nvPr/>
          </p:nvSpPr>
          <p:spPr>
            <a:xfrm flipH="1">
              <a:off x="40279012" y="17613868"/>
              <a:ext cx="8957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 w="0"/>
                  <a:solidFill>
                    <a:prstClr val="black"/>
                  </a:solidFill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50%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Prob.</a:t>
              </a:r>
              <a:endParaRPr kumimoji="0" lang="en-US" sz="1800" i="0" u="none" strike="noStrike" kern="0" cap="none" spc="0" normalizeH="0" baseline="0" noProof="0" dirty="0">
                <a:ln w="0"/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38" name="Rectangle 2737"/>
            <p:cNvSpPr/>
            <p:nvPr/>
          </p:nvSpPr>
          <p:spPr>
            <a:xfrm>
              <a:off x="27178825" y="18217792"/>
              <a:ext cx="12741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Pirouette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n w="0"/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reverse </a:t>
              </a:r>
            </a:p>
          </p:txBody>
        </p:sp>
      </p:grpSp>
      <p:pic>
        <p:nvPicPr>
          <p:cNvPr id="6146" name="Picture 2" descr="Image result for wpi logo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6" y="850822"/>
            <a:ext cx="5486400" cy="423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9" name="Rectangle 2738"/>
          <p:cNvSpPr/>
          <p:nvPr/>
        </p:nvSpPr>
        <p:spPr>
          <a:xfrm>
            <a:off x="28061197" y="21112239"/>
            <a:ext cx="1267611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two time-scale normative model of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elegans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sensory neural responses, structured on locust olfaction and parameterized with one stimulus pattern, effectively predicted adaptation to other temporal patterns.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model may benefit from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among time scales, such as adjustment of fast inactivation during slow adaptation.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fast model – experiment feedback loop enables rapid hypothesis testing and model refinement.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Further experimental data will test alternative sensory – behavior transformations, examine circuit-level feedback from additional neurons, and compare adaptation to mixtures, during starvation, and across species.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17"/>
          <a:srcRect l="72128" r="18107"/>
          <a:stretch/>
        </p:blipFill>
        <p:spPr>
          <a:xfrm>
            <a:off x="38891745" y="7681473"/>
            <a:ext cx="381001" cy="716342"/>
          </a:xfrm>
          <a:prstGeom prst="rect">
            <a:avLst/>
          </a:prstGeom>
        </p:spPr>
      </p:pic>
      <p:cxnSp>
        <p:nvCxnSpPr>
          <p:cNvPr id="718" name="Straight Arrow Connector 717"/>
          <p:cNvCxnSpPr/>
          <p:nvPr/>
        </p:nvCxnSpPr>
        <p:spPr>
          <a:xfrm>
            <a:off x="39471600" y="7010400"/>
            <a:ext cx="0" cy="78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ectangle 718"/>
          <p:cNvSpPr/>
          <p:nvPr/>
        </p:nvSpPr>
        <p:spPr>
          <a:xfrm>
            <a:off x="38832254" y="6472535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Stimulus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17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1319</Words>
  <Application>Microsoft Office PowerPoint</Application>
  <PresentationFormat>Custom</PresentationFormat>
  <Paragraphs>248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Throm</dc:creator>
  <cp:lastModifiedBy>Sruti Mallik</cp:lastModifiedBy>
  <cp:revision>449</cp:revision>
  <cp:lastPrinted>2020-02-26T05:19:10Z</cp:lastPrinted>
  <dcterms:created xsi:type="dcterms:W3CDTF">2003-03-19T03:23:22Z</dcterms:created>
  <dcterms:modified xsi:type="dcterms:W3CDTF">2021-01-17T16:26:44Z</dcterms:modified>
</cp:coreProperties>
</file>