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5" r:id="rId4"/>
    <p:sldId id="453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3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7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61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22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3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8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7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36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846CD-0762-4C68-9055-E5890E27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1AB3-98B7-42D8-B37A-810EF0AFE010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94E15-B377-4BB4-9601-EAC85A06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8DC1C-AD5F-442D-9945-475891BF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7FDE-2CBF-4C55-BF78-65E56FD80D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7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2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3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584EC1-E463-4EC0-82C4-B5C19055E88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D978AB-089A-4A45-8AE8-F4E651A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838DE-2DA0-48F8-B1C4-63370D78EDC9}"/>
              </a:ext>
            </a:extLst>
          </p:cNvPr>
          <p:cNvSpPr/>
          <p:nvPr/>
        </p:nvSpPr>
        <p:spPr>
          <a:xfrm>
            <a:off x="1751012" y="1300785"/>
            <a:ext cx="8453162" cy="4424154"/>
          </a:xfrm>
          <a:prstGeom prst="rect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68FD6-62DF-4EA0-8BA0-E423EBEFE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BATH SOAP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185600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D59903-BAAD-447A-BB8D-E554B3C727E5}"/>
              </a:ext>
            </a:extLst>
          </p:cNvPr>
          <p:cNvSpPr/>
          <p:nvPr/>
        </p:nvSpPr>
        <p:spPr>
          <a:xfrm>
            <a:off x="7895770" y="0"/>
            <a:ext cx="4311015" cy="6872514"/>
          </a:xfrm>
          <a:custGeom>
            <a:avLst/>
            <a:gdLst>
              <a:gd name="connsiteX0" fmla="*/ 0 w 3632905"/>
              <a:gd name="connsiteY0" fmla="*/ 0 h 6858000"/>
              <a:gd name="connsiteX1" fmla="*/ 3632905 w 3632905"/>
              <a:gd name="connsiteY1" fmla="*/ 0 h 6858000"/>
              <a:gd name="connsiteX2" fmla="*/ 3632905 w 3632905"/>
              <a:gd name="connsiteY2" fmla="*/ 6858000 h 6858000"/>
              <a:gd name="connsiteX3" fmla="*/ 0 w 3632905"/>
              <a:gd name="connsiteY3" fmla="*/ 6858000 h 6858000"/>
              <a:gd name="connsiteX4" fmla="*/ 0 w 3632905"/>
              <a:gd name="connsiteY4" fmla="*/ 0 h 6858000"/>
              <a:gd name="connsiteX0" fmla="*/ 478971 w 4111876"/>
              <a:gd name="connsiteY0" fmla="*/ 0 h 6872514"/>
              <a:gd name="connsiteX1" fmla="*/ 4111876 w 4111876"/>
              <a:gd name="connsiteY1" fmla="*/ 0 h 6872514"/>
              <a:gd name="connsiteX2" fmla="*/ 4111876 w 4111876"/>
              <a:gd name="connsiteY2" fmla="*/ 6858000 h 6872514"/>
              <a:gd name="connsiteX3" fmla="*/ 0 w 4111876"/>
              <a:gd name="connsiteY3" fmla="*/ 6872514 h 6872514"/>
              <a:gd name="connsiteX4" fmla="*/ 478971 w 4111876"/>
              <a:gd name="connsiteY4" fmla="*/ 0 h 6872514"/>
              <a:gd name="connsiteX0" fmla="*/ 1770743 w 4111876"/>
              <a:gd name="connsiteY0" fmla="*/ 0 h 6872514"/>
              <a:gd name="connsiteX1" fmla="*/ 4111876 w 4111876"/>
              <a:gd name="connsiteY1" fmla="*/ 0 h 6872514"/>
              <a:gd name="connsiteX2" fmla="*/ 4111876 w 4111876"/>
              <a:gd name="connsiteY2" fmla="*/ 6858000 h 6872514"/>
              <a:gd name="connsiteX3" fmla="*/ 0 w 4111876"/>
              <a:gd name="connsiteY3" fmla="*/ 6872514 h 6872514"/>
              <a:gd name="connsiteX4" fmla="*/ 1770743 w 4111876"/>
              <a:gd name="connsiteY4" fmla="*/ 0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876" h="6872514">
                <a:moveTo>
                  <a:pt x="1770743" y="0"/>
                </a:moveTo>
                <a:lnTo>
                  <a:pt x="4111876" y="0"/>
                </a:lnTo>
                <a:lnTo>
                  <a:pt x="4111876" y="6858000"/>
                </a:lnTo>
                <a:lnTo>
                  <a:pt x="0" y="6872514"/>
                </a:lnTo>
                <a:lnTo>
                  <a:pt x="177074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0C658B-C2D4-4CAD-86DF-7DC0FC955BCF}"/>
              </a:ext>
            </a:extLst>
          </p:cNvPr>
          <p:cNvSpPr/>
          <p:nvPr/>
        </p:nvSpPr>
        <p:spPr>
          <a:xfrm rot="644617">
            <a:off x="6496218" y="-40733"/>
            <a:ext cx="4610973" cy="6953979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4612A0-0A5D-429C-80AE-81CC5D9BCD8F}"/>
              </a:ext>
            </a:extLst>
          </p:cNvPr>
          <p:cNvSpPr/>
          <p:nvPr/>
        </p:nvSpPr>
        <p:spPr>
          <a:xfrm rot="644617">
            <a:off x="6575588" y="79176"/>
            <a:ext cx="4442334" cy="6699648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749C16-7812-454C-B378-0EEC67B6748C}"/>
              </a:ext>
            </a:extLst>
          </p:cNvPr>
          <p:cNvSpPr/>
          <p:nvPr/>
        </p:nvSpPr>
        <p:spPr>
          <a:xfrm rot="644617">
            <a:off x="7283819" y="896800"/>
            <a:ext cx="3025869" cy="50644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5CBA07-79C8-4414-A68F-EB23EAB6CA6B}"/>
              </a:ext>
            </a:extLst>
          </p:cNvPr>
          <p:cNvSpPr/>
          <p:nvPr/>
        </p:nvSpPr>
        <p:spPr>
          <a:xfrm rot="644617">
            <a:off x="7749909" y="1676895"/>
            <a:ext cx="2093688" cy="3504208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42B091-2796-4862-B9B4-9FBF216AE6A1}"/>
              </a:ext>
            </a:extLst>
          </p:cNvPr>
          <p:cNvSpPr/>
          <p:nvPr/>
        </p:nvSpPr>
        <p:spPr>
          <a:xfrm rot="19183009">
            <a:off x="7346246" y="3836942"/>
            <a:ext cx="1666640" cy="114875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tx1">
                  <a:alpha val="3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4FE6C0-014E-49F7-BF4B-2E84829B889E}"/>
              </a:ext>
            </a:extLst>
          </p:cNvPr>
          <p:cNvSpPr/>
          <p:nvPr/>
        </p:nvSpPr>
        <p:spPr>
          <a:xfrm rot="644617">
            <a:off x="8365569" y="2707325"/>
            <a:ext cx="862369" cy="1443349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49930F-7F80-421D-B3F4-215F411FDE8A}"/>
              </a:ext>
            </a:extLst>
          </p:cNvPr>
          <p:cNvSpPr/>
          <p:nvPr/>
        </p:nvSpPr>
        <p:spPr>
          <a:xfrm rot="644617">
            <a:off x="8584363" y="3073521"/>
            <a:ext cx="424780" cy="710956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ECC67B-9E35-4613-8F19-2A478388698B}"/>
              </a:ext>
            </a:extLst>
          </p:cNvPr>
          <p:cNvGrpSpPr/>
          <p:nvPr/>
        </p:nvGrpSpPr>
        <p:grpSpPr>
          <a:xfrm>
            <a:off x="226894" y="2691441"/>
            <a:ext cx="1282468" cy="1443794"/>
            <a:chOff x="226894" y="2691441"/>
            <a:chExt cx="1282468" cy="144379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AD7189D-2A6F-48B6-A678-34DB2C18D2F9}"/>
                </a:ext>
              </a:extLst>
            </p:cNvPr>
            <p:cNvSpPr/>
            <p:nvPr/>
          </p:nvSpPr>
          <p:spPr>
            <a:xfrm>
              <a:off x="347133" y="3310591"/>
              <a:ext cx="1162229" cy="205495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F9A068-0FCE-43A1-95E3-2212A9C3E5EC}"/>
                </a:ext>
              </a:extLst>
            </p:cNvPr>
            <p:cNvGrpSpPr/>
            <p:nvPr/>
          </p:nvGrpSpPr>
          <p:grpSpPr>
            <a:xfrm>
              <a:off x="226894" y="2691441"/>
              <a:ext cx="1200107" cy="1443794"/>
              <a:chOff x="226894" y="2691441"/>
              <a:chExt cx="1200107" cy="1443794"/>
            </a:xfrm>
          </p:grpSpPr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55F8C4B9-F8C6-48CD-8FF0-CE035E72A158}"/>
                  </a:ext>
                </a:extLst>
              </p:cNvPr>
              <p:cNvSpPr/>
              <p:nvPr/>
            </p:nvSpPr>
            <p:spPr>
              <a:xfrm>
                <a:off x="226894" y="2691441"/>
                <a:ext cx="613131" cy="1443794"/>
              </a:xfrm>
              <a:prstGeom prst="chevron">
                <a:avLst>
                  <a:gd name="adj" fmla="val 66571"/>
                </a:avLst>
              </a:pr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row: Chevron 19">
                <a:extLst>
                  <a:ext uri="{FF2B5EF4-FFF2-40B4-BE49-F238E27FC236}">
                    <a16:creationId xmlns:a16="http://schemas.microsoft.com/office/drawing/2014/main" id="{58541C26-B9CD-4B38-A84B-35128C30D304}"/>
                  </a:ext>
                </a:extLst>
              </p:cNvPr>
              <p:cNvSpPr/>
              <p:nvPr/>
            </p:nvSpPr>
            <p:spPr>
              <a:xfrm>
                <a:off x="625370" y="2774002"/>
                <a:ext cx="518408" cy="1278672"/>
              </a:xfrm>
              <a:prstGeom prst="chevron">
                <a:avLst>
                  <a:gd name="adj" fmla="val 66571"/>
                </a:avLst>
              </a:pr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1EF8E5D1-36E8-4F87-9CD4-3E6677FCA0BF}"/>
                  </a:ext>
                </a:extLst>
              </p:cNvPr>
              <p:cNvSpPr/>
              <p:nvPr/>
            </p:nvSpPr>
            <p:spPr>
              <a:xfrm>
                <a:off x="966386" y="2846510"/>
                <a:ext cx="460615" cy="1095076"/>
              </a:xfrm>
              <a:prstGeom prst="chevron">
                <a:avLst>
                  <a:gd name="adj" fmla="val 66571"/>
                </a:avLst>
              </a:pr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4C6A10-4AA4-40EA-885A-6BD421B50CB6}"/>
              </a:ext>
            </a:extLst>
          </p:cNvPr>
          <p:cNvGrpSpPr/>
          <p:nvPr/>
        </p:nvGrpSpPr>
        <p:grpSpPr>
          <a:xfrm>
            <a:off x="7399342" y="2879481"/>
            <a:ext cx="1343240" cy="1029135"/>
            <a:chOff x="7399342" y="2879481"/>
            <a:chExt cx="1343240" cy="1029135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51B2BD-E466-4B97-A73D-569775A42CC6}"/>
                </a:ext>
              </a:extLst>
            </p:cNvPr>
            <p:cNvSpPr/>
            <p:nvPr/>
          </p:nvSpPr>
          <p:spPr>
            <a:xfrm rot="5400000">
              <a:off x="8007251" y="3173285"/>
              <a:ext cx="1029135" cy="441527"/>
            </a:xfrm>
            <a:prstGeom prst="triangle">
              <a:avLst/>
            </a:prstGeom>
            <a:solidFill>
              <a:srgbClr val="663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A5F8E14-8D2B-4895-BF93-A4C496BCFA17}"/>
                </a:ext>
              </a:extLst>
            </p:cNvPr>
            <p:cNvSpPr/>
            <p:nvPr/>
          </p:nvSpPr>
          <p:spPr>
            <a:xfrm>
              <a:off x="7399342" y="3328734"/>
              <a:ext cx="955999" cy="205495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7B76544-01AD-451C-8330-9A29A923E22C}"/>
              </a:ext>
            </a:extLst>
          </p:cNvPr>
          <p:cNvSpPr/>
          <p:nvPr/>
        </p:nvSpPr>
        <p:spPr>
          <a:xfrm>
            <a:off x="1453743" y="2413878"/>
            <a:ext cx="2044666" cy="1021491"/>
          </a:xfrm>
          <a:custGeom>
            <a:avLst/>
            <a:gdLst>
              <a:gd name="connsiteX0" fmla="*/ 1022333 w 2044666"/>
              <a:gd name="connsiteY0" fmla="*/ 0 h 1021491"/>
              <a:gd name="connsiteX1" fmla="*/ 2039433 w 2044666"/>
              <a:gd name="connsiteY1" fmla="*/ 917846 h 1021491"/>
              <a:gd name="connsiteX2" fmla="*/ 2044666 w 2044666"/>
              <a:gd name="connsiteY2" fmla="*/ 1021491 h 1021491"/>
              <a:gd name="connsiteX3" fmla="*/ 1986288 w 2044666"/>
              <a:gd name="connsiteY3" fmla="*/ 1021491 h 1021491"/>
              <a:gd name="connsiteX4" fmla="*/ 1981356 w 2044666"/>
              <a:gd name="connsiteY4" fmla="*/ 923815 h 1021491"/>
              <a:gd name="connsiteX5" fmla="*/ 1022333 w 2044666"/>
              <a:gd name="connsiteY5" fmla="*/ 58378 h 1021491"/>
              <a:gd name="connsiteX6" fmla="*/ 63310 w 2044666"/>
              <a:gd name="connsiteY6" fmla="*/ 923815 h 1021491"/>
              <a:gd name="connsiteX7" fmla="*/ 58378 w 2044666"/>
              <a:gd name="connsiteY7" fmla="*/ 1021491 h 1021491"/>
              <a:gd name="connsiteX8" fmla="*/ 0 w 2044666"/>
              <a:gd name="connsiteY8" fmla="*/ 1021491 h 1021491"/>
              <a:gd name="connsiteX9" fmla="*/ 5233 w 2044666"/>
              <a:gd name="connsiteY9" fmla="*/ 917846 h 1021491"/>
              <a:gd name="connsiteX10" fmla="*/ 1022333 w 2044666"/>
              <a:gd name="connsiteY10" fmla="*/ 0 h 10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4666" h="1021491">
                <a:moveTo>
                  <a:pt x="1022333" y="0"/>
                </a:moveTo>
                <a:cubicBezTo>
                  <a:pt x="1551687" y="0"/>
                  <a:pt x="1987077" y="402305"/>
                  <a:pt x="2039433" y="917846"/>
                </a:cubicBezTo>
                <a:lnTo>
                  <a:pt x="2044666" y="1021491"/>
                </a:lnTo>
                <a:lnTo>
                  <a:pt x="1986288" y="1021491"/>
                </a:lnTo>
                <a:lnTo>
                  <a:pt x="1981356" y="923815"/>
                </a:lnTo>
                <a:cubicBezTo>
                  <a:pt x="1931990" y="437712"/>
                  <a:pt x="1521460" y="58378"/>
                  <a:pt x="1022333" y="58378"/>
                </a:cubicBezTo>
                <a:cubicBezTo>
                  <a:pt x="523206" y="58378"/>
                  <a:pt x="112677" y="437712"/>
                  <a:pt x="63310" y="923815"/>
                </a:cubicBezTo>
                <a:lnTo>
                  <a:pt x="58378" y="1021491"/>
                </a:lnTo>
                <a:lnTo>
                  <a:pt x="0" y="1021491"/>
                </a:lnTo>
                <a:lnTo>
                  <a:pt x="5233" y="917846"/>
                </a:lnTo>
                <a:cubicBezTo>
                  <a:pt x="57589" y="402305"/>
                  <a:pt x="492979" y="0"/>
                  <a:pt x="1022333" y="0"/>
                </a:cubicBezTo>
                <a:close/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EB475-98C7-4210-87A9-B6FEE5BDF85F}"/>
              </a:ext>
            </a:extLst>
          </p:cNvPr>
          <p:cNvSpPr/>
          <p:nvPr/>
        </p:nvSpPr>
        <p:spPr>
          <a:xfrm flipV="1">
            <a:off x="3439611" y="3418561"/>
            <a:ext cx="2044666" cy="1021491"/>
          </a:xfrm>
          <a:custGeom>
            <a:avLst/>
            <a:gdLst>
              <a:gd name="connsiteX0" fmla="*/ 1022333 w 2044666"/>
              <a:gd name="connsiteY0" fmla="*/ 0 h 1021491"/>
              <a:gd name="connsiteX1" fmla="*/ 2039433 w 2044666"/>
              <a:gd name="connsiteY1" fmla="*/ 917846 h 1021491"/>
              <a:gd name="connsiteX2" fmla="*/ 2044666 w 2044666"/>
              <a:gd name="connsiteY2" fmla="*/ 1021491 h 1021491"/>
              <a:gd name="connsiteX3" fmla="*/ 1986288 w 2044666"/>
              <a:gd name="connsiteY3" fmla="*/ 1021491 h 1021491"/>
              <a:gd name="connsiteX4" fmla="*/ 1981356 w 2044666"/>
              <a:gd name="connsiteY4" fmla="*/ 923815 h 1021491"/>
              <a:gd name="connsiteX5" fmla="*/ 1022333 w 2044666"/>
              <a:gd name="connsiteY5" fmla="*/ 58378 h 1021491"/>
              <a:gd name="connsiteX6" fmla="*/ 63310 w 2044666"/>
              <a:gd name="connsiteY6" fmla="*/ 923815 h 1021491"/>
              <a:gd name="connsiteX7" fmla="*/ 58378 w 2044666"/>
              <a:gd name="connsiteY7" fmla="*/ 1021491 h 1021491"/>
              <a:gd name="connsiteX8" fmla="*/ 0 w 2044666"/>
              <a:gd name="connsiteY8" fmla="*/ 1021491 h 1021491"/>
              <a:gd name="connsiteX9" fmla="*/ 5233 w 2044666"/>
              <a:gd name="connsiteY9" fmla="*/ 917846 h 1021491"/>
              <a:gd name="connsiteX10" fmla="*/ 1022333 w 2044666"/>
              <a:gd name="connsiteY10" fmla="*/ 0 h 10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4666" h="1021491">
                <a:moveTo>
                  <a:pt x="1022333" y="0"/>
                </a:moveTo>
                <a:cubicBezTo>
                  <a:pt x="1551687" y="0"/>
                  <a:pt x="1987077" y="402305"/>
                  <a:pt x="2039433" y="917846"/>
                </a:cubicBezTo>
                <a:lnTo>
                  <a:pt x="2044666" y="1021491"/>
                </a:lnTo>
                <a:lnTo>
                  <a:pt x="1986288" y="1021491"/>
                </a:lnTo>
                <a:lnTo>
                  <a:pt x="1981356" y="923815"/>
                </a:lnTo>
                <a:cubicBezTo>
                  <a:pt x="1931990" y="437712"/>
                  <a:pt x="1521460" y="58378"/>
                  <a:pt x="1022333" y="58378"/>
                </a:cubicBezTo>
                <a:cubicBezTo>
                  <a:pt x="523206" y="58378"/>
                  <a:pt x="112677" y="437712"/>
                  <a:pt x="63310" y="923815"/>
                </a:cubicBezTo>
                <a:lnTo>
                  <a:pt x="58378" y="1021491"/>
                </a:lnTo>
                <a:lnTo>
                  <a:pt x="0" y="1021491"/>
                </a:lnTo>
                <a:lnTo>
                  <a:pt x="5233" y="917846"/>
                </a:lnTo>
                <a:cubicBezTo>
                  <a:pt x="57589" y="402305"/>
                  <a:pt x="492979" y="0"/>
                  <a:pt x="1022333" y="0"/>
                </a:cubicBezTo>
                <a:close/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F62AF4-E528-4739-BB23-697908E5AA74}"/>
              </a:ext>
            </a:extLst>
          </p:cNvPr>
          <p:cNvSpPr/>
          <p:nvPr/>
        </p:nvSpPr>
        <p:spPr>
          <a:xfrm>
            <a:off x="5425555" y="2405474"/>
            <a:ext cx="2044666" cy="1021491"/>
          </a:xfrm>
          <a:custGeom>
            <a:avLst/>
            <a:gdLst>
              <a:gd name="connsiteX0" fmla="*/ 1022333 w 2044666"/>
              <a:gd name="connsiteY0" fmla="*/ 0 h 1021491"/>
              <a:gd name="connsiteX1" fmla="*/ 2039433 w 2044666"/>
              <a:gd name="connsiteY1" fmla="*/ 917846 h 1021491"/>
              <a:gd name="connsiteX2" fmla="*/ 2044666 w 2044666"/>
              <a:gd name="connsiteY2" fmla="*/ 1021491 h 1021491"/>
              <a:gd name="connsiteX3" fmla="*/ 1986288 w 2044666"/>
              <a:gd name="connsiteY3" fmla="*/ 1021491 h 1021491"/>
              <a:gd name="connsiteX4" fmla="*/ 1981356 w 2044666"/>
              <a:gd name="connsiteY4" fmla="*/ 923815 h 1021491"/>
              <a:gd name="connsiteX5" fmla="*/ 1022333 w 2044666"/>
              <a:gd name="connsiteY5" fmla="*/ 58378 h 1021491"/>
              <a:gd name="connsiteX6" fmla="*/ 63310 w 2044666"/>
              <a:gd name="connsiteY6" fmla="*/ 923815 h 1021491"/>
              <a:gd name="connsiteX7" fmla="*/ 58378 w 2044666"/>
              <a:gd name="connsiteY7" fmla="*/ 1021491 h 1021491"/>
              <a:gd name="connsiteX8" fmla="*/ 0 w 2044666"/>
              <a:gd name="connsiteY8" fmla="*/ 1021491 h 1021491"/>
              <a:gd name="connsiteX9" fmla="*/ 5233 w 2044666"/>
              <a:gd name="connsiteY9" fmla="*/ 917846 h 1021491"/>
              <a:gd name="connsiteX10" fmla="*/ 1022333 w 2044666"/>
              <a:gd name="connsiteY10" fmla="*/ 0 h 10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4666" h="1021491">
                <a:moveTo>
                  <a:pt x="1022333" y="0"/>
                </a:moveTo>
                <a:cubicBezTo>
                  <a:pt x="1551687" y="0"/>
                  <a:pt x="1987077" y="402305"/>
                  <a:pt x="2039433" y="917846"/>
                </a:cubicBezTo>
                <a:lnTo>
                  <a:pt x="2044666" y="1021491"/>
                </a:lnTo>
                <a:lnTo>
                  <a:pt x="1986288" y="1021491"/>
                </a:lnTo>
                <a:lnTo>
                  <a:pt x="1981356" y="923815"/>
                </a:lnTo>
                <a:cubicBezTo>
                  <a:pt x="1931990" y="437712"/>
                  <a:pt x="1521460" y="58378"/>
                  <a:pt x="1022333" y="58378"/>
                </a:cubicBezTo>
                <a:cubicBezTo>
                  <a:pt x="523206" y="58378"/>
                  <a:pt x="112677" y="437712"/>
                  <a:pt x="63310" y="923815"/>
                </a:cubicBezTo>
                <a:lnTo>
                  <a:pt x="58378" y="1021491"/>
                </a:lnTo>
                <a:lnTo>
                  <a:pt x="0" y="1021491"/>
                </a:lnTo>
                <a:lnTo>
                  <a:pt x="5233" y="917846"/>
                </a:lnTo>
                <a:cubicBezTo>
                  <a:pt x="57589" y="402305"/>
                  <a:pt x="492979" y="0"/>
                  <a:pt x="1022333" y="0"/>
                </a:cubicBezTo>
                <a:close/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FF8C5C-2524-485A-8388-A4C3B6F76EC5}"/>
              </a:ext>
            </a:extLst>
          </p:cNvPr>
          <p:cNvGrpSpPr/>
          <p:nvPr/>
        </p:nvGrpSpPr>
        <p:grpSpPr>
          <a:xfrm>
            <a:off x="1395151" y="3311691"/>
            <a:ext cx="204395" cy="204395"/>
            <a:chOff x="2904565" y="1215614"/>
            <a:chExt cx="914400" cy="9144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4E5CB2-E875-47A2-8ED5-73B657D3E5B9}"/>
                </a:ext>
              </a:extLst>
            </p:cNvPr>
            <p:cNvSpPr/>
            <p:nvPr/>
          </p:nvSpPr>
          <p:spPr>
            <a:xfrm>
              <a:off x="2904565" y="1215614"/>
              <a:ext cx="914400" cy="914400"/>
            </a:xfrm>
            <a:prstGeom prst="ellipse">
              <a:avLst/>
            </a:prstGeom>
            <a:noFill/>
            <a:ln w="2857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FC1BA90-C533-4548-8C82-9A017DEA8B87}"/>
                </a:ext>
              </a:extLst>
            </p:cNvPr>
            <p:cNvSpPr/>
            <p:nvPr/>
          </p:nvSpPr>
          <p:spPr>
            <a:xfrm>
              <a:off x="3017025" y="1328074"/>
              <a:ext cx="689480" cy="6894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B55010-B867-45D9-8809-86BBBD6370C4}"/>
              </a:ext>
            </a:extLst>
          </p:cNvPr>
          <p:cNvGrpSpPr/>
          <p:nvPr/>
        </p:nvGrpSpPr>
        <p:grpSpPr>
          <a:xfrm>
            <a:off x="3368949" y="3311691"/>
            <a:ext cx="204395" cy="204395"/>
            <a:chOff x="2904565" y="1215614"/>
            <a:chExt cx="914400" cy="9144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934FD70-0978-4D7B-B903-95FAE27DA119}"/>
                </a:ext>
              </a:extLst>
            </p:cNvPr>
            <p:cNvSpPr/>
            <p:nvPr/>
          </p:nvSpPr>
          <p:spPr>
            <a:xfrm>
              <a:off x="2904565" y="1215614"/>
              <a:ext cx="914400" cy="914400"/>
            </a:xfrm>
            <a:prstGeom prst="ellipse">
              <a:avLst/>
            </a:prstGeom>
            <a:noFill/>
            <a:ln w="2857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BE1503-E4E2-4581-92D0-29C25BE7B1F5}"/>
                </a:ext>
              </a:extLst>
            </p:cNvPr>
            <p:cNvSpPr/>
            <p:nvPr/>
          </p:nvSpPr>
          <p:spPr>
            <a:xfrm>
              <a:off x="3017025" y="1328074"/>
              <a:ext cx="689480" cy="689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5F72AA-BF03-488C-BAEA-4FCABB31D4DB}"/>
              </a:ext>
            </a:extLst>
          </p:cNvPr>
          <p:cNvGrpSpPr/>
          <p:nvPr/>
        </p:nvGrpSpPr>
        <p:grpSpPr>
          <a:xfrm>
            <a:off x="5351260" y="3311817"/>
            <a:ext cx="204395" cy="204395"/>
            <a:chOff x="2904565" y="1215614"/>
            <a:chExt cx="914400" cy="914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F52CD97-5248-40D7-B5EB-5BFAC9D6AADD}"/>
                </a:ext>
              </a:extLst>
            </p:cNvPr>
            <p:cNvSpPr/>
            <p:nvPr/>
          </p:nvSpPr>
          <p:spPr>
            <a:xfrm>
              <a:off x="2904565" y="1215614"/>
              <a:ext cx="914400" cy="914400"/>
            </a:xfrm>
            <a:prstGeom prst="ellipse">
              <a:avLst/>
            </a:prstGeom>
            <a:noFill/>
            <a:ln w="2857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0115F4-C05F-4344-9DF8-A3086444C0D5}"/>
                </a:ext>
              </a:extLst>
            </p:cNvPr>
            <p:cNvSpPr/>
            <p:nvPr/>
          </p:nvSpPr>
          <p:spPr>
            <a:xfrm>
              <a:off x="3017025" y="1328074"/>
              <a:ext cx="689480" cy="6894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347549-CCED-416B-84E8-2DA6E8B945B3}"/>
              </a:ext>
            </a:extLst>
          </p:cNvPr>
          <p:cNvGrpSpPr/>
          <p:nvPr/>
        </p:nvGrpSpPr>
        <p:grpSpPr>
          <a:xfrm>
            <a:off x="7335143" y="3313613"/>
            <a:ext cx="204395" cy="204395"/>
            <a:chOff x="2904565" y="1215614"/>
            <a:chExt cx="914400" cy="9144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F1C8E2-BB00-4B66-BA43-028992B78C66}"/>
                </a:ext>
              </a:extLst>
            </p:cNvPr>
            <p:cNvSpPr/>
            <p:nvPr/>
          </p:nvSpPr>
          <p:spPr>
            <a:xfrm>
              <a:off x="2904565" y="1215614"/>
              <a:ext cx="914400" cy="914400"/>
            </a:xfrm>
            <a:prstGeom prst="ellipse">
              <a:avLst/>
            </a:prstGeom>
            <a:noFill/>
            <a:ln w="2857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DECA14F-C629-42ED-8749-2FA66DB78287}"/>
                </a:ext>
              </a:extLst>
            </p:cNvPr>
            <p:cNvSpPr/>
            <p:nvPr/>
          </p:nvSpPr>
          <p:spPr>
            <a:xfrm>
              <a:off x="3017025" y="1328074"/>
              <a:ext cx="689480" cy="6894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A2D989-7999-42DA-846C-212DE204DD26}"/>
              </a:ext>
            </a:extLst>
          </p:cNvPr>
          <p:cNvGrpSpPr/>
          <p:nvPr/>
        </p:nvGrpSpPr>
        <p:grpSpPr>
          <a:xfrm>
            <a:off x="1680125" y="2601684"/>
            <a:ext cx="1654629" cy="1654629"/>
            <a:chOff x="1680125" y="2601684"/>
            <a:chExt cx="1654629" cy="16546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203DF7-65A9-4A0D-B3E2-BC7111148A60}"/>
                </a:ext>
              </a:extLst>
            </p:cNvPr>
            <p:cNvSpPr/>
            <p:nvPr/>
          </p:nvSpPr>
          <p:spPr>
            <a:xfrm>
              <a:off x="1680125" y="2601684"/>
              <a:ext cx="1654629" cy="16546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52544A-833D-46A7-AEB9-7A377415A2A0}"/>
                </a:ext>
              </a:extLst>
            </p:cNvPr>
            <p:cNvSpPr txBox="1"/>
            <p:nvPr/>
          </p:nvSpPr>
          <p:spPr>
            <a:xfrm rot="19545673">
              <a:off x="1925953" y="2773535"/>
              <a:ext cx="1130944" cy="60280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630793"/>
                </a:avLst>
              </a:prstTxWarp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Oswald" panose="02000503000000000000" pitchFamily="2" charset="0"/>
                </a:rPr>
                <a:t>STEP 01</a:t>
              </a:r>
            </a:p>
          </p:txBody>
        </p:sp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2F3892D3-F554-4E34-818B-DB850F151D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6" t="3640" r="7696" b="19223"/>
            <a:stretch/>
          </p:blipFill>
          <p:spPr>
            <a:xfrm>
              <a:off x="2144552" y="3066814"/>
              <a:ext cx="811846" cy="73710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B8DE57-91B3-42A1-B27E-5A314A0151D8}"/>
              </a:ext>
            </a:extLst>
          </p:cNvPr>
          <p:cNvGrpSpPr/>
          <p:nvPr/>
        </p:nvGrpSpPr>
        <p:grpSpPr>
          <a:xfrm>
            <a:off x="3657217" y="2551244"/>
            <a:ext cx="1654629" cy="1654629"/>
            <a:chOff x="3657217" y="2551244"/>
            <a:chExt cx="1654629" cy="165462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19ABE5-CD40-419C-B22C-6A6E0FB9E5EB}"/>
                </a:ext>
              </a:extLst>
            </p:cNvPr>
            <p:cNvSpPr/>
            <p:nvPr/>
          </p:nvSpPr>
          <p:spPr>
            <a:xfrm>
              <a:off x="3657217" y="2551244"/>
              <a:ext cx="1654629" cy="16546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43A64D-4C72-4F3F-9B19-718899676696}"/>
                </a:ext>
              </a:extLst>
            </p:cNvPr>
            <p:cNvSpPr txBox="1"/>
            <p:nvPr/>
          </p:nvSpPr>
          <p:spPr>
            <a:xfrm rot="19545673">
              <a:off x="3907232" y="2775444"/>
              <a:ext cx="1130944" cy="60280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630793"/>
                </a:avLst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Oswald" panose="02000503000000000000" pitchFamily="2" charset="0"/>
                </a:rPr>
                <a:t>STEP 02</a:t>
              </a:r>
            </a:p>
          </p:txBody>
        </p:sp>
        <p:pic>
          <p:nvPicPr>
            <p:cNvPr id="43" name="Picture 42" descr="A close up of a logo&#10;&#10;Description automatically generated">
              <a:extLst>
                <a:ext uri="{FF2B5EF4-FFF2-40B4-BE49-F238E27FC236}">
                  <a16:creationId xmlns:a16="http://schemas.microsoft.com/office/drawing/2014/main" id="{FBCD3E10-B8D3-4381-9B10-1CE3CDCB8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4" t="3639" r="8734" b="16111"/>
            <a:stretch/>
          </p:blipFill>
          <p:spPr>
            <a:xfrm>
              <a:off x="4172159" y="3099587"/>
              <a:ext cx="684971" cy="67156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52E207-7362-4BD8-A69C-0ED543B62C7F}"/>
              </a:ext>
            </a:extLst>
          </p:cNvPr>
          <p:cNvGrpSpPr/>
          <p:nvPr/>
        </p:nvGrpSpPr>
        <p:grpSpPr>
          <a:xfrm>
            <a:off x="5624972" y="2634913"/>
            <a:ext cx="1654629" cy="1654629"/>
            <a:chOff x="5624972" y="2634913"/>
            <a:chExt cx="1654629" cy="165462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41A0A7-6222-40F4-9C77-4C2304069083}"/>
                </a:ext>
              </a:extLst>
            </p:cNvPr>
            <p:cNvSpPr/>
            <p:nvPr/>
          </p:nvSpPr>
          <p:spPr>
            <a:xfrm>
              <a:off x="5624972" y="2634913"/>
              <a:ext cx="1654629" cy="16546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55DAF6-E325-49B2-AC99-CFBCAFDD9C95}"/>
                </a:ext>
              </a:extLst>
            </p:cNvPr>
            <p:cNvSpPr txBox="1"/>
            <p:nvPr/>
          </p:nvSpPr>
          <p:spPr>
            <a:xfrm rot="19545673">
              <a:off x="5888511" y="2777353"/>
              <a:ext cx="1130944" cy="60280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630793"/>
                </a:avLst>
              </a:prstTxWarp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  <a:latin typeface="Oswald" panose="02000503000000000000" pitchFamily="2" charset="0"/>
                </a:rPr>
                <a:t>STEP 03</a:t>
              </a:r>
            </a:p>
          </p:txBody>
        </p:sp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E663D35B-A707-4498-969E-E5E66F136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4" t="5796" r="11408" b="19224"/>
            <a:stretch/>
          </p:blipFill>
          <p:spPr>
            <a:xfrm>
              <a:off x="6096000" y="3045229"/>
              <a:ext cx="794715" cy="780278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707A21-6501-45C7-A2E0-BEB1F87BD176}"/>
              </a:ext>
            </a:extLst>
          </p:cNvPr>
          <p:cNvGrpSpPr/>
          <p:nvPr/>
        </p:nvGrpSpPr>
        <p:grpSpPr>
          <a:xfrm>
            <a:off x="5520593" y="1706525"/>
            <a:ext cx="1951096" cy="5452777"/>
            <a:chOff x="1482169" y="1818881"/>
            <a:chExt cx="1951096" cy="545277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B1F77D-F3BB-4245-8F82-E183A3D15DA4}"/>
                </a:ext>
              </a:extLst>
            </p:cNvPr>
            <p:cNvSpPr txBox="1"/>
            <p:nvPr/>
          </p:nvSpPr>
          <p:spPr>
            <a:xfrm>
              <a:off x="1482169" y="1818881"/>
              <a:ext cx="1818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9900"/>
                  </a:solidFill>
                </a:rPr>
                <a:t>Sales &amp; Estimating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22B0D5-0448-4C0D-B4BE-D0A11715E586}"/>
                </a:ext>
              </a:extLst>
            </p:cNvPr>
            <p:cNvSpPr txBox="1"/>
            <p:nvPr/>
          </p:nvSpPr>
          <p:spPr>
            <a:xfrm>
              <a:off x="1511723" y="4378558"/>
              <a:ext cx="1921542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This is the cornerstone of profitability. Sales is not a complicated or mysterious process. Following a consistent process will bring more consistent results. Do you understand why your customers are buying? Are you able to quickly dis-qualify non-buyers?</a:t>
              </a: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algn="just"/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96E956-5AF4-4370-9C8B-DBBDD94E4FF9}"/>
              </a:ext>
            </a:extLst>
          </p:cNvPr>
          <p:cNvGrpSpPr/>
          <p:nvPr/>
        </p:nvGrpSpPr>
        <p:grpSpPr>
          <a:xfrm>
            <a:off x="3510924" y="1850467"/>
            <a:ext cx="1960712" cy="5172550"/>
            <a:chOff x="1492917" y="1962470"/>
            <a:chExt cx="1960712" cy="517255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CC5AB2-42A6-4486-9705-61E63158C4E8}"/>
                </a:ext>
              </a:extLst>
            </p:cNvPr>
            <p:cNvSpPr txBox="1"/>
            <p:nvPr/>
          </p:nvSpPr>
          <p:spPr>
            <a:xfrm>
              <a:off x="1492917" y="1962470"/>
              <a:ext cx="1818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Marketing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BC94CC-B99A-4CA0-82A7-6A792DED7D50}"/>
                </a:ext>
              </a:extLst>
            </p:cNvPr>
            <p:cNvSpPr txBox="1"/>
            <p:nvPr/>
          </p:nvSpPr>
          <p:spPr>
            <a:xfrm>
              <a:off x="1532087" y="4457364"/>
              <a:ext cx="192154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This is the driving force of your business. A business must have a constant flow of leads that will keep you in the public's eye, and will ultimately be the foundation of your growth. True success is achieved when a business is  marketing.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F860795-8F99-4F7B-8936-BC82D1FDE0F2}"/>
              </a:ext>
            </a:extLst>
          </p:cNvPr>
          <p:cNvGrpSpPr/>
          <p:nvPr/>
        </p:nvGrpSpPr>
        <p:grpSpPr>
          <a:xfrm>
            <a:off x="1457180" y="1711968"/>
            <a:ext cx="1974281" cy="5205649"/>
            <a:chOff x="1459590" y="1823618"/>
            <a:chExt cx="1974281" cy="52056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A4C6273-690A-42D9-8124-912449C35868}"/>
                </a:ext>
              </a:extLst>
            </p:cNvPr>
            <p:cNvSpPr txBox="1"/>
            <p:nvPr/>
          </p:nvSpPr>
          <p:spPr>
            <a:xfrm>
              <a:off x="1459590" y="1823618"/>
              <a:ext cx="197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Financial Management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F7BBD4-A771-4F1E-95FA-AD29A015668C}"/>
                </a:ext>
              </a:extLst>
            </p:cNvPr>
            <p:cNvSpPr txBox="1"/>
            <p:nvPr/>
          </p:nvSpPr>
          <p:spPr>
            <a:xfrm>
              <a:off x="1497717" y="4351611"/>
              <a:ext cx="192154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Profitable, sustainable growth can only happen with a solid understanding of your numbers. More than just dollars, "Knowing Your Numbers," refers to the meaningful tracking and reviewing of the key financial and non-financial drivers of your business. 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5428B8D-2FD9-4603-840C-40837D7A3252}"/>
              </a:ext>
            </a:extLst>
          </p:cNvPr>
          <p:cNvSpPr txBox="1"/>
          <p:nvPr/>
        </p:nvSpPr>
        <p:spPr>
          <a:xfrm>
            <a:off x="261353" y="263436"/>
            <a:ext cx="2901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BUSINESS GOAL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FE47DA0-A6C8-44D3-B544-8D175C0CD528}"/>
              </a:ext>
            </a:extLst>
          </p:cNvPr>
          <p:cNvGrpSpPr/>
          <p:nvPr/>
        </p:nvGrpSpPr>
        <p:grpSpPr>
          <a:xfrm>
            <a:off x="347133" y="1051378"/>
            <a:ext cx="2609265" cy="67618"/>
            <a:chOff x="226895" y="1051377"/>
            <a:chExt cx="2729503" cy="359237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C36CA58-177E-40AA-AC18-2DEFCBA7F634}"/>
                </a:ext>
              </a:extLst>
            </p:cNvPr>
            <p:cNvSpPr/>
            <p:nvPr/>
          </p:nvSpPr>
          <p:spPr>
            <a:xfrm>
              <a:off x="226895" y="1051377"/>
              <a:ext cx="339705" cy="359237"/>
            </a:xfrm>
            <a:custGeom>
              <a:avLst/>
              <a:gdLst>
                <a:gd name="connsiteX0" fmla="*/ 0 w 339705"/>
                <a:gd name="connsiteY0" fmla="*/ 0 h 359237"/>
                <a:gd name="connsiteX1" fmla="*/ 339705 w 339705"/>
                <a:gd name="connsiteY1" fmla="*/ 0 h 359237"/>
                <a:gd name="connsiteX2" fmla="*/ 339705 w 339705"/>
                <a:gd name="connsiteY2" fmla="*/ 359237 h 359237"/>
                <a:gd name="connsiteX3" fmla="*/ 0 w 339705"/>
                <a:gd name="connsiteY3" fmla="*/ 359237 h 359237"/>
                <a:gd name="connsiteX4" fmla="*/ 0 w 339705"/>
                <a:gd name="connsiteY4" fmla="*/ 0 h 35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705" h="359237">
                  <a:moveTo>
                    <a:pt x="0" y="0"/>
                  </a:moveTo>
                  <a:lnTo>
                    <a:pt x="339705" y="0"/>
                  </a:lnTo>
                  <a:lnTo>
                    <a:pt x="339705" y="359237"/>
                  </a:lnTo>
                  <a:lnTo>
                    <a:pt x="0" y="359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E8DF823-A374-427B-9E3F-98BD80D8D683}"/>
                </a:ext>
              </a:extLst>
            </p:cNvPr>
            <p:cNvSpPr/>
            <p:nvPr/>
          </p:nvSpPr>
          <p:spPr>
            <a:xfrm>
              <a:off x="612319" y="1051377"/>
              <a:ext cx="361229" cy="359237"/>
            </a:xfrm>
            <a:custGeom>
              <a:avLst/>
              <a:gdLst>
                <a:gd name="connsiteX0" fmla="*/ 0 w 361229"/>
                <a:gd name="connsiteY0" fmla="*/ 0 h 359237"/>
                <a:gd name="connsiteX1" fmla="*/ 361229 w 361229"/>
                <a:gd name="connsiteY1" fmla="*/ 0 h 359237"/>
                <a:gd name="connsiteX2" fmla="*/ 361229 w 361229"/>
                <a:gd name="connsiteY2" fmla="*/ 359237 h 359237"/>
                <a:gd name="connsiteX3" fmla="*/ 0 w 361229"/>
                <a:gd name="connsiteY3" fmla="*/ 359237 h 359237"/>
                <a:gd name="connsiteX4" fmla="*/ 0 w 361229"/>
                <a:gd name="connsiteY4" fmla="*/ 0 h 35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29" h="359237">
                  <a:moveTo>
                    <a:pt x="0" y="0"/>
                  </a:moveTo>
                  <a:lnTo>
                    <a:pt x="361229" y="0"/>
                  </a:lnTo>
                  <a:lnTo>
                    <a:pt x="361229" y="359237"/>
                  </a:lnTo>
                  <a:lnTo>
                    <a:pt x="0" y="359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F12CDDE-BA9F-424A-8E22-2F732AC9F502}"/>
                </a:ext>
              </a:extLst>
            </p:cNvPr>
            <p:cNvSpPr/>
            <p:nvPr/>
          </p:nvSpPr>
          <p:spPr>
            <a:xfrm>
              <a:off x="1019267" y="1051377"/>
              <a:ext cx="361229" cy="359237"/>
            </a:xfrm>
            <a:custGeom>
              <a:avLst/>
              <a:gdLst>
                <a:gd name="connsiteX0" fmla="*/ 0 w 361229"/>
                <a:gd name="connsiteY0" fmla="*/ 0 h 359237"/>
                <a:gd name="connsiteX1" fmla="*/ 361229 w 361229"/>
                <a:gd name="connsiteY1" fmla="*/ 0 h 359237"/>
                <a:gd name="connsiteX2" fmla="*/ 361229 w 361229"/>
                <a:gd name="connsiteY2" fmla="*/ 359237 h 359237"/>
                <a:gd name="connsiteX3" fmla="*/ 0 w 361229"/>
                <a:gd name="connsiteY3" fmla="*/ 359237 h 359237"/>
                <a:gd name="connsiteX4" fmla="*/ 0 w 361229"/>
                <a:gd name="connsiteY4" fmla="*/ 0 h 35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29" h="359237">
                  <a:moveTo>
                    <a:pt x="0" y="0"/>
                  </a:moveTo>
                  <a:lnTo>
                    <a:pt x="361229" y="0"/>
                  </a:lnTo>
                  <a:lnTo>
                    <a:pt x="361229" y="359237"/>
                  </a:lnTo>
                  <a:lnTo>
                    <a:pt x="0" y="359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72B772F-8C7F-42EE-A840-A0A5A982D96F}"/>
                </a:ext>
              </a:extLst>
            </p:cNvPr>
            <p:cNvSpPr/>
            <p:nvPr/>
          </p:nvSpPr>
          <p:spPr>
            <a:xfrm>
              <a:off x="1426215" y="1051377"/>
              <a:ext cx="361229" cy="359237"/>
            </a:xfrm>
            <a:custGeom>
              <a:avLst/>
              <a:gdLst>
                <a:gd name="connsiteX0" fmla="*/ 0 w 361229"/>
                <a:gd name="connsiteY0" fmla="*/ 0 h 359237"/>
                <a:gd name="connsiteX1" fmla="*/ 361229 w 361229"/>
                <a:gd name="connsiteY1" fmla="*/ 0 h 359237"/>
                <a:gd name="connsiteX2" fmla="*/ 361229 w 361229"/>
                <a:gd name="connsiteY2" fmla="*/ 359237 h 359237"/>
                <a:gd name="connsiteX3" fmla="*/ 0 w 361229"/>
                <a:gd name="connsiteY3" fmla="*/ 359237 h 359237"/>
                <a:gd name="connsiteX4" fmla="*/ 0 w 361229"/>
                <a:gd name="connsiteY4" fmla="*/ 0 h 35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29" h="359237">
                  <a:moveTo>
                    <a:pt x="0" y="0"/>
                  </a:moveTo>
                  <a:lnTo>
                    <a:pt x="361229" y="0"/>
                  </a:lnTo>
                  <a:lnTo>
                    <a:pt x="361229" y="359237"/>
                  </a:lnTo>
                  <a:lnTo>
                    <a:pt x="0" y="359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22D0E3-53D7-4218-9398-74CAC51FF2D6}"/>
                </a:ext>
              </a:extLst>
            </p:cNvPr>
            <p:cNvSpPr/>
            <p:nvPr/>
          </p:nvSpPr>
          <p:spPr>
            <a:xfrm>
              <a:off x="1833163" y="1051377"/>
              <a:ext cx="361229" cy="359237"/>
            </a:xfrm>
            <a:custGeom>
              <a:avLst/>
              <a:gdLst>
                <a:gd name="connsiteX0" fmla="*/ 0 w 361229"/>
                <a:gd name="connsiteY0" fmla="*/ 0 h 359237"/>
                <a:gd name="connsiteX1" fmla="*/ 361229 w 361229"/>
                <a:gd name="connsiteY1" fmla="*/ 0 h 359237"/>
                <a:gd name="connsiteX2" fmla="*/ 361229 w 361229"/>
                <a:gd name="connsiteY2" fmla="*/ 359237 h 359237"/>
                <a:gd name="connsiteX3" fmla="*/ 0 w 361229"/>
                <a:gd name="connsiteY3" fmla="*/ 359237 h 359237"/>
                <a:gd name="connsiteX4" fmla="*/ 0 w 361229"/>
                <a:gd name="connsiteY4" fmla="*/ 0 h 35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29" h="359237">
                  <a:moveTo>
                    <a:pt x="0" y="0"/>
                  </a:moveTo>
                  <a:lnTo>
                    <a:pt x="361229" y="0"/>
                  </a:lnTo>
                  <a:lnTo>
                    <a:pt x="361229" y="359237"/>
                  </a:lnTo>
                  <a:lnTo>
                    <a:pt x="0" y="359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613C6B3-198D-4ED3-89C6-7227CB76F3DD}"/>
                </a:ext>
              </a:extLst>
            </p:cNvPr>
            <p:cNvSpPr/>
            <p:nvPr/>
          </p:nvSpPr>
          <p:spPr>
            <a:xfrm>
              <a:off x="2240111" y="1051377"/>
              <a:ext cx="361227" cy="359237"/>
            </a:xfrm>
            <a:custGeom>
              <a:avLst/>
              <a:gdLst>
                <a:gd name="connsiteX0" fmla="*/ 0 w 361227"/>
                <a:gd name="connsiteY0" fmla="*/ 0 h 359237"/>
                <a:gd name="connsiteX1" fmla="*/ 361227 w 361227"/>
                <a:gd name="connsiteY1" fmla="*/ 0 h 359237"/>
                <a:gd name="connsiteX2" fmla="*/ 361227 w 361227"/>
                <a:gd name="connsiteY2" fmla="*/ 359237 h 359237"/>
                <a:gd name="connsiteX3" fmla="*/ 0 w 361227"/>
                <a:gd name="connsiteY3" fmla="*/ 359237 h 359237"/>
                <a:gd name="connsiteX4" fmla="*/ 0 w 361227"/>
                <a:gd name="connsiteY4" fmla="*/ 0 h 35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27" h="359237">
                  <a:moveTo>
                    <a:pt x="0" y="0"/>
                  </a:moveTo>
                  <a:lnTo>
                    <a:pt x="361227" y="0"/>
                  </a:lnTo>
                  <a:lnTo>
                    <a:pt x="361227" y="359237"/>
                  </a:lnTo>
                  <a:lnTo>
                    <a:pt x="0" y="359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9B4F5C5-C57E-4989-80D0-82FE9FABAC6D}"/>
                </a:ext>
              </a:extLst>
            </p:cNvPr>
            <p:cNvSpPr/>
            <p:nvPr/>
          </p:nvSpPr>
          <p:spPr>
            <a:xfrm>
              <a:off x="2647056" y="1051377"/>
              <a:ext cx="309342" cy="359237"/>
            </a:xfrm>
            <a:custGeom>
              <a:avLst/>
              <a:gdLst>
                <a:gd name="connsiteX0" fmla="*/ 0 w 309342"/>
                <a:gd name="connsiteY0" fmla="*/ 0 h 359237"/>
                <a:gd name="connsiteX1" fmla="*/ 309342 w 309342"/>
                <a:gd name="connsiteY1" fmla="*/ 0 h 359237"/>
                <a:gd name="connsiteX2" fmla="*/ 309342 w 309342"/>
                <a:gd name="connsiteY2" fmla="*/ 359237 h 359237"/>
                <a:gd name="connsiteX3" fmla="*/ 0 w 309342"/>
                <a:gd name="connsiteY3" fmla="*/ 359237 h 359237"/>
                <a:gd name="connsiteX4" fmla="*/ 0 w 309342"/>
                <a:gd name="connsiteY4" fmla="*/ 0 h 35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42" h="359237">
                  <a:moveTo>
                    <a:pt x="0" y="0"/>
                  </a:moveTo>
                  <a:lnTo>
                    <a:pt x="309342" y="0"/>
                  </a:lnTo>
                  <a:lnTo>
                    <a:pt x="309342" y="359237"/>
                  </a:lnTo>
                  <a:lnTo>
                    <a:pt x="0" y="359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15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3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1726476" y="-4042"/>
            <a:ext cx="87390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Customer Classification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5979" y="644454"/>
            <a:ext cx="6800045" cy="3124153"/>
            <a:chOff x="1189081" y="644453"/>
            <a:chExt cx="6800045" cy="3124153"/>
          </a:xfrm>
        </p:grpSpPr>
        <p:grpSp>
          <p:nvGrpSpPr>
            <p:cNvPr id="60" name="Group 59"/>
            <p:cNvGrpSpPr/>
            <p:nvPr/>
          </p:nvGrpSpPr>
          <p:grpSpPr>
            <a:xfrm>
              <a:off x="1189081" y="644453"/>
              <a:ext cx="2228045" cy="3124153"/>
              <a:chOff x="492395" y="687993"/>
              <a:chExt cx="2228045" cy="312415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92395" y="1024359"/>
                <a:ext cx="2228045" cy="2787787"/>
              </a:xfrm>
              <a:prstGeom prst="rect">
                <a:avLst/>
              </a:prstGeom>
              <a:solidFill>
                <a:srgbClr val="F3D9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91"/>
              <p:cNvSpPr txBox="1"/>
              <p:nvPr/>
            </p:nvSpPr>
            <p:spPr>
              <a:xfrm>
                <a:off x="524781" y="1310988"/>
                <a:ext cx="2163272" cy="2246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These are the customers who buy products for low price.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They tend to switch brands  more often than not based on promotions available.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They are buying daily based goods more than durable goods.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92588" y="687993"/>
                <a:ext cx="2227658" cy="282948"/>
                <a:chOff x="-843534" y="1392843"/>
                <a:chExt cx="2227658" cy="282948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 rot="5400000">
                  <a:off x="128821" y="420488"/>
                  <a:ext cx="282948" cy="2227658"/>
                  <a:chOff x="128821" y="420488"/>
                  <a:chExt cx="282948" cy="2227658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208513" y="420488"/>
                    <a:ext cx="123602" cy="2227658"/>
                  </a:xfrm>
                  <a:prstGeom prst="rect">
                    <a:avLst/>
                  </a:prstGeom>
                  <a:solidFill>
                    <a:srgbClr val="C849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accent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 rot="16200000">
                    <a:off x="128821" y="1392843"/>
                    <a:ext cx="282948" cy="282948"/>
                  </a:xfrm>
                  <a:prstGeom prst="ellipse">
                    <a:avLst/>
                  </a:prstGeom>
                  <a:solidFill>
                    <a:srgbClr val="C8495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106"/>
                <p:cNvSpPr txBox="1"/>
                <p:nvPr/>
              </p:nvSpPr>
              <p:spPr>
                <a:xfrm>
                  <a:off x="90178" y="1404130"/>
                  <a:ext cx="360234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01</a:t>
                  </a: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3475081" y="644453"/>
              <a:ext cx="2228045" cy="3124153"/>
              <a:chOff x="492395" y="687993"/>
              <a:chExt cx="2228045" cy="3124153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92395" y="1024359"/>
                <a:ext cx="2228045" cy="2787787"/>
              </a:xfrm>
              <a:prstGeom prst="rect">
                <a:avLst/>
              </a:prstGeom>
              <a:solidFill>
                <a:srgbClr val="D3EAE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91"/>
              <p:cNvSpPr txBox="1"/>
              <p:nvPr/>
            </p:nvSpPr>
            <p:spPr>
              <a:xfrm>
                <a:off x="524781" y="1203266"/>
                <a:ext cx="2163272" cy="2462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These are the customers who are more loyal to brands.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They are loyal to that brand because of either price or promotional offers offered.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These customers tend to buy products in a particular price range.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endParaRPr lang="en-US" sz="1400" dirty="0">
                  <a:solidFill>
                    <a:srgbClr val="40404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92588" y="687993"/>
                <a:ext cx="2227658" cy="282948"/>
                <a:chOff x="-843534" y="1392843"/>
                <a:chExt cx="2227658" cy="282948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 rot="5400000">
                  <a:off x="128821" y="420488"/>
                  <a:ext cx="282948" cy="2227658"/>
                  <a:chOff x="128821" y="420488"/>
                  <a:chExt cx="282948" cy="2227658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208513" y="420488"/>
                    <a:ext cx="123602" cy="2227658"/>
                  </a:xfrm>
                  <a:prstGeom prst="rect">
                    <a:avLst/>
                  </a:prstGeom>
                  <a:solidFill>
                    <a:srgbClr val="2655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accent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 rot="16200000">
                    <a:off x="128821" y="1392843"/>
                    <a:ext cx="282948" cy="282948"/>
                  </a:xfrm>
                  <a:prstGeom prst="ellipse">
                    <a:avLst/>
                  </a:prstGeom>
                  <a:solidFill>
                    <a:srgbClr val="26555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106"/>
                <p:cNvSpPr txBox="1"/>
                <p:nvPr/>
              </p:nvSpPr>
              <p:spPr>
                <a:xfrm>
                  <a:off x="90178" y="1404130"/>
                  <a:ext cx="360234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02</a:t>
                  </a:r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5761081" y="644453"/>
              <a:ext cx="2228045" cy="3124153"/>
              <a:chOff x="492395" y="687993"/>
              <a:chExt cx="2228045" cy="312415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92395" y="1024359"/>
                <a:ext cx="2228045" cy="2787787"/>
              </a:xfrm>
              <a:prstGeom prst="rect">
                <a:avLst/>
              </a:prstGeom>
              <a:solidFill>
                <a:srgbClr val="DCE5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91"/>
              <p:cNvSpPr txBox="1"/>
              <p:nvPr/>
            </p:nvSpPr>
            <p:spPr>
              <a:xfrm>
                <a:off x="524781" y="1095546"/>
                <a:ext cx="2163272" cy="267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400" kern="0" dirty="0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These are the customers who are mindful about what about to purchase and when to purchase.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400" kern="0" dirty="0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These customers who understand a product, it’s features, capabilities &amp; limitations.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400" kern="0" dirty="0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They tend to buy products that provide better offer.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endParaRPr lang="en-US" sz="1400" dirty="0">
                  <a:solidFill>
                    <a:srgbClr val="40404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92588" y="687993"/>
                <a:ext cx="2227658" cy="282948"/>
                <a:chOff x="-843534" y="1392843"/>
                <a:chExt cx="2227658" cy="282948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 rot="5400000">
                  <a:off x="128821" y="420488"/>
                  <a:ext cx="282948" cy="2227658"/>
                  <a:chOff x="128821" y="420488"/>
                  <a:chExt cx="282948" cy="2227658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208513" y="420488"/>
                    <a:ext cx="123602" cy="2227658"/>
                  </a:xfrm>
                  <a:prstGeom prst="rect">
                    <a:avLst/>
                  </a:prstGeom>
                  <a:solidFill>
                    <a:srgbClr val="2F4C7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accent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 rot="16200000">
                    <a:off x="128821" y="1392843"/>
                    <a:ext cx="282948" cy="282948"/>
                  </a:xfrm>
                  <a:prstGeom prst="ellipse">
                    <a:avLst/>
                  </a:prstGeom>
                  <a:solidFill>
                    <a:srgbClr val="2F4C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4" name="TextBox 106"/>
                <p:cNvSpPr txBox="1"/>
                <p:nvPr/>
              </p:nvSpPr>
              <p:spPr>
                <a:xfrm>
                  <a:off x="90178" y="1404130"/>
                  <a:ext cx="360234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03</a:t>
                  </a:r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1519556" y="3856757"/>
            <a:ext cx="9155252" cy="3012014"/>
            <a:chOff x="-4444" y="3856757"/>
            <a:chExt cx="9155252" cy="3012014"/>
          </a:xfrm>
        </p:grpSpPr>
        <p:grpSp>
          <p:nvGrpSpPr>
            <p:cNvPr id="42" name="Group 41"/>
            <p:cNvGrpSpPr/>
            <p:nvPr/>
          </p:nvGrpSpPr>
          <p:grpSpPr>
            <a:xfrm>
              <a:off x="-4444" y="3856757"/>
              <a:ext cx="9155252" cy="3012014"/>
              <a:chOff x="-4444" y="3856757"/>
              <a:chExt cx="9155252" cy="3012014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-4444" y="3856757"/>
                <a:ext cx="4623321" cy="3006143"/>
              </a:xfrm>
              <a:custGeom>
                <a:avLst/>
                <a:gdLst>
                  <a:gd name="connsiteX0" fmla="*/ 4623321 w 4623321"/>
                  <a:gd name="connsiteY0" fmla="*/ 0 h 3006143"/>
                  <a:gd name="connsiteX1" fmla="*/ 2227943 w 4623321"/>
                  <a:gd name="connsiteY1" fmla="*/ 3006143 h 3006143"/>
                  <a:gd name="connsiteX2" fmla="*/ 0 w 4623321"/>
                  <a:gd name="connsiteY2" fmla="*/ 3004517 h 3006143"/>
                  <a:gd name="connsiteX3" fmla="*/ 0 w 4623321"/>
                  <a:gd name="connsiteY3" fmla="*/ 1821779 h 3006143"/>
                  <a:gd name="connsiteX4" fmla="*/ 4623321 w 4623321"/>
                  <a:gd name="connsiteY4" fmla="*/ 0 h 300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3321" h="3006143">
                    <a:moveTo>
                      <a:pt x="4623321" y="0"/>
                    </a:moveTo>
                    <a:lnTo>
                      <a:pt x="2227943" y="3006143"/>
                    </a:lnTo>
                    <a:lnTo>
                      <a:pt x="0" y="3004517"/>
                    </a:lnTo>
                    <a:lnTo>
                      <a:pt x="0" y="1821779"/>
                    </a:lnTo>
                    <a:lnTo>
                      <a:pt x="462332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618876" y="3856758"/>
                <a:ext cx="4531932" cy="3011200"/>
              </a:xfrm>
              <a:custGeom>
                <a:avLst/>
                <a:gdLst>
                  <a:gd name="connsiteX0" fmla="*/ 0 w 4531932"/>
                  <a:gd name="connsiteY0" fmla="*/ 0 h 3011200"/>
                  <a:gd name="connsiteX1" fmla="*/ 4531932 w 4531932"/>
                  <a:gd name="connsiteY1" fmla="*/ 1776820 h 3011200"/>
                  <a:gd name="connsiteX2" fmla="*/ 4531932 w 4531932"/>
                  <a:gd name="connsiteY2" fmla="*/ 3011200 h 3011200"/>
                  <a:gd name="connsiteX3" fmla="*/ 2166653 w 4531932"/>
                  <a:gd name="connsiteY3" fmla="*/ 3009473 h 3011200"/>
                  <a:gd name="connsiteX4" fmla="*/ 0 w 4531932"/>
                  <a:gd name="connsiteY4" fmla="*/ 0 h 30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31932" h="3011200">
                    <a:moveTo>
                      <a:pt x="0" y="0"/>
                    </a:moveTo>
                    <a:lnTo>
                      <a:pt x="4531932" y="1776820"/>
                    </a:lnTo>
                    <a:lnTo>
                      <a:pt x="4531932" y="3011200"/>
                    </a:lnTo>
                    <a:lnTo>
                      <a:pt x="2166653" y="30094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-4444" y="4590101"/>
                <a:ext cx="3430475" cy="2277084"/>
                <a:chOff x="-4444" y="4590101"/>
                <a:chExt cx="3430475" cy="2277084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1282660" y="4994728"/>
                  <a:ext cx="1970206" cy="1872457"/>
                </a:xfrm>
                <a:custGeom>
                  <a:avLst/>
                  <a:gdLst>
                    <a:gd name="connsiteX0" fmla="*/ 4605338 w 4605543"/>
                    <a:gd name="connsiteY0" fmla="*/ 0 h 3006224"/>
                    <a:gd name="connsiteX1" fmla="*/ 4605543 w 4605543"/>
                    <a:gd name="connsiteY1" fmla="*/ 81 h 3006224"/>
                    <a:gd name="connsiteX2" fmla="*/ 2233881 w 4605543"/>
                    <a:gd name="connsiteY2" fmla="*/ 3006224 h 3006224"/>
                    <a:gd name="connsiteX3" fmla="*/ 0 w 4605543"/>
                    <a:gd name="connsiteY3" fmla="*/ 3004577 h 3006224"/>
                    <a:gd name="connsiteX4" fmla="*/ 0 w 4605543"/>
                    <a:gd name="connsiteY4" fmla="*/ 1833002 h 3006224"/>
                    <a:gd name="connsiteX5" fmla="*/ 4605338 w 4605543"/>
                    <a:gd name="connsiteY5" fmla="*/ 0 h 3006224"/>
                    <a:gd name="connsiteX0" fmla="*/ 4618224 w 4618429"/>
                    <a:gd name="connsiteY0" fmla="*/ 0 h 3006224"/>
                    <a:gd name="connsiteX1" fmla="*/ 4618429 w 4618429"/>
                    <a:gd name="connsiteY1" fmla="*/ 81 h 3006224"/>
                    <a:gd name="connsiteX2" fmla="*/ 2246767 w 4618429"/>
                    <a:gd name="connsiteY2" fmla="*/ 3006224 h 3006224"/>
                    <a:gd name="connsiteX3" fmla="*/ 12886 w 4618429"/>
                    <a:gd name="connsiteY3" fmla="*/ 3004577 h 3006224"/>
                    <a:gd name="connsiteX4" fmla="*/ 0 w 4618429"/>
                    <a:gd name="connsiteY4" fmla="*/ 2735077 h 3006224"/>
                    <a:gd name="connsiteX5" fmla="*/ 12886 w 4618429"/>
                    <a:gd name="connsiteY5" fmla="*/ 1833002 h 3006224"/>
                    <a:gd name="connsiteX6" fmla="*/ 4618224 w 4618429"/>
                    <a:gd name="connsiteY6" fmla="*/ 0 h 3006224"/>
                    <a:gd name="connsiteX0" fmla="*/ 4618224 w 4618429"/>
                    <a:gd name="connsiteY0" fmla="*/ 0 h 3006224"/>
                    <a:gd name="connsiteX1" fmla="*/ 4618429 w 4618429"/>
                    <a:gd name="connsiteY1" fmla="*/ 81 h 3006224"/>
                    <a:gd name="connsiteX2" fmla="*/ 2246767 w 4618429"/>
                    <a:gd name="connsiteY2" fmla="*/ 3006224 h 3006224"/>
                    <a:gd name="connsiteX3" fmla="*/ 1333500 w 4618429"/>
                    <a:gd name="connsiteY3" fmla="*/ 2992252 h 3006224"/>
                    <a:gd name="connsiteX4" fmla="*/ 12886 w 4618429"/>
                    <a:gd name="connsiteY4" fmla="*/ 3004577 h 3006224"/>
                    <a:gd name="connsiteX5" fmla="*/ 0 w 4618429"/>
                    <a:gd name="connsiteY5" fmla="*/ 2735077 h 3006224"/>
                    <a:gd name="connsiteX6" fmla="*/ 12886 w 4618429"/>
                    <a:gd name="connsiteY6" fmla="*/ 1833002 h 3006224"/>
                    <a:gd name="connsiteX7" fmla="*/ 4618224 w 4618429"/>
                    <a:gd name="connsiteY7" fmla="*/ 0 h 3006224"/>
                    <a:gd name="connsiteX0" fmla="*/ 3275199 w 4618429"/>
                    <a:gd name="connsiteY0" fmla="*/ 733344 h 3006143"/>
                    <a:gd name="connsiteX1" fmla="*/ 4618429 w 4618429"/>
                    <a:gd name="connsiteY1" fmla="*/ 0 h 3006143"/>
                    <a:gd name="connsiteX2" fmla="*/ 2246767 w 4618429"/>
                    <a:gd name="connsiteY2" fmla="*/ 3006143 h 3006143"/>
                    <a:gd name="connsiteX3" fmla="*/ 1333500 w 4618429"/>
                    <a:gd name="connsiteY3" fmla="*/ 2992171 h 3006143"/>
                    <a:gd name="connsiteX4" fmla="*/ 12886 w 4618429"/>
                    <a:gd name="connsiteY4" fmla="*/ 3004496 h 3006143"/>
                    <a:gd name="connsiteX5" fmla="*/ 0 w 4618429"/>
                    <a:gd name="connsiteY5" fmla="*/ 2734996 h 3006143"/>
                    <a:gd name="connsiteX6" fmla="*/ 12886 w 4618429"/>
                    <a:gd name="connsiteY6" fmla="*/ 1832921 h 3006143"/>
                    <a:gd name="connsiteX7" fmla="*/ 3275199 w 4618429"/>
                    <a:gd name="connsiteY7" fmla="*/ 733344 h 3006143"/>
                    <a:gd name="connsiteX0" fmla="*/ 3275199 w 3275199"/>
                    <a:gd name="connsiteY0" fmla="*/ 0 h 2272799"/>
                    <a:gd name="connsiteX1" fmla="*/ 2246767 w 3275199"/>
                    <a:gd name="connsiteY1" fmla="*/ 2272799 h 2272799"/>
                    <a:gd name="connsiteX2" fmla="*/ 1333500 w 3275199"/>
                    <a:gd name="connsiteY2" fmla="*/ 2258827 h 2272799"/>
                    <a:gd name="connsiteX3" fmla="*/ 12886 w 3275199"/>
                    <a:gd name="connsiteY3" fmla="*/ 2271152 h 2272799"/>
                    <a:gd name="connsiteX4" fmla="*/ 0 w 3275199"/>
                    <a:gd name="connsiteY4" fmla="*/ 2001652 h 2272799"/>
                    <a:gd name="connsiteX5" fmla="*/ 12886 w 3275199"/>
                    <a:gd name="connsiteY5" fmla="*/ 1099577 h 2272799"/>
                    <a:gd name="connsiteX6" fmla="*/ 3275199 w 3275199"/>
                    <a:gd name="connsiteY6" fmla="*/ 0 h 2272799"/>
                    <a:gd name="connsiteX0" fmla="*/ 3275199 w 3275199"/>
                    <a:gd name="connsiteY0" fmla="*/ 0 h 2271152"/>
                    <a:gd name="connsiteX1" fmla="*/ 3227842 w 3275199"/>
                    <a:gd name="connsiteY1" fmla="*/ 415424 h 2271152"/>
                    <a:gd name="connsiteX2" fmla="*/ 1333500 w 3275199"/>
                    <a:gd name="connsiteY2" fmla="*/ 2258827 h 2271152"/>
                    <a:gd name="connsiteX3" fmla="*/ 12886 w 3275199"/>
                    <a:gd name="connsiteY3" fmla="*/ 2271152 h 2271152"/>
                    <a:gd name="connsiteX4" fmla="*/ 0 w 3275199"/>
                    <a:gd name="connsiteY4" fmla="*/ 2001652 h 2271152"/>
                    <a:gd name="connsiteX5" fmla="*/ 12886 w 3275199"/>
                    <a:gd name="connsiteY5" fmla="*/ 1099577 h 2271152"/>
                    <a:gd name="connsiteX6" fmla="*/ 3275199 w 3275199"/>
                    <a:gd name="connsiteY6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12886 w 3427867"/>
                    <a:gd name="connsiteY5" fmla="*/ 1099577 h 2271152"/>
                    <a:gd name="connsiteX6" fmla="*/ 3275199 w 3427867"/>
                    <a:gd name="connsiteY6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2356036 w 3427867"/>
                    <a:gd name="connsiteY5" fmla="*/ 242327 h 2271152"/>
                    <a:gd name="connsiteX6" fmla="*/ 3275199 w 3427867"/>
                    <a:gd name="connsiteY6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2254250 w 3427867"/>
                    <a:gd name="connsiteY5" fmla="*/ 309377 h 2271152"/>
                    <a:gd name="connsiteX6" fmla="*/ 2356036 w 3427867"/>
                    <a:gd name="connsiteY6" fmla="*/ 242327 h 2271152"/>
                    <a:gd name="connsiteX7" fmla="*/ 3275199 w 3427867"/>
                    <a:gd name="connsiteY7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2476500 w 3427867"/>
                    <a:gd name="connsiteY5" fmla="*/ 277627 h 2271152"/>
                    <a:gd name="connsiteX6" fmla="*/ 2356036 w 3427867"/>
                    <a:gd name="connsiteY6" fmla="*/ 242327 h 2271152"/>
                    <a:gd name="connsiteX7" fmla="*/ 3275199 w 3427867"/>
                    <a:gd name="connsiteY7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3340100 w 3427867"/>
                    <a:gd name="connsiteY2" fmla="*/ 487177 h 2271152"/>
                    <a:gd name="connsiteX3" fmla="*/ 1333500 w 3427867"/>
                    <a:gd name="connsiteY3" fmla="*/ 2258827 h 2271152"/>
                    <a:gd name="connsiteX4" fmla="*/ 12886 w 3427867"/>
                    <a:gd name="connsiteY4" fmla="*/ 2271152 h 2271152"/>
                    <a:gd name="connsiteX5" fmla="*/ 0 w 3427867"/>
                    <a:gd name="connsiteY5" fmla="*/ 2001652 h 2271152"/>
                    <a:gd name="connsiteX6" fmla="*/ 2476500 w 3427867"/>
                    <a:gd name="connsiteY6" fmla="*/ 277627 h 2271152"/>
                    <a:gd name="connsiteX7" fmla="*/ 2356036 w 3427867"/>
                    <a:gd name="connsiteY7" fmla="*/ 242327 h 2271152"/>
                    <a:gd name="connsiteX8" fmla="*/ 3275199 w 3427867"/>
                    <a:gd name="connsiteY8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3251200 w 3427867"/>
                    <a:gd name="connsiteY2" fmla="*/ 404627 h 2271152"/>
                    <a:gd name="connsiteX3" fmla="*/ 1333500 w 3427867"/>
                    <a:gd name="connsiteY3" fmla="*/ 2258827 h 2271152"/>
                    <a:gd name="connsiteX4" fmla="*/ 12886 w 3427867"/>
                    <a:gd name="connsiteY4" fmla="*/ 2271152 h 2271152"/>
                    <a:gd name="connsiteX5" fmla="*/ 0 w 3427867"/>
                    <a:gd name="connsiteY5" fmla="*/ 2001652 h 2271152"/>
                    <a:gd name="connsiteX6" fmla="*/ 2476500 w 3427867"/>
                    <a:gd name="connsiteY6" fmla="*/ 277627 h 2271152"/>
                    <a:gd name="connsiteX7" fmla="*/ 2356036 w 3427867"/>
                    <a:gd name="connsiteY7" fmla="*/ 242327 h 2271152"/>
                    <a:gd name="connsiteX8" fmla="*/ 3275199 w 3427867"/>
                    <a:gd name="connsiteY8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3251200 w 3427867"/>
                    <a:gd name="connsiteY2" fmla="*/ 404627 h 2271152"/>
                    <a:gd name="connsiteX3" fmla="*/ 1333500 w 3427867"/>
                    <a:gd name="connsiteY3" fmla="*/ 2258827 h 2271152"/>
                    <a:gd name="connsiteX4" fmla="*/ 12886 w 3427867"/>
                    <a:gd name="connsiteY4" fmla="*/ 2271152 h 2271152"/>
                    <a:gd name="connsiteX5" fmla="*/ 0 w 3427867"/>
                    <a:gd name="connsiteY5" fmla="*/ 2001652 h 2271152"/>
                    <a:gd name="connsiteX6" fmla="*/ 2476500 w 3427867"/>
                    <a:gd name="connsiteY6" fmla="*/ 277627 h 2271152"/>
                    <a:gd name="connsiteX7" fmla="*/ 2322698 w 3427867"/>
                    <a:gd name="connsiteY7" fmla="*/ 249471 h 2271152"/>
                    <a:gd name="connsiteX8" fmla="*/ 3275199 w 3427867"/>
                    <a:gd name="connsiteY8" fmla="*/ 0 h 2271152"/>
                    <a:gd name="connsiteX0" fmla="*/ 3275199 w 3275199"/>
                    <a:gd name="connsiteY0" fmla="*/ 0 h 2271152"/>
                    <a:gd name="connsiteX1" fmla="*/ 3211173 w 3275199"/>
                    <a:gd name="connsiteY1" fmla="*/ 327317 h 2271152"/>
                    <a:gd name="connsiteX2" fmla="*/ 3251200 w 3275199"/>
                    <a:gd name="connsiteY2" fmla="*/ 404627 h 2271152"/>
                    <a:gd name="connsiteX3" fmla="*/ 1333500 w 3275199"/>
                    <a:gd name="connsiteY3" fmla="*/ 2258827 h 2271152"/>
                    <a:gd name="connsiteX4" fmla="*/ 12886 w 3275199"/>
                    <a:gd name="connsiteY4" fmla="*/ 2271152 h 2271152"/>
                    <a:gd name="connsiteX5" fmla="*/ 0 w 3275199"/>
                    <a:gd name="connsiteY5" fmla="*/ 2001652 h 2271152"/>
                    <a:gd name="connsiteX6" fmla="*/ 2476500 w 3275199"/>
                    <a:gd name="connsiteY6" fmla="*/ 277627 h 2271152"/>
                    <a:gd name="connsiteX7" fmla="*/ 2322698 w 3275199"/>
                    <a:gd name="connsiteY7" fmla="*/ 249471 h 2271152"/>
                    <a:gd name="connsiteX8" fmla="*/ 3275199 w 3275199"/>
                    <a:gd name="connsiteY8" fmla="*/ 0 h 2271152"/>
                    <a:gd name="connsiteX0" fmla="*/ 3275199 w 3437392"/>
                    <a:gd name="connsiteY0" fmla="*/ 0 h 2271152"/>
                    <a:gd name="connsiteX1" fmla="*/ 3437392 w 3437392"/>
                    <a:gd name="connsiteY1" fmla="*/ 417805 h 2271152"/>
                    <a:gd name="connsiteX2" fmla="*/ 3251200 w 3437392"/>
                    <a:gd name="connsiteY2" fmla="*/ 404627 h 2271152"/>
                    <a:gd name="connsiteX3" fmla="*/ 1333500 w 3437392"/>
                    <a:gd name="connsiteY3" fmla="*/ 2258827 h 2271152"/>
                    <a:gd name="connsiteX4" fmla="*/ 12886 w 3437392"/>
                    <a:gd name="connsiteY4" fmla="*/ 2271152 h 2271152"/>
                    <a:gd name="connsiteX5" fmla="*/ 0 w 3437392"/>
                    <a:gd name="connsiteY5" fmla="*/ 2001652 h 2271152"/>
                    <a:gd name="connsiteX6" fmla="*/ 2476500 w 3437392"/>
                    <a:gd name="connsiteY6" fmla="*/ 277627 h 2271152"/>
                    <a:gd name="connsiteX7" fmla="*/ 2322698 w 3437392"/>
                    <a:gd name="connsiteY7" fmla="*/ 249471 h 2271152"/>
                    <a:gd name="connsiteX8" fmla="*/ 3275199 w 3437392"/>
                    <a:gd name="connsiteY8" fmla="*/ 0 h 2271152"/>
                    <a:gd name="connsiteX0" fmla="*/ 3262313 w 3424506"/>
                    <a:gd name="connsiteY0" fmla="*/ 0 h 2271152"/>
                    <a:gd name="connsiteX1" fmla="*/ 3424506 w 3424506"/>
                    <a:gd name="connsiteY1" fmla="*/ 417805 h 2271152"/>
                    <a:gd name="connsiteX2" fmla="*/ 3238314 w 3424506"/>
                    <a:gd name="connsiteY2" fmla="*/ 404627 h 2271152"/>
                    <a:gd name="connsiteX3" fmla="*/ 1320614 w 3424506"/>
                    <a:gd name="connsiteY3" fmla="*/ 2258827 h 2271152"/>
                    <a:gd name="connsiteX4" fmla="*/ 0 w 3424506"/>
                    <a:gd name="connsiteY4" fmla="*/ 2271152 h 2271152"/>
                    <a:gd name="connsiteX5" fmla="*/ 6164 w 3424506"/>
                    <a:gd name="connsiteY5" fmla="*/ 1995302 h 2271152"/>
                    <a:gd name="connsiteX6" fmla="*/ 2463614 w 3424506"/>
                    <a:gd name="connsiteY6" fmla="*/ 277627 h 2271152"/>
                    <a:gd name="connsiteX7" fmla="*/ 2309812 w 3424506"/>
                    <a:gd name="connsiteY7" fmla="*/ 249471 h 2271152"/>
                    <a:gd name="connsiteX8" fmla="*/ 3262313 w 3424506"/>
                    <a:gd name="connsiteY8" fmla="*/ 0 h 2271152"/>
                    <a:gd name="connsiteX0" fmla="*/ 3262313 w 3424506"/>
                    <a:gd name="connsiteY0" fmla="*/ 0 h 2271152"/>
                    <a:gd name="connsiteX1" fmla="*/ 3424506 w 3424506"/>
                    <a:gd name="connsiteY1" fmla="*/ 417805 h 2271152"/>
                    <a:gd name="connsiteX2" fmla="*/ 3238314 w 3424506"/>
                    <a:gd name="connsiteY2" fmla="*/ 404627 h 2271152"/>
                    <a:gd name="connsiteX3" fmla="*/ 1320614 w 3424506"/>
                    <a:gd name="connsiteY3" fmla="*/ 2258827 h 2271152"/>
                    <a:gd name="connsiteX4" fmla="*/ 0 w 3424506"/>
                    <a:gd name="connsiteY4" fmla="*/ 2271152 h 2271152"/>
                    <a:gd name="connsiteX5" fmla="*/ 2989 w 3424506"/>
                    <a:gd name="connsiteY5" fmla="*/ 1998477 h 2271152"/>
                    <a:gd name="connsiteX6" fmla="*/ 2463614 w 3424506"/>
                    <a:gd name="connsiteY6" fmla="*/ 277627 h 2271152"/>
                    <a:gd name="connsiteX7" fmla="*/ 2309812 w 3424506"/>
                    <a:gd name="connsiteY7" fmla="*/ 249471 h 2271152"/>
                    <a:gd name="connsiteX8" fmla="*/ 3262313 w 3424506"/>
                    <a:gd name="connsiteY8" fmla="*/ 0 h 227115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59592 w 3421785"/>
                    <a:gd name="connsiteY0" fmla="*/ 0 h 2274702"/>
                    <a:gd name="connsiteX1" fmla="*/ 3421785 w 3421785"/>
                    <a:gd name="connsiteY1" fmla="*/ 417805 h 2274702"/>
                    <a:gd name="connsiteX2" fmla="*/ 3235593 w 3421785"/>
                    <a:gd name="connsiteY2" fmla="*/ 404627 h 2274702"/>
                    <a:gd name="connsiteX3" fmla="*/ 1302018 w 3421785"/>
                    <a:gd name="connsiteY3" fmla="*/ 2274702 h 2274702"/>
                    <a:gd name="connsiteX4" fmla="*/ 454 w 3421785"/>
                    <a:gd name="connsiteY4" fmla="*/ 2271152 h 2274702"/>
                    <a:gd name="connsiteX5" fmla="*/ 268 w 3421785"/>
                    <a:gd name="connsiteY5" fmla="*/ 1998477 h 2274702"/>
                    <a:gd name="connsiteX6" fmla="*/ 2460893 w 3421785"/>
                    <a:gd name="connsiteY6" fmla="*/ 277627 h 2274702"/>
                    <a:gd name="connsiteX7" fmla="*/ 2307091 w 3421785"/>
                    <a:gd name="connsiteY7" fmla="*/ 249471 h 2274702"/>
                    <a:gd name="connsiteX8" fmla="*/ 3259592 w 3421785"/>
                    <a:gd name="connsiteY8" fmla="*/ 0 h 2274702"/>
                    <a:gd name="connsiteX0" fmla="*/ 3259592 w 3421785"/>
                    <a:gd name="connsiteY0" fmla="*/ 0 h 2274702"/>
                    <a:gd name="connsiteX1" fmla="*/ 3421785 w 3421785"/>
                    <a:gd name="connsiteY1" fmla="*/ 417805 h 2274702"/>
                    <a:gd name="connsiteX2" fmla="*/ 3235593 w 3421785"/>
                    <a:gd name="connsiteY2" fmla="*/ 404627 h 2274702"/>
                    <a:gd name="connsiteX3" fmla="*/ 1302018 w 3421785"/>
                    <a:gd name="connsiteY3" fmla="*/ 2274702 h 2274702"/>
                    <a:gd name="connsiteX4" fmla="*/ 454 w 3421785"/>
                    <a:gd name="connsiteY4" fmla="*/ 2271152 h 2274702"/>
                    <a:gd name="connsiteX5" fmla="*/ 268 w 3421785"/>
                    <a:gd name="connsiteY5" fmla="*/ 1998477 h 2274702"/>
                    <a:gd name="connsiteX6" fmla="*/ 2460893 w 3421785"/>
                    <a:gd name="connsiteY6" fmla="*/ 277627 h 2274702"/>
                    <a:gd name="connsiteX7" fmla="*/ 2307091 w 3421785"/>
                    <a:gd name="connsiteY7" fmla="*/ 249471 h 2274702"/>
                    <a:gd name="connsiteX8" fmla="*/ 3259592 w 3421785"/>
                    <a:gd name="connsiteY8" fmla="*/ 0 h 2274702"/>
                    <a:gd name="connsiteX0" fmla="*/ 3259740 w 3421933"/>
                    <a:gd name="connsiteY0" fmla="*/ 0 h 2274702"/>
                    <a:gd name="connsiteX1" fmla="*/ 3421933 w 3421933"/>
                    <a:gd name="connsiteY1" fmla="*/ 417805 h 2274702"/>
                    <a:gd name="connsiteX2" fmla="*/ 3235741 w 3421933"/>
                    <a:gd name="connsiteY2" fmla="*/ 404627 h 2274702"/>
                    <a:gd name="connsiteX3" fmla="*/ 1302166 w 3421933"/>
                    <a:gd name="connsiteY3" fmla="*/ 2274702 h 2274702"/>
                    <a:gd name="connsiteX4" fmla="*/ 602 w 3421933"/>
                    <a:gd name="connsiteY4" fmla="*/ 2271152 h 2274702"/>
                    <a:gd name="connsiteX5" fmla="*/ 416 w 3421933"/>
                    <a:gd name="connsiteY5" fmla="*/ 1998477 h 2274702"/>
                    <a:gd name="connsiteX6" fmla="*/ 2461041 w 3421933"/>
                    <a:gd name="connsiteY6" fmla="*/ 277627 h 2274702"/>
                    <a:gd name="connsiteX7" fmla="*/ 2307239 w 3421933"/>
                    <a:gd name="connsiteY7" fmla="*/ 249471 h 2274702"/>
                    <a:gd name="connsiteX8" fmla="*/ 3259740 w 3421933"/>
                    <a:gd name="connsiteY8" fmla="*/ 0 h 2274702"/>
                    <a:gd name="connsiteX0" fmla="*/ 3259740 w 3421933"/>
                    <a:gd name="connsiteY0" fmla="*/ 0 h 2274702"/>
                    <a:gd name="connsiteX1" fmla="*/ 3421933 w 3421933"/>
                    <a:gd name="connsiteY1" fmla="*/ 417805 h 2274702"/>
                    <a:gd name="connsiteX2" fmla="*/ 3235741 w 3421933"/>
                    <a:gd name="connsiteY2" fmla="*/ 404627 h 2274702"/>
                    <a:gd name="connsiteX3" fmla="*/ 1302166 w 3421933"/>
                    <a:gd name="connsiteY3" fmla="*/ 2274702 h 2274702"/>
                    <a:gd name="connsiteX4" fmla="*/ 602 w 3421933"/>
                    <a:gd name="connsiteY4" fmla="*/ 2271152 h 2274702"/>
                    <a:gd name="connsiteX5" fmla="*/ 416 w 3421933"/>
                    <a:gd name="connsiteY5" fmla="*/ 1998477 h 2274702"/>
                    <a:gd name="connsiteX6" fmla="*/ 2461041 w 3421933"/>
                    <a:gd name="connsiteY6" fmla="*/ 277627 h 2274702"/>
                    <a:gd name="connsiteX7" fmla="*/ 3259740 w 3421933"/>
                    <a:gd name="connsiteY7" fmla="*/ 0 h 2274702"/>
                    <a:gd name="connsiteX0" fmla="*/ 2461041 w 3421933"/>
                    <a:gd name="connsiteY0" fmla="*/ 0 h 1997075"/>
                    <a:gd name="connsiteX1" fmla="*/ 3421933 w 3421933"/>
                    <a:gd name="connsiteY1" fmla="*/ 140178 h 1997075"/>
                    <a:gd name="connsiteX2" fmla="*/ 3235741 w 3421933"/>
                    <a:gd name="connsiteY2" fmla="*/ 127000 h 1997075"/>
                    <a:gd name="connsiteX3" fmla="*/ 1302166 w 3421933"/>
                    <a:gd name="connsiteY3" fmla="*/ 1997075 h 1997075"/>
                    <a:gd name="connsiteX4" fmla="*/ 602 w 3421933"/>
                    <a:gd name="connsiteY4" fmla="*/ 1993525 h 1997075"/>
                    <a:gd name="connsiteX5" fmla="*/ 416 w 3421933"/>
                    <a:gd name="connsiteY5" fmla="*/ 1720850 h 1997075"/>
                    <a:gd name="connsiteX6" fmla="*/ 2461041 w 3421933"/>
                    <a:gd name="connsiteY6" fmla="*/ 0 h 1997075"/>
                    <a:gd name="connsiteX0" fmla="*/ 2461041 w 3256833"/>
                    <a:gd name="connsiteY0" fmla="*/ 0 h 1997075"/>
                    <a:gd name="connsiteX1" fmla="*/ 3256833 w 3256833"/>
                    <a:gd name="connsiteY1" fmla="*/ 232253 h 1997075"/>
                    <a:gd name="connsiteX2" fmla="*/ 3235741 w 3256833"/>
                    <a:gd name="connsiteY2" fmla="*/ 127000 h 1997075"/>
                    <a:gd name="connsiteX3" fmla="*/ 1302166 w 3256833"/>
                    <a:gd name="connsiteY3" fmla="*/ 1997075 h 1997075"/>
                    <a:gd name="connsiteX4" fmla="*/ 602 w 3256833"/>
                    <a:gd name="connsiteY4" fmla="*/ 1993525 h 1997075"/>
                    <a:gd name="connsiteX5" fmla="*/ 416 w 3256833"/>
                    <a:gd name="connsiteY5" fmla="*/ 1720850 h 1997075"/>
                    <a:gd name="connsiteX6" fmla="*/ 2461041 w 3256833"/>
                    <a:gd name="connsiteY6" fmla="*/ 0 h 1997075"/>
                    <a:gd name="connsiteX0" fmla="*/ 416 w 3256833"/>
                    <a:gd name="connsiteY0" fmla="*/ 1593850 h 1870075"/>
                    <a:gd name="connsiteX1" fmla="*/ 3256833 w 3256833"/>
                    <a:gd name="connsiteY1" fmla="*/ 105253 h 1870075"/>
                    <a:gd name="connsiteX2" fmla="*/ 3235741 w 3256833"/>
                    <a:gd name="connsiteY2" fmla="*/ 0 h 1870075"/>
                    <a:gd name="connsiteX3" fmla="*/ 1302166 w 3256833"/>
                    <a:gd name="connsiteY3" fmla="*/ 1870075 h 1870075"/>
                    <a:gd name="connsiteX4" fmla="*/ 602 w 3256833"/>
                    <a:gd name="connsiteY4" fmla="*/ 1866525 h 1870075"/>
                    <a:gd name="connsiteX5" fmla="*/ 416 w 3256833"/>
                    <a:gd name="connsiteY5" fmla="*/ 1593850 h 1870075"/>
                    <a:gd name="connsiteX0" fmla="*/ 0 w 3256231"/>
                    <a:gd name="connsiteY0" fmla="*/ 1866525 h 1870075"/>
                    <a:gd name="connsiteX1" fmla="*/ 3256231 w 3256231"/>
                    <a:gd name="connsiteY1" fmla="*/ 105253 h 1870075"/>
                    <a:gd name="connsiteX2" fmla="*/ 3235139 w 3256231"/>
                    <a:gd name="connsiteY2" fmla="*/ 0 h 1870075"/>
                    <a:gd name="connsiteX3" fmla="*/ 1301564 w 3256231"/>
                    <a:gd name="connsiteY3" fmla="*/ 1870075 h 1870075"/>
                    <a:gd name="connsiteX4" fmla="*/ 0 w 3256231"/>
                    <a:gd name="connsiteY4" fmla="*/ 1866525 h 1870075"/>
                    <a:gd name="connsiteX0" fmla="*/ 149411 w 1954667"/>
                    <a:gd name="connsiteY0" fmla="*/ 1866525 h 1870075"/>
                    <a:gd name="connsiteX1" fmla="*/ 1954667 w 1954667"/>
                    <a:gd name="connsiteY1" fmla="*/ 105253 h 1870075"/>
                    <a:gd name="connsiteX2" fmla="*/ 1933575 w 1954667"/>
                    <a:gd name="connsiteY2" fmla="*/ 0 h 1870075"/>
                    <a:gd name="connsiteX3" fmla="*/ 0 w 1954667"/>
                    <a:gd name="connsiteY3" fmla="*/ 1870075 h 1870075"/>
                    <a:gd name="connsiteX4" fmla="*/ 149411 w 1954667"/>
                    <a:gd name="connsiteY4" fmla="*/ 1866525 h 1870075"/>
                    <a:gd name="connsiteX0" fmla="*/ 149411 w 1954667"/>
                    <a:gd name="connsiteY0" fmla="*/ 1866525 h 1870075"/>
                    <a:gd name="connsiteX1" fmla="*/ 1954667 w 1954667"/>
                    <a:gd name="connsiteY1" fmla="*/ 105253 h 1870075"/>
                    <a:gd name="connsiteX2" fmla="*/ 1933575 w 1954667"/>
                    <a:gd name="connsiteY2" fmla="*/ 0 h 1870075"/>
                    <a:gd name="connsiteX3" fmla="*/ 0 w 1954667"/>
                    <a:gd name="connsiteY3" fmla="*/ 1870075 h 1870075"/>
                    <a:gd name="connsiteX4" fmla="*/ 149411 w 1954667"/>
                    <a:gd name="connsiteY4" fmla="*/ 1866525 h 1870075"/>
                    <a:gd name="connsiteX0" fmla="*/ 149411 w 1954667"/>
                    <a:gd name="connsiteY0" fmla="*/ 1866525 h 1870075"/>
                    <a:gd name="connsiteX1" fmla="*/ 1954667 w 1954667"/>
                    <a:gd name="connsiteY1" fmla="*/ 105253 h 1870075"/>
                    <a:gd name="connsiteX2" fmla="*/ 1933575 w 1954667"/>
                    <a:gd name="connsiteY2" fmla="*/ 0 h 1870075"/>
                    <a:gd name="connsiteX3" fmla="*/ 0 w 1954667"/>
                    <a:gd name="connsiteY3" fmla="*/ 1870075 h 1870075"/>
                    <a:gd name="connsiteX4" fmla="*/ 149411 w 1954667"/>
                    <a:gd name="connsiteY4" fmla="*/ 1866525 h 1870075"/>
                    <a:gd name="connsiteX0" fmla="*/ 149411 w 1935617"/>
                    <a:gd name="connsiteY0" fmla="*/ 1866525 h 1870075"/>
                    <a:gd name="connsiteX1" fmla="*/ 1935617 w 1935617"/>
                    <a:gd name="connsiteY1" fmla="*/ 114778 h 1870075"/>
                    <a:gd name="connsiteX2" fmla="*/ 1933575 w 1935617"/>
                    <a:gd name="connsiteY2" fmla="*/ 0 h 1870075"/>
                    <a:gd name="connsiteX3" fmla="*/ 0 w 1935617"/>
                    <a:gd name="connsiteY3" fmla="*/ 1870075 h 1870075"/>
                    <a:gd name="connsiteX4" fmla="*/ 149411 w 1935617"/>
                    <a:gd name="connsiteY4" fmla="*/ 1866525 h 1870075"/>
                    <a:gd name="connsiteX0" fmla="*/ 149411 w 1948317"/>
                    <a:gd name="connsiteY0" fmla="*/ 1866525 h 1870075"/>
                    <a:gd name="connsiteX1" fmla="*/ 1948317 w 1948317"/>
                    <a:gd name="connsiteY1" fmla="*/ 108428 h 1870075"/>
                    <a:gd name="connsiteX2" fmla="*/ 1933575 w 1948317"/>
                    <a:gd name="connsiteY2" fmla="*/ 0 h 1870075"/>
                    <a:gd name="connsiteX3" fmla="*/ 0 w 1948317"/>
                    <a:gd name="connsiteY3" fmla="*/ 1870075 h 1870075"/>
                    <a:gd name="connsiteX4" fmla="*/ 149411 w 1948317"/>
                    <a:gd name="connsiteY4" fmla="*/ 1866525 h 1870075"/>
                    <a:gd name="connsiteX0" fmla="*/ 149411 w 1948317"/>
                    <a:gd name="connsiteY0" fmla="*/ 1866525 h 1870075"/>
                    <a:gd name="connsiteX1" fmla="*/ 1948317 w 1948317"/>
                    <a:gd name="connsiteY1" fmla="*/ 108428 h 1870075"/>
                    <a:gd name="connsiteX2" fmla="*/ 1933575 w 1948317"/>
                    <a:gd name="connsiteY2" fmla="*/ 0 h 1870075"/>
                    <a:gd name="connsiteX3" fmla="*/ 0 w 1948317"/>
                    <a:gd name="connsiteY3" fmla="*/ 1870075 h 1870075"/>
                    <a:gd name="connsiteX4" fmla="*/ 149411 w 1948317"/>
                    <a:gd name="connsiteY4" fmla="*/ 1866525 h 1870075"/>
                    <a:gd name="connsiteX0" fmla="*/ 149411 w 1948317"/>
                    <a:gd name="connsiteY0" fmla="*/ 1866525 h 1870075"/>
                    <a:gd name="connsiteX1" fmla="*/ 1948317 w 1948317"/>
                    <a:gd name="connsiteY1" fmla="*/ 108428 h 1870075"/>
                    <a:gd name="connsiteX2" fmla="*/ 1933575 w 1948317"/>
                    <a:gd name="connsiteY2" fmla="*/ 0 h 1870075"/>
                    <a:gd name="connsiteX3" fmla="*/ 0 w 1948317"/>
                    <a:gd name="connsiteY3" fmla="*/ 1870075 h 1870075"/>
                    <a:gd name="connsiteX4" fmla="*/ 149411 w 1948317"/>
                    <a:gd name="connsiteY4" fmla="*/ 1866525 h 1870075"/>
                    <a:gd name="connsiteX0" fmla="*/ 147030 w 1948317"/>
                    <a:gd name="connsiteY0" fmla="*/ 1876050 h 1876050"/>
                    <a:gd name="connsiteX1" fmla="*/ 1948317 w 1948317"/>
                    <a:gd name="connsiteY1" fmla="*/ 108428 h 1876050"/>
                    <a:gd name="connsiteX2" fmla="*/ 1933575 w 1948317"/>
                    <a:gd name="connsiteY2" fmla="*/ 0 h 1876050"/>
                    <a:gd name="connsiteX3" fmla="*/ 0 w 1948317"/>
                    <a:gd name="connsiteY3" fmla="*/ 1870075 h 1876050"/>
                    <a:gd name="connsiteX4" fmla="*/ 147030 w 1948317"/>
                    <a:gd name="connsiteY4" fmla="*/ 1876050 h 1876050"/>
                    <a:gd name="connsiteX0" fmla="*/ 149411 w 1948317"/>
                    <a:gd name="connsiteY0" fmla="*/ 1873668 h 1873668"/>
                    <a:gd name="connsiteX1" fmla="*/ 1948317 w 1948317"/>
                    <a:gd name="connsiteY1" fmla="*/ 108428 h 1873668"/>
                    <a:gd name="connsiteX2" fmla="*/ 1933575 w 1948317"/>
                    <a:gd name="connsiteY2" fmla="*/ 0 h 1873668"/>
                    <a:gd name="connsiteX3" fmla="*/ 0 w 1948317"/>
                    <a:gd name="connsiteY3" fmla="*/ 1870075 h 1873668"/>
                    <a:gd name="connsiteX4" fmla="*/ 149411 w 1948317"/>
                    <a:gd name="connsiteY4" fmla="*/ 1873668 h 1873668"/>
                    <a:gd name="connsiteX0" fmla="*/ 149411 w 1948317"/>
                    <a:gd name="connsiteY0" fmla="*/ 1871287 h 1871287"/>
                    <a:gd name="connsiteX1" fmla="*/ 1948317 w 1948317"/>
                    <a:gd name="connsiteY1" fmla="*/ 108428 h 1871287"/>
                    <a:gd name="connsiteX2" fmla="*/ 1933575 w 1948317"/>
                    <a:gd name="connsiteY2" fmla="*/ 0 h 1871287"/>
                    <a:gd name="connsiteX3" fmla="*/ 0 w 1948317"/>
                    <a:gd name="connsiteY3" fmla="*/ 1870075 h 1871287"/>
                    <a:gd name="connsiteX4" fmla="*/ 149411 w 1948317"/>
                    <a:gd name="connsiteY4" fmla="*/ 1871287 h 1871287"/>
                    <a:gd name="connsiteX0" fmla="*/ 151793 w 1950699"/>
                    <a:gd name="connsiteY0" fmla="*/ 1871287 h 1872457"/>
                    <a:gd name="connsiteX1" fmla="*/ 1950699 w 1950699"/>
                    <a:gd name="connsiteY1" fmla="*/ 108428 h 1872457"/>
                    <a:gd name="connsiteX2" fmla="*/ 1935957 w 1950699"/>
                    <a:gd name="connsiteY2" fmla="*/ 0 h 1872457"/>
                    <a:gd name="connsiteX3" fmla="*/ 0 w 1950699"/>
                    <a:gd name="connsiteY3" fmla="*/ 1872457 h 1872457"/>
                    <a:gd name="connsiteX4" fmla="*/ 151793 w 1950699"/>
                    <a:gd name="connsiteY4" fmla="*/ 1871287 h 1872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0699" h="1872457">
                      <a:moveTo>
                        <a:pt x="151793" y="1871287"/>
                      </a:moveTo>
                      <a:lnTo>
                        <a:pt x="1950699" y="108428"/>
                      </a:lnTo>
                      <a:lnTo>
                        <a:pt x="1935957" y="0"/>
                      </a:lnTo>
                      <a:lnTo>
                        <a:pt x="0" y="1872457"/>
                      </a:lnTo>
                      <a:lnTo>
                        <a:pt x="151793" y="1871287"/>
                      </a:lnTo>
                      <a:close/>
                    </a:path>
                  </a:pathLst>
                </a:custGeom>
                <a:solidFill>
                  <a:srgbClr val="9D2F3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235595" y="4985201"/>
                  <a:ext cx="187571" cy="135357"/>
                </a:xfrm>
                <a:custGeom>
                  <a:avLst/>
                  <a:gdLst>
                    <a:gd name="connsiteX0" fmla="*/ 4605338 w 4605543"/>
                    <a:gd name="connsiteY0" fmla="*/ 0 h 3006224"/>
                    <a:gd name="connsiteX1" fmla="*/ 4605543 w 4605543"/>
                    <a:gd name="connsiteY1" fmla="*/ 81 h 3006224"/>
                    <a:gd name="connsiteX2" fmla="*/ 2233881 w 4605543"/>
                    <a:gd name="connsiteY2" fmla="*/ 3006224 h 3006224"/>
                    <a:gd name="connsiteX3" fmla="*/ 0 w 4605543"/>
                    <a:gd name="connsiteY3" fmla="*/ 3004577 h 3006224"/>
                    <a:gd name="connsiteX4" fmla="*/ 0 w 4605543"/>
                    <a:gd name="connsiteY4" fmla="*/ 1833002 h 3006224"/>
                    <a:gd name="connsiteX5" fmla="*/ 4605338 w 4605543"/>
                    <a:gd name="connsiteY5" fmla="*/ 0 h 3006224"/>
                    <a:gd name="connsiteX0" fmla="*/ 4618224 w 4618429"/>
                    <a:gd name="connsiteY0" fmla="*/ 0 h 3006224"/>
                    <a:gd name="connsiteX1" fmla="*/ 4618429 w 4618429"/>
                    <a:gd name="connsiteY1" fmla="*/ 81 h 3006224"/>
                    <a:gd name="connsiteX2" fmla="*/ 2246767 w 4618429"/>
                    <a:gd name="connsiteY2" fmla="*/ 3006224 h 3006224"/>
                    <a:gd name="connsiteX3" fmla="*/ 12886 w 4618429"/>
                    <a:gd name="connsiteY3" fmla="*/ 3004577 h 3006224"/>
                    <a:gd name="connsiteX4" fmla="*/ 0 w 4618429"/>
                    <a:gd name="connsiteY4" fmla="*/ 2735077 h 3006224"/>
                    <a:gd name="connsiteX5" fmla="*/ 12886 w 4618429"/>
                    <a:gd name="connsiteY5" fmla="*/ 1833002 h 3006224"/>
                    <a:gd name="connsiteX6" fmla="*/ 4618224 w 4618429"/>
                    <a:gd name="connsiteY6" fmla="*/ 0 h 3006224"/>
                    <a:gd name="connsiteX0" fmla="*/ 4618224 w 4618429"/>
                    <a:gd name="connsiteY0" fmla="*/ 0 h 3006224"/>
                    <a:gd name="connsiteX1" fmla="*/ 4618429 w 4618429"/>
                    <a:gd name="connsiteY1" fmla="*/ 81 h 3006224"/>
                    <a:gd name="connsiteX2" fmla="*/ 2246767 w 4618429"/>
                    <a:gd name="connsiteY2" fmla="*/ 3006224 h 3006224"/>
                    <a:gd name="connsiteX3" fmla="*/ 1333500 w 4618429"/>
                    <a:gd name="connsiteY3" fmla="*/ 2992252 h 3006224"/>
                    <a:gd name="connsiteX4" fmla="*/ 12886 w 4618429"/>
                    <a:gd name="connsiteY4" fmla="*/ 3004577 h 3006224"/>
                    <a:gd name="connsiteX5" fmla="*/ 0 w 4618429"/>
                    <a:gd name="connsiteY5" fmla="*/ 2735077 h 3006224"/>
                    <a:gd name="connsiteX6" fmla="*/ 12886 w 4618429"/>
                    <a:gd name="connsiteY6" fmla="*/ 1833002 h 3006224"/>
                    <a:gd name="connsiteX7" fmla="*/ 4618224 w 4618429"/>
                    <a:gd name="connsiteY7" fmla="*/ 0 h 3006224"/>
                    <a:gd name="connsiteX0" fmla="*/ 3275199 w 4618429"/>
                    <a:gd name="connsiteY0" fmla="*/ 733344 h 3006143"/>
                    <a:gd name="connsiteX1" fmla="*/ 4618429 w 4618429"/>
                    <a:gd name="connsiteY1" fmla="*/ 0 h 3006143"/>
                    <a:gd name="connsiteX2" fmla="*/ 2246767 w 4618429"/>
                    <a:gd name="connsiteY2" fmla="*/ 3006143 h 3006143"/>
                    <a:gd name="connsiteX3" fmla="*/ 1333500 w 4618429"/>
                    <a:gd name="connsiteY3" fmla="*/ 2992171 h 3006143"/>
                    <a:gd name="connsiteX4" fmla="*/ 12886 w 4618429"/>
                    <a:gd name="connsiteY4" fmla="*/ 3004496 h 3006143"/>
                    <a:gd name="connsiteX5" fmla="*/ 0 w 4618429"/>
                    <a:gd name="connsiteY5" fmla="*/ 2734996 h 3006143"/>
                    <a:gd name="connsiteX6" fmla="*/ 12886 w 4618429"/>
                    <a:gd name="connsiteY6" fmla="*/ 1832921 h 3006143"/>
                    <a:gd name="connsiteX7" fmla="*/ 3275199 w 4618429"/>
                    <a:gd name="connsiteY7" fmla="*/ 733344 h 3006143"/>
                    <a:gd name="connsiteX0" fmla="*/ 3275199 w 3275199"/>
                    <a:gd name="connsiteY0" fmla="*/ 0 h 2272799"/>
                    <a:gd name="connsiteX1" fmla="*/ 2246767 w 3275199"/>
                    <a:gd name="connsiteY1" fmla="*/ 2272799 h 2272799"/>
                    <a:gd name="connsiteX2" fmla="*/ 1333500 w 3275199"/>
                    <a:gd name="connsiteY2" fmla="*/ 2258827 h 2272799"/>
                    <a:gd name="connsiteX3" fmla="*/ 12886 w 3275199"/>
                    <a:gd name="connsiteY3" fmla="*/ 2271152 h 2272799"/>
                    <a:gd name="connsiteX4" fmla="*/ 0 w 3275199"/>
                    <a:gd name="connsiteY4" fmla="*/ 2001652 h 2272799"/>
                    <a:gd name="connsiteX5" fmla="*/ 12886 w 3275199"/>
                    <a:gd name="connsiteY5" fmla="*/ 1099577 h 2272799"/>
                    <a:gd name="connsiteX6" fmla="*/ 3275199 w 3275199"/>
                    <a:gd name="connsiteY6" fmla="*/ 0 h 2272799"/>
                    <a:gd name="connsiteX0" fmla="*/ 3275199 w 3275199"/>
                    <a:gd name="connsiteY0" fmla="*/ 0 h 2271152"/>
                    <a:gd name="connsiteX1" fmla="*/ 3227842 w 3275199"/>
                    <a:gd name="connsiteY1" fmla="*/ 415424 h 2271152"/>
                    <a:gd name="connsiteX2" fmla="*/ 1333500 w 3275199"/>
                    <a:gd name="connsiteY2" fmla="*/ 2258827 h 2271152"/>
                    <a:gd name="connsiteX3" fmla="*/ 12886 w 3275199"/>
                    <a:gd name="connsiteY3" fmla="*/ 2271152 h 2271152"/>
                    <a:gd name="connsiteX4" fmla="*/ 0 w 3275199"/>
                    <a:gd name="connsiteY4" fmla="*/ 2001652 h 2271152"/>
                    <a:gd name="connsiteX5" fmla="*/ 12886 w 3275199"/>
                    <a:gd name="connsiteY5" fmla="*/ 1099577 h 2271152"/>
                    <a:gd name="connsiteX6" fmla="*/ 3275199 w 3275199"/>
                    <a:gd name="connsiteY6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12886 w 3427867"/>
                    <a:gd name="connsiteY5" fmla="*/ 1099577 h 2271152"/>
                    <a:gd name="connsiteX6" fmla="*/ 3275199 w 3427867"/>
                    <a:gd name="connsiteY6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2356036 w 3427867"/>
                    <a:gd name="connsiteY5" fmla="*/ 242327 h 2271152"/>
                    <a:gd name="connsiteX6" fmla="*/ 3275199 w 3427867"/>
                    <a:gd name="connsiteY6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2254250 w 3427867"/>
                    <a:gd name="connsiteY5" fmla="*/ 309377 h 2271152"/>
                    <a:gd name="connsiteX6" fmla="*/ 2356036 w 3427867"/>
                    <a:gd name="connsiteY6" fmla="*/ 242327 h 2271152"/>
                    <a:gd name="connsiteX7" fmla="*/ 3275199 w 3427867"/>
                    <a:gd name="connsiteY7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2476500 w 3427867"/>
                    <a:gd name="connsiteY5" fmla="*/ 277627 h 2271152"/>
                    <a:gd name="connsiteX6" fmla="*/ 2356036 w 3427867"/>
                    <a:gd name="connsiteY6" fmla="*/ 242327 h 2271152"/>
                    <a:gd name="connsiteX7" fmla="*/ 3275199 w 3427867"/>
                    <a:gd name="connsiteY7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3340100 w 3427867"/>
                    <a:gd name="connsiteY2" fmla="*/ 487177 h 2271152"/>
                    <a:gd name="connsiteX3" fmla="*/ 1333500 w 3427867"/>
                    <a:gd name="connsiteY3" fmla="*/ 2258827 h 2271152"/>
                    <a:gd name="connsiteX4" fmla="*/ 12886 w 3427867"/>
                    <a:gd name="connsiteY4" fmla="*/ 2271152 h 2271152"/>
                    <a:gd name="connsiteX5" fmla="*/ 0 w 3427867"/>
                    <a:gd name="connsiteY5" fmla="*/ 2001652 h 2271152"/>
                    <a:gd name="connsiteX6" fmla="*/ 2476500 w 3427867"/>
                    <a:gd name="connsiteY6" fmla="*/ 277627 h 2271152"/>
                    <a:gd name="connsiteX7" fmla="*/ 2356036 w 3427867"/>
                    <a:gd name="connsiteY7" fmla="*/ 242327 h 2271152"/>
                    <a:gd name="connsiteX8" fmla="*/ 3275199 w 3427867"/>
                    <a:gd name="connsiteY8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3251200 w 3427867"/>
                    <a:gd name="connsiteY2" fmla="*/ 404627 h 2271152"/>
                    <a:gd name="connsiteX3" fmla="*/ 1333500 w 3427867"/>
                    <a:gd name="connsiteY3" fmla="*/ 2258827 h 2271152"/>
                    <a:gd name="connsiteX4" fmla="*/ 12886 w 3427867"/>
                    <a:gd name="connsiteY4" fmla="*/ 2271152 h 2271152"/>
                    <a:gd name="connsiteX5" fmla="*/ 0 w 3427867"/>
                    <a:gd name="connsiteY5" fmla="*/ 2001652 h 2271152"/>
                    <a:gd name="connsiteX6" fmla="*/ 2476500 w 3427867"/>
                    <a:gd name="connsiteY6" fmla="*/ 277627 h 2271152"/>
                    <a:gd name="connsiteX7" fmla="*/ 2356036 w 3427867"/>
                    <a:gd name="connsiteY7" fmla="*/ 242327 h 2271152"/>
                    <a:gd name="connsiteX8" fmla="*/ 3275199 w 3427867"/>
                    <a:gd name="connsiteY8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3251200 w 3427867"/>
                    <a:gd name="connsiteY2" fmla="*/ 404627 h 2271152"/>
                    <a:gd name="connsiteX3" fmla="*/ 1333500 w 3427867"/>
                    <a:gd name="connsiteY3" fmla="*/ 2258827 h 2271152"/>
                    <a:gd name="connsiteX4" fmla="*/ 12886 w 3427867"/>
                    <a:gd name="connsiteY4" fmla="*/ 2271152 h 2271152"/>
                    <a:gd name="connsiteX5" fmla="*/ 0 w 3427867"/>
                    <a:gd name="connsiteY5" fmla="*/ 2001652 h 2271152"/>
                    <a:gd name="connsiteX6" fmla="*/ 2476500 w 3427867"/>
                    <a:gd name="connsiteY6" fmla="*/ 277627 h 2271152"/>
                    <a:gd name="connsiteX7" fmla="*/ 2322698 w 3427867"/>
                    <a:gd name="connsiteY7" fmla="*/ 249471 h 2271152"/>
                    <a:gd name="connsiteX8" fmla="*/ 3275199 w 3427867"/>
                    <a:gd name="connsiteY8" fmla="*/ 0 h 2271152"/>
                    <a:gd name="connsiteX0" fmla="*/ 3275199 w 3275199"/>
                    <a:gd name="connsiteY0" fmla="*/ 0 h 2271152"/>
                    <a:gd name="connsiteX1" fmla="*/ 3211173 w 3275199"/>
                    <a:gd name="connsiteY1" fmla="*/ 327317 h 2271152"/>
                    <a:gd name="connsiteX2" fmla="*/ 3251200 w 3275199"/>
                    <a:gd name="connsiteY2" fmla="*/ 404627 h 2271152"/>
                    <a:gd name="connsiteX3" fmla="*/ 1333500 w 3275199"/>
                    <a:gd name="connsiteY3" fmla="*/ 2258827 h 2271152"/>
                    <a:gd name="connsiteX4" fmla="*/ 12886 w 3275199"/>
                    <a:gd name="connsiteY4" fmla="*/ 2271152 h 2271152"/>
                    <a:gd name="connsiteX5" fmla="*/ 0 w 3275199"/>
                    <a:gd name="connsiteY5" fmla="*/ 2001652 h 2271152"/>
                    <a:gd name="connsiteX6" fmla="*/ 2476500 w 3275199"/>
                    <a:gd name="connsiteY6" fmla="*/ 277627 h 2271152"/>
                    <a:gd name="connsiteX7" fmla="*/ 2322698 w 3275199"/>
                    <a:gd name="connsiteY7" fmla="*/ 249471 h 2271152"/>
                    <a:gd name="connsiteX8" fmla="*/ 3275199 w 3275199"/>
                    <a:gd name="connsiteY8" fmla="*/ 0 h 2271152"/>
                    <a:gd name="connsiteX0" fmla="*/ 3275199 w 3437392"/>
                    <a:gd name="connsiteY0" fmla="*/ 0 h 2271152"/>
                    <a:gd name="connsiteX1" fmla="*/ 3437392 w 3437392"/>
                    <a:gd name="connsiteY1" fmla="*/ 417805 h 2271152"/>
                    <a:gd name="connsiteX2" fmla="*/ 3251200 w 3437392"/>
                    <a:gd name="connsiteY2" fmla="*/ 404627 h 2271152"/>
                    <a:gd name="connsiteX3" fmla="*/ 1333500 w 3437392"/>
                    <a:gd name="connsiteY3" fmla="*/ 2258827 h 2271152"/>
                    <a:gd name="connsiteX4" fmla="*/ 12886 w 3437392"/>
                    <a:gd name="connsiteY4" fmla="*/ 2271152 h 2271152"/>
                    <a:gd name="connsiteX5" fmla="*/ 0 w 3437392"/>
                    <a:gd name="connsiteY5" fmla="*/ 2001652 h 2271152"/>
                    <a:gd name="connsiteX6" fmla="*/ 2476500 w 3437392"/>
                    <a:gd name="connsiteY6" fmla="*/ 277627 h 2271152"/>
                    <a:gd name="connsiteX7" fmla="*/ 2322698 w 3437392"/>
                    <a:gd name="connsiteY7" fmla="*/ 249471 h 2271152"/>
                    <a:gd name="connsiteX8" fmla="*/ 3275199 w 3437392"/>
                    <a:gd name="connsiteY8" fmla="*/ 0 h 2271152"/>
                    <a:gd name="connsiteX0" fmla="*/ 3262313 w 3424506"/>
                    <a:gd name="connsiteY0" fmla="*/ 0 h 2271152"/>
                    <a:gd name="connsiteX1" fmla="*/ 3424506 w 3424506"/>
                    <a:gd name="connsiteY1" fmla="*/ 417805 h 2271152"/>
                    <a:gd name="connsiteX2" fmla="*/ 3238314 w 3424506"/>
                    <a:gd name="connsiteY2" fmla="*/ 404627 h 2271152"/>
                    <a:gd name="connsiteX3" fmla="*/ 1320614 w 3424506"/>
                    <a:gd name="connsiteY3" fmla="*/ 2258827 h 2271152"/>
                    <a:gd name="connsiteX4" fmla="*/ 0 w 3424506"/>
                    <a:gd name="connsiteY4" fmla="*/ 2271152 h 2271152"/>
                    <a:gd name="connsiteX5" fmla="*/ 6164 w 3424506"/>
                    <a:gd name="connsiteY5" fmla="*/ 1995302 h 2271152"/>
                    <a:gd name="connsiteX6" fmla="*/ 2463614 w 3424506"/>
                    <a:gd name="connsiteY6" fmla="*/ 277627 h 2271152"/>
                    <a:gd name="connsiteX7" fmla="*/ 2309812 w 3424506"/>
                    <a:gd name="connsiteY7" fmla="*/ 249471 h 2271152"/>
                    <a:gd name="connsiteX8" fmla="*/ 3262313 w 3424506"/>
                    <a:gd name="connsiteY8" fmla="*/ 0 h 2271152"/>
                    <a:gd name="connsiteX0" fmla="*/ 3262313 w 3424506"/>
                    <a:gd name="connsiteY0" fmla="*/ 0 h 2271152"/>
                    <a:gd name="connsiteX1" fmla="*/ 3424506 w 3424506"/>
                    <a:gd name="connsiteY1" fmla="*/ 417805 h 2271152"/>
                    <a:gd name="connsiteX2" fmla="*/ 3238314 w 3424506"/>
                    <a:gd name="connsiteY2" fmla="*/ 404627 h 2271152"/>
                    <a:gd name="connsiteX3" fmla="*/ 1320614 w 3424506"/>
                    <a:gd name="connsiteY3" fmla="*/ 2258827 h 2271152"/>
                    <a:gd name="connsiteX4" fmla="*/ 0 w 3424506"/>
                    <a:gd name="connsiteY4" fmla="*/ 2271152 h 2271152"/>
                    <a:gd name="connsiteX5" fmla="*/ 2989 w 3424506"/>
                    <a:gd name="connsiteY5" fmla="*/ 1998477 h 2271152"/>
                    <a:gd name="connsiteX6" fmla="*/ 2463614 w 3424506"/>
                    <a:gd name="connsiteY6" fmla="*/ 277627 h 2271152"/>
                    <a:gd name="connsiteX7" fmla="*/ 2309812 w 3424506"/>
                    <a:gd name="connsiteY7" fmla="*/ 249471 h 2271152"/>
                    <a:gd name="connsiteX8" fmla="*/ 3262313 w 3424506"/>
                    <a:gd name="connsiteY8" fmla="*/ 0 h 227115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59592 w 3421785"/>
                    <a:gd name="connsiteY0" fmla="*/ 0 h 2274702"/>
                    <a:gd name="connsiteX1" fmla="*/ 3421785 w 3421785"/>
                    <a:gd name="connsiteY1" fmla="*/ 417805 h 2274702"/>
                    <a:gd name="connsiteX2" fmla="*/ 3235593 w 3421785"/>
                    <a:gd name="connsiteY2" fmla="*/ 404627 h 2274702"/>
                    <a:gd name="connsiteX3" fmla="*/ 1302018 w 3421785"/>
                    <a:gd name="connsiteY3" fmla="*/ 2274702 h 2274702"/>
                    <a:gd name="connsiteX4" fmla="*/ 454 w 3421785"/>
                    <a:gd name="connsiteY4" fmla="*/ 2271152 h 2274702"/>
                    <a:gd name="connsiteX5" fmla="*/ 268 w 3421785"/>
                    <a:gd name="connsiteY5" fmla="*/ 1998477 h 2274702"/>
                    <a:gd name="connsiteX6" fmla="*/ 2460893 w 3421785"/>
                    <a:gd name="connsiteY6" fmla="*/ 277627 h 2274702"/>
                    <a:gd name="connsiteX7" fmla="*/ 2307091 w 3421785"/>
                    <a:gd name="connsiteY7" fmla="*/ 249471 h 2274702"/>
                    <a:gd name="connsiteX8" fmla="*/ 3259592 w 3421785"/>
                    <a:gd name="connsiteY8" fmla="*/ 0 h 2274702"/>
                    <a:gd name="connsiteX0" fmla="*/ 3259592 w 3421785"/>
                    <a:gd name="connsiteY0" fmla="*/ 0 h 2274702"/>
                    <a:gd name="connsiteX1" fmla="*/ 3421785 w 3421785"/>
                    <a:gd name="connsiteY1" fmla="*/ 417805 h 2274702"/>
                    <a:gd name="connsiteX2" fmla="*/ 3235593 w 3421785"/>
                    <a:gd name="connsiteY2" fmla="*/ 404627 h 2274702"/>
                    <a:gd name="connsiteX3" fmla="*/ 1302018 w 3421785"/>
                    <a:gd name="connsiteY3" fmla="*/ 2274702 h 2274702"/>
                    <a:gd name="connsiteX4" fmla="*/ 454 w 3421785"/>
                    <a:gd name="connsiteY4" fmla="*/ 2271152 h 2274702"/>
                    <a:gd name="connsiteX5" fmla="*/ 268 w 3421785"/>
                    <a:gd name="connsiteY5" fmla="*/ 1998477 h 2274702"/>
                    <a:gd name="connsiteX6" fmla="*/ 2460893 w 3421785"/>
                    <a:gd name="connsiteY6" fmla="*/ 277627 h 2274702"/>
                    <a:gd name="connsiteX7" fmla="*/ 2307091 w 3421785"/>
                    <a:gd name="connsiteY7" fmla="*/ 249471 h 2274702"/>
                    <a:gd name="connsiteX8" fmla="*/ 3259592 w 3421785"/>
                    <a:gd name="connsiteY8" fmla="*/ 0 h 2274702"/>
                    <a:gd name="connsiteX0" fmla="*/ 3259740 w 3421933"/>
                    <a:gd name="connsiteY0" fmla="*/ 0 h 2274702"/>
                    <a:gd name="connsiteX1" fmla="*/ 3421933 w 3421933"/>
                    <a:gd name="connsiteY1" fmla="*/ 417805 h 2274702"/>
                    <a:gd name="connsiteX2" fmla="*/ 3235741 w 3421933"/>
                    <a:gd name="connsiteY2" fmla="*/ 404627 h 2274702"/>
                    <a:gd name="connsiteX3" fmla="*/ 1302166 w 3421933"/>
                    <a:gd name="connsiteY3" fmla="*/ 2274702 h 2274702"/>
                    <a:gd name="connsiteX4" fmla="*/ 602 w 3421933"/>
                    <a:gd name="connsiteY4" fmla="*/ 2271152 h 2274702"/>
                    <a:gd name="connsiteX5" fmla="*/ 416 w 3421933"/>
                    <a:gd name="connsiteY5" fmla="*/ 1998477 h 2274702"/>
                    <a:gd name="connsiteX6" fmla="*/ 2461041 w 3421933"/>
                    <a:gd name="connsiteY6" fmla="*/ 277627 h 2274702"/>
                    <a:gd name="connsiteX7" fmla="*/ 2307239 w 3421933"/>
                    <a:gd name="connsiteY7" fmla="*/ 249471 h 2274702"/>
                    <a:gd name="connsiteX8" fmla="*/ 3259740 w 3421933"/>
                    <a:gd name="connsiteY8" fmla="*/ 0 h 2274702"/>
                    <a:gd name="connsiteX0" fmla="*/ 3259740 w 3421933"/>
                    <a:gd name="connsiteY0" fmla="*/ 0 h 2274702"/>
                    <a:gd name="connsiteX1" fmla="*/ 3421933 w 3421933"/>
                    <a:gd name="connsiteY1" fmla="*/ 417805 h 2274702"/>
                    <a:gd name="connsiteX2" fmla="*/ 3235741 w 3421933"/>
                    <a:gd name="connsiteY2" fmla="*/ 404627 h 2274702"/>
                    <a:gd name="connsiteX3" fmla="*/ 1302166 w 3421933"/>
                    <a:gd name="connsiteY3" fmla="*/ 2274702 h 2274702"/>
                    <a:gd name="connsiteX4" fmla="*/ 602 w 3421933"/>
                    <a:gd name="connsiteY4" fmla="*/ 2271152 h 2274702"/>
                    <a:gd name="connsiteX5" fmla="*/ 416 w 3421933"/>
                    <a:gd name="connsiteY5" fmla="*/ 1998477 h 2274702"/>
                    <a:gd name="connsiteX6" fmla="*/ 2461041 w 3421933"/>
                    <a:gd name="connsiteY6" fmla="*/ 277627 h 2274702"/>
                    <a:gd name="connsiteX7" fmla="*/ 3259740 w 3421933"/>
                    <a:gd name="connsiteY7" fmla="*/ 0 h 2274702"/>
                    <a:gd name="connsiteX0" fmla="*/ 2461041 w 3421933"/>
                    <a:gd name="connsiteY0" fmla="*/ 0 h 1997075"/>
                    <a:gd name="connsiteX1" fmla="*/ 3421933 w 3421933"/>
                    <a:gd name="connsiteY1" fmla="*/ 140178 h 1997075"/>
                    <a:gd name="connsiteX2" fmla="*/ 3235741 w 3421933"/>
                    <a:gd name="connsiteY2" fmla="*/ 127000 h 1997075"/>
                    <a:gd name="connsiteX3" fmla="*/ 1302166 w 3421933"/>
                    <a:gd name="connsiteY3" fmla="*/ 1997075 h 1997075"/>
                    <a:gd name="connsiteX4" fmla="*/ 602 w 3421933"/>
                    <a:gd name="connsiteY4" fmla="*/ 1993525 h 1997075"/>
                    <a:gd name="connsiteX5" fmla="*/ 416 w 3421933"/>
                    <a:gd name="connsiteY5" fmla="*/ 1720850 h 1997075"/>
                    <a:gd name="connsiteX6" fmla="*/ 2461041 w 3421933"/>
                    <a:gd name="connsiteY6" fmla="*/ 0 h 1997075"/>
                    <a:gd name="connsiteX0" fmla="*/ 2461041 w 3256833"/>
                    <a:gd name="connsiteY0" fmla="*/ 0 h 1997075"/>
                    <a:gd name="connsiteX1" fmla="*/ 3256833 w 3256833"/>
                    <a:gd name="connsiteY1" fmla="*/ 232253 h 1997075"/>
                    <a:gd name="connsiteX2" fmla="*/ 3235741 w 3256833"/>
                    <a:gd name="connsiteY2" fmla="*/ 127000 h 1997075"/>
                    <a:gd name="connsiteX3" fmla="*/ 1302166 w 3256833"/>
                    <a:gd name="connsiteY3" fmla="*/ 1997075 h 1997075"/>
                    <a:gd name="connsiteX4" fmla="*/ 602 w 3256833"/>
                    <a:gd name="connsiteY4" fmla="*/ 1993525 h 1997075"/>
                    <a:gd name="connsiteX5" fmla="*/ 416 w 3256833"/>
                    <a:gd name="connsiteY5" fmla="*/ 1720850 h 1997075"/>
                    <a:gd name="connsiteX6" fmla="*/ 2461041 w 3256833"/>
                    <a:gd name="connsiteY6" fmla="*/ 0 h 1997075"/>
                    <a:gd name="connsiteX0" fmla="*/ 416 w 3256833"/>
                    <a:gd name="connsiteY0" fmla="*/ 1593850 h 1870075"/>
                    <a:gd name="connsiteX1" fmla="*/ 3256833 w 3256833"/>
                    <a:gd name="connsiteY1" fmla="*/ 105253 h 1870075"/>
                    <a:gd name="connsiteX2" fmla="*/ 3235741 w 3256833"/>
                    <a:gd name="connsiteY2" fmla="*/ 0 h 1870075"/>
                    <a:gd name="connsiteX3" fmla="*/ 1302166 w 3256833"/>
                    <a:gd name="connsiteY3" fmla="*/ 1870075 h 1870075"/>
                    <a:gd name="connsiteX4" fmla="*/ 602 w 3256833"/>
                    <a:gd name="connsiteY4" fmla="*/ 1866525 h 1870075"/>
                    <a:gd name="connsiteX5" fmla="*/ 416 w 3256833"/>
                    <a:gd name="connsiteY5" fmla="*/ 1593850 h 1870075"/>
                    <a:gd name="connsiteX0" fmla="*/ 0 w 3256231"/>
                    <a:gd name="connsiteY0" fmla="*/ 1866525 h 1870075"/>
                    <a:gd name="connsiteX1" fmla="*/ 3256231 w 3256231"/>
                    <a:gd name="connsiteY1" fmla="*/ 105253 h 1870075"/>
                    <a:gd name="connsiteX2" fmla="*/ 3235139 w 3256231"/>
                    <a:gd name="connsiteY2" fmla="*/ 0 h 1870075"/>
                    <a:gd name="connsiteX3" fmla="*/ 1301564 w 3256231"/>
                    <a:gd name="connsiteY3" fmla="*/ 1870075 h 1870075"/>
                    <a:gd name="connsiteX4" fmla="*/ 0 w 3256231"/>
                    <a:gd name="connsiteY4" fmla="*/ 1866525 h 1870075"/>
                    <a:gd name="connsiteX0" fmla="*/ 149411 w 1954667"/>
                    <a:gd name="connsiteY0" fmla="*/ 1866525 h 1870075"/>
                    <a:gd name="connsiteX1" fmla="*/ 1954667 w 1954667"/>
                    <a:gd name="connsiteY1" fmla="*/ 105253 h 1870075"/>
                    <a:gd name="connsiteX2" fmla="*/ 1933575 w 1954667"/>
                    <a:gd name="connsiteY2" fmla="*/ 0 h 1870075"/>
                    <a:gd name="connsiteX3" fmla="*/ 0 w 1954667"/>
                    <a:gd name="connsiteY3" fmla="*/ 1870075 h 1870075"/>
                    <a:gd name="connsiteX4" fmla="*/ 149411 w 1954667"/>
                    <a:gd name="connsiteY4" fmla="*/ 1866525 h 1870075"/>
                    <a:gd name="connsiteX0" fmla="*/ 149411 w 1954667"/>
                    <a:gd name="connsiteY0" fmla="*/ 1866525 h 1870075"/>
                    <a:gd name="connsiteX1" fmla="*/ 1954667 w 1954667"/>
                    <a:gd name="connsiteY1" fmla="*/ 105253 h 1870075"/>
                    <a:gd name="connsiteX2" fmla="*/ 1933575 w 1954667"/>
                    <a:gd name="connsiteY2" fmla="*/ 0 h 1870075"/>
                    <a:gd name="connsiteX3" fmla="*/ 0 w 1954667"/>
                    <a:gd name="connsiteY3" fmla="*/ 1870075 h 1870075"/>
                    <a:gd name="connsiteX4" fmla="*/ 149411 w 1954667"/>
                    <a:gd name="connsiteY4" fmla="*/ 1866525 h 1870075"/>
                    <a:gd name="connsiteX0" fmla="*/ 149411 w 1954667"/>
                    <a:gd name="connsiteY0" fmla="*/ 1866525 h 1870075"/>
                    <a:gd name="connsiteX1" fmla="*/ 1954667 w 1954667"/>
                    <a:gd name="connsiteY1" fmla="*/ 105253 h 1870075"/>
                    <a:gd name="connsiteX2" fmla="*/ 1933575 w 1954667"/>
                    <a:gd name="connsiteY2" fmla="*/ 0 h 1870075"/>
                    <a:gd name="connsiteX3" fmla="*/ 0 w 1954667"/>
                    <a:gd name="connsiteY3" fmla="*/ 1870075 h 1870075"/>
                    <a:gd name="connsiteX4" fmla="*/ 149411 w 1954667"/>
                    <a:gd name="connsiteY4" fmla="*/ 1866525 h 1870075"/>
                    <a:gd name="connsiteX0" fmla="*/ 149411 w 1935617"/>
                    <a:gd name="connsiteY0" fmla="*/ 1866525 h 1870075"/>
                    <a:gd name="connsiteX1" fmla="*/ 1935617 w 1935617"/>
                    <a:gd name="connsiteY1" fmla="*/ 114778 h 1870075"/>
                    <a:gd name="connsiteX2" fmla="*/ 1933575 w 1935617"/>
                    <a:gd name="connsiteY2" fmla="*/ 0 h 1870075"/>
                    <a:gd name="connsiteX3" fmla="*/ 0 w 1935617"/>
                    <a:gd name="connsiteY3" fmla="*/ 1870075 h 1870075"/>
                    <a:gd name="connsiteX4" fmla="*/ 149411 w 1935617"/>
                    <a:gd name="connsiteY4" fmla="*/ 1866525 h 1870075"/>
                    <a:gd name="connsiteX0" fmla="*/ 149411 w 1948317"/>
                    <a:gd name="connsiteY0" fmla="*/ 1866525 h 1870075"/>
                    <a:gd name="connsiteX1" fmla="*/ 1948317 w 1948317"/>
                    <a:gd name="connsiteY1" fmla="*/ 108428 h 1870075"/>
                    <a:gd name="connsiteX2" fmla="*/ 1933575 w 1948317"/>
                    <a:gd name="connsiteY2" fmla="*/ 0 h 1870075"/>
                    <a:gd name="connsiteX3" fmla="*/ 0 w 1948317"/>
                    <a:gd name="connsiteY3" fmla="*/ 1870075 h 1870075"/>
                    <a:gd name="connsiteX4" fmla="*/ 149411 w 1948317"/>
                    <a:gd name="connsiteY4" fmla="*/ 1866525 h 1870075"/>
                    <a:gd name="connsiteX0" fmla="*/ 149411 w 1948317"/>
                    <a:gd name="connsiteY0" fmla="*/ 1866525 h 1870075"/>
                    <a:gd name="connsiteX1" fmla="*/ 1948317 w 1948317"/>
                    <a:gd name="connsiteY1" fmla="*/ 108428 h 1870075"/>
                    <a:gd name="connsiteX2" fmla="*/ 1933575 w 1948317"/>
                    <a:gd name="connsiteY2" fmla="*/ 0 h 1870075"/>
                    <a:gd name="connsiteX3" fmla="*/ 0 w 1948317"/>
                    <a:gd name="connsiteY3" fmla="*/ 1870075 h 1870075"/>
                    <a:gd name="connsiteX4" fmla="*/ 149411 w 1948317"/>
                    <a:gd name="connsiteY4" fmla="*/ 1866525 h 1870075"/>
                    <a:gd name="connsiteX0" fmla="*/ 149411 w 1948317"/>
                    <a:gd name="connsiteY0" fmla="*/ 1866525 h 1870075"/>
                    <a:gd name="connsiteX1" fmla="*/ 1948317 w 1948317"/>
                    <a:gd name="connsiteY1" fmla="*/ 108428 h 1870075"/>
                    <a:gd name="connsiteX2" fmla="*/ 1933575 w 1948317"/>
                    <a:gd name="connsiteY2" fmla="*/ 0 h 1870075"/>
                    <a:gd name="connsiteX3" fmla="*/ 0 w 1948317"/>
                    <a:gd name="connsiteY3" fmla="*/ 1870075 h 1870075"/>
                    <a:gd name="connsiteX4" fmla="*/ 149411 w 1948317"/>
                    <a:gd name="connsiteY4" fmla="*/ 1866525 h 1870075"/>
                    <a:gd name="connsiteX0" fmla="*/ 0 w 2031814"/>
                    <a:gd name="connsiteY0" fmla="*/ 1866525 h 1866525"/>
                    <a:gd name="connsiteX1" fmla="*/ 1798906 w 2031814"/>
                    <a:gd name="connsiteY1" fmla="*/ 108428 h 1866525"/>
                    <a:gd name="connsiteX2" fmla="*/ 1784164 w 2031814"/>
                    <a:gd name="connsiteY2" fmla="*/ 0 h 1866525"/>
                    <a:gd name="connsiteX3" fmla="*/ 2031814 w 2031814"/>
                    <a:gd name="connsiteY3" fmla="*/ 3175 h 1866525"/>
                    <a:gd name="connsiteX4" fmla="*/ 0 w 2031814"/>
                    <a:gd name="connsiteY4" fmla="*/ 1866525 h 1866525"/>
                    <a:gd name="connsiteX0" fmla="*/ 158936 w 247650"/>
                    <a:gd name="connsiteY0" fmla="*/ 190125 h 190125"/>
                    <a:gd name="connsiteX1" fmla="*/ 14742 w 247650"/>
                    <a:gd name="connsiteY1" fmla="*/ 108428 h 190125"/>
                    <a:gd name="connsiteX2" fmla="*/ 0 w 247650"/>
                    <a:gd name="connsiteY2" fmla="*/ 0 h 190125"/>
                    <a:gd name="connsiteX3" fmla="*/ 247650 w 247650"/>
                    <a:gd name="connsiteY3" fmla="*/ 3175 h 190125"/>
                    <a:gd name="connsiteX4" fmla="*/ 158936 w 247650"/>
                    <a:gd name="connsiteY4" fmla="*/ 190125 h 190125"/>
                    <a:gd name="connsiteX0" fmla="*/ 158936 w 183356"/>
                    <a:gd name="connsiteY0" fmla="*/ 190125 h 190125"/>
                    <a:gd name="connsiteX1" fmla="*/ 14742 w 183356"/>
                    <a:gd name="connsiteY1" fmla="*/ 108428 h 190125"/>
                    <a:gd name="connsiteX2" fmla="*/ 0 w 183356"/>
                    <a:gd name="connsiteY2" fmla="*/ 0 h 190125"/>
                    <a:gd name="connsiteX3" fmla="*/ 183356 w 183356"/>
                    <a:gd name="connsiteY3" fmla="*/ 10319 h 190125"/>
                    <a:gd name="connsiteX4" fmla="*/ 158936 w 183356"/>
                    <a:gd name="connsiteY4" fmla="*/ 190125 h 190125"/>
                    <a:gd name="connsiteX0" fmla="*/ 177986 w 183356"/>
                    <a:gd name="connsiteY0" fmla="*/ 97256 h 108428"/>
                    <a:gd name="connsiteX1" fmla="*/ 14742 w 183356"/>
                    <a:gd name="connsiteY1" fmla="*/ 108428 h 108428"/>
                    <a:gd name="connsiteX2" fmla="*/ 0 w 183356"/>
                    <a:gd name="connsiteY2" fmla="*/ 0 h 108428"/>
                    <a:gd name="connsiteX3" fmla="*/ 183356 w 183356"/>
                    <a:gd name="connsiteY3" fmla="*/ 10319 h 108428"/>
                    <a:gd name="connsiteX4" fmla="*/ 177986 w 183356"/>
                    <a:gd name="connsiteY4" fmla="*/ 97256 h 108428"/>
                    <a:gd name="connsiteX0" fmla="*/ 204180 w 204180"/>
                    <a:gd name="connsiteY0" fmla="*/ 137738 h 137738"/>
                    <a:gd name="connsiteX1" fmla="*/ 14742 w 204180"/>
                    <a:gd name="connsiteY1" fmla="*/ 108428 h 137738"/>
                    <a:gd name="connsiteX2" fmla="*/ 0 w 204180"/>
                    <a:gd name="connsiteY2" fmla="*/ 0 h 137738"/>
                    <a:gd name="connsiteX3" fmla="*/ 183356 w 204180"/>
                    <a:gd name="connsiteY3" fmla="*/ 10319 h 137738"/>
                    <a:gd name="connsiteX4" fmla="*/ 204180 w 204180"/>
                    <a:gd name="connsiteY4" fmla="*/ 137738 h 137738"/>
                    <a:gd name="connsiteX0" fmla="*/ 170842 w 183356"/>
                    <a:gd name="connsiteY0" fmla="*/ 135357 h 135357"/>
                    <a:gd name="connsiteX1" fmla="*/ 14742 w 183356"/>
                    <a:gd name="connsiteY1" fmla="*/ 108428 h 135357"/>
                    <a:gd name="connsiteX2" fmla="*/ 0 w 183356"/>
                    <a:gd name="connsiteY2" fmla="*/ 0 h 135357"/>
                    <a:gd name="connsiteX3" fmla="*/ 183356 w 183356"/>
                    <a:gd name="connsiteY3" fmla="*/ 10319 h 135357"/>
                    <a:gd name="connsiteX4" fmla="*/ 170842 w 183356"/>
                    <a:gd name="connsiteY4" fmla="*/ 135357 h 135357"/>
                    <a:gd name="connsiteX0" fmla="*/ 144648 w 183356"/>
                    <a:gd name="connsiteY0" fmla="*/ 132976 h 132976"/>
                    <a:gd name="connsiteX1" fmla="*/ 14742 w 183356"/>
                    <a:gd name="connsiteY1" fmla="*/ 108428 h 132976"/>
                    <a:gd name="connsiteX2" fmla="*/ 0 w 183356"/>
                    <a:gd name="connsiteY2" fmla="*/ 0 h 132976"/>
                    <a:gd name="connsiteX3" fmla="*/ 183356 w 183356"/>
                    <a:gd name="connsiteY3" fmla="*/ 10319 h 132976"/>
                    <a:gd name="connsiteX4" fmla="*/ 144648 w 183356"/>
                    <a:gd name="connsiteY4" fmla="*/ 132976 h 132976"/>
                    <a:gd name="connsiteX0" fmla="*/ 116073 w 183356"/>
                    <a:gd name="connsiteY0" fmla="*/ 132976 h 132976"/>
                    <a:gd name="connsiteX1" fmla="*/ 14742 w 183356"/>
                    <a:gd name="connsiteY1" fmla="*/ 108428 h 132976"/>
                    <a:gd name="connsiteX2" fmla="*/ 0 w 183356"/>
                    <a:gd name="connsiteY2" fmla="*/ 0 h 132976"/>
                    <a:gd name="connsiteX3" fmla="*/ 183356 w 183356"/>
                    <a:gd name="connsiteY3" fmla="*/ 10319 h 132976"/>
                    <a:gd name="connsiteX4" fmla="*/ 116073 w 183356"/>
                    <a:gd name="connsiteY4" fmla="*/ 132976 h 132976"/>
                    <a:gd name="connsiteX0" fmla="*/ 173223 w 183356"/>
                    <a:gd name="connsiteY0" fmla="*/ 132976 h 132976"/>
                    <a:gd name="connsiteX1" fmla="*/ 14742 w 183356"/>
                    <a:gd name="connsiteY1" fmla="*/ 108428 h 132976"/>
                    <a:gd name="connsiteX2" fmla="*/ 0 w 183356"/>
                    <a:gd name="connsiteY2" fmla="*/ 0 h 132976"/>
                    <a:gd name="connsiteX3" fmla="*/ 183356 w 183356"/>
                    <a:gd name="connsiteY3" fmla="*/ 10319 h 132976"/>
                    <a:gd name="connsiteX4" fmla="*/ 173223 w 183356"/>
                    <a:gd name="connsiteY4" fmla="*/ 132976 h 132976"/>
                    <a:gd name="connsiteX0" fmla="*/ 173223 w 216693"/>
                    <a:gd name="connsiteY0" fmla="*/ 132976 h 132976"/>
                    <a:gd name="connsiteX1" fmla="*/ 14742 w 216693"/>
                    <a:gd name="connsiteY1" fmla="*/ 108428 h 132976"/>
                    <a:gd name="connsiteX2" fmla="*/ 0 w 216693"/>
                    <a:gd name="connsiteY2" fmla="*/ 0 h 132976"/>
                    <a:gd name="connsiteX3" fmla="*/ 216693 w 216693"/>
                    <a:gd name="connsiteY3" fmla="*/ 53182 h 132976"/>
                    <a:gd name="connsiteX4" fmla="*/ 173223 w 216693"/>
                    <a:gd name="connsiteY4" fmla="*/ 132976 h 132976"/>
                    <a:gd name="connsiteX0" fmla="*/ 173223 w 183355"/>
                    <a:gd name="connsiteY0" fmla="*/ 132976 h 132976"/>
                    <a:gd name="connsiteX1" fmla="*/ 14742 w 183355"/>
                    <a:gd name="connsiteY1" fmla="*/ 108428 h 132976"/>
                    <a:gd name="connsiteX2" fmla="*/ 0 w 183355"/>
                    <a:gd name="connsiteY2" fmla="*/ 0 h 132976"/>
                    <a:gd name="connsiteX3" fmla="*/ 183355 w 183355"/>
                    <a:gd name="connsiteY3" fmla="*/ 7938 h 132976"/>
                    <a:gd name="connsiteX4" fmla="*/ 173223 w 183355"/>
                    <a:gd name="connsiteY4" fmla="*/ 132976 h 132976"/>
                    <a:gd name="connsiteX0" fmla="*/ 182748 w 183355"/>
                    <a:gd name="connsiteY0" fmla="*/ 128214 h 128214"/>
                    <a:gd name="connsiteX1" fmla="*/ 14742 w 183355"/>
                    <a:gd name="connsiteY1" fmla="*/ 108428 h 128214"/>
                    <a:gd name="connsiteX2" fmla="*/ 0 w 183355"/>
                    <a:gd name="connsiteY2" fmla="*/ 0 h 128214"/>
                    <a:gd name="connsiteX3" fmla="*/ 183355 w 183355"/>
                    <a:gd name="connsiteY3" fmla="*/ 7938 h 128214"/>
                    <a:gd name="connsiteX4" fmla="*/ 182748 w 183355"/>
                    <a:gd name="connsiteY4" fmla="*/ 128214 h 128214"/>
                    <a:gd name="connsiteX0" fmla="*/ 182748 w 183355"/>
                    <a:gd name="connsiteY0" fmla="*/ 125832 h 125832"/>
                    <a:gd name="connsiteX1" fmla="*/ 14742 w 183355"/>
                    <a:gd name="connsiteY1" fmla="*/ 108428 h 125832"/>
                    <a:gd name="connsiteX2" fmla="*/ 0 w 183355"/>
                    <a:gd name="connsiteY2" fmla="*/ 0 h 125832"/>
                    <a:gd name="connsiteX3" fmla="*/ 183355 w 183355"/>
                    <a:gd name="connsiteY3" fmla="*/ 7938 h 125832"/>
                    <a:gd name="connsiteX4" fmla="*/ 182748 w 183355"/>
                    <a:gd name="connsiteY4" fmla="*/ 125832 h 125832"/>
                    <a:gd name="connsiteX0" fmla="*/ 185106 w 185713"/>
                    <a:gd name="connsiteY0" fmla="*/ 135357 h 135357"/>
                    <a:gd name="connsiteX1" fmla="*/ 17100 w 185713"/>
                    <a:gd name="connsiteY1" fmla="*/ 117953 h 135357"/>
                    <a:gd name="connsiteX2" fmla="*/ 0 w 185713"/>
                    <a:gd name="connsiteY2" fmla="*/ 0 h 135357"/>
                    <a:gd name="connsiteX3" fmla="*/ 185713 w 185713"/>
                    <a:gd name="connsiteY3" fmla="*/ 17463 h 135357"/>
                    <a:gd name="connsiteX4" fmla="*/ 185106 w 185713"/>
                    <a:gd name="connsiteY4" fmla="*/ 135357 h 135357"/>
                    <a:gd name="connsiteX0" fmla="*/ 185106 w 185713"/>
                    <a:gd name="connsiteY0" fmla="*/ 135357 h 135357"/>
                    <a:gd name="connsiteX1" fmla="*/ 17100 w 185713"/>
                    <a:gd name="connsiteY1" fmla="*/ 120334 h 135357"/>
                    <a:gd name="connsiteX2" fmla="*/ 0 w 185713"/>
                    <a:gd name="connsiteY2" fmla="*/ 0 h 135357"/>
                    <a:gd name="connsiteX3" fmla="*/ 185713 w 185713"/>
                    <a:gd name="connsiteY3" fmla="*/ 17463 h 135357"/>
                    <a:gd name="connsiteX4" fmla="*/ 185106 w 185713"/>
                    <a:gd name="connsiteY4" fmla="*/ 135357 h 135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713" h="135357">
                      <a:moveTo>
                        <a:pt x="185106" y="135357"/>
                      </a:moveTo>
                      <a:lnTo>
                        <a:pt x="17100" y="120334"/>
                      </a:lnTo>
                      <a:lnTo>
                        <a:pt x="0" y="0"/>
                      </a:lnTo>
                      <a:lnTo>
                        <a:pt x="185713" y="17463"/>
                      </a:lnTo>
                      <a:cubicBezTo>
                        <a:pt x="185511" y="57555"/>
                        <a:pt x="185308" y="95265"/>
                        <a:pt x="185106" y="135357"/>
                      </a:cubicBezTo>
                      <a:close/>
                    </a:path>
                  </a:pathLst>
                </a:custGeom>
                <a:solidFill>
                  <a:srgbClr val="7D252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2297722" y="4841595"/>
                  <a:ext cx="185189" cy="125832"/>
                </a:xfrm>
                <a:custGeom>
                  <a:avLst/>
                  <a:gdLst>
                    <a:gd name="connsiteX0" fmla="*/ 4605338 w 4605543"/>
                    <a:gd name="connsiteY0" fmla="*/ 0 h 3006224"/>
                    <a:gd name="connsiteX1" fmla="*/ 4605543 w 4605543"/>
                    <a:gd name="connsiteY1" fmla="*/ 81 h 3006224"/>
                    <a:gd name="connsiteX2" fmla="*/ 2233881 w 4605543"/>
                    <a:gd name="connsiteY2" fmla="*/ 3006224 h 3006224"/>
                    <a:gd name="connsiteX3" fmla="*/ 0 w 4605543"/>
                    <a:gd name="connsiteY3" fmla="*/ 3004577 h 3006224"/>
                    <a:gd name="connsiteX4" fmla="*/ 0 w 4605543"/>
                    <a:gd name="connsiteY4" fmla="*/ 1833002 h 3006224"/>
                    <a:gd name="connsiteX5" fmla="*/ 4605338 w 4605543"/>
                    <a:gd name="connsiteY5" fmla="*/ 0 h 3006224"/>
                    <a:gd name="connsiteX0" fmla="*/ 4618224 w 4618429"/>
                    <a:gd name="connsiteY0" fmla="*/ 0 h 3006224"/>
                    <a:gd name="connsiteX1" fmla="*/ 4618429 w 4618429"/>
                    <a:gd name="connsiteY1" fmla="*/ 81 h 3006224"/>
                    <a:gd name="connsiteX2" fmla="*/ 2246767 w 4618429"/>
                    <a:gd name="connsiteY2" fmla="*/ 3006224 h 3006224"/>
                    <a:gd name="connsiteX3" fmla="*/ 12886 w 4618429"/>
                    <a:gd name="connsiteY3" fmla="*/ 3004577 h 3006224"/>
                    <a:gd name="connsiteX4" fmla="*/ 0 w 4618429"/>
                    <a:gd name="connsiteY4" fmla="*/ 2735077 h 3006224"/>
                    <a:gd name="connsiteX5" fmla="*/ 12886 w 4618429"/>
                    <a:gd name="connsiteY5" fmla="*/ 1833002 h 3006224"/>
                    <a:gd name="connsiteX6" fmla="*/ 4618224 w 4618429"/>
                    <a:gd name="connsiteY6" fmla="*/ 0 h 3006224"/>
                    <a:gd name="connsiteX0" fmla="*/ 4618224 w 4618429"/>
                    <a:gd name="connsiteY0" fmla="*/ 0 h 3006224"/>
                    <a:gd name="connsiteX1" fmla="*/ 4618429 w 4618429"/>
                    <a:gd name="connsiteY1" fmla="*/ 81 h 3006224"/>
                    <a:gd name="connsiteX2" fmla="*/ 2246767 w 4618429"/>
                    <a:gd name="connsiteY2" fmla="*/ 3006224 h 3006224"/>
                    <a:gd name="connsiteX3" fmla="*/ 1333500 w 4618429"/>
                    <a:gd name="connsiteY3" fmla="*/ 2992252 h 3006224"/>
                    <a:gd name="connsiteX4" fmla="*/ 12886 w 4618429"/>
                    <a:gd name="connsiteY4" fmla="*/ 3004577 h 3006224"/>
                    <a:gd name="connsiteX5" fmla="*/ 0 w 4618429"/>
                    <a:gd name="connsiteY5" fmla="*/ 2735077 h 3006224"/>
                    <a:gd name="connsiteX6" fmla="*/ 12886 w 4618429"/>
                    <a:gd name="connsiteY6" fmla="*/ 1833002 h 3006224"/>
                    <a:gd name="connsiteX7" fmla="*/ 4618224 w 4618429"/>
                    <a:gd name="connsiteY7" fmla="*/ 0 h 3006224"/>
                    <a:gd name="connsiteX0" fmla="*/ 3275199 w 4618429"/>
                    <a:gd name="connsiteY0" fmla="*/ 733344 h 3006143"/>
                    <a:gd name="connsiteX1" fmla="*/ 4618429 w 4618429"/>
                    <a:gd name="connsiteY1" fmla="*/ 0 h 3006143"/>
                    <a:gd name="connsiteX2" fmla="*/ 2246767 w 4618429"/>
                    <a:gd name="connsiteY2" fmla="*/ 3006143 h 3006143"/>
                    <a:gd name="connsiteX3" fmla="*/ 1333500 w 4618429"/>
                    <a:gd name="connsiteY3" fmla="*/ 2992171 h 3006143"/>
                    <a:gd name="connsiteX4" fmla="*/ 12886 w 4618429"/>
                    <a:gd name="connsiteY4" fmla="*/ 3004496 h 3006143"/>
                    <a:gd name="connsiteX5" fmla="*/ 0 w 4618429"/>
                    <a:gd name="connsiteY5" fmla="*/ 2734996 h 3006143"/>
                    <a:gd name="connsiteX6" fmla="*/ 12886 w 4618429"/>
                    <a:gd name="connsiteY6" fmla="*/ 1832921 h 3006143"/>
                    <a:gd name="connsiteX7" fmla="*/ 3275199 w 4618429"/>
                    <a:gd name="connsiteY7" fmla="*/ 733344 h 3006143"/>
                    <a:gd name="connsiteX0" fmla="*/ 3275199 w 3275199"/>
                    <a:gd name="connsiteY0" fmla="*/ 0 h 2272799"/>
                    <a:gd name="connsiteX1" fmla="*/ 2246767 w 3275199"/>
                    <a:gd name="connsiteY1" fmla="*/ 2272799 h 2272799"/>
                    <a:gd name="connsiteX2" fmla="*/ 1333500 w 3275199"/>
                    <a:gd name="connsiteY2" fmla="*/ 2258827 h 2272799"/>
                    <a:gd name="connsiteX3" fmla="*/ 12886 w 3275199"/>
                    <a:gd name="connsiteY3" fmla="*/ 2271152 h 2272799"/>
                    <a:gd name="connsiteX4" fmla="*/ 0 w 3275199"/>
                    <a:gd name="connsiteY4" fmla="*/ 2001652 h 2272799"/>
                    <a:gd name="connsiteX5" fmla="*/ 12886 w 3275199"/>
                    <a:gd name="connsiteY5" fmla="*/ 1099577 h 2272799"/>
                    <a:gd name="connsiteX6" fmla="*/ 3275199 w 3275199"/>
                    <a:gd name="connsiteY6" fmla="*/ 0 h 2272799"/>
                    <a:gd name="connsiteX0" fmla="*/ 3275199 w 3275199"/>
                    <a:gd name="connsiteY0" fmla="*/ 0 h 2271152"/>
                    <a:gd name="connsiteX1" fmla="*/ 3227842 w 3275199"/>
                    <a:gd name="connsiteY1" fmla="*/ 415424 h 2271152"/>
                    <a:gd name="connsiteX2" fmla="*/ 1333500 w 3275199"/>
                    <a:gd name="connsiteY2" fmla="*/ 2258827 h 2271152"/>
                    <a:gd name="connsiteX3" fmla="*/ 12886 w 3275199"/>
                    <a:gd name="connsiteY3" fmla="*/ 2271152 h 2271152"/>
                    <a:gd name="connsiteX4" fmla="*/ 0 w 3275199"/>
                    <a:gd name="connsiteY4" fmla="*/ 2001652 h 2271152"/>
                    <a:gd name="connsiteX5" fmla="*/ 12886 w 3275199"/>
                    <a:gd name="connsiteY5" fmla="*/ 1099577 h 2271152"/>
                    <a:gd name="connsiteX6" fmla="*/ 3275199 w 3275199"/>
                    <a:gd name="connsiteY6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12886 w 3427867"/>
                    <a:gd name="connsiteY5" fmla="*/ 1099577 h 2271152"/>
                    <a:gd name="connsiteX6" fmla="*/ 3275199 w 3427867"/>
                    <a:gd name="connsiteY6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2356036 w 3427867"/>
                    <a:gd name="connsiteY5" fmla="*/ 242327 h 2271152"/>
                    <a:gd name="connsiteX6" fmla="*/ 3275199 w 3427867"/>
                    <a:gd name="connsiteY6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2254250 w 3427867"/>
                    <a:gd name="connsiteY5" fmla="*/ 309377 h 2271152"/>
                    <a:gd name="connsiteX6" fmla="*/ 2356036 w 3427867"/>
                    <a:gd name="connsiteY6" fmla="*/ 242327 h 2271152"/>
                    <a:gd name="connsiteX7" fmla="*/ 3275199 w 3427867"/>
                    <a:gd name="connsiteY7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1333500 w 3427867"/>
                    <a:gd name="connsiteY2" fmla="*/ 2258827 h 2271152"/>
                    <a:gd name="connsiteX3" fmla="*/ 12886 w 3427867"/>
                    <a:gd name="connsiteY3" fmla="*/ 2271152 h 2271152"/>
                    <a:gd name="connsiteX4" fmla="*/ 0 w 3427867"/>
                    <a:gd name="connsiteY4" fmla="*/ 2001652 h 2271152"/>
                    <a:gd name="connsiteX5" fmla="*/ 2476500 w 3427867"/>
                    <a:gd name="connsiteY5" fmla="*/ 277627 h 2271152"/>
                    <a:gd name="connsiteX6" fmla="*/ 2356036 w 3427867"/>
                    <a:gd name="connsiteY6" fmla="*/ 242327 h 2271152"/>
                    <a:gd name="connsiteX7" fmla="*/ 3275199 w 3427867"/>
                    <a:gd name="connsiteY7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3340100 w 3427867"/>
                    <a:gd name="connsiteY2" fmla="*/ 487177 h 2271152"/>
                    <a:gd name="connsiteX3" fmla="*/ 1333500 w 3427867"/>
                    <a:gd name="connsiteY3" fmla="*/ 2258827 h 2271152"/>
                    <a:gd name="connsiteX4" fmla="*/ 12886 w 3427867"/>
                    <a:gd name="connsiteY4" fmla="*/ 2271152 h 2271152"/>
                    <a:gd name="connsiteX5" fmla="*/ 0 w 3427867"/>
                    <a:gd name="connsiteY5" fmla="*/ 2001652 h 2271152"/>
                    <a:gd name="connsiteX6" fmla="*/ 2476500 w 3427867"/>
                    <a:gd name="connsiteY6" fmla="*/ 277627 h 2271152"/>
                    <a:gd name="connsiteX7" fmla="*/ 2356036 w 3427867"/>
                    <a:gd name="connsiteY7" fmla="*/ 242327 h 2271152"/>
                    <a:gd name="connsiteX8" fmla="*/ 3275199 w 3427867"/>
                    <a:gd name="connsiteY8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3251200 w 3427867"/>
                    <a:gd name="connsiteY2" fmla="*/ 404627 h 2271152"/>
                    <a:gd name="connsiteX3" fmla="*/ 1333500 w 3427867"/>
                    <a:gd name="connsiteY3" fmla="*/ 2258827 h 2271152"/>
                    <a:gd name="connsiteX4" fmla="*/ 12886 w 3427867"/>
                    <a:gd name="connsiteY4" fmla="*/ 2271152 h 2271152"/>
                    <a:gd name="connsiteX5" fmla="*/ 0 w 3427867"/>
                    <a:gd name="connsiteY5" fmla="*/ 2001652 h 2271152"/>
                    <a:gd name="connsiteX6" fmla="*/ 2476500 w 3427867"/>
                    <a:gd name="connsiteY6" fmla="*/ 277627 h 2271152"/>
                    <a:gd name="connsiteX7" fmla="*/ 2356036 w 3427867"/>
                    <a:gd name="connsiteY7" fmla="*/ 242327 h 2271152"/>
                    <a:gd name="connsiteX8" fmla="*/ 3275199 w 3427867"/>
                    <a:gd name="connsiteY8" fmla="*/ 0 h 2271152"/>
                    <a:gd name="connsiteX0" fmla="*/ 3275199 w 3427867"/>
                    <a:gd name="connsiteY0" fmla="*/ 0 h 2271152"/>
                    <a:gd name="connsiteX1" fmla="*/ 3427867 w 3427867"/>
                    <a:gd name="connsiteY1" fmla="*/ 415424 h 2271152"/>
                    <a:gd name="connsiteX2" fmla="*/ 3251200 w 3427867"/>
                    <a:gd name="connsiteY2" fmla="*/ 404627 h 2271152"/>
                    <a:gd name="connsiteX3" fmla="*/ 1333500 w 3427867"/>
                    <a:gd name="connsiteY3" fmla="*/ 2258827 h 2271152"/>
                    <a:gd name="connsiteX4" fmla="*/ 12886 w 3427867"/>
                    <a:gd name="connsiteY4" fmla="*/ 2271152 h 2271152"/>
                    <a:gd name="connsiteX5" fmla="*/ 0 w 3427867"/>
                    <a:gd name="connsiteY5" fmla="*/ 2001652 h 2271152"/>
                    <a:gd name="connsiteX6" fmla="*/ 2476500 w 3427867"/>
                    <a:gd name="connsiteY6" fmla="*/ 277627 h 2271152"/>
                    <a:gd name="connsiteX7" fmla="*/ 2322698 w 3427867"/>
                    <a:gd name="connsiteY7" fmla="*/ 249471 h 2271152"/>
                    <a:gd name="connsiteX8" fmla="*/ 3275199 w 3427867"/>
                    <a:gd name="connsiteY8" fmla="*/ 0 h 2271152"/>
                    <a:gd name="connsiteX0" fmla="*/ 3275199 w 3275199"/>
                    <a:gd name="connsiteY0" fmla="*/ 0 h 2271152"/>
                    <a:gd name="connsiteX1" fmla="*/ 3211173 w 3275199"/>
                    <a:gd name="connsiteY1" fmla="*/ 327317 h 2271152"/>
                    <a:gd name="connsiteX2" fmla="*/ 3251200 w 3275199"/>
                    <a:gd name="connsiteY2" fmla="*/ 404627 h 2271152"/>
                    <a:gd name="connsiteX3" fmla="*/ 1333500 w 3275199"/>
                    <a:gd name="connsiteY3" fmla="*/ 2258827 h 2271152"/>
                    <a:gd name="connsiteX4" fmla="*/ 12886 w 3275199"/>
                    <a:gd name="connsiteY4" fmla="*/ 2271152 h 2271152"/>
                    <a:gd name="connsiteX5" fmla="*/ 0 w 3275199"/>
                    <a:gd name="connsiteY5" fmla="*/ 2001652 h 2271152"/>
                    <a:gd name="connsiteX6" fmla="*/ 2476500 w 3275199"/>
                    <a:gd name="connsiteY6" fmla="*/ 277627 h 2271152"/>
                    <a:gd name="connsiteX7" fmla="*/ 2322698 w 3275199"/>
                    <a:gd name="connsiteY7" fmla="*/ 249471 h 2271152"/>
                    <a:gd name="connsiteX8" fmla="*/ 3275199 w 3275199"/>
                    <a:gd name="connsiteY8" fmla="*/ 0 h 2271152"/>
                    <a:gd name="connsiteX0" fmla="*/ 3275199 w 3437392"/>
                    <a:gd name="connsiteY0" fmla="*/ 0 h 2271152"/>
                    <a:gd name="connsiteX1" fmla="*/ 3437392 w 3437392"/>
                    <a:gd name="connsiteY1" fmla="*/ 417805 h 2271152"/>
                    <a:gd name="connsiteX2" fmla="*/ 3251200 w 3437392"/>
                    <a:gd name="connsiteY2" fmla="*/ 404627 h 2271152"/>
                    <a:gd name="connsiteX3" fmla="*/ 1333500 w 3437392"/>
                    <a:gd name="connsiteY3" fmla="*/ 2258827 h 2271152"/>
                    <a:gd name="connsiteX4" fmla="*/ 12886 w 3437392"/>
                    <a:gd name="connsiteY4" fmla="*/ 2271152 h 2271152"/>
                    <a:gd name="connsiteX5" fmla="*/ 0 w 3437392"/>
                    <a:gd name="connsiteY5" fmla="*/ 2001652 h 2271152"/>
                    <a:gd name="connsiteX6" fmla="*/ 2476500 w 3437392"/>
                    <a:gd name="connsiteY6" fmla="*/ 277627 h 2271152"/>
                    <a:gd name="connsiteX7" fmla="*/ 2322698 w 3437392"/>
                    <a:gd name="connsiteY7" fmla="*/ 249471 h 2271152"/>
                    <a:gd name="connsiteX8" fmla="*/ 3275199 w 3437392"/>
                    <a:gd name="connsiteY8" fmla="*/ 0 h 2271152"/>
                    <a:gd name="connsiteX0" fmla="*/ 3262313 w 3424506"/>
                    <a:gd name="connsiteY0" fmla="*/ 0 h 2271152"/>
                    <a:gd name="connsiteX1" fmla="*/ 3424506 w 3424506"/>
                    <a:gd name="connsiteY1" fmla="*/ 417805 h 2271152"/>
                    <a:gd name="connsiteX2" fmla="*/ 3238314 w 3424506"/>
                    <a:gd name="connsiteY2" fmla="*/ 404627 h 2271152"/>
                    <a:gd name="connsiteX3" fmla="*/ 1320614 w 3424506"/>
                    <a:gd name="connsiteY3" fmla="*/ 2258827 h 2271152"/>
                    <a:gd name="connsiteX4" fmla="*/ 0 w 3424506"/>
                    <a:gd name="connsiteY4" fmla="*/ 2271152 h 2271152"/>
                    <a:gd name="connsiteX5" fmla="*/ 6164 w 3424506"/>
                    <a:gd name="connsiteY5" fmla="*/ 1995302 h 2271152"/>
                    <a:gd name="connsiteX6" fmla="*/ 2463614 w 3424506"/>
                    <a:gd name="connsiteY6" fmla="*/ 277627 h 2271152"/>
                    <a:gd name="connsiteX7" fmla="*/ 2309812 w 3424506"/>
                    <a:gd name="connsiteY7" fmla="*/ 249471 h 2271152"/>
                    <a:gd name="connsiteX8" fmla="*/ 3262313 w 3424506"/>
                    <a:gd name="connsiteY8" fmla="*/ 0 h 2271152"/>
                    <a:gd name="connsiteX0" fmla="*/ 3262313 w 3424506"/>
                    <a:gd name="connsiteY0" fmla="*/ 0 h 2271152"/>
                    <a:gd name="connsiteX1" fmla="*/ 3424506 w 3424506"/>
                    <a:gd name="connsiteY1" fmla="*/ 417805 h 2271152"/>
                    <a:gd name="connsiteX2" fmla="*/ 3238314 w 3424506"/>
                    <a:gd name="connsiteY2" fmla="*/ 404627 h 2271152"/>
                    <a:gd name="connsiteX3" fmla="*/ 1320614 w 3424506"/>
                    <a:gd name="connsiteY3" fmla="*/ 2258827 h 2271152"/>
                    <a:gd name="connsiteX4" fmla="*/ 0 w 3424506"/>
                    <a:gd name="connsiteY4" fmla="*/ 2271152 h 2271152"/>
                    <a:gd name="connsiteX5" fmla="*/ 2989 w 3424506"/>
                    <a:gd name="connsiteY5" fmla="*/ 1998477 h 2271152"/>
                    <a:gd name="connsiteX6" fmla="*/ 2463614 w 3424506"/>
                    <a:gd name="connsiteY6" fmla="*/ 277627 h 2271152"/>
                    <a:gd name="connsiteX7" fmla="*/ 2309812 w 3424506"/>
                    <a:gd name="connsiteY7" fmla="*/ 249471 h 2271152"/>
                    <a:gd name="connsiteX8" fmla="*/ 3262313 w 3424506"/>
                    <a:gd name="connsiteY8" fmla="*/ 0 h 227115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62313 w 3424506"/>
                    <a:gd name="connsiteY0" fmla="*/ 0 h 2274702"/>
                    <a:gd name="connsiteX1" fmla="*/ 3424506 w 3424506"/>
                    <a:gd name="connsiteY1" fmla="*/ 417805 h 2274702"/>
                    <a:gd name="connsiteX2" fmla="*/ 3238314 w 3424506"/>
                    <a:gd name="connsiteY2" fmla="*/ 404627 h 2274702"/>
                    <a:gd name="connsiteX3" fmla="*/ 1304739 w 3424506"/>
                    <a:gd name="connsiteY3" fmla="*/ 2274702 h 2274702"/>
                    <a:gd name="connsiteX4" fmla="*/ 0 w 3424506"/>
                    <a:gd name="connsiteY4" fmla="*/ 2271152 h 2274702"/>
                    <a:gd name="connsiteX5" fmla="*/ 2989 w 3424506"/>
                    <a:gd name="connsiteY5" fmla="*/ 1998477 h 2274702"/>
                    <a:gd name="connsiteX6" fmla="*/ 2463614 w 3424506"/>
                    <a:gd name="connsiteY6" fmla="*/ 277627 h 2274702"/>
                    <a:gd name="connsiteX7" fmla="*/ 2309812 w 3424506"/>
                    <a:gd name="connsiteY7" fmla="*/ 249471 h 2274702"/>
                    <a:gd name="connsiteX8" fmla="*/ 3262313 w 3424506"/>
                    <a:gd name="connsiteY8" fmla="*/ 0 h 2274702"/>
                    <a:gd name="connsiteX0" fmla="*/ 3259592 w 3421785"/>
                    <a:gd name="connsiteY0" fmla="*/ 0 h 2274702"/>
                    <a:gd name="connsiteX1" fmla="*/ 3421785 w 3421785"/>
                    <a:gd name="connsiteY1" fmla="*/ 417805 h 2274702"/>
                    <a:gd name="connsiteX2" fmla="*/ 3235593 w 3421785"/>
                    <a:gd name="connsiteY2" fmla="*/ 404627 h 2274702"/>
                    <a:gd name="connsiteX3" fmla="*/ 1302018 w 3421785"/>
                    <a:gd name="connsiteY3" fmla="*/ 2274702 h 2274702"/>
                    <a:gd name="connsiteX4" fmla="*/ 454 w 3421785"/>
                    <a:gd name="connsiteY4" fmla="*/ 2271152 h 2274702"/>
                    <a:gd name="connsiteX5" fmla="*/ 268 w 3421785"/>
                    <a:gd name="connsiteY5" fmla="*/ 1998477 h 2274702"/>
                    <a:gd name="connsiteX6" fmla="*/ 2460893 w 3421785"/>
                    <a:gd name="connsiteY6" fmla="*/ 277627 h 2274702"/>
                    <a:gd name="connsiteX7" fmla="*/ 2307091 w 3421785"/>
                    <a:gd name="connsiteY7" fmla="*/ 249471 h 2274702"/>
                    <a:gd name="connsiteX8" fmla="*/ 3259592 w 3421785"/>
                    <a:gd name="connsiteY8" fmla="*/ 0 h 2274702"/>
                    <a:gd name="connsiteX0" fmla="*/ 3259592 w 3421785"/>
                    <a:gd name="connsiteY0" fmla="*/ 0 h 2274702"/>
                    <a:gd name="connsiteX1" fmla="*/ 3421785 w 3421785"/>
                    <a:gd name="connsiteY1" fmla="*/ 417805 h 2274702"/>
                    <a:gd name="connsiteX2" fmla="*/ 3235593 w 3421785"/>
                    <a:gd name="connsiteY2" fmla="*/ 404627 h 2274702"/>
                    <a:gd name="connsiteX3" fmla="*/ 1302018 w 3421785"/>
                    <a:gd name="connsiteY3" fmla="*/ 2274702 h 2274702"/>
                    <a:gd name="connsiteX4" fmla="*/ 454 w 3421785"/>
                    <a:gd name="connsiteY4" fmla="*/ 2271152 h 2274702"/>
                    <a:gd name="connsiteX5" fmla="*/ 268 w 3421785"/>
                    <a:gd name="connsiteY5" fmla="*/ 1998477 h 2274702"/>
                    <a:gd name="connsiteX6" fmla="*/ 2460893 w 3421785"/>
                    <a:gd name="connsiteY6" fmla="*/ 277627 h 2274702"/>
                    <a:gd name="connsiteX7" fmla="*/ 2307091 w 3421785"/>
                    <a:gd name="connsiteY7" fmla="*/ 249471 h 2274702"/>
                    <a:gd name="connsiteX8" fmla="*/ 3259592 w 3421785"/>
                    <a:gd name="connsiteY8" fmla="*/ 0 h 2274702"/>
                    <a:gd name="connsiteX0" fmla="*/ 3259740 w 3421933"/>
                    <a:gd name="connsiteY0" fmla="*/ 0 h 2274702"/>
                    <a:gd name="connsiteX1" fmla="*/ 3421933 w 3421933"/>
                    <a:gd name="connsiteY1" fmla="*/ 417805 h 2274702"/>
                    <a:gd name="connsiteX2" fmla="*/ 3235741 w 3421933"/>
                    <a:gd name="connsiteY2" fmla="*/ 404627 h 2274702"/>
                    <a:gd name="connsiteX3" fmla="*/ 1302166 w 3421933"/>
                    <a:gd name="connsiteY3" fmla="*/ 2274702 h 2274702"/>
                    <a:gd name="connsiteX4" fmla="*/ 602 w 3421933"/>
                    <a:gd name="connsiteY4" fmla="*/ 2271152 h 2274702"/>
                    <a:gd name="connsiteX5" fmla="*/ 416 w 3421933"/>
                    <a:gd name="connsiteY5" fmla="*/ 1998477 h 2274702"/>
                    <a:gd name="connsiteX6" fmla="*/ 2461041 w 3421933"/>
                    <a:gd name="connsiteY6" fmla="*/ 277627 h 2274702"/>
                    <a:gd name="connsiteX7" fmla="*/ 2307239 w 3421933"/>
                    <a:gd name="connsiteY7" fmla="*/ 249471 h 2274702"/>
                    <a:gd name="connsiteX8" fmla="*/ 3259740 w 3421933"/>
                    <a:gd name="connsiteY8" fmla="*/ 0 h 2274702"/>
                    <a:gd name="connsiteX0" fmla="*/ 3259740 w 3421933"/>
                    <a:gd name="connsiteY0" fmla="*/ 0 h 2274702"/>
                    <a:gd name="connsiteX1" fmla="*/ 3421933 w 3421933"/>
                    <a:gd name="connsiteY1" fmla="*/ 417805 h 2274702"/>
                    <a:gd name="connsiteX2" fmla="*/ 3235741 w 3421933"/>
                    <a:gd name="connsiteY2" fmla="*/ 404627 h 2274702"/>
                    <a:gd name="connsiteX3" fmla="*/ 1302166 w 3421933"/>
                    <a:gd name="connsiteY3" fmla="*/ 2274702 h 2274702"/>
                    <a:gd name="connsiteX4" fmla="*/ 602 w 3421933"/>
                    <a:gd name="connsiteY4" fmla="*/ 2271152 h 2274702"/>
                    <a:gd name="connsiteX5" fmla="*/ 416 w 3421933"/>
                    <a:gd name="connsiteY5" fmla="*/ 1998477 h 2274702"/>
                    <a:gd name="connsiteX6" fmla="*/ 2461041 w 3421933"/>
                    <a:gd name="connsiteY6" fmla="*/ 277627 h 2274702"/>
                    <a:gd name="connsiteX7" fmla="*/ 3259740 w 3421933"/>
                    <a:gd name="connsiteY7" fmla="*/ 0 h 2274702"/>
                    <a:gd name="connsiteX0" fmla="*/ 2461041 w 3421933"/>
                    <a:gd name="connsiteY0" fmla="*/ 0 h 1997075"/>
                    <a:gd name="connsiteX1" fmla="*/ 3421933 w 3421933"/>
                    <a:gd name="connsiteY1" fmla="*/ 140178 h 1997075"/>
                    <a:gd name="connsiteX2" fmla="*/ 3235741 w 3421933"/>
                    <a:gd name="connsiteY2" fmla="*/ 127000 h 1997075"/>
                    <a:gd name="connsiteX3" fmla="*/ 1302166 w 3421933"/>
                    <a:gd name="connsiteY3" fmla="*/ 1997075 h 1997075"/>
                    <a:gd name="connsiteX4" fmla="*/ 602 w 3421933"/>
                    <a:gd name="connsiteY4" fmla="*/ 1993525 h 1997075"/>
                    <a:gd name="connsiteX5" fmla="*/ 416 w 3421933"/>
                    <a:gd name="connsiteY5" fmla="*/ 1720850 h 1997075"/>
                    <a:gd name="connsiteX6" fmla="*/ 2461041 w 3421933"/>
                    <a:gd name="connsiteY6" fmla="*/ 0 h 1997075"/>
                    <a:gd name="connsiteX0" fmla="*/ 2461041 w 3256833"/>
                    <a:gd name="connsiteY0" fmla="*/ 0 h 1997075"/>
                    <a:gd name="connsiteX1" fmla="*/ 3256833 w 3256833"/>
                    <a:gd name="connsiteY1" fmla="*/ 232253 h 1997075"/>
                    <a:gd name="connsiteX2" fmla="*/ 3235741 w 3256833"/>
                    <a:gd name="connsiteY2" fmla="*/ 127000 h 1997075"/>
                    <a:gd name="connsiteX3" fmla="*/ 1302166 w 3256833"/>
                    <a:gd name="connsiteY3" fmla="*/ 1997075 h 1997075"/>
                    <a:gd name="connsiteX4" fmla="*/ 602 w 3256833"/>
                    <a:gd name="connsiteY4" fmla="*/ 1993525 h 1997075"/>
                    <a:gd name="connsiteX5" fmla="*/ 416 w 3256833"/>
                    <a:gd name="connsiteY5" fmla="*/ 1720850 h 1997075"/>
                    <a:gd name="connsiteX6" fmla="*/ 2461041 w 3256833"/>
                    <a:gd name="connsiteY6" fmla="*/ 0 h 1997075"/>
                    <a:gd name="connsiteX0" fmla="*/ 416 w 3256833"/>
                    <a:gd name="connsiteY0" fmla="*/ 1593850 h 1870075"/>
                    <a:gd name="connsiteX1" fmla="*/ 3256833 w 3256833"/>
                    <a:gd name="connsiteY1" fmla="*/ 105253 h 1870075"/>
                    <a:gd name="connsiteX2" fmla="*/ 3235741 w 3256833"/>
                    <a:gd name="connsiteY2" fmla="*/ 0 h 1870075"/>
                    <a:gd name="connsiteX3" fmla="*/ 1302166 w 3256833"/>
                    <a:gd name="connsiteY3" fmla="*/ 1870075 h 1870075"/>
                    <a:gd name="connsiteX4" fmla="*/ 602 w 3256833"/>
                    <a:gd name="connsiteY4" fmla="*/ 1866525 h 1870075"/>
                    <a:gd name="connsiteX5" fmla="*/ 416 w 3256833"/>
                    <a:gd name="connsiteY5" fmla="*/ 1593850 h 1870075"/>
                    <a:gd name="connsiteX0" fmla="*/ 0 w 3256231"/>
                    <a:gd name="connsiteY0" fmla="*/ 1866525 h 1870075"/>
                    <a:gd name="connsiteX1" fmla="*/ 3256231 w 3256231"/>
                    <a:gd name="connsiteY1" fmla="*/ 105253 h 1870075"/>
                    <a:gd name="connsiteX2" fmla="*/ 3235139 w 3256231"/>
                    <a:gd name="connsiteY2" fmla="*/ 0 h 1870075"/>
                    <a:gd name="connsiteX3" fmla="*/ 1301564 w 3256231"/>
                    <a:gd name="connsiteY3" fmla="*/ 1870075 h 1870075"/>
                    <a:gd name="connsiteX4" fmla="*/ 0 w 3256231"/>
                    <a:gd name="connsiteY4" fmla="*/ 1866525 h 1870075"/>
                    <a:gd name="connsiteX0" fmla="*/ 149411 w 1954667"/>
                    <a:gd name="connsiteY0" fmla="*/ 1866525 h 1870075"/>
                    <a:gd name="connsiteX1" fmla="*/ 1954667 w 1954667"/>
                    <a:gd name="connsiteY1" fmla="*/ 105253 h 1870075"/>
                    <a:gd name="connsiteX2" fmla="*/ 1933575 w 1954667"/>
                    <a:gd name="connsiteY2" fmla="*/ 0 h 1870075"/>
                    <a:gd name="connsiteX3" fmla="*/ 0 w 1954667"/>
                    <a:gd name="connsiteY3" fmla="*/ 1870075 h 1870075"/>
                    <a:gd name="connsiteX4" fmla="*/ 149411 w 1954667"/>
                    <a:gd name="connsiteY4" fmla="*/ 1866525 h 1870075"/>
                    <a:gd name="connsiteX0" fmla="*/ 149411 w 1954667"/>
                    <a:gd name="connsiteY0" fmla="*/ 1866525 h 1870075"/>
                    <a:gd name="connsiteX1" fmla="*/ 1954667 w 1954667"/>
                    <a:gd name="connsiteY1" fmla="*/ 105253 h 1870075"/>
                    <a:gd name="connsiteX2" fmla="*/ 1933575 w 1954667"/>
                    <a:gd name="connsiteY2" fmla="*/ 0 h 1870075"/>
                    <a:gd name="connsiteX3" fmla="*/ 0 w 1954667"/>
                    <a:gd name="connsiteY3" fmla="*/ 1870075 h 1870075"/>
                    <a:gd name="connsiteX4" fmla="*/ 149411 w 1954667"/>
                    <a:gd name="connsiteY4" fmla="*/ 1866525 h 1870075"/>
                    <a:gd name="connsiteX0" fmla="*/ 149411 w 1954667"/>
                    <a:gd name="connsiteY0" fmla="*/ 1866525 h 1870075"/>
                    <a:gd name="connsiteX1" fmla="*/ 1954667 w 1954667"/>
                    <a:gd name="connsiteY1" fmla="*/ 105253 h 1870075"/>
                    <a:gd name="connsiteX2" fmla="*/ 1933575 w 1954667"/>
                    <a:gd name="connsiteY2" fmla="*/ 0 h 1870075"/>
                    <a:gd name="connsiteX3" fmla="*/ 0 w 1954667"/>
                    <a:gd name="connsiteY3" fmla="*/ 1870075 h 1870075"/>
                    <a:gd name="connsiteX4" fmla="*/ 149411 w 1954667"/>
                    <a:gd name="connsiteY4" fmla="*/ 1866525 h 1870075"/>
                    <a:gd name="connsiteX0" fmla="*/ 149411 w 1935617"/>
                    <a:gd name="connsiteY0" fmla="*/ 1866525 h 1870075"/>
                    <a:gd name="connsiteX1" fmla="*/ 1935617 w 1935617"/>
                    <a:gd name="connsiteY1" fmla="*/ 114778 h 1870075"/>
                    <a:gd name="connsiteX2" fmla="*/ 1933575 w 1935617"/>
                    <a:gd name="connsiteY2" fmla="*/ 0 h 1870075"/>
                    <a:gd name="connsiteX3" fmla="*/ 0 w 1935617"/>
                    <a:gd name="connsiteY3" fmla="*/ 1870075 h 1870075"/>
                    <a:gd name="connsiteX4" fmla="*/ 149411 w 1935617"/>
                    <a:gd name="connsiteY4" fmla="*/ 1866525 h 1870075"/>
                    <a:gd name="connsiteX0" fmla="*/ 149411 w 1948317"/>
                    <a:gd name="connsiteY0" fmla="*/ 1866525 h 1870075"/>
                    <a:gd name="connsiteX1" fmla="*/ 1948317 w 1948317"/>
                    <a:gd name="connsiteY1" fmla="*/ 108428 h 1870075"/>
                    <a:gd name="connsiteX2" fmla="*/ 1933575 w 1948317"/>
                    <a:gd name="connsiteY2" fmla="*/ 0 h 1870075"/>
                    <a:gd name="connsiteX3" fmla="*/ 0 w 1948317"/>
                    <a:gd name="connsiteY3" fmla="*/ 1870075 h 1870075"/>
                    <a:gd name="connsiteX4" fmla="*/ 149411 w 1948317"/>
                    <a:gd name="connsiteY4" fmla="*/ 1866525 h 1870075"/>
                    <a:gd name="connsiteX0" fmla="*/ 149411 w 1948317"/>
                    <a:gd name="connsiteY0" fmla="*/ 1866525 h 1870075"/>
                    <a:gd name="connsiteX1" fmla="*/ 1948317 w 1948317"/>
                    <a:gd name="connsiteY1" fmla="*/ 108428 h 1870075"/>
                    <a:gd name="connsiteX2" fmla="*/ 1933575 w 1948317"/>
                    <a:gd name="connsiteY2" fmla="*/ 0 h 1870075"/>
                    <a:gd name="connsiteX3" fmla="*/ 0 w 1948317"/>
                    <a:gd name="connsiteY3" fmla="*/ 1870075 h 1870075"/>
                    <a:gd name="connsiteX4" fmla="*/ 149411 w 1948317"/>
                    <a:gd name="connsiteY4" fmla="*/ 1866525 h 1870075"/>
                    <a:gd name="connsiteX0" fmla="*/ 149411 w 1948317"/>
                    <a:gd name="connsiteY0" fmla="*/ 1866525 h 1870075"/>
                    <a:gd name="connsiteX1" fmla="*/ 1948317 w 1948317"/>
                    <a:gd name="connsiteY1" fmla="*/ 108428 h 1870075"/>
                    <a:gd name="connsiteX2" fmla="*/ 1933575 w 1948317"/>
                    <a:gd name="connsiteY2" fmla="*/ 0 h 1870075"/>
                    <a:gd name="connsiteX3" fmla="*/ 0 w 1948317"/>
                    <a:gd name="connsiteY3" fmla="*/ 1870075 h 1870075"/>
                    <a:gd name="connsiteX4" fmla="*/ 149411 w 1948317"/>
                    <a:gd name="connsiteY4" fmla="*/ 1866525 h 1870075"/>
                    <a:gd name="connsiteX0" fmla="*/ 0 w 2031814"/>
                    <a:gd name="connsiteY0" fmla="*/ 1866525 h 1866525"/>
                    <a:gd name="connsiteX1" fmla="*/ 1798906 w 2031814"/>
                    <a:gd name="connsiteY1" fmla="*/ 108428 h 1866525"/>
                    <a:gd name="connsiteX2" fmla="*/ 1784164 w 2031814"/>
                    <a:gd name="connsiteY2" fmla="*/ 0 h 1866525"/>
                    <a:gd name="connsiteX3" fmla="*/ 2031814 w 2031814"/>
                    <a:gd name="connsiteY3" fmla="*/ 3175 h 1866525"/>
                    <a:gd name="connsiteX4" fmla="*/ 0 w 2031814"/>
                    <a:gd name="connsiteY4" fmla="*/ 1866525 h 1866525"/>
                    <a:gd name="connsiteX0" fmla="*/ 158936 w 247650"/>
                    <a:gd name="connsiteY0" fmla="*/ 190125 h 190125"/>
                    <a:gd name="connsiteX1" fmla="*/ 14742 w 247650"/>
                    <a:gd name="connsiteY1" fmla="*/ 108428 h 190125"/>
                    <a:gd name="connsiteX2" fmla="*/ 0 w 247650"/>
                    <a:gd name="connsiteY2" fmla="*/ 0 h 190125"/>
                    <a:gd name="connsiteX3" fmla="*/ 247650 w 247650"/>
                    <a:gd name="connsiteY3" fmla="*/ 3175 h 190125"/>
                    <a:gd name="connsiteX4" fmla="*/ 158936 w 247650"/>
                    <a:gd name="connsiteY4" fmla="*/ 190125 h 190125"/>
                    <a:gd name="connsiteX0" fmla="*/ 158936 w 183356"/>
                    <a:gd name="connsiteY0" fmla="*/ 190125 h 190125"/>
                    <a:gd name="connsiteX1" fmla="*/ 14742 w 183356"/>
                    <a:gd name="connsiteY1" fmla="*/ 108428 h 190125"/>
                    <a:gd name="connsiteX2" fmla="*/ 0 w 183356"/>
                    <a:gd name="connsiteY2" fmla="*/ 0 h 190125"/>
                    <a:gd name="connsiteX3" fmla="*/ 183356 w 183356"/>
                    <a:gd name="connsiteY3" fmla="*/ 10319 h 190125"/>
                    <a:gd name="connsiteX4" fmla="*/ 158936 w 183356"/>
                    <a:gd name="connsiteY4" fmla="*/ 190125 h 190125"/>
                    <a:gd name="connsiteX0" fmla="*/ 177986 w 183356"/>
                    <a:gd name="connsiteY0" fmla="*/ 97256 h 108428"/>
                    <a:gd name="connsiteX1" fmla="*/ 14742 w 183356"/>
                    <a:gd name="connsiteY1" fmla="*/ 108428 h 108428"/>
                    <a:gd name="connsiteX2" fmla="*/ 0 w 183356"/>
                    <a:gd name="connsiteY2" fmla="*/ 0 h 108428"/>
                    <a:gd name="connsiteX3" fmla="*/ 183356 w 183356"/>
                    <a:gd name="connsiteY3" fmla="*/ 10319 h 108428"/>
                    <a:gd name="connsiteX4" fmla="*/ 177986 w 183356"/>
                    <a:gd name="connsiteY4" fmla="*/ 97256 h 108428"/>
                    <a:gd name="connsiteX0" fmla="*/ 204180 w 204180"/>
                    <a:gd name="connsiteY0" fmla="*/ 137738 h 137738"/>
                    <a:gd name="connsiteX1" fmla="*/ 14742 w 204180"/>
                    <a:gd name="connsiteY1" fmla="*/ 108428 h 137738"/>
                    <a:gd name="connsiteX2" fmla="*/ 0 w 204180"/>
                    <a:gd name="connsiteY2" fmla="*/ 0 h 137738"/>
                    <a:gd name="connsiteX3" fmla="*/ 183356 w 204180"/>
                    <a:gd name="connsiteY3" fmla="*/ 10319 h 137738"/>
                    <a:gd name="connsiteX4" fmla="*/ 204180 w 204180"/>
                    <a:gd name="connsiteY4" fmla="*/ 137738 h 137738"/>
                    <a:gd name="connsiteX0" fmla="*/ 170842 w 183356"/>
                    <a:gd name="connsiteY0" fmla="*/ 135357 h 135357"/>
                    <a:gd name="connsiteX1" fmla="*/ 14742 w 183356"/>
                    <a:gd name="connsiteY1" fmla="*/ 108428 h 135357"/>
                    <a:gd name="connsiteX2" fmla="*/ 0 w 183356"/>
                    <a:gd name="connsiteY2" fmla="*/ 0 h 135357"/>
                    <a:gd name="connsiteX3" fmla="*/ 183356 w 183356"/>
                    <a:gd name="connsiteY3" fmla="*/ 10319 h 135357"/>
                    <a:gd name="connsiteX4" fmla="*/ 170842 w 183356"/>
                    <a:gd name="connsiteY4" fmla="*/ 135357 h 135357"/>
                    <a:gd name="connsiteX0" fmla="*/ 144648 w 183356"/>
                    <a:gd name="connsiteY0" fmla="*/ 132976 h 132976"/>
                    <a:gd name="connsiteX1" fmla="*/ 14742 w 183356"/>
                    <a:gd name="connsiteY1" fmla="*/ 108428 h 132976"/>
                    <a:gd name="connsiteX2" fmla="*/ 0 w 183356"/>
                    <a:gd name="connsiteY2" fmla="*/ 0 h 132976"/>
                    <a:gd name="connsiteX3" fmla="*/ 183356 w 183356"/>
                    <a:gd name="connsiteY3" fmla="*/ 10319 h 132976"/>
                    <a:gd name="connsiteX4" fmla="*/ 144648 w 183356"/>
                    <a:gd name="connsiteY4" fmla="*/ 132976 h 132976"/>
                    <a:gd name="connsiteX0" fmla="*/ 116073 w 183356"/>
                    <a:gd name="connsiteY0" fmla="*/ 132976 h 132976"/>
                    <a:gd name="connsiteX1" fmla="*/ 14742 w 183356"/>
                    <a:gd name="connsiteY1" fmla="*/ 108428 h 132976"/>
                    <a:gd name="connsiteX2" fmla="*/ 0 w 183356"/>
                    <a:gd name="connsiteY2" fmla="*/ 0 h 132976"/>
                    <a:gd name="connsiteX3" fmla="*/ 183356 w 183356"/>
                    <a:gd name="connsiteY3" fmla="*/ 10319 h 132976"/>
                    <a:gd name="connsiteX4" fmla="*/ 116073 w 183356"/>
                    <a:gd name="connsiteY4" fmla="*/ 132976 h 132976"/>
                    <a:gd name="connsiteX0" fmla="*/ 173223 w 183356"/>
                    <a:gd name="connsiteY0" fmla="*/ 132976 h 132976"/>
                    <a:gd name="connsiteX1" fmla="*/ 14742 w 183356"/>
                    <a:gd name="connsiteY1" fmla="*/ 108428 h 132976"/>
                    <a:gd name="connsiteX2" fmla="*/ 0 w 183356"/>
                    <a:gd name="connsiteY2" fmla="*/ 0 h 132976"/>
                    <a:gd name="connsiteX3" fmla="*/ 183356 w 183356"/>
                    <a:gd name="connsiteY3" fmla="*/ 10319 h 132976"/>
                    <a:gd name="connsiteX4" fmla="*/ 173223 w 183356"/>
                    <a:gd name="connsiteY4" fmla="*/ 132976 h 132976"/>
                    <a:gd name="connsiteX0" fmla="*/ 173223 w 216693"/>
                    <a:gd name="connsiteY0" fmla="*/ 132976 h 132976"/>
                    <a:gd name="connsiteX1" fmla="*/ 14742 w 216693"/>
                    <a:gd name="connsiteY1" fmla="*/ 108428 h 132976"/>
                    <a:gd name="connsiteX2" fmla="*/ 0 w 216693"/>
                    <a:gd name="connsiteY2" fmla="*/ 0 h 132976"/>
                    <a:gd name="connsiteX3" fmla="*/ 216693 w 216693"/>
                    <a:gd name="connsiteY3" fmla="*/ 53182 h 132976"/>
                    <a:gd name="connsiteX4" fmla="*/ 173223 w 216693"/>
                    <a:gd name="connsiteY4" fmla="*/ 132976 h 132976"/>
                    <a:gd name="connsiteX0" fmla="*/ 173223 w 183355"/>
                    <a:gd name="connsiteY0" fmla="*/ 132976 h 132976"/>
                    <a:gd name="connsiteX1" fmla="*/ 14742 w 183355"/>
                    <a:gd name="connsiteY1" fmla="*/ 108428 h 132976"/>
                    <a:gd name="connsiteX2" fmla="*/ 0 w 183355"/>
                    <a:gd name="connsiteY2" fmla="*/ 0 h 132976"/>
                    <a:gd name="connsiteX3" fmla="*/ 183355 w 183355"/>
                    <a:gd name="connsiteY3" fmla="*/ 7938 h 132976"/>
                    <a:gd name="connsiteX4" fmla="*/ 173223 w 183355"/>
                    <a:gd name="connsiteY4" fmla="*/ 132976 h 132976"/>
                    <a:gd name="connsiteX0" fmla="*/ 182748 w 183355"/>
                    <a:gd name="connsiteY0" fmla="*/ 128214 h 128214"/>
                    <a:gd name="connsiteX1" fmla="*/ 14742 w 183355"/>
                    <a:gd name="connsiteY1" fmla="*/ 108428 h 128214"/>
                    <a:gd name="connsiteX2" fmla="*/ 0 w 183355"/>
                    <a:gd name="connsiteY2" fmla="*/ 0 h 128214"/>
                    <a:gd name="connsiteX3" fmla="*/ 183355 w 183355"/>
                    <a:gd name="connsiteY3" fmla="*/ 7938 h 128214"/>
                    <a:gd name="connsiteX4" fmla="*/ 182748 w 183355"/>
                    <a:gd name="connsiteY4" fmla="*/ 128214 h 128214"/>
                    <a:gd name="connsiteX0" fmla="*/ 182748 w 183355"/>
                    <a:gd name="connsiteY0" fmla="*/ 125832 h 125832"/>
                    <a:gd name="connsiteX1" fmla="*/ 14742 w 183355"/>
                    <a:gd name="connsiteY1" fmla="*/ 108428 h 125832"/>
                    <a:gd name="connsiteX2" fmla="*/ 0 w 183355"/>
                    <a:gd name="connsiteY2" fmla="*/ 0 h 125832"/>
                    <a:gd name="connsiteX3" fmla="*/ 183355 w 183355"/>
                    <a:gd name="connsiteY3" fmla="*/ 7938 h 125832"/>
                    <a:gd name="connsiteX4" fmla="*/ 182748 w 183355"/>
                    <a:gd name="connsiteY4" fmla="*/ 125832 h 12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355" h="125832">
                      <a:moveTo>
                        <a:pt x="182748" y="125832"/>
                      </a:moveTo>
                      <a:lnTo>
                        <a:pt x="14742" y="108428"/>
                      </a:lnTo>
                      <a:lnTo>
                        <a:pt x="0" y="0"/>
                      </a:lnTo>
                      <a:lnTo>
                        <a:pt x="183355" y="7938"/>
                      </a:lnTo>
                      <a:cubicBezTo>
                        <a:pt x="183153" y="48030"/>
                        <a:pt x="182950" y="85740"/>
                        <a:pt x="182748" y="125832"/>
                      </a:cubicBezTo>
                      <a:close/>
                    </a:path>
                  </a:pathLst>
                </a:custGeom>
                <a:solidFill>
                  <a:srgbClr val="7D252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-4444" y="4590101"/>
                  <a:ext cx="3430475" cy="2274702"/>
                </a:xfrm>
                <a:custGeom>
                  <a:avLst/>
                  <a:gdLst>
                    <a:gd name="connsiteX0" fmla="*/ 3266660 w 3430475"/>
                    <a:gd name="connsiteY0" fmla="*/ 0 h 2274702"/>
                    <a:gd name="connsiteX1" fmla="*/ 3430475 w 3430475"/>
                    <a:gd name="connsiteY1" fmla="*/ 417805 h 2274702"/>
                    <a:gd name="connsiteX2" fmla="*/ 3242421 w 3430475"/>
                    <a:gd name="connsiteY2" fmla="*/ 404627 h 2274702"/>
                    <a:gd name="connsiteX3" fmla="*/ 1289511 w 3430475"/>
                    <a:gd name="connsiteY3" fmla="*/ 2274702 h 2274702"/>
                    <a:gd name="connsiteX4" fmla="*/ 0 w 3430475"/>
                    <a:gd name="connsiteY4" fmla="*/ 2271220 h 2274702"/>
                    <a:gd name="connsiteX5" fmla="*/ 0 w 3430475"/>
                    <a:gd name="connsiteY5" fmla="*/ 1980989 h 2274702"/>
                    <a:gd name="connsiteX6" fmla="*/ 2459974 w 3430475"/>
                    <a:gd name="connsiteY6" fmla="*/ 277627 h 2274702"/>
                    <a:gd name="connsiteX7" fmla="*/ 2304634 w 3430475"/>
                    <a:gd name="connsiteY7" fmla="*/ 249471 h 2274702"/>
                    <a:gd name="connsiteX8" fmla="*/ 3266660 w 3430475"/>
                    <a:gd name="connsiteY8" fmla="*/ 0 h 227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30475" h="2274702">
                      <a:moveTo>
                        <a:pt x="3266660" y="0"/>
                      </a:moveTo>
                      <a:lnTo>
                        <a:pt x="3430475" y="417805"/>
                      </a:lnTo>
                      <a:lnTo>
                        <a:pt x="3242421" y="404627"/>
                      </a:lnTo>
                      <a:lnTo>
                        <a:pt x="1289511" y="2274702"/>
                      </a:lnTo>
                      <a:lnTo>
                        <a:pt x="0" y="2271220"/>
                      </a:lnTo>
                      <a:lnTo>
                        <a:pt x="0" y="1980989"/>
                      </a:lnTo>
                      <a:lnTo>
                        <a:pt x="2459974" y="277627"/>
                      </a:lnTo>
                      <a:lnTo>
                        <a:pt x="2304634" y="249471"/>
                      </a:lnTo>
                      <a:lnTo>
                        <a:pt x="3266660" y="0"/>
                      </a:lnTo>
                      <a:close/>
                    </a:path>
                  </a:pathLst>
                </a:custGeom>
                <a:solidFill>
                  <a:srgbClr val="C849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17430" y="4555258"/>
                <a:ext cx="3533378" cy="2313513"/>
                <a:chOff x="5617430" y="4555258"/>
                <a:chExt cx="3533378" cy="2313513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5617430" y="4907416"/>
                  <a:ext cx="245199" cy="125319"/>
                </a:xfrm>
                <a:custGeom>
                  <a:avLst/>
                  <a:gdLst>
                    <a:gd name="connsiteX0" fmla="*/ 0 w 4516046"/>
                    <a:gd name="connsiteY0" fmla="*/ 0 h 3011221"/>
                    <a:gd name="connsiteX1" fmla="*/ 4509882 w 4516046"/>
                    <a:gd name="connsiteY1" fmla="*/ 1785857 h 3011221"/>
                    <a:gd name="connsiteX2" fmla="*/ 4516046 w 4516046"/>
                    <a:gd name="connsiteY2" fmla="*/ 3011221 h 3011221"/>
                    <a:gd name="connsiteX3" fmla="*/ 2145201 w 4516046"/>
                    <a:gd name="connsiteY3" fmla="*/ 3009473 h 3011221"/>
                    <a:gd name="connsiteX4" fmla="*/ 0 w 4516046"/>
                    <a:gd name="connsiteY4" fmla="*/ 0 h 3011221"/>
                    <a:gd name="connsiteX0" fmla="*/ 0 w 4516046"/>
                    <a:gd name="connsiteY0" fmla="*/ 0 h 3011221"/>
                    <a:gd name="connsiteX1" fmla="*/ 4509882 w 4516046"/>
                    <a:gd name="connsiteY1" fmla="*/ 1785857 h 3011221"/>
                    <a:gd name="connsiteX2" fmla="*/ 4516046 w 4516046"/>
                    <a:gd name="connsiteY2" fmla="*/ 3011221 h 3011221"/>
                    <a:gd name="connsiteX3" fmla="*/ 3255571 w 4516046"/>
                    <a:gd name="connsiteY3" fmla="*/ 3004870 h 3011221"/>
                    <a:gd name="connsiteX4" fmla="*/ 2145201 w 4516046"/>
                    <a:gd name="connsiteY4" fmla="*/ 3009473 h 3011221"/>
                    <a:gd name="connsiteX5" fmla="*/ 0 w 4516046"/>
                    <a:gd name="connsiteY5" fmla="*/ 0 h 3011221"/>
                    <a:gd name="connsiteX0" fmla="*/ 0 w 4844716"/>
                    <a:gd name="connsiteY0" fmla="*/ 0 h 3011221"/>
                    <a:gd name="connsiteX1" fmla="*/ 4509882 w 4844716"/>
                    <a:gd name="connsiteY1" fmla="*/ 1785857 h 3011221"/>
                    <a:gd name="connsiteX2" fmla="*/ 4512871 w 4844716"/>
                    <a:gd name="connsiteY2" fmla="*/ 2763570 h 3011221"/>
                    <a:gd name="connsiteX3" fmla="*/ 4516046 w 4844716"/>
                    <a:gd name="connsiteY3" fmla="*/ 3011221 h 3011221"/>
                    <a:gd name="connsiteX4" fmla="*/ 3255571 w 4844716"/>
                    <a:gd name="connsiteY4" fmla="*/ 3004870 h 3011221"/>
                    <a:gd name="connsiteX5" fmla="*/ 2145201 w 4844716"/>
                    <a:gd name="connsiteY5" fmla="*/ 3009473 h 3011221"/>
                    <a:gd name="connsiteX6" fmla="*/ 0 w 4844716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3408438"/>
                    <a:gd name="connsiteY0" fmla="*/ 0 h 2312721"/>
                    <a:gd name="connsiteX1" fmla="*/ 953882 w 3408438"/>
                    <a:gd name="connsiteY1" fmla="*/ 268207 h 2312721"/>
                    <a:gd name="connsiteX2" fmla="*/ 3312721 w 3408438"/>
                    <a:gd name="connsiteY2" fmla="*/ 2065070 h 2312721"/>
                    <a:gd name="connsiteX3" fmla="*/ 3315896 w 3408438"/>
                    <a:gd name="connsiteY3" fmla="*/ 2312721 h 2312721"/>
                    <a:gd name="connsiteX4" fmla="*/ 2055421 w 3408438"/>
                    <a:gd name="connsiteY4" fmla="*/ 2306370 h 2312721"/>
                    <a:gd name="connsiteX5" fmla="*/ 945051 w 3408438"/>
                    <a:gd name="connsiteY5" fmla="*/ 2310973 h 2312721"/>
                    <a:gd name="connsiteX6" fmla="*/ 0 w 3408438"/>
                    <a:gd name="connsiteY6" fmla="*/ 0 h 2312721"/>
                    <a:gd name="connsiteX0" fmla="*/ 0 w 3408438"/>
                    <a:gd name="connsiteY0" fmla="*/ 0 h 2312721"/>
                    <a:gd name="connsiteX1" fmla="*/ 953882 w 3408438"/>
                    <a:gd name="connsiteY1" fmla="*/ 268207 h 2312721"/>
                    <a:gd name="connsiteX2" fmla="*/ 3312721 w 3408438"/>
                    <a:gd name="connsiteY2" fmla="*/ 2065070 h 2312721"/>
                    <a:gd name="connsiteX3" fmla="*/ 3315896 w 3408438"/>
                    <a:gd name="connsiteY3" fmla="*/ 2312721 h 2312721"/>
                    <a:gd name="connsiteX4" fmla="*/ 2055421 w 3408438"/>
                    <a:gd name="connsiteY4" fmla="*/ 2306370 h 2312721"/>
                    <a:gd name="connsiteX5" fmla="*/ 945051 w 3408438"/>
                    <a:gd name="connsiteY5" fmla="*/ 2310973 h 2312721"/>
                    <a:gd name="connsiteX6" fmla="*/ 150421 w 3408438"/>
                    <a:gd name="connsiteY6" fmla="*/ 350570 h 2312721"/>
                    <a:gd name="connsiteX7" fmla="*/ 0 w 3408438"/>
                    <a:gd name="connsiteY7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124830 w 3588217"/>
                    <a:gd name="connsiteY5" fmla="*/ 2310973 h 2312721"/>
                    <a:gd name="connsiteX6" fmla="*/ 0 w 3588217"/>
                    <a:gd name="connsiteY6" fmla="*/ 369620 h 2312721"/>
                    <a:gd name="connsiteX7" fmla="*/ 179779 w 3588217"/>
                    <a:gd name="connsiteY7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124830 w 3588217"/>
                    <a:gd name="connsiteY5" fmla="*/ 2310973 h 2312721"/>
                    <a:gd name="connsiteX6" fmla="*/ 57151 w 3588217"/>
                    <a:gd name="connsiteY6" fmla="*/ 483920 h 2312721"/>
                    <a:gd name="connsiteX7" fmla="*/ 0 w 3588217"/>
                    <a:gd name="connsiteY7" fmla="*/ 369620 h 2312721"/>
                    <a:gd name="connsiteX8" fmla="*/ 179779 w 3588217"/>
                    <a:gd name="connsiteY8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124830 w 3588217"/>
                    <a:gd name="connsiteY5" fmla="*/ 2310973 h 2312721"/>
                    <a:gd name="connsiteX6" fmla="*/ 196851 w 3588217"/>
                    <a:gd name="connsiteY6" fmla="*/ 356920 h 2312721"/>
                    <a:gd name="connsiteX7" fmla="*/ 0 w 3588217"/>
                    <a:gd name="connsiteY7" fmla="*/ 369620 h 2312721"/>
                    <a:gd name="connsiteX8" fmla="*/ 179779 w 3588217"/>
                    <a:gd name="connsiteY8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96851 w 3588217"/>
                    <a:gd name="connsiteY5" fmla="*/ 356920 h 2312721"/>
                    <a:gd name="connsiteX6" fmla="*/ 0 w 3588217"/>
                    <a:gd name="connsiteY6" fmla="*/ 369620 h 2312721"/>
                    <a:gd name="connsiteX7" fmla="*/ 179779 w 3588217"/>
                    <a:gd name="connsiteY7" fmla="*/ 0 h 2312721"/>
                    <a:gd name="connsiteX0" fmla="*/ 179779 w 3588340"/>
                    <a:gd name="connsiteY0" fmla="*/ 0 h 2312721"/>
                    <a:gd name="connsiteX1" fmla="*/ 1133661 w 3588340"/>
                    <a:gd name="connsiteY1" fmla="*/ 268207 h 2312721"/>
                    <a:gd name="connsiteX2" fmla="*/ 3492500 w 3588340"/>
                    <a:gd name="connsiteY2" fmla="*/ 2065070 h 2312721"/>
                    <a:gd name="connsiteX3" fmla="*/ 3495675 w 3588340"/>
                    <a:gd name="connsiteY3" fmla="*/ 2312721 h 2312721"/>
                    <a:gd name="connsiteX4" fmla="*/ 2235200 w 3588340"/>
                    <a:gd name="connsiteY4" fmla="*/ 2306370 h 2312721"/>
                    <a:gd name="connsiteX5" fmla="*/ 196851 w 3588340"/>
                    <a:gd name="connsiteY5" fmla="*/ 356920 h 2312721"/>
                    <a:gd name="connsiteX6" fmla="*/ 0 w 3588340"/>
                    <a:gd name="connsiteY6" fmla="*/ 369620 h 2312721"/>
                    <a:gd name="connsiteX7" fmla="*/ 179779 w 3588340"/>
                    <a:gd name="connsiteY7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3492500 w 3495675"/>
                    <a:gd name="connsiteY2" fmla="*/ 2065070 h 2312721"/>
                    <a:gd name="connsiteX3" fmla="*/ 3495675 w 3495675"/>
                    <a:gd name="connsiteY3" fmla="*/ 2312721 h 2312721"/>
                    <a:gd name="connsiteX4" fmla="*/ 2235200 w 3495675"/>
                    <a:gd name="connsiteY4" fmla="*/ 2306370 h 2312721"/>
                    <a:gd name="connsiteX5" fmla="*/ 196851 w 3495675"/>
                    <a:gd name="connsiteY5" fmla="*/ 356920 h 2312721"/>
                    <a:gd name="connsiteX6" fmla="*/ 0 w 3495675"/>
                    <a:gd name="connsiteY6" fmla="*/ 369620 h 2312721"/>
                    <a:gd name="connsiteX7" fmla="*/ 179779 w 3495675"/>
                    <a:gd name="connsiteY7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1200151 w 3495675"/>
                    <a:gd name="connsiteY2" fmla="*/ 31882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9620 h 2312721"/>
                    <a:gd name="connsiteX8" fmla="*/ 179779 w 3495675"/>
                    <a:gd name="connsiteY8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1016001 w 3495675"/>
                    <a:gd name="connsiteY2" fmla="*/ 3632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9620 h 2312721"/>
                    <a:gd name="connsiteX8" fmla="*/ 179779 w 3495675"/>
                    <a:gd name="connsiteY8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984251 w 3495675"/>
                    <a:gd name="connsiteY2" fmla="*/ 3124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9620 h 2312721"/>
                    <a:gd name="connsiteX8" fmla="*/ 179779 w 3495675"/>
                    <a:gd name="connsiteY8" fmla="*/ 0 h 2312721"/>
                    <a:gd name="connsiteX0" fmla="*/ 151204 w 3467100"/>
                    <a:gd name="connsiteY0" fmla="*/ 0 h 2312721"/>
                    <a:gd name="connsiteX1" fmla="*/ 1105086 w 3467100"/>
                    <a:gd name="connsiteY1" fmla="*/ 268207 h 2312721"/>
                    <a:gd name="connsiteX2" fmla="*/ 955676 w 3467100"/>
                    <a:gd name="connsiteY2" fmla="*/ 312470 h 2312721"/>
                    <a:gd name="connsiteX3" fmla="*/ 3463925 w 3467100"/>
                    <a:gd name="connsiteY3" fmla="*/ 2065070 h 2312721"/>
                    <a:gd name="connsiteX4" fmla="*/ 3467100 w 3467100"/>
                    <a:gd name="connsiteY4" fmla="*/ 2312721 h 2312721"/>
                    <a:gd name="connsiteX5" fmla="*/ 2206625 w 3467100"/>
                    <a:gd name="connsiteY5" fmla="*/ 2306370 h 2312721"/>
                    <a:gd name="connsiteX6" fmla="*/ 168276 w 3467100"/>
                    <a:gd name="connsiteY6" fmla="*/ 356920 h 2312721"/>
                    <a:gd name="connsiteX7" fmla="*/ 0 w 3467100"/>
                    <a:gd name="connsiteY7" fmla="*/ 350570 h 2312721"/>
                    <a:gd name="connsiteX8" fmla="*/ 151204 w 3467100"/>
                    <a:gd name="connsiteY8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984251 w 3495675"/>
                    <a:gd name="connsiteY2" fmla="*/ 3124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7239 h 2312721"/>
                    <a:gd name="connsiteX8" fmla="*/ 179779 w 3495675"/>
                    <a:gd name="connsiteY8" fmla="*/ 0 h 2312721"/>
                    <a:gd name="connsiteX0" fmla="*/ 179779 w 3495675"/>
                    <a:gd name="connsiteY0" fmla="*/ 0 h 2312721"/>
                    <a:gd name="connsiteX1" fmla="*/ 1131280 w 3495675"/>
                    <a:gd name="connsiteY1" fmla="*/ 265826 h 2312721"/>
                    <a:gd name="connsiteX2" fmla="*/ 984251 w 3495675"/>
                    <a:gd name="connsiteY2" fmla="*/ 3124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7239 h 2312721"/>
                    <a:gd name="connsiteX8" fmla="*/ 179779 w 3495675"/>
                    <a:gd name="connsiteY8" fmla="*/ 0 h 2312721"/>
                    <a:gd name="connsiteX0" fmla="*/ 0 w 3495675"/>
                    <a:gd name="connsiteY0" fmla="*/ 101413 h 2046895"/>
                    <a:gd name="connsiteX1" fmla="*/ 1131280 w 3495675"/>
                    <a:gd name="connsiteY1" fmla="*/ 0 h 2046895"/>
                    <a:gd name="connsiteX2" fmla="*/ 984251 w 3495675"/>
                    <a:gd name="connsiteY2" fmla="*/ 46644 h 2046895"/>
                    <a:gd name="connsiteX3" fmla="*/ 3492500 w 3495675"/>
                    <a:gd name="connsiteY3" fmla="*/ 1799244 h 2046895"/>
                    <a:gd name="connsiteX4" fmla="*/ 3495675 w 3495675"/>
                    <a:gd name="connsiteY4" fmla="*/ 2046895 h 2046895"/>
                    <a:gd name="connsiteX5" fmla="*/ 2235200 w 3495675"/>
                    <a:gd name="connsiteY5" fmla="*/ 2040544 h 2046895"/>
                    <a:gd name="connsiteX6" fmla="*/ 196851 w 3495675"/>
                    <a:gd name="connsiteY6" fmla="*/ 91094 h 2046895"/>
                    <a:gd name="connsiteX7" fmla="*/ 0 w 3495675"/>
                    <a:gd name="connsiteY7" fmla="*/ 101413 h 2046895"/>
                    <a:gd name="connsiteX0" fmla="*/ 0 w 3338513"/>
                    <a:gd name="connsiteY0" fmla="*/ 182376 h 2046895"/>
                    <a:gd name="connsiteX1" fmla="*/ 974118 w 3338513"/>
                    <a:gd name="connsiteY1" fmla="*/ 0 h 2046895"/>
                    <a:gd name="connsiteX2" fmla="*/ 827089 w 3338513"/>
                    <a:gd name="connsiteY2" fmla="*/ 46644 h 2046895"/>
                    <a:gd name="connsiteX3" fmla="*/ 3335338 w 3338513"/>
                    <a:gd name="connsiteY3" fmla="*/ 1799244 h 2046895"/>
                    <a:gd name="connsiteX4" fmla="*/ 3338513 w 3338513"/>
                    <a:gd name="connsiteY4" fmla="*/ 2046895 h 2046895"/>
                    <a:gd name="connsiteX5" fmla="*/ 2078038 w 3338513"/>
                    <a:gd name="connsiteY5" fmla="*/ 2040544 h 2046895"/>
                    <a:gd name="connsiteX6" fmla="*/ 39689 w 3338513"/>
                    <a:gd name="connsiteY6" fmla="*/ 91094 h 2046895"/>
                    <a:gd name="connsiteX7" fmla="*/ 0 w 3338513"/>
                    <a:gd name="connsiteY7" fmla="*/ 182376 h 2046895"/>
                    <a:gd name="connsiteX0" fmla="*/ 0 w 3338513"/>
                    <a:gd name="connsiteY0" fmla="*/ 135732 h 2000251"/>
                    <a:gd name="connsiteX1" fmla="*/ 827089 w 3338513"/>
                    <a:gd name="connsiteY1" fmla="*/ 0 h 2000251"/>
                    <a:gd name="connsiteX2" fmla="*/ 3335338 w 3338513"/>
                    <a:gd name="connsiteY2" fmla="*/ 1752600 h 2000251"/>
                    <a:gd name="connsiteX3" fmla="*/ 3338513 w 3338513"/>
                    <a:gd name="connsiteY3" fmla="*/ 2000251 h 2000251"/>
                    <a:gd name="connsiteX4" fmla="*/ 2078038 w 3338513"/>
                    <a:gd name="connsiteY4" fmla="*/ 1993900 h 2000251"/>
                    <a:gd name="connsiteX5" fmla="*/ 39689 w 3338513"/>
                    <a:gd name="connsiteY5" fmla="*/ 44450 h 2000251"/>
                    <a:gd name="connsiteX6" fmla="*/ 0 w 3338513"/>
                    <a:gd name="connsiteY6" fmla="*/ 135732 h 2000251"/>
                    <a:gd name="connsiteX0" fmla="*/ 0 w 3338513"/>
                    <a:gd name="connsiteY0" fmla="*/ 135732 h 2000251"/>
                    <a:gd name="connsiteX1" fmla="*/ 824707 w 3338513"/>
                    <a:gd name="connsiteY1" fmla="*/ 0 h 2000251"/>
                    <a:gd name="connsiteX2" fmla="*/ 3335338 w 3338513"/>
                    <a:gd name="connsiteY2" fmla="*/ 1752600 h 2000251"/>
                    <a:gd name="connsiteX3" fmla="*/ 3338513 w 3338513"/>
                    <a:gd name="connsiteY3" fmla="*/ 2000251 h 2000251"/>
                    <a:gd name="connsiteX4" fmla="*/ 2078038 w 3338513"/>
                    <a:gd name="connsiteY4" fmla="*/ 1993900 h 2000251"/>
                    <a:gd name="connsiteX5" fmla="*/ 39689 w 3338513"/>
                    <a:gd name="connsiteY5" fmla="*/ 44450 h 2000251"/>
                    <a:gd name="connsiteX6" fmla="*/ 0 w 3338513"/>
                    <a:gd name="connsiteY6" fmla="*/ 135732 h 2000251"/>
                    <a:gd name="connsiteX0" fmla="*/ 0 w 3338513"/>
                    <a:gd name="connsiteY0" fmla="*/ 91282 h 1955801"/>
                    <a:gd name="connsiteX1" fmla="*/ 3335338 w 3338513"/>
                    <a:gd name="connsiteY1" fmla="*/ 1708150 h 1955801"/>
                    <a:gd name="connsiteX2" fmla="*/ 3338513 w 3338513"/>
                    <a:gd name="connsiteY2" fmla="*/ 1955801 h 1955801"/>
                    <a:gd name="connsiteX3" fmla="*/ 2078038 w 3338513"/>
                    <a:gd name="connsiteY3" fmla="*/ 1949450 h 1955801"/>
                    <a:gd name="connsiteX4" fmla="*/ 39689 w 3338513"/>
                    <a:gd name="connsiteY4" fmla="*/ 0 h 1955801"/>
                    <a:gd name="connsiteX5" fmla="*/ 0 w 3338513"/>
                    <a:gd name="connsiteY5" fmla="*/ 91282 h 1955801"/>
                    <a:gd name="connsiteX0" fmla="*/ 0 w 3338513"/>
                    <a:gd name="connsiteY0" fmla="*/ 91282 h 1955801"/>
                    <a:gd name="connsiteX1" fmla="*/ 3338513 w 3338513"/>
                    <a:gd name="connsiteY1" fmla="*/ 1955801 h 1955801"/>
                    <a:gd name="connsiteX2" fmla="*/ 2078038 w 3338513"/>
                    <a:gd name="connsiteY2" fmla="*/ 1949450 h 1955801"/>
                    <a:gd name="connsiteX3" fmla="*/ 39689 w 3338513"/>
                    <a:gd name="connsiteY3" fmla="*/ 0 h 1955801"/>
                    <a:gd name="connsiteX4" fmla="*/ 0 w 3338513"/>
                    <a:gd name="connsiteY4" fmla="*/ 91282 h 1955801"/>
                    <a:gd name="connsiteX0" fmla="*/ 0 w 2078038"/>
                    <a:gd name="connsiteY0" fmla="*/ 91282 h 1982695"/>
                    <a:gd name="connsiteX1" fmla="*/ 1953466 w 2078038"/>
                    <a:gd name="connsiteY1" fmla="*/ 1982695 h 1982695"/>
                    <a:gd name="connsiteX2" fmla="*/ 2078038 w 2078038"/>
                    <a:gd name="connsiteY2" fmla="*/ 1949450 h 1982695"/>
                    <a:gd name="connsiteX3" fmla="*/ 39689 w 2078038"/>
                    <a:gd name="connsiteY3" fmla="*/ 0 h 1982695"/>
                    <a:gd name="connsiteX4" fmla="*/ 0 w 2078038"/>
                    <a:gd name="connsiteY4" fmla="*/ 91282 h 1982695"/>
                    <a:gd name="connsiteX0" fmla="*/ 0 w 2078038"/>
                    <a:gd name="connsiteY0" fmla="*/ 110332 h 1982695"/>
                    <a:gd name="connsiteX1" fmla="*/ 1953466 w 2078038"/>
                    <a:gd name="connsiteY1" fmla="*/ 1982695 h 1982695"/>
                    <a:gd name="connsiteX2" fmla="*/ 2078038 w 2078038"/>
                    <a:gd name="connsiteY2" fmla="*/ 1949450 h 1982695"/>
                    <a:gd name="connsiteX3" fmla="*/ 39689 w 2078038"/>
                    <a:gd name="connsiteY3" fmla="*/ 0 h 1982695"/>
                    <a:gd name="connsiteX4" fmla="*/ 0 w 2078038"/>
                    <a:gd name="connsiteY4" fmla="*/ 110332 h 1982695"/>
                    <a:gd name="connsiteX0" fmla="*/ 205534 w 2283572"/>
                    <a:gd name="connsiteY0" fmla="*/ 110332 h 1949450"/>
                    <a:gd name="connsiteX1" fmla="*/ 0 w 2283572"/>
                    <a:gd name="connsiteY1" fmla="*/ 96745 h 1949450"/>
                    <a:gd name="connsiteX2" fmla="*/ 2283572 w 2283572"/>
                    <a:gd name="connsiteY2" fmla="*/ 1949450 h 1949450"/>
                    <a:gd name="connsiteX3" fmla="*/ 245223 w 2283572"/>
                    <a:gd name="connsiteY3" fmla="*/ 0 h 1949450"/>
                    <a:gd name="connsiteX4" fmla="*/ 205534 w 2283572"/>
                    <a:gd name="connsiteY4" fmla="*/ 110332 h 1949450"/>
                    <a:gd name="connsiteX0" fmla="*/ 205534 w 245223"/>
                    <a:gd name="connsiteY0" fmla="*/ 110332 h 110332"/>
                    <a:gd name="connsiteX1" fmla="*/ 0 w 245223"/>
                    <a:gd name="connsiteY1" fmla="*/ 96745 h 110332"/>
                    <a:gd name="connsiteX2" fmla="*/ 61072 w 245223"/>
                    <a:gd name="connsiteY2" fmla="*/ 0 h 110332"/>
                    <a:gd name="connsiteX3" fmla="*/ 245223 w 245223"/>
                    <a:gd name="connsiteY3" fmla="*/ 0 h 110332"/>
                    <a:gd name="connsiteX4" fmla="*/ 205534 w 245223"/>
                    <a:gd name="connsiteY4" fmla="*/ 110332 h 110332"/>
                    <a:gd name="connsiteX0" fmla="*/ 184103 w 223792"/>
                    <a:gd name="connsiteY0" fmla="*/ 110332 h 120557"/>
                    <a:gd name="connsiteX1" fmla="*/ 0 w 223792"/>
                    <a:gd name="connsiteY1" fmla="*/ 120557 h 120557"/>
                    <a:gd name="connsiteX2" fmla="*/ 39641 w 223792"/>
                    <a:gd name="connsiteY2" fmla="*/ 0 h 120557"/>
                    <a:gd name="connsiteX3" fmla="*/ 223792 w 223792"/>
                    <a:gd name="connsiteY3" fmla="*/ 0 h 120557"/>
                    <a:gd name="connsiteX4" fmla="*/ 184103 w 223792"/>
                    <a:gd name="connsiteY4" fmla="*/ 110332 h 120557"/>
                    <a:gd name="connsiteX0" fmla="*/ 184103 w 223792"/>
                    <a:gd name="connsiteY0" fmla="*/ 110332 h 120557"/>
                    <a:gd name="connsiteX1" fmla="*/ 0 w 223792"/>
                    <a:gd name="connsiteY1" fmla="*/ 120557 h 120557"/>
                    <a:gd name="connsiteX2" fmla="*/ 30116 w 223792"/>
                    <a:gd name="connsiteY2" fmla="*/ 9525 h 120557"/>
                    <a:gd name="connsiteX3" fmla="*/ 223792 w 223792"/>
                    <a:gd name="connsiteY3" fmla="*/ 0 h 120557"/>
                    <a:gd name="connsiteX4" fmla="*/ 184103 w 223792"/>
                    <a:gd name="connsiteY4" fmla="*/ 110332 h 120557"/>
                    <a:gd name="connsiteX0" fmla="*/ 184103 w 223792"/>
                    <a:gd name="connsiteY0" fmla="*/ 110332 h 120557"/>
                    <a:gd name="connsiteX1" fmla="*/ 0 w 223792"/>
                    <a:gd name="connsiteY1" fmla="*/ 120557 h 120557"/>
                    <a:gd name="connsiteX2" fmla="*/ 27734 w 223792"/>
                    <a:gd name="connsiteY2" fmla="*/ 9525 h 120557"/>
                    <a:gd name="connsiteX3" fmla="*/ 223792 w 223792"/>
                    <a:gd name="connsiteY3" fmla="*/ 0 h 120557"/>
                    <a:gd name="connsiteX4" fmla="*/ 184103 w 223792"/>
                    <a:gd name="connsiteY4" fmla="*/ 110332 h 120557"/>
                    <a:gd name="connsiteX0" fmla="*/ 188865 w 228554"/>
                    <a:gd name="connsiteY0" fmla="*/ 110332 h 120557"/>
                    <a:gd name="connsiteX1" fmla="*/ 0 w 228554"/>
                    <a:gd name="connsiteY1" fmla="*/ 120557 h 120557"/>
                    <a:gd name="connsiteX2" fmla="*/ 32496 w 228554"/>
                    <a:gd name="connsiteY2" fmla="*/ 9525 h 120557"/>
                    <a:gd name="connsiteX3" fmla="*/ 228554 w 228554"/>
                    <a:gd name="connsiteY3" fmla="*/ 0 h 120557"/>
                    <a:gd name="connsiteX4" fmla="*/ 188865 w 228554"/>
                    <a:gd name="connsiteY4" fmla="*/ 110332 h 120557"/>
                    <a:gd name="connsiteX0" fmla="*/ 188865 w 235698"/>
                    <a:gd name="connsiteY0" fmla="*/ 115094 h 125319"/>
                    <a:gd name="connsiteX1" fmla="*/ 0 w 235698"/>
                    <a:gd name="connsiteY1" fmla="*/ 125319 h 125319"/>
                    <a:gd name="connsiteX2" fmla="*/ 32496 w 235698"/>
                    <a:gd name="connsiteY2" fmla="*/ 14287 h 125319"/>
                    <a:gd name="connsiteX3" fmla="*/ 235698 w 235698"/>
                    <a:gd name="connsiteY3" fmla="*/ 0 h 125319"/>
                    <a:gd name="connsiteX4" fmla="*/ 188865 w 235698"/>
                    <a:gd name="connsiteY4" fmla="*/ 115094 h 125319"/>
                    <a:gd name="connsiteX0" fmla="*/ 193627 w 235698"/>
                    <a:gd name="connsiteY0" fmla="*/ 112713 h 125319"/>
                    <a:gd name="connsiteX1" fmla="*/ 0 w 235698"/>
                    <a:gd name="connsiteY1" fmla="*/ 125319 h 125319"/>
                    <a:gd name="connsiteX2" fmla="*/ 32496 w 235698"/>
                    <a:gd name="connsiteY2" fmla="*/ 14287 h 125319"/>
                    <a:gd name="connsiteX3" fmla="*/ 235698 w 235698"/>
                    <a:gd name="connsiteY3" fmla="*/ 0 h 125319"/>
                    <a:gd name="connsiteX4" fmla="*/ 193627 w 235698"/>
                    <a:gd name="connsiteY4" fmla="*/ 112713 h 125319"/>
                    <a:gd name="connsiteX0" fmla="*/ 193627 w 235698"/>
                    <a:gd name="connsiteY0" fmla="*/ 112713 h 125319"/>
                    <a:gd name="connsiteX1" fmla="*/ 0 w 235698"/>
                    <a:gd name="connsiteY1" fmla="*/ 125319 h 125319"/>
                    <a:gd name="connsiteX2" fmla="*/ 32496 w 235698"/>
                    <a:gd name="connsiteY2" fmla="*/ 11906 h 125319"/>
                    <a:gd name="connsiteX3" fmla="*/ 235698 w 235698"/>
                    <a:gd name="connsiteY3" fmla="*/ 0 h 125319"/>
                    <a:gd name="connsiteX4" fmla="*/ 193627 w 235698"/>
                    <a:gd name="connsiteY4" fmla="*/ 112713 h 125319"/>
                    <a:gd name="connsiteX0" fmla="*/ 191246 w 235698"/>
                    <a:gd name="connsiteY0" fmla="*/ 115094 h 125319"/>
                    <a:gd name="connsiteX1" fmla="*/ 0 w 235698"/>
                    <a:gd name="connsiteY1" fmla="*/ 125319 h 125319"/>
                    <a:gd name="connsiteX2" fmla="*/ 32496 w 235698"/>
                    <a:gd name="connsiteY2" fmla="*/ 11906 h 125319"/>
                    <a:gd name="connsiteX3" fmla="*/ 235698 w 235698"/>
                    <a:gd name="connsiteY3" fmla="*/ 0 h 125319"/>
                    <a:gd name="connsiteX4" fmla="*/ 191246 w 235698"/>
                    <a:gd name="connsiteY4" fmla="*/ 115094 h 125319"/>
                    <a:gd name="connsiteX0" fmla="*/ 191246 w 242771"/>
                    <a:gd name="connsiteY0" fmla="*/ 115094 h 125319"/>
                    <a:gd name="connsiteX1" fmla="*/ 0 w 242771"/>
                    <a:gd name="connsiteY1" fmla="*/ 125319 h 125319"/>
                    <a:gd name="connsiteX2" fmla="*/ 32496 w 242771"/>
                    <a:gd name="connsiteY2" fmla="*/ 11906 h 125319"/>
                    <a:gd name="connsiteX3" fmla="*/ 242771 w 242771"/>
                    <a:gd name="connsiteY3" fmla="*/ 0 h 125319"/>
                    <a:gd name="connsiteX4" fmla="*/ 191246 w 242771"/>
                    <a:gd name="connsiteY4" fmla="*/ 115094 h 125319"/>
                    <a:gd name="connsiteX0" fmla="*/ 191246 w 242771"/>
                    <a:gd name="connsiteY0" fmla="*/ 115094 h 125319"/>
                    <a:gd name="connsiteX1" fmla="*/ 0 w 242771"/>
                    <a:gd name="connsiteY1" fmla="*/ 125319 h 125319"/>
                    <a:gd name="connsiteX2" fmla="*/ 32496 w 242771"/>
                    <a:gd name="connsiteY2" fmla="*/ 11906 h 125319"/>
                    <a:gd name="connsiteX3" fmla="*/ 242771 w 242771"/>
                    <a:gd name="connsiteY3" fmla="*/ 0 h 125319"/>
                    <a:gd name="connsiteX4" fmla="*/ 191246 w 242771"/>
                    <a:gd name="connsiteY4" fmla="*/ 115094 h 125319"/>
                    <a:gd name="connsiteX0" fmla="*/ 191246 w 242771"/>
                    <a:gd name="connsiteY0" fmla="*/ 115094 h 125319"/>
                    <a:gd name="connsiteX1" fmla="*/ 0 w 242771"/>
                    <a:gd name="connsiteY1" fmla="*/ 125319 h 125319"/>
                    <a:gd name="connsiteX2" fmla="*/ 32496 w 242771"/>
                    <a:gd name="connsiteY2" fmla="*/ 11906 h 125319"/>
                    <a:gd name="connsiteX3" fmla="*/ 242771 w 242771"/>
                    <a:gd name="connsiteY3" fmla="*/ 0 h 125319"/>
                    <a:gd name="connsiteX4" fmla="*/ 191246 w 242771"/>
                    <a:gd name="connsiteY4" fmla="*/ 115094 h 125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771" h="125319">
                      <a:moveTo>
                        <a:pt x="191246" y="115094"/>
                      </a:moveTo>
                      <a:lnTo>
                        <a:pt x="0" y="125319"/>
                      </a:lnTo>
                      <a:lnTo>
                        <a:pt x="32496" y="11906"/>
                      </a:lnTo>
                      <a:lnTo>
                        <a:pt x="242771" y="0"/>
                      </a:lnTo>
                      <a:lnTo>
                        <a:pt x="191246" y="115094"/>
                      </a:lnTo>
                      <a:close/>
                    </a:path>
                  </a:pathLst>
                </a:custGeom>
                <a:solidFill>
                  <a:srgbClr val="263D5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6623659" y="4819041"/>
                  <a:ext cx="166753" cy="127701"/>
                </a:xfrm>
                <a:custGeom>
                  <a:avLst/>
                  <a:gdLst>
                    <a:gd name="connsiteX0" fmla="*/ 0 w 4516046"/>
                    <a:gd name="connsiteY0" fmla="*/ 0 h 3011221"/>
                    <a:gd name="connsiteX1" fmla="*/ 4509882 w 4516046"/>
                    <a:gd name="connsiteY1" fmla="*/ 1785857 h 3011221"/>
                    <a:gd name="connsiteX2" fmla="*/ 4516046 w 4516046"/>
                    <a:gd name="connsiteY2" fmla="*/ 3011221 h 3011221"/>
                    <a:gd name="connsiteX3" fmla="*/ 2145201 w 4516046"/>
                    <a:gd name="connsiteY3" fmla="*/ 3009473 h 3011221"/>
                    <a:gd name="connsiteX4" fmla="*/ 0 w 4516046"/>
                    <a:gd name="connsiteY4" fmla="*/ 0 h 3011221"/>
                    <a:gd name="connsiteX0" fmla="*/ 0 w 4516046"/>
                    <a:gd name="connsiteY0" fmla="*/ 0 h 3011221"/>
                    <a:gd name="connsiteX1" fmla="*/ 4509882 w 4516046"/>
                    <a:gd name="connsiteY1" fmla="*/ 1785857 h 3011221"/>
                    <a:gd name="connsiteX2" fmla="*/ 4516046 w 4516046"/>
                    <a:gd name="connsiteY2" fmla="*/ 3011221 h 3011221"/>
                    <a:gd name="connsiteX3" fmla="*/ 3255571 w 4516046"/>
                    <a:gd name="connsiteY3" fmla="*/ 3004870 h 3011221"/>
                    <a:gd name="connsiteX4" fmla="*/ 2145201 w 4516046"/>
                    <a:gd name="connsiteY4" fmla="*/ 3009473 h 3011221"/>
                    <a:gd name="connsiteX5" fmla="*/ 0 w 4516046"/>
                    <a:gd name="connsiteY5" fmla="*/ 0 h 3011221"/>
                    <a:gd name="connsiteX0" fmla="*/ 0 w 4844716"/>
                    <a:gd name="connsiteY0" fmla="*/ 0 h 3011221"/>
                    <a:gd name="connsiteX1" fmla="*/ 4509882 w 4844716"/>
                    <a:gd name="connsiteY1" fmla="*/ 1785857 h 3011221"/>
                    <a:gd name="connsiteX2" fmla="*/ 4512871 w 4844716"/>
                    <a:gd name="connsiteY2" fmla="*/ 2763570 h 3011221"/>
                    <a:gd name="connsiteX3" fmla="*/ 4516046 w 4844716"/>
                    <a:gd name="connsiteY3" fmla="*/ 3011221 h 3011221"/>
                    <a:gd name="connsiteX4" fmla="*/ 3255571 w 4844716"/>
                    <a:gd name="connsiteY4" fmla="*/ 3004870 h 3011221"/>
                    <a:gd name="connsiteX5" fmla="*/ 2145201 w 4844716"/>
                    <a:gd name="connsiteY5" fmla="*/ 3009473 h 3011221"/>
                    <a:gd name="connsiteX6" fmla="*/ 0 w 4844716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3408438"/>
                    <a:gd name="connsiteY0" fmla="*/ 0 h 2312721"/>
                    <a:gd name="connsiteX1" fmla="*/ 953882 w 3408438"/>
                    <a:gd name="connsiteY1" fmla="*/ 268207 h 2312721"/>
                    <a:gd name="connsiteX2" fmla="*/ 3312721 w 3408438"/>
                    <a:gd name="connsiteY2" fmla="*/ 2065070 h 2312721"/>
                    <a:gd name="connsiteX3" fmla="*/ 3315896 w 3408438"/>
                    <a:gd name="connsiteY3" fmla="*/ 2312721 h 2312721"/>
                    <a:gd name="connsiteX4" fmla="*/ 2055421 w 3408438"/>
                    <a:gd name="connsiteY4" fmla="*/ 2306370 h 2312721"/>
                    <a:gd name="connsiteX5" fmla="*/ 945051 w 3408438"/>
                    <a:gd name="connsiteY5" fmla="*/ 2310973 h 2312721"/>
                    <a:gd name="connsiteX6" fmla="*/ 0 w 3408438"/>
                    <a:gd name="connsiteY6" fmla="*/ 0 h 2312721"/>
                    <a:gd name="connsiteX0" fmla="*/ 0 w 3408438"/>
                    <a:gd name="connsiteY0" fmla="*/ 0 h 2312721"/>
                    <a:gd name="connsiteX1" fmla="*/ 953882 w 3408438"/>
                    <a:gd name="connsiteY1" fmla="*/ 268207 h 2312721"/>
                    <a:gd name="connsiteX2" fmla="*/ 3312721 w 3408438"/>
                    <a:gd name="connsiteY2" fmla="*/ 2065070 h 2312721"/>
                    <a:gd name="connsiteX3" fmla="*/ 3315896 w 3408438"/>
                    <a:gd name="connsiteY3" fmla="*/ 2312721 h 2312721"/>
                    <a:gd name="connsiteX4" fmla="*/ 2055421 w 3408438"/>
                    <a:gd name="connsiteY4" fmla="*/ 2306370 h 2312721"/>
                    <a:gd name="connsiteX5" fmla="*/ 945051 w 3408438"/>
                    <a:gd name="connsiteY5" fmla="*/ 2310973 h 2312721"/>
                    <a:gd name="connsiteX6" fmla="*/ 150421 w 3408438"/>
                    <a:gd name="connsiteY6" fmla="*/ 350570 h 2312721"/>
                    <a:gd name="connsiteX7" fmla="*/ 0 w 3408438"/>
                    <a:gd name="connsiteY7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124830 w 3588217"/>
                    <a:gd name="connsiteY5" fmla="*/ 2310973 h 2312721"/>
                    <a:gd name="connsiteX6" fmla="*/ 0 w 3588217"/>
                    <a:gd name="connsiteY6" fmla="*/ 369620 h 2312721"/>
                    <a:gd name="connsiteX7" fmla="*/ 179779 w 3588217"/>
                    <a:gd name="connsiteY7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124830 w 3588217"/>
                    <a:gd name="connsiteY5" fmla="*/ 2310973 h 2312721"/>
                    <a:gd name="connsiteX6" fmla="*/ 57151 w 3588217"/>
                    <a:gd name="connsiteY6" fmla="*/ 483920 h 2312721"/>
                    <a:gd name="connsiteX7" fmla="*/ 0 w 3588217"/>
                    <a:gd name="connsiteY7" fmla="*/ 369620 h 2312721"/>
                    <a:gd name="connsiteX8" fmla="*/ 179779 w 3588217"/>
                    <a:gd name="connsiteY8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124830 w 3588217"/>
                    <a:gd name="connsiteY5" fmla="*/ 2310973 h 2312721"/>
                    <a:gd name="connsiteX6" fmla="*/ 196851 w 3588217"/>
                    <a:gd name="connsiteY6" fmla="*/ 356920 h 2312721"/>
                    <a:gd name="connsiteX7" fmla="*/ 0 w 3588217"/>
                    <a:gd name="connsiteY7" fmla="*/ 369620 h 2312721"/>
                    <a:gd name="connsiteX8" fmla="*/ 179779 w 3588217"/>
                    <a:gd name="connsiteY8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96851 w 3588217"/>
                    <a:gd name="connsiteY5" fmla="*/ 356920 h 2312721"/>
                    <a:gd name="connsiteX6" fmla="*/ 0 w 3588217"/>
                    <a:gd name="connsiteY6" fmla="*/ 369620 h 2312721"/>
                    <a:gd name="connsiteX7" fmla="*/ 179779 w 3588217"/>
                    <a:gd name="connsiteY7" fmla="*/ 0 h 2312721"/>
                    <a:gd name="connsiteX0" fmla="*/ 179779 w 3588340"/>
                    <a:gd name="connsiteY0" fmla="*/ 0 h 2312721"/>
                    <a:gd name="connsiteX1" fmla="*/ 1133661 w 3588340"/>
                    <a:gd name="connsiteY1" fmla="*/ 268207 h 2312721"/>
                    <a:gd name="connsiteX2" fmla="*/ 3492500 w 3588340"/>
                    <a:gd name="connsiteY2" fmla="*/ 2065070 h 2312721"/>
                    <a:gd name="connsiteX3" fmla="*/ 3495675 w 3588340"/>
                    <a:gd name="connsiteY3" fmla="*/ 2312721 h 2312721"/>
                    <a:gd name="connsiteX4" fmla="*/ 2235200 w 3588340"/>
                    <a:gd name="connsiteY4" fmla="*/ 2306370 h 2312721"/>
                    <a:gd name="connsiteX5" fmla="*/ 196851 w 3588340"/>
                    <a:gd name="connsiteY5" fmla="*/ 356920 h 2312721"/>
                    <a:gd name="connsiteX6" fmla="*/ 0 w 3588340"/>
                    <a:gd name="connsiteY6" fmla="*/ 369620 h 2312721"/>
                    <a:gd name="connsiteX7" fmla="*/ 179779 w 3588340"/>
                    <a:gd name="connsiteY7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3492500 w 3495675"/>
                    <a:gd name="connsiteY2" fmla="*/ 2065070 h 2312721"/>
                    <a:gd name="connsiteX3" fmla="*/ 3495675 w 3495675"/>
                    <a:gd name="connsiteY3" fmla="*/ 2312721 h 2312721"/>
                    <a:gd name="connsiteX4" fmla="*/ 2235200 w 3495675"/>
                    <a:gd name="connsiteY4" fmla="*/ 2306370 h 2312721"/>
                    <a:gd name="connsiteX5" fmla="*/ 196851 w 3495675"/>
                    <a:gd name="connsiteY5" fmla="*/ 356920 h 2312721"/>
                    <a:gd name="connsiteX6" fmla="*/ 0 w 3495675"/>
                    <a:gd name="connsiteY6" fmla="*/ 369620 h 2312721"/>
                    <a:gd name="connsiteX7" fmla="*/ 179779 w 3495675"/>
                    <a:gd name="connsiteY7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1200151 w 3495675"/>
                    <a:gd name="connsiteY2" fmla="*/ 31882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9620 h 2312721"/>
                    <a:gd name="connsiteX8" fmla="*/ 179779 w 3495675"/>
                    <a:gd name="connsiteY8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1016001 w 3495675"/>
                    <a:gd name="connsiteY2" fmla="*/ 3632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9620 h 2312721"/>
                    <a:gd name="connsiteX8" fmla="*/ 179779 w 3495675"/>
                    <a:gd name="connsiteY8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984251 w 3495675"/>
                    <a:gd name="connsiteY2" fmla="*/ 3124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9620 h 2312721"/>
                    <a:gd name="connsiteX8" fmla="*/ 179779 w 3495675"/>
                    <a:gd name="connsiteY8" fmla="*/ 0 h 2312721"/>
                    <a:gd name="connsiteX0" fmla="*/ 151204 w 3467100"/>
                    <a:gd name="connsiteY0" fmla="*/ 0 h 2312721"/>
                    <a:gd name="connsiteX1" fmla="*/ 1105086 w 3467100"/>
                    <a:gd name="connsiteY1" fmla="*/ 268207 h 2312721"/>
                    <a:gd name="connsiteX2" fmla="*/ 955676 w 3467100"/>
                    <a:gd name="connsiteY2" fmla="*/ 312470 h 2312721"/>
                    <a:gd name="connsiteX3" fmla="*/ 3463925 w 3467100"/>
                    <a:gd name="connsiteY3" fmla="*/ 2065070 h 2312721"/>
                    <a:gd name="connsiteX4" fmla="*/ 3467100 w 3467100"/>
                    <a:gd name="connsiteY4" fmla="*/ 2312721 h 2312721"/>
                    <a:gd name="connsiteX5" fmla="*/ 2206625 w 3467100"/>
                    <a:gd name="connsiteY5" fmla="*/ 2306370 h 2312721"/>
                    <a:gd name="connsiteX6" fmla="*/ 168276 w 3467100"/>
                    <a:gd name="connsiteY6" fmla="*/ 356920 h 2312721"/>
                    <a:gd name="connsiteX7" fmla="*/ 0 w 3467100"/>
                    <a:gd name="connsiteY7" fmla="*/ 350570 h 2312721"/>
                    <a:gd name="connsiteX8" fmla="*/ 151204 w 3467100"/>
                    <a:gd name="connsiteY8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984251 w 3495675"/>
                    <a:gd name="connsiteY2" fmla="*/ 3124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7239 h 2312721"/>
                    <a:gd name="connsiteX8" fmla="*/ 179779 w 3495675"/>
                    <a:gd name="connsiteY8" fmla="*/ 0 h 2312721"/>
                    <a:gd name="connsiteX0" fmla="*/ 179779 w 3495675"/>
                    <a:gd name="connsiteY0" fmla="*/ 0 h 2312721"/>
                    <a:gd name="connsiteX1" fmla="*/ 1131280 w 3495675"/>
                    <a:gd name="connsiteY1" fmla="*/ 265826 h 2312721"/>
                    <a:gd name="connsiteX2" fmla="*/ 984251 w 3495675"/>
                    <a:gd name="connsiteY2" fmla="*/ 3124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7239 h 2312721"/>
                    <a:gd name="connsiteX8" fmla="*/ 179779 w 3495675"/>
                    <a:gd name="connsiteY8" fmla="*/ 0 h 2312721"/>
                    <a:gd name="connsiteX0" fmla="*/ 0 w 3495675"/>
                    <a:gd name="connsiteY0" fmla="*/ 101413 h 2046895"/>
                    <a:gd name="connsiteX1" fmla="*/ 1131280 w 3495675"/>
                    <a:gd name="connsiteY1" fmla="*/ 0 h 2046895"/>
                    <a:gd name="connsiteX2" fmla="*/ 984251 w 3495675"/>
                    <a:gd name="connsiteY2" fmla="*/ 46644 h 2046895"/>
                    <a:gd name="connsiteX3" fmla="*/ 3492500 w 3495675"/>
                    <a:gd name="connsiteY3" fmla="*/ 1799244 h 2046895"/>
                    <a:gd name="connsiteX4" fmla="*/ 3495675 w 3495675"/>
                    <a:gd name="connsiteY4" fmla="*/ 2046895 h 2046895"/>
                    <a:gd name="connsiteX5" fmla="*/ 2235200 w 3495675"/>
                    <a:gd name="connsiteY5" fmla="*/ 2040544 h 2046895"/>
                    <a:gd name="connsiteX6" fmla="*/ 196851 w 3495675"/>
                    <a:gd name="connsiteY6" fmla="*/ 91094 h 2046895"/>
                    <a:gd name="connsiteX7" fmla="*/ 0 w 3495675"/>
                    <a:gd name="connsiteY7" fmla="*/ 101413 h 2046895"/>
                    <a:gd name="connsiteX0" fmla="*/ 0 w 3338513"/>
                    <a:gd name="connsiteY0" fmla="*/ 182376 h 2046895"/>
                    <a:gd name="connsiteX1" fmla="*/ 974118 w 3338513"/>
                    <a:gd name="connsiteY1" fmla="*/ 0 h 2046895"/>
                    <a:gd name="connsiteX2" fmla="*/ 827089 w 3338513"/>
                    <a:gd name="connsiteY2" fmla="*/ 46644 h 2046895"/>
                    <a:gd name="connsiteX3" fmla="*/ 3335338 w 3338513"/>
                    <a:gd name="connsiteY3" fmla="*/ 1799244 h 2046895"/>
                    <a:gd name="connsiteX4" fmla="*/ 3338513 w 3338513"/>
                    <a:gd name="connsiteY4" fmla="*/ 2046895 h 2046895"/>
                    <a:gd name="connsiteX5" fmla="*/ 2078038 w 3338513"/>
                    <a:gd name="connsiteY5" fmla="*/ 2040544 h 2046895"/>
                    <a:gd name="connsiteX6" fmla="*/ 39689 w 3338513"/>
                    <a:gd name="connsiteY6" fmla="*/ 91094 h 2046895"/>
                    <a:gd name="connsiteX7" fmla="*/ 0 w 3338513"/>
                    <a:gd name="connsiteY7" fmla="*/ 182376 h 2046895"/>
                    <a:gd name="connsiteX0" fmla="*/ 0 w 3338513"/>
                    <a:gd name="connsiteY0" fmla="*/ 135732 h 2000251"/>
                    <a:gd name="connsiteX1" fmla="*/ 827089 w 3338513"/>
                    <a:gd name="connsiteY1" fmla="*/ 0 h 2000251"/>
                    <a:gd name="connsiteX2" fmla="*/ 3335338 w 3338513"/>
                    <a:gd name="connsiteY2" fmla="*/ 1752600 h 2000251"/>
                    <a:gd name="connsiteX3" fmla="*/ 3338513 w 3338513"/>
                    <a:gd name="connsiteY3" fmla="*/ 2000251 h 2000251"/>
                    <a:gd name="connsiteX4" fmla="*/ 2078038 w 3338513"/>
                    <a:gd name="connsiteY4" fmla="*/ 1993900 h 2000251"/>
                    <a:gd name="connsiteX5" fmla="*/ 39689 w 3338513"/>
                    <a:gd name="connsiteY5" fmla="*/ 44450 h 2000251"/>
                    <a:gd name="connsiteX6" fmla="*/ 0 w 3338513"/>
                    <a:gd name="connsiteY6" fmla="*/ 135732 h 2000251"/>
                    <a:gd name="connsiteX0" fmla="*/ 0 w 3338513"/>
                    <a:gd name="connsiteY0" fmla="*/ 135732 h 2000251"/>
                    <a:gd name="connsiteX1" fmla="*/ 824707 w 3338513"/>
                    <a:gd name="connsiteY1" fmla="*/ 0 h 2000251"/>
                    <a:gd name="connsiteX2" fmla="*/ 3335338 w 3338513"/>
                    <a:gd name="connsiteY2" fmla="*/ 1752600 h 2000251"/>
                    <a:gd name="connsiteX3" fmla="*/ 3338513 w 3338513"/>
                    <a:gd name="connsiteY3" fmla="*/ 2000251 h 2000251"/>
                    <a:gd name="connsiteX4" fmla="*/ 2078038 w 3338513"/>
                    <a:gd name="connsiteY4" fmla="*/ 1993900 h 2000251"/>
                    <a:gd name="connsiteX5" fmla="*/ 39689 w 3338513"/>
                    <a:gd name="connsiteY5" fmla="*/ 44450 h 2000251"/>
                    <a:gd name="connsiteX6" fmla="*/ 0 w 3338513"/>
                    <a:gd name="connsiteY6" fmla="*/ 135732 h 2000251"/>
                    <a:gd name="connsiteX0" fmla="*/ 0 w 3338513"/>
                    <a:gd name="connsiteY0" fmla="*/ 91282 h 1955801"/>
                    <a:gd name="connsiteX1" fmla="*/ 3335338 w 3338513"/>
                    <a:gd name="connsiteY1" fmla="*/ 1708150 h 1955801"/>
                    <a:gd name="connsiteX2" fmla="*/ 3338513 w 3338513"/>
                    <a:gd name="connsiteY2" fmla="*/ 1955801 h 1955801"/>
                    <a:gd name="connsiteX3" fmla="*/ 2078038 w 3338513"/>
                    <a:gd name="connsiteY3" fmla="*/ 1949450 h 1955801"/>
                    <a:gd name="connsiteX4" fmla="*/ 39689 w 3338513"/>
                    <a:gd name="connsiteY4" fmla="*/ 0 h 1955801"/>
                    <a:gd name="connsiteX5" fmla="*/ 0 w 3338513"/>
                    <a:gd name="connsiteY5" fmla="*/ 91282 h 1955801"/>
                    <a:gd name="connsiteX0" fmla="*/ 0 w 3338513"/>
                    <a:gd name="connsiteY0" fmla="*/ 91282 h 1955801"/>
                    <a:gd name="connsiteX1" fmla="*/ 3338513 w 3338513"/>
                    <a:gd name="connsiteY1" fmla="*/ 1955801 h 1955801"/>
                    <a:gd name="connsiteX2" fmla="*/ 2078038 w 3338513"/>
                    <a:gd name="connsiteY2" fmla="*/ 1949450 h 1955801"/>
                    <a:gd name="connsiteX3" fmla="*/ 39689 w 3338513"/>
                    <a:gd name="connsiteY3" fmla="*/ 0 h 1955801"/>
                    <a:gd name="connsiteX4" fmla="*/ 0 w 3338513"/>
                    <a:gd name="connsiteY4" fmla="*/ 91282 h 1955801"/>
                    <a:gd name="connsiteX0" fmla="*/ 0 w 2078038"/>
                    <a:gd name="connsiteY0" fmla="*/ 91282 h 1982695"/>
                    <a:gd name="connsiteX1" fmla="*/ 1953466 w 2078038"/>
                    <a:gd name="connsiteY1" fmla="*/ 1982695 h 1982695"/>
                    <a:gd name="connsiteX2" fmla="*/ 2078038 w 2078038"/>
                    <a:gd name="connsiteY2" fmla="*/ 1949450 h 1982695"/>
                    <a:gd name="connsiteX3" fmla="*/ 39689 w 2078038"/>
                    <a:gd name="connsiteY3" fmla="*/ 0 h 1982695"/>
                    <a:gd name="connsiteX4" fmla="*/ 0 w 2078038"/>
                    <a:gd name="connsiteY4" fmla="*/ 91282 h 1982695"/>
                    <a:gd name="connsiteX0" fmla="*/ 0 w 2078038"/>
                    <a:gd name="connsiteY0" fmla="*/ 110332 h 1982695"/>
                    <a:gd name="connsiteX1" fmla="*/ 1953466 w 2078038"/>
                    <a:gd name="connsiteY1" fmla="*/ 1982695 h 1982695"/>
                    <a:gd name="connsiteX2" fmla="*/ 2078038 w 2078038"/>
                    <a:gd name="connsiteY2" fmla="*/ 1949450 h 1982695"/>
                    <a:gd name="connsiteX3" fmla="*/ 39689 w 2078038"/>
                    <a:gd name="connsiteY3" fmla="*/ 0 h 1982695"/>
                    <a:gd name="connsiteX4" fmla="*/ 0 w 2078038"/>
                    <a:gd name="connsiteY4" fmla="*/ 110332 h 1982695"/>
                    <a:gd name="connsiteX0" fmla="*/ 205534 w 2283572"/>
                    <a:gd name="connsiteY0" fmla="*/ 110332 h 1949450"/>
                    <a:gd name="connsiteX1" fmla="*/ 0 w 2283572"/>
                    <a:gd name="connsiteY1" fmla="*/ 96745 h 1949450"/>
                    <a:gd name="connsiteX2" fmla="*/ 2283572 w 2283572"/>
                    <a:gd name="connsiteY2" fmla="*/ 1949450 h 1949450"/>
                    <a:gd name="connsiteX3" fmla="*/ 245223 w 2283572"/>
                    <a:gd name="connsiteY3" fmla="*/ 0 h 1949450"/>
                    <a:gd name="connsiteX4" fmla="*/ 205534 w 2283572"/>
                    <a:gd name="connsiteY4" fmla="*/ 110332 h 1949450"/>
                    <a:gd name="connsiteX0" fmla="*/ 205534 w 245223"/>
                    <a:gd name="connsiteY0" fmla="*/ 110332 h 110332"/>
                    <a:gd name="connsiteX1" fmla="*/ 0 w 245223"/>
                    <a:gd name="connsiteY1" fmla="*/ 96745 h 110332"/>
                    <a:gd name="connsiteX2" fmla="*/ 61072 w 245223"/>
                    <a:gd name="connsiteY2" fmla="*/ 0 h 110332"/>
                    <a:gd name="connsiteX3" fmla="*/ 245223 w 245223"/>
                    <a:gd name="connsiteY3" fmla="*/ 0 h 110332"/>
                    <a:gd name="connsiteX4" fmla="*/ 205534 w 245223"/>
                    <a:gd name="connsiteY4" fmla="*/ 110332 h 110332"/>
                    <a:gd name="connsiteX0" fmla="*/ 184103 w 223792"/>
                    <a:gd name="connsiteY0" fmla="*/ 110332 h 120557"/>
                    <a:gd name="connsiteX1" fmla="*/ 0 w 223792"/>
                    <a:gd name="connsiteY1" fmla="*/ 120557 h 120557"/>
                    <a:gd name="connsiteX2" fmla="*/ 39641 w 223792"/>
                    <a:gd name="connsiteY2" fmla="*/ 0 h 120557"/>
                    <a:gd name="connsiteX3" fmla="*/ 223792 w 223792"/>
                    <a:gd name="connsiteY3" fmla="*/ 0 h 120557"/>
                    <a:gd name="connsiteX4" fmla="*/ 184103 w 223792"/>
                    <a:gd name="connsiteY4" fmla="*/ 110332 h 120557"/>
                    <a:gd name="connsiteX0" fmla="*/ 184103 w 223792"/>
                    <a:gd name="connsiteY0" fmla="*/ 110332 h 120557"/>
                    <a:gd name="connsiteX1" fmla="*/ 0 w 223792"/>
                    <a:gd name="connsiteY1" fmla="*/ 120557 h 120557"/>
                    <a:gd name="connsiteX2" fmla="*/ 30116 w 223792"/>
                    <a:gd name="connsiteY2" fmla="*/ 9525 h 120557"/>
                    <a:gd name="connsiteX3" fmla="*/ 223792 w 223792"/>
                    <a:gd name="connsiteY3" fmla="*/ 0 h 120557"/>
                    <a:gd name="connsiteX4" fmla="*/ 184103 w 223792"/>
                    <a:gd name="connsiteY4" fmla="*/ 110332 h 120557"/>
                    <a:gd name="connsiteX0" fmla="*/ 184103 w 223792"/>
                    <a:gd name="connsiteY0" fmla="*/ 110332 h 120557"/>
                    <a:gd name="connsiteX1" fmla="*/ 0 w 223792"/>
                    <a:gd name="connsiteY1" fmla="*/ 120557 h 120557"/>
                    <a:gd name="connsiteX2" fmla="*/ 27734 w 223792"/>
                    <a:gd name="connsiteY2" fmla="*/ 9525 h 120557"/>
                    <a:gd name="connsiteX3" fmla="*/ 223792 w 223792"/>
                    <a:gd name="connsiteY3" fmla="*/ 0 h 120557"/>
                    <a:gd name="connsiteX4" fmla="*/ 184103 w 223792"/>
                    <a:gd name="connsiteY4" fmla="*/ 110332 h 120557"/>
                    <a:gd name="connsiteX0" fmla="*/ 188865 w 228554"/>
                    <a:gd name="connsiteY0" fmla="*/ 110332 h 120557"/>
                    <a:gd name="connsiteX1" fmla="*/ 0 w 228554"/>
                    <a:gd name="connsiteY1" fmla="*/ 120557 h 120557"/>
                    <a:gd name="connsiteX2" fmla="*/ 32496 w 228554"/>
                    <a:gd name="connsiteY2" fmla="*/ 9525 h 120557"/>
                    <a:gd name="connsiteX3" fmla="*/ 228554 w 228554"/>
                    <a:gd name="connsiteY3" fmla="*/ 0 h 120557"/>
                    <a:gd name="connsiteX4" fmla="*/ 188865 w 228554"/>
                    <a:gd name="connsiteY4" fmla="*/ 110332 h 120557"/>
                    <a:gd name="connsiteX0" fmla="*/ 188865 w 238079"/>
                    <a:gd name="connsiteY0" fmla="*/ 117476 h 127701"/>
                    <a:gd name="connsiteX1" fmla="*/ 0 w 238079"/>
                    <a:gd name="connsiteY1" fmla="*/ 127701 h 127701"/>
                    <a:gd name="connsiteX2" fmla="*/ 32496 w 238079"/>
                    <a:gd name="connsiteY2" fmla="*/ 16669 h 127701"/>
                    <a:gd name="connsiteX3" fmla="*/ 238079 w 238079"/>
                    <a:gd name="connsiteY3" fmla="*/ 0 h 127701"/>
                    <a:gd name="connsiteX4" fmla="*/ 188865 w 238079"/>
                    <a:gd name="connsiteY4" fmla="*/ 117476 h 127701"/>
                    <a:gd name="connsiteX0" fmla="*/ 198390 w 238079"/>
                    <a:gd name="connsiteY0" fmla="*/ 127001 h 127701"/>
                    <a:gd name="connsiteX1" fmla="*/ 0 w 238079"/>
                    <a:gd name="connsiteY1" fmla="*/ 127701 h 127701"/>
                    <a:gd name="connsiteX2" fmla="*/ 32496 w 238079"/>
                    <a:gd name="connsiteY2" fmla="*/ 16669 h 127701"/>
                    <a:gd name="connsiteX3" fmla="*/ 238079 w 238079"/>
                    <a:gd name="connsiteY3" fmla="*/ 0 h 127701"/>
                    <a:gd name="connsiteX4" fmla="*/ 198390 w 238079"/>
                    <a:gd name="connsiteY4" fmla="*/ 127001 h 127701"/>
                    <a:gd name="connsiteX0" fmla="*/ 165894 w 205583"/>
                    <a:gd name="connsiteY0" fmla="*/ 127001 h 127701"/>
                    <a:gd name="connsiteX1" fmla="*/ 86566 w 205583"/>
                    <a:gd name="connsiteY1" fmla="*/ 127701 h 127701"/>
                    <a:gd name="connsiteX2" fmla="*/ 0 w 205583"/>
                    <a:gd name="connsiteY2" fmla="*/ 16669 h 127701"/>
                    <a:gd name="connsiteX3" fmla="*/ 205583 w 205583"/>
                    <a:gd name="connsiteY3" fmla="*/ 0 h 127701"/>
                    <a:gd name="connsiteX4" fmla="*/ 165894 w 205583"/>
                    <a:gd name="connsiteY4" fmla="*/ 127001 h 127701"/>
                    <a:gd name="connsiteX0" fmla="*/ 118269 w 157958"/>
                    <a:gd name="connsiteY0" fmla="*/ 127001 h 127701"/>
                    <a:gd name="connsiteX1" fmla="*/ 38941 w 157958"/>
                    <a:gd name="connsiteY1" fmla="*/ 127701 h 127701"/>
                    <a:gd name="connsiteX2" fmla="*/ 0 w 157958"/>
                    <a:gd name="connsiteY2" fmla="*/ 42862 h 127701"/>
                    <a:gd name="connsiteX3" fmla="*/ 157958 w 157958"/>
                    <a:gd name="connsiteY3" fmla="*/ 0 h 127701"/>
                    <a:gd name="connsiteX4" fmla="*/ 118269 w 157958"/>
                    <a:gd name="connsiteY4" fmla="*/ 127001 h 127701"/>
                    <a:gd name="connsiteX0" fmla="*/ 118269 w 165102"/>
                    <a:gd name="connsiteY0" fmla="*/ 131764 h 132464"/>
                    <a:gd name="connsiteX1" fmla="*/ 38941 w 165102"/>
                    <a:gd name="connsiteY1" fmla="*/ 132464 h 132464"/>
                    <a:gd name="connsiteX2" fmla="*/ 0 w 165102"/>
                    <a:gd name="connsiteY2" fmla="*/ 47625 h 132464"/>
                    <a:gd name="connsiteX3" fmla="*/ 165102 w 165102"/>
                    <a:gd name="connsiteY3" fmla="*/ 0 h 132464"/>
                    <a:gd name="connsiteX4" fmla="*/ 118269 w 165102"/>
                    <a:gd name="connsiteY4" fmla="*/ 131764 h 132464"/>
                    <a:gd name="connsiteX0" fmla="*/ 118269 w 165102"/>
                    <a:gd name="connsiteY0" fmla="*/ 124620 h 125320"/>
                    <a:gd name="connsiteX1" fmla="*/ 38941 w 165102"/>
                    <a:gd name="connsiteY1" fmla="*/ 125320 h 125320"/>
                    <a:gd name="connsiteX2" fmla="*/ 0 w 165102"/>
                    <a:gd name="connsiteY2" fmla="*/ 40481 h 125320"/>
                    <a:gd name="connsiteX3" fmla="*/ 165102 w 165102"/>
                    <a:gd name="connsiteY3" fmla="*/ 0 h 125320"/>
                    <a:gd name="connsiteX4" fmla="*/ 118269 w 165102"/>
                    <a:gd name="connsiteY4" fmla="*/ 124620 h 125320"/>
                    <a:gd name="connsiteX0" fmla="*/ 118269 w 165102"/>
                    <a:gd name="connsiteY0" fmla="*/ 127001 h 127701"/>
                    <a:gd name="connsiteX1" fmla="*/ 38941 w 165102"/>
                    <a:gd name="connsiteY1" fmla="*/ 127701 h 127701"/>
                    <a:gd name="connsiteX2" fmla="*/ 0 w 165102"/>
                    <a:gd name="connsiteY2" fmla="*/ 42862 h 127701"/>
                    <a:gd name="connsiteX3" fmla="*/ 165102 w 165102"/>
                    <a:gd name="connsiteY3" fmla="*/ 0 h 127701"/>
                    <a:gd name="connsiteX4" fmla="*/ 118269 w 165102"/>
                    <a:gd name="connsiteY4" fmla="*/ 127001 h 127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02" h="127701">
                      <a:moveTo>
                        <a:pt x="118269" y="127001"/>
                      </a:moveTo>
                      <a:lnTo>
                        <a:pt x="38941" y="127701"/>
                      </a:lnTo>
                      <a:lnTo>
                        <a:pt x="0" y="42862"/>
                      </a:lnTo>
                      <a:lnTo>
                        <a:pt x="165102" y="0"/>
                      </a:lnTo>
                      <a:lnTo>
                        <a:pt x="118269" y="127001"/>
                      </a:lnTo>
                      <a:close/>
                    </a:path>
                  </a:pathLst>
                </a:custGeom>
                <a:solidFill>
                  <a:srgbClr val="263D5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5808185" y="4909797"/>
                  <a:ext cx="2106034" cy="1958974"/>
                </a:xfrm>
                <a:custGeom>
                  <a:avLst/>
                  <a:gdLst>
                    <a:gd name="connsiteX0" fmla="*/ 0 w 4516046"/>
                    <a:gd name="connsiteY0" fmla="*/ 0 h 3011221"/>
                    <a:gd name="connsiteX1" fmla="*/ 4509882 w 4516046"/>
                    <a:gd name="connsiteY1" fmla="*/ 1785857 h 3011221"/>
                    <a:gd name="connsiteX2" fmla="*/ 4516046 w 4516046"/>
                    <a:gd name="connsiteY2" fmla="*/ 3011221 h 3011221"/>
                    <a:gd name="connsiteX3" fmla="*/ 2145201 w 4516046"/>
                    <a:gd name="connsiteY3" fmla="*/ 3009473 h 3011221"/>
                    <a:gd name="connsiteX4" fmla="*/ 0 w 4516046"/>
                    <a:gd name="connsiteY4" fmla="*/ 0 h 3011221"/>
                    <a:gd name="connsiteX0" fmla="*/ 0 w 4516046"/>
                    <a:gd name="connsiteY0" fmla="*/ 0 h 3011221"/>
                    <a:gd name="connsiteX1" fmla="*/ 4509882 w 4516046"/>
                    <a:gd name="connsiteY1" fmla="*/ 1785857 h 3011221"/>
                    <a:gd name="connsiteX2" fmla="*/ 4516046 w 4516046"/>
                    <a:gd name="connsiteY2" fmla="*/ 3011221 h 3011221"/>
                    <a:gd name="connsiteX3" fmla="*/ 3255571 w 4516046"/>
                    <a:gd name="connsiteY3" fmla="*/ 3004870 h 3011221"/>
                    <a:gd name="connsiteX4" fmla="*/ 2145201 w 4516046"/>
                    <a:gd name="connsiteY4" fmla="*/ 3009473 h 3011221"/>
                    <a:gd name="connsiteX5" fmla="*/ 0 w 4516046"/>
                    <a:gd name="connsiteY5" fmla="*/ 0 h 3011221"/>
                    <a:gd name="connsiteX0" fmla="*/ 0 w 4844716"/>
                    <a:gd name="connsiteY0" fmla="*/ 0 h 3011221"/>
                    <a:gd name="connsiteX1" fmla="*/ 4509882 w 4844716"/>
                    <a:gd name="connsiteY1" fmla="*/ 1785857 h 3011221"/>
                    <a:gd name="connsiteX2" fmla="*/ 4512871 w 4844716"/>
                    <a:gd name="connsiteY2" fmla="*/ 2763570 h 3011221"/>
                    <a:gd name="connsiteX3" fmla="*/ 4516046 w 4844716"/>
                    <a:gd name="connsiteY3" fmla="*/ 3011221 h 3011221"/>
                    <a:gd name="connsiteX4" fmla="*/ 3255571 w 4844716"/>
                    <a:gd name="connsiteY4" fmla="*/ 3004870 h 3011221"/>
                    <a:gd name="connsiteX5" fmla="*/ 2145201 w 4844716"/>
                    <a:gd name="connsiteY5" fmla="*/ 3009473 h 3011221"/>
                    <a:gd name="connsiteX6" fmla="*/ 0 w 4844716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4608588"/>
                    <a:gd name="connsiteY0" fmla="*/ 0 h 3011221"/>
                    <a:gd name="connsiteX1" fmla="*/ 2154032 w 4608588"/>
                    <a:gd name="connsiteY1" fmla="*/ 966707 h 3011221"/>
                    <a:gd name="connsiteX2" fmla="*/ 4512871 w 4608588"/>
                    <a:gd name="connsiteY2" fmla="*/ 2763570 h 3011221"/>
                    <a:gd name="connsiteX3" fmla="*/ 4516046 w 4608588"/>
                    <a:gd name="connsiteY3" fmla="*/ 3011221 h 3011221"/>
                    <a:gd name="connsiteX4" fmla="*/ 3255571 w 4608588"/>
                    <a:gd name="connsiteY4" fmla="*/ 3004870 h 3011221"/>
                    <a:gd name="connsiteX5" fmla="*/ 2145201 w 4608588"/>
                    <a:gd name="connsiteY5" fmla="*/ 3009473 h 3011221"/>
                    <a:gd name="connsiteX6" fmla="*/ 0 w 4608588"/>
                    <a:gd name="connsiteY6" fmla="*/ 0 h 3011221"/>
                    <a:gd name="connsiteX0" fmla="*/ 0 w 3408438"/>
                    <a:gd name="connsiteY0" fmla="*/ 0 h 2312721"/>
                    <a:gd name="connsiteX1" fmla="*/ 953882 w 3408438"/>
                    <a:gd name="connsiteY1" fmla="*/ 268207 h 2312721"/>
                    <a:gd name="connsiteX2" fmla="*/ 3312721 w 3408438"/>
                    <a:gd name="connsiteY2" fmla="*/ 2065070 h 2312721"/>
                    <a:gd name="connsiteX3" fmla="*/ 3315896 w 3408438"/>
                    <a:gd name="connsiteY3" fmla="*/ 2312721 h 2312721"/>
                    <a:gd name="connsiteX4" fmla="*/ 2055421 w 3408438"/>
                    <a:gd name="connsiteY4" fmla="*/ 2306370 h 2312721"/>
                    <a:gd name="connsiteX5" fmla="*/ 945051 w 3408438"/>
                    <a:gd name="connsiteY5" fmla="*/ 2310973 h 2312721"/>
                    <a:gd name="connsiteX6" fmla="*/ 0 w 3408438"/>
                    <a:gd name="connsiteY6" fmla="*/ 0 h 2312721"/>
                    <a:gd name="connsiteX0" fmla="*/ 0 w 3408438"/>
                    <a:gd name="connsiteY0" fmla="*/ 0 h 2312721"/>
                    <a:gd name="connsiteX1" fmla="*/ 953882 w 3408438"/>
                    <a:gd name="connsiteY1" fmla="*/ 268207 h 2312721"/>
                    <a:gd name="connsiteX2" fmla="*/ 3312721 w 3408438"/>
                    <a:gd name="connsiteY2" fmla="*/ 2065070 h 2312721"/>
                    <a:gd name="connsiteX3" fmla="*/ 3315896 w 3408438"/>
                    <a:gd name="connsiteY3" fmla="*/ 2312721 h 2312721"/>
                    <a:gd name="connsiteX4" fmla="*/ 2055421 w 3408438"/>
                    <a:gd name="connsiteY4" fmla="*/ 2306370 h 2312721"/>
                    <a:gd name="connsiteX5" fmla="*/ 945051 w 3408438"/>
                    <a:gd name="connsiteY5" fmla="*/ 2310973 h 2312721"/>
                    <a:gd name="connsiteX6" fmla="*/ 150421 w 3408438"/>
                    <a:gd name="connsiteY6" fmla="*/ 350570 h 2312721"/>
                    <a:gd name="connsiteX7" fmla="*/ 0 w 3408438"/>
                    <a:gd name="connsiteY7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124830 w 3588217"/>
                    <a:gd name="connsiteY5" fmla="*/ 2310973 h 2312721"/>
                    <a:gd name="connsiteX6" fmla="*/ 0 w 3588217"/>
                    <a:gd name="connsiteY6" fmla="*/ 369620 h 2312721"/>
                    <a:gd name="connsiteX7" fmla="*/ 179779 w 3588217"/>
                    <a:gd name="connsiteY7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124830 w 3588217"/>
                    <a:gd name="connsiteY5" fmla="*/ 2310973 h 2312721"/>
                    <a:gd name="connsiteX6" fmla="*/ 57151 w 3588217"/>
                    <a:gd name="connsiteY6" fmla="*/ 483920 h 2312721"/>
                    <a:gd name="connsiteX7" fmla="*/ 0 w 3588217"/>
                    <a:gd name="connsiteY7" fmla="*/ 369620 h 2312721"/>
                    <a:gd name="connsiteX8" fmla="*/ 179779 w 3588217"/>
                    <a:gd name="connsiteY8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124830 w 3588217"/>
                    <a:gd name="connsiteY5" fmla="*/ 2310973 h 2312721"/>
                    <a:gd name="connsiteX6" fmla="*/ 196851 w 3588217"/>
                    <a:gd name="connsiteY6" fmla="*/ 356920 h 2312721"/>
                    <a:gd name="connsiteX7" fmla="*/ 0 w 3588217"/>
                    <a:gd name="connsiteY7" fmla="*/ 369620 h 2312721"/>
                    <a:gd name="connsiteX8" fmla="*/ 179779 w 3588217"/>
                    <a:gd name="connsiteY8" fmla="*/ 0 h 2312721"/>
                    <a:gd name="connsiteX0" fmla="*/ 179779 w 3588217"/>
                    <a:gd name="connsiteY0" fmla="*/ 0 h 2312721"/>
                    <a:gd name="connsiteX1" fmla="*/ 1133661 w 3588217"/>
                    <a:gd name="connsiteY1" fmla="*/ 268207 h 2312721"/>
                    <a:gd name="connsiteX2" fmla="*/ 3492500 w 3588217"/>
                    <a:gd name="connsiteY2" fmla="*/ 2065070 h 2312721"/>
                    <a:gd name="connsiteX3" fmla="*/ 3495675 w 3588217"/>
                    <a:gd name="connsiteY3" fmla="*/ 2312721 h 2312721"/>
                    <a:gd name="connsiteX4" fmla="*/ 2235200 w 3588217"/>
                    <a:gd name="connsiteY4" fmla="*/ 2306370 h 2312721"/>
                    <a:gd name="connsiteX5" fmla="*/ 196851 w 3588217"/>
                    <a:gd name="connsiteY5" fmla="*/ 356920 h 2312721"/>
                    <a:gd name="connsiteX6" fmla="*/ 0 w 3588217"/>
                    <a:gd name="connsiteY6" fmla="*/ 369620 h 2312721"/>
                    <a:gd name="connsiteX7" fmla="*/ 179779 w 3588217"/>
                    <a:gd name="connsiteY7" fmla="*/ 0 h 2312721"/>
                    <a:gd name="connsiteX0" fmla="*/ 179779 w 3588340"/>
                    <a:gd name="connsiteY0" fmla="*/ 0 h 2312721"/>
                    <a:gd name="connsiteX1" fmla="*/ 1133661 w 3588340"/>
                    <a:gd name="connsiteY1" fmla="*/ 268207 h 2312721"/>
                    <a:gd name="connsiteX2" fmla="*/ 3492500 w 3588340"/>
                    <a:gd name="connsiteY2" fmla="*/ 2065070 h 2312721"/>
                    <a:gd name="connsiteX3" fmla="*/ 3495675 w 3588340"/>
                    <a:gd name="connsiteY3" fmla="*/ 2312721 h 2312721"/>
                    <a:gd name="connsiteX4" fmla="*/ 2235200 w 3588340"/>
                    <a:gd name="connsiteY4" fmla="*/ 2306370 h 2312721"/>
                    <a:gd name="connsiteX5" fmla="*/ 196851 w 3588340"/>
                    <a:gd name="connsiteY5" fmla="*/ 356920 h 2312721"/>
                    <a:gd name="connsiteX6" fmla="*/ 0 w 3588340"/>
                    <a:gd name="connsiteY6" fmla="*/ 369620 h 2312721"/>
                    <a:gd name="connsiteX7" fmla="*/ 179779 w 3588340"/>
                    <a:gd name="connsiteY7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3492500 w 3495675"/>
                    <a:gd name="connsiteY2" fmla="*/ 2065070 h 2312721"/>
                    <a:gd name="connsiteX3" fmla="*/ 3495675 w 3495675"/>
                    <a:gd name="connsiteY3" fmla="*/ 2312721 h 2312721"/>
                    <a:gd name="connsiteX4" fmla="*/ 2235200 w 3495675"/>
                    <a:gd name="connsiteY4" fmla="*/ 2306370 h 2312721"/>
                    <a:gd name="connsiteX5" fmla="*/ 196851 w 3495675"/>
                    <a:gd name="connsiteY5" fmla="*/ 356920 h 2312721"/>
                    <a:gd name="connsiteX6" fmla="*/ 0 w 3495675"/>
                    <a:gd name="connsiteY6" fmla="*/ 369620 h 2312721"/>
                    <a:gd name="connsiteX7" fmla="*/ 179779 w 3495675"/>
                    <a:gd name="connsiteY7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1200151 w 3495675"/>
                    <a:gd name="connsiteY2" fmla="*/ 31882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9620 h 2312721"/>
                    <a:gd name="connsiteX8" fmla="*/ 179779 w 3495675"/>
                    <a:gd name="connsiteY8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1016001 w 3495675"/>
                    <a:gd name="connsiteY2" fmla="*/ 3632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9620 h 2312721"/>
                    <a:gd name="connsiteX8" fmla="*/ 179779 w 3495675"/>
                    <a:gd name="connsiteY8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984251 w 3495675"/>
                    <a:gd name="connsiteY2" fmla="*/ 3124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9620 h 2312721"/>
                    <a:gd name="connsiteX8" fmla="*/ 179779 w 3495675"/>
                    <a:gd name="connsiteY8" fmla="*/ 0 h 2312721"/>
                    <a:gd name="connsiteX0" fmla="*/ 151204 w 3467100"/>
                    <a:gd name="connsiteY0" fmla="*/ 0 h 2312721"/>
                    <a:gd name="connsiteX1" fmla="*/ 1105086 w 3467100"/>
                    <a:gd name="connsiteY1" fmla="*/ 268207 h 2312721"/>
                    <a:gd name="connsiteX2" fmla="*/ 955676 w 3467100"/>
                    <a:gd name="connsiteY2" fmla="*/ 312470 h 2312721"/>
                    <a:gd name="connsiteX3" fmla="*/ 3463925 w 3467100"/>
                    <a:gd name="connsiteY3" fmla="*/ 2065070 h 2312721"/>
                    <a:gd name="connsiteX4" fmla="*/ 3467100 w 3467100"/>
                    <a:gd name="connsiteY4" fmla="*/ 2312721 h 2312721"/>
                    <a:gd name="connsiteX5" fmla="*/ 2206625 w 3467100"/>
                    <a:gd name="connsiteY5" fmla="*/ 2306370 h 2312721"/>
                    <a:gd name="connsiteX6" fmla="*/ 168276 w 3467100"/>
                    <a:gd name="connsiteY6" fmla="*/ 356920 h 2312721"/>
                    <a:gd name="connsiteX7" fmla="*/ 0 w 3467100"/>
                    <a:gd name="connsiteY7" fmla="*/ 350570 h 2312721"/>
                    <a:gd name="connsiteX8" fmla="*/ 151204 w 3467100"/>
                    <a:gd name="connsiteY8" fmla="*/ 0 h 2312721"/>
                    <a:gd name="connsiteX0" fmla="*/ 179779 w 3495675"/>
                    <a:gd name="connsiteY0" fmla="*/ 0 h 2312721"/>
                    <a:gd name="connsiteX1" fmla="*/ 1133661 w 3495675"/>
                    <a:gd name="connsiteY1" fmla="*/ 268207 h 2312721"/>
                    <a:gd name="connsiteX2" fmla="*/ 984251 w 3495675"/>
                    <a:gd name="connsiteY2" fmla="*/ 3124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7239 h 2312721"/>
                    <a:gd name="connsiteX8" fmla="*/ 179779 w 3495675"/>
                    <a:gd name="connsiteY8" fmla="*/ 0 h 2312721"/>
                    <a:gd name="connsiteX0" fmla="*/ 179779 w 3495675"/>
                    <a:gd name="connsiteY0" fmla="*/ 0 h 2312721"/>
                    <a:gd name="connsiteX1" fmla="*/ 1131280 w 3495675"/>
                    <a:gd name="connsiteY1" fmla="*/ 265826 h 2312721"/>
                    <a:gd name="connsiteX2" fmla="*/ 984251 w 3495675"/>
                    <a:gd name="connsiteY2" fmla="*/ 312470 h 2312721"/>
                    <a:gd name="connsiteX3" fmla="*/ 3492500 w 3495675"/>
                    <a:gd name="connsiteY3" fmla="*/ 2065070 h 2312721"/>
                    <a:gd name="connsiteX4" fmla="*/ 3495675 w 3495675"/>
                    <a:gd name="connsiteY4" fmla="*/ 2312721 h 2312721"/>
                    <a:gd name="connsiteX5" fmla="*/ 2235200 w 3495675"/>
                    <a:gd name="connsiteY5" fmla="*/ 2306370 h 2312721"/>
                    <a:gd name="connsiteX6" fmla="*/ 196851 w 3495675"/>
                    <a:gd name="connsiteY6" fmla="*/ 356920 h 2312721"/>
                    <a:gd name="connsiteX7" fmla="*/ 0 w 3495675"/>
                    <a:gd name="connsiteY7" fmla="*/ 367239 h 2312721"/>
                    <a:gd name="connsiteX8" fmla="*/ 179779 w 3495675"/>
                    <a:gd name="connsiteY8" fmla="*/ 0 h 2312721"/>
                    <a:gd name="connsiteX0" fmla="*/ 0 w 3495675"/>
                    <a:gd name="connsiteY0" fmla="*/ 101413 h 2046895"/>
                    <a:gd name="connsiteX1" fmla="*/ 1131280 w 3495675"/>
                    <a:gd name="connsiteY1" fmla="*/ 0 h 2046895"/>
                    <a:gd name="connsiteX2" fmla="*/ 984251 w 3495675"/>
                    <a:gd name="connsiteY2" fmla="*/ 46644 h 2046895"/>
                    <a:gd name="connsiteX3" fmla="*/ 3492500 w 3495675"/>
                    <a:gd name="connsiteY3" fmla="*/ 1799244 h 2046895"/>
                    <a:gd name="connsiteX4" fmla="*/ 3495675 w 3495675"/>
                    <a:gd name="connsiteY4" fmla="*/ 2046895 h 2046895"/>
                    <a:gd name="connsiteX5" fmla="*/ 2235200 w 3495675"/>
                    <a:gd name="connsiteY5" fmla="*/ 2040544 h 2046895"/>
                    <a:gd name="connsiteX6" fmla="*/ 196851 w 3495675"/>
                    <a:gd name="connsiteY6" fmla="*/ 91094 h 2046895"/>
                    <a:gd name="connsiteX7" fmla="*/ 0 w 3495675"/>
                    <a:gd name="connsiteY7" fmla="*/ 101413 h 2046895"/>
                    <a:gd name="connsiteX0" fmla="*/ 0 w 3338513"/>
                    <a:gd name="connsiteY0" fmla="*/ 182376 h 2046895"/>
                    <a:gd name="connsiteX1" fmla="*/ 974118 w 3338513"/>
                    <a:gd name="connsiteY1" fmla="*/ 0 h 2046895"/>
                    <a:gd name="connsiteX2" fmla="*/ 827089 w 3338513"/>
                    <a:gd name="connsiteY2" fmla="*/ 46644 h 2046895"/>
                    <a:gd name="connsiteX3" fmla="*/ 3335338 w 3338513"/>
                    <a:gd name="connsiteY3" fmla="*/ 1799244 h 2046895"/>
                    <a:gd name="connsiteX4" fmla="*/ 3338513 w 3338513"/>
                    <a:gd name="connsiteY4" fmla="*/ 2046895 h 2046895"/>
                    <a:gd name="connsiteX5" fmla="*/ 2078038 w 3338513"/>
                    <a:gd name="connsiteY5" fmla="*/ 2040544 h 2046895"/>
                    <a:gd name="connsiteX6" fmla="*/ 39689 w 3338513"/>
                    <a:gd name="connsiteY6" fmla="*/ 91094 h 2046895"/>
                    <a:gd name="connsiteX7" fmla="*/ 0 w 3338513"/>
                    <a:gd name="connsiteY7" fmla="*/ 182376 h 2046895"/>
                    <a:gd name="connsiteX0" fmla="*/ 0 w 3338513"/>
                    <a:gd name="connsiteY0" fmla="*/ 135732 h 2000251"/>
                    <a:gd name="connsiteX1" fmla="*/ 827089 w 3338513"/>
                    <a:gd name="connsiteY1" fmla="*/ 0 h 2000251"/>
                    <a:gd name="connsiteX2" fmla="*/ 3335338 w 3338513"/>
                    <a:gd name="connsiteY2" fmla="*/ 1752600 h 2000251"/>
                    <a:gd name="connsiteX3" fmla="*/ 3338513 w 3338513"/>
                    <a:gd name="connsiteY3" fmla="*/ 2000251 h 2000251"/>
                    <a:gd name="connsiteX4" fmla="*/ 2078038 w 3338513"/>
                    <a:gd name="connsiteY4" fmla="*/ 1993900 h 2000251"/>
                    <a:gd name="connsiteX5" fmla="*/ 39689 w 3338513"/>
                    <a:gd name="connsiteY5" fmla="*/ 44450 h 2000251"/>
                    <a:gd name="connsiteX6" fmla="*/ 0 w 3338513"/>
                    <a:gd name="connsiteY6" fmla="*/ 135732 h 2000251"/>
                    <a:gd name="connsiteX0" fmla="*/ 0 w 3338513"/>
                    <a:gd name="connsiteY0" fmla="*/ 135732 h 2000251"/>
                    <a:gd name="connsiteX1" fmla="*/ 824707 w 3338513"/>
                    <a:gd name="connsiteY1" fmla="*/ 0 h 2000251"/>
                    <a:gd name="connsiteX2" fmla="*/ 3335338 w 3338513"/>
                    <a:gd name="connsiteY2" fmla="*/ 1752600 h 2000251"/>
                    <a:gd name="connsiteX3" fmla="*/ 3338513 w 3338513"/>
                    <a:gd name="connsiteY3" fmla="*/ 2000251 h 2000251"/>
                    <a:gd name="connsiteX4" fmla="*/ 2078038 w 3338513"/>
                    <a:gd name="connsiteY4" fmla="*/ 1993900 h 2000251"/>
                    <a:gd name="connsiteX5" fmla="*/ 39689 w 3338513"/>
                    <a:gd name="connsiteY5" fmla="*/ 44450 h 2000251"/>
                    <a:gd name="connsiteX6" fmla="*/ 0 w 3338513"/>
                    <a:gd name="connsiteY6" fmla="*/ 135732 h 2000251"/>
                    <a:gd name="connsiteX0" fmla="*/ 0 w 3338513"/>
                    <a:gd name="connsiteY0" fmla="*/ 91282 h 1955801"/>
                    <a:gd name="connsiteX1" fmla="*/ 3335338 w 3338513"/>
                    <a:gd name="connsiteY1" fmla="*/ 1708150 h 1955801"/>
                    <a:gd name="connsiteX2" fmla="*/ 3338513 w 3338513"/>
                    <a:gd name="connsiteY2" fmla="*/ 1955801 h 1955801"/>
                    <a:gd name="connsiteX3" fmla="*/ 2078038 w 3338513"/>
                    <a:gd name="connsiteY3" fmla="*/ 1949450 h 1955801"/>
                    <a:gd name="connsiteX4" fmla="*/ 39689 w 3338513"/>
                    <a:gd name="connsiteY4" fmla="*/ 0 h 1955801"/>
                    <a:gd name="connsiteX5" fmla="*/ 0 w 3338513"/>
                    <a:gd name="connsiteY5" fmla="*/ 91282 h 1955801"/>
                    <a:gd name="connsiteX0" fmla="*/ 0 w 3338513"/>
                    <a:gd name="connsiteY0" fmla="*/ 91282 h 1955801"/>
                    <a:gd name="connsiteX1" fmla="*/ 3338513 w 3338513"/>
                    <a:gd name="connsiteY1" fmla="*/ 1955801 h 1955801"/>
                    <a:gd name="connsiteX2" fmla="*/ 2078038 w 3338513"/>
                    <a:gd name="connsiteY2" fmla="*/ 1949450 h 1955801"/>
                    <a:gd name="connsiteX3" fmla="*/ 39689 w 3338513"/>
                    <a:gd name="connsiteY3" fmla="*/ 0 h 1955801"/>
                    <a:gd name="connsiteX4" fmla="*/ 0 w 3338513"/>
                    <a:gd name="connsiteY4" fmla="*/ 91282 h 1955801"/>
                    <a:gd name="connsiteX0" fmla="*/ 0 w 2078038"/>
                    <a:gd name="connsiteY0" fmla="*/ 91282 h 1982695"/>
                    <a:gd name="connsiteX1" fmla="*/ 1953466 w 2078038"/>
                    <a:gd name="connsiteY1" fmla="*/ 1982695 h 1982695"/>
                    <a:gd name="connsiteX2" fmla="*/ 2078038 w 2078038"/>
                    <a:gd name="connsiteY2" fmla="*/ 1949450 h 1982695"/>
                    <a:gd name="connsiteX3" fmla="*/ 39689 w 2078038"/>
                    <a:gd name="connsiteY3" fmla="*/ 0 h 1982695"/>
                    <a:gd name="connsiteX4" fmla="*/ 0 w 2078038"/>
                    <a:gd name="connsiteY4" fmla="*/ 91282 h 1982695"/>
                    <a:gd name="connsiteX0" fmla="*/ 0 w 2078038"/>
                    <a:gd name="connsiteY0" fmla="*/ 110332 h 1982695"/>
                    <a:gd name="connsiteX1" fmla="*/ 1953466 w 2078038"/>
                    <a:gd name="connsiteY1" fmla="*/ 1982695 h 1982695"/>
                    <a:gd name="connsiteX2" fmla="*/ 2078038 w 2078038"/>
                    <a:gd name="connsiteY2" fmla="*/ 1949450 h 1982695"/>
                    <a:gd name="connsiteX3" fmla="*/ 39689 w 2078038"/>
                    <a:gd name="connsiteY3" fmla="*/ 0 h 1982695"/>
                    <a:gd name="connsiteX4" fmla="*/ 0 w 2078038"/>
                    <a:gd name="connsiteY4" fmla="*/ 110332 h 1982695"/>
                    <a:gd name="connsiteX0" fmla="*/ 0 w 2078038"/>
                    <a:gd name="connsiteY0" fmla="*/ 112713 h 1985076"/>
                    <a:gd name="connsiteX1" fmla="*/ 1953466 w 2078038"/>
                    <a:gd name="connsiteY1" fmla="*/ 1985076 h 1985076"/>
                    <a:gd name="connsiteX2" fmla="*/ 2078038 w 2078038"/>
                    <a:gd name="connsiteY2" fmla="*/ 1951831 h 1985076"/>
                    <a:gd name="connsiteX3" fmla="*/ 42070 w 2078038"/>
                    <a:gd name="connsiteY3" fmla="*/ 0 h 1985076"/>
                    <a:gd name="connsiteX4" fmla="*/ 0 w 2078038"/>
                    <a:gd name="connsiteY4" fmla="*/ 112713 h 1985076"/>
                    <a:gd name="connsiteX0" fmla="*/ 0 w 2078038"/>
                    <a:gd name="connsiteY0" fmla="*/ 112713 h 1956501"/>
                    <a:gd name="connsiteX1" fmla="*/ 1920128 w 2078038"/>
                    <a:gd name="connsiteY1" fmla="*/ 1956501 h 1956501"/>
                    <a:gd name="connsiteX2" fmla="*/ 2078038 w 2078038"/>
                    <a:gd name="connsiteY2" fmla="*/ 1951831 h 1956501"/>
                    <a:gd name="connsiteX3" fmla="*/ 42070 w 2078038"/>
                    <a:gd name="connsiteY3" fmla="*/ 0 h 1956501"/>
                    <a:gd name="connsiteX4" fmla="*/ 0 w 2078038"/>
                    <a:gd name="connsiteY4" fmla="*/ 112713 h 1956501"/>
                    <a:gd name="connsiteX0" fmla="*/ 0 w 2082801"/>
                    <a:gd name="connsiteY0" fmla="*/ 112713 h 1956501"/>
                    <a:gd name="connsiteX1" fmla="*/ 1920128 w 2082801"/>
                    <a:gd name="connsiteY1" fmla="*/ 1956501 h 1956501"/>
                    <a:gd name="connsiteX2" fmla="*/ 2082801 w 2082801"/>
                    <a:gd name="connsiteY2" fmla="*/ 1954212 h 1956501"/>
                    <a:gd name="connsiteX3" fmla="*/ 42070 w 2082801"/>
                    <a:gd name="connsiteY3" fmla="*/ 0 h 1956501"/>
                    <a:gd name="connsiteX4" fmla="*/ 0 w 2082801"/>
                    <a:gd name="connsiteY4" fmla="*/ 112713 h 1956501"/>
                    <a:gd name="connsiteX0" fmla="*/ 0 w 2082801"/>
                    <a:gd name="connsiteY0" fmla="*/ 112713 h 1956593"/>
                    <a:gd name="connsiteX1" fmla="*/ 1920128 w 2082801"/>
                    <a:gd name="connsiteY1" fmla="*/ 1956501 h 1956593"/>
                    <a:gd name="connsiteX2" fmla="*/ 2082801 w 2082801"/>
                    <a:gd name="connsiteY2" fmla="*/ 1956593 h 1956593"/>
                    <a:gd name="connsiteX3" fmla="*/ 42070 w 2082801"/>
                    <a:gd name="connsiteY3" fmla="*/ 0 h 1956593"/>
                    <a:gd name="connsiteX4" fmla="*/ 0 w 2082801"/>
                    <a:gd name="connsiteY4" fmla="*/ 112713 h 1956593"/>
                    <a:gd name="connsiteX0" fmla="*/ 0 w 2082801"/>
                    <a:gd name="connsiteY0" fmla="*/ 112713 h 1958882"/>
                    <a:gd name="connsiteX1" fmla="*/ 1920128 w 2082801"/>
                    <a:gd name="connsiteY1" fmla="*/ 1958882 h 1958882"/>
                    <a:gd name="connsiteX2" fmla="*/ 2082801 w 2082801"/>
                    <a:gd name="connsiteY2" fmla="*/ 1956593 h 1958882"/>
                    <a:gd name="connsiteX3" fmla="*/ 42070 w 2082801"/>
                    <a:gd name="connsiteY3" fmla="*/ 0 h 1958882"/>
                    <a:gd name="connsiteX4" fmla="*/ 0 w 2082801"/>
                    <a:gd name="connsiteY4" fmla="*/ 112713 h 1958882"/>
                    <a:gd name="connsiteX0" fmla="*/ 0 w 2085182"/>
                    <a:gd name="connsiteY0" fmla="*/ 112713 h 1958974"/>
                    <a:gd name="connsiteX1" fmla="*/ 1920128 w 2085182"/>
                    <a:gd name="connsiteY1" fmla="*/ 1958882 h 1958974"/>
                    <a:gd name="connsiteX2" fmla="*/ 2085182 w 2085182"/>
                    <a:gd name="connsiteY2" fmla="*/ 1958974 h 1958974"/>
                    <a:gd name="connsiteX3" fmla="*/ 42070 w 2085182"/>
                    <a:gd name="connsiteY3" fmla="*/ 0 h 1958974"/>
                    <a:gd name="connsiteX4" fmla="*/ 0 w 2085182"/>
                    <a:gd name="connsiteY4" fmla="*/ 112713 h 1958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5182" h="1958974">
                      <a:moveTo>
                        <a:pt x="0" y="112713"/>
                      </a:moveTo>
                      <a:lnTo>
                        <a:pt x="1920128" y="1958882"/>
                      </a:lnTo>
                      <a:lnTo>
                        <a:pt x="2085182" y="1958974"/>
                      </a:lnTo>
                      <a:lnTo>
                        <a:pt x="42070" y="0"/>
                      </a:lnTo>
                      <a:lnTo>
                        <a:pt x="0" y="112713"/>
                      </a:lnTo>
                      <a:close/>
                    </a:path>
                  </a:pathLst>
                </a:custGeom>
                <a:solidFill>
                  <a:srgbClr val="1E314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5649450" y="4555258"/>
                  <a:ext cx="3501358" cy="2311133"/>
                </a:xfrm>
                <a:custGeom>
                  <a:avLst/>
                  <a:gdLst>
                    <a:gd name="connsiteX0" fmla="*/ 181577 w 3501358"/>
                    <a:gd name="connsiteY0" fmla="*/ 0 h 2311133"/>
                    <a:gd name="connsiteX1" fmla="*/ 1142593 w 3501358"/>
                    <a:gd name="connsiteY1" fmla="*/ 265826 h 2311133"/>
                    <a:gd name="connsiteX2" fmla="*/ 994094 w 3501358"/>
                    <a:gd name="connsiteY2" fmla="*/ 312470 h 2311133"/>
                    <a:gd name="connsiteX3" fmla="*/ 3501358 w 3501358"/>
                    <a:gd name="connsiteY3" fmla="*/ 2047746 h 2311133"/>
                    <a:gd name="connsiteX4" fmla="*/ 3501358 w 3501358"/>
                    <a:gd name="connsiteY4" fmla="*/ 2310358 h 2311133"/>
                    <a:gd name="connsiteX5" fmla="*/ 2257552 w 3501358"/>
                    <a:gd name="connsiteY5" fmla="*/ 2311133 h 2311133"/>
                    <a:gd name="connsiteX6" fmla="*/ 198820 w 3501358"/>
                    <a:gd name="connsiteY6" fmla="*/ 356920 h 2311133"/>
                    <a:gd name="connsiteX7" fmla="*/ 0 w 3501358"/>
                    <a:gd name="connsiteY7" fmla="*/ 367239 h 2311133"/>
                    <a:gd name="connsiteX8" fmla="*/ 181577 w 3501358"/>
                    <a:gd name="connsiteY8" fmla="*/ 0 h 231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01358" h="2311133">
                      <a:moveTo>
                        <a:pt x="181577" y="0"/>
                      </a:moveTo>
                      <a:lnTo>
                        <a:pt x="1142593" y="265826"/>
                      </a:lnTo>
                      <a:lnTo>
                        <a:pt x="994094" y="312470"/>
                      </a:lnTo>
                      <a:lnTo>
                        <a:pt x="3501358" y="2047746"/>
                      </a:lnTo>
                      <a:lnTo>
                        <a:pt x="3501358" y="2310358"/>
                      </a:lnTo>
                      <a:lnTo>
                        <a:pt x="2257552" y="2311133"/>
                      </a:lnTo>
                      <a:lnTo>
                        <a:pt x="198820" y="356920"/>
                      </a:lnTo>
                      <a:lnTo>
                        <a:pt x="0" y="367239"/>
                      </a:lnTo>
                      <a:lnTo>
                        <a:pt x="181577" y="0"/>
                      </a:lnTo>
                      <a:close/>
                    </a:path>
                  </a:pathLst>
                </a:custGeom>
                <a:solidFill>
                  <a:srgbClr val="2F4C7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Freeform 12"/>
              <p:cNvSpPr/>
              <p:nvPr/>
            </p:nvSpPr>
            <p:spPr>
              <a:xfrm>
                <a:off x="2223499" y="3856758"/>
                <a:ext cx="4562032" cy="3009473"/>
              </a:xfrm>
              <a:custGeom>
                <a:avLst/>
                <a:gdLst>
                  <a:gd name="connsiteX0" fmla="*/ 2371662 w 4516863"/>
                  <a:gd name="connsiteY0" fmla="*/ 0 h 3009473"/>
                  <a:gd name="connsiteX1" fmla="*/ 4516863 w 4516863"/>
                  <a:gd name="connsiteY1" fmla="*/ 3009473 h 3009473"/>
                  <a:gd name="connsiteX2" fmla="*/ 0 w 4516863"/>
                  <a:gd name="connsiteY2" fmla="*/ 3006143 h 3009473"/>
                  <a:gd name="connsiteX3" fmla="*/ 2371662 w 4516863"/>
                  <a:gd name="connsiteY3" fmla="*/ 0 h 300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16863" h="3009473">
                    <a:moveTo>
                      <a:pt x="2371662" y="0"/>
                    </a:moveTo>
                    <a:lnTo>
                      <a:pt x="4516863" y="3009473"/>
                    </a:lnTo>
                    <a:lnTo>
                      <a:pt x="0" y="3006143"/>
                    </a:lnTo>
                    <a:lnTo>
                      <a:pt x="237166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691730" y="4599708"/>
                <a:ext cx="1729241" cy="2265889"/>
                <a:chOff x="3700462" y="4570680"/>
                <a:chExt cx="1712120" cy="2265889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3894933" y="4857437"/>
                  <a:ext cx="200818" cy="155890"/>
                </a:xfrm>
                <a:custGeom>
                  <a:avLst/>
                  <a:gdLst>
                    <a:gd name="connsiteX0" fmla="*/ 2371662 w 4516863"/>
                    <a:gd name="connsiteY0" fmla="*/ 0 h 3009473"/>
                    <a:gd name="connsiteX1" fmla="*/ 4516863 w 4516863"/>
                    <a:gd name="connsiteY1" fmla="*/ 3009473 h 3009473"/>
                    <a:gd name="connsiteX2" fmla="*/ 0 w 4516863"/>
                    <a:gd name="connsiteY2" fmla="*/ 3006143 h 3009473"/>
                    <a:gd name="connsiteX3" fmla="*/ 2371662 w 4516863"/>
                    <a:gd name="connsiteY3" fmla="*/ 0 h 3009473"/>
                    <a:gd name="connsiteX0" fmla="*/ 2314512 w 4516863"/>
                    <a:gd name="connsiteY0" fmla="*/ 0 h 2266523"/>
                    <a:gd name="connsiteX1" fmla="*/ 4516863 w 4516863"/>
                    <a:gd name="connsiteY1" fmla="*/ 2266523 h 2266523"/>
                    <a:gd name="connsiteX2" fmla="*/ 0 w 4516863"/>
                    <a:gd name="connsiteY2" fmla="*/ 2263193 h 2266523"/>
                    <a:gd name="connsiteX3" fmla="*/ 2314512 w 4516863"/>
                    <a:gd name="connsiteY3" fmla="*/ 0 h 2266523"/>
                    <a:gd name="connsiteX0" fmla="*/ 2314512 w 4516863"/>
                    <a:gd name="connsiteY0" fmla="*/ 0 h 2266523"/>
                    <a:gd name="connsiteX1" fmla="*/ 4516863 w 4516863"/>
                    <a:gd name="connsiteY1" fmla="*/ 2266523 h 2266523"/>
                    <a:gd name="connsiteX2" fmla="*/ 1458457 w 4516863"/>
                    <a:gd name="connsiteY2" fmla="*/ 2258745 h 2266523"/>
                    <a:gd name="connsiteX3" fmla="*/ 0 w 4516863"/>
                    <a:gd name="connsiteY3" fmla="*/ 2263193 h 2266523"/>
                    <a:gd name="connsiteX4" fmla="*/ 2314512 w 4516863"/>
                    <a:gd name="connsiteY4" fmla="*/ 0 h 2266523"/>
                    <a:gd name="connsiteX0" fmla="*/ 2314512 w 4516863"/>
                    <a:gd name="connsiteY0" fmla="*/ 0 h 2268270"/>
                    <a:gd name="connsiteX1" fmla="*/ 4516863 w 4516863"/>
                    <a:gd name="connsiteY1" fmla="*/ 2266523 h 2268270"/>
                    <a:gd name="connsiteX2" fmla="*/ 3163432 w 4516863"/>
                    <a:gd name="connsiteY2" fmla="*/ 2268270 h 2268270"/>
                    <a:gd name="connsiteX3" fmla="*/ 1458457 w 4516863"/>
                    <a:gd name="connsiteY3" fmla="*/ 2258745 h 2268270"/>
                    <a:gd name="connsiteX4" fmla="*/ 0 w 4516863"/>
                    <a:gd name="connsiteY4" fmla="*/ 2263193 h 2268270"/>
                    <a:gd name="connsiteX5" fmla="*/ 2314512 w 4516863"/>
                    <a:gd name="connsiteY5" fmla="*/ 0 h 2268270"/>
                    <a:gd name="connsiteX0" fmla="*/ 2314512 w 3163432"/>
                    <a:gd name="connsiteY0" fmla="*/ 0 h 2268270"/>
                    <a:gd name="connsiteX1" fmla="*/ 2992863 w 3163432"/>
                    <a:gd name="connsiteY1" fmla="*/ 275798 h 2268270"/>
                    <a:gd name="connsiteX2" fmla="*/ 3163432 w 3163432"/>
                    <a:gd name="connsiteY2" fmla="*/ 2268270 h 2268270"/>
                    <a:gd name="connsiteX3" fmla="*/ 1458457 w 3163432"/>
                    <a:gd name="connsiteY3" fmla="*/ 2258745 h 2268270"/>
                    <a:gd name="connsiteX4" fmla="*/ 0 w 3163432"/>
                    <a:gd name="connsiteY4" fmla="*/ 2263193 h 2268270"/>
                    <a:gd name="connsiteX5" fmla="*/ 2314512 w 3163432"/>
                    <a:gd name="connsiteY5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217943 w 1704975"/>
                    <a:gd name="connsiteY4" fmla="*/ 281993 h 2268270"/>
                    <a:gd name="connsiteX5" fmla="*/ 856055 w 1704975"/>
                    <a:gd name="connsiteY5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208418 w 1704975"/>
                    <a:gd name="connsiteY4" fmla="*/ 286755 h 2268270"/>
                    <a:gd name="connsiteX5" fmla="*/ 856055 w 1704975"/>
                    <a:gd name="connsiteY5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204788 w 1704975"/>
                    <a:gd name="connsiteY4" fmla="*/ 341838 h 2268270"/>
                    <a:gd name="connsiteX5" fmla="*/ 208418 w 1704975"/>
                    <a:gd name="connsiteY5" fmla="*/ 286755 h 2268270"/>
                    <a:gd name="connsiteX6" fmla="*/ 856055 w 1704975"/>
                    <a:gd name="connsiteY6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390525 w 1704975"/>
                    <a:gd name="connsiteY4" fmla="*/ 289450 h 2268270"/>
                    <a:gd name="connsiteX5" fmla="*/ 208418 w 1704975"/>
                    <a:gd name="connsiteY5" fmla="*/ 286755 h 2268270"/>
                    <a:gd name="connsiteX6" fmla="*/ 856055 w 1704975"/>
                    <a:gd name="connsiteY6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538288 w 1704975"/>
                    <a:gd name="connsiteY2" fmla="*/ 334694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8418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328738 w 1704975"/>
                    <a:gd name="connsiteY2" fmla="*/ 287069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8418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328738 w 1704975"/>
                    <a:gd name="connsiteY2" fmla="*/ 282306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8418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328738 w 1704975"/>
                    <a:gd name="connsiteY2" fmla="*/ 282306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3655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80561 h 2268270"/>
                    <a:gd name="connsiteX2" fmla="*/ 1328738 w 1704975"/>
                    <a:gd name="connsiteY2" fmla="*/ 282306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3655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203655 w 1704975"/>
                    <a:gd name="connsiteY0" fmla="*/ 6194 h 1987709"/>
                    <a:gd name="connsiteX1" fmla="*/ 1534406 w 1704975"/>
                    <a:gd name="connsiteY1" fmla="*/ 0 h 1987709"/>
                    <a:gd name="connsiteX2" fmla="*/ 1328738 w 1704975"/>
                    <a:gd name="connsiteY2" fmla="*/ 1745 h 1987709"/>
                    <a:gd name="connsiteX3" fmla="*/ 1704975 w 1704975"/>
                    <a:gd name="connsiteY3" fmla="*/ 1987709 h 1987709"/>
                    <a:gd name="connsiteX4" fmla="*/ 0 w 1704975"/>
                    <a:gd name="connsiteY4" fmla="*/ 1978184 h 1987709"/>
                    <a:gd name="connsiteX5" fmla="*/ 390525 w 1704975"/>
                    <a:gd name="connsiteY5" fmla="*/ 8889 h 1987709"/>
                    <a:gd name="connsiteX6" fmla="*/ 203655 w 1704975"/>
                    <a:gd name="connsiteY6" fmla="*/ 6194 h 1987709"/>
                    <a:gd name="connsiteX0" fmla="*/ 203655 w 1704975"/>
                    <a:gd name="connsiteY0" fmla="*/ 4449 h 1985964"/>
                    <a:gd name="connsiteX1" fmla="*/ 1328738 w 1704975"/>
                    <a:gd name="connsiteY1" fmla="*/ 0 h 1985964"/>
                    <a:gd name="connsiteX2" fmla="*/ 1704975 w 1704975"/>
                    <a:gd name="connsiteY2" fmla="*/ 1985964 h 1985964"/>
                    <a:gd name="connsiteX3" fmla="*/ 0 w 1704975"/>
                    <a:gd name="connsiteY3" fmla="*/ 1976439 h 1985964"/>
                    <a:gd name="connsiteX4" fmla="*/ 390525 w 1704975"/>
                    <a:gd name="connsiteY4" fmla="*/ 7144 h 1985964"/>
                    <a:gd name="connsiteX5" fmla="*/ 203655 w 1704975"/>
                    <a:gd name="connsiteY5" fmla="*/ 4449 h 1985964"/>
                    <a:gd name="connsiteX0" fmla="*/ 0 w 1501320"/>
                    <a:gd name="connsiteY0" fmla="*/ 4449 h 1985964"/>
                    <a:gd name="connsiteX1" fmla="*/ 1125083 w 1501320"/>
                    <a:gd name="connsiteY1" fmla="*/ 0 h 1985964"/>
                    <a:gd name="connsiteX2" fmla="*/ 1501320 w 1501320"/>
                    <a:gd name="connsiteY2" fmla="*/ 1985964 h 1985964"/>
                    <a:gd name="connsiteX3" fmla="*/ 151945 w 1501320"/>
                    <a:gd name="connsiteY3" fmla="*/ 160339 h 1985964"/>
                    <a:gd name="connsiteX4" fmla="*/ 186870 w 1501320"/>
                    <a:gd name="connsiteY4" fmla="*/ 7144 h 1985964"/>
                    <a:gd name="connsiteX5" fmla="*/ 0 w 1501320"/>
                    <a:gd name="connsiteY5" fmla="*/ 4449 h 1985964"/>
                    <a:gd name="connsiteX0" fmla="*/ 49667 w 1550987"/>
                    <a:gd name="connsiteY0" fmla="*/ 0 h 1981515"/>
                    <a:gd name="connsiteX1" fmla="*/ 0 w 1550987"/>
                    <a:gd name="connsiteY1" fmla="*/ 147951 h 1981515"/>
                    <a:gd name="connsiteX2" fmla="*/ 1550987 w 1550987"/>
                    <a:gd name="connsiteY2" fmla="*/ 1981515 h 1981515"/>
                    <a:gd name="connsiteX3" fmla="*/ 201612 w 1550987"/>
                    <a:gd name="connsiteY3" fmla="*/ 155890 h 1981515"/>
                    <a:gd name="connsiteX4" fmla="*/ 236537 w 1550987"/>
                    <a:gd name="connsiteY4" fmla="*/ 2695 h 1981515"/>
                    <a:gd name="connsiteX5" fmla="*/ 49667 w 1550987"/>
                    <a:gd name="connsiteY5" fmla="*/ 0 h 1981515"/>
                    <a:gd name="connsiteX0" fmla="*/ 49667 w 236537"/>
                    <a:gd name="connsiteY0" fmla="*/ 0 h 155890"/>
                    <a:gd name="connsiteX1" fmla="*/ 0 w 236537"/>
                    <a:gd name="connsiteY1" fmla="*/ 147951 h 155890"/>
                    <a:gd name="connsiteX2" fmla="*/ 201612 w 236537"/>
                    <a:gd name="connsiteY2" fmla="*/ 155890 h 155890"/>
                    <a:gd name="connsiteX3" fmla="*/ 236537 w 236537"/>
                    <a:gd name="connsiteY3" fmla="*/ 2695 h 155890"/>
                    <a:gd name="connsiteX4" fmla="*/ 49667 w 236537"/>
                    <a:gd name="connsiteY4" fmla="*/ 0 h 155890"/>
                    <a:gd name="connsiteX0" fmla="*/ 13948 w 200818"/>
                    <a:gd name="connsiteY0" fmla="*/ 0 h 155890"/>
                    <a:gd name="connsiteX1" fmla="*/ 0 w 200818"/>
                    <a:gd name="connsiteY1" fmla="*/ 155094 h 155890"/>
                    <a:gd name="connsiteX2" fmla="*/ 165893 w 200818"/>
                    <a:gd name="connsiteY2" fmla="*/ 155890 h 155890"/>
                    <a:gd name="connsiteX3" fmla="*/ 200818 w 200818"/>
                    <a:gd name="connsiteY3" fmla="*/ 2695 h 155890"/>
                    <a:gd name="connsiteX4" fmla="*/ 13948 w 200818"/>
                    <a:gd name="connsiteY4" fmla="*/ 0 h 155890"/>
                    <a:gd name="connsiteX0" fmla="*/ 13948 w 200818"/>
                    <a:gd name="connsiteY0" fmla="*/ 0 h 155890"/>
                    <a:gd name="connsiteX1" fmla="*/ 0 w 200818"/>
                    <a:gd name="connsiteY1" fmla="*/ 155094 h 155890"/>
                    <a:gd name="connsiteX2" fmla="*/ 180181 w 200818"/>
                    <a:gd name="connsiteY2" fmla="*/ 155890 h 155890"/>
                    <a:gd name="connsiteX3" fmla="*/ 200818 w 200818"/>
                    <a:gd name="connsiteY3" fmla="*/ 2695 h 155890"/>
                    <a:gd name="connsiteX4" fmla="*/ 13948 w 200818"/>
                    <a:gd name="connsiteY4" fmla="*/ 0 h 15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818" h="155890">
                      <a:moveTo>
                        <a:pt x="13948" y="0"/>
                      </a:moveTo>
                      <a:lnTo>
                        <a:pt x="0" y="155094"/>
                      </a:lnTo>
                      <a:lnTo>
                        <a:pt x="180181" y="155890"/>
                      </a:lnTo>
                      <a:lnTo>
                        <a:pt x="200818" y="2695"/>
                      </a:lnTo>
                      <a:lnTo>
                        <a:pt x="13948" y="0"/>
                      </a:lnTo>
                      <a:close/>
                    </a:path>
                  </a:pathLst>
                </a:custGeom>
                <a:solidFill>
                  <a:srgbClr val="1A3A3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5023410" y="4850292"/>
                  <a:ext cx="213857" cy="164620"/>
                </a:xfrm>
                <a:custGeom>
                  <a:avLst/>
                  <a:gdLst>
                    <a:gd name="connsiteX0" fmla="*/ 2371662 w 4516863"/>
                    <a:gd name="connsiteY0" fmla="*/ 0 h 3009473"/>
                    <a:gd name="connsiteX1" fmla="*/ 4516863 w 4516863"/>
                    <a:gd name="connsiteY1" fmla="*/ 3009473 h 3009473"/>
                    <a:gd name="connsiteX2" fmla="*/ 0 w 4516863"/>
                    <a:gd name="connsiteY2" fmla="*/ 3006143 h 3009473"/>
                    <a:gd name="connsiteX3" fmla="*/ 2371662 w 4516863"/>
                    <a:gd name="connsiteY3" fmla="*/ 0 h 3009473"/>
                    <a:gd name="connsiteX0" fmla="*/ 2314512 w 4516863"/>
                    <a:gd name="connsiteY0" fmla="*/ 0 h 2266523"/>
                    <a:gd name="connsiteX1" fmla="*/ 4516863 w 4516863"/>
                    <a:gd name="connsiteY1" fmla="*/ 2266523 h 2266523"/>
                    <a:gd name="connsiteX2" fmla="*/ 0 w 4516863"/>
                    <a:gd name="connsiteY2" fmla="*/ 2263193 h 2266523"/>
                    <a:gd name="connsiteX3" fmla="*/ 2314512 w 4516863"/>
                    <a:gd name="connsiteY3" fmla="*/ 0 h 2266523"/>
                    <a:gd name="connsiteX0" fmla="*/ 2314512 w 4516863"/>
                    <a:gd name="connsiteY0" fmla="*/ 0 h 2266523"/>
                    <a:gd name="connsiteX1" fmla="*/ 4516863 w 4516863"/>
                    <a:gd name="connsiteY1" fmla="*/ 2266523 h 2266523"/>
                    <a:gd name="connsiteX2" fmla="*/ 1458457 w 4516863"/>
                    <a:gd name="connsiteY2" fmla="*/ 2258745 h 2266523"/>
                    <a:gd name="connsiteX3" fmla="*/ 0 w 4516863"/>
                    <a:gd name="connsiteY3" fmla="*/ 2263193 h 2266523"/>
                    <a:gd name="connsiteX4" fmla="*/ 2314512 w 4516863"/>
                    <a:gd name="connsiteY4" fmla="*/ 0 h 2266523"/>
                    <a:gd name="connsiteX0" fmla="*/ 2314512 w 4516863"/>
                    <a:gd name="connsiteY0" fmla="*/ 0 h 2268270"/>
                    <a:gd name="connsiteX1" fmla="*/ 4516863 w 4516863"/>
                    <a:gd name="connsiteY1" fmla="*/ 2266523 h 2268270"/>
                    <a:gd name="connsiteX2" fmla="*/ 3163432 w 4516863"/>
                    <a:gd name="connsiteY2" fmla="*/ 2268270 h 2268270"/>
                    <a:gd name="connsiteX3" fmla="*/ 1458457 w 4516863"/>
                    <a:gd name="connsiteY3" fmla="*/ 2258745 h 2268270"/>
                    <a:gd name="connsiteX4" fmla="*/ 0 w 4516863"/>
                    <a:gd name="connsiteY4" fmla="*/ 2263193 h 2268270"/>
                    <a:gd name="connsiteX5" fmla="*/ 2314512 w 4516863"/>
                    <a:gd name="connsiteY5" fmla="*/ 0 h 2268270"/>
                    <a:gd name="connsiteX0" fmla="*/ 2314512 w 3163432"/>
                    <a:gd name="connsiteY0" fmla="*/ 0 h 2268270"/>
                    <a:gd name="connsiteX1" fmla="*/ 2992863 w 3163432"/>
                    <a:gd name="connsiteY1" fmla="*/ 275798 h 2268270"/>
                    <a:gd name="connsiteX2" fmla="*/ 3163432 w 3163432"/>
                    <a:gd name="connsiteY2" fmla="*/ 2268270 h 2268270"/>
                    <a:gd name="connsiteX3" fmla="*/ 1458457 w 3163432"/>
                    <a:gd name="connsiteY3" fmla="*/ 2258745 h 2268270"/>
                    <a:gd name="connsiteX4" fmla="*/ 0 w 3163432"/>
                    <a:gd name="connsiteY4" fmla="*/ 2263193 h 2268270"/>
                    <a:gd name="connsiteX5" fmla="*/ 2314512 w 3163432"/>
                    <a:gd name="connsiteY5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217943 w 1704975"/>
                    <a:gd name="connsiteY4" fmla="*/ 281993 h 2268270"/>
                    <a:gd name="connsiteX5" fmla="*/ 856055 w 1704975"/>
                    <a:gd name="connsiteY5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208418 w 1704975"/>
                    <a:gd name="connsiteY4" fmla="*/ 286755 h 2268270"/>
                    <a:gd name="connsiteX5" fmla="*/ 856055 w 1704975"/>
                    <a:gd name="connsiteY5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204788 w 1704975"/>
                    <a:gd name="connsiteY4" fmla="*/ 341838 h 2268270"/>
                    <a:gd name="connsiteX5" fmla="*/ 208418 w 1704975"/>
                    <a:gd name="connsiteY5" fmla="*/ 286755 h 2268270"/>
                    <a:gd name="connsiteX6" fmla="*/ 856055 w 1704975"/>
                    <a:gd name="connsiteY6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390525 w 1704975"/>
                    <a:gd name="connsiteY4" fmla="*/ 289450 h 2268270"/>
                    <a:gd name="connsiteX5" fmla="*/ 208418 w 1704975"/>
                    <a:gd name="connsiteY5" fmla="*/ 286755 h 2268270"/>
                    <a:gd name="connsiteX6" fmla="*/ 856055 w 1704975"/>
                    <a:gd name="connsiteY6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538288 w 1704975"/>
                    <a:gd name="connsiteY2" fmla="*/ 334694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8418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328738 w 1704975"/>
                    <a:gd name="connsiteY2" fmla="*/ 287069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8418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328738 w 1704975"/>
                    <a:gd name="connsiteY2" fmla="*/ 282306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8418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328738 w 1704975"/>
                    <a:gd name="connsiteY2" fmla="*/ 282306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3655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80561 h 2268270"/>
                    <a:gd name="connsiteX2" fmla="*/ 1328738 w 1704975"/>
                    <a:gd name="connsiteY2" fmla="*/ 282306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3655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203655 w 1704975"/>
                    <a:gd name="connsiteY0" fmla="*/ 6194 h 1987709"/>
                    <a:gd name="connsiteX1" fmla="*/ 1534406 w 1704975"/>
                    <a:gd name="connsiteY1" fmla="*/ 0 h 1987709"/>
                    <a:gd name="connsiteX2" fmla="*/ 1328738 w 1704975"/>
                    <a:gd name="connsiteY2" fmla="*/ 1745 h 1987709"/>
                    <a:gd name="connsiteX3" fmla="*/ 1704975 w 1704975"/>
                    <a:gd name="connsiteY3" fmla="*/ 1987709 h 1987709"/>
                    <a:gd name="connsiteX4" fmla="*/ 0 w 1704975"/>
                    <a:gd name="connsiteY4" fmla="*/ 1978184 h 1987709"/>
                    <a:gd name="connsiteX5" fmla="*/ 390525 w 1704975"/>
                    <a:gd name="connsiteY5" fmla="*/ 8889 h 1987709"/>
                    <a:gd name="connsiteX6" fmla="*/ 203655 w 1704975"/>
                    <a:gd name="connsiteY6" fmla="*/ 6194 h 1987709"/>
                    <a:gd name="connsiteX0" fmla="*/ 203655 w 1704975"/>
                    <a:gd name="connsiteY0" fmla="*/ 4449 h 1985964"/>
                    <a:gd name="connsiteX1" fmla="*/ 1328738 w 1704975"/>
                    <a:gd name="connsiteY1" fmla="*/ 0 h 1985964"/>
                    <a:gd name="connsiteX2" fmla="*/ 1704975 w 1704975"/>
                    <a:gd name="connsiteY2" fmla="*/ 1985964 h 1985964"/>
                    <a:gd name="connsiteX3" fmla="*/ 0 w 1704975"/>
                    <a:gd name="connsiteY3" fmla="*/ 1976439 h 1985964"/>
                    <a:gd name="connsiteX4" fmla="*/ 390525 w 1704975"/>
                    <a:gd name="connsiteY4" fmla="*/ 7144 h 1985964"/>
                    <a:gd name="connsiteX5" fmla="*/ 203655 w 1704975"/>
                    <a:gd name="connsiteY5" fmla="*/ 4449 h 1985964"/>
                    <a:gd name="connsiteX0" fmla="*/ 0 w 1501320"/>
                    <a:gd name="connsiteY0" fmla="*/ 4449 h 1985964"/>
                    <a:gd name="connsiteX1" fmla="*/ 1125083 w 1501320"/>
                    <a:gd name="connsiteY1" fmla="*/ 0 h 1985964"/>
                    <a:gd name="connsiteX2" fmla="*/ 1501320 w 1501320"/>
                    <a:gd name="connsiteY2" fmla="*/ 1985964 h 1985964"/>
                    <a:gd name="connsiteX3" fmla="*/ 151945 w 1501320"/>
                    <a:gd name="connsiteY3" fmla="*/ 160339 h 1985964"/>
                    <a:gd name="connsiteX4" fmla="*/ 186870 w 1501320"/>
                    <a:gd name="connsiteY4" fmla="*/ 7144 h 1985964"/>
                    <a:gd name="connsiteX5" fmla="*/ 0 w 1501320"/>
                    <a:gd name="connsiteY5" fmla="*/ 4449 h 1985964"/>
                    <a:gd name="connsiteX0" fmla="*/ 49667 w 1550987"/>
                    <a:gd name="connsiteY0" fmla="*/ 0 h 1981515"/>
                    <a:gd name="connsiteX1" fmla="*/ 0 w 1550987"/>
                    <a:gd name="connsiteY1" fmla="*/ 147951 h 1981515"/>
                    <a:gd name="connsiteX2" fmla="*/ 1550987 w 1550987"/>
                    <a:gd name="connsiteY2" fmla="*/ 1981515 h 1981515"/>
                    <a:gd name="connsiteX3" fmla="*/ 201612 w 1550987"/>
                    <a:gd name="connsiteY3" fmla="*/ 155890 h 1981515"/>
                    <a:gd name="connsiteX4" fmla="*/ 236537 w 1550987"/>
                    <a:gd name="connsiteY4" fmla="*/ 2695 h 1981515"/>
                    <a:gd name="connsiteX5" fmla="*/ 49667 w 1550987"/>
                    <a:gd name="connsiteY5" fmla="*/ 0 h 1981515"/>
                    <a:gd name="connsiteX0" fmla="*/ 49667 w 236537"/>
                    <a:gd name="connsiteY0" fmla="*/ 0 h 155890"/>
                    <a:gd name="connsiteX1" fmla="*/ 0 w 236537"/>
                    <a:gd name="connsiteY1" fmla="*/ 147951 h 155890"/>
                    <a:gd name="connsiteX2" fmla="*/ 201612 w 236537"/>
                    <a:gd name="connsiteY2" fmla="*/ 155890 h 155890"/>
                    <a:gd name="connsiteX3" fmla="*/ 236537 w 236537"/>
                    <a:gd name="connsiteY3" fmla="*/ 2695 h 155890"/>
                    <a:gd name="connsiteX4" fmla="*/ 49667 w 236537"/>
                    <a:gd name="connsiteY4" fmla="*/ 0 h 155890"/>
                    <a:gd name="connsiteX0" fmla="*/ 13948 w 200818"/>
                    <a:gd name="connsiteY0" fmla="*/ 0 h 155890"/>
                    <a:gd name="connsiteX1" fmla="*/ 0 w 200818"/>
                    <a:gd name="connsiteY1" fmla="*/ 155094 h 155890"/>
                    <a:gd name="connsiteX2" fmla="*/ 165893 w 200818"/>
                    <a:gd name="connsiteY2" fmla="*/ 155890 h 155890"/>
                    <a:gd name="connsiteX3" fmla="*/ 200818 w 200818"/>
                    <a:gd name="connsiteY3" fmla="*/ 2695 h 155890"/>
                    <a:gd name="connsiteX4" fmla="*/ 13948 w 200818"/>
                    <a:gd name="connsiteY4" fmla="*/ 0 h 155890"/>
                    <a:gd name="connsiteX0" fmla="*/ 13948 w 200818"/>
                    <a:gd name="connsiteY0" fmla="*/ 0 h 155890"/>
                    <a:gd name="connsiteX1" fmla="*/ 0 w 200818"/>
                    <a:gd name="connsiteY1" fmla="*/ 155094 h 155890"/>
                    <a:gd name="connsiteX2" fmla="*/ 180181 w 200818"/>
                    <a:gd name="connsiteY2" fmla="*/ 155890 h 155890"/>
                    <a:gd name="connsiteX3" fmla="*/ 200818 w 200818"/>
                    <a:gd name="connsiteY3" fmla="*/ 2695 h 155890"/>
                    <a:gd name="connsiteX4" fmla="*/ 13948 w 200818"/>
                    <a:gd name="connsiteY4" fmla="*/ 0 h 155890"/>
                    <a:gd name="connsiteX0" fmla="*/ 13948 w 219868"/>
                    <a:gd name="connsiteY0" fmla="*/ 9211 h 165101"/>
                    <a:gd name="connsiteX1" fmla="*/ 0 w 219868"/>
                    <a:gd name="connsiteY1" fmla="*/ 164305 h 165101"/>
                    <a:gd name="connsiteX2" fmla="*/ 180181 w 219868"/>
                    <a:gd name="connsiteY2" fmla="*/ 165101 h 165101"/>
                    <a:gd name="connsiteX3" fmla="*/ 219868 w 219868"/>
                    <a:gd name="connsiteY3" fmla="*/ 0 h 165101"/>
                    <a:gd name="connsiteX4" fmla="*/ 13948 w 219868"/>
                    <a:gd name="connsiteY4" fmla="*/ 9211 h 165101"/>
                    <a:gd name="connsiteX0" fmla="*/ 4423 w 219868"/>
                    <a:gd name="connsiteY0" fmla="*/ 0 h 167797"/>
                    <a:gd name="connsiteX1" fmla="*/ 0 w 219868"/>
                    <a:gd name="connsiteY1" fmla="*/ 167001 h 167797"/>
                    <a:gd name="connsiteX2" fmla="*/ 180181 w 219868"/>
                    <a:gd name="connsiteY2" fmla="*/ 167797 h 167797"/>
                    <a:gd name="connsiteX3" fmla="*/ 219868 w 219868"/>
                    <a:gd name="connsiteY3" fmla="*/ 2696 h 167797"/>
                    <a:gd name="connsiteX4" fmla="*/ 4423 w 219868"/>
                    <a:gd name="connsiteY4" fmla="*/ 0 h 167797"/>
                    <a:gd name="connsiteX0" fmla="*/ 0 w 215445"/>
                    <a:gd name="connsiteY0" fmla="*/ 0 h 169382"/>
                    <a:gd name="connsiteX1" fmla="*/ 31296 w 215445"/>
                    <a:gd name="connsiteY1" fmla="*/ 169382 h 169382"/>
                    <a:gd name="connsiteX2" fmla="*/ 175758 w 215445"/>
                    <a:gd name="connsiteY2" fmla="*/ 167797 h 169382"/>
                    <a:gd name="connsiteX3" fmla="*/ 215445 w 215445"/>
                    <a:gd name="connsiteY3" fmla="*/ 2696 h 169382"/>
                    <a:gd name="connsiteX4" fmla="*/ 0 w 215445"/>
                    <a:gd name="connsiteY4" fmla="*/ 0 h 169382"/>
                    <a:gd name="connsiteX0" fmla="*/ 0 w 223383"/>
                    <a:gd name="connsiteY0" fmla="*/ 0 h 170179"/>
                    <a:gd name="connsiteX1" fmla="*/ 31296 w 223383"/>
                    <a:gd name="connsiteY1" fmla="*/ 169382 h 170179"/>
                    <a:gd name="connsiteX2" fmla="*/ 223383 w 223383"/>
                    <a:gd name="connsiteY2" fmla="*/ 170179 h 170179"/>
                    <a:gd name="connsiteX3" fmla="*/ 215445 w 223383"/>
                    <a:gd name="connsiteY3" fmla="*/ 2696 h 170179"/>
                    <a:gd name="connsiteX4" fmla="*/ 0 w 223383"/>
                    <a:gd name="connsiteY4" fmla="*/ 0 h 170179"/>
                    <a:gd name="connsiteX0" fmla="*/ 0 w 215445"/>
                    <a:gd name="connsiteY0" fmla="*/ 0 h 169382"/>
                    <a:gd name="connsiteX1" fmla="*/ 31296 w 215445"/>
                    <a:gd name="connsiteY1" fmla="*/ 169382 h 169382"/>
                    <a:gd name="connsiteX2" fmla="*/ 213858 w 215445"/>
                    <a:gd name="connsiteY2" fmla="*/ 165416 h 169382"/>
                    <a:gd name="connsiteX3" fmla="*/ 215445 w 215445"/>
                    <a:gd name="connsiteY3" fmla="*/ 2696 h 169382"/>
                    <a:gd name="connsiteX4" fmla="*/ 0 w 215445"/>
                    <a:gd name="connsiteY4" fmla="*/ 0 h 169382"/>
                    <a:gd name="connsiteX0" fmla="*/ 0 w 215445"/>
                    <a:gd name="connsiteY0" fmla="*/ 2066 h 166686"/>
                    <a:gd name="connsiteX1" fmla="*/ 31296 w 215445"/>
                    <a:gd name="connsiteY1" fmla="*/ 166686 h 166686"/>
                    <a:gd name="connsiteX2" fmla="*/ 213858 w 215445"/>
                    <a:gd name="connsiteY2" fmla="*/ 162720 h 166686"/>
                    <a:gd name="connsiteX3" fmla="*/ 215445 w 215445"/>
                    <a:gd name="connsiteY3" fmla="*/ 0 h 166686"/>
                    <a:gd name="connsiteX4" fmla="*/ 0 w 215445"/>
                    <a:gd name="connsiteY4" fmla="*/ 2066 h 166686"/>
                    <a:gd name="connsiteX0" fmla="*/ 0 w 213858"/>
                    <a:gd name="connsiteY0" fmla="*/ 0 h 164620"/>
                    <a:gd name="connsiteX1" fmla="*/ 31296 w 213858"/>
                    <a:gd name="connsiteY1" fmla="*/ 164620 h 164620"/>
                    <a:gd name="connsiteX2" fmla="*/ 213858 w 213858"/>
                    <a:gd name="connsiteY2" fmla="*/ 160654 h 164620"/>
                    <a:gd name="connsiteX3" fmla="*/ 213088 w 213858"/>
                    <a:gd name="connsiteY3" fmla="*/ 316 h 164620"/>
                    <a:gd name="connsiteX4" fmla="*/ 0 w 213858"/>
                    <a:gd name="connsiteY4" fmla="*/ 0 h 164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858" h="164620">
                      <a:moveTo>
                        <a:pt x="0" y="0"/>
                      </a:moveTo>
                      <a:lnTo>
                        <a:pt x="31296" y="164620"/>
                      </a:lnTo>
                      <a:lnTo>
                        <a:pt x="213858" y="160654"/>
                      </a:lnTo>
                      <a:cubicBezTo>
                        <a:pt x="213601" y="107208"/>
                        <a:pt x="213345" y="53762"/>
                        <a:pt x="213088" y="3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3A3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3700462" y="4570680"/>
                  <a:ext cx="1712120" cy="2265889"/>
                </a:xfrm>
                <a:custGeom>
                  <a:avLst/>
                  <a:gdLst>
                    <a:gd name="connsiteX0" fmla="*/ 2371662 w 4516863"/>
                    <a:gd name="connsiteY0" fmla="*/ 0 h 3009473"/>
                    <a:gd name="connsiteX1" fmla="*/ 4516863 w 4516863"/>
                    <a:gd name="connsiteY1" fmla="*/ 3009473 h 3009473"/>
                    <a:gd name="connsiteX2" fmla="*/ 0 w 4516863"/>
                    <a:gd name="connsiteY2" fmla="*/ 3006143 h 3009473"/>
                    <a:gd name="connsiteX3" fmla="*/ 2371662 w 4516863"/>
                    <a:gd name="connsiteY3" fmla="*/ 0 h 3009473"/>
                    <a:gd name="connsiteX0" fmla="*/ 2314512 w 4516863"/>
                    <a:gd name="connsiteY0" fmla="*/ 0 h 2266523"/>
                    <a:gd name="connsiteX1" fmla="*/ 4516863 w 4516863"/>
                    <a:gd name="connsiteY1" fmla="*/ 2266523 h 2266523"/>
                    <a:gd name="connsiteX2" fmla="*/ 0 w 4516863"/>
                    <a:gd name="connsiteY2" fmla="*/ 2263193 h 2266523"/>
                    <a:gd name="connsiteX3" fmla="*/ 2314512 w 4516863"/>
                    <a:gd name="connsiteY3" fmla="*/ 0 h 2266523"/>
                    <a:gd name="connsiteX0" fmla="*/ 2314512 w 4516863"/>
                    <a:gd name="connsiteY0" fmla="*/ 0 h 2266523"/>
                    <a:gd name="connsiteX1" fmla="*/ 4516863 w 4516863"/>
                    <a:gd name="connsiteY1" fmla="*/ 2266523 h 2266523"/>
                    <a:gd name="connsiteX2" fmla="*/ 1458457 w 4516863"/>
                    <a:gd name="connsiteY2" fmla="*/ 2258745 h 2266523"/>
                    <a:gd name="connsiteX3" fmla="*/ 0 w 4516863"/>
                    <a:gd name="connsiteY3" fmla="*/ 2263193 h 2266523"/>
                    <a:gd name="connsiteX4" fmla="*/ 2314512 w 4516863"/>
                    <a:gd name="connsiteY4" fmla="*/ 0 h 2266523"/>
                    <a:gd name="connsiteX0" fmla="*/ 2314512 w 4516863"/>
                    <a:gd name="connsiteY0" fmla="*/ 0 h 2268270"/>
                    <a:gd name="connsiteX1" fmla="*/ 4516863 w 4516863"/>
                    <a:gd name="connsiteY1" fmla="*/ 2266523 h 2268270"/>
                    <a:gd name="connsiteX2" fmla="*/ 3163432 w 4516863"/>
                    <a:gd name="connsiteY2" fmla="*/ 2268270 h 2268270"/>
                    <a:gd name="connsiteX3" fmla="*/ 1458457 w 4516863"/>
                    <a:gd name="connsiteY3" fmla="*/ 2258745 h 2268270"/>
                    <a:gd name="connsiteX4" fmla="*/ 0 w 4516863"/>
                    <a:gd name="connsiteY4" fmla="*/ 2263193 h 2268270"/>
                    <a:gd name="connsiteX5" fmla="*/ 2314512 w 4516863"/>
                    <a:gd name="connsiteY5" fmla="*/ 0 h 2268270"/>
                    <a:gd name="connsiteX0" fmla="*/ 2314512 w 3163432"/>
                    <a:gd name="connsiteY0" fmla="*/ 0 h 2268270"/>
                    <a:gd name="connsiteX1" fmla="*/ 2992863 w 3163432"/>
                    <a:gd name="connsiteY1" fmla="*/ 275798 h 2268270"/>
                    <a:gd name="connsiteX2" fmla="*/ 3163432 w 3163432"/>
                    <a:gd name="connsiteY2" fmla="*/ 2268270 h 2268270"/>
                    <a:gd name="connsiteX3" fmla="*/ 1458457 w 3163432"/>
                    <a:gd name="connsiteY3" fmla="*/ 2258745 h 2268270"/>
                    <a:gd name="connsiteX4" fmla="*/ 0 w 3163432"/>
                    <a:gd name="connsiteY4" fmla="*/ 2263193 h 2268270"/>
                    <a:gd name="connsiteX5" fmla="*/ 2314512 w 3163432"/>
                    <a:gd name="connsiteY5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217943 w 1704975"/>
                    <a:gd name="connsiteY4" fmla="*/ 281993 h 2268270"/>
                    <a:gd name="connsiteX5" fmla="*/ 856055 w 1704975"/>
                    <a:gd name="connsiteY5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208418 w 1704975"/>
                    <a:gd name="connsiteY4" fmla="*/ 286755 h 2268270"/>
                    <a:gd name="connsiteX5" fmla="*/ 856055 w 1704975"/>
                    <a:gd name="connsiteY5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204788 w 1704975"/>
                    <a:gd name="connsiteY4" fmla="*/ 341838 h 2268270"/>
                    <a:gd name="connsiteX5" fmla="*/ 208418 w 1704975"/>
                    <a:gd name="connsiteY5" fmla="*/ 286755 h 2268270"/>
                    <a:gd name="connsiteX6" fmla="*/ 856055 w 1704975"/>
                    <a:gd name="connsiteY6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704975 w 1704975"/>
                    <a:gd name="connsiteY2" fmla="*/ 2268270 h 2268270"/>
                    <a:gd name="connsiteX3" fmla="*/ 0 w 1704975"/>
                    <a:gd name="connsiteY3" fmla="*/ 2258745 h 2268270"/>
                    <a:gd name="connsiteX4" fmla="*/ 390525 w 1704975"/>
                    <a:gd name="connsiteY4" fmla="*/ 289450 h 2268270"/>
                    <a:gd name="connsiteX5" fmla="*/ 208418 w 1704975"/>
                    <a:gd name="connsiteY5" fmla="*/ 286755 h 2268270"/>
                    <a:gd name="connsiteX6" fmla="*/ 856055 w 1704975"/>
                    <a:gd name="connsiteY6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538288 w 1704975"/>
                    <a:gd name="connsiteY2" fmla="*/ 334694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8418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328738 w 1704975"/>
                    <a:gd name="connsiteY2" fmla="*/ 287069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8418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328738 w 1704975"/>
                    <a:gd name="connsiteY2" fmla="*/ 282306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8418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75798 h 2268270"/>
                    <a:gd name="connsiteX2" fmla="*/ 1328738 w 1704975"/>
                    <a:gd name="connsiteY2" fmla="*/ 282306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3655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56055 w 1704975"/>
                    <a:gd name="connsiteY0" fmla="*/ 0 h 2268270"/>
                    <a:gd name="connsiteX1" fmla="*/ 1534406 w 1704975"/>
                    <a:gd name="connsiteY1" fmla="*/ 280561 h 2268270"/>
                    <a:gd name="connsiteX2" fmla="*/ 1328738 w 1704975"/>
                    <a:gd name="connsiteY2" fmla="*/ 282306 h 2268270"/>
                    <a:gd name="connsiteX3" fmla="*/ 1704975 w 1704975"/>
                    <a:gd name="connsiteY3" fmla="*/ 2268270 h 2268270"/>
                    <a:gd name="connsiteX4" fmla="*/ 0 w 1704975"/>
                    <a:gd name="connsiteY4" fmla="*/ 2258745 h 2268270"/>
                    <a:gd name="connsiteX5" fmla="*/ 390525 w 1704975"/>
                    <a:gd name="connsiteY5" fmla="*/ 289450 h 2268270"/>
                    <a:gd name="connsiteX6" fmla="*/ 203655 w 1704975"/>
                    <a:gd name="connsiteY6" fmla="*/ 286755 h 2268270"/>
                    <a:gd name="connsiteX7" fmla="*/ 856055 w 1704975"/>
                    <a:gd name="connsiteY7" fmla="*/ 0 h 2268270"/>
                    <a:gd name="connsiteX0" fmla="*/ 860818 w 1709738"/>
                    <a:gd name="connsiteY0" fmla="*/ 0 h 2268270"/>
                    <a:gd name="connsiteX1" fmla="*/ 1539169 w 1709738"/>
                    <a:gd name="connsiteY1" fmla="*/ 280561 h 2268270"/>
                    <a:gd name="connsiteX2" fmla="*/ 1333501 w 1709738"/>
                    <a:gd name="connsiteY2" fmla="*/ 282306 h 2268270"/>
                    <a:gd name="connsiteX3" fmla="*/ 1709738 w 1709738"/>
                    <a:gd name="connsiteY3" fmla="*/ 2268270 h 2268270"/>
                    <a:gd name="connsiteX4" fmla="*/ 0 w 1709738"/>
                    <a:gd name="connsiteY4" fmla="*/ 2265889 h 2268270"/>
                    <a:gd name="connsiteX5" fmla="*/ 395288 w 1709738"/>
                    <a:gd name="connsiteY5" fmla="*/ 289450 h 2268270"/>
                    <a:gd name="connsiteX6" fmla="*/ 208418 w 1709738"/>
                    <a:gd name="connsiteY6" fmla="*/ 286755 h 2268270"/>
                    <a:gd name="connsiteX7" fmla="*/ 860818 w 1709738"/>
                    <a:gd name="connsiteY7" fmla="*/ 0 h 2268270"/>
                    <a:gd name="connsiteX0" fmla="*/ 860818 w 1712120"/>
                    <a:gd name="connsiteY0" fmla="*/ 0 h 2265889"/>
                    <a:gd name="connsiteX1" fmla="*/ 1539169 w 1712120"/>
                    <a:gd name="connsiteY1" fmla="*/ 280561 h 2265889"/>
                    <a:gd name="connsiteX2" fmla="*/ 1333501 w 1712120"/>
                    <a:gd name="connsiteY2" fmla="*/ 282306 h 2265889"/>
                    <a:gd name="connsiteX3" fmla="*/ 1712120 w 1712120"/>
                    <a:gd name="connsiteY3" fmla="*/ 2265889 h 2265889"/>
                    <a:gd name="connsiteX4" fmla="*/ 0 w 1712120"/>
                    <a:gd name="connsiteY4" fmla="*/ 2265889 h 2265889"/>
                    <a:gd name="connsiteX5" fmla="*/ 395288 w 1712120"/>
                    <a:gd name="connsiteY5" fmla="*/ 289450 h 2265889"/>
                    <a:gd name="connsiteX6" fmla="*/ 208418 w 1712120"/>
                    <a:gd name="connsiteY6" fmla="*/ 286755 h 2265889"/>
                    <a:gd name="connsiteX7" fmla="*/ 860818 w 1712120"/>
                    <a:gd name="connsiteY7" fmla="*/ 0 h 2265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2120" h="2265889">
                      <a:moveTo>
                        <a:pt x="860818" y="0"/>
                      </a:moveTo>
                      <a:lnTo>
                        <a:pt x="1539169" y="280561"/>
                      </a:lnTo>
                      <a:lnTo>
                        <a:pt x="1333501" y="282306"/>
                      </a:lnTo>
                      <a:lnTo>
                        <a:pt x="1712120" y="2265889"/>
                      </a:lnTo>
                      <a:lnTo>
                        <a:pt x="0" y="2265889"/>
                      </a:lnTo>
                      <a:lnTo>
                        <a:pt x="395288" y="289450"/>
                      </a:lnTo>
                      <a:lnTo>
                        <a:pt x="208418" y="286755"/>
                      </a:lnTo>
                      <a:lnTo>
                        <a:pt x="860818" y="0"/>
                      </a:lnTo>
                      <a:close/>
                    </a:path>
                  </a:pathLst>
                </a:custGeom>
                <a:solidFill>
                  <a:srgbClr val="26555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2524195" y="4660526"/>
              <a:ext cx="3950043" cy="502911"/>
              <a:chOff x="2524195" y="4660526"/>
              <a:chExt cx="3950043" cy="50291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524195" y="4789572"/>
                <a:ext cx="423032" cy="344614"/>
                <a:chOff x="436129" y="2603157"/>
                <a:chExt cx="1334896" cy="1087453"/>
              </a:xfrm>
              <a:solidFill>
                <a:schemeClr val="bg1"/>
              </a:solidFill>
              <a:effectLst/>
            </p:grpSpPr>
            <p:sp>
              <p:nvSpPr>
                <p:cNvPr id="50" name="Freeform 307"/>
                <p:cNvSpPr>
                  <a:spLocks/>
                </p:cNvSpPr>
                <p:nvPr/>
              </p:nvSpPr>
              <p:spPr bwMode="auto">
                <a:xfrm>
                  <a:off x="436129" y="2791996"/>
                  <a:ext cx="1058150" cy="898614"/>
                </a:xfrm>
                <a:custGeom>
                  <a:avLst/>
                  <a:gdLst>
                    <a:gd name="T0" fmla="*/ 61 w 325"/>
                    <a:gd name="T1" fmla="*/ 0 h 276"/>
                    <a:gd name="T2" fmla="*/ 65 w 325"/>
                    <a:gd name="T3" fmla="*/ 0 h 276"/>
                    <a:gd name="T4" fmla="*/ 65 w 325"/>
                    <a:gd name="T5" fmla="*/ 3 h 276"/>
                    <a:gd name="T6" fmla="*/ 65 w 325"/>
                    <a:gd name="T7" fmla="*/ 17 h 276"/>
                    <a:gd name="T8" fmla="*/ 61 w 325"/>
                    <a:gd name="T9" fmla="*/ 17 h 276"/>
                    <a:gd name="T10" fmla="*/ 44 w 325"/>
                    <a:gd name="T11" fmla="*/ 21 h 276"/>
                    <a:gd name="T12" fmla="*/ 31 w 325"/>
                    <a:gd name="T13" fmla="*/ 30 h 276"/>
                    <a:gd name="T14" fmla="*/ 21 w 325"/>
                    <a:gd name="T15" fmla="*/ 43 h 276"/>
                    <a:gd name="T16" fmla="*/ 17 w 325"/>
                    <a:gd name="T17" fmla="*/ 60 h 276"/>
                    <a:gd name="T18" fmla="*/ 17 w 325"/>
                    <a:gd name="T19" fmla="*/ 233 h 276"/>
                    <a:gd name="T20" fmla="*/ 17 w 325"/>
                    <a:gd name="T21" fmla="*/ 238 h 276"/>
                    <a:gd name="T22" fmla="*/ 19 w 325"/>
                    <a:gd name="T23" fmla="*/ 244 h 276"/>
                    <a:gd name="T24" fmla="*/ 31 w 325"/>
                    <a:gd name="T25" fmla="*/ 233 h 276"/>
                    <a:gd name="T26" fmla="*/ 45 w 325"/>
                    <a:gd name="T27" fmla="*/ 225 h 276"/>
                    <a:gd name="T28" fmla="*/ 61 w 325"/>
                    <a:gd name="T29" fmla="*/ 223 h 276"/>
                    <a:gd name="T30" fmla="*/ 268 w 325"/>
                    <a:gd name="T31" fmla="*/ 223 h 276"/>
                    <a:gd name="T32" fmla="*/ 283 w 325"/>
                    <a:gd name="T33" fmla="*/ 220 h 276"/>
                    <a:gd name="T34" fmla="*/ 296 w 325"/>
                    <a:gd name="T35" fmla="*/ 212 h 276"/>
                    <a:gd name="T36" fmla="*/ 305 w 325"/>
                    <a:gd name="T37" fmla="*/ 200 h 276"/>
                    <a:gd name="T38" fmla="*/ 325 w 325"/>
                    <a:gd name="T39" fmla="*/ 200 h 276"/>
                    <a:gd name="T40" fmla="*/ 316 w 325"/>
                    <a:gd name="T41" fmla="*/ 216 h 276"/>
                    <a:gd name="T42" fmla="*/ 303 w 325"/>
                    <a:gd name="T43" fmla="*/ 229 h 276"/>
                    <a:gd name="T44" fmla="*/ 287 w 325"/>
                    <a:gd name="T45" fmla="*/ 237 h 276"/>
                    <a:gd name="T46" fmla="*/ 268 w 325"/>
                    <a:gd name="T47" fmla="*/ 241 h 276"/>
                    <a:gd name="T48" fmla="*/ 61 w 325"/>
                    <a:gd name="T49" fmla="*/ 241 h 276"/>
                    <a:gd name="T50" fmla="*/ 46 w 325"/>
                    <a:gd name="T51" fmla="*/ 244 h 276"/>
                    <a:gd name="T52" fmla="*/ 36 w 325"/>
                    <a:gd name="T53" fmla="*/ 251 h 276"/>
                    <a:gd name="T54" fmla="*/ 28 w 325"/>
                    <a:gd name="T55" fmla="*/ 262 h 276"/>
                    <a:gd name="T56" fmla="*/ 25 w 325"/>
                    <a:gd name="T57" fmla="*/ 276 h 276"/>
                    <a:gd name="T58" fmla="*/ 25 w 325"/>
                    <a:gd name="T59" fmla="*/ 276 h 276"/>
                    <a:gd name="T60" fmla="*/ 12 w 325"/>
                    <a:gd name="T61" fmla="*/ 264 h 276"/>
                    <a:gd name="T62" fmla="*/ 3 w 325"/>
                    <a:gd name="T63" fmla="*/ 250 h 276"/>
                    <a:gd name="T64" fmla="*/ 0 w 325"/>
                    <a:gd name="T65" fmla="*/ 233 h 276"/>
                    <a:gd name="T66" fmla="*/ 0 w 325"/>
                    <a:gd name="T67" fmla="*/ 60 h 276"/>
                    <a:gd name="T68" fmla="*/ 3 w 325"/>
                    <a:gd name="T69" fmla="*/ 41 h 276"/>
                    <a:gd name="T70" fmla="*/ 12 w 325"/>
                    <a:gd name="T71" fmla="*/ 25 h 276"/>
                    <a:gd name="T72" fmla="*/ 25 w 325"/>
                    <a:gd name="T73" fmla="*/ 12 h 276"/>
                    <a:gd name="T74" fmla="*/ 41 w 325"/>
                    <a:gd name="T75" fmla="*/ 3 h 276"/>
                    <a:gd name="T76" fmla="*/ 61 w 325"/>
                    <a:gd name="T77" fmla="*/ 0 h 276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1354 w 10000"/>
                    <a:gd name="connsiteY5" fmla="*/ 761 h 10000"/>
                    <a:gd name="connsiteX6" fmla="*/ 954 w 10000"/>
                    <a:gd name="connsiteY6" fmla="*/ 1087 h 10000"/>
                    <a:gd name="connsiteX7" fmla="*/ 646 w 10000"/>
                    <a:gd name="connsiteY7" fmla="*/ 1558 h 10000"/>
                    <a:gd name="connsiteX8" fmla="*/ 523 w 10000"/>
                    <a:gd name="connsiteY8" fmla="*/ 2174 h 10000"/>
                    <a:gd name="connsiteX9" fmla="*/ 523 w 10000"/>
                    <a:gd name="connsiteY9" fmla="*/ 8442 h 10000"/>
                    <a:gd name="connsiteX10" fmla="*/ 523 w 10000"/>
                    <a:gd name="connsiteY10" fmla="*/ 8623 h 10000"/>
                    <a:gd name="connsiteX11" fmla="*/ 585 w 10000"/>
                    <a:gd name="connsiteY11" fmla="*/ 8841 h 10000"/>
                    <a:gd name="connsiteX12" fmla="*/ 954 w 10000"/>
                    <a:gd name="connsiteY12" fmla="*/ 8442 h 10000"/>
                    <a:gd name="connsiteX13" fmla="*/ 1385 w 10000"/>
                    <a:gd name="connsiteY13" fmla="*/ 8152 h 10000"/>
                    <a:gd name="connsiteX14" fmla="*/ 1877 w 10000"/>
                    <a:gd name="connsiteY14" fmla="*/ 8080 h 10000"/>
                    <a:gd name="connsiteX15" fmla="*/ 8246 w 10000"/>
                    <a:gd name="connsiteY15" fmla="*/ 8080 h 10000"/>
                    <a:gd name="connsiteX16" fmla="*/ 8708 w 10000"/>
                    <a:gd name="connsiteY16" fmla="*/ 7971 h 10000"/>
                    <a:gd name="connsiteX17" fmla="*/ 9108 w 10000"/>
                    <a:gd name="connsiteY17" fmla="*/ 7681 h 10000"/>
                    <a:gd name="connsiteX18" fmla="*/ 9385 w 10000"/>
                    <a:gd name="connsiteY18" fmla="*/ 7246 h 10000"/>
                    <a:gd name="connsiteX19" fmla="*/ 10000 w 10000"/>
                    <a:gd name="connsiteY19" fmla="*/ 7246 h 10000"/>
                    <a:gd name="connsiteX20" fmla="*/ 9723 w 10000"/>
                    <a:gd name="connsiteY20" fmla="*/ 7826 h 10000"/>
                    <a:gd name="connsiteX21" fmla="*/ 9323 w 10000"/>
                    <a:gd name="connsiteY21" fmla="*/ 8297 h 10000"/>
                    <a:gd name="connsiteX22" fmla="*/ 8831 w 10000"/>
                    <a:gd name="connsiteY22" fmla="*/ 8587 h 10000"/>
                    <a:gd name="connsiteX23" fmla="*/ 8246 w 10000"/>
                    <a:gd name="connsiteY23" fmla="*/ 8732 h 10000"/>
                    <a:gd name="connsiteX24" fmla="*/ 1877 w 10000"/>
                    <a:gd name="connsiteY24" fmla="*/ 8732 h 10000"/>
                    <a:gd name="connsiteX25" fmla="*/ 1415 w 10000"/>
                    <a:gd name="connsiteY25" fmla="*/ 8841 h 10000"/>
                    <a:gd name="connsiteX26" fmla="*/ 1108 w 10000"/>
                    <a:gd name="connsiteY26" fmla="*/ 9094 h 10000"/>
                    <a:gd name="connsiteX27" fmla="*/ 862 w 10000"/>
                    <a:gd name="connsiteY27" fmla="*/ 9493 h 10000"/>
                    <a:gd name="connsiteX28" fmla="*/ 769 w 10000"/>
                    <a:gd name="connsiteY28" fmla="*/ 10000 h 10000"/>
                    <a:gd name="connsiteX29" fmla="*/ 769 w 10000"/>
                    <a:gd name="connsiteY29" fmla="*/ 10000 h 10000"/>
                    <a:gd name="connsiteX30" fmla="*/ 369 w 10000"/>
                    <a:gd name="connsiteY30" fmla="*/ 9565 h 10000"/>
                    <a:gd name="connsiteX31" fmla="*/ 92 w 10000"/>
                    <a:gd name="connsiteY31" fmla="*/ 9058 h 10000"/>
                    <a:gd name="connsiteX32" fmla="*/ 0 w 10000"/>
                    <a:gd name="connsiteY32" fmla="*/ 8442 h 10000"/>
                    <a:gd name="connsiteX33" fmla="*/ 0 w 10000"/>
                    <a:gd name="connsiteY33" fmla="*/ 2174 h 10000"/>
                    <a:gd name="connsiteX34" fmla="*/ 369 w 10000"/>
                    <a:gd name="connsiteY34" fmla="*/ 906 h 10000"/>
                    <a:gd name="connsiteX35" fmla="*/ 769 w 10000"/>
                    <a:gd name="connsiteY35" fmla="*/ 435 h 10000"/>
                    <a:gd name="connsiteX36" fmla="*/ 1262 w 10000"/>
                    <a:gd name="connsiteY36" fmla="*/ 109 h 10000"/>
                    <a:gd name="connsiteX37" fmla="*/ 1877 w 10000"/>
                    <a:gd name="connsiteY37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1354 w 10000"/>
                    <a:gd name="connsiteY5" fmla="*/ 761 h 10000"/>
                    <a:gd name="connsiteX6" fmla="*/ 954 w 10000"/>
                    <a:gd name="connsiteY6" fmla="*/ 1087 h 10000"/>
                    <a:gd name="connsiteX7" fmla="*/ 646 w 10000"/>
                    <a:gd name="connsiteY7" fmla="*/ 1558 h 10000"/>
                    <a:gd name="connsiteX8" fmla="*/ 523 w 10000"/>
                    <a:gd name="connsiteY8" fmla="*/ 2174 h 10000"/>
                    <a:gd name="connsiteX9" fmla="*/ 523 w 10000"/>
                    <a:gd name="connsiteY9" fmla="*/ 8442 h 10000"/>
                    <a:gd name="connsiteX10" fmla="*/ 523 w 10000"/>
                    <a:gd name="connsiteY10" fmla="*/ 8623 h 10000"/>
                    <a:gd name="connsiteX11" fmla="*/ 585 w 10000"/>
                    <a:gd name="connsiteY11" fmla="*/ 8841 h 10000"/>
                    <a:gd name="connsiteX12" fmla="*/ 954 w 10000"/>
                    <a:gd name="connsiteY12" fmla="*/ 8442 h 10000"/>
                    <a:gd name="connsiteX13" fmla="*/ 1385 w 10000"/>
                    <a:gd name="connsiteY13" fmla="*/ 8152 h 10000"/>
                    <a:gd name="connsiteX14" fmla="*/ 1877 w 10000"/>
                    <a:gd name="connsiteY14" fmla="*/ 8080 h 10000"/>
                    <a:gd name="connsiteX15" fmla="*/ 8246 w 10000"/>
                    <a:gd name="connsiteY15" fmla="*/ 8080 h 10000"/>
                    <a:gd name="connsiteX16" fmla="*/ 8708 w 10000"/>
                    <a:gd name="connsiteY16" fmla="*/ 7971 h 10000"/>
                    <a:gd name="connsiteX17" fmla="*/ 9108 w 10000"/>
                    <a:gd name="connsiteY17" fmla="*/ 7681 h 10000"/>
                    <a:gd name="connsiteX18" fmla="*/ 9385 w 10000"/>
                    <a:gd name="connsiteY18" fmla="*/ 7246 h 10000"/>
                    <a:gd name="connsiteX19" fmla="*/ 10000 w 10000"/>
                    <a:gd name="connsiteY19" fmla="*/ 7246 h 10000"/>
                    <a:gd name="connsiteX20" fmla="*/ 9723 w 10000"/>
                    <a:gd name="connsiteY20" fmla="*/ 7826 h 10000"/>
                    <a:gd name="connsiteX21" fmla="*/ 9323 w 10000"/>
                    <a:gd name="connsiteY21" fmla="*/ 8297 h 10000"/>
                    <a:gd name="connsiteX22" fmla="*/ 8831 w 10000"/>
                    <a:gd name="connsiteY22" fmla="*/ 8587 h 10000"/>
                    <a:gd name="connsiteX23" fmla="*/ 8246 w 10000"/>
                    <a:gd name="connsiteY23" fmla="*/ 8732 h 10000"/>
                    <a:gd name="connsiteX24" fmla="*/ 1877 w 10000"/>
                    <a:gd name="connsiteY24" fmla="*/ 8732 h 10000"/>
                    <a:gd name="connsiteX25" fmla="*/ 1415 w 10000"/>
                    <a:gd name="connsiteY25" fmla="*/ 8841 h 10000"/>
                    <a:gd name="connsiteX26" fmla="*/ 1108 w 10000"/>
                    <a:gd name="connsiteY26" fmla="*/ 9094 h 10000"/>
                    <a:gd name="connsiteX27" fmla="*/ 862 w 10000"/>
                    <a:gd name="connsiteY27" fmla="*/ 9493 h 10000"/>
                    <a:gd name="connsiteX28" fmla="*/ 769 w 10000"/>
                    <a:gd name="connsiteY28" fmla="*/ 10000 h 10000"/>
                    <a:gd name="connsiteX29" fmla="*/ 769 w 10000"/>
                    <a:gd name="connsiteY29" fmla="*/ 10000 h 10000"/>
                    <a:gd name="connsiteX30" fmla="*/ 369 w 10000"/>
                    <a:gd name="connsiteY30" fmla="*/ 9565 h 10000"/>
                    <a:gd name="connsiteX31" fmla="*/ 92 w 10000"/>
                    <a:gd name="connsiteY31" fmla="*/ 9058 h 10000"/>
                    <a:gd name="connsiteX32" fmla="*/ 0 w 10000"/>
                    <a:gd name="connsiteY32" fmla="*/ 8442 h 10000"/>
                    <a:gd name="connsiteX33" fmla="*/ 0 w 10000"/>
                    <a:gd name="connsiteY33" fmla="*/ 2174 h 10000"/>
                    <a:gd name="connsiteX34" fmla="*/ 769 w 10000"/>
                    <a:gd name="connsiteY34" fmla="*/ 435 h 10000"/>
                    <a:gd name="connsiteX35" fmla="*/ 1262 w 10000"/>
                    <a:gd name="connsiteY35" fmla="*/ 109 h 10000"/>
                    <a:gd name="connsiteX36" fmla="*/ 1877 w 10000"/>
                    <a:gd name="connsiteY36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1354 w 10000"/>
                    <a:gd name="connsiteY5" fmla="*/ 761 h 10000"/>
                    <a:gd name="connsiteX6" fmla="*/ 954 w 10000"/>
                    <a:gd name="connsiteY6" fmla="*/ 1087 h 10000"/>
                    <a:gd name="connsiteX7" fmla="*/ 646 w 10000"/>
                    <a:gd name="connsiteY7" fmla="*/ 1558 h 10000"/>
                    <a:gd name="connsiteX8" fmla="*/ 523 w 10000"/>
                    <a:gd name="connsiteY8" fmla="*/ 2174 h 10000"/>
                    <a:gd name="connsiteX9" fmla="*/ 523 w 10000"/>
                    <a:gd name="connsiteY9" fmla="*/ 8442 h 10000"/>
                    <a:gd name="connsiteX10" fmla="*/ 523 w 10000"/>
                    <a:gd name="connsiteY10" fmla="*/ 8623 h 10000"/>
                    <a:gd name="connsiteX11" fmla="*/ 585 w 10000"/>
                    <a:gd name="connsiteY11" fmla="*/ 8841 h 10000"/>
                    <a:gd name="connsiteX12" fmla="*/ 954 w 10000"/>
                    <a:gd name="connsiteY12" fmla="*/ 8442 h 10000"/>
                    <a:gd name="connsiteX13" fmla="*/ 1385 w 10000"/>
                    <a:gd name="connsiteY13" fmla="*/ 8152 h 10000"/>
                    <a:gd name="connsiteX14" fmla="*/ 1877 w 10000"/>
                    <a:gd name="connsiteY14" fmla="*/ 8080 h 10000"/>
                    <a:gd name="connsiteX15" fmla="*/ 8246 w 10000"/>
                    <a:gd name="connsiteY15" fmla="*/ 8080 h 10000"/>
                    <a:gd name="connsiteX16" fmla="*/ 8708 w 10000"/>
                    <a:gd name="connsiteY16" fmla="*/ 7971 h 10000"/>
                    <a:gd name="connsiteX17" fmla="*/ 9108 w 10000"/>
                    <a:gd name="connsiteY17" fmla="*/ 7681 h 10000"/>
                    <a:gd name="connsiteX18" fmla="*/ 9385 w 10000"/>
                    <a:gd name="connsiteY18" fmla="*/ 7246 h 10000"/>
                    <a:gd name="connsiteX19" fmla="*/ 10000 w 10000"/>
                    <a:gd name="connsiteY19" fmla="*/ 7246 h 10000"/>
                    <a:gd name="connsiteX20" fmla="*/ 9723 w 10000"/>
                    <a:gd name="connsiteY20" fmla="*/ 7826 h 10000"/>
                    <a:gd name="connsiteX21" fmla="*/ 9323 w 10000"/>
                    <a:gd name="connsiteY21" fmla="*/ 8297 h 10000"/>
                    <a:gd name="connsiteX22" fmla="*/ 8831 w 10000"/>
                    <a:gd name="connsiteY22" fmla="*/ 8587 h 10000"/>
                    <a:gd name="connsiteX23" fmla="*/ 8246 w 10000"/>
                    <a:gd name="connsiteY23" fmla="*/ 8732 h 10000"/>
                    <a:gd name="connsiteX24" fmla="*/ 1877 w 10000"/>
                    <a:gd name="connsiteY24" fmla="*/ 8732 h 10000"/>
                    <a:gd name="connsiteX25" fmla="*/ 1415 w 10000"/>
                    <a:gd name="connsiteY25" fmla="*/ 8841 h 10000"/>
                    <a:gd name="connsiteX26" fmla="*/ 1108 w 10000"/>
                    <a:gd name="connsiteY26" fmla="*/ 9094 h 10000"/>
                    <a:gd name="connsiteX27" fmla="*/ 862 w 10000"/>
                    <a:gd name="connsiteY27" fmla="*/ 9493 h 10000"/>
                    <a:gd name="connsiteX28" fmla="*/ 769 w 10000"/>
                    <a:gd name="connsiteY28" fmla="*/ 10000 h 10000"/>
                    <a:gd name="connsiteX29" fmla="*/ 769 w 10000"/>
                    <a:gd name="connsiteY29" fmla="*/ 10000 h 10000"/>
                    <a:gd name="connsiteX30" fmla="*/ 369 w 10000"/>
                    <a:gd name="connsiteY30" fmla="*/ 9565 h 10000"/>
                    <a:gd name="connsiteX31" fmla="*/ 92 w 10000"/>
                    <a:gd name="connsiteY31" fmla="*/ 9058 h 10000"/>
                    <a:gd name="connsiteX32" fmla="*/ 0 w 10000"/>
                    <a:gd name="connsiteY32" fmla="*/ 8442 h 10000"/>
                    <a:gd name="connsiteX33" fmla="*/ 0 w 10000"/>
                    <a:gd name="connsiteY33" fmla="*/ 2174 h 10000"/>
                    <a:gd name="connsiteX34" fmla="*/ 1262 w 10000"/>
                    <a:gd name="connsiteY34" fmla="*/ 109 h 10000"/>
                    <a:gd name="connsiteX35" fmla="*/ 1877 w 10000"/>
                    <a:gd name="connsiteY35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1354 w 10000"/>
                    <a:gd name="connsiteY5" fmla="*/ 761 h 10000"/>
                    <a:gd name="connsiteX6" fmla="*/ 954 w 10000"/>
                    <a:gd name="connsiteY6" fmla="*/ 1087 h 10000"/>
                    <a:gd name="connsiteX7" fmla="*/ 646 w 10000"/>
                    <a:gd name="connsiteY7" fmla="*/ 1558 h 10000"/>
                    <a:gd name="connsiteX8" fmla="*/ 523 w 10000"/>
                    <a:gd name="connsiteY8" fmla="*/ 2174 h 10000"/>
                    <a:gd name="connsiteX9" fmla="*/ 523 w 10000"/>
                    <a:gd name="connsiteY9" fmla="*/ 8442 h 10000"/>
                    <a:gd name="connsiteX10" fmla="*/ 523 w 10000"/>
                    <a:gd name="connsiteY10" fmla="*/ 8623 h 10000"/>
                    <a:gd name="connsiteX11" fmla="*/ 585 w 10000"/>
                    <a:gd name="connsiteY11" fmla="*/ 8841 h 10000"/>
                    <a:gd name="connsiteX12" fmla="*/ 954 w 10000"/>
                    <a:gd name="connsiteY12" fmla="*/ 8442 h 10000"/>
                    <a:gd name="connsiteX13" fmla="*/ 1385 w 10000"/>
                    <a:gd name="connsiteY13" fmla="*/ 8152 h 10000"/>
                    <a:gd name="connsiteX14" fmla="*/ 1877 w 10000"/>
                    <a:gd name="connsiteY14" fmla="*/ 8080 h 10000"/>
                    <a:gd name="connsiteX15" fmla="*/ 8246 w 10000"/>
                    <a:gd name="connsiteY15" fmla="*/ 8080 h 10000"/>
                    <a:gd name="connsiteX16" fmla="*/ 8708 w 10000"/>
                    <a:gd name="connsiteY16" fmla="*/ 7971 h 10000"/>
                    <a:gd name="connsiteX17" fmla="*/ 9108 w 10000"/>
                    <a:gd name="connsiteY17" fmla="*/ 7681 h 10000"/>
                    <a:gd name="connsiteX18" fmla="*/ 9385 w 10000"/>
                    <a:gd name="connsiteY18" fmla="*/ 7246 h 10000"/>
                    <a:gd name="connsiteX19" fmla="*/ 10000 w 10000"/>
                    <a:gd name="connsiteY19" fmla="*/ 7246 h 10000"/>
                    <a:gd name="connsiteX20" fmla="*/ 9723 w 10000"/>
                    <a:gd name="connsiteY20" fmla="*/ 7826 h 10000"/>
                    <a:gd name="connsiteX21" fmla="*/ 9323 w 10000"/>
                    <a:gd name="connsiteY21" fmla="*/ 8297 h 10000"/>
                    <a:gd name="connsiteX22" fmla="*/ 8831 w 10000"/>
                    <a:gd name="connsiteY22" fmla="*/ 8587 h 10000"/>
                    <a:gd name="connsiteX23" fmla="*/ 8246 w 10000"/>
                    <a:gd name="connsiteY23" fmla="*/ 8732 h 10000"/>
                    <a:gd name="connsiteX24" fmla="*/ 1877 w 10000"/>
                    <a:gd name="connsiteY24" fmla="*/ 8732 h 10000"/>
                    <a:gd name="connsiteX25" fmla="*/ 1415 w 10000"/>
                    <a:gd name="connsiteY25" fmla="*/ 8841 h 10000"/>
                    <a:gd name="connsiteX26" fmla="*/ 1108 w 10000"/>
                    <a:gd name="connsiteY26" fmla="*/ 9094 h 10000"/>
                    <a:gd name="connsiteX27" fmla="*/ 862 w 10000"/>
                    <a:gd name="connsiteY27" fmla="*/ 9493 h 10000"/>
                    <a:gd name="connsiteX28" fmla="*/ 769 w 10000"/>
                    <a:gd name="connsiteY28" fmla="*/ 10000 h 10000"/>
                    <a:gd name="connsiteX29" fmla="*/ 769 w 10000"/>
                    <a:gd name="connsiteY29" fmla="*/ 10000 h 10000"/>
                    <a:gd name="connsiteX30" fmla="*/ 369 w 10000"/>
                    <a:gd name="connsiteY30" fmla="*/ 9565 h 10000"/>
                    <a:gd name="connsiteX31" fmla="*/ 92 w 10000"/>
                    <a:gd name="connsiteY31" fmla="*/ 9058 h 10000"/>
                    <a:gd name="connsiteX32" fmla="*/ 0 w 10000"/>
                    <a:gd name="connsiteY32" fmla="*/ 8442 h 10000"/>
                    <a:gd name="connsiteX33" fmla="*/ 0 w 10000"/>
                    <a:gd name="connsiteY33" fmla="*/ 2174 h 10000"/>
                    <a:gd name="connsiteX34" fmla="*/ 1877 w 10000"/>
                    <a:gd name="connsiteY34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1354 w 10000"/>
                    <a:gd name="connsiteY5" fmla="*/ 761 h 10000"/>
                    <a:gd name="connsiteX6" fmla="*/ 954 w 10000"/>
                    <a:gd name="connsiteY6" fmla="*/ 1087 h 10000"/>
                    <a:gd name="connsiteX7" fmla="*/ 646 w 10000"/>
                    <a:gd name="connsiteY7" fmla="*/ 1558 h 10000"/>
                    <a:gd name="connsiteX8" fmla="*/ 523 w 10000"/>
                    <a:gd name="connsiteY8" fmla="*/ 2174 h 10000"/>
                    <a:gd name="connsiteX9" fmla="*/ 523 w 10000"/>
                    <a:gd name="connsiteY9" fmla="*/ 8442 h 10000"/>
                    <a:gd name="connsiteX10" fmla="*/ 523 w 10000"/>
                    <a:gd name="connsiteY10" fmla="*/ 8623 h 10000"/>
                    <a:gd name="connsiteX11" fmla="*/ 585 w 10000"/>
                    <a:gd name="connsiteY11" fmla="*/ 8841 h 10000"/>
                    <a:gd name="connsiteX12" fmla="*/ 954 w 10000"/>
                    <a:gd name="connsiteY12" fmla="*/ 8442 h 10000"/>
                    <a:gd name="connsiteX13" fmla="*/ 1385 w 10000"/>
                    <a:gd name="connsiteY13" fmla="*/ 8152 h 10000"/>
                    <a:gd name="connsiteX14" fmla="*/ 1877 w 10000"/>
                    <a:gd name="connsiteY14" fmla="*/ 8080 h 10000"/>
                    <a:gd name="connsiteX15" fmla="*/ 8246 w 10000"/>
                    <a:gd name="connsiteY15" fmla="*/ 8080 h 10000"/>
                    <a:gd name="connsiteX16" fmla="*/ 8708 w 10000"/>
                    <a:gd name="connsiteY16" fmla="*/ 7971 h 10000"/>
                    <a:gd name="connsiteX17" fmla="*/ 9108 w 10000"/>
                    <a:gd name="connsiteY17" fmla="*/ 7681 h 10000"/>
                    <a:gd name="connsiteX18" fmla="*/ 9385 w 10000"/>
                    <a:gd name="connsiteY18" fmla="*/ 7246 h 10000"/>
                    <a:gd name="connsiteX19" fmla="*/ 10000 w 10000"/>
                    <a:gd name="connsiteY19" fmla="*/ 7246 h 10000"/>
                    <a:gd name="connsiteX20" fmla="*/ 9723 w 10000"/>
                    <a:gd name="connsiteY20" fmla="*/ 7826 h 10000"/>
                    <a:gd name="connsiteX21" fmla="*/ 9323 w 10000"/>
                    <a:gd name="connsiteY21" fmla="*/ 8297 h 10000"/>
                    <a:gd name="connsiteX22" fmla="*/ 8831 w 10000"/>
                    <a:gd name="connsiteY22" fmla="*/ 8587 h 10000"/>
                    <a:gd name="connsiteX23" fmla="*/ 8246 w 10000"/>
                    <a:gd name="connsiteY23" fmla="*/ 8732 h 10000"/>
                    <a:gd name="connsiteX24" fmla="*/ 1877 w 10000"/>
                    <a:gd name="connsiteY24" fmla="*/ 8732 h 10000"/>
                    <a:gd name="connsiteX25" fmla="*/ 1415 w 10000"/>
                    <a:gd name="connsiteY25" fmla="*/ 8841 h 10000"/>
                    <a:gd name="connsiteX26" fmla="*/ 1108 w 10000"/>
                    <a:gd name="connsiteY26" fmla="*/ 9094 h 10000"/>
                    <a:gd name="connsiteX27" fmla="*/ 862 w 10000"/>
                    <a:gd name="connsiteY27" fmla="*/ 9493 h 10000"/>
                    <a:gd name="connsiteX28" fmla="*/ 769 w 10000"/>
                    <a:gd name="connsiteY28" fmla="*/ 10000 h 10000"/>
                    <a:gd name="connsiteX29" fmla="*/ 769 w 10000"/>
                    <a:gd name="connsiteY29" fmla="*/ 10000 h 10000"/>
                    <a:gd name="connsiteX30" fmla="*/ 369 w 10000"/>
                    <a:gd name="connsiteY30" fmla="*/ 9565 h 10000"/>
                    <a:gd name="connsiteX31" fmla="*/ 92 w 10000"/>
                    <a:gd name="connsiteY31" fmla="*/ 9058 h 10000"/>
                    <a:gd name="connsiteX32" fmla="*/ 0 w 10000"/>
                    <a:gd name="connsiteY32" fmla="*/ 8442 h 10000"/>
                    <a:gd name="connsiteX33" fmla="*/ 0 w 10000"/>
                    <a:gd name="connsiteY33" fmla="*/ 2174 h 10000"/>
                    <a:gd name="connsiteX34" fmla="*/ 1877 w 10000"/>
                    <a:gd name="connsiteY34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1354 w 10000"/>
                    <a:gd name="connsiteY5" fmla="*/ 761 h 10000"/>
                    <a:gd name="connsiteX6" fmla="*/ 954 w 10000"/>
                    <a:gd name="connsiteY6" fmla="*/ 1087 h 10000"/>
                    <a:gd name="connsiteX7" fmla="*/ 646 w 10000"/>
                    <a:gd name="connsiteY7" fmla="*/ 1558 h 10000"/>
                    <a:gd name="connsiteX8" fmla="*/ 523 w 10000"/>
                    <a:gd name="connsiteY8" fmla="*/ 2174 h 10000"/>
                    <a:gd name="connsiteX9" fmla="*/ 523 w 10000"/>
                    <a:gd name="connsiteY9" fmla="*/ 8442 h 10000"/>
                    <a:gd name="connsiteX10" fmla="*/ 523 w 10000"/>
                    <a:gd name="connsiteY10" fmla="*/ 8623 h 10000"/>
                    <a:gd name="connsiteX11" fmla="*/ 585 w 10000"/>
                    <a:gd name="connsiteY11" fmla="*/ 8841 h 10000"/>
                    <a:gd name="connsiteX12" fmla="*/ 954 w 10000"/>
                    <a:gd name="connsiteY12" fmla="*/ 8442 h 10000"/>
                    <a:gd name="connsiteX13" fmla="*/ 1385 w 10000"/>
                    <a:gd name="connsiteY13" fmla="*/ 8152 h 10000"/>
                    <a:gd name="connsiteX14" fmla="*/ 1877 w 10000"/>
                    <a:gd name="connsiteY14" fmla="*/ 8080 h 10000"/>
                    <a:gd name="connsiteX15" fmla="*/ 8246 w 10000"/>
                    <a:gd name="connsiteY15" fmla="*/ 8080 h 10000"/>
                    <a:gd name="connsiteX16" fmla="*/ 8708 w 10000"/>
                    <a:gd name="connsiteY16" fmla="*/ 7971 h 10000"/>
                    <a:gd name="connsiteX17" fmla="*/ 9108 w 10000"/>
                    <a:gd name="connsiteY17" fmla="*/ 7681 h 10000"/>
                    <a:gd name="connsiteX18" fmla="*/ 9385 w 10000"/>
                    <a:gd name="connsiteY18" fmla="*/ 7246 h 10000"/>
                    <a:gd name="connsiteX19" fmla="*/ 10000 w 10000"/>
                    <a:gd name="connsiteY19" fmla="*/ 7246 h 10000"/>
                    <a:gd name="connsiteX20" fmla="*/ 9723 w 10000"/>
                    <a:gd name="connsiteY20" fmla="*/ 7826 h 10000"/>
                    <a:gd name="connsiteX21" fmla="*/ 9323 w 10000"/>
                    <a:gd name="connsiteY21" fmla="*/ 8297 h 10000"/>
                    <a:gd name="connsiteX22" fmla="*/ 8831 w 10000"/>
                    <a:gd name="connsiteY22" fmla="*/ 8587 h 10000"/>
                    <a:gd name="connsiteX23" fmla="*/ 8246 w 10000"/>
                    <a:gd name="connsiteY23" fmla="*/ 8732 h 10000"/>
                    <a:gd name="connsiteX24" fmla="*/ 1877 w 10000"/>
                    <a:gd name="connsiteY24" fmla="*/ 8732 h 10000"/>
                    <a:gd name="connsiteX25" fmla="*/ 1415 w 10000"/>
                    <a:gd name="connsiteY25" fmla="*/ 8841 h 10000"/>
                    <a:gd name="connsiteX26" fmla="*/ 1108 w 10000"/>
                    <a:gd name="connsiteY26" fmla="*/ 9094 h 10000"/>
                    <a:gd name="connsiteX27" fmla="*/ 862 w 10000"/>
                    <a:gd name="connsiteY27" fmla="*/ 9493 h 10000"/>
                    <a:gd name="connsiteX28" fmla="*/ 769 w 10000"/>
                    <a:gd name="connsiteY28" fmla="*/ 10000 h 10000"/>
                    <a:gd name="connsiteX29" fmla="*/ 769 w 10000"/>
                    <a:gd name="connsiteY29" fmla="*/ 10000 h 10000"/>
                    <a:gd name="connsiteX30" fmla="*/ 369 w 10000"/>
                    <a:gd name="connsiteY30" fmla="*/ 9565 h 10000"/>
                    <a:gd name="connsiteX31" fmla="*/ 92 w 10000"/>
                    <a:gd name="connsiteY31" fmla="*/ 9058 h 10000"/>
                    <a:gd name="connsiteX32" fmla="*/ 0 w 10000"/>
                    <a:gd name="connsiteY32" fmla="*/ 8442 h 10000"/>
                    <a:gd name="connsiteX33" fmla="*/ 0 w 10000"/>
                    <a:gd name="connsiteY33" fmla="*/ 2174 h 10000"/>
                    <a:gd name="connsiteX34" fmla="*/ 1877 w 10000"/>
                    <a:gd name="connsiteY34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1354 w 10000"/>
                    <a:gd name="connsiteY5" fmla="*/ 761 h 10000"/>
                    <a:gd name="connsiteX6" fmla="*/ 954 w 10000"/>
                    <a:gd name="connsiteY6" fmla="*/ 1087 h 10000"/>
                    <a:gd name="connsiteX7" fmla="*/ 523 w 10000"/>
                    <a:gd name="connsiteY7" fmla="*/ 2174 h 10000"/>
                    <a:gd name="connsiteX8" fmla="*/ 523 w 10000"/>
                    <a:gd name="connsiteY8" fmla="*/ 8442 h 10000"/>
                    <a:gd name="connsiteX9" fmla="*/ 523 w 10000"/>
                    <a:gd name="connsiteY9" fmla="*/ 8623 h 10000"/>
                    <a:gd name="connsiteX10" fmla="*/ 585 w 10000"/>
                    <a:gd name="connsiteY10" fmla="*/ 8841 h 10000"/>
                    <a:gd name="connsiteX11" fmla="*/ 954 w 10000"/>
                    <a:gd name="connsiteY11" fmla="*/ 8442 h 10000"/>
                    <a:gd name="connsiteX12" fmla="*/ 1385 w 10000"/>
                    <a:gd name="connsiteY12" fmla="*/ 8152 h 10000"/>
                    <a:gd name="connsiteX13" fmla="*/ 1877 w 10000"/>
                    <a:gd name="connsiteY13" fmla="*/ 8080 h 10000"/>
                    <a:gd name="connsiteX14" fmla="*/ 8246 w 10000"/>
                    <a:gd name="connsiteY14" fmla="*/ 8080 h 10000"/>
                    <a:gd name="connsiteX15" fmla="*/ 8708 w 10000"/>
                    <a:gd name="connsiteY15" fmla="*/ 7971 h 10000"/>
                    <a:gd name="connsiteX16" fmla="*/ 9108 w 10000"/>
                    <a:gd name="connsiteY16" fmla="*/ 7681 h 10000"/>
                    <a:gd name="connsiteX17" fmla="*/ 9385 w 10000"/>
                    <a:gd name="connsiteY17" fmla="*/ 7246 h 10000"/>
                    <a:gd name="connsiteX18" fmla="*/ 10000 w 10000"/>
                    <a:gd name="connsiteY18" fmla="*/ 7246 h 10000"/>
                    <a:gd name="connsiteX19" fmla="*/ 9723 w 10000"/>
                    <a:gd name="connsiteY19" fmla="*/ 7826 h 10000"/>
                    <a:gd name="connsiteX20" fmla="*/ 9323 w 10000"/>
                    <a:gd name="connsiteY20" fmla="*/ 8297 h 10000"/>
                    <a:gd name="connsiteX21" fmla="*/ 8831 w 10000"/>
                    <a:gd name="connsiteY21" fmla="*/ 8587 h 10000"/>
                    <a:gd name="connsiteX22" fmla="*/ 8246 w 10000"/>
                    <a:gd name="connsiteY22" fmla="*/ 8732 h 10000"/>
                    <a:gd name="connsiteX23" fmla="*/ 1877 w 10000"/>
                    <a:gd name="connsiteY23" fmla="*/ 8732 h 10000"/>
                    <a:gd name="connsiteX24" fmla="*/ 1415 w 10000"/>
                    <a:gd name="connsiteY24" fmla="*/ 8841 h 10000"/>
                    <a:gd name="connsiteX25" fmla="*/ 1108 w 10000"/>
                    <a:gd name="connsiteY25" fmla="*/ 9094 h 10000"/>
                    <a:gd name="connsiteX26" fmla="*/ 862 w 10000"/>
                    <a:gd name="connsiteY26" fmla="*/ 9493 h 10000"/>
                    <a:gd name="connsiteX27" fmla="*/ 769 w 10000"/>
                    <a:gd name="connsiteY27" fmla="*/ 10000 h 10000"/>
                    <a:gd name="connsiteX28" fmla="*/ 769 w 10000"/>
                    <a:gd name="connsiteY28" fmla="*/ 10000 h 10000"/>
                    <a:gd name="connsiteX29" fmla="*/ 369 w 10000"/>
                    <a:gd name="connsiteY29" fmla="*/ 9565 h 10000"/>
                    <a:gd name="connsiteX30" fmla="*/ 92 w 10000"/>
                    <a:gd name="connsiteY30" fmla="*/ 9058 h 10000"/>
                    <a:gd name="connsiteX31" fmla="*/ 0 w 10000"/>
                    <a:gd name="connsiteY31" fmla="*/ 8442 h 10000"/>
                    <a:gd name="connsiteX32" fmla="*/ 0 w 10000"/>
                    <a:gd name="connsiteY32" fmla="*/ 2174 h 10000"/>
                    <a:gd name="connsiteX33" fmla="*/ 1877 w 10000"/>
                    <a:gd name="connsiteY33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1354 w 10000"/>
                    <a:gd name="connsiteY5" fmla="*/ 761 h 10000"/>
                    <a:gd name="connsiteX6" fmla="*/ 523 w 10000"/>
                    <a:gd name="connsiteY6" fmla="*/ 2174 h 10000"/>
                    <a:gd name="connsiteX7" fmla="*/ 523 w 10000"/>
                    <a:gd name="connsiteY7" fmla="*/ 8442 h 10000"/>
                    <a:gd name="connsiteX8" fmla="*/ 523 w 10000"/>
                    <a:gd name="connsiteY8" fmla="*/ 8623 h 10000"/>
                    <a:gd name="connsiteX9" fmla="*/ 585 w 10000"/>
                    <a:gd name="connsiteY9" fmla="*/ 8841 h 10000"/>
                    <a:gd name="connsiteX10" fmla="*/ 954 w 10000"/>
                    <a:gd name="connsiteY10" fmla="*/ 8442 h 10000"/>
                    <a:gd name="connsiteX11" fmla="*/ 1385 w 10000"/>
                    <a:gd name="connsiteY11" fmla="*/ 8152 h 10000"/>
                    <a:gd name="connsiteX12" fmla="*/ 1877 w 10000"/>
                    <a:gd name="connsiteY12" fmla="*/ 8080 h 10000"/>
                    <a:gd name="connsiteX13" fmla="*/ 8246 w 10000"/>
                    <a:gd name="connsiteY13" fmla="*/ 8080 h 10000"/>
                    <a:gd name="connsiteX14" fmla="*/ 8708 w 10000"/>
                    <a:gd name="connsiteY14" fmla="*/ 7971 h 10000"/>
                    <a:gd name="connsiteX15" fmla="*/ 9108 w 10000"/>
                    <a:gd name="connsiteY15" fmla="*/ 7681 h 10000"/>
                    <a:gd name="connsiteX16" fmla="*/ 9385 w 10000"/>
                    <a:gd name="connsiteY16" fmla="*/ 7246 h 10000"/>
                    <a:gd name="connsiteX17" fmla="*/ 10000 w 10000"/>
                    <a:gd name="connsiteY17" fmla="*/ 7246 h 10000"/>
                    <a:gd name="connsiteX18" fmla="*/ 9723 w 10000"/>
                    <a:gd name="connsiteY18" fmla="*/ 7826 h 10000"/>
                    <a:gd name="connsiteX19" fmla="*/ 9323 w 10000"/>
                    <a:gd name="connsiteY19" fmla="*/ 8297 h 10000"/>
                    <a:gd name="connsiteX20" fmla="*/ 8831 w 10000"/>
                    <a:gd name="connsiteY20" fmla="*/ 8587 h 10000"/>
                    <a:gd name="connsiteX21" fmla="*/ 8246 w 10000"/>
                    <a:gd name="connsiteY21" fmla="*/ 8732 h 10000"/>
                    <a:gd name="connsiteX22" fmla="*/ 1877 w 10000"/>
                    <a:gd name="connsiteY22" fmla="*/ 8732 h 10000"/>
                    <a:gd name="connsiteX23" fmla="*/ 1415 w 10000"/>
                    <a:gd name="connsiteY23" fmla="*/ 8841 h 10000"/>
                    <a:gd name="connsiteX24" fmla="*/ 1108 w 10000"/>
                    <a:gd name="connsiteY24" fmla="*/ 9094 h 10000"/>
                    <a:gd name="connsiteX25" fmla="*/ 862 w 10000"/>
                    <a:gd name="connsiteY25" fmla="*/ 9493 h 10000"/>
                    <a:gd name="connsiteX26" fmla="*/ 769 w 10000"/>
                    <a:gd name="connsiteY26" fmla="*/ 10000 h 10000"/>
                    <a:gd name="connsiteX27" fmla="*/ 769 w 10000"/>
                    <a:gd name="connsiteY27" fmla="*/ 10000 h 10000"/>
                    <a:gd name="connsiteX28" fmla="*/ 369 w 10000"/>
                    <a:gd name="connsiteY28" fmla="*/ 9565 h 10000"/>
                    <a:gd name="connsiteX29" fmla="*/ 92 w 10000"/>
                    <a:gd name="connsiteY29" fmla="*/ 9058 h 10000"/>
                    <a:gd name="connsiteX30" fmla="*/ 0 w 10000"/>
                    <a:gd name="connsiteY30" fmla="*/ 8442 h 10000"/>
                    <a:gd name="connsiteX31" fmla="*/ 0 w 10000"/>
                    <a:gd name="connsiteY31" fmla="*/ 2174 h 10000"/>
                    <a:gd name="connsiteX32" fmla="*/ 1877 w 10000"/>
                    <a:gd name="connsiteY32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8708 w 10000"/>
                    <a:gd name="connsiteY13" fmla="*/ 7971 h 10000"/>
                    <a:gd name="connsiteX14" fmla="*/ 9108 w 10000"/>
                    <a:gd name="connsiteY14" fmla="*/ 7681 h 10000"/>
                    <a:gd name="connsiteX15" fmla="*/ 9385 w 10000"/>
                    <a:gd name="connsiteY15" fmla="*/ 7246 h 10000"/>
                    <a:gd name="connsiteX16" fmla="*/ 10000 w 10000"/>
                    <a:gd name="connsiteY16" fmla="*/ 7246 h 10000"/>
                    <a:gd name="connsiteX17" fmla="*/ 9723 w 10000"/>
                    <a:gd name="connsiteY17" fmla="*/ 7826 h 10000"/>
                    <a:gd name="connsiteX18" fmla="*/ 9323 w 10000"/>
                    <a:gd name="connsiteY18" fmla="*/ 8297 h 10000"/>
                    <a:gd name="connsiteX19" fmla="*/ 8831 w 10000"/>
                    <a:gd name="connsiteY19" fmla="*/ 8587 h 10000"/>
                    <a:gd name="connsiteX20" fmla="*/ 8246 w 10000"/>
                    <a:gd name="connsiteY20" fmla="*/ 8732 h 10000"/>
                    <a:gd name="connsiteX21" fmla="*/ 1877 w 10000"/>
                    <a:gd name="connsiteY21" fmla="*/ 8732 h 10000"/>
                    <a:gd name="connsiteX22" fmla="*/ 1415 w 10000"/>
                    <a:gd name="connsiteY22" fmla="*/ 8841 h 10000"/>
                    <a:gd name="connsiteX23" fmla="*/ 1108 w 10000"/>
                    <a:gd name="connsiteY23" fmla="*/ 9094 h 10000"/>
                    <a:gd name="connsiteX24" fmla="*/ 862 w 10000"/>
                    <a:gd name="connsiteY24" fmla="*/ 9493 h 10000"/>
                    <a:gd name="connsiteX25" fmla="*/ 769 w 10000"/>
                    <a:gd name="connsiteY25" fmla="*/ 10000 h 10000"/>
                    <a:gd name="connsiteX26" fmla="*/ 769 w 10000"/>
                    <a:gd name="connsiteY26" fmla="*/ 10000 h 10000"/>
                    <a:gd name="connsiteX27" fmla="*/ 369 w 10000"/>
                    <a:gd name="connsiteY27" fmla="*/ 9565 h 10000"/>
                    <a:gd name="connsiteX28" fmla="*/ 92 w 10000"/>
                    <a:gd name="connsiteY28" fmla="*/ 9058 h 10000"/>
                    <a:gd name="connsiteX29" fmla="*/ 0 w 10000"/>
                    <a:gd name="connsiteY29" fmla="*/ 8442 h 10000"/>
                    <a:gd name="connsiteX30" fmla="*/ 0 w 10000"/>
                    <a:gd name="connsiteY30" fmla="*/ 2174 h 10000"/>
                    <a:gd name="connsiteX31" fmla="*/ 1877 w 10000"/>
                    <a:gd name="connsiteY31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8708 w 10000"/>
                    <a:gd name="connsiteY13" fmla="*/ 7971 h 10000"/>
                    <a:gd name="connsiteX14" fmla="*/ 9108 w 10000"/>
                    <a:gd name="connsiteY14" fmla="*/ 7681 h 10000"/>
                    <a:gd name="connsiteX15" fmla="*/ 9385 w 10000"/>
                    <a:gd name="connsiteY15" fmla="*/ 7246 h 10000"/>
                    <a:gd name="connsiteX16" fmla="*/ 10000 w 10000"/>
                    <a:gd name="connsiteY16" fmla="*/ 7246 h 10000"/>
                    <a:gd name="connsiteX17" fmla="*/ 9723 w 10000"/>
                    <a:gd name="connsiteY17" fmla="*/ 7826 h 10000"/>
                    <a:gd name="connsiteX18" fmla="*/ 9323 w 10000"/>
                    <a:gd name="connsiteY18" fmla="*/ 8297 h 10000"/>
                    <a:gd name="connsiteX19" fmla="*/ 8831 w 10000"/>
                    <a:gd name="connsiteY19" fmla="*/ 8587 h 10000"/>
                    <a:gd name="connsiteX20" fmla="*/ 8246 w 10000"/>
                    <a:gd name="connsiteY20" fmla="*/ 8732 h 10000"/>
                    <a:gd name="connsiteX21" fmla="*/ 1877 w 10000"/>
                    <a:gd name="connsiteY21" fmla="*/ 8732 h 10000"/>
                    <a:gd name="connsiteX22" fmla="*/ 1415 w 10000"/>
                    <a:gd name="connsiteY22" fmla="*/ 8841 h 10000"/>
                    <a:gd name="connsiteX23" fmla="*/ 1108 w 10000"/>
                    <a:gd name="connsiteY23" fmla="*/ 9094 h 10000"/>
                    <a:gd name="connsiteX24" fmla="*/ 862 w 10000"/>
                    <a:gd name="connsiteY24" fmla="*/ 9493 h 10000"/>
                    <a:gd name="connsiteX25" fmla="*/ 769 w 10000"/>
                    <a:gd name="connsiteY25" fmla="*/ 10000 h 10000"/>
                    <a:gd name="connsiteX26" fmla="*/ 769 w 10000"/>
                    <a:gd name="connsiteY26" fmla="*/ 10000 h 10000"/>
                    <a:gd name="connsiteX27" fmla="*/ 369 w 10000"/>
                    <a:gd name="connsiteY27" fmla="*/ 9565 h 10000"/>
                    <a:gd name="connsiteX28" fmla="*/ 92 w 10000"/>
                    <a:gd name="connsiteY28" fmla="*/ 9058 h 10000"/>
                    <a:gd name="connsiteX29" fmla="*/ 0 w 10000"/>
                    <a:gd name="connsiteY29" fmla="*/ 8442 h 10000"/>
                    <a:gd name="connsiteX30" fmla="*/ 0 w 10000"/>
                    <a:gd name="connsiteY30" fmla="*/ 2174 h 10000"/>
                    <a:gd name="connsiteX31" fmla="*/ 1877 w 10000"/>
                    <a:gd name="connsiteY31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8708 w 10000"/>
                    <a:gd name="connsiteY13" fmla="*/ 7971 h 10000"/>
                    <a:gd name="connsiteX14" fmla="*/ 9108 w 10000"/>
                    <a:gd name="connsiteY14" fmla="*/ 7681 h 10000"/>
                    <a:gd name="connsiteX15" fmla="*/ 9385 w 10000"/>
                    <a:gd name="connsiteY15" fmla="*/ 7246 h 10000"/>
                    <a:gd name="connsiteX16" fmla="*/ 10000 w 10000"/>
                    <a:gd name="connsiteY16" fmla="*/ 7246 h 10000"/>
                    <a:gd name="connsiteX17" fmla="*/ 9723 w 10000"/>
                    <a:gd name="connsiteY17" fmla="*/ 7826 h 10000"/>
                    <a:gd name="connsiteX18" fmla="*/ 9323 w 10000"/>
                    <a:gd name="connsiteY18" fmla="*/ 8297 h 10000"/>
                    <a:gd name="connsiteX19" fmla="*/ 8831 w 10000"/>
                    <a:gd name="connsiteY19" fmla="*/ 8587 h 10000"/>
                    <a:gd name="connsiteX20" fmla="*/ 8246 w 10000"/>
                    <a:gd name="connsiteY20" fmla="*/ 8732 h 10000"/>
                    <a:gd name="connsiteX21" fmla="*/ 1877 w 10000"/>
                    <a:gd name="connsiteY21" fmla="*/ 8732 h 10000"/>
                    <a:gd name="connsiteX22" fmla="*/ 1415 w 10000"/>
                    <a:gd name="connsiteY22" fmla="*/ 8841 h 10000"/>
                    <a:gd name="connsiteX23" fmla="*/ 1108 w 10000"/>
                    <a:gd name="connsiteY23" fmla="*/ 9094 h 10000"/>
                    <a:gd name="connsiteX24" fmla="*/ 862 w 10000"/>
                    <a:gd name="connsiteY24" fmla="*/ 9493 h 10000"/>
                    <a:gd name="connsiteX25" fmla="*/ 769 w 10000"/>
                    <a:gd name="connsiteY25" fmla="*/ 10000 h 10000"/>
                    <a:gd name="connsiteX26" fmla="*/ 769 w 10000"/>
                    <a:gd name="connsiteY26" fmla="*/ 10000 h 10000"/>
                    <a:gd name="connsiteX27" fmla="*/ 369 w 10000"/>
                    <a:gd name="connsiteY27" fmla="*/ 9565 h 10000"/>
                    <a:gd name="connsiteX28" fmla="*/ 92 w 10000"/>
                    <a:gd name="connsiteY28" fmla="*/ 9058 h 10000"/>
                    <a:gd name="connsiteX29" fmla="*/ 0 w 10000"/>
                    <a:gd name="connsiteY29" fmla="*/ 8442 h 10000"/>
                    <a:gd name="connsiteX30" fmla="*/ 0 w 10000"/>
                    <a:gd name="connsiteY30" fmla="*/ 2174 h 10000"/>
                    <a:gd name="connsiteX31" fmla="*/ 1877 w 10000"/>
                    <a:gd name="connsiteY31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108 w 10000"/>
                    <a:gd name="connsiteY13" fmla="*/ 7681 h 10000"/>
                    <a:gd name="connsiteX14" fmla="*/ 9385 w 10000"/>
                    <a:gd name="connsiteY14" fmla="*/ 7246 h 10000"/>
                    <a:gd name="connsiteX15" fmla="*/ 10000 w 10000"/>
                    <a:gd name="connsiteY15" fmla="*/ 7246 h 10000"/>
                    <a:gd name="connsiteX16" fmla="*/ 9723 w 10000"/>
                    <a:gd name="connsiteY16" fmla="*/ 7826 h 10000"/>
                    <a:gd name="connsiteX17" fmla="*/ 9323 w 10000"/>
                    <a:gd name="connsiteY17" fmla="*/ 8297 h 10000"/>
                    <a:gd name="connsiteX18" fmla="*/ 8831 w 10000"/>
                    <a:gd name="connsiteY18" fmla="*/ 8587 h 10000"/>
                    <a:gd name="connsiteX19" fmla="*/ 8246 w 10000"/>
                    <a:gd name="connsiteY19" fmla="*/ 8732 h 10000"/>
                    <a:gd name="connsiteX20" fmla="*/ 1877 w 10000"/>
                    <a:gd name="connsiteY20" fmla="*/ 8732 h 10000"/>
                    <a:gd name="connsiteX21" fmla="*/ 1415 w 10000"/>
                    <a:gd name="connsiteY21" fmla="*/ 8841 h 10000"/>
                    <a:gd name="connsiteX22" fmla="*/ 1108 w 10000"/>
                    <a:gd name="connsiteY22" fmla="*/ 9094 h 10000"/>
                    <a:gd name="connsiteX23" fmla="*/ 862 w 10000"/>
                    <a:gd name="connsiteY23" fmla="*/ 9493 h 10000"/>
                    <a:gd name="connsiteX24" fmla="*/ 769 w 10000"/>
                    <a:gd name="connsiteY24" fmla="*/ 10000 h 10000"/>
                    <a:gd name="connsiteX25" fmla="*/ 769 w 10000"/>
                    <a:gd name="connsiteY25" fmla="*/ 10000 h 10000"/>
                    <a:gd name="connsiteX26" fmla="*/ 369 w 10000"/>
                    <a:gd name="connsiteY26" fmla="*/ 9565 h 10000"/>
                    <a:gd name="connsiteX27" fmla="*/ 92 w 10000"/>
                    <a:gd name="connsiteY27" fmla="*/ 9058 h 10000"/>
                    <a:gd name="connsiteX28" fmla="*/ 0 w 10000"/>
                    <a:gd name="connsiteY28" fmla="*/ 8442 h 10000"/>
                    <a:gd name="connsiteX29" fmla="*/ 0 w 10000"/>
                    <a:gd name="connsiteY29" fmla="*/ 2174 h 10000"/>
                    <a:gd name="connsiteX30" fmla="*/ 1877 w 10000"/>
                    <a:gd name="connsiteY30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9723 w 10000"/>
                    <a:gd name="connsiteY15" fmla="*/ 7826 h 10000"/>
                    <a:gd name="connsiteX16" fmla="*/ 9323 w 10000"/>
                    <a:gd name="connsiteY16" fmla="*/ 8297 h 10000"/>
                    <a:gd name="connsiteX17" fmla="*/ 8831 w 10000"/>
                    <a:gd name="connsiteY17" fmla="*/ 8587 h 10000"/>
                    <a:gd name="connsiteX18" fmla="*/ 8246 w 10000"/>
                    <a:gd name="connsiteY18" fmla="*/ 8732 h 10000"/>
                    <a:gd name="connsiteX19" fmla="*/ 1877 w 10000"/>
                    <a:gd name="connsiteY19" fmla="*/ 8732 h 10000"/>
                    <a:gd name="connsiteX20" fmla="*/ 1415 w 10000"/>
                    <a:gd name="connsiteY20" fmla="*/ 8841 h 10000"/>
                    <a:gd name="connsiteX21" fmla="*/ 1108 w 10000"/>
                    <a:gd name="connsiteY21" fmla="*/ 9094 h 10000"/>
                    <a:gd name="connsiteX22" fmla="*/ 862 w 10000"/>
                    <a:gd name="connsiteY22" fmla="*/ 9493 h 10000"/>
                    <a:gd name="connsiteX23" fmla="*/ 769 w 10000"/>
                    <a:gd name="connsiteY23" fmla="*/ 10000 h 10000"/>
                    <a:gd name="connsiteX24" fmla="*/ 769 w 10000"/>
                    <a:gd name="connsiteY24" fmla="*/ 10000 h 10000"/>
                    <a:gd name="connsiteX25" fmla="*/ 369 w 10000"/>
                    <a:gd name="connsiteY25" fmla="*/ 9565 h 10000"/>
                    <a:gd name="connsiteX26" fmla="*/ 92 w 10000"/>
                    <a:gd name="connsiteY26" fmla="*/ 9058 h 10000"/>
                    <a:gd name="connsiteX27" fmla="*/ 0 w 10000"/>
                    <a:gd name="connsiteY27" fmla="*/ 8442 h 10000"/>
                    <a:gd name="connsiteX28" fmla="*/ 0 w 10000"/>
                    <a:gd name="connsiteY28" fmla="*/ 2174 h 10000"/>
                    <a:gd name="connsiteX29" fmla="*/ 1877 w 10000"/>
                    <a:gd name="connsiteY29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9723 w 10000"/>
                    <a:gd name="connsiteY15" fmla="*/ 7826 h 10000"/>
                    <a:gd name="connsiteX16" fmla="*/ 9323 w 10000"/>
                    <a:gd name="connsiteY16" fmla="*/ 8297 h 10000"/>
                    <a:gd name="connsiteX17" fmla="*/ 8831 w 10000"/>
                    <a:gd name="connsiteY17" fmla="*/ 8587 h 10000"/>
                    <a:gd name="connsiteX18" fmla="*/ 8246 w 10000"/>
                    <a:gd name="connsiteY18" fmla="*/ 8732 h 10000"/>
                    <a:gd name="connsiteX19" fmla="*/ 1877 w 10000"/>
                    <a:gd name="connsiteY19" fmla="*/ 8732 h 10000"/>
                    <a:gd name="connsiteX20" fmla="*/ 1415 w 10000"/>
                    <a:gd name="connsiteY20" fmla="*/ 8841 h 10000"/>
                    <a:gd name="connsiteX21" fmla="*/ 1108 w 10000"/>
                    <a:gd name="connsiteY21" fmla="*/ 9094 h 10000"/>
                    <a:gd name="connsiteX22" fmla="*/ 862 w 10000"/>
                    <a:gd name="connsiteY22" fmla="*/ 9493 h 10000"/>
                    <a:gd name="connsiteX23" fmla="*/ 769 w 10000"/>
                    <a:gd name="connsiteY23" fmla="*/ 10000 h 10000"/>
                    <a:gd name="connsiteX24" fmla="*/ 769 w 10000"/>
                    <a:gd name="connsiteY24" fmla="*/ 10000 h 10000"/>
                    <a:gd name="connsiteX25" fmla="*/ 369 w 10000"/>
                    <a:gd name="connsiteY25" fmla="*/ 9565 h 10000"/>
                    <a:gd name="connsiteX26" fmla="*/ 92 w 10000"/>
                    <a:gd name="connsiteY26" fmla="*/ 9058 h 10000"/>
                    <a:gd name="connsiteX27" fmla="*/ 0 w 10000"/>
                    <a:gd name="connsiteY27" fmla="*/ 8442 h 10000"/>
                    <a:gd name="connsiteX28" fmla="*/ 0 w 10000"/>
                    <a:gd name="connsiteY28" fmla="*/ 2174 h 10000"/>
                    <a:gd name="connsiteX29" fmla="*/ 1877 w 10000"/>
                    <a:gd name="connsiteY29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9723 w 10000"/>
                    <a:gd name="connsiteY15" fmla="*/ 7826 h 10000"/>
                    <a:gd name="connsiteX16" fmla="*/ 9323 w 10000"/>
                    <a:gd name="connsiteY16" fmla="*/ 8297 h 10000"/>
                    <a:gd name="connsiteX17" fmla="*/ 8831 w 10000"/>
                    <a:gd name="connsiteY17" fmla="*/ 8587 h 10000"/>
                    <a:gd name="connsiteX18" fmla="*/ 8246 w 10000"/>
                    <a:gd name="connsiteY18" fmla="*/ 8732 h 10000"/>
                    <a:gd name="connsiteX19" fmla="*/ 1877 w 10000"/>
                    <a:gd name="connsiteY19" fmla="*/ 8732 h 10000"/>
                    <a:gd name="connsiteX20" fmla="*/ 1415 w 10000"/>
                    <a:gd name="connsiteY20" fmla="*/ 8841 h 10000"/>
                    <a:gd name="connsiteX21" fmla="*/ 1108 w 10000"/>
                    <a:gd name="connsiteY21" fmla="*/ 9094 h 10000"/>
                    <a:gd name="connsiteX22" fmla="*/ 862 w 10000"/>
                    <a:gd name="connsiteY22" fmla="*/ 9493 h 10000"/>
                    <a:gd name="connsiteX23" fmla="*/ 769 w 10000"/>
                    <a:gd name="connsiteY23" fmla="*/ 10000 h 10000"/>
                    <a:gd name="connsiteX24" fmla="*/ 769 w 10000"/>
                    <a:gd name="connsiteY24" fmla="*/ 10000 h 10000"/>
                    <a:gd name="connsiteX25" fmla="*/ 369 w 10000"/>
                    <a:gd name="connsiteY25" fmla="*/ 9565 h 10000"/>
                    <a:gd name="connsiteX26" fmla="*/ 92 w 10000"/>
                    <a:gd name="connsiteY26" fmla="*/ 9058 h 10000"/>
                    <a:gd name="connsiteX27" fmla="*/ 0 w 10000"/>
                    <a:gd name="connsiteY27" fmla="*/ 8442 h 10000"/>
                    <a:gd name="connsiteX28" fmla="*/ 0 w 10000"/>
                    <a:gd name="connsiteY28" fmla="*/ 2174 h 10000"/>
                    <a:gd name="connsiteX29" fmla="*/ 1877 w 10000"/>
                    <a:gd name="connsiteY29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9723 w 10000"/>
                    <a:gd name="connsiteY15" fmla="*/ 7826 h 10000"/>
                    <a:gd name="connsiteX16" fmla="*/ 9323 w 10000"/>
                    <a:gd name="connsiteY16" fmla="*/ 8297 h 10000"/>
                    <a:gd name="connsiteX17" fmla="*/ 8246 w 10000"/>
                    <a:gd name="connsiteY17" fmla="*/ 8732 h 10000"/>
                    <a:gd name="connsiteX18" fmla="*/ 1877 w 10000"/>
                    <a:gd name="connsiteY18" fmla="*/ 8732 h 10000"/>
                    <a:gd name="connsiteX19" fmla="*/ 1415 w 10000"/>
                    <a:gd name="connsiteY19" fmla="*/ 8841 h 10000"/>
                    <a:gd name="connsiteX20" fmla="*/ 1108 w 10000"/>
                    <a:gd name="connsiteY20" fmla="*/ 9094 h 10000"/>
                    <a:gd name="connsiteX21" fmla="*/ 862 w 10000"/>
                    <a:gd name="connsiteY21" fmla="*/ 9493 h 10000"/>
                    <a:gd name="connsiteX22" fmla="*/ 769 w 10000"/>
                    <a:gd name="connsiteY22" fmla="*/ 10000 h 10000"/>
                    <a:gd name="connsiteX23" fmla="*/ 769 w 10000"/>
                    <a:gd name="connsiteY23" fmla="*/ 10000 h 10000"/>
                    <a:gd name="connsiteX24" fmla="*/ 369 w 10000"/>
                    <a:gd name="connsiteY24" fmla="*/ 9565 h 10000"/>
                    <a:gd name="connsiteX25" fmla="*/ 92 w 10000"/>
                    <a:gd name="connsiteY25" fmla="*/ 9058 h 10000"/>
                    <a:gd name="connsiteX26" fmla="*/ 0 w 10000"/>
                    <a:gd name="connsiteY26" fmla="*/ 8442 h 10000"/>
                    <a:gd name="connsiteX27" fmla="*/ 0 w 10000"/>
                    <a:gd name="connsiteY27" fmla="*/ 2174 h 10000"/>
                    <a:gd name="connsiteX28" fmla="*/ 1877 w 10000"/>
                    <a:gd name="connsiteY28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9723 w 10000"/>
                    <a:gd name="connsiteY15" fmla="*/ 7826 h 10000"/>
                    <a:gd name="connsiteX16" fmla="*/ 8246 w 10000"/>
                    <a:gd name="connsiteY16" fmla="*/ 8732 h 10000"/>
                    <a:gd name="connsiteX17" fmla="*/ 1877 w 10000"/>
                    <a:gd name="connsiteY17" fmla="*/ 8732 h 10000"/>
                    <a:gd name="connsiteX18" fmla="*/ 1415 w 10000"/>
                    <a:gd name="connsiteY18" fmla="*/ 8841 h 10000"/>
                    <a:gd name="connsiteX19" fmla="*/ 1108 w 10000"/>
                    <a:gd name="connsiteY19" fmla="*/ 9094 h 10000"/>
                    <a:gd name="connsiteX20" fmla="*/ 862 w 10000"/>
                    <a:gd name="connsiteY20" fmla="*/ 9493 h 10000"/>
                    <a:gd name="connsiteX21" fmla="*/ 769 w 10000"/>
                    <a:gd name="connsiteY21" fmla="*/ 10000 h 10000"/>
                    <a:gd name="connsiteX22" fmla="*/ 769 w 10000"/>
                    <a:gd name="connsiteY22" fmla="*/ 10000 h 10000"/>
                    <a:gd name="connsiteX23" fmla="*/ 369 w 10000"/>
                    <a:gd name="connsiteY23" fmla="*/ 9565 h 10000"/>
                    <a:gd name="connsiteX24" fmla="*/ 92 w 10000"/>
                    <a:gd name="connsiteY24" fmla="*/ 9058 h 10000"/>
                    <a:gd name="connsiteX25" fmla="*/ 0 w 10000"/>
                    <a:gd name="connsiteY25" fmla="*/ 8442 h 10000"/>
                    <a:gd name="connsiteX26" fmla="*/ 0 w 10000"/>
                    <a:gd name="connsiteY26" fmla="*/ 2174 h 10000"/>
                    <a:gd name="connsiteX27" fmla="*/ 1877 w 10000"/>
                    <a:gd name="connsiteY27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8246 w 10000"/>
                    <a:gd name="connsiteY15" fmla="*/ 8732 h 10000"/>
                    <a:gd name="connsiteX16" fmla="*/ 1877 w 10000"/>
                    <a:gd name="connsiteY16" fmla="*/ 8732 h 10000"/>
                    <a:gd name="connsiteX17" fmla="*/ 1415 w 10000"/>
                    <a:gd name="connsiteY17" fmla="*/ 8841 h 10000"/>
                    <a:gd name="connsiteX18" fmla="*/ 1108 w 10000"/>
                    <a:gd name="connsiteY18" fmla="*/ 9094 h 10000"/>
                    <a:gd name="connsiteX19" fmla="*/ 862 w 10000"/>
                    <a:gd name="connsiteY19" fmla="*/ 9493 h 10000"/>
                    <a:gd name="connsiteX20" fmla="*/ 769 w 10000"/>
                    <a:gd name="connsiteY20" fmla="*/ 10000 h 10000"/>
                    <a:gd name="connsiteX21" fmla="*/ 769 w 10000"/>
                    <a:gd name="connsiteY21" fmla="*/ 10000 h 10000"/>
                    <a:gd name="connsiteX22" fmla="*/ 369 w 10000"/>
                    <a:gd name="connsiteY22" fmla="*/ 9565 h 10000"/>
                    <a:gd name="connsiteX23" fmla="*/ 92 w 10000"/>
                    <a:gd name="connsiteY23" fmla="*/ 9058 h 10000"/>
                    <a:gd name="connsiteX24" fmla="*/ 0 w 10000"/>
                    <a:gd name="connsiteY24" fmla="*/ 8442 h 10000"/>
                    <a:gd name="connsiteX25" fmla="*/ 0 w 10000"/>
                    <a:gd name="connsiteY25" fmla="*/ 2174 h 10000"/>
                    <a:gd name="connsiteX26" fmla="*/ 1877 w 10000"/>
                    <a:gd name="connsiteY26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8246 w 10000"/>
                    <a:gd name="connsiteY15" fmla="*/ 8732 h 10000"/>
                    <a:gd name="connsiteX16" fmla="*/ 1877 w 10000"/>
                    <a:gd name="connsiteY16" fmla="*/ 8732 h 10000"/>
                    <a:gd name="connsiteX17" fmla="*/ 1415 w 10000"/>
                    <a:gd name="connsiteY17" fmla="*/ 8841 h 10000"/>
                    <a:gd name="connsiteX18" fmla="*/ 1108 w 10000"/>
                    <a:gd name="connsiteY18" fmla="*/ 9094 h 10000"/>
                    <a:gd name="connsiteX19" fmla="*/ 862 w 10000"/>
                    <a:gd name="connsiteY19" fmla="*/ 9493 h 10000"/>
                    <a:gd name="connsiteX20" fmla="*/ 769 w 10000"/>
                    <a:gd name="connsiteY20" fmla="*/ 10000 h 10000"/>
                    <a:gd name="connsiteX21" fmla="*/ 769 w 10000"/>
                    <a:gd name="connsiteY21" fmla="*/ 10000 h 10000"/>
                    <a:gd name="connsiteX22" fmla="*/ 369 w 10000"/>
                    <a:gd name="connsiteY22" fmla="*/ 9565 h 10000"/>
                    <a:gd name="connsiteX23" fmla="*/ 92 w 10000"/>
                    <a:gd name="connsiteY23" fmla="*/ 9058 h 10000"/>
                    <a:gd name="connsiteX24" fmla="*/ 0 w 10000"/>
                    <a:gd name="connsiteY24" fmla="*/ 8442 h 10000"/>
                    <a:gd name="connsiteX25" fmla="*/ 0 w 10000"/>
                    <a:gd name="connsiteY25" fmla="*/ 2174 h 10000"/>
                    <a:gd name="connsiteX26" fmla="*/ 1877 w 10000"/>
                    <a:gd name="connsiteY26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8246 w 10000"/>
                    <a:gd name="connsiteY15" fmla="*/ 8732 h 10000"/>
                    <a:gd name="connsiteX16" fmla="*/ 1877 w 10000"/>
                    <a:gd name="connsiteY16" fmla="*/ 8732 h 10000"/>
                    <a:gd name="connsiteX17" fmla="*/ 1415 w 10000"/>
                    <a:gd name="connsiteY17" fmla="*/ 8841 h 10000"/>
                    <a:gd name="connsiteX18" fmla="*/ 1108 w 10000"/>
                    <a:gd name="connsiteY18" fmla="*/ 9094 h 10000"/>
                    <a:gd name="connsiteX19" fmla="*/ 862 w 10000"/>
                    <a:gd name="connsiteY19" fmla="*/ 9493 h 10000"/>
                    <a:gd name="connsiteX20" fmla="*/ 769 w 10000"/>
                    <a:gd name="connsiteY20" fmla="*/ 10000 h 10000"/>
                    <a:gd name="connsiteX21" fmla="*/ 769 w 10000"/>
                    <a:gd name="connsiteY21" fmla="*/ 10000 h 10000"/>
                    <a:gd name="connsiteX22" fmla="*/ 369 w 10000"/>
                    <a:gd name="connsiteY22" fmla="*/ 9565 h 10000"/>
                    <a:gd name="connsiteX23" fmla="*/ 92 w 10000"/>
                    <a:gd name="connsiteY23" fmla="*/ 9058 h 10000"/>
                    <a:gd name="connsiteX24" fmla="*/ 0 w 10000"/>
                    <a:gd name="connsiteY24" fmla="*/ 8442 h 10000"/>
                    <a:gd name="connsiteX25" fmla="*/ 0 w 10000"/>
                    <a:gd name="connsiteY25" fmla="*/ 2174 h 10000"/>
                    <a:gd name="connsiteX26" fmla="*/ 1877 w 10000"/>
                    <a:gd name="connsiteY26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8246 w 10000"/>
                    <a:gd name="connsiteY15" fmla="*/ 8732 h 10000"/>
                    <a:gd name="connsiteX16" fmla="*/ 1877 w 10000"/>
                    <a:gd name="connsiteY16" fmla="*/ 8732 h 10000"/>
                    <a:gd name="connsiteX17" fmla="*/ 1415 w 10000"/>
                    <a:gd name="connsiteY17" fmla="*/ 8841 h 10000"/>
                    <a:gd name="connsiteX18" fmla="*/ 1108 w 10000"/>
                    <a:gd name="connsiteY18" fmla="*/ 9094 h 10000"/>
                    <a:gd name="connsiteX19" fmla="*/ 862 w 10000"/>
                    <a:gd name="connsiteY19" fmla="*/ 9493 h 10000"/>
                    <a:gd name="connsiteX20" fmla="*/ 769 w 10000"/>
                    <a:gd name="connsiteY20" fmla="*/ 10000 h 10000"/>
                    <a:gd name="connsiteX21" fmla="*/ 769 w 10000"/>
                    <a:gd name="connsiteY21" fmla="*/ 10000 h 10000"/>
                    <a:gd name="connsiteX22" fmla="*/ 369 w 10000"/>
                    <a:gd name="connsiteY22" fmla="*/ 9565 h 10000"/>
                    <a:gd name="connsiteX23" fmla="*/ 92 w 10000"/>
                    <a:gd name="connsiteY23" fmla="*/ 9058 h 10000"/>
                    <a:gd name="connsiteX24" fmla="*/ 0 w 10000"/>
                    <a:gd name="connsiteY24" fmla="*/ 8442 h 10000"/>
                    <a:gd name="connsiteX25" fmla="*/ 0 w 10000"/>
                    <a:gd name="connsiteY25" fmla="*/ 2174 h 10000"/>
                    <a:gd name="connsiteX26" fmla="*/ 1877 w 10000"/>
                    <a:gd name="connsiteY26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8246 w 10000"/>
                    <a:gd name="connsiteY15" fmla="*/ 8732 h 10000"/>
                    <a:gd name="connsiteX16" fmla="*/ 1877 w 10000"/>
                    <a:gd name="connsiteY16" fmla="*/ 8732 h 10000"/>
                    <a:gd name="connsiteX17" fmla="*/ 1415 w 10000"/>
                    <a:gd name="connsiteY17" fmla="*/ 8841 h 10000"/>
                    <a:gd name="connsiteX18" fmla="*/ 1108 w 10000"/>
                    <a:gd name="connsiteY18" fmla="*/ 9094 h 10000"/>
                    <a:gd name="connsiteX19" fmla="*/ 862 w 10000"/>
                    <a:gd name="connsiteY19" fmla="*/ 9493 h 10000"/>
                    <a:gd name="connsiteX20" fmla="*/ 769 w 10000"/>
                    <a:gd name="connsiteY20" fmla="*/ 10000 h 10000"/>
                    <a:gd name="connsiteX21" fmla="*/ 769 w 10000"/>
                    <a:gd name="connsiteY21" fmla="*/ 10000 h 10000"/>
                    <a:gd name="connsiteX22" fmla="*/ 369 w 10000"/>
                    <a:gd name="connsiteY22" fmla="*/ 9565 h 10000"/>
                    <a:gd name="connsiteX23" fmla="*/ 92 w 10000"/>
                    <a:gd name="connsiteY23" fmla="*/ 9058 h 10000"/>
                    <a:gd name="connsiteX24" fmla="*/ 0 w 10000"/>
                    <a:gd name="connsiteY24" fmla="*/ 8442 h 10000"/>
                    <a:gd name="connsiteX25" fmla="*/ 0 w 10000"/>
                    <a:gd name="connsiteY25" fmla="*/ 2174 h 10000"/>
                    <a:gd name="connsiteX26" fmla="*/ 1877 w 10000"/>
                    <a:gd name="connsiteY26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8246 w 10000"/>
                    <a:gd name="connsiteY15" fmla="*/ 8732 h 10000"/>
                    <a:gd name="connsiteX16" fmla="*/ 1877 w 10000"/>
                    <a:gd name="connsiteY16" fmla="*/ 8732 h 10000"/>
                    <a:gd name="connsiteX17" fmla="*/ 1415 w 10000"/>
                    <a:gd name="connsiteY17" fmla="*/ 8841 h 10000"/>
                    <a:gd name="connsiteX18" fmla="*/ 1108 w 10000"/>
                    <a:gd name="connsiteY18" fmla="*/ 9094 h 10000"/>
                    <a:gd name="connsiteX19" fmla="*/ 862 w 10000"/>
                    <a:gd name="connsiteY19" fmla="*/ 9493 h 10000"/>
                    <a:gd name="connsiteX20" fmla="*/ 769 w 10000"/>
                    <a:gd name="connsiteY20" fmla="*/ 10000 h 10000"/>
                    <a:gd name="connsiteX21" fmla="*/ 769 w 10000"/>
                    <a:gd name="connsiteY21" fmla="*/ 10000 h 10000"/>
                    <a:gd name="connsiteX22" fmla="*/ 369 w 10000"/>
                    <a:gd name="connsiteY22" fmla="*/ 9565 h 10000"/>
                    <a:gd name="connsiteX23" fmla="*/ 92 w 10000"/>
                    <a:gd name="connsiteY23" fmla="*/ 9058 h 10000"/>
                    <a:gd name="connsiteX24" fmla="*/ 0 w 10000"/>
                    <a:gd name="connsiteY24" fmla="*/ 8442 h 10000"/>
                    <a:gd name="connsiteX25" fmla="*/ 0 w 10000"/>
                    <a:gd name="connsiteY25" fmla="*/ 2174 h 10000"/>
                    <a:gd name="connsiteX26" fmla="*/ 1877 w 10000"/>
                    <a:gd name="connsiteY26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385 w 10000"/>
                    <a:gd name="connsiteY10" fmla="*/ 8152 h 10000"/>
                    <a:gd name="connsiteX11" fmla="*/ 1877 w 10000"/>
                    <a:gd name="connsiteY11" fmla="*/ 8080 h 10000"/>
                    <a:gd name="connsiteX12" fmla="*/ 8246 w 10000"/>
                    <a:gd name="connsiteY12" fmla="*/ 8080 h 10000"/>
                    <a:gd name="connsiteX13" fmla="*/ 9385 w 10000"/>
                    <a:gd name="connsiteY13" fmla="*/ 7246 h 10000"/>
                    <a:gd name="connsiteX14" fmla="*/ 10000 w 10000"/>
                    <a:gd name="connsiteY14" fmla="*/ 7246 h 10000"/>
                    <a:gd name="connsiteX15" fmla="*/ 8246 w 10000"/>
                    <a:gd name="connsiteY15" fmla="*/ 8732 h 10000"/>
                    <a:gd name="connsiteX16" fmla="*/ 1877 w 10000"/>
                    <a:gd name="connsiteY16" fmla="*/ 8732 h 10000"/>
                    <a:gd name="connsiteX17" fmla="*/ 1415 w 10000"/>
                    <a:gd name="connsiteY17" fmla="*/ 8841 h 10000"/>
                    <a:gd name="connsiteX18" fmla="*/ 1108 w 10000"/>
                    <a:gd name="connsiteY18" fmla="*/ 9094 h 10000"/>
                    <a:gd name="connsiteX19" fmla="*/ 862 w 10000"/>
                    <a:gd name="connsiteY19" fmla="*/ 9493 h 10000"/>
                    <a:gd name="connsiteX20" fmla="*/ 769 w 10000"/>
                    <a:gd name="connsiteY20" fmla="*/ 10000 h 10000"/>
                    <a:gd name="connsiteX21" fmla="*/ 769 w 10000"/>
                    <a:gd name="connsiteY21" fmla="*/ 10000 h 10000"/>
                    <a:gd name="connsiteX22" fmla="*/ 369 w 10000"/>
                    <a:gd name="connsiteY22" fmla="*/ 9565 h 10000"/>
                    <a:gd name="connsiteX23" fmla="*/ 92 w 10000"/>
                    <a:gd name="connsiteY23" fmla="*/ 9058 h 10000"/>
                    <a:gd name="connsiteX24" fmla="*/ 0 w 10000"/>
                    <a:gd name="connsiteY24" fmla="*/ 8442 h 10000"/>
                    <a:gd name="connsiteX25" fmla="*/ 0 w 10000"/>
                    <a:gd name="connsiteY25" fmla="*/ 2174 h 10000"/>
                    <a:gd name="connsiteX26" fmla="*/ 1877 w 10000"/>
                    <a:gd name="connsiteY26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954 w 10000"/>
                    <a:gd name="connsiteY9" fmla="*/ 8442 h 10000"/>
                    <a:gd name="connsiteX10" fmla="*/ 1877 w 10000"/>
                    <a:gd name="connsiteY10" fmla="*/ 8080 h 10000"/>
                    <a:gd name="connsiteX11" fmla="*/ 8246 w 10000"/>
                    <a:gd name="connsiteY11" fmla="*/ 8080 h 10000"/>
                    <a:gd name="connsiteX12" fmla="*/ 9385 w 10000"/>
                    <a:gd name="connsiteY12" fmla="*/ 7246 h 10000"/>
                    <a:gd name="connsiteX13" fmla="*/ 10000 w 10000"/>
                    <a:gd name="connsiteY13" fmla="*/ 7246 h 10000"/>
                    <a:gd name="connsiteX14" fmla="*/ 8246 w 10000"/>
                    <a:gd name="connsiteY14" fmla="*/ 8732 h 10000"/>
                    <a:gd name="connsiteX15" fmla="*/ 1877 w 10000"/>
                    <a:gd name="connsiteY15" fmla="*/ 8732 h 10000"/>
                    <a:gd name="connsiteX16" fmla="*/ 1415 w 10000"/>
                    <a:gd name="connsiteY16" fmla="*/ 8841 h 10000"/>
                    <a:gd name="connsiteX17" fmla="*/ 1108 w 10000"/>
                    <a:gd name="connsiteY17" fmla="*/ 9094 h 10000"/>
                    <a:gd name="connsiteX18" fmla="*/ 862 w 10000"/>
                    <a:gd name="connsiteY18" fmla="*/ 9493 h 10000"/>
                    <a:gd name="connsiteX19" fmla="*/ 769 w 10000"/>
                    <a:gd name="connsiteY19" fmla="*/ 10000 h 10000"/>
                    <a:gd name="connsiteX20" fmla="*/ 769 w 10000"/>
                    <a:gd name="connsiteY20" fmla="*/ 10000 h 10000"/>
                    <a:gd name="connsiteX21" fmla="*/ 369 w 10000"/>
                    <a:gd name="connsiteY21" fmla="*/ 9565 h 10000"/>
                    <a:gd name="connsiteX22" fmla="*/ 92 w 10000"/>
                    <a:gd name="connsiteY22" fmla="*/ 9058 h 10000"/>
                    <a:gd name="connsiteX23" fmla="*/ 0 w 10000"/>
                    <a:gd name="connsiteY23" fmla="*/ 8442 h 10000"/>
                    <a:gd name="connsiteX24" fmla="*/ 0 w 10000"/>
                    <a:gd name="connsiteY24" fmla="*/ 2174 h 10000"/>
                    <a:gd name="connsiteX25" fmla="*/ 1877 w 10000"/>
                    <a:gd name="connsiteY25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1415 w 10000"/>
                    <a:gd name="connsiteY15" fmla="*/ 8841 h 10000"/>
                    <a:gd name="connsiteX16" fmla="*/ 1108 w 10000"/>
                    <a:gd name="connsiteY16" fmla="*/ 9094 h 10000"/>
                    <a:gd name="connsiteX17" fmla="*/ 862 w 10000"/>
                    <a:gd name="connsiteY17" fmla="*/ 9493 h 10000"/>
                    <a:gd name="connsiteX18" fmla="*/ 769 w 10000"/>
                    <a:gd name="connsiteY18" fmla="*/ 10000 h 10000"/>
                    <a:gd name="connsiteX19" fmla="*/ 769 w 10000"/>
                    <a:gd name="connsiteY19" fmla="*/ 10000 h 10000"/>
                    <a:gd name="connsiteX20" fmla="*/ 369 w 10000"/>
                    <a:gd name="connsiteY20" fmla="*/ 9565 h 10000"/>
                    <a:gd name="connsiteX21" fmla="*/ 92 w 10000"/>
                    <a:gd name="connsiteY21" fmla="*/ 9058 h 10000"/>
                    <a:gd name="connsiteX22" fmla="*/ 0 w 10000"/>
                    <a:gd name="connsiteY22" fmla="*/ 8442 h 10000"/>
                    <a:gd name="connsiteX23" fmla="*/ 0 w 10000"/>
                    <a:gd name="connsiteY23" fmla="*/ 2174 h 10000"/>
                    <a:gd name="connsiteX24" fmla="*/ 1877 w 10000"/>
                    <a:gd name="connsiteY24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1415 w 10000"/>
                    <a:gd name="connsiteY15" fmla="*/ 8841 h 10000"/>
                    <a:gd name="connsiteX16" fmla="*/ 1108 w 10000"/>
                    <a:gd name="connsiteY16" fmla="*/ 9094 h 10000"/>
                    <a:gd name="connsiteX17" fmla="*/ 862 w 10000"/>
                    <a:gd name="connsiteY17" fmla="*/ 9493 h 10000"/>
                    <a:gd name="connsiteX18" fmla="*/ 769 w 10000"/>
                    <a:gd name="connsiteY18" fmla="*/ 10000 h 10000"/>
                    <a:gd name="connsiteX19" fmla="*/ 769 w 10000"/>
                    <a:gd name="connsiteY19" fmla="*/ 10000 h 10000"/>
                    <a:gd name="connsiteX20" fmla="*/ 369 w 10000"/>
                    <a:gd name="connsiteY20" fmla="*/ 9565 h 10000"/>
                    <a:gd name="connsiteX21" fmla="*/ 92 w 10000"/>
                    <a:gd name="connsiteY21" fmla="*/ 9058 h 10000"/>
                    <a:gd name="connsiteX22" fmla="*/ 0 w 10000"/>
                    <a:gd name="connsiteY22" fmla="*/ 8442 h 10000"/>
                    <a:gd name="connsiteX23" fmla="*/ 0 w 10000"/>
                    <a:gd name="connsiteY23" fmla="*/ 2174 h 10000"/>
                    <a:gd name="connsiteX24" fmla="*/ 1877 w 10000"/>
                    <a:gd name="connsiteY24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1415 w 10000"/>
                    <a:gd name="connsiteY15" fmla="*/ 8841 h 10000"/>
                    <a:gd name="connsiteX16" fmla="*/ 1108 w 10000"/>
                    <a:gd name="connsiteY16" fmla="*/ 9094 h 10000"/>
                    <a:gd name="connsiteX17" fmla="*/ 862 w 10000"/>
                    <a:gd name="connsiteY17" fmla="*/ 9493 h 10000"/>
                    <a:gd name="connsiteX18" fmla="*/ 769 w 10000"/>
                    <a:gd name="connsiteY18" fmla="*/ 10000 h 10000"/>
                    <a:gd name="connsiteX19" fmla="*/ 769 w 10000"/>
                    <a:gd name="connsiteY19" fmla="*/ 10000 h 10000"/>
                    <a:gd name="connsiteX20" fmla="*/ 369 w 10000"/>
                    <a:gd name="connsiteY20" fmla="*/ 9565 h 10000"/>
                    <a:gd name="connsiteX21" fmla="*/ 92 w 10000"/>
                    <a:gd name="connsiteY21" fmla="*/ 9058 h 10000"/>
                    <a:gd name="connsiteX22" fmla="*/ 0 w 10000"/>
                    <a:gd name="connsiteY22" fmla="*/ 8442 h 10000"/>
                    <a:gd name="connsiteX23" fmla="*/ 0 w 10000"/>
                    <a:gd name="connsiteY23" fmla="*/ 2174 h 10000"/>
                    <a:gd name="connsiteX24" fmla="*/ 1877 w 10000"/>
                    <a:gd name="connsiteY24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1108 w 10000"/>
                    <a:gd name="connsiteY15" fmla="*/ 9094 h 10000"/>
                    <a:gd name="connsiteX16" fmla="*/ 862 w 10000"/>
                    <a:gd name="connsiteY16" fmla="*/ 9493 h 10000"/>
                    <a:gd name="connsiteX17" fmla="*/ 769 w 10000"/>
                    <a:gd name="connsiteY17" fmla="*/ 10000 h 10000"/>
                    <a:gd name="connsiteX18" fmla="*/ 769 w 10000"/>
                    <a:gd name="connsiteY18" fmla="*/ 10000 h 10000"/>
                    <a:gd name="connsiteX19" fmla="*/ 369 w 10000"/>
                    <a:gd name="connsiteY19" fmla="*/ 9565 h 10000"/>
                    <a:gd name="connsiteX20" fmla="*/ 92 w 10000"/>
                    <a:gd name="connsiteY20" fmla="*/ 9058 h 10000"/>
                    <a:gd name="connsiteX21" fmla="*/ 0 w 10000"/>
                    <a:gd name="connsiteY21" fmla="*/ 8442 h 10000"/>
                    <a:gd name="connsiteX22" fmla="*/ 0 w 10000"/>
                    <a:gd name="connsiteY22" fmla="*/ 2174 h 10000"/>
                    <a:gd name="connsiteX23" fmla="*/ 1877 w 10000"/>
                    <a:gd name="connsiteY23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769 w 10000"/>
                    <a:gd name="connsiteY17" fmla="*/ 10000 h 10000"/>
                    <a:gd name="connsiteX18" fmla="*/ 369 w 10000"/>
                    <a:gd name="connsiteY18" fmla="*/ 9565 h 10000"/>
                    <a:gd name="connsiteX19" fmla="*/ 92 w 10000"/>
                    <a:gd name="connsiteY19" fmla="*/ 9058 h 10000"/>
                    <a:gd name="connsiteX20" fmla="*/ 0 w 10000"/>
                    <a:gd name="connsiteY20" fmla="*/ 8442 h 10000"/>
                    <a:gd name="connsiteX21" fmla="*/ 0 w 10000"/>
                    <a:gd name="connsiteY21" fmla="*/ 2174 h 10000"/>
                    <a:gd name="connsiteX22" fmla="*/ 1877 w 10000"/>
                    <a:gd name="connsiteY22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769 w 10000"/>
                    <a:gd name="connsiteY17" fmla="*/ 10000 h 10000"/>
                    <a:gd name="connsiteX18" fmla="*/ 369 w 10000"/>
                    <a:gd name="connsiteY18" fmla="*/ 9565 h 10000"/>
                    <a:gd name="connsiteX19" fmla="*/ 92 w 10000"/>
                    <a:gd name="connsiteY19" fmla="*/ 9058 h 10000"/>
                    <a:gd name="connsiteX20" fmla="*/ 0 w 10000"/>
                    <a:gd name="connsiteY20" fmla="*/ 8442 h 10000"/>
                    <a:gd name="connsiteX21" fmla="*/ 0 w 10000"/>
                    <a:gd name="connsiteY21" fmla="*/ 2174 h 10000"/>
                    <a:gd name="connsiteX22" fmla="*/ 1877 w 10000"/>
                    <a:gd name="connsiteY22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769 w 10000"/>
                    <a:gd name="connsiteY17" fmla="*/ 10000 h 10000"/>
                    <a:gd name="connsiteX18" fmla="*/ 369 w 10000"/>
                    <a:gd name="connsiteY18" fmla="*/ 9565 h 10000"/>
                    <a:gd name="connsiteX19" fmla="*/ 92 w 10000"/>
                    <a:gd name="connsiteY19" fmla="*/ 9058 h 10000"/>
                    <a:gd name="connsiteX20" fmla="*/ 0 w 10000"/>
                    <a:gd name="connsiteY20" fmla="*/ 8442 h 10000"/>
                    <a:gd name="connsiteX21" fmla="*/ 0 w 10000"/>
                    <a:gd name="connsiteY21" fmla="*/ 2174 h 10000"/>
                    <a:gd name="connsiteX22" fmla="*/ 1877 w 10000"/>
                    <a:gd name="connsiteY22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769 w 10000"/>
                    <a:gd name="connsiteY17" fmla="*/ 10000 h 10000"/>
                    <a:gd name="connsiteX18" fmla="*/ 369 w 10000"/>
                    <a:gd name="connsiteY18" fmla="*/ 9565 h 10000"/>
                    <a:gd name="connsiteX19" fmla="*/ 0 w 10000"/>
                    <a:gd name="connsiteY19" fmla="*/ 8442 h 10000"/>
                    <a:gd name="connsiteX20" fmla="*/ 0 w 10000"/>
                    <a:gd name="connsiteY20" fmla="*/ 2174 h 10000"/>
                    <a:gd name="connsiteX21" fmla="*/ 1877 w 10000"/>
                    <a:gd name="connsiteY21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769 w 10000"/>
                    <a:gd name="connsiteY17" fmla="*/ 10000 h 10000"/>
                    <a:gd name="connsiteX18" fmla="*/ 0 w 10000"/>
                    <a:gd name="connsiteY18" fmla="*/ 8442 h 10000"/>
                    <a:gd name="connsiteX19" fmla="*/ 0 w 10000"/>
                    <a:gd name="connsiteY19" fmla="*/ 2174 h 10000"/>
                    <a:gd name="connsiteX20" fmla="*/ 1877 w 10000"/>
                    <a:gd name="connsiteY20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769 w 10000"/>
                    <a:gd name="connsiteY17" fmla="*/ 10000 h 10000"/>
                    <a:gd name="connsiteX18" fmla="*/ 0 w 10000"/>
                    <a:gd name="connsiteY18" fmla="*/ 8442 h 10000"/>
                    <a:gd name="connsiteX19" fmla="*/ 0 w 10000"/>
                    <a:gd name="connsiteY19" fmla="*/ 2174 h 10000"/>
                    <a:gd name="connsiteX20" fmla="*/ 1877 w 10000"/>
                    <a:gd name="connsiteY20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0 w 10000"/>
                    <a:gd name="connsiteY17" fmla="*/ 8442 h 10000"/>
                    <a:gd name="connsiteX18" fmla="*/ 0 w 10000"/>
                    <a:gd name="connsiteY18" fmla="*/ 2174 h 10000"/>
                    <a:gd name="connsiteX19" fmla="*/ 1877 w 10000"/>
                    <a:gd name="connsiteY19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0 w 10000"/>
                    <a:gd name="connsiteY17" fmla="*/ 8442 h 10000"/>
                    <a:gd name="connsiteX18" fmla="*/ 0 w 10000"/>
                    <a:gd name="connsiteY18" fmla="*/ 2174 h 10000"/>
                    <a:gd name="connsiteX19" fmla="*/ 1877 w 10000"/>
                    <a:gd name="connsiteY19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0 w 10000"/>
                    <a:gd name="connsiteY17" fmla="*/ 8442 h 10000"/>
                    <a:gd name="connsiteX18" fmla="*/ 0 w 10000"/>
                    <a:gd name="connsiteY18" fmla="*/ 2174 h 10000"/>
                    <a:gd name="connsiteX19" fmla="*/ 1877 w 10000"/>
                    <a:gd name="connsiteY19" fmla="*/ 0 h 10000"/>
                    <a:gd name="connsiteX0" fmla="*/ 1877 w 10000"/>
                    <a:gd name="connsiteY0" fmla="*/ 0 h 10000"/>
                    <a:gd name="connsiteX1" fmla="*/ 2000 w 10000"/>
                    <a:gd name="connsiteY1" fmla="*/ 0 h 10000"/>
                    <a:gd name="connsiteX2" fmla="*/ 2000 w 10000"/>
                    <a:gd name="connsiteY2" fmla="*/ 109 h 10000"/>
                    <a:gd name="connsiteX3" fmla="*/ 2000 w 10000"/>
                    <a:gd name="connsiteY3" fmla="*/ 616 h 10000"/>
                    <a:gd name="connsiteX4" fmla="*/ 1877 w 10000"/>
                    <a:gd name="connsiteY4" fmla="*/ 616 h 10000"/>
                    <a:gd name="connsiteX5" fmla="*/ 523 w 10000"/>
                    <a:gd name="connsiteY5" fmla="*/ 2174 h 10000"/>
                    <a:gd name="connsiteX6" fmla="*/ 523 w 10000"/>
                    <a:gd name="connsiteY6" fmla="*/ 8442 h 10000"/>
                    <a:gd name="connsiteX7" fmla="*/ 523 w 10000"/>
                    <a:gd name="connsiteY7" fmla="*/ 8623 h 10000"/>
                    <a:gd name="connsiteX8" fmla="*/ 585 w 10000"/>
                    <a:gd name="connsiteY8" fmla="*/ 8841 h 10000"/>
                    <a:gd name="connsiteX9" fmla="*/ 1877 w 10000"/>
                    <a:gd name="connsiteY9" fmla="*/ 8080 h 10000"/>
                    <a:gd name="connsiteX10" fmla="*/ 8246 w 10000"/>
                    <a:gd name="connsiteY10" fmla="*/ 8080 h 10000"/>
                    <a:gd name="connsiteX11" fmla="*/ 9385 w 10000"/>
                    <a:gd name="connsiteY11" fmla="*/ 7246 h 10000"/>
                    <a:gd name="connsiteX12" fmla="*/ 10000 w 10000"/>
                    <a:gd name="connsiteY12" fmla="*/ 7246 h 10000"/>
                    <a:gd name="connsiteX13" fmla="*/ 8246 w 10000"/>
                    <a:gd name="connsiteY13" fmla="*/ 8732 h 10000"/>
                    <a:gd name="connsiteX14" fmla="*/ 1877 w 10000"/>
                    <a:gd name="connsiteY14" fmla="*/ 8732 h 10000"/>
                    <a:gd name="connsiteX15" fmla="*/ 862 w 10000"/>
                    <a:gd name="connsiteY15" fmla="*/ 9493 h 10000"/>
                    <a:gd name="connsiteX16" fmla="*/ 769 w 10000"/>
                    <a:gd name="connsiteY16" fmla="*/ 10000 h 10000"/>
                    <a:gd name="connsiteX17" fmla="*/ 0 w 10000"/>
                    <a:gd name="connsiteY17" fmla="*/ 8442 h 10000"/>
                    <a:gd name="connsiteX18" fmla="*/ 0 w 10000"/>
                    <a:gd name="connsiteY18" fmla="*/ 2174 h 10000"/>
                    <a:gd name="connsiteX19" fmla="*/ 1877 w 10000"/>
                    <a:gd name="connsiteY19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000" h="10000">
                      <a:moveTo>
                        <a:pt x="1877" y="0"/>
                      </a:moveTo>
                      <a:lnTo>
                        <a:pt x="2000" y="0"/>
                      </a:lnTo>
                      <a:lnTo>
                        <a:pt x="2000" y="109"/>
                      </a:lnTo>
                      <a:lnTo>
                        <a:pt x="2000" y="616"/>
                      </a:lnTo>
                      <a:lnTo>
                        <a:pt x="1877" y="616"/>
                      </a:lnTo>
                      <a:cubicBezTo>
                        <a:pt x="1426" y="759"/>
                        <a:pt x="655" y="1109"/>
                        <a:pt x="523" y="2174"/>
                      </a:cubicBezTo>
                      <a:lnTo>
                        <a:pt x="523" y="8442"/>
                      </a:lnTo>
                      <a:lnTo>
                        <a:pt x="523" y="8623"/>
                      </a:lnTo>
                      <a:cubicBezTo>
                        <a:pt x="544" y="8696"/>
                        <a:pt x="564" y="8768"/>
                        <a:pt x="585" y="8841"/>
                      </a:cubicBezTo>
                      <a:cubicBezTo>
                        <a:pt x="871" y="8348"/>
                        <a:pt x="1301" y="8095"/>
                        <a:pt x="1877" y="8080"/>
                      </a:cubicBezTo>
                      <a:lnTo>
                        <a:pt x="8246" y="8080"/>
                      </a:lnTo>
                      <a:cubicBezTo>
                        <a:pt x="8887" y="8007"/>
                        <a:pt x="9324" y="7626"/>
                        <a:pt x="9385" y="7246"/>
                      </a:cubicBezTo>
                      <a:lnTo>
                        <a:pt x="10000" y="7246"/>
                      </a:lnTo>
                      <a:cubicBezTo>
                        <a:pt x="10024" y="7775"/>
                        <a:pt x="9295" y="8647"/>
                        <a:pt x="8246" y="8732"/>
                      </a:cubicBezTo>
                      <a:lnTo>
                        <a:pt x="1877" y="8732"/>
                      </a:lnTo>
                      <a:cubicBezTo>
                        <a:pt x="1467" y="8790"/>
                        <a:pt x="997" y="9034"/>
                        <a:pt x="862" y="9493"/>
                      </a:cubicBezTo>
                      <a:lnTo>
                        <a:pt x="769" y="10000"/>
                      </a:lnTo>
                      <a:cubicBezTo>
                        <a:pt x="288" y="9666"/>
                        <a:pt x="8" y="9067"/>
                        <a:pt x="0" y="8442"/>
                      </a:cubicBezTo>
                      <a:lnTo>
                        <a:pt x="0" y="2174"/>
                      </a:lnTo>
                      <a:cubicBezTo>
                        <a:pt x="139" y="460"/>
                        <a:pt x="1254" y="123"/>
                        <a:pt x="187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200" kern="0">
                    <a:solidFill>
                      <a:srgbClr val="47474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702546" y="2603157"/>
                  <a:ext cx="1068479" cy="901871"/>
                </a:xfrm>
                <a:custGeom>
                  <a:avLst/>
                  <a:gdLst>
                    <a:gd name="connsiteX0" fmla="*/ 703824 w 1068479"/>
                    <a:gd name="connsiteY0" fmla="*/ 335351 h 901871"/>
                    <a:gd name="connsiteX1" fmla="*/ 648474 w 1068479"/>
                    <a:gd name="connsiteY1" fmla="*/ 392329 h 901871"/>
                    <a:gd name="connsiteX2" fmla="*/ 703824 w 1068479"/>
                    <a:gd name="connsiteY2" fmla="*/ 449307 h 901871"/>
                    <a:gd name="connsiteX3" fmla="*/ 759174 w 1068479"/>
                    <a:gd name="connsiteY3" fmla="*/ 392329 h 901871"/>
                    <a:gd name="connsiteX4" fmla="*/ 703824 w 1068479"/>
                    <a:gd name="connsiteY4" fmla="*/ 335351 h 901871"/>
                    <a:gd name="connsiteX5" fmla="*/ 534520 w 1068479"/>
                    <a:gd name="connsiteY5" fmla="*/ 335351 h 901871"/>
                    <a:gd name="connsiteX6" fmla="*/ 475915 w 1068479"/>
                    <a:gd name="connsiteY6" fmla="*/ 392329 h 901871"/>
                    <a:gd name="connsiteX7" fmla="*/ 534520 w 1068479"/>
                    <a:gd name="connsiteY7" fmla="*/ 449307 h 901871"/>
                    <a:gd name="connsiteX8" fmla="*/ 593125 w 1068479"/>
                    <a:gd name="connsiteY8" fmla="*/ 392329 h 901871"/>
                    <a:gd name="connsiteX9" fmla="*/ 534520 w 1068479"/>
                    <a:gd name="connsiteY9" fmla="*/ 335351 h 901871"/>
                    <a:gd name="connsiteX10" fmla="*/ 363590 w 1068479"/>
                    <a:gd name="connsiteY10" fmla="*/ 335351 h 901871"/>
                    <a:gd name="connsiteX11" fmla="*/ 306612 w 1068479"/>
                    <a:gd name="connsiteY11" fmla="*/ 392329 h 901871"/>
                    <a:gd name="connsiteX12" fmla="*/ 363590 w 1068479"/>
                    <a:gd name="connsiteY12" fmla="*/ 449307 h 901871"/>
                    <a:gd name="connsiteX13" fmla="*/ 420568 w 1068479"/>
                    <a:gd name="connsiteY13" fmla="*/ 392329 h 901871"/>
                    <a:gd name="connsiteX14" fmla="*/ 363590 w 1068479"/>
                    <a:gd name="connsiteY14" fmla="*/ 335351 h 901871"/>
                    <a:gd name="connsiteX15" fmla="*/ 195885 w 1068479"/>
                    <a:gd name="connsiteY15" fmla="*/ 0 h 901871"/>
                    <a:gd name="connsiteX16" fmla="*/ 873157 w 1068479"/>
                    <a:gd name="connsiteY16" fmla="*/ 0 h 901871"/>
                    <a:gd name="connsiteX17" fmla="*/ 1068479 w 1068479"/>
                    <a:gd name="connsiteY17" fmla="*/ 198592 h 901871"/>
                    <a:gd name="connsiteX18" fmla="*/ 1068479 w 1068479"/>
                    <a:gd name="connsiteY18" fmla="*/ 758654 h 901871"/>
                    <a:gd name="connsiteX19" fmla="*/ 987104 w 1068479"/>
                    <a:gd name="connsiteY19" fmla="*/ 901871 h 901871"/>
                    <a:gd name="connsiteX20" fmla="*/ 873157 w 1068479"/>
                    <a:gd name="connsiteY20" fmla="*/ 784628 h 901871"/>
                    <a:gd name="connsiteX21" fmla="*/ 195885 w 1068479"/>
                    <a:gd name="connsiteY21" fmla="*/ 784628 h 901871"/>
                    <a:gd name="connsiteX22" fmla="*/ 563 w 1068479"/>
                    <a:gd name="connsiteY22" fmla="*/ 589283 h 901871"/>
                    <a:gd name="connsiteX23" fmla="*/ 563 w 1068479"/>
                    <a:gd name="connsiteY23" fmla="*/ 198592 h 901871"/>
                    <a:gd name="connsiteX24" fmla="*/ 195885 w 1068479"/>
                    <a:gd name="connsiteY24" fmla="*/ 0 h 901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68479" h="901871">
                      <a:moveTo>
                        <a:pt x="703824" y="335351"/>
                      </a:moveTo>
                      <a:cubicBezTo>
                        <a:pt x="673255" y="335351"/>
                        <a:pt x="648474" y="360861"/>
                        <a:pt x="648474" y="392329"/>
                      </a:cubicBezTo>
                      <a:cubicBezTo>
                        <a:pt x="648474" y="423797"/>
                        <a:pt x="673255" y="449307"/>
                        <a:pt x="703824" y="449307"/>
                      </a:cubicBezTo>
                      <a:cubicBezTo>
                        <a:pt x="734393" y="449307"/>
                        <a:pt x="759174" y="423797"/>
                        <a:pt x="759174" y="392329"/>
                      </a:cubicBezTo>
                      <a:cubicBezTo>
                        <a:pt x="759174" y="360861"/>
                        <a:pt x="734393" y="335351"/>
                        <a:pt x="703824" y="335351"/>
                      </a:cubicBezTo>
                      <a:close/>
                      <a:moveTo>
                        <a:pt x="534520" y="335351"/>
                      </a:moveTo>
                      <a:cubicBezTo>
                        <a:pt x="502153" y="335351"/>
                        <a:pt x="475915" y="360861"/>
                        <a:pt x="475915" y="392329"/>
                      </a:cubicBezTo>
                      <a:cubicBezTo>
                        <a:pt x="475915" y="423797"/>
                        <a:pt x="502153" y="449307"/>
                        <a:pt x="534520" y="449307"/>
                      </a:cubicBezTo>
                      <a:cubicBezTo>
                        <a:pt x="566887" y="449307"/>
                        <a:pt x="593125" y="423797"/>
                        <a:pt x="593125" y="392329"/>
                      </a:cubicBezTo>
                      <a:cubicBezTo>
                        <a:pt x="593125" y="360861"/>
                        <a:pt x="566887" y="335351"/>
                        <a:pt x="534520" y="335351"/>
                      </a:cubicBezTo>
                      <a:close/>
                      <a:moveTo>
                        <a:pt x="363590" y="335351"/>
                      </a:moveTo>
                      <a:cubicBezTo>
                        <a:pt x="332122" y="335351"/>
                        <a:pt x="306612" y="360861"/>
                        <a:pt x="306612" y="392329"/>
                      </a:cubicBezTo>
                      <a:cubicBezTo>
                        <a:pt x="306612" y="423797"/>
                        <a:pt x="332122" y="449307"/>
                        <a:pt x="363590" y="449307"/>
                      </a:cubicBezTo>
                      <a:cubicBezTo>
                        <a:pt x="395058" y="449307"/>
                        <a:pt x="420568" y="423797"/>
                        <a:pt x="420568" y="392329"/>
                      </a:cubicBezTo>
                      <a:cubicBezTo>
                        <a:pt x="420568" y="360861"/>
                        <a:pt x="395058" y="335351"/>
                        <a:pt x="363590" y="335351"/>
                      </a:cubicBezTo>
                      <a:close/>
                      <a:moveTo>
                        <a:pt x="195885" y="0"/>
                      </a:moveTo>
                      <a:lnTo>
                        <a:pt x="873157" y="0"/>
                      </a:lnTo>
                      <a:cubicBezTo>
                        <a:pt x="1008889" y="1804"/>
                        <a:pt x="1067732" y="107864"/>
                        <a:pt x="1068479" y="198592"/>
                      </a:cubicBezTo>
                      <a:lnTo>
                        <a:pt x="1068479" y="758654"/>
                      </a:lnTo>
                      <a:cubicBezTo>
                        <a:pt x="1054917" y="848300"/>
                        <a:pt x="1009851" y="896370"/>
                        <a:pt x="987104" y="901871"/>
                      </a:cubicBezTo>
                      <a:cubicBezTo>
                        <a:pt x="968095" y="882301"/>
                        <a:pt x="983580" y="782734"/>
                        <a:pt x="873157" y="784628"/>
                      </a:cubicBezTo>
                      <a:lnTo>
                        <a:pt x="195885" y="784628"/>
                      </a:lnTo>
                      <a:cubicBezTo>
                        <a:pt x="81725" y="790039"/>
                        <a:pt x="-7980" y="725014"/>
                        <a:pt x="563" y="589283"/>
                      </a:cubicBezTo>
                      <a:lnTo>
                        <a:pt x="563" y="198592"/>
                      </a:lnTo>
                      <a:cubicBezTo>
                        <a:pt x="-612" y="121843"/>
                        <a:pt x="50435" y="2435"/>
                        <a:pt x="19588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1200" kern="0" dirty="0">
                    <a:solidFill>
                      <a:srgbClr val="47474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Freeform 874"/>
              <p:cNvSpPr>
                <a:spLocks noEditPoints="1"/>
              </p:cNvSpPr>
              <p:nvPr/>
            </p:nvSpPr>
            <p:spPr bwMode="auto">
              <a:xfrm>
                <a:off x="4338305" y="4768020"/>
                <a:ext cx="389673" cy="395417"/>
              </a:xfrm>
              <a:custGeom>
                <a:avLst/>
                <a:gdLst>
                  <a:gd name="T0" fmla="*/ 135 w 271"/>
                  <a:gd name="T1" fmla="*/ 163 h 275"/>
                  <a:gd name="T2" fmla="*/ 135 w 271"/>
                  <a:gd name="T3" fmla="*/ 142 h 275"/>
                  <a:gd name="T4" fmla="*/ 39 w 271"/>
                  <a:gd name="T5" fmla="*/ 142 h 275"/>
                  <a:gd name="T6" fmla="*/ 39 w 271"/>
                  <a:gd name="T7" fmla="*/ 163 h 275"/>
                  <a:gd name="T8" fmla="*/ 135 w 271"/>
                  <a:gd name="T9" fmla="*/ 163 h 275"/>
                  <a:gd name="T10" fmla="*/ 232 w 271"/>
                  <a:gd name="T11" fmla="*/ 113 h 275"/>
                  <a:gd name="T12" fmla="*/ 232 w 271"/>
                  <a:gd name="T13" fmla="*/ 90 h 275"/>
                  <a:gd name="T14" fmla="*/ 39 w 271"/>
                  <a:gd name="T15" fmla="*/ 90 h 275"/>
                  <a:gd name="T16" fmla="*/ 39 w 271"/>
                  <a:gd name="T17" fmla="*/ 113 h 275"/>
                  <a:gd name="T18" fmla="*/ 232 w 271"/>
                  <a:gd name="T19" fmla="*/ 113 h 275"/>
                  <a:gd name="T20" fmla="*/ 232 w 271"/>
                  <a:gd name="T21" fmla="*/ 39 h 275"/>
                  <a:gd name="T22" fmla="*/ 39 w 271"/>
                  <a:gd name="T23" fmla="*/ 39 h 275"/>
                  <a:gd name="T24" fmla="*/ 39 w 271"/>
                  <a:gd name="T25" fmla="*/ 63 h 275"/>
                  <a:gd name="T26" fmla="*/ 232 w 271"/>
                  <a:gd name="T27" fmla="*/ 63 h 275"/>
                  <a:gd name="T28" fmla="*/ 232 w 271"/>
                  <a:gd name="T29" fmla="*/ 39 h 275"/>
                  <a:gd name="T30" fmla="*/ 101 w 271"/>
                  <a:gd name="T31" fmla="*/ 210 h 275"/>
                  <a:gd name="T32" fmla="*/ 0 w 271"/>
                  <a:gd name="T33" fmla="*/ 210 h 275"/>
                  <a:gd name="T34" fmla="*/ 0 w 271"/>
                  <a:gd name="T35" fmla="*/ 0 h 275"/>
                  <a:gd name="T36" fmla="*/ 271 w 271"/>
                  <a:gd name="T37" fmla="*/ 0 h 275"/>
                  <a:gd name="T38" fmla="*/ 271 w 271"/>
                  <a:gd name="T39" fmla="*/ 210 h 275"/>
                  <a:gd name="T40" fmla="*/ 205 w 271"/>
                  <a:gd name="T41" fmla="*/ 210 h 275"/>
                  <a:gd name="T42" fmla="*/ 101 w 271"/>
                  <a:gd name="T43" fmla="*/ 275 h 275"/>
                  <a:gd name="T44" fmla="*/ 101 w 271"/>
                  <a:gd name="T45" fmla="*/ 210 h 275"/>
                  <a:gd name="T46" fmla="*/ 173 w 271"/>
                  <a:gd name="T47" fmla="*/ 142 h 275"/>
                  <a:gd name="T48" fmla="*/ 153 w 271"/>
                  <a:gd name="T49" fmla="*/ 142 h 275"/>
                  <a:gd name="T50" fmla="*/ 153 w 271"/>
                  <a:gd name="T51" fmla="*/ 163 h 275"/>
                  <a:gd name="T52" fmla="*/ 173 w 271"/>
                  <a:gd name="T53" fmla="*/ 163 h 275"/>
                  <a:gd name="T54" fmla="*/ 173 w 271"/>
                  <a:gd name="T55" fmla="*/ 14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1" h="275">
                    <a:moveTo>
                      <a:pt x="135" y="163"/>
                    </a:moveTo>
                    <a:lnTo>
                      <a:pt x="135" y="142"/>
                    </a:lnTo>
                    <a:lnTo>
                      <a:pt x="39" y="142"/>
                    </a:lnTo>
                    <a:lnTo>
                      <a:pt x="39" y="163"/>
                    </a:lnTo>
                    <a:lnTo>
                      <a:pt x="135" y="163"/>
                    </a:lnTo>
                    <a:close/>
                    <a:moveTo>
                      <a:pt x="232" y="113"/>
                    </a:moveTo>
                    <a:lnTo>
                      <a:pt x="232" y="90"/>
                    </a:lnTo>
                    <a:lnTo>
                      <a:pt x="39" y="90"/>
                    </a:lnTo>
                    <a:lnTo>
                      <a:pt x="39" y="113"/>
                    </a:lnTo>
                    <a:lnTo>
                      <a:pt x="232" y="113"/>
                    </a:lnTo>
                    <a:close/>
                    <a:moveTo>
                      <a:pt x="232" y="39"/>
                    </a:moveTo>
                    <a:lnTo>
                      <a:pt x="39" y="39"/>
                    </a:lnTo>
                    <a:lnTo>
                      <a:pt x="39" y="63"/>
                    </a:lnTo>
                    <a:lnTo>
                      <a:pt x="232" y="63"/>
                    </a:lnTo>
                    <a:lnTo>
                      <a:pt x="232" y="39"/>
                    </a:lnTo>
                    <a:close/>
                    <a:moveTo>
                      <a:pt x="10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210"/>
                    </a:lnTo>
                    <a:lnTo>
                      <a:pt x="205" y="210"/>
                    </a:lnTo>
                    <a:lnTo>
                      <a:pt x="101" y="275"/>
                    </a:lnTo>
                    <a:lnTo>
                      <a:pt x="101" y="210"/>
                    </a:lnTo>
                    <a:close/>
                    <a:moveTo>
                      <a:pt x="173" y="142"/>
                    </a:moveTo>
                    <a:lnTo>
                      <a:pt x="153" y="142"/>
                    </a:lnTo>
                    <a:lnTo>
                      <a:pt x="153" y="163"/>
                    </a:lnTo>
                    <a:lnTo>
                      <a:pt x="173" y="163"/>
                    </a:lnTo>
                    <a:lnTo>
                      <a:pt x="173" y="142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6062744" y="4660526"/>
                <a:ext cx="411494" cy="344322"/>
                <a:chOff x="7735573" y="5588487"/>
                <a:chExt cx="791214" cy="662066"/>
              </a:xfrm>
              <a:solidFill>
                <a:schemeClr val="bg1"/>
              </a:solidFill>
              <a:effectLst/>
            </p:grpSpPr>
            <p:sp>
              <p:nvSpPr>
                <p:cNvPr id="54" name="Freeform 39"/>
                <p:cNvSpPr>
                  <a:spLocks/>
                </p:cNvSpPr>
                <p:nvPr/>
              </p:nvSpPr>
              <p:spPr bwMode="auto">
                <a:xfrm>
                  <a:off x="7757595" y="5873771"/>
                  <a:ext cx="743500" cy="376782"/>
                </a:xfrm>
                <a:custGeom>
                  <a:avLst/>
                  <a:gdLst>
                    <a:gd name="T0" fmla="*/ 362 w 362"/>
                    <a:gd name="T1" fmla="*/ 0 h 184"/>
                    <a:gd name="T2" fmla="*/ 329 w 362"/>
                    <a:gd name="T3" fmla="*/ 23 h 184"/>
                    <a:gd name="T4" fmla="*/ 292 w 362"/>
                    <a:gd name="T5" fmla="*/ 40 h 184"/>
                    <a:gd name="T6" fmla="*/ 251 w 362"/>
                    <a:gd name="T7" fmla="*/ 52 h 184"/>
                    <a:gd name="T8" fmla="*/ 208 w 362"/>
                    <a:gd name="T9" fmla="*/ 58 h 184"/>
                    <a:gd name="T10" fmla="*/ 204 w 362"/>
                    <a:gd name="T11" fmla="*/ 72 h 184"/>
                    <a:gd name="T12" fmla="*/ 195 w 362"/>
                    <a:gd name="T13" fmla="*/ 82 h 184"/>
                    <a:gd name="T14" fmla="*/ 181 w 362"/>
                    <a:gd name="T15" fmla="*/ 85 h 184"/>
                    <a:gd name="T16" fmla="*/ 168 w 362"/>
                    <a:gd name="T17" fmla="*/ 82 h 184"/>
                    <a:gd name="T18" fmla="*/ 159 w 362"/>
                    <a:gd name="T19" fmla="*/ 72 h 184"/>
                    <a:gd name="T20" fmla="*/ 154 w 362"/>
                    <a:gd name="T21" fmla="*/ 58 h 184"/>
                    <a:gd name="T22" fmla="*/ 112 w 362"/>
                    <a:gd name="T23" fmla="*/ 52 h 184"/>
                    <a:gd name="T24" fmla="*/ 72 w 362"/>
                    <a:gd name="T25" fmla="*/ 40 h 184"/>
                    <a:gd name="T26" fmla="*/ 35 w 362"/>
                    <a:gd name="T27" fmla="*/ 23 h 184"/>
                    <a:gd name="T28" fmla="*/ 1 w 362"/>
                    <a:gd name="T29" fmla="*/ 0 h 184"/>
                    <a:gd name="T30" fmla="*/ 1 w 362"/>
                    <a:gd name="T31" fmla="*/ 30 h 184"/>
                    <a:gd name="T32" fmla="*/ 1 w 362"/>
                    <a:gd name="T33" fmla="*/ 61 h 184"/>
                    <a:gd name="T34" fmla="*/ 0 w 362"/>
                    <a:gd name="T35" fmla="*/ 91 h 184"/>
                    <a:gd name="T36" fmla="*/ 0 w 362"/>
                    <a:gd name="T37" fmla="*/ 120 h 184"/>
                    <a:gd name="T38" fmla="*/ 0 w 362"/>
                    <a:gd name="T39" fmla="*/ 143 h 184"/>
                    <a:gd name="T40" fmla="*/ 0 w 362"/>
                    <a:gd name="T41" fmla="*/ 163 h 184"/>
                    <a:gd name="T42" fmla="*/ 0 w 362"/>
                    <a:gd name="T43" fmla="*/ 175 h 184"/>
                    <a:gd name="T44" fmla="*/ 1 w 362"/>
                    <a:gd name="T45" fmla="*/ 179 h 184"/>
                    <a:gd name="T46" fmla="*/ 3 w 362"/>
                    <a:gd name="T47" fmla="*/ 180 h 184"/>
                    <a:gd name="T48" fmla="*/ 4 w 362"/>
                    <a:gd name="T49" fmla="*/ 183 h 184"/>
                    <a:gd name="T50" fmla="*/ 6 w 362"/>
                    <a:gd name="T51" fmla="*/ 183 h 184"/>
                    <a:gd name="T52" fmla="*/ 7 w 362"/>
                    <a:gd name="T53" fmla="*/ 184 h 184"/>
                    <a:gd name="T54" fmla="*/ 9 w 362"/>
                    <a:gd name="T55" fmla="*/ 184 h 184"/>
                    <a:gd name="T56" fmla="*/ 10 w 362"/>
                    <a:gd name="T57" fmla="*/ 184 h 184"/>
                    <a:gd name="T58" fmla="*/ 23 w 362"/>
                    <a:gd name="T59" fmla="*/ 184 h 184"/>
                    <a:gd name="T60" fmla="*/ 46 w 362"/>
                    <a:gd name="T61" fmla="*/ 184 h 184"/>
                    <a:gd name="T62" fmla="*/ 74 w 362"/>
                    <a:gd name="T63" fmla="*/ 184 h 184"/>
                    <a:gd name="T64" fmla="*/ 106 w 362"/>
                    <a:gd name="T65" fmla="*/ 184 h 184"/>
                    <a:gd name="T66" fmla="*/ 142 w 362"/>
                    <a:gd name="T67" fmla="*/ 184 h 184"/>
                    <a:gd name="T68" fmla="*/ 180 w 362"/>
                    <a:gd name="T69" fmla="*/ 184 h 184"/>
                    <a:gd name="T70" fmla="*/ 217 w 362"/>
                    <a:gd name="T71" fmla="*/ 184 h 184"/>
                    <a:gd name="T72" fmla="*/ 252 w 362"/>
                    <a:gd name="T73" fmla="*/ 184 h 184"/>
                    <a:gd name="T74" fmla="*/ 286 w 362"/>
                    <a:gd name="T75" fmla="*/ 184 h 184"/>
                    <a:gd name="T76" fmla="*/ 315 w 362"/>
                    <a:gd name="T77" fmla="*/ 184 h 184"/>
                    <a:gd name="T78" fmla="*/ 337 w 362"/>
                    <a:gd name="T79" fmla="*/ 184 h 184"/>
                    <a:gd name="T80" fmla="*/ 352 w 362"/>
                    <a:gd name="T81" fmla="*/ 184 h 184"/>
                    <a:gd name="T82" fmla="*/ 356 w 362"/>
                    <a:gd name="T83" fmla="*/ 184 h 184"/>
                    <a:gd name="T84" fmla="*/ 358 w 362"/>
                    <a:gd name="T85" fmla="*/ 183 h 184"/>
                    <a:gd name="T86" fmla="*/ 360 w 362"/>
                    <a:gd name="T87" fmla="*/ 181 h 184"/>
                    <a:gd name="T88" fmla="*/ 361 w 362"/>
                    <a:gd name="T89" fmla="*/ 179 h 184"/>
                    <a:gd name="T90" fmla="*/ 362 w 362"/>
                    <a:gd name="T91" fmla="*/ 178 h 184"/>
                    <a:gd name="T92" fmla="*/ 362 w 362"/>
                    <a:gd name="T93" fmla="*/ 175 h 184"/>
                    <a:gd name="T94" fmla="*/ 362 w 362"/>
                    <a:gd name="T95" fmla="*/ 174 h 184"/>
                    <a:gd name="T96" fmla="*/ 362 w 362"/>
                    <a:gd name="T97" fmla="*/ 174 h 184"/>
                    <a:gd name="T98" fmla="*/ 362 w 362"/>
                    <a:gd name="T99" fmla="*/ 160 h 184"/>
                    <a:gd name="T100" fmla="*/ 362 w 362"/>
                    <a:gd name="T101" fmla="*/ 141 h 184"/>
                    <a:gd name="T102" fmla="*/ 362 w 362"/>
                    <a:gd name="T103" fmla="*/ 116 h 184"/>
                    <a:gd name="T104" fmla="*/ 362 w 362"/>
                    <a:gd name="T105" fmla="*/ 88 h 184"/>
                    <a:gd name="T106" fmla="*/ 362 w 362"/>
                    <a:gd name="T107" fmla="*/ 59 h 184"/>
                    <a:gd name="T108" fmla="*/ 362 w 362"/>
                    <a:gd name="T109" fmla="*/ 30 h 184"/>
                    <a:gd name="T110" fmla="*/ 362 w 362"/>
                    <a:gd name="T111" fmla="*/ 0 h 184"/>
                    <a:gd name="connsiteX0" fmla="*/ 10000 w 10000"/>
                    <a:gd name="connsiteY0" fmla="*/ 0 h 10000"/>
                    <a:gd name="connsiteX1" fmla="*/ 9088 w 10000"/>
                    <a:gd name="connsiteY1" fmla="*/ 1250 h 10000"/>
                    <a:gd name="connsiteX2" fmla="*/ 8066 w 10000"/>
                    <a:gd name="connsiteY2" fmla="*/ 2174 h 10000"/>
                    <a:gd name="connsiteX3" fmla="*/ 6934 w 10000"/>
                    <a:gd name="connsiteY3" fmla="*/ 2826 h 10000"/>
                    <a:gd name="connsiteX4" fmla="*/ 5746 w 10000"/>
                    <a:gd name="connsiteY4" fmla="*/ 3152 h 10000"/>
                    <a:gd name="connsiteX5" fmla="*/ 5635 w 10000"/>
                    <a:gd name="connsiteY5" fmla="*/ 3913 h 10000"/>
                    <a:gd name="connsiteX6" fmla="*/ 5387 w 10000"/>
                    <a:gd name="connsiteY6" fmla="*/ 4457 h 10000"/>
                    <a:gd name="connsiteX7" fmla="*/ 5000 w 10000"/>
                    <a:gd name="connsiteY7" fmla="*/ 4620 h 10000"/>
                    <a:gd name="connsiteX8" fmla="*/ 4641 w 10000"/>
                    <a:gd name="connsiteY8" fmla="*/ 4457 h 10000"/>
                    <a:gd name="connsiteX9" fmla="*/ 4392 w 10000"/>
                    <a:gd name="connsiteY9" fmla="*/ 3913 h 10000"/>
                    <a:gd name="connsiteX10" fmla="*/ 4254 w 10000"/>
                    <a:gd name="connsiteY10" fmla="*/ 3152 h 10000"/>
                    <a:gd name="connsiteX11" fmla="*/ 3094 w 10000"/>
                    <a:gd name="connsiteY11" fmla="*/ 2826 h 10000"/>
                    <a:gd name="connsiteX12" fmla="*/ 1989 w 10000"/>
                    <a:gd name="connsiteY12" fmla="*/ 2174 h 10000"/>
                    <a:gd name="connsiteX13" fmla="*/ 967 w 10000"/>
                    <a:gd name="connsiteY13" fmla="*/ 1250 h 10000"/>
                    <a:gd name="connsiteX14" fmla="*/ 28 w 10000"/>
                    <a:gd name="connsiteY14" fmla="*/ 0 h 10000"/>
                    <a:gd name="connsiteX15" fmla="*/ 28 w 10000"/>
                    <a:gd name="connsiteY15" fmla="*/ 3315 h 10000"/>
                    <a:gd name="connsiteX16" fmla="*/ 0 w 10000"/>
                    <a:gd name="connsiteY16" fmla="*/ 4946 h 10000"/>
                    <a:gd name="connsiteX17" fmla="*/ 0 w 10000"/>
                    <a:gd name="connsiteY17" fmla="*/ 6522 h 10000"/>
                    <a:gd name="connsiteX18" fmla="*/ 0 w 10000"/>
                    <a:gd name="connsiteY18" fmla="*/ 7772 h 10000"/>
                    <a:gd name="connsiteX19" fmla="*/ 0 w 10000"/>
                    <a:gd name="connsiteY19" fmla="*/ 8859 h 10000"/>
                    <a:gd name="connsiteX20" fmla="*/ 0 w 10000"/>
                    <a:gd name="connsiteY20" fmla="*/ 9511 h 10000"/>
                    <a:gd name="connsiteX21" fmla="*/ 28 w 10000"/>
                    <a:gd name="connsiteY21" fmla="*/ 9728 h 10000"/>
                    <a:gd name="connsiteX22" fmla="*/ 83 w 10000"/>
                    <a:gd name="connsiteY22" fmla="*/ 9783 h 10000"/>
                    <a:gd name="connsiteX23" fmla="*/ 110 w 10000"/>
                    <a:gd name="connsiteY23" fmla="*/ 9946 h 10000"/>
                    <a:gd name="connsiteX24" fmla="*/ 166 w 10000"/>
                    <a:gd name="connsiteY24" fmla="*/ 9946 h 10000"/>
                    <a:gd name="connsiteX25" fmla="*/ 193 w 10000"/>
                    <a:gd name="connsiteY25" fmla="*/ 10000 h 10000"/>
                    <a:gd name="connsiteX26" fmla="*/ 249 w 10000"/>
                    <a:gd name="connsiteY26" fmla="*/ 10000 h 10000"/>
                    <a:gd name="connsiteX27" fmla="*/ 276 w 10000"/>
                    <a:gd name="connsiteY27" fmla="*/ 10000 h 10000"/>
                    <a:gd name="connsiteX28" fmla="*/ 635 w 10000"/>
                    <a:gd name="connsiteY28" fmla="*/ 10000 h 10000"/>
                    <a:gd name="connsiteX29" fmla="*/ 1271 w 10000"/>
                    <a:gd name="connsiteY29" fmla="*/ 10000 h 10000"/>
                    <a:gd name="connsiteX30" fmla="*/ 2044 w 10000"/>
                    <a:gd name="connsiteY30" fmla="*/ 10000 h 10000"/>
                    <a:gd name="connsiteX31" fmla="*/ 2928 w 10000"/>
                    <a:gd name="connsiteY31" fmla="*/ 10000 h 10000"/>
                    <a:gd name="connsiteX32" fmla="*/ 3923 w 10000"/>
                    <a:gd name="connsiteY32" fmla="*/ 10000 h 10000"/>
                    <a:gd name="connsiteX33" fmla="*/ 4972 w 10000"/>
                    <a:gd name="connsiteY33" fmla="*/ 10000 h 10000"/>
                    <a:gd name="connsiteX34" fmla="*/ 5994 w 10000"/>
                    <a:gd name="connsiteY34" fmla="*/ 10000 h 10000"/>
                    <a:gd name="connsiteX35" fmla="*/ 6961 w 10000"/>
                    <a:gd name="connsiteY35" fmla="*/ 10000 h 10000"/>
                    <a:gd name="connsiteX36" fmla="*/ 7901 w 10000"/>
                    <a:gd name="connsiteY36" fmla="*/ 10000 h 10000"/>
                    <a:gd name="connsiteX37" fmla="*/ 8702 w 10000"/>
                    <a:gd name="connsiteY37" fmla="*/ 10000 h 10000"/>
                    <a:gd name="connsiteX38" fmla="*/ 9309 w 10000"/>
                    <a:gd name="connsiteY38" fmla="*/ 10000 h 10000"/>
                    <a:gd name="connsiteX39" fmla="*/ 9724 w 10000"/>
                    <a:gd name="connsiteY39" fmla="*/ 10000 h 10000"/>
                    <a:gd name="connsiteX40" fmla="*/ 9834 w 10000"/>
                    <a:gd name="connsiteY40" fmla="*/ 10000 h 10000"/>
                    <a:gd name="connsiteX41" fmla="*/ 9890 w 10000"/>
                    <a:gd name="connsiteY41" fmla="*/ 9946 h 10000"/>
                    <a:gd name="connsiteX42" fmla="*/ 9945 w 10000"/>
                    <a:gd name="connsiteY42" fmla="*/ 9837 h 10000"/>
                    <a:gd name="connsiteX43" fmla="*/ 9972 w 10000"/>
                    <a:gd name="connsiteY43" fmla="*/ 9728 h 10000"/>
                    <a:gd name="connsiteX44" fmla="*/ 10000 w 10000"/>
                    <a:gd name="connsiteY44" fmla="*/ 9674 h 10000"/>
                    <a:gd name="connsiteX45" fmla="*/ 10000 w 10000"/>
                    <a:gd name="connsiteY45" fmla="*/ 9511 h 10000"/>
                    <a:gd name="connsiteX46" fmla="*/ 10000 w 10000"/>
                    <a:gd name="connsiteY46" fmla="*/ 9457 h 10000"/>
                    <a:gd name="connsiteX47" fmla="*/ 10000 w 10000"/>
                    <a:gd name="connsiteY47" fmla="*/ 9457 h 10000"/>
                    <a:gd name="connsiteX48" fmla="*/ 10000 w 10000"/>
                    <a:gd name="connsiteY48" fmla="*/ 8696 h 10000"/>
                    <a:gd name="connsiteX49" fmla="*/ 10000 w 10000"/>
                    <a:gd name="connsiteY49" fmla="*/ 7663 h 10000"/>
                    <a:gd name="connsiteX50" fmla="*/ 10000 w 10000"/>
                    <a:gd name="connsiteY50" fmla="*/ 6304 h 10000"/>
                    <a:gd name="connsiteX51" fmla="*/ 10000 w 10000"/>
                    <a:gd name="connsiteY51" fmla="*/ 4783 h 10000"/>
                    <a:gd name="connsiteX52" fmla="*/ 10000 w 10000"/>
                    <a:gd name="connsiteY52" fmla="*/ 3207 h 10000"/>
                    <a:gd name="connsiteX53" fmla="*/ 10000 w 10000"/>
                    <a:gd name="connsiteY53" fmla="*/ 1630 h 10000"/>
                    <a:gd name="connsiteX54" fmla="*/ 10000 w 10000"/>
                    <a:gd name="connsiteY54" fmla="*/ 0 h 10000"/>
                    <a:gd name="connsiteX0" fmla="*/ 10000 w 10000"/>
                    <a:gd name="connsiteY0" fmla="*/ 0 h 10000"/>
                    <a:gd name="connsiteX1" fmla="*/ 9088 w 10000"/>
                    <a:gd name="connsiteY1" fmla="*/ 1250 h 10000"/>
                    <a:gd name="connsiteX2" fmla="*/ 8066 w 10000"/>
                    <a:gd name="connsiteY2" fmla="*/ 2174 h 10000"/>
                    <a:gd name="connsiteX3" fmla="*/ 6934 w 10000"/>
                    <a:gd name="connsiteY3" fmla="*/ 2826 h 10000"/>
                    <a:gd name="connsiteX4" fmla="*/ 5746 w 10000"/>
                    <a:gd name="connsiteY4" fmla="*/ 3152 h 10000"/>
                    <a:gd name="connsiteX5" fmla="*/ 5635 w 10000"/>
                    <a:gd name="connsiteY5" fmla="*/ 3913 h 10000"/>
                    <a:gd name="connsiteX6" fmla="*/ 5387 w 10000"/>
                    <a:gd name="connsiteY6" fmla="*/ 4457 h 10000"/>
                    <a:gd name="connsiteX7" fmla="*/ 5000 w 10000"/>
                    <a:gd name="connsiteY7" fmla="*/ 4620 h 10000"/>
                    <a:gd name="connsiteX8" fmla="*/ 4641 w 10000"/>
                    <a:gd name="connsiteY8" fmla="*/ 4457 h 10000"/>
                    <a:gd name="connsiteX9" fmla="*/ 4392 w 10000"/>
                    <a:gd name="connsiteY9" fmla="*/ 3913 h 10000"/>
                    <a:gd name="connsiteX10" fmla="*/ 4254 w 10000"/>
                    <a:gd name="connsiteY10" fmla="*/ 3152 h 10000"/>
                    <a:gd name="connsiteX11" fmla="*/ 3094 w 10000"/>
                    <a:gd name="connsiteY11" fmla="*/ 2826 h 10000"/>
                    <a:gd name="connsiteX12" fmla="*/ 1989 w 10000"/>
                    <a:gd name="connsiteY12" fmla="*/ 2174 h 10000"/>
                    <a:gd name="connsiteX13" fmla="*/ 967 w 10000"/>
                    <a:gd name="connsiteY13" fmla="*/ 1250 h 10000"/>
                    <a:gd name="connsiteX14" fmla="*/ 28 w 10000"/>
                    <a:gd name="connsiteY14" fmla="*/ 0 h 10000"/>
                    <a:gd name="connsiteX15" fmla="*/ 0 w 10000"/>
                    <a:gd name="connsiteY15" fmla="*/ 4946 h 10000"/>
                    <a:gd name="connsiteX16" fmla="*/ 0 w 10000"/>
                    <a:gd name="connsiteY16" fmla="*/ 6522 h 10000"/>
                    <a:gd name="connsiteX17" fmla="*/ 0 w 10000"/>
                    <a:gd name="connsiteY17" fmla="*/ 7772 h 10000"/>
                    <a:gd name="connsiteX18" fmla="*/ 0 w 10000"/>
                    <a:gd name="connsiteY18" fmla="*/ 8859 h 10000"/>
                    <a:gd name="connsiteX19" fmla="*/ 0 w 10000"/>
                    <a:gd name="connsiteY19" fmla="*/ 9511 h 10000"/>
                    <a:gd name="connsiteX20" fmla="*/ 28 w 10000"/>
                    <a:gd name="connsiteY20" fmla="*/ 9728 h 10000"/>
                    <a:gd name="connsiteX21" fmla="*/ 83 w 10000"/>
                    <a:gd name="connsiteY21" fmla="*/ 9783 h 10000"/>
                    <a:gd name="connsiteX22" fmla="*/ 110 w 10000"/>
                    <a:gd name="connsiteY22" fmla="*/ 9946 h 10000"/>
                    <a:gd name="connsiteX23" fmla="*/ 166 w 10000"/>
                    <a:gd name="connsiteY23" fmla="*/ 9946 h 10000"/>
                    <a:gd name="connsiteX24" fmla="*/ 193 w 10000"/>
                    <a:gd name="connsiteY24" fmla="*/ 10000 h 10000"/>
                    <a:gd name="connsiteX25" fmla="*/ 249 w 10000"/>
                    <a:gd name="connsiteY25" fmla="*/ 10000 h 10000"/>
                    <a:gd name="connsiteX26" fmla="*/ 276 w 10000"/>
                    <a:gd name="connsiteY26" fmla="*/ 10000 h 10000"/>
                    <a:gd name="connsiteX27" fmla="*/ 635 w 10000"/>
                    <a:gd name="connsiteY27" fmla="*/ 10000 h 10000"/>
                    <a:gd name="connsiteX28" fmla="*/ 1271 w 10000"/>
                    <a:gd name="connsiteY28" fmla="*/ 10000 h 10000"/>
                    <a:gd name="connsiteX29" fmla="*/ 2044 w 10000"/>
                    <a:gd name="connsiteY29" fmla="*/ 10000 h 10000"/>
                    <a:gd name="connsiteX30" fmla="*/ 2928 w 10000"/>
                    <a:gd name="connsiteY30" fmla="*/ 10000 h 10000"/>
                    <a:gd name="connsiteX31" fmla="*/ 3923 w 10000"/>
                    <a:gd name="connsiteY31" fmla="*/ 10000 h 10000"/>
                    <a:gd name="connsiteX32" fmla="*/ 4972 w 10000"/>
                    <a:gd name="connsiteY32" fmla="*/ 10000 h 10000"/>
                    <a:gd name="connsiteX33" fmla="*/ 5994 w 10000"/>
                    <a:gd name="connsiteY33" fmla="*/ 10000 h 10000"/>
                    <a:gd name="connsiteX34" fmla="*/ 6961 w 10000"/>
                    <a:gd name="connsiteY34" fmla="*/ 10000 h 10000"/>
                    <a:gd name="connsiteX35" fmla="*/ 7901 w 10000"/>
                    <a:gd name="connsiteY35" fmla="*/ 10000 h 10000"/>
                    <a:gd name="connsiteX36" fmla="*/ 8702 w 10000"/>
                    <a:gd name="connsiteY36" fmla="*/ 10000 h 10000"/>
                    <a:gd name="connsiteX37" fmla="*/ 9309 w 10000"/>
                    <a:gd name="connsiteY37" fmla="*/ 10000 h 10000"/>
                    <a:gd name="connsiteX38" fmla="*/ 9724 w 10000"/>
                    <a:gd name="connsiteY38" fmla="*/ 10000 h 10000"/>
                    <a:gd name="connsiteX39" fmla="*/ 9834 w 10000"/>
                    <a:gd name="connsiteY39" fmla="*/ 10000 h 10000"/>
                    <a:gd name="connsiteX40" fmla="*/ 9890 w 10000"/>
                    <a:gd name="connsiteY40" fmla="*/ 9946 h 10000"/>
                    <a:gd name="connsiteX41" fmla="*/ 9945 w 10000"/>
                    <a:gd name="connsiteY41" fmla="*/ 9837 h 10000"/>
                    <a:gd name="connsiteX42" fmla="*/ 9972 w 10000"/>
                    <a:gd name="connsiteY42" fmla="*/ 9728 h 10000"/>
                    <a:gd name="connsiteX43" fmla="*/ 10000 w 10000"/>
                    <a:gd name="connsiteY43" fmla="*/ 9674 h 10000"/>
                    <a:gd name="connsiteX44" fmla="*/ 10000 w 10000"/>
                    <a:gd name="connsiteY44" fmla="*/ 9511 h 10000"/>
                    <a:gd name="connsiteX45" fmla="*/ 10000 w 10000"/>
                    <a:gd name="connsiteY45" fmla="*/ 9457 h 10000"/>
                    <a:gd name="connsiteX46" fmla="*/ 10000 w 10000"/>
                    <a:gd name="connsiteY46" fmla="*/ 9457 h 10000"/>
                    <a:gd name="connsiteX47" fmla="*/ 10000 w 10000"/>
                    <a:gd name="connsiteY47" fmla="*/ 8696 h 10000"/>
                    <a:gd name="connsiteX48" fmla="*/ 10000 w 10000"/>
                    <a:gd name="connsiteY48" fmla="*/ 7663 h 10000"/>
                    <a:gd name="connsiteX49" fmla="*/ 10000 w 10000"/>
                    <a:gd name="connsiteY49" fmla="*/ 6304 h 10000"/>
                    <a:gd name="connsiteX50" fmla="*/ 10000 w 10000"/>
                    <a:gd name="connsiteY50" fmla="*/ 4783 h 10000"/>
                    <a:gd name="connsiteX51" fmla="*/ 10000 w 10000"/>
                    <a:gd name="connsiteY51" fmla="*/ 3207 h 10000"/>
                    <a:gd name="connsiteX52" fmla="*/ 10000 w 10000"/>
                    <a:gd name="connsiteY52" fmla="*/ 1630 h 10000"/>
                    <a:gd name="connsiteX53" fmla="*/ 10000 w 10000"/>
                    <a:gd name="connsiteY53" fmla="*/ 0 h 10000"/>
                    <a:gd name="connsiteX0" fmla="*/ 10050 w 10050"/>
                    <a:gd name="connsiteY0" fmla="*/ 0 h 10000"/>
                    <a:gd name="connsiteX1" fmla="*/ 9138 w 10050"/>
                    <a:gd name="connsiteY1" fmla="*/ 1250 h 10000"/>
                    <a:gd name="connsiteX2" fmla="*/ 8116 w 10050"/>
                    <a:gd name="connsiteY2" fmla="*/ 2174 h 10000"/>
                    <a:gd name="connsiteX3" fmla="*/ 6984 w 10050"/>
                    <a:gd name="connsiteY3" fmla="*/ 2826 h 10000"/>
                    <a:gd name="connsiteX4" fmla="*/ 5796 w 10050"/>
                    <a:gd name="connsiteY4" fmla="*/ 3152 h 10000"/>
                    <a:gd name="connsiteX5" fmla="*/ 5685 w 10050"/>
                    <a:gd name="connsiteY5" fmla="*/ 3913 h 10000"/>
                    <a:gd name="connsiteX6" fmla="*/ 5437 w 10050"/>
                    <a:gd name="connsiteY6" fmla="*/ 4457 h 10000"/>
                    <a:gd name="connsiteX7" fmla="*/ 5050 w 10050"/>
                    <a:gd name="connsiteY7" fmla="*/ 4620 h 10000"/>
                    <a:gd name="connsiteX8" fmla="*/ 4691 w 10050"/>
                    <a:gd name="connsiteY8" fmla="*/ 4457 h 10000"/>
                    <a:gd name="connsiteX9" fmla="*/ 4442 w 10050"/>
                    <a:gd name="connsiteY9" fmla="*/ 3913 h 10000"/>
                    <a:gd name="connsiteX10" fmla="*/ 4304 w 10050"/>
                    <a:gd name="connsiteY10" fmla="*/ 3152 h 10000"/>
                    <a:gd name="connsiteX11" fmla="*/ 3144 w 10050"/>
                    <a:gd name="connsiteY11" fmla="*/ 2826 h 10000"/>
                    <a:gd name="connsiteX12" fmla="*/ 2039 w 10050"/>
                    <a:gd name="connsiteY12" fmla="*/ 2174 h 10000"/>
                    <a:gd name="connsiteX13" fmla="*/ 1017 w 10050"/>
                    <a:gd name="connsiteY13" fmla="*/ 1250 h 10000"/>
                    <a:gd name="connsiteX14" fmla="*/ 78 w 10050"/>
                    <a:gd name="connsiteY14" fmla="*/ 0 h 10000"/>
                    <a:gd name="connsiteX15" fmla="*/ 50 w 10050"/>
                    <a:gd name="connsiteY15" fmla="*/ 6522 h 10000"/>
                    <a:gd name="connsiteX16" fmla="*/ 50 w 10050"/>
                    <a:gd name="connsiteY16" fmla="*/ 7772 h 10000"/>
                    <a:gd name="connsiteX17" fmla="*/ 50 w 10050"/>
                    <a:gd name="connsiteY17" fmla="*/ 8859 h 10000"/>
                    <a:gd name="connsiteX18" fmla="*/ 50 w 10050"/>
                    <a:gd name="connsiteY18" fmla="*/ 9511 h 10000"/>
                    <a:gd name="connsiteX19" fmla="*/ 78 w 10050"/>
                    <a:gd name="connsiteY19" fmla="*/ 9728 h 10000"/>
                    <a:gd name="connsiteX20" fmla="*/ 133 w 10050"/>
                    <a:gd name="connsiteY20" fmla="*/ 9783 h 10000"/>
                    <a:gd name="connsiteX21" fmla="*/ 160 w 10050"/>
                    <a:gd name="connsiteY21" fmla="*/ 9946 h 10000"/>
                    <a:gd name="connsiteX22" fmla="*/ 216 w 10050"/>
                    <a:gd name="connsiteY22" fmla="*/ 9946 h 10000"/>
                    <a:gd name="connsiteX23" fmla="*/ 243 w 10050"/>
                    <a:gd name="connsiteY23" fmla="*/ 10000 h 10000"/>
                    <a:gd name="connsiteX24" fmla="*/ 299 w 10050"/>
                    <a:gd name="connsiteY24" fmla="*/ 10000 h 10000"/>
                    <a:gd name="connsiteX25" fmla="*/ 326 w 10050"/>
                    <a:gd name="connsiteY25" fmla="*/ 10000 h 10000"/>
                    <a:gd name="connsiteX26" fmla="*/ 685 w 10050"/>
                    <a:gd name="connsiteY26" fmla="*/ 10000 h 10000"/>
                    <a:gd name="connsiteX27" fmla="*/ 1321 w 10050"/>
                    <a:gd name="connsiteY27" fmla="*/ 10000 h 10000"/>
                    <a:gd name="connsiteX28" fmla="*/ 2094 w 10050"/>
                    <a:gd name="connsiteY28" fmla="*/ 10000 h 10000"/>
                    <a:gd name="connsiteX29" fmla="*/ 2978 w 10050"/>
                    <a:gd name="connsiteY29" fmla="*/ 10000 h 10000"/>
                    <a:gd name="connsiteX30" fmla="*/ 3973 w 10050"/>
                    <a:gd name="connsiteY30" fmla="*/ 10000 h 10000"/>
                    <a:gd name="connsiteX31" fmla="*/ 5022 w 10050"/>
                    <a:gd name="connsiteY31" fmla="*/ 10000 h 10000"/>
                    <a:gd name="connsiteX32" fmla="*/ 6044 w 10050"/>
                    <a:gd name="connsiteY32" fmla="*/ 10000 h 10000"/>
                    <a:gd name="connsiteX33" fmla="*/ 7011 w 10050"/>
                    <a:gd name="connsiteY33" fmla="*/ 10000 h 10000"/>
                    <a:gd name="connsiteX34" fmla="*/ 7951 w 10050"/>
                    <a:gd name="connsiteY34" fmla="*/ 10000 h 10000"/>
                    <a:gd name="connsiteX35" fmla="*/ 8752 w 10050"/>
                    <a:gd name="connsiteY35" fmla="*/ 10000 h 10000"/>
                    <a:gd name="connsiteX36" fmla="*/ 9359 w 10050"/>
                    <a:gd name="connsiteY36" fmla="*/ 10000 h 10000"/>
                    <a:gd name="connsiteX37" fmla="*/ 9774 w 10050"/>
                    <a:gd name="connsiteY37" fmla="*/ 10000 h 10000"/>
                    <a:gd name="connsiteX38" fmla="*/ 9884 w 10050"/>
                    <a:gd name="connsiteY38" fmla="*/ 10000 h 10000"/>
                    <a:gd name="connsiteX39" fmla="*/ 9940 w 10050"/>
                    <a:gd name="connsiteY39" fmla="*/ 9946 h 10000"/>
                    <a:gd name="connsiteX40" fmla="*/ 9995 w 10050"/>
                    <a:gd name="connsiteY40" fmla="*/ 9837 h 10000"/>
                    <a:gd name="connsiteX41" fmla="*/ 10022 w 10050"/>
                    <a:gd name="connsiteY41" fmla="*/ 9728 h 10000"/>
                    <a:gd name="connsiteX42" fmla="*/ 10050 w 10050"/>
                    <a:gd name="connsiteY42" fmla="*/ 9674 h 10000"/>
                    <a:gd name="connsiteX43" fmla="*/ 10050 w 10050"/>
                    <a:gd name="connsiteY43" fmla="*/ 9511 h 10000"/>
                    <a:gd name="connsiteX44" fmla="*/ 10050 w 10050"/>
                    <a:gd name="connsiteY44" fmla="*/ 9457 h 10000"/>
                    <a:gd name="connsiteX45" fmla="*/ 10050 w 10050"/>
                    <a:gd name="connsiteY45" fmla="*/ 9457 h 10000"/>
                    <a:gd name="connsiteX46" fmla="*/ 10050 w 10050"/>
                    <a:gd name="connsiteY46" fmla="*/ 8696 h 10000"/>
                    <a:gd name="connsiteX47" fmla="*/ 10050 w 10050"/>
                    <a:gd name="connsiteY47" fmla="*/ 7663 h 10000"/>
                    <a:gd name="connsiteX48" fmla="*/ 10050 w 10050"/>
                    <a:gd name="connsiteY48" fmla="*/ 6304 h 10000"/>
                    <a:gd name="connsiteX49" fmla="*/ 10050 w 10050"/>
                    <a:gd name="connsiteY49" fmla="*/ 4783 h 10000"/>
                    <a:gd name="connsiteX50" fmla="*/ 10050 w 10050"/>
                    <a:gd name="connsiteY50" fmla="*/ 3207 h 10000"/>
                    <a:gd name="connsiteX51" fmla="*/ 10050 w 10050"/>
                    <a:gd name="connsiteY51" fmla="*/ 1630 h 10000"/>
                    <a:gd name="connsiteX52" fmla="*/ 10050 w 10050"/>
                    <a:gd name="connsiteY52" fmla="*/ 0 h 10000"/>
                    <a:gd name="connsiteX0" fmla="*/ 10050 w 10050"/>
                    <a:gd name="connsiteY0" fmla="*/ 0 h 10000"/>
                    <a:gd name="connsiteX1" fmla="*/ 9138 w 10050"/>
                    <a:gd name="connsiteY1" fmla="*/ 1250 h 10000"/>
                    <a:gd name="connsiteX2" fmla="*/ 8116 w 10050"/>
                    <a:gd name="connsiteY2" fmla="*/ 2174 h 10000"/>
                    <a:gd name="connsiteX3" fmla="*/ 6984 w 10050"/>
                    <a:gd name="connsiteY3" fmla="*/ 2826 h 10000"/>
                    <a:gd name="connsiteX4" fmla="*/ 5796 w 10050"/>
                    <a:gd name="connsiteY4" fmla="*/ 3152 h 10000"/>
                    <a:gd name="connsiteX5" fmla="*/ 5685 w 10050"/>
                    <a:gd name="connsiteY5" fmla="*/ 3913 h 10000"/>
                    <a:gd name="connsiteX6" fmla="*/ 5437 w 10050"/>
                    <a:gd name="connsiteY6" fmla="*/ 4457 h 10000"/>
                    <a:gd name="connsiteX7" fmla="*/ 5050 w 10050"/>
                    <a:gd name="connsiteY7" fmla="*/ 4620 h 10000"/>
                    <a:gd name="connsiteX8" fmla="*/ 4691 w 10050"/>
                    <a:gd name="connsiteY8" fmla="*/ 4457 h 10000"/>
                    <a:gd name="connsiteX9" fmla="*/ 4442 w 10050"/>
                    <a:gd name="connsiteY9" fmla="*/ 3913 h 10000"/>
                    <a:gd name="connsiteX10" fmla="*/ 4304 w 10050"/>
                    <a:gd name="connsiteY10" fmla="*/ 3152 h 10000"/>
                    <a:gd name="connsiteX11" fmla="*/ 3144 w 10050"/>
                    <a:gd name="connsiteY11" fmla="*/ 2826 h 10000"/>
                    <a:gd name="connsiteX12" fmla="*/ 2039 w 10050"/>
                    <a:gd name="connsiteY12" fmla="*/ 2174 h 10000"/>
                    <a:gd name="connsiteX13" fmla="*/ 1017 w 10050"/>
                    <a:gd name="connsiteY13" fmla="*/ 1250 h 10000"/>
                    <a:gd name="connsiteX14" fmla="*/ 78 w 10050"/>
                    <a:gd name="connsiteY14" fmla="*/ 0 h 10000"/>
                    <a:gd name="connsiteX15" fmla="*/ 50 w 10050"/>
                    <a:gd name="connsiteY15" fmla="*/ 7772 h 10000"/>
                    <a:gd name="connsiteX16" fmla="*/ 50 w 10050"/>
                    <a:gd name="connsiteY16" fmla="*/ 8859 h 10000"/>
                    <a:gd name="connsiteX17" fmla="*/ 50 w 10050"/>
                    <a:gd name="connsiteY17" fmla="*/ 9511 h 10000"/>
                    <a:gd name="connsiteX18" fmla="*/ 78 w 10050"/>
                    <a:gd name="connsiteY18" fmla="*/ 9728 h 10000"/>
                    <a:gd name="connsiteX19" fmla="*/ 133 w 10050"/>
                    <a:gd name="connsiteY19" fmla="*/ 9783 h 10000"/>
                    <a:gd name="connsiteX20" fmla="*/ 160 w 10050"/>
                    <a:gd name="connsiteY20" fmla="*/ 9946 h 10000"/>
                    <a:gd name="connsiteX21" fmla="*/ 216 w 10050"/>
                    <a:gd name="connsiteY21" fmla="*/ 9946 h 10000"/>
                    <a:gd name="connsiteX22" fmla="*/ 243 w 10050"/>
                    <a:gd name="connsiteY22" fmla="*/ 10000 h 10000"/>
                    <a:gd name="connsiteX23" fmla="*/ 299 w 10050"/>
                    <a:gd name="connsiteY23" fmla="*/ 10000 h 10000"/>
                    <a:gd name="connsiteX24" fmla="*/ 326 w 10050"/>
                    <a:gd name="connsiteY24" fmla="*/ 10000 h 10000"/>
                    <a:gd name="connsiteX25" fmla="*/ 685 w 10050"/>
                    <a:gd name="connsiteY25" fmla="*/ 10000 h 10000"/>
                    <a:gd name="connsiteX26" fmla="*/ 1321 w 10050"/>
                    <a:gd name="connsiteY26" fmla="*/ 10000 h 10000"/>
                    <a:gd name="connsiteX27" fmla="*/ 2094 w 10050"/>
                    <a:gd name="connsiteY27" fmla="*/ 10000 h 10000"/>
                    <a:gd name="connsiteX28" fmla="*/ 2978 w 10050"/>
                    <a:gd name="connsiteY28" fmla="*/ 10000 h 10000"/>
                    <a:gd name="connsiteX29" fmla="*/ 3973 w 10050"/>
                    <a:gd name="connsiteY29" fmla="*/ 10000 h 10000"/>
                    <a:gd name="connsiteX30" fmla="*/ 5022 w 10050"/>
                    <a:gd name="connsiteY30" fmla="*/ 10000 h 10000"/>
                    <a:gd name="connsiteX31" fmla="*/ 6044 w 10050"/>
                    <a:gd name="connsiteY31" fmla="*/ 10000 h 10000"/>
                    <a:gd name="connsiteX32" fmla="*/ 7011 w 10050"/>
                    <a:gd name="connsiteY32" fmla="*/ 10000 h 10000"/>
                    <a:gd name="connsiteX33" fmla="*/ 7951 w 10050"/>
                    <a:gd name="connsiteY33" fmla="*/ 10000 h 10000"/>
                    <a:gd name="connsiteX34" fmla="*/ 8752 w 10050"/>
                    <a:gd name="connsiteY34" fmla="*/ 10000 h 10000"/>
                    <a:gd name="connsiteX35" fmla="*/ 9359 w 10050"/>
                    <a:gd name="connsiteY35" fmla="*/ 10000 h 10000"/>
                    <a:gd name="connsiteX36" fmla="*/ 9774 w 10050"/>
                    <a:gd name="connsiteY36" fmla="*/ 10000 h 10000"/>
                    <a:gd name="connsiteX37" fmla="*/ 9884 w 10050"/>
                    <a:gd name="connsiteY37" fmla="*/ 10000 h 10000"/>
                    <a:gd name="connsiteX38" fmla="*/ 9940 w 10050"/>
                    <a:gd name="connsiteY38" fmla="*/ 9946 h 10000"/>
                    <a:gd name="connsiteX39" fmla="*/ 9995 w 10050"/>
                    <a:gd name="connsiteY39" fmla="*/ 9837 h 10000"/>
                    <a:gd name="connsiteX40" fmla="*/ 10022 w 10050"/>
                    <a:gd name="connsiteY40" fmla="*/ 9728 h 10000"/>
                    <a:gd name="connsiteX41" fmla="*/ 10050 w 10050"/>
                    <a:gd name="connsiteY41" fmla="*/ 9674 h 10000"/>
                    <a:gd name="connsiteX42" fmla="*/ 10050 w 10050"/>
                    <a:gd name="connsiteY42" fmla="*/ 9511 h 10000"/>
                    <a:gd name="connsiteX43" fmla="*/ 10050 w 10050"/>
                    <a:gd name="connsiteY43" fmla="*/ 9457 h 10000"/>
                    <a:gd name="connsiteX44" fmla="*/ 10050 w 10050"/>
                    <a:gd name="connsiteY44" fmla="*/ 9457 h 10000"/>
                    <a:gd name="connsiteX45" fmla="*/ 10050 w 10050"/>
                    <a:gd name="connsiteY45" fmla="*/ 8696 h 10000"/>
                    <a:gd name="connsiteX46" fmla="*/ 10050 w 10050"/>
                    <a:gd name="connsiteY46" fmla="*/ 7663 h 10000"/>
                    <a:gd name="connsiteX47" fmla="*/ 10050 w 10050"/>
                    <a:gd name="connsiteY47" fmla="*/ 6304 h 10000"/>
                    <a:gd name="connsiteX48" fmla="*/ 10050 w 10050"/>
                    <a:gd name="connsiteY48" fmla="*/ 4783 h 10000"/>
                    <a:gd name="connsiteX49" fmla="*/ 10050 w 10050"/>
                    <a:gd name="connsiteY49" fmla="*/ 3207 h 10000"/>
                    <a:gd name="connsiteX50" fmla="*/ 10050 w 10050"/>
                    <a:gd name="connsiteY50" fmla="*/ 1630 h 10000"/>
                    <a:gd name="connsiteX51" fmla="*/ 10050 w 10050"/>
                    <a:gd name="connsiteY51" fmla="*/ 0 h 10000"/>
                    <a:gd name="connsiteX0" fmla="*/ 10050 w 10050"/>
                    <a:gd name="connsiteY0" fmla="*/ 0 h 10000"/>
                    <a:gd name="connsiteX1" fmla="*/ 9138 w 10050"/>
                    <a:gd name="connsiteY1" fmla="*/ 1250 h 10000"/>
                    <a:gd name="connsiteX2" fmla="*/ 8116 w 10050"/>
                    <a:gd name="connsiteY2" fmla="*/ 2174 h 10000"/>
                    <a:gd name="connsiteX3" fmla="*/ 6984 w 10050"/>
                    <a:gd name="connsiteY3" fmla="*/ 2826 h 10000"/>
                    <a:gd name="connsiteX4" fmla="*/ 5796 w 10050"/>
                    <a:gd name="connsiteY4" fmla="*/ 3152 h 10000"/>
                    <a:gd name="connsiteX5" fmla="*/ 5685 w 10050"/>
                    <a:gd name="connsiteY5" fmla="*/ 3913 h 10000"/>
                    <a:gd name="connsiteX6" fmla="*/ 5437 w 10050"/>
                    <a:gd name="connsiteY6" fmla="*/ 4457 h 10000"/>
                    <a:gd name="connsiteX7" fmla="*/ 5050 w 10050"/>
                    <a:gd name="connsiteY7" fmla="*/ 4620 h 10000"/>
                    <a:gd name="connsiteX8" fmla="*/ 4691 w 10050"/>
                    <a:gd name="connsiteY8" fmla="*/ 4457 h 10000"/>
                    <a:gd name="connsiteX9" fmla="*/ 4442 w 10050"/>
                    <a:gd name="connsiteY9" fmla="*/ 3913 h 10000"/>
                    <a:gd name="connsiteX10" fmla="*/ 4304 w 10050"/>
                    <a:gd name="connsiteY10" fmla="*/ 3152 h 10000"/>
                    <a:gd name="connsiteX11" fmla="*/ 3144 w 10050"/>
                    <a:gd name="connsiteY11" fmla="*/ 2826 h 10000"/>
                    <a:gd name="connsiteX12" fmla="*/ 2039 w 10050"/>
                    <a:gd name="connsiteY12" fmla="*/ 2174 h 10000"/>
                    <a:gd name="connsiteX13" fmla="*/ 1017 w 10050"/>
                    <a:gd name="connsiteY13" fmla="*/ 1250 h 10000"/>
                    <a:gd name="connsiteX14" fmla="*/ 78 w 10050"/>
                    <a:gd name="connsiteY14" fmla="*/ 0 h 10000"/>
                    <a:gd name="connsiteX15" fmla="*/ 50 w 10050"/>
                    <a:gd name="connsiteY15" fmla="*/ 8859 h 10000"/>
                    <a:gd name="connsiteX16" fmla="*/ 50 w 10050"/>
                    <a:gd name="connsiteY16" fmla="*/ 9511 h 10000"/>
                    <a:gd name="connsiteX17" fmla="*/ 78 w 10050"/>
                    <a:gd name="connsiteY17" fmla="*/ 9728 h 10000"/>
                    <a:gd name="connsiteX18" fmla="*/ 133 w 10050"/>
                    <a:gd name="connsiteY18" fmla="*/ 9783 h 10000"/>
                    <a:gd name="connsiteX19" fmla="*/ 160 w 10050"/>
                    <a:gd name="connsiteY19" fmla="*/ 9946 h 10000"/>
                    <a:gd name="connsiteX20" fmla="*/ 216 w 10050"/>
                    <a:gd name="connsiteY20" fmla="*/ 9946 h 10000"/>
                    <a:gd name="connsiteX21" fmla="*/ 243 w 10050"/>
                    <a:gd name="connsiteY21" fmla="*/ 10000 h 10000"/>
                    <a:gd name="connsiteX22" fmla="*/ 299 w 10050"/>
                    <a:gd name="connsiteY22" fmla="*/ 10000 h 10000"/>
                    <a:gd name="connsiteX23" fmla="*/ 326 w 10050"/>
                    <a:gd name="connsiteY23" fmla="*/ 10000 h 10000"/>
                    <a:gd name="connsiteX24" fmla="*/ 685 w 10050"/>
                    <a:gd name="connsiteY24" fmla="*/ 10000 h 10000"/>
                    <a:gd name="connsiteX25" fmla="*/ 1321 w 10050"/>
                    <a:gd name="connsiteY25" fmla="*/ 10000 h 10000"/>
                    <a:gd name="connsiteX26" fmla="*/ 2094 w 10050"/>
                    <a:gd name="connsiteY26" fmla="*/ 10000 h 10000"/>
                    <a:gd name="connsiteX27" fmla="*/ 2978 w 10050"/>
                    <a:gd name="connsiteY27" fmla="*/ 10000 h 10000"/>
                    <a:gd name="connsiteX28" fmla="*/ 3973 w 10050"/>
                    <a:gd name="connsiteY28" fmla="*/ 10000 h 10000"/>
                    <a:gd name="connsiteX29" fmla="*/ 5022 w 10050"/>
                    <a:gd name="connsiteY29" fmla="*/ 10000 h 10000"/>
                    <a:gd name="connsiteX30" fmla="*/ 6044 w 10050"/>
                    <a:gd name="connsiteY30" fmla="*/ 10000 h 10000"/>
                    <a:gd name="connsiteX31" fmla="*/ 7011 w 10050"/>
                    <a:gd name="connsiteY31" fmla="*/ 10000 h 10000"/>
                    <a:gd name="connsiteX32" fmla="*/ 7951 w 10050"/>
                    <a:gd name="connsiteY32" fmla="*/ 10000 h 10000"/>
                    <a:gd name="connsiteX33" fmla="*/ 8752 w 10050"/>
                    <a:gd name="connsiteY33" fmla="*/ 10000 h 10000"/>
                    <a:gd name="connsiteX34" fmla="*/ 9359 w 10050"/>
                    <a:gd name="connsiteY34" fmla="*/ 10000 h 10000"/>
                    <a:gd name="connsiteX35" fmla="*/ 9774 w 10050"/>
                    <a:gd name="connsiteY35" fmla="*/ 10000 h 10000"/>
                    <a:gd name="connsiteX36" fmla="*/ 9884 w 10050"/>
                    <a:gd name="connsiteY36" fmla="*/ 10000 h 10000"/>
                    <a:gd name="connsiteX37" fmla="*/ 9940 w 10050"/>
                    <a:gd name="connsiteY37" fmla="*/ 9946 h 10000"/>
                    <a:gd name="connsiteX38" fmla="*/ 9995 w 10050"/>
                    <a:gd name="connsiteY38" fmla="*/ 9837 h 10000"/>
                    <a:gd name="connsiteX39" fmla="*/ 10022 w 10050"/>
                    <a:gd name="connsiteY39" fmla="*/ 9728 h 10000"/>
                    <a:gd name="connsiteX40" fmla="*/ 10050 w 10050"/>
                    <a:gd name="connsiteY40" fmla="*/ 9674 h 10000"/>
                    <a:gd name="connsiteX41" fmla="*/ 10050 w 10050"/>
                    <a:gd name="connsiteY41" fmla="*/ 9511 h 10000"/>
                    <a:gd name="connsiteX42" fmla="*/ 10050 w 10050"/>
                    <a:gd name="connsiteY42" fmla="*/ 9457 h 10000"/>
                    <a:gd name="connsiteX43" fmla="*/ 10050 w 10050"/>
                    <a:gd name="connsiteY43" fmla="*/ 9457 h 10000"/>
                    <a:gd name="connsiteX44" fmla="*/ 10050 w 10050"/>
                    <a:gd name="connsiteY44" fmla="*/ 8696 h 10000"/>
                    <a:gd name="connsiteX45" fmla="*/ 10050 w 10050"/>
                    <a:gd name="connsiteY45" fmla="*/ 7663 h 10000"/>
                    <a:gd name="connsiteX46" fmla="*/ 10050 w 10050"/>
                    <a:gd name="connsiteY46" fmla="*/ 6304 h 10000"/>
                    <a:gd name="connsiteX47" fmla="*/ 10050 w 10050"/>
                    <a:gd name="connsiteY47" fmla="*/ 4783 h 10000"/>
                    <a:gd name="connsiteX48" fmla="*/ 10050 w 10050"/>
                    <a:gd name="connsiteY48" fmla="*/ 3207 h 10000"/>
                    <a:gd name="connsiteX49" fmla="*/ 10050 w 10050"/>
                    <a:gd name="connsiteY49" fmla="*/ 1630 h 10000"/>
                    <a:gd name="connsiteX50" fmla="*/ 10050 w 10050"/>
                    <a:gd name="connsiteY50" fmla="*/ 0 h 10000"/>
                    <a:gd name="connsiteX0" fmla="*/ 10051 w 10051"/>
                    <a:gd name="connsiteY0" fmla="*/ 0 h 10000"/>
                    <a:gd name="connsiteX1" fmla="*/ 9139 w 10051"/>
                    <a:gd name="connsiteY1" fmla="*/ 1250 h 10000"/>
                    <a:gd name="connsiteX2" fmla="*/ 8117 w 10051"/>
                    <a:gd name="connsiteY2" fmla="*/ 2174 h 10000"/>
                    <a:gd name="connsiteX3" fmla="*/ 6985 w 10051"/>
                    <a:gd name="connsiteY3" fmla="*/ 2826 h 10000"/>
                    <a:gd name="connsiteX4" fmla="*/ 5797 w 10051"/>
                    <a:gd name="connsiteY4" fmla="*/ 3152 h 10000"/>
                    <a:gd name="connsiteX5" fmla="*/ 5686 w 10051"/>
                    <a:gd name="connsiteY5" fmla="*/ 3913 h 10000"/>
                    <a:gd name="connsiteX6" fmla="*/ 5438 w 10051"/>
                    <a:gd name="connsiteY6" fmla="*/ 4457 h 10000"/>
                    <a:gd name="connsiteX7" fmla="*/ 5051 w 10051"/>
                    <a:gd name="connsiteY7" fmla="*/ 4620 h 10000"/>
                    <a:gd name="connsiteX8" fmla="*/ 4692 w 10051"/>
                    <a:gd name="connsiteY8" fmla="*/ 4457 h 10000"/>
                    <a:gd name="connsiteX9" fmla="*/ 4443 w 10051"/>
                    <a:gd name="connsiteY9" fmla="*/ 3913 h 10000"/>
                    <a:gd name="connsiteX10" fmla="*/ 4305 w 10051"/>
                    <a:gd name="connsiteY10" fmla="*/ 3152 h 10000"/>
                    <a:gd name="connsiteX11" fmla="*/ 3145 w 10051"/>
                    <a:gd name="connsiteY11" fmla="*/ 2826 h 10000"/>
                    <a:gd name="connsiteX12" fmla="*/ 2040 w 10051"/>
                    <a:gd name="connsiteY12" fmla="*/ 2174 h 10000"/>
                    <a:gd name="connsiteX13" fmla="*/ 1018 w 10051"/>
                    <a:gd name="connsiteY13" fmla="*/ 1250 h 10000"/>
                    <a:gd name="connsiteX14" fmla="*/ 79 w 10051"/>
                    <a:gd name="connsiteY14" fmla="*/ 0 h 10000"/>
                    <a:gd name="connsiteX15" fmla="*/ 51 w 10051"/>
                    <a:gd name="connsiteY15" fmla="*/ 9511 h 10000"/>
                    <a:gd name="connsiteX16" fmla="*/ 79 w 10051"/>
                    <a:gd name="connsiteY16" fmla="*/ 9728 h 10000"/>
                    <a:gd name="connsiteX17" fmla="*/ 134 w 10051"/>
                    <a:gd name="connsiteY17" fmla="*/ 9783 h 10000"/>
                    <a:gd name="connsiteX18" fmla="*/ 161 w 10051"/>
                    <a:gd name="connsiteY18" fmla="*/ 9946 h 10000"/>
                    <a:gd name="connsiteX19" fmla="*/ 217 w 10051"/>
                    <a:gd name="connsiteY19" fmla="*/ 9946 h 10000"/>
                    <a:gd name="connsiteX20" fmla="*/ 244 w 10051"/>
                    <a:gd name="connsiteY20" fmla="*/ 10000 h 10000"/>
                    <a:gd name="connsiteX21" fmla="*/ 300 w 10051"/>
                    <a:gd name="connsiteY21" fmla="*/ 10000 h 10000"/>
                    <a:gd name="connsiteX22" fmla="*/ 327 w 10051"/>
                    <a:gd name="connsiteY22" fmla="*/ 10000 h 10000"/>
                    <a:gd name="connsiteX23" fmla="*/ 686 w 10051"/>
                    <a:gd name="connsiteY23" fmla="*/ 10000 h 10000"/>
                    <a:gd name="connsiteX24" fmla="*/ 1322 w 10051"/>
                    <a:gd name="connsiteY24" fmla="*/ 10000 h 10000"/>
                    <a:gd name="connsiteX25" fmla="*/ 2095 w 10051"/>
                    <a:gd name="connsiteY25" fmla="*/ 10000 h 10000"/>
                    <a:gd name="connsiteX26" fmla="*/ 2979 w 10051"/>
                    <a:gd name="connsiteY26" fmla="*/ 10000 h 10000"/>
                    <a:gd name="connsiteX27" fmla="*/ 3974 w 10051"/>
                    <a:gd name="connsiteY27" fmla="*/ 10000 h 10000"/>
                    <a:gd name="connsiteX28" fmla="*/ 5023 w 10051"/>
                    <a:gd name="connsiteY28" fmla="*/ 10000 h 10000"/>
                    <a:gd name="connsiteX29" fmla="*/ 6045 w 10051"/>
                    <a:gd name="connsiteY29" fmla="*/ 10000 h 10000"/>
                    <a:gd name="connsiteX30" fmla="*/ 7012 w 10051"/>
                    <a:gd name="connsiteY30" fmla="*/ 10000 h 10000"/>
                    <a:gd name="connsiteX31" fmla="*/ 7952 w 10051"/>
                    <a:gd name="connsiteY31" fmla="*/ 10000 h 10000"/>
                    <a:gd name="connsiteX32" fmla="*/ 8753 w 10051"/>
                    <a:gd name="connsiteY32" fmla="*/ 10000 h 10000"/>
                    <a:gd name="connsiteX33" fmla="*/ 9360 w 10051"/>
                    <a:gd name="connsiteY33" fmla="*/ 10000 h 10000"/>
                    <a:gd name="connsiteX34" fmla="*/ 9775 w 10051"/>
                    <a:gd name="connsiteY34" fmla="*/ 10000 h 10000"/>
                    <a:gd name="connsiteX35" fmla="*/ 9885 w 10051"/>
                    <a:gd name="connsiteY35" fmla="*/ 10000 h 10000"/>
                    <a:gd name="connsiteX36" fmla="*/ 9941 w 10051"/>
                    <a:gd name="connsiteY36" fmla="*/ 9946 h 10000"/>
                    <a:gd name="connsiteX37" fmla="*/ 9996 w 10051"/>
                    <a:gd name="connsiteY37" fmla="*/ 9837 h 10000"/>
                    <a:gd name="connsiteX38" fmla="*/ 10023 w 10051"/>
                    <a:gd name="connsiteY38" fmla="*/ 9728 h 10000"/>
                    <a:gd name="connsiteX39" fmla="*/ 10051 w 10051"/>
                    <a:gd name="connsiteY39" fmla="*/ 9674 h 10000"/>
                    <a:gd name="connsiteX40" fmla="*/ 10051 w 10051"/>
                    <a:gd name="connsiteY40" fmla="*/ 9511 h 10000"/>
                    <a:gd name="connsiteX41" fmla="*/ 10051 w 10051"/>
                    <a:gd name="connsiteY41" fmla="*/ 9457 h 10000"/>
                    <a:gd name="connsiteX42" fmla="*/ 10051 w 10051"/>
                    <a:gd name="connsiteY42" fmla="*/ 9457 h 10000"/>
                    <a:gd name="connsiteX43" fmla="*/ 10051 w 10051"/>
                    <a:gd name="connsiteY43" fmla="*/ 8696 h 10000"/>
                    <a:gd name="connsiteX44" fmla="*/ 10051 w 10051"/>
                    <a:gd name="connsiteY44" fmla="*/ 7663 h 10000"/>
                    <a:gd name="connsiteX45" fmla="*/ 10051 w 10051"/>
                    <a:gd name="connsiteY45" fmla="*/ 6304 h 10000"/>
                    <a:gd name="connsiteX46" fmla="*/ 10051 w 10051"/>
                    <a:gd name="connsiteY46" fmla="*/ 4783 h 10000"/>
                    <a:gd name="connsiteX47" fmla="*/ 10051 w 10051"/>
                    <a:gd name="connsiteY47" fmla="*/ 3207 h 10000"/>
                    <a:gd name="connsiteX48" fmla="*/ 10051 w 10051"/>
                    <a:gd name="connsiteY48" fmla="*/ 1630 h 10000"/>
                    <a:gd name="connsiteX49" fmla="*/ 10051 w 10051"/>
                    <a:gd name="connsiteY49" fmla="*/ 0 h 10000"/>
                    <a:gd name="connsiteX0" fmla="*/ 10051 w 10051"/>
                    <a:gd name="connsiteY0" fmla="*/ 0 h 10000"/>
                    <a:gd name="connsiteX1" fmla="*/ 9139 w 10051"/>
                    <a:gd name="connsiteY1" fmla="*/ 1250 h 10000"/>
                    <a:gd name="connsiteX2" fmla="*/ 8117 w 10051"/>
                    <a:gd name="connsiteY2" fmla="*/ 2174 h 10000"/>
                    <a:gd name="connsiteX3" fmla="*/ 6985 w 10051"/>
                    <a:gd name="connsiteY3" fmla="*/ 2826 h 10000"/>
                    <a:gd name="connsiteX4" fmla="*/ 5797 w 10051"/>
                    <a:gd name="connsiteY4" fmla="*/ 3152 h 10000"/>
                    <a:gd name="connsiteX5" fmla="*/ 5686 w 10051"/>
                    <a:gd name="connsiteY5" fmla="*/ 3913 h 10000"/>
                    <a:gd name="connsiteX6" fmla="*/ 5438 w 10051"/>
                    <a:gd name="connsiteY6" fmla="*/ 4457 h 10000"/>
                    <a:gd name="connsiteX7" fmla="*/ 5051 w 10051"/>
                    <a:gd name="connsiteY7" fmla="*/ 4620 h 10000"/>
                    <a:gd name="connsiteX8" fmla="*/ 4692 w 10051"/>
                    <a:gd name="connsiteY8" fmla="*/ 4457 h 10000"/>
                    <a:gd name="connsiteX9" fmla="*/ 4443 w 10051"/>
                    <a:gd name="connsiteY9" fmla="*/ 3913 h 10000"/>
                    <a:gd name="connsiteX10" fmla="*/ 4305 w 10051"/>
                    <a:gd name="connsiteY10" fmla="*/ 3152 h 10000"/>
                    <a:gd name="connsiteX11" fmla="*/ 3145 w 10051"/>
                    <a:gd name="connsiteY11" fmla="*/ 2826 h 10000"/>
                    <a:gd name="connsiteX12" fmla="*/ 2040 w 10051"/>
                    <a:gd name="connsiteY12" fmla="*/ 2174 h 10000"/>
                    <a:gd name="connsiteX13" fmla="*/ 1018 w 10051"/>
                    <a:gd name="connsiteY13" fmla="*/ 1250 h 10000"/>
                    <a:gd name="connsiteX14" fmla="*/ 79 w 10051"/>
                    <a:gd name="connsiteY14" fmla="*/ 0 h 10000"/>
                    <a:gd name="connsiteX15" fmla="*/ 51 w 10051"/>
                    <a:gd name="connsiteY15" fmla="*/ 9511 h 10000"/>
                    <a:gd name="connsiteX16" fmla="*/ 79 w 10051"/>
                    <a:gd name="connsiteY16" fmla="*/ 9728 h 10000"/>
                    <a:gd name="connsiteX17" fmla="*/ 134 w 10051"/>
                    <a:gd name="connsiteY17" fmla="*/ 9783 h 10000"/>
                    <a:gd name="connsiteX18" fmla="*/ 161 w 10051"/>
                    <a:gd name="connsiteY18" fmla="*/ 9946 h 10000"/>
                    <a:gd name="connsiteX19" fmla="*/ 244 w 10051"/>
                    <a:gd name="connsiteY19" fmla="*/ 10000 h 10000"/>
                    <a:gd name="connsiteX20" fmla="*/ 300 w 10051"/>
                    <a:gd name="connsiteY20" fmla="*/ 10000 h 10000"/>
                    <a:gd name="connsiteX21" fmla="*/ 327 w 10051"/>
                    <a:gd name="connsiteY21" fmla="*/ 10000 h 10000"/>
                    <a:gd name="connsiteX22" fmla="*/ 686 w 10051"/>
                    <a:gd name="connsiteY22" fmla="*/ 10000 h 10000"/>
                    <a:gd name="connsiteX23" fmla="*/ 1322 w 10051"/>
                    <a:gd name="connsiteY23" fmla="*/ 10000 h 10000"/>
                    <a:gd name="connsiteX24" fmla="*/ 2095 w 10051"/>
                    <a:gd name="connsiteY24" fmla="*/ 10000 h 10000"/>
                    <a:gd name="connsiteX25" fmla="*/ 2979 w 10051"/>
                    <a:gd name="connsiteY25" fmla="*/ 10000 h 10000"/>
                    <a:gd name="connsiteX26" fmla="*/ 3974 w 10051"/>
                    <a:gd name="connsiteY26" fmla="*/ 10000 h 10000"/>
                    <a:gd name="connsiteX27" fmla="*/ 5023 w 10051"/>
                    <a:gd name="connsiteY27" fmla="*/ 10000 h 10000"/>
                    <a:gd name="connsiteX28" fmla="*/ 6045 w 10051"/>
                    <a:gd name="connsiteY28" fmla="*/ 10000 h 10000"/>
                    <a:gd name="connsiteX29" fmla="*/ 7012 w 10051"/>
                    <a:gd name="connsiteY29" fmla="*/ 10000 h 10000"/>
                    <a:gd name="connsiteX30" fmla="*/ 7952 w 10051"/>
                    <a:gd name="connsiteY30" fmla="*/ 10000 h 10000"/>
                    <a:gd name="connsiteX31" fmla="*/ 8753 w 10051"/>
                    <a:gd name="connsiteY31" fmla="*/ 10000 h 10000"/>
                    <a:gd name="connsiteX32" fmla="*/ 9360 w 10051"/>
                    <a:gd name="connsiteY32" fmla="*/ 10000 h 10000"/>
                    <a:gd name="connsiteX33" fmla="*/ 9775 w 10051"/>
                    <a:gd name="connsiteY33" fmla="*/ 10000 h 10000"/>
                    <a:gd name="connsiteX34" fmla="*/ 9885 w 10051"/>
                    <a:gd name="connsiteY34" fmla="*/ 10000 h 10000"/>
                    <a:gd name="connsiteX35" fmla="*/ 9941 w 10051"/>
                    <a:gd name="connsiteY35" fmla="*/ 9946 h 10000"/>
                    <a:gd name="connsiteX36" fmla="*/ 9996 w 10051"/>
                    <a:gd name="connsiteY36" fmla="*/ 9837 h 10000"/>
                    <a:gd name="connsiteX37" fmla="*/ 10023 w 10051"/>
                    <a:gd name="connsiteY37" fmla="*/ 9728 h 10000"/>
                    <a:gd name="connsiteX38" fmla="*/ 10051 w 10051"/>
                    <a:gd name="connsiteY38" fmla="*/ 9674 h 10000"/>
                    <a:gd name="connsiteX39" fmla="*/ 10051 w 10051"/>
                    <a:gd name="connsiteY39" fmla="*/ 9511 h 10000"/>
                    <a:gd name="connsiteX40" fmla="*/ 10051 w 10051"/>
                    <a:gd name="connsiteY40" fmla="*/ 9457 h 10000"/>
                    <a:gd name="connsiteX41" fmla="*/ 10051 w 10051"/>
                    <a:gd name="connsiteY41" fmla="*/ 9457 h 10000"/>
                    <a:gd name="connsiteX42" fmla="*/ 10051 w 10051"/>
                    <a:gd name="connsiteY42" fmla="*/ 8696 h 10000"/>
                    <a:gd name="connsiteX43" fmla="*/ 10051 w 10051"/>
                    <a:gd name="connsiteY43" fmla="*/ 7663 h 10000"/>
                    <a:gd name="connsiteX44" fmla="*/ 10051 w 10051"/>
                    <a:gd name="connsiteY44" fmla="*/ 6304 h 10000"/>
                    <a:gd name="connsiteX45" fmla="*/ 10051 w 10051"/>
                    <a:gd name="connsiteY45" fmla="*/ 4783 h 10000"/>
                    <a:gd name="connsiteX46" fmla="*/ 10051 w 10051"/>
                    <a:gd name="connsiteY46" fmla="*/ 3207 h 10000"/>
                    <a:gd name="connsiteX47" fmla="*/ 10051 w 10051"/>
                    <a:gd name="connsiteY47" fmla="*/ 1630 h 10000"/>
                    <a:gd name="connsiteX48" fmla="*/ 10051 w 10051"/>
                    <a:gd name="connsiteY48" fmla="*/ 0 h 10000"/>
                    <a:gd name="connsiteX0" fmla="*/ 10051 w 10051"/>
                    <a:gd name="connsiteY0" fmla="*/ 0 h 10000"/>
                    <a:gd name="connsiteX1" fmla="*/ 9139 w 10051"/>
                    <a:gd name="connsiteY1" fmla="*/ 1250 h 10000"/>
                    <a:gd name="connsiteX2" fmla="*/ 8117 w 10051"/>
                    <a:gd name="connsiteY2" fmla="*/ 2174 h 10000"/>
                    <a:gd name="connsiteX3" fmla="*/ 6985 w 10051"/>
                    <a:gd name="connsiteY3" fmla="*/ 2826 h 10000"/>
                    <a:gd name="connsiteX4" fmla="*/ 5797 w 10051"/>
                    <a:gd name="connsiteY4" fmla="*/ 3152 h 10000"/>
                    <a:gd name="connsiteX5" fmla="*/ 5686 w 10051"/>
                    <a:gd name="connsiteY5" fmla="*/ 3913 h 10000"/>
                    <a:gd name="connsiteX6" fmla="*/ 5438 w 10051"/>
                    <a:gd name="connsiteY6" fmla="*/ 4457 h 10000"/>
                    <a:gd name="connsiteX7" fmla="*/ 5051 w 10051"/>
                    <a:gd name="connsiteY7" fmla="*/ 4620 h 10000"/>
                    <a:gd name="connsiteX8" fmla="*/ 4692 w 10051"/>
                    <a:gd name="connsiteY8" fmla="*/ 4457 h 10000"/>
                    <a:gd name="connsiteX9" fmla="*/ 4443 w 10051"/>
                    <a:gd name="connsiteY9" fmla="*/ 3913 h 10000"/>
                    <a:gd name="connsiteX10" fmla="*/ 4305 w 10051"/>
                    <a:gd name="connsiteY10" fmla="*/ 3152 h 10000"/>
                    <a:gd name="connsiteX11" fmla="*/ 3145 w 10051"/>
                    <a:gd name="connsiteY11" fmla="*/ 2826 h 10000"/>
                    <a:gd name="connsiteX12" fmla="*/ 2040 w 10051"/>
                    <a:gd name="connsiteY12" fmla="*/ 2174 h 10000"/>
                    <a:gd name="connsiteX13" fmla="*/ 1018 w 10051"/>
                    <a:gd name="connsiteY13" fmla="*/ 1250 h 10000"/>
                    <a:gd name="connsiteX14" fmla="*/ 79 w 10051"/>
                    <a:gd name="connsiteY14" fmla="*/ 0 h 10000"/>
                    <a:gd name="connsiteX15" fmla="*/ 51 w 10051"/>
                    <a:gd name="connsiteY15" fmla="*/ 9511 h 10000"/>
                    <a:gd name="connsiteX16" fmla="*/ 79 w 10051"/>
                    <a:gd name="connsiteY16" fmla="*/ 9728 h 10000"/>
                    <a:gd name="connsiteX17" fmla="*/ 134 w 10051"/>
                    <a:gd name="connsiteY17" fmla="*/ 9783 h 10000"/>
                    <a:gd name="connsiteX18" fmla="*/ 244 w 10051"/>
                    <a:gd name="connsiteY18" fmla="*/ 10000 h 10000"/>
                    <a:gd name="connsiteX19" fmla="*/ 300 w 10051"/>
                    <a:gd name="connsiteY19" fmla="*/ 10000 h 10000"/>
                    <a:gd name="connsiteX20" fmla="*/ 327 w 10051"/>
                    <a:gd name="connsiteY20" fmla="*/ 10000 h 10000"/>
                    <a:gd name="connsiteX21" fmla="*/ 686 w 10051"/>
                    <a:gd name="connsiteY21" fmla="*/ 10000 h 10000"/>
                    <a:gd name="connsiteX22" fmla="*/ 1322 w 10051"/>
                    <a:gd name="connsiteY22" fmla="*/ 10000 h 10000"/>
                    <a:gd name="connsiteX23" fmla="*/ 2095 w 10051"/>
                    <a:gd name="connsiteY23" fmla="*/ 10000 h 10000"/>
                    <a:gd name="connsiteX24" fmla="*/ 2979 w 10051"/>
                    <a:gd name="connsiteY24" fmla="*/ 10000 h 10000"/>
                    <a:gd name="connsiteX25" fmla="*/ 3974 w 10051"/>
                    <a:gd name="connsiteY25" fmla="*/ 10000 h 10000"/>
                    <a:gd name="connsiteX26" fmla="*/ 5023 w 10051"/>
                    <a:gd name="connsiteY26" fmla="*/ 10000 h 10000"/>
                    <a:gd name="connsiteX27" fmla="*/ 6045 w 10051"/>
                    <a:gd name="connsiteY27" fmla="*/ 10000 h 10000"/>
                    <a:gd name="connsiteX28" fmla="*/ 7012 w 10051"/>
                    <a:gd name="connsiteY28" fmla="*/ 10000 h 10000"/>
                    <a:gd name="connsiteX29" fmla="*/ 7952 w 10051"/>
                    <a:gd name="connsiteY29" fmla="*/ 10000 h 10000"/>
                    <a:gd name="connsiteX30" fmla="*/ 8753 w 10051"/>
                    <a:gd name="connsiteY30" fmla="*/ 10000 h 10000"/>
                    <a:gd name="connsiteX31" fmla="*/ 9360 w 10051"/>
                    <a:gd name="connsiteY31" fmla="*/ 10000 h 10000"/>
                    <a:gd name="connsiteX32" fmla="*/ 9775 w 10051"/>
                    <a:gd name="connsiteY32" fmla="*/ 10000 h 10000"/>
                    <a:gd name="connsiteX33" fmla="*/ 9885 w 10051"/>
                    <a:gd name="connsiteY33" fmla="*/ 10000 h 10000"/>
                    <a:gd name="connsiteX34" fmla="*/ 9941 w 10051"/>
                    <a:gd name="connsiteY34" fmla="*/ 9946 h 10000"/>
                    <a:gd name="connsiteX35" fmla="*/ 9996 w 10051"/>
                    <a:gd name="connsiteY35" fmla="*/ 9837 h 10000"/>
                    <a:gd name="connsiteX36" fmla="*/ 10023 w 10051"/>
                    <a:gd name="connsiteY36" fmla="*/ 9728 h 10000"/>
                    <a:gd name="connsiteX37" fmla="*/ 10051 w 10051"/>
                    <a:gd name="connsiteY37" fmla="*/ 9674 h 10000"/>
                    <a:gd name="connsiteX38" fmla="*/ 10051 w 10051"/>
                    <a:gd name="connsiteY38" fmla="*/ 9511 h 10000"/>
                    <a:gd name="connsiteX39" fmla="*/ 10051 w 10051"/>
                    <a:gd name="connsiteY39" fmla="*/ 9457 h 10000"/>
                    <a:gd name="connsiteX40" fmla="*/ 10051 w 10051"/>
                    <a:gd name="connsiteY40" fmla="*/ 9457 h 10000"/>
                    <a:gd name="connsiteX41" fmla="*/ 10051 w 10051"/>
                    <a:gd name="connsiteY41" fmla="*/ 8696 h 10000"/>
                    <a:gd name="connsiteX42" fmla="*/ 10051 w 10051"/>
                    <a:gd name="connsiteY42" fmla="*/ 7663 h 10000"/>
                    <a:gd name="connsiteX43" fmla="*/ 10051 w 10051"/>
                    <a:gd name="connsiteY43" fmla="*/ 6304 h 10000"/>
                    <a:gd name="connsiteX44" fmla="*/ 10051 w 10051"/>
                    <a:gd name="connsiteY44" fmla="*/ 4783 h 10000"/>
                    <a:gd name="connsiteX45" fmla="*/ 10051 w 10051"/>
                    <a:gd name="connsiteY45" fmla="*/ 3207 h 10000"/>
                    <a:gd name="connsiteX46" fmla="*/ 10051 w 10051"/>
                    <a:gd name="connsiteY46" fmla="*/ 1630 h 10000"/>
                    <a:gd name="connsiteX47" fmla="*/ 10051 w 10051"/>
                    <a:gd name="connsiteY47" fmla="*/ 0 h 10000"/>
                    <a:gd name="connsiteX0" fmla="*/ 10051 w 10051"/>
                    <a:gd name="connsiteY0" fmla="*/ 0 h 10000"/>
                    <a:gd name="connsiteX1" fmla="*/ 9139 w 10051"/>
                    <a:gd name="connsiteY1" fmla="*/ 1250 h 10000"/>
                    <a:gd name="connsiteX2" fmla="*/ 8117 w 10051"/>
                    <a:gd name="connsiteY2" fmla="*/ 2174 h 10000"/>
                    <a:gd name="connsiteX3" fmla="*/ 6985 w 10051"/>
                    <a:gd name="connsiteY3" fmla="*/ 2826 h 10000"/>
                    <a:gd name="connsiteX4" fmla="*/ 5797 w 10051"/>
                    <a:gd name="connsiteY4" fmla="*/ 3152 h 10000"/>
                    <a:gd name="connsiteX5" fmla="*/ 5686 w 10051"/>
                    <a:gd name="connsiteY5" fmla="*/ 3913 h 10000"/>
                    <a:gd name="connsiteX6" fmla="*/ 5438 w 10051"/>
                    <a:gd name="connsiteY6" fmla="*/ 4457 h 10000"/>
                    <a:gd name="connsiteX7" fmla="*/ 5051 w 10051"/>
                    <a:gd name="connsiteY7" fmla="*/ 4620 h 10000"/>
                    <a:gd name="connsiteX8" fmla="*/ 4692 w 10051"/>
                    <a:gd name="connsiteY8" fmla="*/ 4457 h 10000"/>
                    <a:gd name="connsiteX9" fmla="*/ 4443 w 10051"/>
                    <a:gd name="connsiteY9" fmla="*/ 3913 h 10000"/>
                    <a:gd name="connsiteX10" fmla="*/ 4305 w 10051"/>
                    <a:gd name="connsiteY10" fmla="*/ 3152 h 10000"/>
                    <a:gd name="connsiteX11" fmla="*/ 3145 w 10051"/>
                    <a:gd name="connsiteY11" fmla="*/ 2826 h 10000"/>
                    <a:gd name="connsiteX12" fmla="*/ 2040 w 10051"/>
                    <a:gd name="connsiteY12" fmla="*/ 2174 h 10000"/>
                    <a:gd name="connsiteX13" fmla="*/ 1018 w 10051"/>
                    <a:gd name="connsiteY13" fmla="*/ 1250 h 10000"/>
                    <a:gd name="connsiteX14" fmla="*/ 79 w 10051"/>
                    <a:gd name="connsiteY14" fmla="*/ 0 h 10000"/>
                    <a:gd name="connsiteX15" fmla="*/ 51 w 10051"/>
                    <a:gd name="connsiteY15" fmla="*/ 9511 h 10000"/>
                    <a:gd name="connsiteX16" fmla="*/ 79 w 10051"/>
                    <a:gd name="connsiteY16" fmla="*/ 9728 h 10000"/>
                    <a:gd name="connsiteX17" fmla="*/ 244 w 10051"/>
                    <a:gd name="connsiteY17" fmla="*/ 10000 h 10000"/>
                    <a:gd name="connsiteX18" fmla="*/ 300 w 10051"/>
                    <a:gd name="connsiteY18" fmla="*/ 10000 h 10000"/>
                    <a:gd name="connsiteX19" fmla="*/ 327 w 10051"/>
                    <a:gd name="connsiteY19" fmla="*/ 10000 h 10000"/>
                    <a:gd name="connsiteX20" fmla="*/ 686 w 10051"/>
                    <a:gd name="connsiteY20" fmla="*/ 10000 h 10000"/>
                    <a:gd name="connsiteX21" fmla="*/ 1322 w 10051"/>
                    <a:gd name="connsiteY21" fmla="*/ 10000 h 10000"/>
                    <a:gd name="connsiteX22" fmla="*/ 2095 w 10051"/>
                    <a:gd name="connsiteY22" fmla="*/ 10000 h 10000"/>
                    <a:gd name="connsiteX23" fmla="*/ 2979 w 10051"/>
                    <a:gd name="connsiteY23" fmla="*/ 10000 h 10000"/>
                    <a:gd name="connsiteX24" fmla="*/ 3974 w 10051"/>
                    <a:gd name="connsiteY24" fmla="*/ 10000 h 10000"/>
                    <a:gd name="connsiteX25" fmla="*/ 5023 w 10051"/>
                    <a:gd name="connsiteY25" fmla="*/ 10000 h 10000"/>
                    <a:gd name="connsiteX26" fmla="*/ 6045 w 10051"/>
                    <a:gd name="connsiteY26" fmla="*/ 10000 h 10000"/>
                    <a:gd name="connsiteX27" fmla="*/ 7012 w 10051"/>
                    <a:gd name="connsiteY27" fmla="*/ 10000 h 10000"/>
                    <a:gd name="connsiteX28" fmla="*/ 7952 w 10051"/>
                    <a:gd name="connsiteY28" fmla="*/ 10000 h 10000"/>
                    <a:gd name="connsiteX29" fmla="*/ 8753 w 10051"/>
                    <a:gd name="connsiteY29" fmla="*/ 10000 h 10000"/>
                    <a:gd name="connsiteX30" fmla="*/ 9360 w 10051"/>
                    <a:gd name="connsiteY30" fmla="*/ 10000 h 10000"/>
                    <a:gd name="connsiteX31" fmla="*/ 9775 w 10051"/>
                    <a:gd name="connsiteY31" fmla="*/ 10000 h 10000"/>
                    <a:gd name="connsiteX32" fmla="*/ 9885 w 10051"/>
                    <a:gd name="connsiteY32" fmla="*/ 10000 h 10000"/>
                    <a:gd name="connsiteX33" fmla="*/ 9941 w 10051"/>
                    <a:gd name="connsiteY33" fmla="*/ 9946 h 10000"/>
                    <a:gd name="connsiteX34" fmla="*/ 9996 w 10051"/>
                    <a:gd name="connsiteY34" fmla="*/ 9837 h 10000"/>
                    <a:gd name="connsiteX35" fmla="*/ 10023 w 10051"/>
                    <a:gd name="connsiteY35" fmla="*/ 9728 h 10000"/>
                    <a:gd name="connsiteX36" fmla="*/ 10051 w 10051"/>
                    <a:gd name="connsiteY36" fmla="*/ 9674 h 10000"/>
                    <a:gd name="connsiteX37" fmla="*/ 10051 w 10051"/>
                    <a:gd name="connsiteY37" fmla="*/ 9511 h 10000"/>
                    <a:gd name="connsiteX38" fmla="*/ 10051 w 10051"/>
                    <a:gd name="connsiteY38" fmla="*/ 9457 h 10000"/>
                    <a:gd name="connsiteX39" fmla="*/ 10051 w 10051"/>
                    <a:gd name="connsiteY39" fmla="*/ 9457 h 10000"/>
                    <a:gd name="connsiteX40" fmla="*/ 10051 w 10051"/>
                    <a:gd name="connsiteY40" fmla="*/ 8696 h 10000"/>
                    <a:gd name="connsiteX41" fmla="*/ 10051 w 10051"/>
                    <a:gd name="connsiteY41" fmla="*/ 7663 h 10000"/>
                    <a:gd name="connsiteX42" fmla="*/ 10051 w 10051"/>
                    <a:gd name="connsiteY42" fmla="*/ 6304 h 10000"/>
                    <a:gd name="connsiteX43" fmla="*/ 10051 w 10051"/>
                    <a:gd name="connsiteY43" fmla="*/ 4783 h 10000"/>
                    <a:gd name="connsiteX44" fmla="*/ 10051 w 10051"/>
                    <a:gd name="connsiteY44" fmla="*/ 3207 h 10000"/>
                    <a:gd name="connsiteX45" fmla="*/ 10051 w 10051"/>
                    <a:gd name="connsiteY45" fmla="*/ 1630 h 10000"/>
                    <a:gd name="connsiteX46" fmla="*/ 10051 w 10051"/>
                    <a:gd name="connsiteY46" fmla="*/ 0 h 10000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244 w 10051"/>
                    <a:gd name="connsiteY16" fmla="*/ 10000 h 10379"/>
                    <a:gd name="connsiteX17" fmla="*/ 300 w 10051"/>
                    <a:gd name="connsiteY17" fmla="*/ 10000 h 10379"/>
                    <a:gd name="connsiteX18" fmla="*/ 327 w 10051"/>
                    <a:gd name="connsiteY18" fmla="*/ 10000 h 10379"/>
                    <a:gd name="connsiteX19" fmla="*/ 686 w 10051"/>
                    <a:gd name="connsiteY19" fmla="*/ 10000 h 10379"/>
                    <a:gd name="connsiteX20" fmla="*/ 1322 w 10051"/>
                    <a:gd name="connsiteY20" fmla="*/ 10000 h 10379"/>
                    <a:gd name="connsiteX21" fmla="*/ 2095 w 10051"/>
                    <a:gd name="connsiteY21" fmla="*/ 10000 h 10379"/>
                    <a:gd name="connsiteX22" fmla="*/ 2979 w 10051"/>
                    <a:gd name="connsiteY22" fmla="*/ 10000 h 10379"/>
                    <a:gd name="connsiteX23" fmla="*/ 3974 w 10051"/>
                    <a:gd name="connsiteY23" fmla="*/ 10000 h 10379"/>
                    <a:gd name="connsiteX24" fmla="*/ 5023 w 10051"/>
                    <a:gd name="connsiteY24" fmla="*/ 10000 h 10379"/>
                    <a:gd name="connsiteX25" fmla="*/ 6045 w 10051"/>
                    <a:gd name="connsiteY25" fmla="*/ 10000 h 10379"/>
                    <a:gd name="connsiteX26" fmla="*/ 7012 w 10051"/>
                    <a:gd name="connsiteY26" fmla="*/ 10000 h 10379"/>
                    <a:gd name="connsiteX27" fmla="*/ 7952 w 10051"/>
                    <a:gd name="connsiteY27" fmla="*/ 10000 h 10379"/>
                    <a:gd name="connsiteX28" fmla="*/ 8753 w 10051"/>
                    <a:gd name="connsiteY28" fmla="*/ 10000 h 10379"/>
                    <a:gd name="connsiteX29" fmla="*/ 9360 w 10051"/>
                    <a:gd name="connsiteY29" fmla="*/ 10000 h 10379"/>
                    <a:gd name="connsiteX30" fmla="*/ 9775 w 10051"/>
                    <a:gd name="connsiteY30" fmla="*/ 10000 h 10379"/>
                    <a:gd name="connsiteX31" fmla="*/ 9885 w 10051"/>
                    <a:gd name="connsiteY31" fmla="*/ 10000 h 10379"/>
                    <a:gd name="connsiteX32" fmla="*/ 9941 w 10051"/>
                    <a:gd name="connsiteY32" fmla="*/ 9946 h 10379"/>
                    <a:gd name="connsiteX33" fmla="*/ 9996 w 10051"/>
                    <a:gd name="connsiteY33" fmla="*/ 9837 h 10379"/>
                    <a:gd name="connsiteX34" fmla="*/ 10023 w 10051"/>
                    <a:gd name="connsiteY34" fmla="*/ 9728 h 10379"/>
                    <a:gd name="connsiteX35" fmla="*/ 10051 w 10051"/>
                    <a:gd name="connsiteY35" fmla="*/ 9674 h 10379"/>
                    <a:gd name="connsiteX36" fmla="*/ 10051 w 10051"/>
                    <a:gd name="connsiteY36" fmla="*/ 9511 h 10379"/>
                    <a:gd name="connsiteX37" fmla="*/ 10051 w 10051"/>
                    <a:gd name="connsiteY37" fmla="*/ 9457 h 10379"/>
                    <a:gd name="connsiteX38" fmla="*/ 10051 w 10051"/>
                    <a:gd name="connsiteY38" fmla="*/ 9457 h 10379"/>
                    <a:gd name="connsiteX39" fmla="*/ 10051 w 10051"/>
                    <a:gd name="connsiteY39" fmla="*/ 8696 h 10379"/>
                    <a:gd name="connsiteX40" fmla="*/ 10051 w 10051"/>
                    <a:gd name="connsiteY40" fmla="*/ 7663 h 10379"/>
                    <a:gd name="connsiteX41" fmla="*/ 10051 w 10051"/>
                    <a:gd name="connsiteY41" fmla="*/ 6304 h 10379"/>
                    <a:gd name="connsiteX42" fmla="*/ 10051 w 10051"/>
                    <a:gd name="connsiteY42" fmla="*/ 4783 h 10379"/>
                    <a:gd name="connsiteX43" fmla="*/ 10051 w 10051"/>
                    <a:gd name="connsiteY43" fmla="*/ 3207 h 10379"/>
                    <a:gd name="connsiteX44" fmla="*/ 10051 w 10051"/>
                    <a:gd name="connsiteY44" fmla="*/ 1630 h 10379"/>
                    <a:gd name="connsiteX45" fmla="*/ 10051 w 10051"/>
                    <a:gd name="connsiteY45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686 w 10051"/>
                    <a:gd name="connsiteY18" fmla="*/ 10000 h 10379"/>
                    <a:gd name="connsiteX19" fmla="*/ 1322 w 10051"/>
                    <a:gd name="connsiteY19" fmla="*/ 10000 h 10379"/>
                    <a:gd name="connsiteX20" fmla="*/ 2095 w 10051"/>
                    <a:gd name="connsiteY20" fmla="*/ 10000 h 10379"/>
                    <a:gd name="connsiteX21" fmla="*/ 2979 w 10051"/>
                    <a:gd name="connsiteY21" fmla="*/ 10000 h 10379"/>
                    <a:gd name="connsiteX22" fmla="*/ 3974 w 10051"/>
                    <a:gd name="connsiteY22" fmla="*/ 10000 h 10379"/>
                    <a:gd name="connsiteX23" fmla="*/ 5023 w 10051"/>
                    <a:gd name="connsiteY23" fmla="*/ 10000 h 10379"/>
                    <a:gd name="connsiteX24" fmla="*/ 6045 w 10051"/>
                    <a:gd name="connsiteY24" fmla="*/ 10000 h 10379"/>
                    <a:gd name="connsiteX25" fmla="*/ 7012 w 10051"/>
                    <a:gd name="connsiteY25" fmla="*/ 10000 h 10379"/>
                    <a:gd name="connsiteX26" fmla="*/ 7952 w 10051"/>
                    <a:gd name="connsiteY26" fmla="*/ 10000 h 10379"/>
                    <a:gd name="connsiteX27" fmla="*/ 8753 w 10051"/>
                    <a:gd name="connsiteY27" fmla="*/ 10000 h 10379"/>
                    <a:gd name="connsiteX28" fmla="*/ 9360 w 10051"/>
                    <a:gd name="connsiteY28" fmla="*/ 10000 h 10379"/>
                    <a:gd name="connsiteX29" fmla="*/ 9775 w 10051"/>
                    <a:gd name="connsiteY29" fmla="*/ 10000 h 10379"/>
                    <a:gd name="connsiteX30" fmla="*/ 9885 w 10051"/>
                    <a:gd name="connsiteY30" fmla="*/ 10000 h 10379"/>
                    <a:gd name="connsiteX31" fmla="*/ 9941 w 10051"/>
                    <a:gd name="connsiteY31" fmla="*/ 9946 h 10379"/>
                    <a:gd name="connsiteX32" fmla="*/ 9996 w 10051"/>
                    <a:gd name="connsiteY32" fmla="*/ 9837 h 10379"/>
                    <a:gd name="connsiteX33" fmla="*/ 10023 w 10051"/>
                    <a:gd name="connsiteY33" fmla="*/ 9728 h 10379"/>
                    <a:gd name="connsiteX34" fmla="*/ 10051 w 10051"/>
                    <a:gd name="connsiteY34" fmla="*/ 9674 h 10379"/>
                    <a:gd name="connsiteX35" fmla="*/ 10051 w 10051"/>
                    <a:gd name="connsiteY35" fmla="*/ 9511 h 10379"/>
                    <a:gd name="connsiteX36" fmla="*/ 10051 w 10051"/>
                    <a:gd name="connsiteY36" fmla="*/ 9457 h 10379"/>
                    <a:gd name="connsiteX37" fmla="*/ 10051 w 10051"/>
                    <a:gd name="connsiteY37" fmla="*/ 9457 h 10379"/>
                    <a:gd name="connsiteX38" fmla="*/ 10051 w 10051"/>
                    <a:gd name="connsiteY38" fmla="*/ 8696 h 10379"/>
                    <a:gd name="connsiteX39" fmla="*/ 10051 w 10051"/>
                    <a:gd name="connsiteY39" fmla="*/ 7663 h 10379"/>
                    <a:gd name="connsiteX40" fmla="*/ 10051 w 10051"/>
                    <a:gd name="connsiteY40" fmla="*/ 6304 h 10379"/>
                    <a:gd name="connsiteX41" fmla="*/ 10051 w 10051"/>
                    <a:gd name="connsiteY41" fmla="*/ 4783 h 10379"/>
                    <a:gd name="connsiteX42" fmla="*/ 10051 w 10051"/>
                    <a:gd name="connsiteY42" fmla="*/ 3207 h 10379"/>
                    <a:gd name="connsiteX43" fmla="*/ 10051 w 10051"/>
                    <a:gd name="connsiteY43" fmla="*/ 1630 h 10379"/>
                    <a:gd name="connsiteX44" fmla="*/ 10051 w 10051"/>
                    <a:gd name="connsiteY44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1322 w 10051"/>
                    <a:gd name="connsiteY18" fmla="*/ 10000 h 10379"/>
                    <a:gd name="connsiteX19" fmla="*/ 2095 w 10051"/>
                    <a:gd name="connsiteY19" fmla="*/ 10000 h 10379"/>
                    <a:gd name="connsiteX20" fmla="*/ 2979 w 10051"/>
                    <a:gd name="connsiteY20" fmla="*/ 10000 h 10379"/>
                    <a:gd name="connsiteX21" fmla="*/ 3974 w 10051"/>
                    <a:gd name="connsiteY21" fmla="*/ 10000 h 10379"/>
                    <a:gd name="connsiteX22" fmla="*/ 5023 w 10051"/>
                    <a:gd name="connsiteY22" fmla="*/ 10000 h 10379"/>
                    <a:gd name="connsiteX23" fmla="*/ 6045 w 10051"/>
                    <a:gd name="connsiteY23" fmla="*/ 10000 h 10379"/>
                    <a:gd name="connsiteX24" fmla="*/ 7012 w 10051"/>
                    <a:gd name="connsiteY24" fmla="*/ 10000 h 10379"/>
                    <a:gd name="connsiteX25" fmla="*/ 7952 w 10051"/>
                    <a:gd name="connsiteY25" fmla="*/ 10000 h 10379"/>
                    <a:gd name="connsiteX26" fmla="*/ 8753 w 10051"/>
                    <a:gd name="connsiteY26" fmla="*/ 10000 h 10379"/>
                    <a:gd name="connsiteX27" fmla="*/ 9360 w 10051"/>
                    <a:gd name="connsiteY27" fmla="*/ 10000 h 10379"/>
                    <a:gd name="connsiteX28" fmla="*/ 9775 w 10051"/>
                    <a:gd name="connsiteY28" fmla="*/ 10000 h 10379"/>
                    <a:gd name="connsiteX29" fmla="*/ 9885 w 10051"/>
                    <a:gd name="connsiteY29" fmla="*/ 10000 h 10379"/>
                    <a:gd name="connsiteX30" fmla="*/ 9941 w 10051"/>
                    <a:gd name="connsiteY30" fmla="*/ 9946 h 10379"/>
                    <a:gd name="connsiteX31" fmla="*/ 9996 w 10051"/>
                    <a:gd name="connsiteY31" fmla="*/ 9837 h 10379"/>
                    <a:gd name="connsiteX32" fmla="*/ 10023 w 10051"/>
                    <a:gd name="connsiteY32" fmla="*/ 9728 h 10379"/>
                    <a:gd name="connsiteX33" fmla="*/ 10051 w 10051"/>
                    <a:gd name="connsiteY33" fmla="*/ 9674 h 10379"/>
                    <a:gd name="connsiteX34" fmla="*/ 10051 w 10051"/>
                    <a:gd name="connsiteY34" fmla="*/ 9511 h 10379"/>
                    <a:gd name="connsiteX35" fmla="*/ 10051 w 10051"/>
                    <a:gd name="connsiteY35" fmla="*/ 9457 h 10379"/>
                    <a:gd name="connsiteX36" fmla="*/ 10051 w 10051"/>
                    <a:gd name="connsiteY36" fmla="*/ 9457 h 10379"/>
                    <a:gd name="connsiteX37" fmla="*/ 10051 w 10051"/>
                    <a:gd name="connsiteY37" fmla="*/ 8696 h 10379"/>
                    <a:gd name="connsiteX38" fmla="*/ 10051 w 10051"/>
                    <a:gd name="connsiteY38" fmla="*/ 7663 h 10379"/>
                    <a:gd name="connsiteX39" fmla="*/ 10051 w 10051"/>
                    <a:gd name="connsiteY39" fmla="*/ 6304 h 10379"/>
                    <a:gd name="connsiteX40" fmla="*/ 10051 w 10051"/>
                    <a:gd name="connsiteY40" fmla="*/ 4783 h 10379"/>
                    <a:gd name="connsiteX41" fmla="*/ 10051 w 10051"/>
                    <a:gd name="connsiteY41" fmla="*/ 3207 h 10379"/>
                    <a:gd name="connsiteX42" fmla="*/ 10051 w 10051"/>
                    <a:gd name="connsiteY42" fmla="*/ 1630 h 10379"/>
                    <a:gd name="connsiteX43" fmla="*/ 10051 w 10051"/>
                    <a:gd name="connsiteY43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2095 w 10051"/>
                    <a:gd name="connsiteY18" fmla="*/ 10000 h 10379"/>
                    <a:gd name="connsiteX19" fmla="*/ 2979 w 10051"/>
                    <a:gd name="connsiteY19" fmla="*/ 10000 h 10379"/>
                    <a:gd name="connsiteX20" fmla="*/ 3974 w 10051"/>
                    <a:gd name="connsiteY20" fmla="*/ 10000 h 10379"/>
                    <a:gd name="connsiteX21" fmla="*/ 5023 w 10051"/>
                    <a:gd name="connsiteY21" fmla="*/ 10000 h 10379"/>
                    <a:gd name="connsiteX22" fmla="*/ 6045 w 10051"/>
                    <a:gd name="connsiteY22" fmla="*/ 10000 h 10379"/>
                    <a:gd name="connsiteX23" fmla="*/ 7012 w 10051"/>
                    <a:gd name="connsiteY23" fmla="*/ 10000 h 10379"/>
                    <a:gd name="connsiteX24" fmla="*/ 7952 w 10051"/>
                    <a:gd name="connsiteY24" fmla="*/ 10000 h 10379"/>
                    <a:gd name="connsiteX25" fmla="*/ 8753 w 10051"/>
                    <a:gd name="connsiteY25" fmla="*/ 10000 h 10379"/>
                    <a:gd name="connsiteX26" fmla="*/ 9360 w 10051"/>
                    <a:gd name="connsiteY26" fmla="*/ 10000 h 10379"/>
                    <a:gd name="connsiteX27" fmla="*/ 9775 w 10051"/>
                    <a:gd name="connsiteY27" fmla="*/ 10000 h 10379"/>
                    <a:gd name="connsiteX28" fmla="*/ 9885 w 10051"/>
                    <a:gd name="connsiteY28" fmla="*/ 10000 h 10379"/>
                    <a:gd name="connsiteX29" fmla="*/ 9941 w 10051"/>
                    <a:gd name="connsiteY29" fmla="*/ 9946 h 10379"/>
                    <a:gd name="connsiteX30" fmla="*/ 9996 w 10051"/>
                    <a:gd name="connsiteY30" fmla="*/ 9837 h 10379"/>
                    <a:gd name="connsiteX31" fmla="*/ 10023 w 10051"/>
                    <a:gd name="connsiteY31" fmla="*/ 9728 h 10379"/>
                    <a:gd name="connsiteX32" fmla="*/ 10051 w 10051"/>
                    <a:gd name="connsiteY32" fmla="*/ 9674 h 10379"/>
                    <a:gd name="connsiteX33" fmla="*/ 10051 w 10051"/>
                    <a:gd name="connsiteY33" fmla="*/ 9511 h 10379"/>
                    <a:gd name="connsiteX34" fmla="*/ 10051 w 10051"/>
                    <a:gd name="connsiteY34" fmla="*/ 9457 h 10379"/>
                    <a:gd name="connsiteX35" fmla="*/ 10051 w 10051"/>
                    <a:gd name="connsiteY35" fmla="*/ 9457 h 10379"/>
                    <a:gd name="connsiteX36" fmla="*/ 10051 w 10051"/>
                    <a:gd name="connsiteY36" fmla="*/ 8696 h 10379"/>
                    <a:gd name="connsiteX37" fmla="*/ 10051 w 10051"/>
                    <a:gd name="connsiteY37" fmla="*/ 7663 h 10379"/>
                    <a:gd name="connsiteX38" fmla="*/ 10051 w 10051"/>
                    <a:gd name="connsiteY38" fmla="*/ 6304 h 10379"/>
                    <a:gd name="connsiteX39" fmla="*/ 10051 w 10051"/>
                    <a:gd name="connsiteY39" fmla="*/ 4783 h 10379"/>
                    <a:gd name="connsiteX40" fmla="*/ 10051 w 10051"/>
                    <a:gd name="connsiteY40" fmla="*/ 3207 h 10379"/>
                    <a:gd name="connsiteX41" fmla="*/ 10051 w 10051"/>
                    <a:gd name="connsiteY41" fmla="*/ 1630 h 10379"/>
                    <a:gd name="connsiteX42" fmla="*/ 10051 w 10051"/>
                    <a:gd name="connsiteY42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2979 w 10051"/>
                    <a:gd name="connsiteY18" fmla="*/ 10000 h 10379"/>
                    <a:gd name="connsiteX19" fmla="*/ 3974 w 10051"/>
                    <a:gd name="connsiteY19" fmla="*/ 10000 h 10379"/>
                    <a:gd name="connsiteX20" fmla="*/ 5023 w 10051"/>
                    <a:gd name="connsiteY20" fmla="*/ 10000 h 10379"/>
                    <a:gd name="connsiteX21" fmla="*/ 6045 w 10051"/>
                    <a:gd name="connsiteY21" fmla="*/ 10000 h 10379"/>
                    <a:gd name="connsiteX22" fmla="*/ 7012 w 10051"/>
                    <a:gd name="connsiteY22" fmla="*/ 10000 h 10379"/>
                    <a:gd name="connsiteX23" fmla="*/ 7952 w 10051"/>
                    <a:gd name="connsiteY23" fmla="*/ 10000 h 10379"/>
                    <a:gd name="connsiteX24" fmla="*/ 8753 w 10051"/>
                    <a:gd name="connsiteY24" fmla="*/ 10000 h 10379"/>
                    <a:gd name="connsiteX25" fmla="*/ 9360 w 10051"/>
                    <a:gd name="connsiteY25" fmla="*/ 10000 h 10379"/>
                    <a:gd name="connsiteX26" fmla="*/ 9775 w 10051"/>
                    <a:gd name="connsiteY26" fmla="*/ 10000 h 10379"/>
                    <a:gd name="connsiteX27" fmla="*/ 9885 w 10051"/>
                    <a:gd name="connsiteY27" fmla="*/ 10000 h 10379"/>
                    <a:gd name="connsiteX28" fmla="*/ 9941 w 10051"/>
                    <a:gd name="connsiteY28" fmla="*/ 9946 h 10379"/>
                    <a:gd name="connsiteX29" fmla="*/ 9996 w 10051"/>
                    <a:gd name="connsiteY29" fmla="*/ 9837 h 10379"/>
                    <a:gd name="connsiteX30" fmla="*/ 10023 w 10051"/>
                    <a:gd name="connsiteY30" fmla="*/ 9728 h 10379"/>
                    <a:gd name="connsiteX31" fmla="*/ 10051 w 10051"/>
                    <a:gd name="connsiteY31" fmla="*/ 9674 h 10379"/>
                    <a:gd name="connsiteX32" fmla="*/ 10051 w 10051"/>
                    <a:gd name="connsiteY32" fmla="*/ 9511 h 10379"/>
                    <a:gd name="connsiteX33" fmla="*/ 10051 w 10051"/>
                    <a:gd name="connsiteY33" fmla="*/ 9457 h 10379"/>
                    <a:gd name="connsiteX34" fmla="*/ 10051 w 10051"/>
                    <a:gd name="connsiteY34" fmla="*/ 9457 h 10379"/>
                    <a:gd name="connsiteX35" fmla="*/ 10051 w 10051"/>
                    <a:gd name="connsiteY35" fmla="*/ 8696 h 10379"/>
                    <a:gd name="connsiteX36" fmla="*/ 10051 w 10051"/>
                    <a:gd name="connsiteY36" fmla="*/ 7663 h 10379"/>
                    <a:gd name="connsiteX37" fmla="*/ 10051 w 10051"/>
                    <a:gd name="connsiteY37" fmla="*/ 6304 h 10379"/>
                    <a:gd name="connsiteX38" fmla="*/ 10051 w 10051"/>
                    <a:gd name="connsiteY38" fmla="*/ 4783 h 10379"/>
                    <a:gd name="connsiteX39" fmla="*/ 10051 w 10051"/>
                    <a:gd name="connsiteY39" fmla="*/ 3207 h 10379"/>
                    <a:gd name="connsiteX40" fmla="*/ 10051 w 10051"/>
                    <a:gd name="connsiteY40" fmla="*/ 1630 h 10379"/>
                    <a:gd name="connsiteX41" fmla="*/ 10051 w 10051"/>
                    <a:gd name="connsiteY41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3974 w 10051"/>
                    <a:gd name="connsiteY18" fmla="*/ 10000 h 10379"/>
                    <a:gd name="connsiteX19" fmla="*/ 5023 w 10051"/>
                    <a:gd name="connsiteY19" fmla="*/ 10000 h 10379"/>
                    <a:gd name="connsiteX20" fmla="*/ 6045 w 10051"/>
                    <a:gd name="connsiteY20" fmla="*/ 10000 h 10379"/>
                    <a:gd name="connsiteX21" fmla="*/ 7012 w 10051"/>
                    <a:gd name="connsiteY21" fmla="*/ 10000 h 10379"/>
                    <a:gd name="connsiteX22" fmla="*/ 7952 w 10051"/>
                    <a:gd name="connsiteY22" fmla="*/ 10000 h 10379"/>
                    <a:gd name="connsiteX23" fmla="*/ 8753 w 10051"/>
                    <a:gd name="connsiteY23" fmla="*/ 10000 h 10379"/>
                    <a:gd name="connsiteX24" fmla="*/ 9360 w 10051"/>
                    <a:gd name="connsiteY24" fmla="*/ 10000 h 10379"/>
                    <a:gd name="connsiteX25" fmla="*/ 9775 w 10051"/>
                    <a:gd name="connsiteY25" fmla="*/ 10000 h 10379"/>
                    <a:gd name="connsiteX26" fmla="*/ 9885 w 10051"/>
                    <a:gd name="connsiteY26" fmla="*/ 10000 h 10379"/>
                    <a:gd name="connsiteX27" fmla="*/ 9941 w 10051"/>
                    <a:gd name="connsiteY27" fmla="*/ 9946 h 10379"/>
                    <a:gd name="connsiteX28" fmla="*/ 9996 w 10051"/>
                    <a:gd name="connsiteY28" fmla="*/ 9837 h 10379"/>
                    <a:gd name="connsiteX29" fmla="*/ 10023 w 10051"/>
                    <a:gd name="connsiteY29" fmla="*/ 9728 h 10379"/>
                    <a:gd name="connsiteX30" fmla="*/ 10051 w 10051"/>
                    <a:gd name="connsiteY30" fmla="*/ 9674 h 10379"/>
                    <a:gd name="connsiteX31" fmla="*/ 10051 w 10051"/>
                    <a:gd name="connsiteY31" fmla="*/ 9511 h 10379"/>
                    <a:gd name="connsiteX32" fmla="*/ 10051 w 10051"/>
                    <a:gd name="connsiteY32" fmla="*/ 9457 h 10379"/>
                    <a:gd name="connsiteX33" fmla="*/ 10051 w 10051"/>
                    <a:gd name="connsiteY33" fmla="*/ 9457 h 10379"/>
                    <a:gd name="connsiteX34" fmla="*/ 10051 w 10051"/>
                    <a:gd name="connsiteY34" fmla="*/ 8696 h 10379"/>
                    <a:gd name="connsiteX35" fmla="*/ 10051 w 10051"/>
                    <a:gd name="connsiteY35" fmla="*/ 7663 h 10379"/>
                    <a:gd name="connsiteX36" fmla="*/ 10051 w 10051"/>
                    <a:gd name="connsiteY36" fmla="*/ 6304 h 10379"/>
                    <a:gd name="connsiteX37" fmla="*/ 10051 w 10051"/>
                    <a:gd name="connsiteY37" fmla="*/ 4783 h 10379"/>
                    <a:gd name="connsiteX38" fmla="*/ 10051 w 10051"/>
                    <a:gd name="connsiteY38" fmla="*/ 3207 h 10379"/>
                    <a:gd name="connsiteX39" fmla="*/ 10051 w 10051"/>
                    <a:gd name="connsiteY39" fmla="*/ 1630 h 10379"/>
                    <a:gd name="connsiteX40" fmla="*/ 10051 w 10051"/>
                    <a:gd name="connsiteY4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5023 w 10051"/>
                    <a:gd name="connsiteY18" fmla="*/ 10000 h 10379"/>
                    <a:gd name="connsiteX19" fmla="*/ 6045 w 10051"/>
                    <a:gd name="connsiteY19" fmla="*/ 10000 h 10379"/>
                    <a:gd name="connsiteX20" fmla="*/ 7012 w 10051"/>
                    <a:gd name="connsiteY20" fmla="*/ 10000 h 10379"/>
                    <a:gd name="connsiteX21" fmla="*/ 7952 w 10051"/>
                    <a:gd name="connsiteY21" fmla="*/ 10000 h 10379"/>
                    <a:gd name="connsiteX22" fmla="*/ 8753 w 10051"/>
                    <a:gd name="connsiteY22" fmla="*/ 10000 h 10379"/>
                    <a:gd name="connsiteX23" fmla="*/ 9360 w 10051"/>
                    <a:gd name="connsiteY23" fmla="*/ 10000 h 10379"/>
                    <a:gd name="connsiteX24" fmla="*/ 9775 w 10051"/>
                    <a:gd name="connsiteY24" fmla="*/ 10000 h 10379"/>
                    <a:gd name="connsiteX25" fmla="*/ 9885 w 10051"/>
                    <a:gd name="connsiteY25" fmla="*/ 10000 h 10379"/>
                    <a:gd name="connsiteX26" fmla="*/ 9941 w 10051"/>
                    <a:gd name="connsiteY26" fmla="*/ 9946 h 10379"/>
                    <a:gd name="connsiteX27" fmla="*/ 9996 w 10051"/>
                    <a:gd name="connsiteY27" fmla="*/ 9837 h 10379"/>
                    <a:gd name="connsiteX28" fmla="*/ 10023 w 10051"/>
                    <a:gd name="connsiteY28" fmla="*/ 9728 h 10379"/>
                    <a:gd name="connsiteX29" fmla="*/ 10051 w 10051"/>
                    <a:gd name="connsiteY29" fmla="*/ 9674 h 10379"/>
                    <a:gd name="connsiteX30" fmla="*/ 10051 w 10051"/>
                    <a:gd name="connsiteY30" fmla="*/ 9511 h 10379"/>
                    <a:gd name="connsiteX31" fmla="*/ 10051 w 10051"/>
                    <a:gd name="connsiteY31" fmla="*/ 9457 h 10379"/>
                    <a:gd name="connsiteX32" fmla="*/ 10051 w 10051"/>
                    <a:gd name="connsiteY32" fmla="*/ 9457 h 10379"/>
                    <a:gd name="connsiteX33" fmla="*/ 10051 w 10051"/>
                    <a:gd name="connsiteY33" fmla="*/ 8696 h 10379"/>
                    <a:gd name="connsiteX34" fmla="*/ 10051 w 10051"/>
                    <a:gd name="connsiteY34" fmla="*/ 7663 h 10379"/>
                    <a:gd name="connsiteX35" fmla="*/ 10051 w 10051"/>
                    <a:gd name="connsiteY35" fmla="*/ 6304 h 10379"/>
                    <a:gd name="connsiteX36" fmla="*/ 10051 w 10051"/>
                    <a:gd name="connsiteY36" fmla="*/ 4783 h 10379"/>
                    <a:gd name="connsiteX37" fmla="*/ 10051 w 10051"/>
                    <a:gd name="connsiteY37" fmla="*/ 3207 h 10379"/>
                    <a:gd name="connsiteX38" fmla="*/ 10051 w 10051"/>
                    <a:gd name="connsiteY38" fmla="*/ 1630 h 10379"/>
                    <a:gd name="connsiteX39" fmla="*/ 10051 w 10051"/>
                    <a:gd name="connsiteY39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6045 w 10051"/>
                    <a:gd name="connsiteY18" fmla="*/ 10000 h 10379"/>
                    <a:gd name="connsiteX19" fmla="*/ 7012 w 10051"/>
                    <a:gd name="connsiteY19" fmla="*/ 10000 h 10379"/>
                    <a:gd name="connsiteX20" fmla="*/ 7952 w 10051"/>
                    <a:gd name="connsiteY20" fmla="*/ 10000 h 10379"/>
                    <a:gd name="connsiteX21" fmla="*/ 8753 w 10051"/>
                    <a:gd name="connsiteY21" fmla="*/ 10000 h 10379"/>
                    <a:gd name="connsiteX22" fmla="*/ 9360 w 10051"/>
                    <a:gd name="connsiteY22" fmla="*/ 10000 h 10379"/>
                    <a:gd name="connsiteX23" fmla="*/ 9775 w 10051"/>
                    <a:gd name="connsiteY23" fmla="*/ 10000 h 10379"/>
                    <a:gd name="connsiteX24" fmla="*/ 9885 w 10051"/>
                    <a:gd name="connsiteY24" fmla="*/ 10000 h 10379"/>
                    <a:gd name="connsiteX25" fmla="*/ 9941 w 10051"/>
                    <a:gd name="connsiteY25" fmla="*/ 9946 h 10379"/>
                    <a:gd name="connsiteX26" fmla="*/ 9996 w 10051"/>
                    <a:gd name="connsiteY26" fmla="*/ 9837 h 10379"/>
                    <a:gd name="connsiteX27" fmla="*/ 10023 w 10051"/>
                    <a:gd name="connsiteY27" fmla="*/ 9728 h 10379"/>
                    <a:gd name="connsiteX28" fmla="*/ 10051 w 10051"/>
                    <a:gd name="connsiteY28" fmla="*/ 9674 h 10379"/>
                    <a:gd name="connsiteX29" fmla="*/ 10051 w 10051"/>
                    <a:gd name="connsiteY29" fmla="*/ 9511 h 10379"/>
                    <a:gd name="connsiteX30" fmla="*/ 10051 w 10051"/>
                    <a:gd name="connsiteY30" fmla="*/ 9457 h 10379"/>
                    <a:gd name="connsiteX31" fmla="*/ 10051 w 10051"/>
                    <a:gd name="connsiteY31" fmla="*/ 9457 h 10379"/>
                    <a:gd name="connsiteX32" fmla="*/ 10051 w 10051"/>
                    <a:gd name="connsiteY32" fmla="*/ 8696 h 10379"/>
                    <a:gd name="connsiteX33" fmla="*/ 10051 w 10051"/>
                    <a:gd name="connsiteY33" fmla="*/ 7663 h 10379"/>
                    <a:gd name="connsiteX34" fmla="*/ 10051 w 10051"/>
                    <a:gd name="connsiteY34" fmla="*/ 6304 h 10379"/>
                    <a:gd name="connsiteX35" fmla="*/ 10051 w 10051"/>
                    <a:gd name="connsiteY35" fmla="*/ 4783 h 10379"/>
                    <a:gd name="connsiteX36" fmla="*/ 10051 w 10051"/>
                    <a:gd name="connsiteY36" fmla="*/ 3207 h 10379"/>
                    <a:gd name="connsiteX37" fmla="*/ 10051 w 10051"/>
                    <a:gd name="connsiteY37" fmla="*/ 1630 h 10379"/>
                    <a:gd name="connsiteX38" fmla="*/ 10051 w 10051"/>
                    <a:gd name="connsiteY38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7012 w 10051"/>
                    <a:gd name="connsiteY18" fmla="*/ 10000 h 10379"/>
                    <a:gd name="connsiteX19" fmla="*/ 7952 w 10051"/>
                    <a:gd name="connsiteY19" fmla="*/ 10000 h 10379"/>
                    <a:gd name="connsiteX20" fmla="*/ 8753 w 10051"/>
                    <a:gd name="connsiteY20" fmla="*/ 10000 h 10379"/>
                    <a:gd name="connsiteX21" fmla="*/ 9360 w 10051"/>
                    <a:gd name="connsiteY21" fmla="*/ 10000 h 10379"/>
                    <a:gd name="connsiteX22" fmla="*/ 9775 w 10051"/>
                    <a:gd name="connsiteY22" fmla="*/ 10000 h 10379"/>
                    <a:gd name="connsiteX23" fmla="*/ 9885 w 10051"/>
                    <a:gd name="connsiteY23" fmla="*/ 10000 h 10379"/>
                    <a:gd name="connsiteX24" fmla="*/ 9941 w 10051"/>
                    <a:gd name="connsiteY24" fmla="*/ 9946 h 10379"/>
                    <a:gd name="connsiteX25" fmla="*/ 9996 w 10051"/>
                    <a:gd name="connsiteY25" fmla="*/ 9837 h 10379"/>
                    <a:gd name="connsiteX26" fmla="*/ 10023 w 10051"/>
                    <a:gd name="connsiteY26" fmla="*/ 9728 h 10379"/>
                    <a:gd name="connsiteX27" fmla="*/ 10051 w 10051"/>
                    <a:gd name="connsiteY27" fmla="*/ 9674 h 10379"/>
                    <a:gd name="connsiteX28" fmla="*/ 10051 w 10051"/>
                    <a:gd name="connsiteY28" fmla="*/ 9511 h 10379"/>
                    <a:gd name="connsiteX29" fmla="*/ 10051 w 10051"/>
                    <a:gd name="connsiteY29" fmla="*/ 9457 h 10379"/>
                    <a:gd name="connsiteX30" fmla="*/ 10051 w 10051"/>
                    <a:gd name="connsiteY30" fmla="*/ 9457 h 10379"/>
                    <a:gd name="connsiteX31" fmla="*/ 10051 w 10051"/>
                    <a:gd name="connsiteY31" fmla="*/ 8696 h 10379"/>
                    <a:gd name="connsiteX32" fmla="*/ 10051 w 10051"/>
                    <a:gd name="connsiteY32" fmla="*/ 7663 h 10379"/>
                    <a:gd name="connsiteX33" fmla="*/ 10051 w 10051"/>
                    <a:gd name="connsiteY33" fmla="*/ 6304 h 10379"/>
                    <a:gd name="connsiteX34" fmla="*/ 10051 w 10051"/>
                    <a:gd name="connsiteY34" fmla="*/ 4783 h 10379"/>
                    <a:gd name="connsiteX35" fmla="*/ 10051 w 10051"/>
                    <a:gd name="connsiteY35" fmla="*/ 3207 h 10379"/>
                    <a:gd name="connsiteX36" fmla="*/ 10051 w 10051"/>
                    <a:gd name="connsiteY36" fmla="*/ 1630 h 10379"/>
                    <a:gd name="connsiteX37" fmla="*/ 10051 w 10051"/>
                    <a:gd name="connsiteY37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7952 w 10051"/>
                    <a:gd name="connsiteY18" fmla="*/ 10000 h 10379"/>
                    <a:gd name="connsiteX19" fmla="*/ 8753 w 10051"/>
                    <a:gd name="connsiteY19" fmla="*/ 10000 h 10379"/>
                    <a:gd name="connsiteX20" fmla="*/ 9360 w 10051"/>
                    <a:gd name="connsiteY20" fmla="*/ 10000 h 10379"/>
                    <a:gd name="connsiteX21" fmla="*/ 9775 w 10051"/>
                    <a:gd name="connsiteY21" fmla="*/ 10000 h 10379"/>
                    <a:gd name="connsiteX22" fmla="*/ 9885 w 10051"/>
                    <a:gd name="connsiteY22" fmla="*/ 10000 h 10379"/>
                    <a:gd name="connsiteX23" fmla="*/ 9941 w 10051"/>
                    <a:gd name="connsiteY23" fmla="*/ 9946 h 10379"/>
                    <a:gd name="connsiteX24" fmla="*/ 9996 w 10051"/>
                    <a:gd name="connsiteY24" fmla="*/ 9837 h 10379"/>
                    <a:gd name="connsiteX25" fmla="*/ 10023 w 10051"/>
                    <a:gd name="connsiteY25" fmla="*/ 9728 h 10379"/>
                    <a:gd name="connsiteX26" fmla="*/ 10051 w 10051"/>
                    <a:gd name="connsiteY26" fmla="*/ 9674 h 10379"/>
                    <a:gd name="connsiteX27" fmla="*/ 10051 w 10051"/>
                    <a:gd name="connsiteY27" fmla="*/ 9511 h 10379"/>
                    <a:gd name="connsiteX28" fmla="*/ 10051 w 10051"/>
                    <a:gd name="connsiteY28" fmla="*/ 9457 h 10379"/>
                    <a:gd name="connsiteX29" fmla="*/ 10051 w 10051"/>
                    <a:gd name="connsiteY29" fmla="*/ 9457 h 10379"/>
                    <a:gd name="connsiteX30" fmla="*/ 10051 w 10051"/>
                    <a:gd name="connsiteY30" fmla="*/ 8696 h 10379"/>
                    <a:gd name="connsiteX31" fmla="*/ 10051 w 10051"/>
                    <a:gd name="connsiteY31" fmla="*/ 7663 h 10379"/>
                    <a:gd name="connsiteX32" fmla="*/ 10051 w 10051"/>
                    <a:gd name="connsiteY32" fmla="*/ 6304 h 10379"/>
                    <a:gd name="connsiteX33" fmla="*/ 10051 w 10051"/>
                    <a:gd name="connsiteY33" fmla="*/ 4783 h 10379"/>
                    <a:gd name="connsiteX34" fmla="*/ 10051 w 10051"/>
                    <a:gd name="connsiteY34" fmla="*/ 3207 h 10379"/>
                    <a:gd name="connsiteX35" fmla="*/ 10051 w 10051"/>
                    <a:gd name="connsiteY35" fmla="*/ 1630 h 10379"/>
                    <a:gd name="connsiteX36" fmla="*/ 10051 w 10051"/>
                    <a:gd name="connsiteY36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8753 w 10051"/>
                    <a:gd name="connsiteY18" fmla="*/ 10000 h 10379"/>
                    <a:gd name="connsiteX19" fmla="*/ 9360 w 10051"/>
                    <a:gd name="connsiteY19" fmla="*/ 10000 h 10379"/>
                    <a:gd name="connsiteX20" fmla="*/ 9775 w 10051"/>
                    <a:gd name="connsiteY20" fmla="*/ 10000 h 10379"/>
                    <a:gd name="connsiteX21" fmla="*/ 9885 w 10051"/>
                    <a:gd name="connsiteY21" fmla="*/ 10000 h 10379"/>
                    <a:gd name="connsiteX22" fmla="*/ 9941 w 10051"/>
                    <a:gd name="connsiteY22" fmla="*/ 9946 h 10379"/>
                    <a:gd name="connsiteX23" fmla="*/ 9996 w 10051"/>
                    <a:gd name="connsiteY23" fmla="*/ 9837 h 10379"/>
                    <a:gd name="connsiteX24" fmla="*/ 10023 w 10051"/>
                    <a:gd name="connsiteY24" fmla="*/ 9728 h 10379"/>
                    <a:gd name="connsiteX25" fmla="*/ 10051 w 10051"/>
                    <a:gd name="connsiteY25" fmla="*/ 9674 h 10379"/>
                    <a:gd name="connsiteX26" fmla="*/ 10051 w 10051"/>
                    <a:gd name="connsiteY26" fmla="*/ 9511 h 10379"/>
                    <a:gd name="connsiteX27" fmla="*/ 10051 w 10051"/>
                    <a:gd name="connsiteY27" fmla="*/ 9457 h 10379"/>
                    <a:gd name="connsiteX28" fmla="*/ 10051 w 10051"/>
                    <a:gd name="connsiteY28" fmla="*/ 9457 h 10379"/>
                    <a:gd name="connsiteX29" fmla="*/ 10051 w 10051"/>
                    <a:gd name="connsiteY29" fmla="*/ 8696 h 10379"/>
                    <a:gd name="connsiteX30" fmla="*/ 10051 w 10051"/>
                    <a:gd name="connsiteY30" fmla="*/ 7663 h 10379"/>
                    <a:gd name="connsiteX31" fmla="*/ 10051 w 10051"/>
                    <a:gd name="connsiteY31" fmla="*/ 6304 h 10379"/>
                    <a:gd name="connsiteX32" fmla="*/ 10051 w 10051"/>
                    <a:gd name="connsiteY32" fmla="*/ 4783 h 10379"/>
                    <a:gd name="connsiteX33" fmla="*/ 10051 w 10051"/>
                    <a:gd name="connsiteY33" fmla="*/ 3207 h 10379"/>
                    <a:gd name="connsiteX34" fmla="*/ 10051 w 10051"/>
                    <a:gd name="connsiteY34" fmla="*/ 1630 h 10379"/>
                    <a:gd name="connsiteX35" fmla="*/ 10051 w 10051"/>
                    <a:gd name="connsiteY35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360 w 10051"/>
                    <a:gd name="connsiteY18" fmla="*/ 10000 h 10379"/>
                    <a:gd name="connsiteX19" fmla="*/ 9775 w 10051"/>
                    <a:gd name="connsiteY19" fmla="*/ 10000 h 10379"/>
                    <a:gd name="connsiteX20" fmla="*/ 9885 w 10051"/>
                    <a:gd name="connsiteY20" fmla="*/ 10000 h 10379"/>
                    <a:gd name="connsiteX21" fmla="*/ 9941 w 10051"/>
                    <a:gd name="connsiteY21" fmla="*/ 9946 h 10379"/>
                    <a:gd name="connsiteX22" fmla="*/ 9996 w 10051"/>
                    <a:gd name="connsiteY22" fmla="*/ 9837 h 10379"/>
                    <a:gd name="connsiteX23" fmla="*/ 10023 w 10051"/>
                    <a:gd name="connsiteY23" fmla="*/ 9728 h 10379"/>
                    <a:gd name="connsiteX24" fmla="*/ 10051 w 10051"/>
                    <a:gd name="connsiteY24" fmla="*/ 9674 h 10379"/>
                    <a:gd name="connsiteX25" fmla="*/ 10051 w 10051"/>
                    <a:gd name="connsiteY25" fmla="*/ 9511 h 10379"/>
                    <a:gd name="connsiteX26" fmla="*/ 10051 w 10051"/>
                    <a:gd name="connsiteY26" fmla="*/ 9457 h 10379"/>
                    <a:gd name="connsiteX27" fmla="*/ 10051 w 10051"/>
                    <a:gd name="connsiteY27" fmla="*/ 9457 h 10379"/>
                    <a:gd name="connsiteX28" fmla="*/ 10051 w 10051"/>
                    <a:gd name="connsiteY28" fmla="*/ 8696 h 10379"/>
                    <a:gd name="connsiteX29" fmla="*/ 10051 w 10051"/>
                    <a:gd name="connsiteY29" fmla="*/ 7663 h 10379"/>
                    <a:gd name="connsiteX30" fmla="*/ 10051 w 10051"/>
                    <a:gd name="connsiteY30" fmla="*/ 6304 h 10379"/>
                    <a:gd name="connsiteX31" fmla="*/ 10051 w 10051"/>
                    <a:gd name="connsiteY31" fmla="*/ 4783 h 10379"/>
                    <a:gd name="connsiteX32" fmla="*/ 10051 w 10051"/>
                    <a:gd name="connsiteY32" fmla="*/ 3207 h 10379"/>
                    <a:gd name="connsiteX33" fmla="*/ 10051 w 10051"/>
                    <a:gd name="connsiteY33" fmla="*/ 1630 h 10379"/>
                    <a:gd name="connsiteX34" fmla="*/ 10051 w 10051"/>
                    <a:gd name="connsiteY34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674 h 10379"/>
                    <a:gd name="connsiteX24" fmla="*/ 10051 w 10051"/>
                    <a:gd name="connsiteY24" fmla="*/ 9511 h 10379"/>
                    <a:gd name="connsiteX25" fmla="*/ 10051 w 10051"/>
                    <a:gd name="connsiteY25" fmla="*/ 9457 h 10379"/>
                    <a:gd name="connsiteX26" fmla="*/ 10051 w 10051"/>
                    <a:gd name="connsiteY26" fmla="*/ 9457 h 10379"/>
                    <a:gd name="connsiteX27" fmla="*/ 10051 w 10051"/>
                    <a:gd name="connsiteY27" fmla="*/ 8696 h 10379"/>
                    <a:gd name="connsiteX28" fmla="*/ 10051 w 10051"/>
                    <a:gd name="connsiteY28" fmla="*/ 7663 h 10379"/>
                    <a:gd name="connsiteX29" fmla="*/ 10051 w 10051"/>
                    <a:gd name="connsiteY29" fmla="*/ 6304 h 10379"/>
                    <a:gd name="connsiteX30" fmla="*/ 10051 w 10051"/>
                    <a:gd name="connsiteY30" fmla="*/ 4783 h 10379"/>
                    <a:gd name="connsiteX31" fmla="*/ 10051 w 10051"/>
                    <a:gd name="connsiteY31" fmla="*/ 3207 h 10379"/>
                    <a:gd name="connsiteX32" fmla="*/ 10051 w 10051"/>
                    <a:gd name="connsiteY32" fmla="*/ 1630 h 10379"/>
                    <a:gd name="connsiteX33" fmla="*/ 10051 w 10051"/>
                    <a:gd name="connsiteY33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674 h 10379"/>
                    <a:gd name="connsiteX24" fmla="*/ 10051 w 10051"/>
                    <a:gd name="connsiteY24" fmla="*/ 9511 h 10379"/>
                    <a:gd name="connsiteX25" fmla="*/ 10051 w 10051"/>
                    <a:gd name="connsiteY25" fmla="*/ 9457 h 10379"/>
                    <a:gd name="connsiteX26" fmla="*/ 10051 w 10051"/>
                    <a:gd name="connsiteY26" fmla="*/ 9457 h 10379"/>
                    <a:gd name="connsiteX27" fmla="*/ 10051 w 10051"/>
                    <a:gd name="connsiteY27" fmla="*/ 8696 h 10379"/>
                    <a:gd name="connsiteX28" fmla="*/ 10051 w 10051"/>
                    <a:gd name="connsiteY28" fmla="*/ 7663 h 10379"/>
                    <a:gd name="connsiteX29" fmla="*/ 10051 w 10051"/>
                    <a:gd name="connsiteY29" fmla="*/ 6304 h 10379"/>
                    <a:gd name="connsiteX30" fmla="*/ 10051 w 10051"/>
                    <a:gd name="connsiteY30" fmla="*/ 4783 h 10379"/>
                    <a:gd name="connsiteX31" fmla="*/ 10051 w 10051"/>
                    <a:gd name="connsiteY31" fmla="*/ 3207 h 10379"/>
                    <a:gd name="connsiteX32" fmla="*/ 10051 w 10051"/>
                    <a:gd name="connsiteY32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674 h 10379"/>
                    <a:gd name="connsiteX24" fmla="*/ 10051 w 10051"/>
                    <a:gd name="connsiteY24" fmla="*/ 9511 h 10379"/>
                    <a:gd name="connsiteX25" fmla="*/ 10051 w 10051"/>
                    <a:gd name="connsiteY25" fmla="*/ 9457 h 10379"/>
                    <a:gd name="connsiteX26" fmla="*/ 10051 w 10051"/>
                    <a:gd name="connsiteY26" fmla="*/ 9457 h 10379"/>
                    <a:gd name="connsiteX27" fmla="*/ 10051 w 10051"/>
                    <a:gd name="connsiteY27" fmla="*/ 8696 h 10379"/>
                    <a:gd name="connsiteX28" fmla="*/ 10051 w 10051"/>
                    <a:gd name="connsiteY28" fmla="*/ 7663 h 10379"/>
                    <a:gd name="connsiteX29" fmla="*/ 10051 w 10051"/>
                    <a:gd name="connsiteY29" fmla="*/ 6304 h 10379"/>
                    <a:gd name="connsiteX30" fmla="*/ 10051 w 10051"/>
                    <a:gd name="connsiteY30" fmla="*/ 4783 h 10379"/>
                    <a:gd name="connsiteX31" fmla="*/ 10051 w 10051"/>
                    <a:gd name="connsiteY31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674 h 10379"/>
                    <a:gd name="connsiteX24" fmla="*/ 10051 w 10051"/>
                    <a:gd name="connsiteY24" fmla="*/ 9511 h 10379"/>
                    <a:gd name="connsiteX25" fmla="*/ 10051 w 10051"/>
                    <a:gd name="connsiteY25" fmla="*/ 9457 h 10379"/>
                    <a:gd name="connsiteX26" fmla="*/ 10051 w 10051"/>
                    <a:gd name="connsiteY26" fmla="*/ 9457 h 10379"/>
                    <a:gd name="connsiteX27" fmla="*/ 10051 w 10051"/>
                    <a:gd name="connsiteY27" fmla="*/ 8696 h 10379"/>
                    <a:gd name="connsiteX28" fmla="*/ 10051 w 10051"/>
                    <a:gd name="connsiteY28" fmla="*/ 7663 h 10379"/>
                    <a:gd name="connsiteX29" fmla="*/ 10051 w 10051"/>
                    <a:gd name="connsiteY29" fmla="*/ 6304 h 10379"/>
                    <a:gd name="connsiteX30" fmla="*/ 10051 w 10051"/>
                    <a:gd name="connsiteY3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674 h 10379"/>
                    <a:gd name="connsiteX24" fmla="*/ 10051 w 10051"/>
                    <a:gd name="connsiteY24" fmla="*/ 9511 h 10379"/>
                    <a:gd name="connsiteX25" fmla="*/ 10051 w 10051"/>
                    <a:gd name="connsiteY25" fmla="*/ 9457 h 10379"/>
                    <a:gd name="connsiteX26" fmla="*/ 10051 w 10051"/>
                    <a:gd name="connsiteY26" fmla="*/ 9457 h 10379"/>
                    <a:gd name="connsiteX27" fmla="*/ 10051 w 10051"/>
                    <a:gd name="connsiteY27" fmla="*/ 8696 h 10379"/>
                    <a:gd name="connsiteX28" fmla="*/ 10051 w 10051"/>
                    <a:gd name="connsiteY28" fmla="*/ 7663 h 10379"/>
                    <a:gd name="connsiteX29" fmla="*/ 10051 w 10051"/>
                    <a:gd name="connsiteY29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674 h 10379"/>
                    <a:gd name="connsiteX24" fmla="*/ 10051 w 10051"/>
                    <a:gd name="connsiteY24" fmla="*/ 9511 h 10379"/>
                    <a:gd name="connsiteX25" fmla="*/ 10051 w 10051"/>
                    <a:gd name="connsiteY25" fmla="*/ 9457 h 10379"/>
                    <a:gd name="connsiteX26" fmla="*/ 10051 w 10051"/>
                    <a:gd name="connsiteY26" fmla="*/ 9457 h 10379"/>
                    <a:gd name="connsiteX27" fmla="*/ 10051 w 10051"/>
                    <a:gd name="connsiteY27" fmla="*/ 8696 h 10379"/>
                    <a:gd name="connsiteX28" fmla="*/ 10051 w 10051"/>
                    <a:gd name="connsiteY28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674 h 10379"/>
                    <a:gd name="connsiteX24" fmla="*/ 10051 w 10051"/>
                    <a:gd name="connsiteY24" fmla="*/ 9511 h 10379"/>
                    <a:gd name="connsiteX25" fmla="*/ 10051 w 10051"/>
                    <a:gd name="connsiteY25" fmla="*/ 9457 h 10379"/>
                    <a:gd name="connsiteX26" fmla="*/ 10051 w 10051"/>
                    <a:gd name="connsiteY26" fmla="*/ 9457 h 10379"/>
                    <a:gd name="connsiteX27" fmla="*/ 10051 w 10051"/>
                    <a:gd name="connsiteY27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674 h 10379"/>
                    <a:gd name="connsiteX24" fmla="*/ 10051 w 10051"/>
                    <a:gd name="connsiteY24" fmla="*/ 9511 h 10379"/>
                    <a:gd name="connsiteX25" fmla="*/ 10051 w 10051"/>
                    <a:gd name="connsiteY25" fmla="*/ 9457 h 10379"/>
                    <a:gd name="connsiteX26" fmla="*/ 10051 w 10051"/>
                    <a:gd name="connsiteY26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674 h 10379"/>
                    <a:gd name="connsiteX24" fmla="*/ 10051 w 10051"/>
                    <a:gd name="connsiteY24" fmla="*/ 9457 h 10379"/>
                    <a:gd name="connsiteX25" fmla="*/ 10051 w 10051"/>
                    <a:gd name="connsiteY25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23 w 10051"/>
                    <a:gd name="connsiteY22" fmla="*/ 9728 h 10379"/>
                    <a:gd name="connsiteX23" fmla="*/ 10051 w 10051"/>
                    <a:gd name="connsiteY23" fmla="*/ 9457 h 10379"/>
                    <a:gd name="connsiteX24" fmla="*/ 10051 w 10051"/>
                    <a:gd name="connsiteY24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9996 w 10051"/>
                    <a:gd name="connsiteY21" fmla="*/ 9837 h 10379"/>
                    <a:gd name="connsiteX22" fmla="*/ 10051 w 10051"/>
                    <a:gd name="connsiteY22" fmla="*/ 9457 h 10379"/>
                    <a:gd name="connsiteX23" fmla="*/ 10051 w 10051"/>
                    <a:gd name="connsiteY23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9941 w 10051"/>
                    <a:gd name="connsiteY20" fmla="*/ 9946 h 10379"/>
                    <a:gd name="connsiteX21" fmla="*/ 10051 w 10051"/>
                    <a:gd name="connsiteY21" fmla="*/ 9457 h 10379"/>
                    <a:gd name="connsiteX22" fmla="*/ 10051 w 10051"/>
                    <a:gd name="connsiteY22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9885 w 10051"/>
                    <a:gd name="connsiteY19" fmla="*/ 10000 h 10379"/>
                    <a:gd name="connsiteX20" fmla="*/ 10051 w 10051"/>
                    <a:gd name="connsiteY20" fmla="*/ 9457 h 10379"/>
                    <a:gd name="connsiteX21" fmla="*/ 10051 w 10051"/>
                    <a:gd name="connsiteY21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8"/>
                    <a:gd name="connsiteY0" fmla="*/ 0 h 10379"/>
                    <a:gd name="connsiteX1" fmla="*/ 9139 w 10058"/>
                    <a:gd name="connsiteY1" fmla="*/ 1250 h 10379"/>
                    <a:gd name="connsiteX2" fmla="*/ 8117 w 10058"/>
                    <a:gd name="connsiteY2" fmla="*/ 2174 h 10379"/>
                    <a:gd name="connsiteX3" fmla="*/ 6985 w 10058"/>
                    <a:gd name="connsiteY3" fmla="*/ 2826 h 10379"/>
                    <a:gd name="connsiteX4" fmla="*/ 5797 w 10058"/>
                    <a:gd name="connsiteY4" fmla="*/ 3152 h 10379"/>
                    <a:gd name="connsiteX5" fmla="*/ 5686 w 10058"/>
                    <a:gd name="connsiteY5" fmla="*/ 3913 h 10379"/>
                    <a:gd name="connsiteX6" fmla="*/ 5438 w 10058"/>
                    <a:gd name="connsiteY6" fmla="*/ 4457 h 10379"/>
                    <a:gd name="connsiteX7" fmla="*/ 5051 w 10058"/>
                    <a:gd name="connsiteY7" fmla="*/ 4620 h 10379"/>
                    <a:gd name="connsiteX8" fmla="*/ 4692 w 10058"/>
                    <a:gd name="connsiteY8" fmla="*/ 4457 h 10379"/>
                    <a:gd name="connsiteX9" fmla="*/ 4443 w 10058"/>
                    <a:gd name="connsiteY9" fmla="*/ 3913 h 10379"/>
                    <a:gd name="connsiteX10" fmla="*/ 4305 w 10058"/>
                    <a:gd name="connsiteY10" fmla="*/ 3152 h 10379"/>
                    <a:gd name="connsiteX11" fmla="*/ 3145 w 10058"/>
                    <a:gd name="connsiteY11" fmla="*/ 2826 h 10379"/>
                    <a:gd name="connsiteX12" fmla="*/ 2040 w 10058"/>
                    <a:gd name="connsiteY12" fmla="*/ 2174 h 10379"/>
                    <a:gd name="connsiteX13" fmla="*/ 1018 w 10058"/>
                    <a:gd name="connsiteY13" fmla="*/ 1250 h 10379"/>
                    <a:gd name="connsiteX14" fmla="*/ 79 w 10058"/>
                    <a:gd name="connsiteY14" fmla="*/ 0 h 10379"/>
                    <a:gd name="connsiteX15" fmla="*/ 51 w 10058"/>
                    <a:gd name="connsiteY15" fmla="*/ 9511 h 10379"/>
                    <a:gd name="connsiteX16" fmla="*/ 300 w 10058"/>
                    <a:gd name="connsiteY16" fmla="*/ 10000 h 10379"/>
                    <a:gd name="connsiteX17" fmla="*/ 327 w 10058"/>
                    <a:gd name="connsiteY17" fmla="*/ 10000 h 10379"/>
                    <a:gd name="connsiteX18" fmla="*/ 9775 w 10058"/>
                    <a:gd name="connsiteY18" fmla="*/ 10000 h 10379"/>
                    <a:gd name="connsiteX19" fmla="*/ 10051 w 10058"/>
                    <a:gd name="connsiteY19" fmla="*/ 9457 h 10379"/>
                    <a:gd name="connsiteX20" fmla="*/ 10051 w 10058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2"/>
                    <a:gd name="connsiteY0" fmla="*/ 0 h 10379"/>
                    <a:gd name="connsiteX1" fmla="*/ 9139 w 10052"/>
                    <a:gd name="connsiteY1" fmla="*/ 1250 h 10379"/>
                    <a:gd name="connsiteX2" fmla="*/ 8117 w 10052"/>
                    <a:gd name="connsiteY2" fmla="*/ 2174 h 10379"/>
                    <a:gd name="connsiteX3" fmla="*/ 6985 w 10052"/>
                    <a:gd name="connsiteY3" fmla="*/ 2826 h 10379"/>
                    <a:gd name="connsiteX4" fmla="*/ 5797 w 10052"/>
                    <a:gd name="connsiteY4" fmla="*/ 3152 h 10379"/>
                    <a:gd name="connsiteX5" fmla="*/ 5686 w 10052"/>
                    <a:gd name="connsiteY5" fmla="*/ 3913 h 10379"/>
                    <a:gd name="connsiteX6" fmla="*/ 5438 w 10052"/>
                    <a:gd name="connsiteY6" fmla="*/ 4457 h 10379"/>
                    <a:gd name="connsiteX7" fmla="*/ 5051 w 10052"/>
                    <a:gd name="connsiteY7" fmla="*/ 4620 h 10379"/>
                    <a:gd name="connsiteX8" fmla="*/ 4692 w 10052"/>
                    <a:gd name="connsiteY8" fmla="*/ 4457 h 10379"/>
                    <a:gd name="connsiteX9" fmla="*/ 4443 w 10052"/>
                    <a:gd name="connsiteY9" fmla="*/ 3913 h 10379"/>
                    <a:gd name="connsiteX10" fmla="*/ 4305 w 10052"/>
                    <a:gd name="connsiteY10" fmla="*/ 3152 h 10379"/>
                    <a:gd name="connsiteX11" fmla="*/ 3145 w 10052"/>
                    <a:gd name="connsiteY11" fmla="*/ 2826 h 10379"/>
                    <a:gd name="connsiteX12" fmla="*/ 2040 w 10052"/>
                    <a:gd name="connsiteY12" fmla="*/ 2174 h 10379"/>
                    <a:gd name="connsiteX13" fmla="*/ 1018 w 10052"/>
                    <a:gd name="connsiteY13" fmla="*/ 1250 h 10379"/>
                    <a:gd name="connsiteX14" fmla="*/ 79 w 10052"/>
                    <a:gd name="connsiteY14" fmla="*/ 0 h 10379"/>
                    <a:gd name="connsiteX15" fmla="*/ 51 w 10052"/>
                    <a:gd name="connsiteY15" fmla="*/ 9511 h 10379"/>
                    <a:gd name="connsiteX16" fmla="*/ 300 w 10052"/>
                    <a:gd name="connsiteY16" fmla="*/ 10000 h 10379"/>
                    <a:gd name="connsiteX17" fmla="*/ 327 w 10052"/>
                    <a:gd name="connsiteY17" fmla="*/ 10000 h 10379"/>
                    <a:gd name="connsiteX18" fmla="*/ 9775 w 10052"/>
                    <a:gd name="connsiteY18" fmla="*/ 10000 h 10379"/>
                    <a:gd name="connsiteX19" fmla="*/ 10051 w 10052"/>
                    <a:gd name="connsiteY19" fmla="*/ 9457 h 10379"/>
                    <a:gd name="connsiteX20" fmla="*/ 10051 w 10052"/>
                    <a:gd name="connsiteY20" fmla="*/ 0 h 10379"/>
                    <a:gd name="connsiteX0" fmla="*/ 10051 w 10052"/>
                    <a:gd name="connsiteY0" fmla="*/ 0 h 10379"/>
                    <a:gd name="connsiteX1" fmla="*/ 9139 w 10052"/>
                    <a:gd name="connsiteY1" fmla="*/ 1250 h 10379"/>
                    <a:gd name="connsiteX2" fmla="*/ 8117 w 10052"/>
                    <a:gd name="connsiteY2" fmla="*/ 2174 h 10379"/>
                    <a:gd name="connsiteX3" fmla="*/ 6985 w 10052"/>
                    <a:gd name="connsiteY3" fmla="*/ 2826 h 10379"/>
                    <a:gd name="connsiteX4" fmla="*/ 5797 w 10052"/>
                    <a:gd name="connsiteY4" fmla="*/ 3152 h 10379"/>
                    <a:gd name="connsiteX5" fmla="*/ 5686 w 10052"/>
                    <a:gd name="connsiteY5" fmla="*/ 3913 h 10379"/>
                    <a:gd name="connsiteX6" fmla="*/ 5438 w 10052"/>
                    <a:gd name="connsiteY6" fmla="*/ 4457 h 10379"/>
                    <a:gd name="connsiteX7" fmla="*/ 5051 w 10052"/>
                    <a:gd name="connsiteY7" fmla="*/ 4620 h 10379"/>
                    <a:gd name="connsiteX8" fmla="*/ 4692 w 10052"/>
                    <a:gd name="connsiteY8" fmla="*/ 4457 h 10379"/>
                    <a:gd name="connsiteX9" fmla="*/ 4443 w 10052"/>
                    <a:gd name="connsiteY9" fmla="*/ 3913 h 10379"/>
                    <a:gd name="connsiteX10" fmla="*/ 4305 w 10052"/>
                    <a:gd name="connsiteY10" fmla="*/ 3152 h 10379"/>
                    <a:gd name="connsiteX11" fmla="*/ 3145 w 10052"/>
                    <a:gd name="connsiteY11" fmla="*/ 2826 h 10379"/>
                    <a:gd name="connsiteX12" fmla="*/ 2040 w 10052"/>
                    <a:gd name="connsiteY12" fmla="*/ 2174 h 10379"/>
                    <a:gd name="connsiteX13" fmla="*/ 1018 w 10052"/>
                    <a:gd name="connsiteY13" fmla="*/ 1250 h 10379"/>
                    <a:gd name="connsiteX14" fmla="*/ 79 w 10052"/>
                    <a:gd name="connsiteY14" fmla="*/ 0 h 10379"/>
                    <a:gd name="connsiteX15" fmla="*/ 51 w 10052"/>
                    <a:gd name="connsiteY15" fmla="*/ 9511 h 10379"/>
                    <a:gd name="connsiteX16" fmla="*/ 300 w 10052"/>
                    <a:gd name="connsiteY16" fmla="*/ 10000 h 10379"/>
                    <a:gd name="connsiteX17" fmla="*/ 327 w 10052"/>
                    <a:gd name="connsiteY17" fmla="*/ 10000 h 10379"/>
                    <a:gd name="connsiteX18" fmla="*/ 9775 w 10052"/>
                    <a:gd name="connsiteY18" fmla="*/ 10000 h 10379"/>
                    <a:gd name="connsiteX19" fmla="*/ 10051 w 10052"/>
                    <a:gd name="connsiteY19" fmla="*/ 9457 h 10379"/>
                    <a:gd name="connsiteX20" fmla="*/ 10051 w 10052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327 w 10051"/>
                    <a:gd name="connsiteY17" fmla="*/ 10000 h 10379"/>
                    <a:gd name="connsiteX18" fmla="*/ 9775 w 10051"/>
                    <a:gd name="connsiteY18" fmla="*/ 10000 h 10379"/>
                    <a:gd name="connsiteX19" fmla="*/ 10051 w 10051"/>
                    <a:gd name="connsiteY19" fmla="*/ 9457 h 10379"/>
                    <a:gd name="connsiteX20" fmla="*/ 10051 w 10051"/>
                    <a:gd name="connsiteY20" fmla="*/ 0 h 10379"/>
                    <a:gd name="connsiteX0" fmla="*/ 10051 w 10051"/>
                    <a:gd name="connsiteY0" fmla="*/ 0 h 10379"/>
                    <a:gd name="connsiteX1" fmla="*/ 9139 w 10051"/>
                    <a:gd name="connsiteY1" fmla="*/ 1250 h 10379"/>
                    <a:gd name="connsiteX2" fmla="*/ 8117 w 10051"/>
                    <a:gd name="connsiteY2" fmla="*/ 2174 h 10379"/>
                    <a:gd name="connsiteX3" fmla="*/ 6985 w 10051"/>
                    <a:gd name="connsiteY3" fmla="*/ 2826 h 10379"/>
                    <a:gd name="connsiteX4" fmla="*/ 5797 w 10051"/>
                    <a:gd name="connsiteY4" fmla="*/ 3152 h 10379"/>
                    <a:gd name="connsiteX5" fmla="*/ 5686 w 10051"/>
                    <a:gd name="connsiteY5" fmla="*/ 3913 h 10379"/>
                    <a:gd name="connsiteX6" fmla="*/ 5438 w 10051"/>
                    <a:gd name="connsiteY6" fmla="*/ 4457 h 10379"/>
                    <a:gd name="connsiteX7" fmla="*/ 5051 w 10051"/>
                    <a:gd name="connsiteY7" fmla="*/ 4620 h 10379"/>
                    <a:gd name="connsiteX8" fmla="*/ 4692 w 10051"/>
                    <a:gd name="connsiteY8" fmla="*/ 4457 h 10379"/>
                    <a:gd name="connsiteX9" fmla="*/ 4443 w 10051"/>
                    <a:gd name="connsiteY9" fmla="*/ 3913 h 10379"/>
                    <a:gd name="connsiteX10" fmla="*/ 4305 w 10051"/>
                    <a:gd name="connsiteY10" fmla="*/ 3152 h 10379"/>
                    <a:gd name="connsiteX11" fmla="*/ 3145 w 10051"/>
                    <a:gd name="connsiteY11" fmla="*/ 2826 h 10379"/>
                    <a:gd name="connsiteX12" fmla="*/ 2040 w 10051"/>
                    <a:gd name="connsiteY12" fmla="*/ 2174 h 10379"/>
                    <a:gd name="connsiteX13" fmla="*/ 1018 w 10051"/>
                    <a:gd name="connsiteY13" fmla="*/ 1250 h 10379"/>
                    <a:gd name="connsiteX14" fmla="*/ 79 w 10051"/>
                    <a:gd name="connsiteY14" fmla="*/ 0 h 10379"/>
                    <a:gd name="connsiteX15" fmla="*/ 51 w 10051"/>
                    <a:gd name="connsiteY15" fmla="*/ 9511 h 10379"/>
                    <a:gd name="connsiteX16" fmla="*/ 300 w 10051"/>
                    <a:gd name="connsiteY16" fmla="*/ 10000 h 10379"/>
                    <a:gd name="connsiteX17" fmla="*/ 9775 w 10051"/>
                    <a:gd name="connsiteY17" fmla="*/ 10000 h 10379"/>
                    <a:gd name="connsiteX18" fmla="*/ 10051 w 10051"/>
                    <a:gd name="connsiteY18" fmla="*/ 9457 h 10379"/>
                    <a:gd name="connsiteX19" fmla="*/ 10051 w 10051"/>
                    <a:gd name="connsiteY19" fmla="*/ 0 h 10379"/>
                    <a:gd name="connsiteX0" fmla="*/ 10061 w 10061"/>
                    <a:gd name="connsiteY0" fmla="*/ 0 h 10379"/>
                    <a:gd name="connsiteX1" fmla="*/ 9149 w 10061"/>
                    <a:gd name="connsiteY1" fmla="*/ 1250 h 10379"/>
                    <a:gd name="connsiteX2" fmla="*/ 8127 w 10061"/>
                    <a:gd name="connsiteY2" fmla="*/ 2174 h 10379"/>
                    <a:gd name="connsiteX3" fmla="*/ 6995 w 10061"/>
                    <a:gd name="connsiteY3" fmla="*/ 2826 h 10379"/>
                    <a:gd name="connsiteX4" fmla="*/ 5807 w 10061"/>
                    <a:gd name="connsiteY4" fmla="*/ 3152 h 10379"/>
                    <a:gd name="connsiteX5" fmla="*/ 5696 w 10061"/>
                    <a:gd name="connsiteY5" fmla="*/ 3913 h 10379"/>
                    <a:gd name="connsiteX6" fmla="*/ 5448 w 10061"/>
                    <a:gd name="connsiteY6" fmla="*/ 4457 h 10379"/>
                    <a:gd name="connsiteX7" fmla="*/ 5061 w 10061"/>
                    <a:gd name="connsiteY7" fmla="*/ 4620 h 10379"/>
                    <a:gd name="connsiteX8" fmla="*/ 4702 w 10061"/>
                    <a:gd name="connsiteY8" fmla="*/ 4457 h 10379"/>
                    <a:gd name="connsiteX9" fmla="*/ 4453 w 10061"/>
                    <a:gd name="connsiteY9" fmla="*/ 3913 h 10379"/>
                    <a:gd name="connsiteX10" fmla="*/ 4315 w 10061"/>
                    <a:gd name="connsiteY10" fmla="*/ 3152 h 10379"/>
                    <a:gd name="connsiteX11" fmla="*/ 3155 w 10061"/>
                    <a:gd name="connsiteY11" fmla="*/ 2826 h 10379"/>
                    <a:gd name="connsiteX12" fmla="*/ 2050 w 10061"/>
                    <a:gd name="connsiteY12" fmla="*/ 2174 h 10379"/>
                    <a:gd name="connsiteX13" fmla="*/ 1028 w 10061"/>
                    <a:gd name="connsiteY13" fmla="*/ 1250 h 10379"/>
                    <a:gd name="connsiteX14" fmla="*/ 89 w 10061"/>
                    <a:gd name="connsiteY14" fmla="*/ 0 h 10379"/>
                    <a:gd name="connsiteX15" fmla="*/ 61 w 10061"/>
                    <a:gd name="connsiteY15" fmla="*/ 9511 h 10379"/>
                    <a:gd name="connsiteX16" fmla="*/ 310 w 10061"/>
                    <a:gd name="connsiteY16" fmla="*/ 10000 h 10379"/>
                    <a:gd name="connsiteX17" fmla="*/ 9785 w 10061"/>
                    <a:gd name="connsiteY17" fmla="*/ 10000 h 10379"/>
                    <a:gd name="connsiteX18" fmla="*/ 10061 w 10061"/>
                    <a:gd name="connsiteY18" fmla="*/ 9457 h 10379"/>
                    <a:gd name="connsiteX19" fmla="*/ 10061 w 10061"/>
                    <a:gd name="connsiteY19" fmla="*/ 0 h 10379"/>
                    <a:gd name="connsiteX0" fmla="*/ 10061 w 10061"/>
                    <a:gd name="connsiteY0" fmla="*/ 0 h 10396"/>
                    <a:gd name="connsiteX1" fmla="*/ 9149 w 10061"/>
                    <a:gd name="connsiteY1" fmla="*/ 1250 h 10396"/>
                    <a:gd name="connsiteX2" fmla="*/ 8127 w 10061"/>
                    <a:gd name="connsiteY2" fmla="*/ 2174 h 10396"/>
                    <a:gd name="connsiteX3" fmla="*/ 6995 w 10061"/>
                    <a:gd name="connsiteY3" fmla="*/ 2826 h 10396"/>
                    <a:gd name="connsiteX4" fmla="*/ 5807 w 10061"/>
                    <a:gd name="connsiteY4" fmla="*/ 3152 h 10396"/>
                    <a:gd name="connsiteX5" fmla="*/ 5696 w 10061"/>
                    <a:gd name="connsiteY5" fmla="*/ 3913 h 10396"/>
                    <a:gd name="connsiteX6" fmla="*/ 5448 w 10061"/>
                    <a:gd name="connsiteY6" fmla="*/ 4457 h 10396"/>
                    <a:gd name="connsiteX7" fmla="*/ 5061 w 10061"/>
                    <a:gd name="connsiteY7" fmla="*/ 4620 h 10396"/>
                    <a:gd name="connsiteX8" fmla="*/ 4702 w 10061"/>
                    <a:gd name="connsiteY8" fmla="*/ 4457 h 10396"/>
                    <a:gd name="connsiteX9" fmla="*/ 4453 w 10061"/>
                    <a:gd name="connsiteY9" fmla="*/ 3913 h 10396"/>
                    <a:gd name="connsiteX10" fmla="*/ 4315 w 10061"/>
                    <a:gd name="connsiteY10" fmla="*/ 3152 h 10396"/>
                    <a:gd name="connsiteX11" fmla="*/ 3155 w 10061"/>
                    <a:gd name="connsiteY11" fmla="*/ 2826 h 10396"/>
                    <a:gd name="connsiteX12" fmla="*/ 2050 w 10061"/>
                    <a:gd name="connsiteY12" fmla="*/ 2174 h 10396"/>
                    <a:gd name="connsiteX13" fmla="*/ 1028 w 10061"/>
                    <a:gd name="connsiteY13" fmla="*/ 1250 h 10396"/>
                    <a:gd name="connsiteX14" fmla="*/ 89 w 10061"/>
                    <a:gd name="connsiteY14" fmla="*/ 0 h 10396"/>
                    <a:gd name="connsiteX15" fmla="*/ 61 w 10061"/>
                    <a:gd name="connsiteY15" fmla="*/ 9511 h 10396"/>
                    <a:gd name="connsiteX16" fmla="*/ 310 w 10061"/>
                    <a:gd name="connsiteY16" fmla="*/ 10000 h 10396"/>
                    <a:gd name="connsiteX17" fmla="*/ 9785 w 10061"/>
                    <a:gd name="connsiteY17" fmla="*/ 10000 h 10396"/>
                    <a:gd name="connsiteX18" fmla="*/ 10061 w 10061"/>
                    <a:gd name="connsiteY18" fmla="*/ 9457 h 10396"/>
                    <a:gd name="connsiteX19" fmla="*/ 10061 w 10061"/>
                    <a:gd name="connsiteY19" fmla="*/ 0 h 10396"/>
                    <a:gd name="connsiteX0" fmla="*/ 10061 w 10061"/>
                    <a:gd name="connsiteY0" fmla="*/ 0 h 10396"/>
                    <a:gd name="connsiteX1" fmla="*/ 9149 w 10061"/>
                    <a:gd name="connsiteY1" fmla="*/ 1250 h 10396"/>
                    <a:gd name="connsiteX2" fmla="*/ 8127 w 10061"/>
                    <a:gd name="connsiteY2" fmla="*/ 2174 h 10396"/>
                    <a:gd name="connsiteX3" fmla="*/ 6995 w 10061"/>
                    <a:gd name="connsiteY3" fmla="*/ 2826 h 10396"/>
                    <a:gd name="connsiteX4" fmla="*/ 5807 w 10061"/>
                    <a:gd name="connsiteY4" fmla="*/ 3152 h 10396"/>
                    <a:gd name="connsiteX5" fmla="*/ 5696 w 10061"/>
                    <a:gd name="connsiteY5" fmla="*/ 3913 h 10396"/>
                    <a:gd name="connsiteX6" fmla="*/ 5448 w 10061"/>
                    <a:gd name="connsiteY6" fmla="*/ 4457 h 10396"/>
                    <a:gd name="connsiteX7" fmla="*/ 5061 w 10061"/>
                    <a:gd name="connsiteY7" fmla="*/ 4620 h 10396"/>
                    <a:gd name="connsiteX8" fmla="*/ 4702 w 10061"/>
                    <a:gd name="connsiteY8" fmla="*/ 4457 h 10396"/>
                    <a:gd name="connsiteX9" fmla="*/ 4453 w 10061"/>
                    <a:gd name="connsiteY9" fmla="*/ 3913 h 10396"/>
                    <a:gd name="connsiteX10" fmla="*/ 4315 w 10061"/>
                    <a:gd name="connsiteY10" fmla="*/ 3152 h 10396"/>
                    <a:gd name="connsiteX11" fmla="*/ 3155 w 10061"/>
                    <a:gd name="connsiteY11" fmla="*/ 2826 h 10396"/>
                    <a:gd name="connsiteX12" fmla="*/ 2050 w 10061"/>
                    <a:gd name="connsiteY12" fmla="*/ 2174 h 10396"/>
                    <a:gd name="connsiteX13" fmla="*/ 1028 w 10061"/>
                    <a:gd name="connsiteY13" fmla="*/ 1250 h 10396"/>
                    <a:gd name="connsiteX14" fmla="*/ 89 w 10061"/>
                    <a:gd name="connsiteY14" fmla="*/ 0 h 10396"/>
                    <a:gd name="connsiteX15" fmla="*/ 61 w 10061"/>
                    <a:gd name="connsiteY15" fmla="*/ 9511 h 10396"/>
                    <a:gd name="connsiteX16" fmla="*/ 310 w 10061"/>
                    <a:gd name="connsiteY16" fmla="*/ 10000 h 10396"/>
                    <a:gd name="connsiteX17" fmla="*/ 9785 w 10061"/>
                    <a:gd name="connsiteY17" fmla="*/ 10000 h 10396"/>
                    <a:gd name="connsiteX18" fmla="*/ 10061 w 10061"/>
                    <a:gd name="connsiteY18" fmla="*/ 9457 h 10396"/>
                    <a:gd name="connsiteX19" fmla="*/ 10061 w 10061"/>
                    <a:gd name="connsiteY19" fmla="*/ 0 h 10396"/>
                    <a:gd name="connsiteX0" fmla="*/ 10061 w 10061"/>
                    <a:gd name="connsiteY0" fmla="*/ 0 h 10396"/>
                    <a:gd name="connsiteX1" fmla="*/ 9149 w 10061"/>
                    <a:gd name="connsiteY1" fmla="*/ 1250 h 10396"/>
                    <a:gd name="connsiteX2" fmla="*/ 8127 w 10061"/>
                    <a:gd name="connsiteY2" fmla="*/ 2174 h 10396"/>
                    <a:gd name="connsiteX3" fmla="*/ 6995 w 10061"/>
                    <a:gd name="connsiteY3" fmla="*/ 2826 h 10396"/>
                    <a:gd name="connsiteX4" fmla="*/ 5807 w 10061"/>
                    <a:gd name="connsiteY4" fmla="*/ 3152 h 10396"/>
                    <a:gd name="connsiteX5" fmla="*/ 5696 w 10061"/>
                    <a:gd name="connsiteY5" fmla="*/ 3913 h 10396"/>
                    <a:gd name="connsiteX6" fmla="*/ 5448 w 10061"/>
                    <a:gd name="connsiteY6" fmla="*/ 4457 h 10396"/>
                    <a:gd name="connsiteX7" fmla="*/ 5061 w 10061"/>
                    <a:gd name="connsiteY7" fmla="*/ 4620 h 10396"/>
                    <a:gd name="connsiteX8" fmla="*/ 4702 w 10061"/>
                    <a:gd name="connsiteY8" fmla="*/ 4457 h 10396"/>
                    <a:gd name="connsiteX9" fmla="*/ 4453 w 10061"/>
                    <a:gd name="connsiteY9" fmla="*/ 3913 h 10396"/>
                    <a:gd name="connsiteX10" fmla="*/ 4315 w 10061"/>
                    <a:gd name="connsiteY10" fmla="*/ 3152 h 10396"/>
                    <a:gd name="connsiteX11" fmla="*/ 3155 w 10061"/>
                    <a:gd name="connsiteY11" fmla="*/ 2826 h 10396"/>
                    <a:gd name="connsiteX12" fmla="*/ 2050 w 10061"/>
                    <a:gd name="connsiteY12" fmla="*/ 2174 h 10396"/>
                    <a:gd name="connsiteX13" fmla="*/ 1028 w 10061"/>
                    <a:gd name="connsiteY13" fmla="*/ 1250 h 10396"/>
                    <a:gd name="connsiteX14" fmla="*/ 89 w 10061"/>
                    <a:gd name="connsiteY14" fmla="*/ 0 h 10396"/>
                    <a:gd name="connsiteX15" fmla="*/ 61 w 10061"/>
                    <a:gd name="connsiteY15" fmla="*/ 9511 h 10396"/>
                    <a:gd name="connsiteX16" fmla="*/ 310 w 10061"/>
                    <a:gd name="connsiteY16" fmla="*/ 10000 h 10396"/>
                    <a:gd name="connsiteX17" fmla="*/ 9785 w 10061"/>
                    <a:gd name="connsiteY17" fmla="*/ 10000 h 10396"/>
                    <a:gd name="connsiteX18" fmla="*/ 10061 w 10061"/>
                    <a:gd name="connsiteY18" fmla="*/ 9457 h 10396"/>
                    <a:gd name="connsiteX19" fmla="*/ 10061 w 10061"/>
                    <a:gd name="connsiteY19" fmla="*/ 0 h 10396"/>
                    <a:gd name="connsiteX0" fmla="*/ 10061 w 10061"/>
                    <a:gd name="connsiteY0" fmla="*/ 0 h 10431"/>
                    <a:gd name="connsiteX1" fmla="*/ 9149 w 10061"/>
                    <a:gd name="connsiteY1" fmla="*/ 1250 h 10431"/>
                    <a:gd name="connsiteX2" fmla="*/ 8127 w 10061"/>
                    <a:gd name="connsiteY2" fmla="*/ 2174 h 10431"/>
                    <a:gd name="connsiteX3" fmla="*/ 6995 w 10061"/>
                    <a:gd name="connsiteY3" fmla="*/ 2826 h 10431"/>
                    <a:gd name="connsiteX4" fmla="*/ 5807 w 10061"/>
                    <a:gd name="connsiteY4" fmla="*/ 3152 h 10431"/>
                    <a:gd name="connsiteX5" fmla="*/ 5696 w 10061"/>
                    <a:gd name="connsiteY5" fmla="*/ 3913 h 10431"/>
                    <a:gd name="connsiteX6" fmla="*/ 5448 w 10061"/>
                    <a:gd name="connsiteY6" fmla="*/ 4457 h 10431"/>
                    <a:gd name="connsiteX7" fmla="*/ 5061 w 10061"/>
                    <a:gd name="connsiteY7" fmla="*/ 4620 h 10431"/>
                    <a:gd name="connsiteX8" fmla="*/ 4702 w 10061"/>
                    <a:gd name="connsiteY8" fmla="*/ 4457 h 10431"/>
                    <a:gd name="connsiteX9" fmla="*/ 4453 w 10061"/>
                    <a:gd name="connsiteY9" fmla="*/ 3913 h 10431"/>
                    <a:gd name="connsiteX10" fmla="*/ 4315 w 10061"/>
                    <a:gd name="connsiteY10" fmla="*/ 3152 h 10431"/>
                    <a:gd name="connsiteX11" fmla="*/ 3155 w 10061"/>
                    <a:gd name="connsiteY11" fmla="*/ 2826 h 10431"/>
                    <a:gd name="connsiteX12" fmla="*/ 2050 w 10061"/>
                    <a:gd name="connsiteY12" fmla="*/ 2174 h 10431"/>
                    <a:gd name="connsiteX13" fmla="*/ 1028 w 10061"/>
                    <a:gd name="connsiteY13" fmla="*/ 1250 h 10431"/>
                    <a:gd name="connsiteX14" fmla="*/ 89 w 10061"/>
                    <a:gd name="connsiteY14" fmla="*/ 0 h 10431"/>
                    <a:gd name="connsiteX15" fmla="*/ 61 w 10061"/>
                    <a:gd name="connsiteY15" fmla="*/ 9511 h 10431"/>
                    <a:gd name="connsiteX16" fmla="*/ 310 w 10061"/>
                    <a:gd name="connsiteY16" fmla="*/ 10000 h 10431"/>
                    <a:gd name="connsiteX17" fmla="*/ 9785 w 10061"/>
                    <a:gd name="connsiteY17" fmla="*/ 10000 h 10431"/>
                    <a:gd name="connsiteX18" fmla="*/ 10061 w 10061"/>
                    <a:gd name="connsiteY18" fmla="*/ 9457 h 10431"/>
                    <a:gd name="connsiteX19" fmla="*/ 10061 w 10061"/>
                    <a:gd name="connsiteY19" fmla="*/ 0 h 10431"/>
                    <a:gd name="connsiteX0" fmla="*/ 10061 w 10061"/>
                    <a:gd name="connsiteY0" fmla="*/ 0 h 10045"/>
                    <a:gd name="connsiteX1" fmla="*/ 9149 w 10061"/>
                    <a:gd name="connsiteY1" fmla="*/ 1250 h 10045"/>
                    <a:gd name="connsiteX2" fmla="*/ 8127 w 10061"/>
                    <a:gd name="connsiteY2" fmla="*/ 2174 h 10045"/>
                    <a:gd name="connsiteX3" fmla="*/ 6995 w 10061"/>
                    <a:gd name="connsiteY3" fmla="*/ 2826 h 10045"/>
                    <a:gd name="connsiteX4" fmla="*/ 5807 w 10061"/>
                    <a:gd name="connsiteY4" fmla="*/ 3152 h 10045"/>
                    <a:gd name="connsiteX5" fmla="*/ 5696 w 10061"/>
                    <a:gd name="connsiteY5" fmla="*/ 3913 h 10045"/>
                    <a:gd name="connsiteX6" fmla="*/ 5448 w 10061"/>
                    <a:gd name="connsiteY6" fmla="*/ 4457 h 10045"/>
                    <a:gd name="connsiteX7" fmla="*/ 5061 w 10061"/>
                    <a:gd name="connsiteY7" fmla="*/ 4620 h 10045"/>
                    <a:gd name="connsiteX8" fmla="*/ 4702 w 10061"/>
                    <a:gd name="connsiteY8" fmla="*/ 4457 h 10045"/>
                    <a:gd name="connsiteX9" fmla="*/ 4453 w 10061"/>
                    <a:gd name="connsiteY9" fmla="*/ 3913 h 10045"/>
                    <a:gd name="connsiteX10" fmla="*/ 4315 w 10061"/>
                    <a:gd name="connsiteY10" fmla="*/ 3152 h 10045"/>
                    <a:gd name="connsiteX11" fmla="*/ 3155 w 10061"/>
                    <a:gd name="connsiteY11" fmla="*/ 2826 h 10045"/>
                    <a:gd name="connsiteX12" fmla="*/ 2050 w 10061"/>
                    <a:gd name="connsiteY12" fmla="*/ 2174 h 10045"/>
                    <a:gd name="connsiteX13" fmla="*/ 1028 w 10061"/>
                    <a:gd name="connsiteY13" fmla="*/ 1250 h 10045"/>
                    <a:gd name="connsiteX14" fmla="*/ 89 w 10061"/>
                    <a:gd name="connsiteY14" fmla="*/ 0 h 10045"/>
                    <a:gd name="connsiteX15" fmla="*/ 61 w 10061"/>
                    <a:gd name="connsiteY15" fmla="*/ 9511 h 10045"/>
                    <a:gd name="connsiteX16" fmla="*/ 310 w 10061"/>
                    <a:gd name="connsiteY16" fmla="*/ 10000 h 10045"/>
                    <a:gd name="connsiteX17" fmla="*/ 9785 w 10061"/>
                    <a:gd name="connsiteY17" fmla="*/ 10000 h 10045"/>
                    <a:gd name="connsiteX18" fmla="*/ 10061 w 10061"/>
                    <a:gd name="connsiteY18" fmla="*/ 9457 h 10045"/>
                    <a:gd name="connsiteX19" fmla="*/ 10061 w 10061"/>
                    <a:gd name="connsiteY19" fmla="*/ 0 h 10045"/>
                    <a:gd name="connsiteX0" fmla="*/ 10061 w 10061"/>
                    <a:gd name="connsiteY0" fmla="*/ 0 h 10012"/>
                    <a:gd name="connsiteX1" fmla="*/ 9149 w 10061"/>
                    <a:gd name="connsiteY1" fmla="*/ 1250 h 10012"/>
                    <a:gd name="connsiteX2" fmla="*/ 8127 w 10061"/>
                    <a:gd name="connsiteY2" fmla="*/ 2174 h 10012"/>
                    <a:gd name="connsiteX3" fmla="*/ 6995 w 10061"/>
                    <a:gd name="connsiteY3" fmla="*/ 2826 h 10012"/>
                    <a:gd name="connsiteX4" fmla="*/ 5807 w 10061"/>
                    <a:gd name="connsiteY4" fmla="*/ 3152 h 10012"/>
                    <a:gd name="connsiteX5" fmla="*/ 5696 w 10061"/>
                    <a:gd name="connsiteY5" fmla="*/ 3913 h 10012"/>
                    <a:gd name="connsiteX6" fmla="*/ 5448 w 10061"/>
                    <a:gd name="connsiteY6" fmla="*/ 4457 h 10012"/>
                    <a:gd name="connsiteX7" fmla="*/ 5061 w 10061"/>
                    <a:gd name="connsiteY7" fmla="*/ 4620 h 10012"/>
                    <a:gd name="connsiteX8" fmla="*/ 4702 w 10061"/>
                    <a:gd name="connsiteY8" fmla="*/ 4457 h 10012"/>
                    <a:gd name="connsiteX9" fmla="*/ 4453 w 10061"/>
                    <a:gd name="connsiteY9" fmla="*/ 3913 h 10012"/>
                    <a:gd name="connsiteX10" fmla="*/ 4315 w 10061"/>
                    <a:gd name="connsiteY10" fmla="*/ 3152 h 10012"/>
                    <a:gd name="connsiteX11" fmla="*/ 3155 w 10061"/>
                    <a:gd name="connsiteY11" fmla="*/ 2826 h 10012"/>
                    <a:gd name="connsiteX12" fmla="*/ 2050 w 10061"/>
                    <a:gd name="connsiteY12" fmla="*/ 2174 h 10012"/>
                    <a:gd name="connsiteX13" fmla="*/ 1028 w 10061"/>
                    <a:gd name="connsiteY13" fmla="*/ 1250 h 10012"/>
                    <a:gd name="connsiteX14" fmla="*/ 89 w 10061"/>
                    <a:gd name="connsiteY14" fmla="*/ 0 h 10012"/>
                    <a:gd name="connsiteX15" fmla="*/ 61 w 10061"/>
                    <a:gd name="connsiteY15" fmla="*/ 9511 h 10012"/>
                    <a:gd name="connsiteX16" fmla="*/ 310 w 10061"/>
                    <a:gd name="connsiteY16" fmla="*/ 10000 h 10012"/>
                    <a:gd name="connsiteX17" fmla="*/ 9785 w 10061"/>
                    <a:gd name="connsiteY17" fmla="*/ 10000 h 10012"/>
                    <a:gd name="connsiteX18" fmla="*/ 10061 w 10061"/>
                    <a:gd name="connsiteY18" fmla="*/ 9457 h 10012"/>
                    <a:gd name="connsiteX19" fmla="*/ 10061 w 10061"/>
                    <a:gd name="connsiteY19" fmla="*/ 0 h 10012"/>
                    <a:gd name="connsiteX0" fmla="*/ 10061 w 10061"/>
                    <a:gd name="connsiteY0" fmla="*/ 0 h 10000"/>
                    <a:gd name="connsiteX1" fmla="*/ 9149 w 10061"/>
                    <a:gd name="connsiteY1" fmla="*/ 1250 h 10000"/>
                    <a:gd name="connsiteX2" fmla="*/ 8127 w 10061"/>
                    <a:gd name="connsiteY2" fmla="*/ 2174 h 10000"/>
                    <a:gd name="connsiteX3" fmla="*/ 6995 w 10061"/>
                    <a:gd name="connsiteY3" fmla="*/ 2826 h 10000"/>
                    <a:gd name="connsiteX4" fmla="*/ 5807 w 10061"/>
                    <a:gd name="connsiteY4" fmla="*/ 3152 h 10000"/>
                    <a:gd name="connsiteX5" fmla="*/ 5696 w 10061"/>
                    <a:gd name="connsiteY5" fmla="*/ 3913 h 10000"/>
                    <a:gd name="connsiteX6" fmla="*/ 5448 w 10061"/>
                    <a:gd name="connsiteY6" fmla="*/ 4457 h 10000"/>
                    <a:gd name="connsiteX7" fmla="*/ 5061 w 10061"/>
                    <a:gd name="connsiteY7" fmla="*/ 4620 h 10000"/>
                    <a:gd name="connsiteX8" fmla="*/ 4702 w 10061"/>
                    <a:gd name="connsiteY8" fmla="*/ 4457 h 10000"/>
                    <a:gd name="connsiteX9" fmla="*/ 4453 w 10061"/>
                    <a:gd name="connsiteY9" fmla="*/ 3913 h 10000"/>
                    <a:gd name="connsiteX10" fmla="*/ 4315 w 10061"/>
                    <a:gd name="connsiteY10" fmla="*/ 3152 h 10000"/>
                    <a:gd name="connsiteX11" fmla="*/ 3155 w 10061"/>
                    <a:gd name="connsiteY11" fmla="*/ 2826 h 10000"/>
                    <a:gd name="connsiteX12" fmla="*/ 2050 w 10061"/>
                    <a:gd name="connsiteY12" fmla="*/ 2174 h 10000"/>
                    <a:gd name="connsiteX13" fmla="*/ 1028 w 10061"/>
                    <a:gd name="connsiteY13" fmla="*/ 1250 h 10000"/>
                    <a:gd name="connsiteX14" fmla="*/ 89 w 10061"/>
                    <a:gd name="connsiteY14" fmla="*/ 0 h 10000"/>
                    <a:gd name="connsiteX15" fmla="*/ 61 w 10061"/>
                    <a:gd name="connsiteY15" fmla="*/ 9511 h 10000"/>
                    <a:gd name="connsiteX16" fmla="*/ 310 w 10061"/>
                    <a:gd name="connsiteY16" fmla="*/ 10000 h 10000"/>
                    <a:gd name="connsiteX17" fmla="*/ 9785 w 10061"/>
                    <a:gd name="connsiteY17" fmla="*/ 10000 h 10000"/>
                    <a:gd name="connsiteX18" fmla="*/ 10061 w 10061"/>
                    <a:gd name="connsiteY18" fmla="*/ 9457 h 10000"/>
                    <a:gd name="connsiteX19" fmla="*/ 10061 w 10061"/>
                    <a:gd name="connsiteY19" fmla="*/ 0 h 10000"/>
                    <a:gd name="connsiteX0" fmla="*/ 10085 w 10085"/>
                    <a:gd name="connsiteY0" fmla="*/ 0 h 10000"/>
                    <a:gd name="connsiteX1" fmla="*/ 9173 w 10085"/>
                    <a:gd name="connsiteY1" fmla="*/ 1250 h 10000"/>
                    <a:gd name="connsiteX2" fmla="*/ 8151 w 10085"/>
                    <a:gd name="connsiteY2" fmla="*/ 2174 h 10000"/>
                    <a:gd name="connsiteX3" fmla="*/ 7019 w 10085"/>
                    <a:gd name="connsiteY3" fmla="*/ 2826 h 10000"/>
                    <a:gd name="connsiteX4" fmla="*/ 5831 w 10085"/>
                    <a:gd name="connsiteY4" fmla="*/ 3152 h 10000"/>
                    <a:gd name="connsiteX5" fmla="*/ 5720 w 10085"/>
                    <a:gd name="connsiteY5" fmla="*/ 3913 h 10000"/>
                    <a:gd name="connsiteX6" fmla="*/ 5472 w 10085"/>
                    <a:gd name="connsiteY6" fmla="*/ 4457 h 10000"/>
                    <a:gd name="connsiteX7" fmla="*/ 5085 w 10085"/>
                    <a:gd name="connsiteY7" fmla="*/ 4620 h 10000"/>
                    <a:gd name="connsiteX8" fmla="*/ 4726 w 10085"/>
                    <a:gd name="connsiteY8" fmla="*/ 4457 h 10000"/>
                    <a:gd name="connsiteX9" fmla="*/ 4477 w 10085"/>
                    <a:gd name="connsiteY9" fmla="*/ 3913 h 10000"/>
                    <a:gd name="connsiteX10" fmla="*/ 4339 w 10085"/>
                    <a:gd name="connsiteY10" fmla="*/ 3152 h 10000"/>
                    <a:gd name="connsiteX11" fmla="*/ 3179 w 10085"/>
                    <a:gd name="connsiteY11" fmla="*/ 2826 h 10000"/>
                    <a:gd name="connsiteX12" fmla="*/ 2074 w 10085"/>
                    <a:gd name="connsiteY12" fmla="*/ 2174 h 10000"/>
                    <a:gd name="connsiteX13" fmla="*/ 1052 w 10085"/>
                    <a:gd name="connsiteY13" fmla="*/ 1250 h 10000"/>
                    <a:gd name="connsiteX14" fmla="*/ 77 w 10085"/>
                    <a:gd name="connsiteY14" fmla="*/ 70 h 10000"/>
                    <a:gd name="connsiteX15" fmla="*/ 85 w 10085"/>
                    <a:gd name="connsiteY15" fmla="*/ 9511 h 10000"/>
                    <a:gd name="connsiteX16" fmla="*/ 334 w 10085"/>
                    <a:gd name="connsiteY16" fmla="*/ 10000 h 10000"/>
                    <a:gd name="connsiteX17" fmla="*/ 9809 w 10085"/>
                    <a:gd name="connsiteY17" fmla="*/ 10000 h 10000"/>
                    <a:gd name="connsiteX18" fmla="*/ 10085 w 10085"/>
                    <a:gd name="connsiteY18" fmla="*/ 9457 h 10000"/>
                    <a:gd name="connsiteX19" fmla="*/ 10085 w 10085"/>
                    <a:gd name="connsiteY19" fmla="*/ 0 h 10000"/>
                    <a:gd name="connsiteX0" fmla="*/ 10039 w 10039"/>
                    <a:gd name="connsiteY0" fmla="*/ 0 h 10000"/>
                    <a:gd name="connsiteX1" fmla="*/ 9127 w 10039"/>
                    <a:gd name="connsiteY1" fmla="*/ 1250 h 10000"/>
                    <a:gd name="connsiteX2" fmla="*/ 8105 w 10039"/>
                    <a:gd name="connsiteY2" fmla="*/ 2174 h 10000"/>
                    <a:gd name="connsiteX3" fmla="*/ 6973 w 10039"/>
                    <a:gd name="connsiteY3" fmla="*/ 2826 h 10000"/>
                    <a:gd name="connsiteX4" fmla="*/ 5785 w 10039"/>
                    <a:gd name="connsiteY4" fmla="*/ 3152 h 10000"/>
                    <a:gd name="connsiteX5" fmla="*/ 5674 w 10039"/>
                    <a:gd name="connsiteY5" fmla="*/ 3913 h 10000"/>
                    <a:gd name="connsiteX6" fmla="*/ 5426 w 10039"/>
                    <a:gd name="connsiteY6" fmla="*/ 4457 h 10000"/>
                    <a:gd name="connsiteX7" fmla="*/ 5039 w 10039"/>
                    <a:gd name="connsiteY7" fmla="*/ 4620 h 10000"/>
                    <a:gd name="connsiteX8" fmla="*/ 4680 w 10039"/>
                    <a:gd name="connsiteY8" fmla="*/ 4457 h 10000"/>
                    <a:gd name="connsiteX9" fmla="*/ 4431 w 10039"/>
                    <a:gd name="connsiteY9" fmla="*/ 3913 h 10000"/>
                    <a:gd name="connsiteX10" fmla="*/ 4293 w 10039"/>
                    <a:gd name="connsiteY10" fmla="*/ 3152 h 10000"/>
                    <a:gd name="connsiteX11" fmla="*/ 3133 w 10039"/>
                    <a:gd name="connsiteY11" fmla="*/ 2826 h 10000"/>
                    <a:gd name="connsiteX12" fmla="*/ 2028 w 10039"/>
                    <a:gd name="connsiteY12" fmla="*/ 2174 h 10000"/>
                    <a:gd name="connsiteX13" fmla="*/ 1006 w 10039"/>
                    <a:gd name="connsiteY13" fmla="*/ 1250 h 10000"/>
                    <a:gd name="connsiteX14" fmla="*/ 31 w 10039"/>
                    <a:gd name="connsiteY14" fmla="*/ 70 h 10000"/>
                    <a:gd name="connsiteX15" fmla="*/ 39 w 10039"/>
                    <a:gd name="connsiteY15" fmla="*/ 9511 h 10000"/>
                    <a:gd name="connsiteX16" fmla="*/ 288 w 10039"/>
                    <a:gd name="connsiteY16" fmla="*/ 10000 h 10000"/>
                    <a:gd name="connsiteX17" fmla="*/ 9763 w 10039"/>
                    <a:gd name="connsiteY17" fmla="*/ 10000 h 10000"/>
                    <a:gd name="connsiteX18" fmla="*/ 10039 w 10039"/>
                    <a:gd name="connsiteY18" fmla="*/ 9457 h 10000"/>
                    <a:gd name="connsiteX19" fmla="*/ 10039 w 10039"/>
                    <a:gd name="connsiteY19" fmla="*/ 0 h 10000"/>
                    <a:gd name="connsiteX0" fmla="*/ 10039 w 10039"/>
                    <a:gd name="connsiteY0" fmla="*/ 0 h 10000"/>
                    <a:gd name="connsiteX1" fmla="*/ 9127 w 10039"/>
                    <a:gd name="connsiteY1" fmla="*/ 1250 h 10000"/>
                    <a:gd name="connsiteX2" fmla="*/ 8105 w 10039"/>
                    <a:gd name="connsiteY2" fmla="*/ 2174 h 10000"/>
                    <a:gd name="connsiteX3" fmla="*/ 6973 w 10039"/>
                    <a:gd name="connsiteY3" fmla="*/ 2826 h 10000"/>
                    <a:gd name="connsiteX4" fmla="*/ 5785 w 10039"/>
                    <a:gd name="connsiteY4" fmla="*/ 3152 h 10000"/>
                    <a:gd name="connsiteX5" fmla="*/ 5674 w 10039"/>
                    <a:gd name="connsiteY5" fmla="*/ 3913 h 10000"/>
                    <a:gd name="connsiteX6" fmla="*/ 5426 w 10039"/>
                    <a:gd name="connsiteY6" fmla="*/ 4457 h 10000"/>
                    <a:gd name="connsiteX7" fmla="*/ 5039 w 10039"/>
                    <a:gd name="connsiteY7" fmla="*/ 4620 h 10000"/>
                    <a:gd name="connsiteX8" fmla="*/ 4680 w 10039"/>
                    <a:gd name="connsiteY8" fmla="*/ 4457 h 10000"/>
                    <a:gd name="connsiteX9" fmla="*/ 4431 w 10039"/>
                    <a:gd name="connsiteY9" fmla="*/ 3913 h 10000"/>
                    <a:gd name="connsiteX10" fmla="*/ 4293 w 10039"/>
                    <a:gd name="connsiteY10" fmla="*/ 3152 h 10000"/>
                    <a:gd name="connsiteX11" fmla="*/ 3133 w 10039"/>
                    <a:gd name="connsiteY11" fmla="*/ 2826 h 10000"/>
                    <a:gd name="connsiteX12" fmla="*/ 2028 w 10039"/>
                    <a:gd name="connsiteY12" fmla="*/ 2174 h 10000"/>
                    <a:gd name="connsiteX13" fmla="*/ 1006 w 10039"/>
                    <a:gd name="connsiteY13" fmla="*/ 1250 h 10000"/>
                    <a:gd name="connsiteX14" fmla="*/ 31 w 10039"/>
                    <a:gd name="connsiteY14" fmla="*/ 70 h 10000"/>
                    <a:gd name="connsiteX15" fmla="*/ 39 w 10039"/>
                    <a:gd name="connsiteY15" fmla="*/ 9511 h 10000"/>
                    <a:gd name="connsiteX16" fmla="*/ 288 w 10039"/>
                    <a:gd name="connsiteY16" fmla="*/ 10000 h 10000"/>
                    <a:gd name="connsiteX17" fmla="*/ 9763 w 10039"/>
                    <a:gd name="connsiteY17" fmla="*/ 10000 h 10000"/>
                    <a:gd name="connsiteX18" fmla="*/ 10039 w 10039"/>
                    <a:gd name="connsiteY18" fmla="*/ 9457 h 10000"/>
                    <a:gd name="connsiteX19" fmla="*/ 10039 w 10039"/>
                    <a:gd name="connsiteY19" fmla="*/ 0 h 10000"/>
                    <a:gd name="connsiteX0" fmla="*/ 10027 w 10027"/>
                    <a:gd name="connsiteY0" fmla="*/ 0 h 10000"/>
                    <a:gd name="connsiteX1" fmla="*/ 9115 w 10027"/>
                    <a:gd name="connsiteY1" fmla="*/ 1250 h 10000"/>
                    <a:gd name="connsiteX2" fmla="*/ 8093 w 10027"/>
                    <a:gd name="connsiteY2" fmla="*/ 2174 h 10000"/>
                    <a:gd name="connsiteX3" fmla="*/ 6961 w 10027"/>
                    <a:gd name="connsiteY3" fmla="*/ 2826 h 10000"/>
                    <a:gd name="connsiteX4" fmla="*/ 5773 w 10027"/>
                    <a:gd name="connsiteY4" fmla="*/ 3152 h 10000"/>
                    <a:gd name="connsiteX5" fmla="*/ 5662 w 10027"/>
                    <a:gd name="connsiteY5" fmla="*/ 3913 h 10000"/>
                    <a:gd name="connsiteX6" fmla="*/ 5414 w 10027"/>
                    <a:gd name="connsiteY6" fmla="*/ 4457 h 10000"/>
                    <a:gd name="connsiteX7" fmla="*/ 5027 w 10027"/>
                    <a:gd name="connsiteY7" fmla="*/ 4620 h 10000"/>
                    <a:gd name="connsiteX8" fmla="*/ 4668 w 10027"/>
                    <a:gd name="connsiteY8" fmla="*/ 4457 h 10000"/>
                    <a:gd name="connsiteX9" fmla="*/ 4419 w 10027"/>
                    <a:gd name="connsiteY9" fmla="*/ 3913 h 10000"/>
                    <a:gd name="connsiteX10" fmla="*/ 4281 w 10027"/>
                    <a:gd name="connsiteY10" fmla="*/ 3152 h 10000"/>
                    <a:gd name="connsiteX11" fmla="*/ 3121 w 10027"/>
                    <a:gd name="connsiteY11" fmla="*/ 2826 h 10000"/>
                    <a:gd name="connsiteX12" fmla="*/ 2016 w 10027"/>
                    <a:gd name="connsiteY12" fmla="*/ 2174 h 10000"/>
                    <a:gd name="connsiteX13" fmla="*/ 994 w 10027"/>
                    <a:gd name="connsiteY13" fmla="*/ 1250 h 10000"/>
                    <a:gd name="connsiteX14" fmla="*/ 19 w 10027"/>
                    <a:gd name="connsiteY14" fmla="*/ 70 h 10000"/>
                    <a:gd name="connsiteX15" fmla="*/ 27 w 10027"/>
                    <a:gd name="connsiteY15" fmla="*/ 9511 h 10000"/>
                    <a:gd name="connsiteX16" fmla="*/ 276 w 10027"/>
                    <a:gd name="connsiteY16" fmla="*/ 10000 h 10000"/>
                    <a:gd name="connsiteX17" fmla="*/ 9751 w 10027"/>
                    <a:gd name="connsiteY17" fmla="*/ 10000 h 10000"/>
                    <a:gd name="connsiteX18" fmla="*/ 10027 w 10027"/>
                    <a:gd name="connsiteY18" fmla="*/ 9457 h 10000"/>
                    <a:gd name="connsiteX19" fmla="*/ 10027 w 10027"/>
                    <a:gd name="connsiteY19" fmla="*/ 0 h 10000"/>
                    <a:gd name="connsiteX0" fmla="*/ 10025 w 10025"/>
                    <a:gd name="connsiteY0" fmla="*/ 0 h 10000"/>
                    <a:gd name="connsiteX1" fmla="*/ 9113 w 10025"/>
                    <a:gd name="connsiteY1" fmla="*/ 1250 h 10000"/>
                    <a:gd name="connsiteX2" fmla="*/ 8091 w 10025"/>
                    <a:gd name="connsiteY2" fmla="*/ 2174 h 10000"/>
                    <a:gd name="connsiteX3" fmla="*/ 6959 w 10025"/>
                    <a:gd name="connsiteY3" fmla="*/ 2826 h 10000"/>
                    <a:gd name="connsiteX4" fmla="*/ 5771 w 10025"/>
                    <a:gd name="connsiteY4" fmla="*/ 3152 h 10000"/>
                    <a:gd name="connsiteX5" fmla="*/ 5660 w 10025"/>
                    <a:gd name="connsiteY5" fmla="*/ 3913 h 10000"/>
                    <a:gd name="connsiteX6" fmla="*/ 5412 w 10025"/>
                    <a:gd name="connsiteY6" fmla="*/ 4457 h 10000"/>
                    <a:gd name="connsiteX7" fmla="*/ 5025 w 10025"/>
                    <a:gd name="connsiteY7" fmla="*/ 4620 h 10000"/>
                    <a:gd name="connsiteX8" fmla="*/ 4666 w 10025"/>
                    <a:gd name="connsiteY8" fmla="*/ 4457 h 10000"/>
                    <a:gd name="connsiteX9" fmla="*/ 4417 w 10025"/>
                    <a:gd name="connsiteY9" fmla="*/ 3913 h 10000"/>
                    <a:gd name="connsiteX10" fmla="*/ 4279 w 10025"/>
                    <a:gd name="connsiteY10" fmla="*/ 3152 h 10000"/>
                    <a:gd name="connsiteX11" fmla="*/ 3119 w 10025"/>
                    <a:gd name="connsiteY11" fmla="*/ 2826 h 10000"/>
                    <a:gd name="connsiteX12" fmla="*/ 2014 w 10025"/>
                    <a:gd name="connsiteY12" fmla="*/ 2174 h 10000"/>
                    <a:gd name="connsiteX13" fmla="*/ 992 w 10025"/>
                    <a:gd name="connsiteY13" fmla="*/ 1250 h 10000"/>
                    <a:gd name="connsiteX14" fmla="*/ 17 w 10025"/>
                    <a:gd name="connsiteY14" fmla="*/ 70 h 10000"/>
                    <a:gd name="connsiteX15" fmla="*/ 25 w 10025"/>
                    <a:gd name="connsiteY15" fmla="*/ 9511 h 10000"/>
                    <a:gd name="connsiteX16" fmla="*/ 274 w 10025"/>
                    <a:gd name="connsiteY16" fmla="*/ 10000 h 10000"/>
                    <a:gd name="connsiteX17" fmla="*/ 9749 w 10025"/>
                    <a:gd name="connsiteY17" fmla="*/ 10000 h 10000"/>
                    <a:gd name="connsiteX18" fmla="*/ 10025 w 10025"/>
                    <a:gd name="connsiteY18" fmla="*/ 9457 h 10000"/>
                    <a:gd name="connsiteX19" fmla="*/ 10025 w 10025"/>
                    <a:gd name="connsiteY19" fmla="*/ 0 h 10000"/>
                    <a:gd name="connsiteX0" fmla="*/ 10009 w 10009"/>
                    <a:gd name="connsiteY0" fmla="*/ 0 h 10000"/>
                    <a:gd name="connsiteX1" fmla="*/ 9097 w 10009"/>
                    <a:gd name="connsiteY1" fmla="*/ 1250 h 10000"/>
                    <a:gd name="connsiteX2" fmla="*/ 8075 w 10009"/>
                    <a:gd name="connsiteY2" fmla="*/ 2174 h 10000"/>
                    <a:gd name="connsiteX3" fmla="*/ 6943 w 10009"/>
                    <a:gd name="connsiteY3" fmla="*/ 2826 h 10000"/>
                    <a:gd name="connsiteX4" fmla="*/ 5755 w 10009"/>
                    <a:gd name="connsiteY4" fmla="*/ 3152 h 10000"/>
                    <a:gd name="connsiteX5" fmla="*/ 5644 w 10009"/>
                    <a:gd name="connsiteY5" fmla="*/ 3913 h 10000"/>
                    <a:gd name="connsiteX6" fmla="*/ 5396 w 10009"/>
                    <a:gd name="connsiteY6" fmla="*/ 4457 h 10000"/>
                    <a:gd name="connsiteX7" fmla="*/ 5009 w 10009"/>
                    <a:gd name="connsiteY7" fmla="*/ 4620 h 10000"/>
                    <a:gd name="connsiteX8" fmla="*/ 4650 w 10009"/>
                    <a:gd name="connsiteY8" fmla="*/ 4457 h 10000"/>
                    <a:gd name="connsiteX9" fmla="*/ 4401 w 10009"/>
                    <a:gd name="connsiteY9" fmla="*/ 3913 h 10000"/>
                    <a:gd name="connsiteX10" fmla="*/ 4263 w 10009"/>
                    <a:gd name="connsiteY10" fmla="*/ 3152 h 10000"/>
                    <a:gd name="connsiteX11" fmla="*/ 3103 w 10009"/>
                    <a:gd name="connsiteY11" fmla="*/ 2826 h 10000"/>
                    <a:gd name="connsiteX12" fmla="*/ 1998 w 10009"/>
                    <a:gd name="connsiteY12" fmla="*/ 2174 h 10000"/>
                    <a:gd name="connsiteX13" fmla="*/ 976 w 10009"/>
                    <a:gd name="connsiteY13" fmla="*/ 1250 h 10000"/>
                    <a:gd name="connsiteX14" fmla="*/ 1 w 10009"/>
                    <a:gd name="connsiteY14" fmla="*/ 70 h 10000"/>
                    <a:gd name="connsiteX15" fmla="*/ 9 w 10009"/>
                    <a:gd name="connsiteY15" fmla="*/ 9511 h 10000"/>
                    <a:gd name="connsiteX16" fmla="*/ 258 w 10009"/>
                    <a:gd name="connsiteY16" fmla="*/ 10000 h 10000"/>
                    <a:gd name="connsiteX17" fmla="*/ 9733 w 10009"/>
                    <a:gd name="connsiteY17" fmla="*/ 10000 h 10000"/>
                    <a:gd name="connsiteX18" fmla="*/ 10009 w 10009"/>
                    <a:gd name="connsiteY18" fmla="*/ 9457 h 10000"/>
                    <a:gd name="connsiteX19" fmla="*/ 10009 w 10009"/>
                    <a:gd name="connsiteY19" fmla="*/ 0 h 10000"/>
                    <a:gd name="connsiteX0" fmla="*/ 10000 w 10000"/>
                    <a:gd name="connsiteY0" fmla="*/ 0 h 10000"/>
                    <a:gd name="connsiteX1" fmla="*/ 9088 w 10000"/>
                    <a:gd name="connsiteY1" fmla="*/ 1250 h 10000"/>
                    <a:gd name="connsiteX2" fmla="*/ 8066 w 10000"/>
                    <a:gd name="connsiteY2" fmla="*/ 2174 h 10000"/>
                    <a:gd name="connsiteX3" fmla="*/ 6934 w 10000"/>
                    <a:gd name="connsiteY3" fmla="*/ 2826 h 10000"/>
                    <a:gd name="connsiteX4" fmla="*/ 5746 w 10000"/>
                    <a:gd name="connsiteY4" fmla="*/ 3152 h 10000"/>
                    <a:gd name="connsiteX5" fmla="*/ 5635 w 10000"/>
                    <a:gd name="connsiteY5" fmla="*/ 3913 h 10000"/>
                    <a:gd name="connsiteX6" fmla="*/ 5387 w 10000"/>
                    <a:gd name="connsiteY6" fmla="*/ 4457 h 10000"/>
                    <a:gd name="connsiteX7" fmla="*/ 5000 w 10000"/>
                    <a:gd name="connsiteY7" fmla="*/ 4620 h 10000"/>
                    <a:gd name="connsiteX8" fmla="*/ 4641 w 10000"/>
                    <a:gd name="connsiteY8" fmla="*/ 4457 h 10000"/>
                    <a:gd name="connsiteX9" fmla="*/ 4392 w 10000"/>
                    <a:gd name="connsiteY9" fmla="*/ 3913 h 10000"/>
                    <a:gd name="connsiteX10" fmla="*/ 4254 w 10000"/>
                    <a:gd name="connsiteY10" fmla="*/ 3152 h 10000"/>
                    <a:gd name="connsiteX11" fmla="*/ 3094 w 10000"/>
                    <a:gd name="connsiteY11" fmla="*/ 2826 h 10000"/>
                    <a:gd name="connsiteX12" fmla="*/ 1989 w 10000"/>
                    <a:gd name="connsiteY12" fmla="*/ 2174 h 10000"/>
                    <a:gd name="connsiteX13" fmla="*/ 967 w 10000"/>
                    <a:gd name="connsiteY13" fmla="*/ 1250 h 10000"/>
                    <a:gd name="connsiteX14" fmla="*/ 28 w 10000"/>
                    <a:gd name="connsiteY14" fmla="*/ 175 h 10000"/>
                    <a:gd name="connsiteX15" fmla="*/ 0 w 10000"/>
                    <a:gd name="connsiteY15" fmla="*/ 9511 h 10000"/>
                    <a:gd name="connsiteX16" fmla="*/ 249 w 10000"/>
                    <a:gd name="connsiteY16" fmla="*/ 10000 h 10000"/>
                    <a:gd name="connsiteX17" fmla="*/ 9724 w 10000"/>
                    <a:gd name="connsiteY17" fmla="*/ 10000 h 10000"/>
                    <a:gd name="connsiteX18" fmla="*/ 10000 w 10000"/>
                    <a:gd name="connsiteY18" fmla="*/ 9457 h 10000"/>
                    <a:gd name="connsiteX19" fmla="*/ 10000 w 10000"/>
                    <a:gd name="connsiteY19" fmla="*/ 0 h 10000"/>
                    <a:gd name="connsiteX0" fmla="*/ 10000 w 10000"/>
                    <a:gd name="connsiteY0" fmla="*/ 0 h 10000"/>
                    <a:gd name="connsiteX1" fmla="*/ 9088 w 10000"/>
                    <a:gd name="connsiteY1" fmla="*/ 1250 h 10000"/>
                    <a:gd name="connsiteX2" fmla="*/ 8066 w 10000"/>
                    <a:gd name="connsiteY2" fmla="*/ 2174 h 10000"/>
                    <a:gd name="connsiteX3" fmla="*/ 6934 w 10000"/>
                    <a:gd name="connsiteY3" fmla="*/ 2826 h 10000"/>
                    <a:gd name="connsiteX4" fmla="*/ 5746 w 10000"/>
                    <a:gd name="connsiteY4" fmla="*/ 3152 h 10000"/>
                    <a:gd name="connsiteX5" fmla="*/ 5635 w 10000"/>
                    <a:gd name="connsiteY5" fmla="*/ 3913 h 10000"/>
                    <a:gd name="connsiteX6" fmla="*/ 5387 w 10000"/>
                    <a:gd name="connsiteY6" fmla="*/ 4457 h 10000"/>
                    <a:gd name="connsiteX7" fmla="*/ 5000 w 10000"/>
                    <a:gd name="connsiteY7" fmla="*/ 4620 h 10000"/>
                    <a:gd name="connsiteX8" fmla="*/ 4641 w 10000"/>
                    <a:gd name="connsiteY8" fmla="*/ 4457 h 10000"/>
                    <a:gd name="connsiteX9" fmla="*/ 4392 w 10000"/>
                    <a:gd name="connsiteY9" fmla="*/ 3913 h 10000"/>
                    <a:gd name="connsiteX10" fmla="*/ 4254 w 10000"/>
                    <a:gd name="connsiteY10" fmla="*/ 3152 h 10000"/>
                    <a:gd name="connsiteX11" fmla="*/ 3094 w 10000"/>
                    <a:gd name="connsiteY11" fmla="*/ 2826 h 10000"/>
                    <a:gd name="connsiteX12" fmla="*/ 1989 w 10000"/>
                    <a:gd name="connsiteY12" fmla="*/ 2174 h 10000"/>
                    <a:gd name="connsiteX13" fmla="*/ 967 w 10000"/>
                    <a:gd name="connsiteY13" fmla="*/ 1250 h 10000"/>
                    <a:gd name="connsiteX14" fmla="*/ 28 w 10000"/>
                    <a:gd name="connsiteY14" fmla="*/ 175 h 10000"/>
                    <a:gd name="connsiteX15" fmla="*/ 0 w 10000"/>
                    <a:gd name="connsiteY15" fmla="*/ 9476 h 10000"/>
                    <a:gd name="connsiteX16" fmla="*/ 249 w 10000"/>
                    <a:gd name="connsiteY16" fmla="*/ 10000 h 10000"/>
                    <a:gd name="connsiteX17" fmla="*/ 9724 w 10000"/>
                    <a:gd name="connsiteY17" fmla="*/ 10000 h 10000"/>
                    <a:gd name="connsiteX18" fmla="*/ 10000 w 10000"/>
                    <a:gd name="connsiteY18" fmla="*/ 9457 h 10000"/>
                    <a:gd name="connsiteX19" fmla="*/ 10000 w 10000"/>
                    <a:gd name="connsiteY19" fmla="*/ 0 h 10000"/>
                    <a:gd name="connsiteX0" fmla="*/ 10000 w 10000"/>
                    <a:gd name="connsiteY0" fmla="*/ 0 h 10000"/>
                    <a:gd name="connsiteX1" fmla="*/ 9088 w 10000"/>
                    <a:gd name="connsiteY1" fmla="*/ 1250 h 10000"/>
                    <a:gd name="connsiteX2" fmla="*/ 8066 w 10000"/>
                    <a:gd name="connsiteY2" fmla="*/ 2174 h 10000"/>
                    <a:gd name="connsiteX3" fmla="*/ 6934 w 10000"/>
                    <a:gd name="connsiteY3" fmla="*/ 2826 h 10000"/>
                    <a:gd name="connsiteX4" fmla="*/ 5746 w 10000"/>
                    <a:gd name="connsiteY4" fmla="*/ 3152 h 10000"/>
                    <a:gd name="connsiteX5" fmla="*/ 5635 w 10000"/>
                    <a:gd name="connsiteY5" fmla="*/ 3913 h 10000"/>
                    <a:gd name="connsiteX6" fmla="*/ 5387 w 10000"/>
                    <a:gd name="connsiteY6" fmla="*/ 4457 h 10000"/>
                    <a:gd name="connsiteX7" fmla="*/ 5000 w 10000"/>
                    <a:gd name="connsiteY7" fmla="*/ 4620 h 10000"/>
                    <a:gd name="connsiteX8" fmla="*/ 4641 w 10000"/>
                    <a:gd name="connsiteY8" fmla="*/ 4457 h 10000"/>
                    <a:gd name="connsiteX9" fmla="*/ 4392 w 10000"/>
                    <a:gd name="connsiteY9" fmla="*/ 3913 h 10000"/>
                    <a:gd name="connsiteX10" fmla="*/ 4254 w 10000"/>
                    <a:gd name="connsiteY10" fmla="*/ 3152 h 10000"/>
                    <a:gd name="connsiteX11" fmla="*/ 3094 w 10000"/>
                    <a:gd name="connsiteY11" fmla="*/ 2826 h 10000"/>
                    <a:gd name="connsiteX12" fmla="*/ 1989 w 10000"/>
                    <a:gd name="connsiteY12" fmla="*/ 2174 h 10000"/>
                    <a:gd name="connsiteX13" fmla="*/ 967 w 10000"/>
                    <a:gd name="connsiteY13" fmla="*/ 1250 h 10000"/>
                    <a:gd name="connsiteX14" fmla="*/ 28 w 10000"/>
                    <a:gd name="connsiteY14" fmla="*/ 175 h 10000"/>
                    <a:gd name="connsiteX15" fmla="*/ 0 w 10000"/>
                    <a:gd name="connsiteY15" fmla="*/ 9476 h 10000"/>
                    <a:gd name="connsiteX16" fmla="*/ 249 w 10000"/>
                    <a:gd name="connsiteY16" fmla="*/ 10000 h 10000"/>
                    <a:gd name="connsiteX17" fmla="*/ 9724 w 10000"/>
                    <a:gd name="connsiteY17" fmla="*/ 10000 h 10000"/>
                    <a:gd name="connsiteX18" fmla="*/ 10000 w 10000"/>
                    <a:gd name="connsiteY18" fmla="*/ 9457 h 10000"/>
                    <a:gd name="connsiteX19" fmla="*/ 10000 w 10000"/>
                    <a:gd name="connsiteY19" fmla="*/ 0 h 10000"/>
                    <a:gd name="connsiteX0" fmla="*/ 10008 w 10008"/>
                    <a:gd name="connsiteY0" fmla="*/ 0 h 10000"/>
                    <a:gd name="connsiteX1" fmla="*/ 9096 w 10008"/>
                    <a:gd name="connsiteY1" fmla="*/ 1250 h 10000"/>
                    <a:gd name="connsiteX2" fmla="*/ 8074 w 10008"/>
                    <a:gd name="connsiteY2" fmla="*/ 2174 h 10000"/>
                    <a:gd name="connsiteX3" fmla="*/ 6942 w 10008"/>
                    <a:gd name="connsiteY3" fmla="*/ 2826 h 10000"/>
                    <a:gd name="connsiteX4" fmla="*/ 5754 w 10008"/>
                    <a:gd name="connsiteY4" fmla="*/ 3152 h 10000"/>
                    <a:gd name="connsiteX5" fmla="*/ 5643 w 10008"/>
                    <a:gd name="connsiteY5" fmla="*/ 3913 h 10000"/>
                    <a:gd name="connsiteX6" fmla="*/ 5395 w 10008"/>
                    <a:gd name="connsiteY6" fmla="*/ 4457 h 10000"/>
                    <a:gd name="connsiteX7" fmla="*/ 5008 w 10008"/>
                    <a:gd name="connsiteY7" fmla="*/ 4620 h 10000"/>
                    <a:gd name="connsiteX8" fmla="*/ 4649 w 10008"/>
                    <a:gd name="connsiteY8" fmla="*/ 4457 h 10000"/>
                    <a:gd name="connsiteX9" fmla="*/ 4400 w 10008"/>
                    <a:gd name="connsiteY9" fmla="*/ 3913 h 10000"/>
                    <a:gd name="connsiteX10" fmla="*/ 4262 w 10008"/>
                    <a:gd name="connsiteY10" fmla="*/ 3152 h 10000"/>
                    <a:gd name="connsiteX11" fmla="*/ 3102 w 10008"/>
                    <a:gd name="connsiteY11" fmla="*/ 2826 h 10000"/>
                    <a:gd name="connsiteX12" fmla="*/ 1997 w 10008"/>
                    <a:gd name="connsiteY12" fmla="*/ 2174 h 10000"/>
                    <a:gd name="connsiteX13" fmla="*/ 975 w 10008"/>
                    <a:gd name="connsiteY13" fmla="*/ 1250 h 10000"/>
                    <a:gd name="connsiteX14" fmla="*/ 0 w 10008"/>
                    <a:gd name="connsiteY14" fmla="*/ 210 h 10000"/>
                    <a:gd name="connsiteX15" fmla="*/ 8 w 10008"/>
                    <a:gd name="connsiteY15" fmla="*/ 9476 h 10000"/>
                    <a:gd name="connsiteX16" fmla="*/ 257 w 10008"/>
                    <a:gd name="connsiteY16" fmla="*/ 10000 h 10000"/>
                    <a:gd name="connsiteX17" fmla="*/ 9732 w 10008"/>
                    <a:gd name="connsiteY17" fmla="*/ 10000 h 10000"/>
                    <a:gd name="connsiteX18" fmla="*/ 10008 w 10008"/>
                    <a:gd name="connsiteY18" fmla="*/ 9457 h 10000"/>
                    <a:gd name="connsiteX19" fmla="*/ 10008 w 10008"/>
                    <a:gd name="connsiteY19" fmla="*/ 0 h 10000"/>
                    <a:gd name="connsiteX0" fmla="*/ 10000 w 10000"/>
                    <a:gd name="connsiteY0" fmla="*/ 0 h 10000"/>
                    <a:gd name="connsiteX1" fmla="*/ 9088 w 10000"/>
                    <a:gd name="connsiteY1" fmla="*/ 1250 h 10000"/>
                    <a:gd name="connsiteX2" fmla="*/ 8066 w 10000"/>
                    <a:gd name="connsiteY2" fmla="*/ 2174 h 10000"/>
                    <a:gd name="connsiteX3" fmla="*/ 6934 w 10000"/>
                    <a:gd name="connsiteY3" fmla="*/ 2826 h 10000"/>
                    <a:gd name="connsiteX4" fmla="*/ 5746 w 10000"/>
                    <a:gd name="connsiteY4" fmla="*/ 3152 h 10000"/>
                    <a:gd name="connsiteX5" fmla="*/ 5635 w 10000"/>
                    <a:gd name="connsiteY5" fmla="*/ 3913 h 10000"/>
                    <a:gd name="connsiteX6" fmla="*/ 5387 w 10000"/>
                    <a:gd name="connsiteY6" fmla="*/ 4457 h 10000"/>
                    <a:gd name="connsiteX7" fmla="*/ 5000 w 10000"/>
                    <a:gd name="connsiteY7" fmla="*/ 4620 h 10000"/>
                    <a:gd name="connsiteX8" fmla="*/ 4641 w 10000"/>
                    <a:gd name="connsiteY8" fmla="*/ 4457 h 10000"/>
                    <a:gd name="connsiteX9" fmla="*/ 4392 w 10000"/>
                    <a:gd name="connsiteY9" fmla="*/ 3913 h 10000"/>
                    <a:gd name="connsiteX10" fmla="*/ 4254 w 10000"/>
                    <a:gd name="connsiteY10" fmla="*/ 3152 h 10000"/>
                    <a:gd name="connsiteX11" fmla="*/ 3094 w 10000"/>
                    <a:gd name="connsiteY11" fmla="*/ 2826 h 10000"/>
                    <a:gd name="connsiteX12" fmla="*/ 1989 w 10000"/>
                    <a:gd name="connsiteY12" fmla="*/ 2174 h 10000"/>
                    <a:gd name="connsiteX13" fmla="*/ 967 w 10000"/>
                    <a:gd name="connsiteY13" fmla="*/ 1250 h 10000"/>
                    <a:gd name="connsiteX14" fmla="*/ 28 w 10000"/>
                    <a:gd name="connsiteY14" fmla="*/ 210 h 10000"/>
                    <a:gd name="connsiteX15" fmla="*/ 0 w 10000"/>
                    <a:gd name="connsiteY15" fmla="*/ 9476 h 10000"/>
                    <a:gd name="connsiteX16" fmla="*/ 249 w 10000"/>
                    <a:gd name="connsiteY16" fmla="*/ 10000 h 10000"/>
                    <a:gd name="connsiteX17" fmla="*/ 9724 w 10000"/>
                    <a:gd name="connsiteY17" fmla="*/ 10000 h 10000"/>
                    <a:gd name="connsiteX18" fmla="*/ 10000 w 10000"/>
                    <a:gd name="connsiteY18" fmla="*/ 9457 h 10000"/>
                    <a:gd name="connsiteX19" fmla="*/ 10000 w 10000"/>
                    <a:gd name="connsiteY19" fmla="*/ 0 h 10000"/>
                    <a:gd name="connsiteX0" fmla="*/ 10000 w 10000"/>
                    <a:gd name="connsiteY0" fmla="*/ 0 h 10000"/>
                    <a:gd name="connsiteX1" fmla="*/ 9088 w 10000"/>
                    <a:gd name="connsiteY1" fmla="*/ 1250 h 10000"/>
                    <a:gd name="connsiteX2" fmla="*/ 8066 w 10000"/>
                    <a:gd name="connsiteY2" fmla="*/ 2174 h 10000"/>
                    <a:gd name="connsiteX3" fmla="*/ 6934 w 10000"/>
                    <a:gd name="connsiteY3" fmla="*/ 2826 h 10000"/>
                    <a:gd name="connsiteX4" fmla="*/ 5746 w 10000"/>
                    <a:gd name="connsiteY4" fmla="*/ 3152 h 10000"/>
                    <a:gd name="connsiteX5" fmla="*/ 5635 w 10000"/>
                    <a:gd name="connsiteY5" fmla="*/ 3913 h 10000"/>
                    <a:gd name="connsiteX6" fmla="*/ 5387 w 10000"/>
                    <a:gd name="connsiteY6" fmla="*/ 4457 h 10000"/>
                    <a:gd name="connsiteX7" fmla="*/ 5000 w 10000"/>
                    <a:gd name="connsiteY7" fmla="*/ 4620 h 10000"/>
                    <a:gd name="connsiteX8" fmla="*/ 4641 w 10000"/>
                    <a:gd name="connsiteY8" fmla="*/ 4457 h 10000"/>
                    <a:gd name="connsiteX9" fmla="*/ 4392 w 10000"/>
                    <a:gd name="connsiteY9" fmla="*/ 3913 h 10000"/>
                    <a:gd name="connsiteX10" fmla="*/ 4254 w 10000"/>
                    <a:gd name="connsiteY10" fmla="*/ 3152 h 10000"/>
                    <a:gd name="connsiteX11" fmla="*/ 3094 w 10000"/>
                    <a:gd name="connsiteY11" fmla="*/ 2826 h 10000"/>
                    <a:gd name="connsiteX12" fmla="*/ 1989 w 10000"/>
                    <a:gd name="connsiteY12" fmla="*/ 2174 h 10000"/>
                    <a:gd name="connsiteX13" fmla="*/ 967 w 10000"/>
                    <a:gd name="connsiteY13" fmla="*/ 1250 h 10000"/>
                    <a:gd name="connsiteX14" fmla="*/ 28 w 10000"/>
                    <a:gd name="connsiteY14" fmla="*/ 210 h 10000"/>
                    <a:gd name="connsiteX15" fmla="*/ 0 w 10000"/>
                    <a:gd name="connsiteY15" fmla="*/ 9476 h 10000"/>
                    <a:gd name="connsiteX16" fmla="*/ 249 w 10000"/>
                    <a:gd name="connsiteY16" fmla="*/ 10000 h 10000"/>
                    <a:gd name="connsiteX17" fmla="*/ 9724 w 10000"/>
                    <a:gd name="connsiteY17" fmla="*/ 10000 h 10000"/>
                    <a:gd name="connsiteX18" fmla="*/ 10000 w 10000"/>
                    <a:gd name="connsiteY18" fmla="*/ 9457 h 10000"/>
                    <a:gd name="connsiteX19" fmla="*/ 10000 w 10000"/>
                    <a:gd name="connsiteY19" fmla="*/ 0 h 10000"/>
                    <a:gd name="connsiteX0" fmla="*/ 10017 w 10017"/>
                    <a:gd name="connsiteY0" fmla="*/ 0 h 10000"/>
                    <a:gd name="connsiteX1" fmla="*/ 9105 w 10017"/>
                    <a:gd name="connsiteY1" fmla="*/ 1250 h 10000"/>
                    <a:gd name="connsiteX2" fmla="*/ 8083 w 10017"/>
                    <a:gd name="connsiteY2" fmla="*/ 2174 h 10000"/>
                    <a:gd name="connsiteX3" fmla="*/ 6951 w 10017"/>
                    <a:gd name="connsiteY3" fmla="*/ 2826 h 10000"/>
                    <a:gd name="connsiteX4" fmla="*/ 5763 w 10017"/>
                    <a:gd name="connsiteY4" fmla="*/ 3152 h 10000"/>
                    <a:gd name="connsiteX5" fmla="*/ 5652 w 10017"/>
                    <a:gd name="connsiteY5" fmla="*/ 3913 h 10000"/>
                    <a:gd name="connsiteX6" fmla="*/ 5404 w 10017"/>
                    <a:gd name="connsiteY6" fmla="*/ 4457 h 10000"/>
                    <a:gd name="connsiteX7" fmla="*/ 5017 w 10017"/>
                    <a:gd name="connsiteY7" fmla="*/ 4620 h 10000"/>
                    <a:gd name="connsiteX8" fmla="*/ 4658 w 10017"/>
                    <a:gd name="connsiteY8" fmla="*/ 4457 h 10000"/>
                    <a:gd name="connsiteX9" fmla="*/ 4409 w 10017"/>
                    <a:gd name="connsiteY9" fmla="*/ 3913 h 10000"/>
                    <a:gd name="connsiteX10" fmla="*/ 4271 w 10017"/>
                    <a:gd name="connsiteY10" fmla="*/ 3152 h 10000"/>
                    <a:gd name="connsiteX11" fmla="*/ 3111 w 10017"/>
                    <a:gd name="connsiteY11" fmla="*/ 2826 h 10000"/>
                    <a:gd name="connsiteX12" fmla="*/ 2006 w 10017"/>
                    <a:gd name="connsiteY12" fmla="*/ 2174 h 10000"/>
                    <a:gd name="connsiteX13" fmla="*/ 984 w 10017"/>
                    <a:gd name="connsiteY13" fmla="*/ 1250 h 10000"/>
                    <a:gd name="connsiteX14" fmla="*/ 45 w 10017"/>
                    <a:gd name="connsiteY14" fmla="*/ 210 h 10000"/>
                    <a:gd name="connsiteX15" fmla="*/ 17 w 10017"/>
                    <a:gd name="connsiteY15" fmla="*/ 9476 h 10000"/>
                    <a:gd name="connsiteX16" fmla="*/ 266 w 10017"/>
                    <a:gd name="connsiteY16" fmla="*/ 10000 h 10000"/>
                    <a:gd name="connsiteX17" fmla="*/ 9741 w 10017"/>
                    <a:gd name="connsiteY17" fmla="*/ 10000 h 10000"/>
                    <a:gd name="connsiteX18" fmla="*/ 10017 w 10017"/>
                    <a:gd name="connsiteY18" fmla="*/ 9457 h 10000"/>
                    <a:gd name="connsiteX19" fmla="*/ 10017 w 10017"/>
                    <a:gd name="connsiteY19" fmla="*/ 0 h 10000"/>
                    <a:gd name="connsiteX0" fmla="*/ 10016 w 10016"/>
                    <a:gd name="connsiteY0" fmla="*/ 0 h 10000"/>
                    <a:gd name="connsiteX1" fmla="*/ 9104 w 10016"/>
                    <a:gd name="connsiteY1" fmla="*/ 1250 h 10000"/>
                    <a:gd name="connsiteX2" fmla="*/ 8082 w 10016"/>
                    <a:gd name="connsiteY2" fmla="*/ 2174 h 10000"/>
                    <a:gd name="connsiteX3" fmla="*/ 6950 w 10016"/>
                    <a:gd name="connsiteY3" fmla="*/ 2826 h 10000"/>
                    <a:gd name="connsiteX4" fmla="*/ 5762 w 10016"/>
                    <a:gd name="connsiteY4" fmla="*/ 3152 h 10000"/>
                    <a:gd name="connsiteX5" fmla="*/ 5651 w 10016"/>
                    <a:gd name="connsiteY5" fmla="*/ 3913 h 10000"/>
                    <a:gd name="connsiteX6" fmla="*/ 5403 w 10016"/>
                    <a:gd name="connsiteY6" fmla="*/ 4457 h 10000"/>
                    <a:gd name="connsiteX7" fmla="*/ 5016 w 10016"/>
                    <a:gd name="connsiteY7" fmla="*/ 4620 h 10000"/>
                    <a:gd name="connsiteX8" fmla="*/ 4657 w 10016"/>
                    <a:gd name="connsiteY8" fmla="*/ 4457 h 10000"/>
                    <a:gd name="connsiteX9" fmla="*/ 4408 w 10016"/>
                    <a:gd name="connsiteY9" fmla="*/ 3913 h 10000"/>
                    <a:gd name="connsiteX10" fmla="*/ 4270 w 10016"/>
                    <a:gd name="connsiteY10" fmla="*/ 3152 h 10000"/>
                    <a:gd name="connsiteX11" fmla="*/ 3110 w 10016"/>
                    <a:gd name="connsiteY11" fmla="*/ 2826 h 10000"/>
                    <a:gd name="connsiteX12" fmla="*/ 2005 w 10016"/>
                    <a:gd name="connsiteY12" fmla="*/ 2174 h 10000"/>
                    <a:gd name="connsiteX13" fmla="*/ 983 w 10016"/>
                    <a:gd name="connsiteY13" fmla="*/ 1250 h 10000"/>
                    <a:gd name="connsiteX14" fmla="*/ 62 w 10016"/>
                    <a:gd name="connsiteY14" fmla="*/ 210 h 10000"/>
                    <a:gd name="connsiteX15" fmla="*/ 16 w 10016"/>
                    <a:gd name="connsiteY15" fmla="*/ 9476 h 10000"/>
                    <a:gd name="connsiteX16" fmla="*/ 265 w 10016"/>
                    <a:gd name="connsiteY16" fmla="*/ 10000 h 10000"/>
                    <a:gd name="connsiteX17" fmla="*/ 9740 w 10016"/>
                    <a:gd name="connsiteY17" fmla="*/ 10000 h 10000"/>
                    <a:gd name="connsiteX18" fmla="*/ 10016 w 10016"/>
                    <a:gd name="connsiteY18" fmla="*/ 9457 h 10000"/>
                    <a:gd name="connsiteX19" fmla="*/ 10016 w 10016"/>
                    <a:gd name="connsiteY19" fmla="*/ 0 h 10000"/>
                    <a:gd name="connsiteX0" fmla="*/ 10010 w 10010"/>
                    <a:gd name="connsiteY0" fmla="*/ 0 h 10000"/>
                    <a:gd name="connsiteX1" fmla="*/ 9098 w 10010"/>
                    <a:gd name="connsiteY1" fmla="*/ 1250 h 10000"/>
                    <a:gd name="connsiteX2" fmla="*/ 8076 w 10010"/>
                    <a:gd name="connsiteY2" fmla="*/ 2174 h 10000"/>
                    <a:gd name="connsiteX3" fmla="*/ 6944 w 10010"/>
                    <a:gd name="connsiteY3" fmla="*/ 2826 h 10000"/>
                    <a:gd name="connsiteX4" fmla="*/ 5756 w 10010"/>
                    <a:gd name="connsiteY4" fmla="*/ 3152 h 10000"/>
                    <a:gd name="connsiteX5" fmla="*/ 5645 w 10010"/>
                    <a:gd name="connsiteY5" fmla="*/ 3913 h 10000"/>
                    <a:gd name="connsiteX6" fmla="*/ 5397 w 10010"/>
                    <a:gd name="connsiteY6" fmla="*/ 4457 h 10000"/>
                    <a:gd name="connsiteX7" fmla="*/ 5010 w 10010"/>
                    <a:gd name="connsiteY7" fmla="*/ 4620 h 10000"/>
                    <a:gd name="connsiteX8" fmla="*/ 4651 w 10010"/>
                    <a:gd name="connsiteY8" fmla="*/ 4457 h 10000"/>
                    <a:gd name="connsiteX9" fmla="*/ 4402 w 10010"/>
                    <a:gd name="connsiteY9" fmla="*/ 3913 h 10000"/>
                    <a:gd name="connsiteX10" fmla="*/ 4264 w 10010"/>
                    <a:gd name="connsiteY10" fmla="*/ 3152 h 10000"/>
                    <a:gd name="connsiteX11" fmla="*/ 3104 w 10010"/>
                    <a:gd name="connsiteY11" fmla="*/ 2826 h 10000"/>
                    <a:gd name="connsiteX12" fmla="*/ 1999 w 10010"/>
                    <a:gd name="connsiteY12" fmla="*/ 2174 h 10000"/>
                    <a:gd name="connsiteX13" fmla="*/ 977 w 10010"/>
                    <a:gd name="connsiteY13" fmla="*/ 1250 h 10000"/>
                    <a:gd name="connsiteX14" fmla="*/ 145 w 10010"/>
                    <a:gd name="connsiteY14" fmla="*/ 210 h 10000"/>
                    <a:gd name="connsiteX15" fmla="*/ 10 w 10010"/>
                    <a:gd name="connsiteY15" fmla="*/ 9476 h 10000"/>
                    <a:gd name="connsiteX16" fmla="*/ 259 w 10010"/>
                    <a:gd name="connsiteY16" fmla="*/ 10000 h 10000"/>
                    <a:gd name="connsiteX17" fmla="*/ 9734 w 10010"/>
                    <a:gd name="connsiteY17" fmla="*/ 10000 h 10000"/>
                    <a:gd name="connsiteX18" fmla="*/ 10010 w 10010"/>
                    <a:gd name="connsiteY18" fmla="*/ 9457 h 10000"/>
                    <a:gd name="connsiteX19" fmla="*/ 10010 w 10010"/>
                    <a:gd name="connsiteY19" fmla="*/ 0 h 10000"/>
                    <a:gd name="connsiteX0" fmla="*/ 10010 w 10010"/>
                    <a:gd name="connsiteY0" fmla="*/ 0 h 10000"/>
                    <a:gd name="connsiteX1" fmla="*/ 9098 w 10010"/>
                    <a:gd name="connsiteY1" fmla="*/ 1250 h 10000"/>
                    <a:gd name="connsiteX2" fmla="*/ 8076 w 10010"/>
                    <a:gd name="connsiteY2" fmla="*/ 2174 h 10000"/>
                    <a:gd name="connsiteX3" fmla="*/ 6944 w 10010"/>
                    <a:gd name="connsiteY3" fmla="*/ 2826 h 10000"/>
                    <a:gd name="connsiteX4" fmla="*/ 5756 w 10010"/>
                    <a:gd name="connsiteY4" fmla="*/ 3152 h 10000"/>
                    <a:gd name="connsiteX5" fmla="*/ 5645 w 10010"/>
                    <a:gd name="connsiteY5" fmla="*/ 3913 h 10000"/>
                    <a:gd name="connsiteX6" fmla="*/ 5397 w 10010"/>
                    <a:gd name="connsiteY6" fmla="*/ 4457 h 10000"/>
                    <a:gd name="connsiteX7" fmla="*/ 5010 w 10010"/>
                    <a:gd name="connsiteY7" fmla="*/ 4620 h 10000"/>
                    <a:gd name="connsiteX8" fmla="*/ 4651 w 10010"/>
                    <a:gd name="connsiteY8" fmla="*/ 4457 h 10000"/>
                    <a:gd name="connsiteX9" fmla="*/ 4402 w 10010"/>
                    <a:gd name="connsiteY9" fmla="*/ 3913 h 10000"/>
                    <a:gd name="connsiteX10" fmla="*/ 4264 w 10010"/>
                    <a:gd name="connsiteY10" fmla="*/ 3152 h 10000"/>
                    <a:gd name="connsiteX11" fmla="*/ 3104 w 10010"/>
                    <a:gd name="connsiteY11" fmla="*/ 2826 h 10000"/>
                    <a:gd name="connsiteX12" fmla="*/ 1999 w 10010"/>
                    <a:gd name="connsiteY12" fmla="*/ 2174 h 10000"/>
                    <a:gd name="connsiteX13" fmla="*/ 977 w 10010"/>
                    <a:gd name="connsiteY13" fmla="*/ 1250 h 10000"/>
                    <a:gd name="connsiteX14" fmla="*/ 109 w 10010"/>
                    <a:gd name="connsiteY14" fmla="*/ 210 h 10000"/>
                    <a:gd name="connsiteX15" fmla="*/ 10 w 10010"/>
                    <a:gd name="connsiteY15" fmla="*/ 9476 h 10000"/>
                    <a:gd name="connsiteX16" fmla="*/ 259 w 10010"/>
                    <a:gd name="connsiteY16" fmla="*/ 10000 h 10000"/>
                    <a:gd name="connsiteX17" fmla="*/ 9734 w 10010"/>
                    <a:gd name="connsiteY17" fmla="*/ 10000 h 10000"/>
                    <a:gd name="connsiteX18" fmla="*/ 10010 w 10010"/>
                    <a:gd name="connsiteY18" fmla="*/ 9457 h 10000"/>
                    <a:gd name="connsiteX19" fmla="*/ 10010 w 10010"/>
                    <a:gd name="connsiteY19" fmla="*/ 0 h 10000"/>
                    <a:gd name="connsiteX0" fmla="*/ 10015 w 10015"/>
                    <a:gd name="connsiteY0" fmla="*/ 0 h 10000"/>
                    <a:gd name="connsiteX1" fmla="*/ 9103 w 10015"/>
                    <a:gd name="connsiteY1" fmla="*/ 1250 h 10000"/>
                    <a:gd name="connsiteX2" fmla="*/ 8081 w 10015"/>
                    <a:gd name="connsiteY2" fmla="*/ 2174 h 10000"/>
                    <a:gd name="connsiteX3" fmla="*/ 6949 w 10015"/>
                    <a:gd name="connsiteY3" fmla="*/ 2826 h 10000"/>
                    <a:gd name="connsiteX4" fmla="*/ 5761 w 10015"/>
                    <a:gd name="connsiteY4" fmla="*/ 3152 h 10000"/>
                    <a:gd name="connsiteX5" fmla="*/ 5650 w 10015"/>
                    <a:gd name="connsiteY5" fmla="*/ 3913 h 10000"/>
                    <a:gd name="connsiteX6" fmla="*/ 5402 w 10015"/>
                    <a:gd name="connsiteY6" fmla="*/ 4457 h 10000"/>
                    <a:gd name="connsiteX7" fmla="*/ 5015 w 10015"/>
                    <a:gd name="connsiteY7" fmla="*/ 4620 h 10000"/>
                    <a:gd name="connsiteX8" fmla="*/ 4656 w 10015"/>
                    <a:gd name="connsiteY8" fmla="*/ 4457 h 10000"/>
                    <a:gd name="connsiteX9" fmla="*/ 4407 w 10015"/>
                    <a:gd name="connsiteY9" fmla="*/ 3913 h 10000"/>
                    <a:gd name="connsiteX10" fmla="*/ 4269 w 10015"/>
                    <a:gd name="connsiteY10" fmla="*/ 3152 h 10000"/>
                    <a:gd name="connsiteX11" fmla="*/ 3109 w 10015"/>
                    <a:gd name="connsiteY11" fmla="*/ 2826 h 10000"/>
                    <a:gd name="connsiteX12" fmla="*/ 2004 w 10015"/>
                    <a:gd name="connsiteY12" fmla="*/ 2174 h 10000"/>
                    <a:gd name="connsiteX13" fmla="*/ 982 w 10015"/>
                    <a:gd name="connsiteY13" fmla="*/ 1250 h 10000"/>
                    <a:gd name="connsiteX14" fmla="*/ 61 w 10015"/>
                    <a:gd name="connsiteY14" fmla="*/ 210 h 10000"/>
                    <a:gd name="connsiteX15" fmla="*/ 15 w 10015"/>
                    <a:gd name="connsiteY15" fmla="*/ 9476 h 10000"/>
                    <a:gd name="connsiteX16" fmla="*/ 264 w 10015"/>
                    <a:gd name="connsiteY16" fmla="*/ 10000 h 10000"/>
                    <a:gd name="connsiteX17" fmla="*/ 9739 w 10015"/>
                    <a:gd name="connsiteY17" fmla="*/ 10000 h 10000"/>
                    <a:gd name="connsiteX18" fmla="*/ 10015 w 10015"/>
                    <a:gd name="connsiteY18" fmla="*/ 9457 h 10000"/>
                    <a:gd name="connsiteX19" fmla="*/ 10015 w 10015"/>
                    <a:gd name="connsiteY19" fmla="*/ 0 h 10000"/>
                    <a:gd name="connsiteX0" fmla="*/ 10010 w 10010"/>
                    <a:gd name="connsiteY0" fmla="*/ 0 h 10000"/>
                    <a:gd name="connsiteX1" fmla="*/ 9098 w 10010"/>
                    <a:gd name="connsiteY1" fmla="*/ 1250 h 10000"/>
                    <a:gd name="connsiteX2" fmla="*/ 8076 w 10010"/>
                    <a:gd name="connsiteY2" fmla="*/ 2174 h 10000"/>
                    <a:gd name="connsiteX3" fmla="*/ 6944 w 10010"/>
                    <a:gd name="connsiteY3" fmla="*/ 2826 h 10000"/>
                    <a:gd name="connsiteX4" fmla="*/ 5756 w 10010"/>
                    <a:gd name="connsiteY4" fmla="*/ 3152 h 10000"/>
                    <a:gd name="connsiteX5" fmla="*/ 5645 w 10010"/>
                    <a:gd name="connsiteY5" fmla="*/ 3913 h 10000"/>
                    <a:gd name="connsiteX6" fmla="*/ 5397 w 10010"/>
                    <a:gd name="connsiteY6" fmla="*/ 4457 h 10000"/>
                    <a:gd name="connsiteX7" fmla="*/ 5010 w 10010"/>
                    <a:gd name="connsiteY7" fmla="*/ 4620 h 10000"/>
                    <a:gd name="connsiteX8" fmla="*/ 4651 w 10010"/>
                    <a:gd name="connsiteY8" fmla="*/ 4457 h 10000"/>
                    <a:gd name="connsiteX9" fmla="*/ 4402 w 10010"/>
                    <a:gd name="connsiteY9" fmla="*/ 3913 h 10000"/>
                    <a:gd name="connsiteX10" fmla="*/ 4264 w 10010"/>
                    <a:gd name="connsiteY10" fmla="*/ 3152 h 10000"/>
                    <a:gd name="connsiteX11" fmla="*/ 3104 w 10010"/>
                    <a:gd name="connsiteY11" fmla="*/ 2826 h 10000"/>
                    <a:gd name="connsiteX12" fmla="*/ 1999 w 10010"/>
                    <a:gd name="connsiteY12" fmla="*/ 2174 h 10000"/>
                    <a:gd name="connsiteX13" fmla="*/ 977 w 10010"/>
                    <a:gd name="connsiteY13" fmla="*/ 1250 h 10000"/>
                    <a:gd name="connsiteX14" fmla="*/ 56 w 10010"/>
                    <a:gd name="connsiteY14" fmla="*/ 210 h 10000"/>
                    <a:gd name="connsiteX15" fmla="*/ 10 w 10010"/>
                    <a:gd name="connsiteY15" fmla="*/ 9476 h 10000"/>
                    <a:gd name="connsiteX16" fmla="*/ 259 w 10010"/>
                    <a:gd name="connsiteY16" fmla="*/ 10000 h 10000"/>
                    <a:gd name="connsiteX17" fmla="*/ 9734 w 10010"/>
                    <a:gd name="connsiteY17" fmla="*/ 10000 h 10000"/>
                    <a:gd name="connsiteX18" fmla="*/ 10010 w 10010"/>
                    <a:gd name="connsiteY18" fmla="*/ 9457 h 10000"/>
                    <a:gd name="connsiteX19" fmla="*/ 10010 w 10010"/>
                    <a:gd name="connsiteY19" fmla="*/ 0 h 10000"/>
                    <a:gd name="connsiteX0" fmla="*/ 10023 w 10023"/>
                    <a:gd name="connsiteY0" fmla="*/ 0 h 10000"/>
                    <a:gd name="connsiteX1" fmla="*/ 9111 w 10023"/>
                    <a:gd name="connsiteY1" fmla="*/ 1250 h 10000"/>
                    <a:gd name="connsiteX2" fmla="*/ 8089 w 10023"/>
                    <a:gd name="connsiteY2" fmla="*/ 2174 h 10000"/>
                    <a:gd name="connsiteX3" fmla="*/ 6957 w 10023"/>
                    <a:gd name="connsiteY3" fmla="*/ 2826 h 10000"/>
                    <a:gd name="connsiteX4" fmla="*/ 5769 w 10023"/>
                    <a:gd name="connsiteY4" fmla="*/ 3152 h 10000"/>
                    <a:gd name="connsiteX5" fmla="*/ 5658 w 10023"/>
                    <a:gd name="connsiteY5" fmla="*/ 3913 h 10000"/>
                    <a:gd name="connsiteX6" fmla="*/ 5410 w 10023"/>
                    <a:gd name="connsiteY6" fmla="*/ 4457 h 10000"/>
                    <a:gd name="connsiteX7" fmla="*/ 5023 w 10023"/>
                    <a:gd name="connsiteY7" fmla="*/ 4620 h 10000"/>
                    <a:gd name="connsiteX8" fmla="*/ 4664 w 10023"/>
                    <a:gd name="connsiteY8" fmla="*/ 4457 h 10000"/>
                    <a:gd name="connsiteX9" fmla="*/ 4415 w 10023"/>
                    <a:gd name="connsiteY9" fmla="*/ 3913 h 10000"/>
                    <a:gd name="connsiteX10" fmla="*/ 4277 w 10023"/>
                    <a:gd name="connsiteY10" fmla="*/ 3152 h 10000"/>
                    <a:gd name="connsiteX11" fmla="*/ 3117 w 10023"/>
                    <a:gd name="connsiteY11" fmla="*/ 2826 h 10000"/>
                    <a:gd name="connsiteX12" fmla="*/ 2012 w 10023"/>
                    <a:gd name="connsiteY12" fmla="*/ 2174 h 10000"/>
                    <a:gd name="connsiteX13" fmla="*/ 990 w 10023"/>
                    <a:gd name="connsiteY13" fmla="*/ 1250 h 10000"/>
                    <a:gd name="connsiteX14" fmla="*/ 69 w 10023"/>
                    <a:gd name="connsiteY14" fmla="*/ 210 h 10000"/>
                    <a:gd name="connsiteX15" fmla="*/ 23 w 10023"/>
                    <a:gd name="connsiteY15" fmla="*/ 9476 h 10000"/>
                    <a:gd name="connsiteX16" fmla="*/ 272 w 10023"/>
                    <a:gd name="connsiteY16" fmla="*/ 10000 h 10000"/>
                    <a:gd name="connsiteX17" fmla="*/ 9747 w 10023"/>
                    <a:gd name="connsiteY17" fmla="*/ 10000 h 10000"/>
                    <a:gd name="connsiteX18" fmla="*/ 10023 w 10023"/>
                    <a:gd name="connsiteY18" fmla="*/ 9457 h 10000"/>
                    <a:gd name="connsiteX19" fmla="*/ 10023 w 10023"/>
                    <a:gd name="connsiteY19" fmla="*/ 0 h 10000"/>
                    <a:gd name="connsiteX0" fmla="*/ 10057 w 10057"/>
                    <a:gd name="connsiteY0" fmla="*/ 0 h 10000"/>
                    <a:gd name="connsiteX1" fmla="*/ 9145 w 10057"/>
                    <a:gd name="connsiteY1" fmla="*/ 1250 h 10000"/>
                    <a:gd name="connsiteX2" fmla="*/ 8123 w 10057"/>
                    <a:gd name="connsiteY2" fmla="*/ 2174 h 10000"/>
                    <a:gd name="connsiteX3" fmla="*/ 6991 w 10057"/>
                    <a:gd name="connsiteY3" fmla="*/ 2826 h 10000"/>
                    <a:gd name="connsiteX4" fmla="*/ 5803 w 10057"/>
                    <a:gd name="connsiteY4" fmla="*/ 3152 h 10000"/>
                    <a:gd name="connsiteX5" fmla="*/ 5692 w 10057"/>
                    <a:gd name="connsiteY5" fmla="*/ 3913 h 10000"/>
                    <a:gd name="connsiteX6" fmla="*/ 5444 w 10057"/>
                    <a:gd name="connsiteY6" fmla="*/ 4457 h 10000"/>
                    <a:gd name="connsiteX7" fmla="*/ 5057 w 10057"/>
                    <a:gd name="connsiteY7" fmla="*/ 4620 h 10000"/>
                    <a:gd name="connsiteX8" fmla="*/ 4698 w 10057"/>
                    <a:gd name="connsiteY8" fmla="*/ 4457 h 10000"/>
                    <a:gd name="connsiteX9" fmla="*/ 4449 w 10057"/>
                    <a:gd name="connsiteY9" fmla="*/ 3913 h 10000"/>
                    <a:gd name="connsiteX10" fmla="*/ 4311 w 10057"/>
                    <a:gd name="connsiteY10" fmla="*/ 3152 h 10000"/>
                    <a:gd name="connsiteX11" fmla="*/ 3151 w 10057"/>
                    <a:gd name="connsiteY11" fmla="*/ 2826 h 10000"/>
                    <a:gd name="connsiteX12" fmla="*/ 2046 w 10057"/>
                    <a:gd name="connsiteY12" fmla="*/ 2174 h 10000"/>
                    <a:gd name="connsiteX13" fmla="*/ 1024 w 10057"/>
                    <a:gd name="connsiteY13" fmla="*/ 1250 h 10000"/>
                    <a:gd name="connsiteX14" fmla="*/ 103 w 10057"/>
                    <a:gd name="connsiteY14" fmla="*/ 210 h 10000"/>
                    <a:gd name="connsiteX15" fmla="*/ 57 w 10057"/>
                    <a:gd name="connsiteY15" fmla="*/ 9476 h 10000"/>
                    <a:gd name="connsiteX16" fmla="*/ 306 w 10057"/>
                    <a:gd name="connsiteY16" fmla="*/ 10000 h 10000"/>
                    <a:gd name="connsiteX17" fmla="*/ 9781 w 10057"/>
                    <a:gd name="connsiteY17" fmla="*/ 10000 h 10000"/>
                    <a:gd name="connsiteX18" fmla="*/ 10057 w 10057"/>
                    <a:gd name="connsiteY18" fmla="*/ 9457 h 10000"/>
                    <a:gd name="connsiteX19" fmla="*/ 10057 w 10057"/>
                    <a:gd name="connsiteY19" fmla="*/ 0 h 10000"/>
                    <a:gd name="connsiteX0" fmla="*/ 10024 w 10024"/>
                    <a:gd name="connsiteY0" fmla="*/ 0 h 10000"/>
                    <a:gd name="connsiteX1" fmla="*/ 9112 w 10024"/>
                    <a:gd name="connsiteY1" fmla="*/ 1250 h 10000"/>
                    <a:gd name="connsiteX2" fmla="*/ 8090 w 10024"/>
                    <a:gd name="connsiteY2" fmla="*/ 2174 h 10000"/>
                    <a:gd name="connsiteX3" fmla="*/ 6958 w 10024"/>
                    <a:gd name="connsiteY3" fmla="*/ 2826 h 10000"/>
                    <a:gd name="connsiteX4" fmla="*/ 5770 w 10024"/>
                    <a:gd name="connsiteY4" fmla="*/ 3152 h 10000"/>
                    <a:gd name="connsiteX5" fmla="*/ 5659 w 10024"/>
                    <a:gd name="connsiteY5" fmla="*/ 3913 h 10000"/>
                    <a:gd name="connsiteX6" fmla="*/ 5411 w 10024"/>
                    <a:gd name="connsiteY6" fmla="*/ 4457 h 10000"/>
                    <a:gd name="connsiteX7" fmla="*/ 5024 w 10024"/>
                    <a:gd name="connsiteY7" fmla="*/ 4620 h 10000"/>
                    <a:gd name="connsiteX8" fmla="*/ 4665 w 10024"/>
                    <a:gd name="connsiteY8" fmla="*/ 4457 h 10000"/>
                    <a:gd name="connsiteX9" fmla="*/ 4416 w 10024"/>
                    <a:gd name="connsiteY9" fmla="*/ 3913 h 10000"/>
                    <a:gd name="connsiteX10" fmla="*/ 4278 w 10024"/>
                    <a:gd name="connsiteY10" fmla="*/ 3152 h 10000"/>
                    <a:gd name="connsiteX11" fmla="*/ 3118 w 10024"/>
                    <a:gd name="connsiteY11" fmla="*/ 2826 h 10000"/>
                    <a:gd name="connsiteX12" fmla="*/ 2013 w 10024"/>
                    <a:gd name="connsiteY12" fmla="*/ 2174 h 10000"/>
                    <a:gd name="connsiteX13" fmla="*/ 991 w 10024"/>
                    <a:gd name="connsiteY13" fmla="*/ 1250 h 10000"/>
                    <a:gd name="connsiteX14" fmla="*/ 70 w 10024"/>
                    <a:gd name="connsiteY14" fmla="*/ 210 h 10000"/>
                    <a:gd name="connsiteX15" fmla="*/ 24 w 10024"/>
                    <a:gd name="connsiteY15" fmla="*/ 9476 h 10000"/>
                    <a:gd name="connsiteX16" fmla="*/ 273 w 10024"/>
                    <a:gd name="connsiteY16" fmla="*/ 10000 h 10000"/>
                    <a:gd name="connsiteX17" fmla="*/ 9748 w 10024"/>
                    <a:gd name="connsiteY17" fmla="*/ 10000 h 10000"/>
                    <a:gd name="connsiteX18" fmla="*/ 10024 w 10024"/>
                    <a:gd name="connsiteY18" fmla="*/ 9457 h 10000"/>
                    <a:gd name="connsiteX19" fmla="*/ 10024 w 10024"/>
                    <a:gd name="connsiteY19" fmla="*/ 0 h 10000"/>
                    <a:gd name="connsiteX0" fmla="*/ 10008 w 10008"/>
                    <a:gd name="connsiteY0" fmla="*/ 0 h 10000"/>
                    <a:gd name="connsiteX1" fmla="*/ 9096 w 10008"/>
                    <a:gd name="connsiteY1" fmla="*/ 1250 h 10000"/>
                    <a:gd name="connsiteX2" fmla="*/ 8074 w 10008"/>
                    <a:gd name="connsiteY2" fmla="*/ 2174 h 10000"/>
                    <a:gd name="connsiteX3" fmla="*/ 6942 w 10008"/>
                    <a:gd name="connsiteY3" fmla="*/ 2826 h 10000"/>
                    <a:gd name="connsiteX4" fmla="*/ 5754 w 10008"/>
                    <a:gd name="connsiteY4" fmla="*/ 3152 h 10000"/>
                    <a:gd name="connsiteX5" fmla="*/ 5643 w 10008"/>
                    <a:gd name="connsiteY5" fmla="*/ 3913 h 10000"/>
                    <a:gd name="connsiteX6" fmla="*/ 5395 w 10008"/>
                    <a:gd name="connsiteY6" fmla="*/ 4457 h 10000"/>
                    <a:gd name="connsiteX7" fmla="*/ 5008 w 10008"/>
                    <a:gd name="connsiteY7" fmla="*/ 4620 h 10000"/>
                    <a:gd name="connsiteX8" fmla="*/ 4649 w 10008"/>
                    <a:gd name="connsiteY8" fmla="*/ 4457 h 10000"/>
                    <a:gd name="connsiteX9" fmla="*/ 4400 w 10008"/>
                    <a:gd name="connsiteY9" fmla="*/ 3913 h 10000"/>
                    <a:gd name="connsiteX10" fmla="*/ 4262 w 10008"/>
                    <a:gd name="connsiteY10" fmla="*/ 3152 h 10000"/>
                    <a:gd name="connsiteX11" fmla="*/ 3102 w 10008"/>
                    <a:gd name="connsiteY11" fmla="*/ 2826 h 10000"/>
                    <a:gd name="connsiteX12" fmla="*/ 1997 w 10008"/>
                    <a:gd name="connsiteY12" fmla="*/ 2174 h 10000"/>
                    <a:gd name="connsiteX13" fmla="*/ 975 w 10008"/>
                    <a:gd name="connsiteY13" fmla="*/ 1250 h 10000"/>
                    <a:gd name="connsiteX14" fmla="*/ 54 w 10008"/>
                    <a:gd name="connsiteY14" fmla="*/ 210 h 10000"/>
                    <a:gd name="connsiteX15" fmla="*/ 8 w 10008"/>
                    <a:gd name="connsiteY15" fmla="*/ 9476 h 10000"/>
                    <a:gd name="connsiteX16" fmla="*/ 257 w 10008"/>
                    <a:gd name="connsiteY16" fmla="*/ 10000 h 10000"/>
                    <a:gd name="connsiteX17" fmla="*/ 9732 w 10008"/>
                    <a:gd name="connsiteY17" fmla="*/ 10000 h 10000"/>
                    <a:gd name="connsiteX18" fmla="*/ 10008 w 10008"/>
                    <a:gd name="connsiteY18" fmla="*/ 9457 h 10000"/>
                    <a:gd name="connsiteX19" fmla="*/ 10008 w 10008"/>
                    <a:gd name="connsiteY19" fmla="*/ 0 h 10000"/>
                    <a:gd name="connsiteX0" fmla="*/ 10004 w 10004"/>
                    <a:gd name="connsiteY0" fmla="*/ 0 h 10000"/>
                    <a:gd name="connsiteX1" fmla="*/ 9092 w 10004"/>
                    <a:gd name="connsiteY1" fmla="*/ 1250 h 10000"/>
                    <a:gd name="connsiteX2" fmla="*/ 8070 w 10004"/>
                    <a:gd name="connsiteY2" fmla="*/ 2174 h 10000"/>
                    <a:gd name="connsiteX3" fmla="*/ 6938 w 10004"/>
                    <a:gd name="connsiteY3" fmla="*/ 2826 h 10000"/>
                    <a:gd name="connsiteX4" fmla="*/ 5750 w 10004"/>
                    <a:gd name="connsiteY4" fmla="*/ 3152 h 10000"/>
                    <a:gd name="connsiteX5" fmla="*/ 5639 w 10004"/>
                    <a:gd name="connsiteY5" fmla="*/ 3913 h 10000"/>
                    <a:gd name="connsiteX6" fmla="*/ 5391 w 10004"/>
                    <a:gd name="connsiteY6" fmla="*/ 4457 h 10000"/>
                    <a:gd name="connsiteX7" fmla="*/ 5004 w 10004"/>
                    <a:gd name="connsiteY7" fmla="*/ 4620 h 10000"/>
                    <a:gd name="connsiteX8" fmla="*/ 4645 w 10004"/>
                    <a:gd name="connsiteY8" fmla="*/ 4457 h 10000"/>
                    <a:gd name="connsiteX9" fmla="*/ 4396 w 10004"/>
                    <a:gd name="connsiteY9" fmla="*/ 3913 h 10000"/>
                    <a:gd name="connsiteX10" fmla="*/ 4258 w 10004"/>
                    <a:gd name="connsiteY10" fmla="*/ 3152 h 10000"/>
                    <a:gd name="connsiteX11" fmla="*/ 3098 w 10004"/>
                    <a:gd name="connsiteY11" fmla="*/ 2826 h 10000"/>
                    <a:gd name="connsiteX12" fmla="*/ 1993 w 10004"/>
                    <a:gd name="connsiteY12" fmla="*/ 2174 h 10000"/>
                    <a:gd name="connsiteX13" fmla="*/ 971 w 10004"/>
                    <a:gd name="connsiteY13" fmla="*/ 1250 h 10000"/>
                    <a:gd name="connsiteX14" fmla="*/ 86 w 10004"/>
                    <a:gd name="connsiteY14" fmla="*/ 210 h 10000"/>
                    <a:gd name="connsiteX15" fmla="*/ 4 w 10004"/>
                    <a:gd name="connsiteY15" fmla="*/ 9476 h 10000"/>
                    <a:gd name="connsiteX16" fmla="*/ 253 w 10004"/>
                    <a:gd name="connsiteY16" fmla="*/ 10000 h 10000"/>
                    <a:gd name="connsiteX17" fmla="*/ 9728 w 10004"/>
                    <a:gd name="connsiteY17" fmla="*/ 10000 h 10000"/>
                    <a:gd name="connsiteX18" fmla="*/ 10004 w 10004"/>
                    <a:gd name="connsiteY18" fmla="*/ 9457 h 10000"/>
                    <a:gd name="connsiteX19" fmla="*/ 10004 w 10004"/>
                    <a:gd name="connsiteY19" fmla="*/ 0 h 10000"/>
                    <a:gd name="connsiteX0" fmla="*/ 10002 w 10002"/>
                    <a:gd name="connsiteY0" fmla="*/ 0 h 10000"/>
                    <a:gd name="connsiteX1" fmla="*/ 9090 w 10002"/>
                    <a:gd name="connsiteY1" fmla="*/ 1250 h 10000"/>
                    <a:gd name="connsiteX2" fmla="*/ 8068 w 10002"/>
                    <a:gd name="connsiteY2" fmla="*/ 2174 h 10000"/>
                    <a:gd name="connsiteX3" fmla="*/ 6936 w 10002"/>
                    <a:gd name="connsiteY3" fmla="*/ 2826 h 10000"/>
                    <a:gd name="connsiteX4" fmla="*/ 5748 w 10002"/>
                    <a:gd name="connsiteY4" fmla="*/ 3152 h 10000"/>
                    <a:gd name="connsiteX5" fmla="*/ 5637 w 10002"/>
                    <a:gd name="connsiteY5" fmla="*/ 3913 h 10000"/>
                    <a:gd name="connsiteX6" fmla="*/ 5389 w 10002"/>
                    <a:gd name="connsiteY6" fmla="*/ 4457 h 10000"/>
                    <a:gd name="connsiteX7" fmla="*/ 5002 w 10002"/>
                    <a:gd name="connsiteY7" fmla="*/ 4620 h 10000"/>
                    <a:gd name="connsiteX8" fmla="*/ 4643 w 10002"/>
                    <a:gd name="connsiteY8" fmla="*/ 4457 h 10000"/>
                    <a:gd name="connsiteX9" fmla="*/ 4394 w 10002"/>
                    <a:gd name="connsiteY9" fmla="*/ 3913 h 10000"/>
                    <a:gd name="connsiteX10" fmla="*/ 4256 w 10002"/>
                    <a:gd name="connsiteY10" fmla="*/ 3152 h 10000"/>
                    <a:gd name="connsiteX11" fmla="*/ 3096 w 10002"/>
                    <a:gd name="connsiteY11" fmla="*/ 2826 h 10000"/>
                    <a:gd name="connsiteX12" fmla="*/ 1991 w 10002"/>
                    <a:gd name="connsiteY12" fmla="*/ 2174 h 10000"/>
                    <a:gd name="connsiteX13" fmla="*/ 969 w 10002"/>
                    <a:gd name="connsiteY13" fmla="*/ 1250 h 10000"/>
                    <a:gd name="connsiteX14" fmla="*/ 84 w 10002"/>
                    <a:gd name="connsiteY14" fmla="*/ 210 h 10000"/>
                    <a:gd name="connsiteX15" fmla="*/ 2 w 10002"/>
                    <a:gd name="connsiteY15" fmla="*/ 9476 h 10000"/>
                    <a:gd name="connsiteX16" fmla="*/ 251 w 10002"/>
                    <a:gd name="connsiteY16" fmla="*/ 10000 h 10000"/>
                    <a:gd name="connsiteX17" fmla="*/ 9726 w 10002"/>
                    <a:gd name="connsiteY17" fmla="*/ 10000 h 10000"/>
                    <a:gd name="connsiteX18" fmla="*/ 10002 w 10002"/>
                    <a:gd name="connsiteY18" fmla="*/ 9457 h 10000"/>
                    <a:gd name="connsiteX19" fmla="*/ 10002 w 10002"/>
                    <a:gd name="connsiteY19" fmla="*/ 0 h 10000"/>
                    <a:gd name="connsiteX0" fmla="*/ 10000 w 10000"/>
                    <a:gd name="connsiteY0" fmla="*/ 0 h 10000"/>
                    <a:gd name="connsiteX1" fmla="*/ 9088 w 10000"/>
                    <a:gd name="connsiteY1" fmla="*/ 1250 h 10000"/>
                    <a:gd name="connsiteX2" fmla="*/ 8066 w 10000"/>
                    <a:gd name="connsiteY2" fmla="*/ 2174 h 10000"/>
                    <a:gd name="connsiteX3" fmla="*/ 6934 w 10000"/>
                    <a:gd name="connsiteY3" fmla="*/ 2826 h 10000"/>
                    <a:gd name="connsiteX4" fmla="*/ 5746 w 10000"/>
                    <a:gd name="connsiteY4" fmla="*/ 3152 h 10000"/>
                    <a:gd name="connsiteX5" fmla="*/ 5635 w 10000"/>
                    <a:gd name="connsiteY5" fmla="*/ 3913 h 10000"/>
                    <a:gd name="connsiteX6" fmla="*/ 5387 w 10000"/>
                    <a:gd name="connsiteY6" fmla="*/ 4457 h 10000"/>
                    <a:gd name="connsiteX7" fmla="*/ 5000 w 10000"/>
                    <a:gd name="connsiteY7" fmla="*/ 4620 h 10000"/>
                    <a:gd name="connsiteX8" fmla="*/ 4641 w 10000"/>
                    <a:gd name="connsiteY8" fmla="*/ 4457 h 10000"/>
                    <a:gd name="connsiteX9" fmla="*/ 4392 w 10000"/>
                    <a:gd name="connsiteY9" fmla="*/ 3913 h 10000"/>
                    <a:gd name="connsiteX10" fmla="*/ 4254 w 10000"/>
                    <a:gd name="connsiteY10" fmla="*/ 3152 h 10000"/>
                    <a:gd name="connsiteX11" fmla="*/ 3094 w 10000"/>
                    <a:gd name="connsiteY11" fmla="*/ 2826 h 10000"/>
                    <a:gd name="connsiteX12" fmla="*/ 1989 w 10000"/>
                    <a:gd name="connsiteY12" fmla="*/ 2174 h 10000"/>
                    <a:gd name="connsiteX13" fmla="*/ 967 w 10000"/>
                    <a:gd name="connsiteY13" fmla="*/ 1250 h 10000"/>
                    <a:gd name="connsiteX14" fmla="*/ 82 w 10000"/>
                    <a:gd name="connsiteY14" fmla="*/ 210 h 10000"/>
                    <a:gd name="connsiteX15" fmla="*/ 0 w 10000"/>
                    <a:gd name="connsiteY15" fmla="*/ 9476 h 10000"/>
                    <a:gd name="connsiteX16" fmla="*/ 249 w 10000"/>
                    <a:gd name="connsiteY16" fmla="*/ 10000 h 10000"/>
                    <a:gd name="connsiteX17" fmla="*/ 9724 w 10000"/>
                    <a:gd name="connsiteY17" fmla="*/ 10000 h 10000"/>
                    <a:gd name="connsiteX18" fmla="*/ 10000 w 10000"/>
                    <a:gd name="connsiteY18" fmla="*/ 9457 h 10000"/>
                    <a:gd name="connsiteX19" fmla="*/ 10000 w 10000"/>
                    <a:gd name="connsiteY19" fmla="*/ 0 h 10000"/>
                    <a:gd name="connsiteX0" fmla="*/ 10010 w 10010"/>
                    <a:gd name="connsiteY0" fmla="*/ 0 h 10000"/>
                    <a:gd name="connsiteX1" fmla="*/ 9098 w 10010"/>
                    <a:gd name="connsiteY1" fmla="*/ 1250 h 10000"/>
                    <a:gd name="connsiteX2" fmla="*/ 8076 w 10010"/>
                    <a:gd name="connsiteY2" fmla="*/ 2174 h 10000"/>
                    <a:gd name="connsiteX3" fmla="*/ 6944 w 10010"/>
                    <a:gd name="connsiteY3" fmla="*/ 2826 h 10000"/>
                    <a:gd name="connsiteX4" fmla="*/ 5756 w 10010"/>
                    <a:gd name="connsiteY4" fmla="*/ 3152 h 10000"/>
                    <a:gd name="connsiteX5" fmla="*/ 5645 w 10010"/>
                    <a:gd name="connsiteY5" fmla="*/ 3913 h 10000"/>
                    <a:gd name="connsiteX6" fmla="*/ 5397 w 10010"/>
                    <a:gd name="connsiteY6" fmla="*/ 4457 h 10000"/>
                    <a:gd name="connsiteX7" fmla="*/ 5010 w 10010"/>
                    <a:gd name="connsiteY7" fmla="*/ 4620 h 10000"/>
                    <a:gd name="connsiteX8" fmla="*/ 4651 w 10010"/>
                    <a:gd name="connsiteY8" fmla="*/ 4457 h 10000"/>
                    <a:gd name="connsiteX9" fmla="*/ 4402 w 10010"/>
                    <a:gd name="connsiteY9" fmla="*/ 3913 h 10000"/>
                    <a:gd name="connsiteX10" fmla="*/ 4264 w 10010"/>
                    <a:gd name="connsiteY10" fmla="*/ 3152 h 10000"/>
                    <a:gd name="connsiteX11" fmla="*/ 3104 w 10010"/>
                    <a:gd name="connsiteY11" fmla="*/ 2826 h 10000"/>
                    <a:gd name="connsiteX12" fmla="*/ 1999 w 10010"/>
                    <a:gd name="connsiteY12" fmla="*/ 2174 h 10000"/>
                    <a:gd name="connsiteX13" fmla="*/ 977 w 10010"/>
                    <a:gd name="connsiteY13" fmla="*/ 1250 h 10000"/>
                    <a:gd name="connsiteX14" fmla="*/ 92 w 10010"/>
                    <a:gd name="connsiteY14" fmla="*/ 210 h 10000"/>
                    <a:gd name="connsiteX15" fmla="*/ 10 w 10010"/>
                    <a:gd name="connsiteY15" fmla="*/ 9476 h 10000"/>
                    <a:gd name="connsiteX16" fmla="*/ 259 w 10010"/>
                    <a:gd name="connsiteY16" fmla="*/ 10000 h 10000"/>
                    <a:gd name="connsiteX17" fmla="*/ 9734 w 10010"/>
                    <a:gd name="connsiteY17" fmla="*/ 10000 h 10000"/>
                    <a:gd name="connsiteX18" fmla="*/ 10010 w 10010"/>
                    <a:gd name="connsiteY18" fmla="*/ 9457 h 10000"/>
                    <a:gd name="connsiteX19" fmla="*/ 10010 w 10010"/>
                    <a:gd name="connsiteY19" fmla="*/ 0 h 10000"/>
                    <a:gd name="connsiteX0" fmla="*/ 10009 w 10009"/>
                    <a:gd name="connsiteY0" fmla="*/ 0 h 10000"/>
                    <a:gd name="connsiteX1" fmla="*/ 9097 w 10009"/>
                    <a:gd name="connsiteY1" fmla="*/ 1250 h 10000"/>
                    <a:gd name="connsiteX2" fmla="*/ 8075 w 10009"/>
                    <a:gd name="connsiteY2" fmla="*/ 2174 h 10000"/>
                    <a:gd name="connsiteX3" fmla="*/ 6943 w 10009"/>
                    <a:gd name="connsiteY3" fmla="*/ 2826 h 10000"/>
                    <a:gd name="connsiteX4" fmla="*/ 5755 w 10009"/>
                    <a:gd name="connsiteY4" fmla="*/ 3152 h 10000"/>
                    <a:gd name="connsiteX5" fmla="*/ 5644 w 10009"/>
                    <a:gd name="connsiteY5" fmla="*/ 3913 h 10000"/>
                    <a:gd name="connsiteX6" fmla="*/ 5396 w 10009"/>
                    <a:gd name="connsiteY6" fmla="*/ 4457 h 10000"/>
                    <a:gd name="connsiteX7" fmla="*/ 5009 w 10009"/>
                    <a:gd name="connsiteY7" fmla="*/ 4620 h 10000"/>
                    <a:gd name="connsiteX8" fmla="*/ 4650 w 10009"/>
                    <a:gd name="connsiteY8" fmla="*/ 4457 h 10000"/>
                    <a:gd name="connsiteX9" fmla="*/ 4401 w 10009"/>
                    <a:gd name="connsiteY9" fmla="*/ 3913 h 10000"/>
                    <a:gd name="connsiteX10" fmla="*/ 4263 w 10009"/>
                    <a:gd name="connsiteY10" fmla="*/ 3152 h 10000"/>
                    <a:gd name="connsiteX11" fmla="*/ 3103 w 10009"/>
                    <a:gd name="connsiteY11" fmla="*/ 2826 h 10000"/>
                    <a:gd name="connsiteX12" fmla="*/ 1998 w 10009"/>
                    <a:gd name="connsiteY12" fmla="*/ 2174 h 10000"/>
                    <a:gd name="connsiteX13" fmla="*/ 976 w 10009"/>
                    <a:gd name="connsiteY13" fmla="*/ 1250 h 10000"/>
                    <a:gd name="connsiteX14" fmla="*/ 127 w 10009"/>
                    <a:gd name="connsiteY14" fmla="*/ 210 h 10000"/>
                    <a:gd name="connsiteX15" fmla="*/ 9 w 10009"/>
                    <a:gd name="connsiteY15" fmla="*/ 9476 h 10000"/>
                    <a:gd name="connsiteX16" fmla="*/ 258 w 10009"/>
                    <a:gd name="connsiteY16" fmla="*/ 10000 h 10000"/>
                    <a:gd name="connsiteX17" fmla="*/ 9733 w 10009"/>
                    <a:gd name="connsiteY17" fmla="*/ 10000 h 10000"/>
                    <a:gd name="connsiteX18" fmla="*/ 10009 w 10009"/>
                    <a:gd name="connsiteY18" fmla="*/ 9457 h 10000"/>
                    <a:gd name="connsiteX19" fmla="*/ 10009 w 10009"/>
                    <a:gd name="connsiteY19" fmla="*/ 0 h 10000"/>
                    <a:gd name="connsiteX0" fmla="*/ 10008 w 10008"/>
                    <a:gd name="connsiteY0" fmla="*/ 0 h 10000"/>
                    <a:gd name="connsiteX1" fmla="*/ 9096 w 10008"/>
                    <a:gd name="connsiteY1" fmla="*/ 1250 h 10000"/>
                    <a:gd name="connsiteX2" fmla="*/ 8074 w 10008"/>
                    <a:gd name="connsiteY2" fmla="*/ 2174 h 10000"/>
                    <a:gd name="connsiteX3" fmla="*/ 6942 w 10008"/>
                    <a:gd name="connsiteY3" fmla="*/ 2826 h 10000"/>
                    <a:gd name="connsiteX4" fmla="*/ 5754 w 10008"/>
                    <a:gd name="connsiteY4" fmla="*/ 3152 h 10000"/>
                    <a:gd name="connsiteX5" fmla="*/ 5643 w 10008"/>
                    <a:gd name="connsiteY5" fmla="*/ 3913 h 10000"/>
                    <a:gd name="connsiteX6" fmla="*/ 5395 w 10008"/>
                    <a:gd name="connsiteY6" fmla="*/ 4457 h 10000"/>
                    <a:gd name="connsiteX7" fmla="*/ 5008 w 10008"/>
                    <a:gd name="connsiteY7" fmla="*/ 4620 h 10000"/>
                    <a:gd name="connsiteX8" fmla="*/ 4649 w 10008"/>
                    <a:gd name="connsiteY8" fmla="*/ 4457 h 10000"/>
                    <a:gd name="connsiteX9" fmla="*/ 4400 w 10008"/>
                    <a:gd name="connsiteY9" fmla="*/ 3913 h 10000"/>
                    <a:gd name="connsiteX10" fmla="*/ 4262 w 10008"/>
                    <a:gd name="connsiteY10" fmla="*/ 3152 h 10000"/>
                    <a:gd name="connsiteX11" fmla="*/ 3102 w 10008"/>
                    <a:gd name="connsiteY11" fmla="*/ 2826 h 10000"/>
                    <a:gd name="connsiteX12" fmla="*/ 1997 w 10008"/>
                    <a:gd name="connsiteY12" fmla="*/ 2174 h 10000"/>
                    <a:gd name="connsiteX13" fmla="*/ 975 w 10008"/>
                    <a:gd name="connsiteY13" fmla="*/ 1250 h 10000"/>
                    <a:gd name="connsiteX14" fmla="*/ 179 w 10008"/>
                    <a:gd name="connsiteY14" fmla="*/ 245 h 10000"/>
                    <a:gd name="connsiteX15" fmla="*/ 8 w 10008"/>
                    <a:gd name="connsiteY15" fmla="*/ 9476 h 10000"/>
                    <a:gd name="connsiteX16" fmla="*/ 257 w 10008"/>
                    <a:gd name="connsiteY16" fmla="*/ 10000 h 10000"/>
                    <a:gd name="connsiteX17" fmla="*/ 9732 w 10008"/>
                    <a:gd name="connsiteY17" fmla="*/ 10000 h 10000"/>
                    <a:gd name="connsiteX18" fmla="*/ 10008 w 10008"/>
                    <a:gd name="connsiteY18" fmla="*/ 9457 h 10000"/>
                    <a:gd name="connsiteX19" fmla="*/ 10008 w 10008"/>
                    <a:gd name="connsiteY19" fmla="*/ 0 h 10000"/>
                    <a:gd name="connsiteX0" fmla="*/ 10008 w 10008"/>
                    <a:gd name="connsiteY0" fmla="*/ 0 h 10000"/>
                    <a:gd name="connsiteX1" fmla="*/ 9096 w 10008"/>
                    <a:gd name="connsiteY1" fmla="*/ 1250 h 10000"/>
                    <a:gd name="connsiteX2" fmla="*/ 8074 w 10008"/>
                    <a:gd name="connsiteY2" fmla="*/ 2174 h 10000"/>
                    <a:gd name="connsiteX3" fmla="*/ 6942 w 10008"/>
                    <a:gd name="connsiteY3" fmla="*/ 2826 h 10000"/>
                    <a:gd name="connsiteX4" fmla="*/ 5754 w 10008"/>
                    <a:gd name="connsiteY4" fmla="*/ 3152 h 10000"/>
                    <a:gd name="connsiteX5" fmla="*/ 5643 w 10008"/>
                    <a:gd name="connsiteY5" fmla="*/ 3913 h 10000"/>
                    <a:gd name="connsiteX6" fmla="*/ 5395 w 10008"/>
                    <a:gd name="connsiteY6" fmla="*/ 4457 h 10000"/>
                    <a:gd name="connsiteX7" fmla="*/ 5008 w 10008"/>
                    <a:gd name="connsiteY7" fmla="*/ 4620 h 10000"/>
                    <a:gd name="connsiteX8" fmla="*/ 4649 w 10008"/>
                    <a:gd name="connsiteY8" fmla="*/ 4457 h 10000"/>
                    <a:gd name="connsiteX9" fmla="*/ 4400 w 10008"/>
                    <a:gd name="connsiteY9" fmla="*/ 3913 h 10000"/>
                    <a:gd name="connsiteX10" fmla="*/ 4262 w 10008"/>
                    <a:gd name="connsiteY10" fmla="*/ 3152 h 10000"/>
                    <a:gd name="connsiteX11" fmla="*/ 3102 w 10008"/>
                    <a:gd name="connsiteY11" fmla="*/ 2826 h 10000"/>
                    <a:gd name="connsiteX12" fmla="*/ 1997 w 10008"/>
                    <a:gd name="connsiteY12" fmla="*/ 2174 h 10000"/>
                    <a:gd name="connsiteX13" fmla="*/ 975 w 10008"/>
                    <a:gd name="connsiteY13" fmla="*/ 1250 h 10000"/>
                    <a:gd name="connsiteX14" fmla="*/ 126 w 10008"/>
                    <a:gd name="connsiteY14" fmla="*/ 350 h 10000"/>
                    <a:gd name="connsiteX15" fmla="*/ 8 w 10008"/>
                    <a:gd name="connsiteY15" fmla="*/ 9476 h 10000"/>
                    <a:gd name="connsiteX16" fmla="*/ 257 w 10008"/>
                    <a:gd name="connsiteY16" fmla="*/ 10000 h 10000"/>
                    <a:gd name="connsiteX17" fmla="*/ 9732 w 10008"/>
                    <a:gd name="connsiteY17" fmla="*/ 10000 h 10000"/>
                    <a:gd name="connsiteX18" fmla="*/ 10008 w 10008"/>
                    <a:gd name="connsiteY18" fmla="*/ 9457 h 10000"/>
                    <a:gd name="connsiteX19" fmla="*/ 10008 w 10008"/>
                    <a:gd name="connsiteY19" fmla="*/ 0 h 10000"/>
                    <a:gd name="connsiteX0" fmla="*/ 10008 w 10008"/>
                    <a:gd name="connsiteY0" fmla="*/ 0 h 10000"/>
                    <a:gd name="connsiteX1" fmla="*/ 9096 w 10008"/>
                    <a:gd name="connsiteY1" fmla="*/ 1250 h 10000"/>
                    <a:gd name="connsiteX2" fmla="*/ 8074 w 10008"/>
                    <a:gd name="connsiteY2" fmla="*/ 2174 h 10000"/>
                    <a:gd name="connsiteX3" fmla="*/ 6942 w 10008"/>
                    <a:gd name="connsiteY3" fmla="*/ 2826 h 10000"/>
                    <a:gd name="connsiteX4" fmla="*/ 5754 w 10008"/>
                    <a:gd name="connsiteY4" fmla="*/ 3152 h 10000"/>
                    <a:gd name="connsiteX5" fmla="*/ 5643 w 10008"/>
                    <a:gd name="connsiteY5" fmla="*/ 3913 h 10000"/>
                    <a:gd name="connsiteX6" fmla="*/ 5395 w 10008"/>
                    <a:gd name="connsiteY6" fmla="*/ 4457 h 10000"/>
                    <a:gd name="connsiteX7" fmla="*/ 5008 w 10008"/>
                    <a:gd name="connsiteY7" fmla="*/ 4620 h 10000"/>
                    <a:gd name="connsiteX8" fmla="*/ 4649 w 10008"/>
                    <a:gd name="connsiteY8" fmla="*/ 4457 h 10000"/>
                    <a:gd name="connsiteX9" fmla="*/ 4400 w 10008"/>
                    <a:gd name="connsiteY9" fmla="*/ 3913 h 10000"/>
                    <a:gd name="connsiteX10" fmla="*/ 4262 w 10008"/>
                    <a:gd name="connsiteY10" fmla="*/ 3152 h 10000"/>
                    <a:gd name="connsiteX11" fmla="*/ 3102 w 10008"/>
                    <a:gd name="connsiteY11" fmla="*/ 2826 h 10000"/>
                    <a:gd name="connsiteX12" fmla="*/ 1997 w 10008"/>
                    <a:gd name="connsiteY12" fmla="*/ 2174 h 10000"/>
                    <a:gd name="connsiteX13" fmla="*/ 975 w 10008"/>
                    <a:gd name="connsiteY13" fmla="*/ 1250 h 10000"/>
                    <a:gd name="connsiteX14" fmla="*/ 126 w 10008"/>
                    <a:gd name="connsiteY14" fmla="*/ 350 h 10000"/>
                    <a:gd name="connsiteX15" fmla="*/ 8 w 10008"/>
                    <a:gd name="connsiteY15" fmla="*/ 9476 h 10000"/>
                    <a:gd name="connsiteX16" fmla="*/ 257 w 10008"/>
                    <a:gd name="connsiteY16" fmla="*/ 10000 h 10000"/>
                    <a:gd name="connsiteX17" fmla="*/ 9732 w 10008"/>
                    <a:gd name="connsiteY17" fmla="*/ 10000 h 10000"/>
                    <a:gd name="connsiteX18" fmla="*/ 10008 w 10008"/>
                    <a:gd name="connsiteY18" fmla="*/ 9457 h 10000"/>
                    <a:gd name="connsiteX19" fmla="*/ 10008 w 10008"/>
                    <a:gd name="connsiteY19" fmla="*/ 0 h 10000"/>
                    <a:gd name="connsiteX0" fmla="*/ 10011 w 10011"/>
                    <a:gd name="connsiteY0" fmla="*/ 0 h 10000"/>
                    <a:gd name="connsiteX1" fmla="*/ 9099 w 10011"/>
                    <a:gd name="connsiteY1" fmla="*/ 1250 h 10000"/>
                    <a:gd name="connsiteX2" fmla="*/ 8077 w 10011"/>
                    <a:gd name="connsiteY2" fmla="*/ 2174 h 10000"/>
                    <a:gd name="connsiteX3" fmla="*/ 6945 w 10011"/>
                    <a:gd name="connsiteY3" fmla="*/ 2826 h 10000"/>
                    <a:gd name="connsiteX4" fmla="*/ 5757 w 10011"/>
                    <a:gd name="connsiteY4" fmla="*/ 3152 h 10000"/>
                    <a:gd name="connsiteX5" fmla="*/ 5646 w 10011"/>
                    <a:gd name="connsiteY5" fmla="*/ 3913 h 10000"/>
                    <a:gd name="connsiteX6" fmla="*/ 5398 w 10011"/>
                    <a:gd name="connsiteY6" fmla="*/ 4457 h 10000"/>
                    <a:gd name="connsiteX7" fmla="*/ 5011 w 10011"/>
                    <a:gd name="connsiteY7" fmla="*/ 4620 h 10000"/>
                    <a:gd name="connsiteX8" fmla="*/ 4652 w 10011"/>
                    <a:gd name="connsiteY8" fmla="*/ 4457 h 10000"/>
                    <a:gd name="connsiteX9" fmla="*/ 4403 w 10011"/>
                    <a:gd name="connsiteY9" fmla="*/ 3913 h 10000"/>
                    <a:gd name="connsiteX10" fmla="*/ 4265 w 10011"/>
                    <a:gd name="connsiteY10" fmla="*/ 3152 h 10000"/>
                    <a:gd name="connsiteX11" fmla="*/ 3105 w 10011"/>
                    <a:gd name="connsiteY11" fmla="*/ 2826 h 10000"/>
                    <a:gd name="connsiteX12" fmla="*/ 2000 w 10011"/>
                    <a:gd name="connsiteY12" fmla="*/ 2174 h 10000"/>
                    <a:gd name="connsiteX13" fmla="*/ 978 w 10011"/>
                    <a:gd name="connsiteY13" fmla="*/ 1250 h 10000"/>
                    <a:gd name="connsiteX14" fmla="*/ 129 w 10011"/>
                    <a:gd name="connsiteY14" fmla="*/ 350 h 10000"/>
                    <a:gd name="connsiteX15" fmla="*/ 11 w 10011"/>
                    <a:gd name="connsiteY15" fmla="*/ 9476 h 10000"/>
                    <a:gd name="connsiteX16" fmla="*/ 260 w 10011"/>
                    <a:gd name="connsiteY16" fmla="*/ 10000 h 10000"/>
                    <a:gd name="connsiteX17" fmla="*/ 9735 w 10011"/>
                    <a:gd name="connsiteY17" fmla="*/ 10000 h 10000"/>
                    <a:gd name="connsiteX18" fmla="*/ 10011 w 10011"/>
                    <a:gd name="connsiteY18" fmla="*/ 9457 h 10000"/>
                    <a:gd name="connsiteX19" fmla="*/ 10011 w 10011"/>
                    <a:gd name="connsiteY19" fmla="*/ 0 h 10000"/>
                    <a:gd name="connsiteX0" fmla="*/ 10000 w 10000"/>
                    <a:gd name="connsiteY0" fmla="*/ 0 h 10000"/>
                    <a:gd name="connsiteX1" fmla="*/ 9088 w 10000"/>
                    <a:gd name="connsiteY1" fmla="*/ 1250 h 10000"/>
                    <a:gd name="connsiteX2" fmla="*/ 8066 w 10000"/>
                    <a:gd name="connsiteY2" fmla="*/ 2174 h 10000"/>
                    <a:gd name="connsiteX3" fmla="*/ 6934 w 10000"/>
                    <a:gd name="connsiteY3" fmla="*/ 2826 h 10000"/>
                    <a:gd name="connsiteX4" fmla="*/ 5746 w 10000"/>
                    <a:gd name="connsiteY4" fmla="*/ 3152 h 10000"/>
                    <a:gd name="connsiteX5" fmla="*/ 5635 w 10000"/>
                    <a:gd name="connsiteY5" fmla="*/ 3913 h 10000"/>
                    <a:gd name="connsiteX6" fmla="*/ 5387 w 10000"/>
                    <a:gd name="connsiteY6" fmla="*/ 4457 h 10000"/>
                    <a:gd name="connsiteX7" fmla="*/ 5000 w 10000"/>
                    <a:gd name="connsiteY7" fmla="*/ 4620 h 10000"/>
                    <a:gd name="connsiteX8" fmla="*/ 4641 w 10000"/>
                    <a:gd name="connsiteY8" fmla="*/ 4457 h 10000"/>
                    <a:gd name="connsiteX9" fmla="*/ 4392 w 10000"/>
                    <a:gd name="connsiteY9" fmla="*/ 3913 h 10000"/>
                    <a:gd name="connsiteX10" fmla="*/ 4254 w 10000"/>
                    <a:gd name="connsiteY10" fmla="*/ 3152 h 10000"/>
                    <a:gd name="connsiteX11" fmla="*/ 3094 w 10000"/>
                    <a:gd name="connsiteY11" fmla="*/ 2826 h 10000"/>
                    <a:gd name="connsiteX12" fmla="*/ 1989 w 10000"/>
                    <a:gd name="connsiteY12" fmla="*/ 2174 h 10000"/>
                    <a:gd name="connsiteX13" fmla="*/ 967 w 10000"/>
                    <a:gd name="connsiteY13" fmla="*/ 1250 h 10000"/>
                    <a:gd name="connsiteX14" fmla="*/ 118 w 10000"/>
                    <a:gd name="connsiteY14" fmla="*/ 350 h 10000"/>
                    <a:gd name="connsiteX15" fmla="*/ 0 w 10000"/>
                    <a:gd name="connsiteY15" fmla="*/ 9476 h 10000"/>
                    <a:gd name="connsiteX16" fmla="*/ 249 w 10000"/>
                    <a:gd name="connsiteY16" fmla="*/ 10000 h 10000"/>
                    <a:gd name="connsiteX17" fmla="*/ 9724 w 10000"/>
                    <a:gd name="connsiteY17" fmla="*/ 10000 h 10000"/>
                    <a:gd name="connsiteX18" fmla="*/ 10000 w 10000"/>
                    <a:gd name="connsiteY18" fmla="*/ 9457 h 10000"/>
                    <a:gd name="connsiteX19" fmla="*/ 10000 w 10000"/>
                    <a:gd name="connsiteY19" fmla="*/ 0 h 10000"/>
                    <a:gd name="connsiteX0" fmla="*/ 10018 w 10018"/>
                    <a:gd name="connsiteY0" fmla="*/ 0 h 10000"/>
                    <a:gd name="connsiteX1" fmla="*/ 9106 w 10018"/>
                    <a:gd name="connsiteY1" fmla="*/ 1250 h 10000"/>
                    <a:gd name="connsiteX2" fmla="*/ 8084 w 10018"/>
                    <a:gd name="connsiteY2" fmla="*/ 2174 h 10000"/>
                    <a:gd name="connsiteX3" fmla="*/ 6952 w 10018"/>
                    <a:gd name="connsiteY3" fmla="*/ 2826 h 10000"/>
                    <a:gd name="connsiteX4" fmla="*/ 5764 w 10018"/>
                    <a:gd name="connsiteY4" fmla="*/ 3152 h 10000"/>
                    <a:gd name="connsiteX5" fmla="*/ 5653 w 10018"/>
                    <a:gd name="connsiteY5" fmla="*/ 3913 h 10000"/>
                    <a:gd name="connsiteX6" fmla="*/ 5405 w 10018"/>
                    <a:gd name="connsiteY6" fmla="*/ 4457 h 10000"/>
                    <a:gd name="connsiteX7" fmla="*/ 5018 w 10018"/>
                    <a:gd name="connsiteY7" fmla="*/ 4620 h 10000"/>
                    <a:gd name="connsiteX8" fmla="*/ 4659 w 10018"/>
                    <a:gd name="connsiteY8" fmla="*/ 4457 h 10000"/>
                    <a:gd name="connsiteX9" fmla="*/ 4410 w 10018"/>
                    <a:gd name="connsiteY9" fmla="*/ 3913 h 10000"/>
                    <a:gd name="connsiteX10" fmla="*/ 4272 w 10018"/>
                    <a:gd name="connsiteY10" fmla="*/ 3152 h 10000"/>
                    <a:gd name="connsiteX11" fmla="*/ 3112 w 10018"/>
                    <a:gd name="connsiteY11" fmla="*/ 2826 h 10000"/>
                    <a:gd name="connsiteX12" fmla="*/ 2007 w 10018"/>
                    <a:gd name="connsiteY12" fmla="*/ 2174 h 10000"/>
                    <a:gd name="connsiteX13" fmla="*/ 985 w 10018"/>
                    <a:gd name="connsiteY13" fmla="*/ 1250 h 10000"/>
                    <a:gd name="connsiteX14" fmla="*/ 136 w 10018"/>
                    <a:gd name="connsiteY14" fmla="*/ 350 h 10000"/>
                    <a:gd name="connsiteX15" fmla="*/ 0 w 10018"/>
                    <a:gd name="connsiteY15" fmla="*/ 9441 h 10000"/>
                    <a:gd name="connsiteX16" fmla="*/ 267 w 10018"/>
                    <a:gd name="connsiteY16" fmla="*/ 10000 h 10000"/>
                    <a:gd name="connsiteX17" fmla="*/ 9742 w 10018"/>
                    <a:gd name="connsiteY17" fmla="*/ 10000 h 10000"/>
                    <a:gd name="connsiteX18" fmla="*/ 10018 w 10018"/>
                    <a:gd name="connsiteY18" fmla="*/ 9457 h 10000"/>
                    <a:gd name="connsiteX19" fmla="*/ 10018 w 10018"/>
                    <a:gd name="connsiteY19" fmla="*/ 0 h 10000"/>
                    <a:gd name="connsiteX0" fmla="*/ 10018 w 10018"/>
                    <a:gd name="connsiteY0" fmla="*/ 0 h 10000"/>
                    <a:gd name="connsiteX1" fmla="*/ 9106 w 10018"/>
                    <a:gd name="connsiteY1" fmla="*/ 1250 h 10000"/>
                    <a:gd name="connsiteX2" fmla="*/ 8084 w 10018"/>
                    <a:gd name="connsiteY2" fmla="*/ 2174 h 10000"/>
                    <a:gd name="connsiteX3" fmla="*/ 6952 w 10018"/>
                    <a:gd name="connsiteY3" fmla="*/ 2826 h 10000"/>
                    <a:gd name="connsiteX4" fmla="*/ 5764 w 10018"/>
                    <a:gd name="connsiteY4" fmla="*/ 3152 h 10000"/>
                    <a:gd name="connsiteX5" fmla="*/ 5653 w 10018"/>
                    <a:gd name="connsiteY5" fmla="*/ 3913 h 10000"/>
                    <a:gd name="connsiteX6" fmla="*/ 5405 w 10018"/>
                    <a:gd name="connsiteY6" fmla="*/ 4457 h 10000"/>
                    <a:gd name="connsiteX7" fmla="*/ 5018 w 10018"/>
                    <a:gd name="connsiteY7" fmla="*/ 4620 h 10000"/>
                    <a:gd name="connsiteX8" fmla="*/ 4659 w 10018"/>
                    <a:gd name="connsiteY8" fmla="*/ 4457 h 10000"/>
                    <a:gd name="connsiteX9" fmla="*/ 4410 w 10018"/>
                    <a:gd name="connsiteY9" fmla="*/ 3913 h 10000"/>
                    <a:gd name="connsiteX10" fmla="*/ 4272 w 10018"/>
                    <a:gd name="connsiteY10" fmla="*/ 3152 h 10000"/>
                    <a:gd name="connsiteX11" fmla="*/ 3112 w 10018"/>
                    <a:gd name="connsiteY11" fmla="*/ 2826 h 10000"/>
                    <a:gd name="connsiteX12" fmla="*/ 2007 w 10018"/>
                    <a:gd name="connsiteY12" fmla="*/ 2174 h 10000"/>
                    <a:gd name="connsiteX13" fmla="*/ 985 w 10018"/>
                    <a:gd name="connsiteY13" fmla="*/ 1250 h 10000"/>
                    <a:gd name="connsiteX14" fmla="*/ 136 w 10018"/>
                    <a:gd name="connsiteY14" fmla="*/ 350 h 10000"/>
                    <a:gd name="connsiteX15" fmla="*/ 0 w 10018"/>
                    <a:gd name="connsiteY15" fmla="*/ 9441 h 10000"/>
                    <a:gd name="connsiteX16" fmla="*/ 267 w 10018"/>
                    <a:gd name="connsiteY16" fmla="*/ 10000 h 10000"/>
                    <a:gd name="connsiteX17" fmla="*/ 9742 w 10018"/>
                    <a:gd name="connsiteY17" fmla="*/ 10000 h 10000"/>
                    <a:gd name="connsiteX18" fmla="*/ 10018 w 10018"/>
                    <a:gd name="connsiteY18" fmla="*/ 9457 h 10000"/>
                    <a:gd name="connsiteX19" fmla="*/ 10018 w 10018"/>
                    <a:gd name="connsiteY19" fmla="*/ 0 h 10000"/>
                    <a:gd name="connsiteX0" fmla="*/ 10018 w 10018"/>
                    <a:gd name="connsiteY0" fmla="*/ 0 h 10000"/>
                    <a:gd name="connsiteX1" fmla="*/ 9106 w 10018"/>
                    <a:gd name="connsiteY1" fmla="*/ 1250 h 10000"/>
                    <a:gd name="connsiteX2" fmla="*/ 8084 w 10018"/>
                    <a:gd name="connsiteY2" fmla="*/ 2174 h 10000"/>
                    <a:gd name="connsiteX3" fmla="*/ 6952 w 10018"/>
                    <a:gd name="connsiteY3" fmla="*/ 2826 h 10000"/>
                    <a:gd name="connsiteX4" fmla="*/ 5764 w 10018"/>
                    <a:gd name="connsiteY4" fmla="*/ 3152 h 10000"/>
                    <a:gd name="connsiteX5" fmla="*/ 5653 w 10018"/>
                    <a:gd name="connsiteY5" fmla="*/ 3913 h 10000"/>
                    <a:gd name="connsiteX6" fmla="*/ 5405 w 10018"/>
                    <a:gd name="connsiteY6" fmla="*/ 4457 h 10000"/>
                    <a:gd name="connsiteX7" fmla="*/ 5018 w 10018"/>
                    <a:gd name="connsiteY7" fmla="*/ 4620 h 10000"/>
                    <a:gd name="connsiteX8" fmla="*/ 4659 w 10018"/>
                    <a:gd name="connsiteY8" fmla="*/ 4457 h 10000"/>
                    <a:gd name="connsiteX9" fmla="*/ 4410 w 10018"/>
                    <a:gd name="connsiteY9" fmla="*/ 3913 h 10000"/>
                    <a:gd name="connsiteX10" fmla="*/ 4272 w 10018"/>
                    <a:gd name="connsiteY10" fmla="*/ 3152 h 10000"/>
                    <a:gd name="connsiteX11" fmla="*/ 3112 w 10018"/>
                    <a:gd name="connsiteY11" fmla="*/ 2826 h 10000"/>
                    <a:gd name="connsiteX12" fmla="*/ 2007 w 10018"/>
                    <a:gd name="connsiteY12" fmla="*/ 2174 h 10000"/>
                    <a:gd name="connsiteX13" fmla="*/ 985 w 10018"/>
                    <a:gd name="connsiteY13" fmla="*/ 1250 h 10000"/>
                    <a:gd name="connsiteX14" fmla="*/ 136 w 10018"/>
                    <a:gd name="connsiteY14" fmla="*/ 350 h 10000"/>
                    <a:gd name="connsiteX15" fmla="*/ 0 w 10018"/>
                    <a:gd name="connsiteY15" fmla="*/ 9441 h 10000"/>
                    <a:gd name="connsiteX16" fmla="*/ 267 w 10018"/>
                    <a:gd name="connsiteY16" fmla="*/ 10000 h 10000"/>
                    <a:gd name="connsiteX17" fmla="*/ 9742 w 10018"/>
                    <a:gd name="connsiteY17" fmla="*/ 10000 h 10000"/>
                    <a:gd name="connsiteX18" fmla="*/ 10018 w 10018"/>
                    <a:gd name="connsiteY18" fmla="*/ 9457 h 10000"/>
                    <a:gd name="connsiteX19" fmla="*/ 10018 w 10018"/>
                    <a:gd name="connsiteY19" fmla="*/ 0 h 10000"/>
                    <a:gd name="connsiteX0" fmla="*/ 10018 w 10018"/>
                    <a:gd name="connsiteY0" fmla="*/ 0 h 10000"/>
                    <a:gd name="connsiteX1" fmla="*/ 9106 w 10018"/>
                    <a:gd name="connsiteY1" fmla="*/ 1250 h 10000"/>
                    <a:gd name="connsiteX2" fmla="*/ 8084 w 10018"/>
                    <a:gd name="connsiteY2" fmla="*/ 2174 h 10000"/>
                    <a:gd name="connsiteX3" fmla="*/ 6952 w 10018"/>
                    <a:gd name="connsiteY3" fmla="*/ 2826 h 10000"/>
                    <a:gd name="connsiteX4" fmla="*/ 5764 w 10018"/>
                    <a:gd name="connsiteY4" fmla="*/ 3152 h 10000"/>
                    <a:gd name="connsiteX5" fmla="*/ 5653 w 10018"/>
                    <a:gd name="connsiteY5" fmla="*/ 3913 h 10000"/>
                    <a:gd name="connsiteX6" fmla="*/ 5405 w 10018"/>
                    <a:gd name="connsiteY6" fmla="*/ 4457 h 10000"/>
                    <a:gd name="connsiteX7" fmla="*/ 5018 w 10018"/>
                    <a:gd name="connsiteY7" fmla="*/ 4620 h 10000"/>
                    <a:gd name="connsiteX8" fmla="*/ 4659 w 10018"/>
                    <a:gd name="connsiteY8" fmla="*/ 4457 h 10000"/>
                    <a:gd name="connsiteX9" fmla="*/ 4410 w 10018"/>
                    <a:gd name="connsiteY9" fmla="*/ 3913 h 10000"/>
                    <a:gd name="connsiteX10" fmla="*/ 4272 w 10018"/>
                    <a:gd name="connsiteY10" fmla="*/ 3152 h 10000"/>
                    <a:gd name="connsiteX11" fmla="*/ 3112 w 10018"/>
                    <a:gd name="connsiteY11" fmla="*/ 2826 h 10000"/>
                    <a:gd name="connsiteX12" fmla="*/ 2007 w 10018"/>
                    <a:gd name="connsiteY12" fmla="*/ 2174 h 10000"/>
                    <a:gd name="connsiteX13" fmla="*/ 985 w 10018"/>
                    <a:gd name="connsiteY13" fmla="*/ 1250 h 10000"/>
                    <a:gd name="connsiteX14" fmla="*/ 110 w 10018"/>
                    <a:gd name="connsiteY14" fmla="*/ 350 h 10000"/>
                    <a:gd name="connsiteX15" fmla="*/ 0 w 10018"/>
                    <a:gd name="connsiteY15" fmla="*/ 9441 h 10000"/>
                    <a:gd name="connsiteX16" fmla="*/ 267 w 10018"/>
                    <a:gd name="connsiteY16" fmla="*/ 10000 h 10000"/>
                    <a:gd name="connsiteX17" fmla="*/ 9742 w 10018"/>
                    <a:gd name="connsiteY17" fmla="*/ 10000 h 10000"/>
                    <a:gd name="connsiteX18" fmla="*/ 10018 w 10018"/>
                    <a:gd name="connsiteY18" fmla="*/ 9457 h 10000"/>
                    <a:gd name="connsiteX19" fmla="*/ 10018 w 10018"/>
                    <a:gd name="connsiteY19" fmla="*/ 0 h 10000"/>
                    <a:gd name="connsiteX0" fmla="*/ 10018 w 10018"/>
                    <a:gd name="connsiteY0" fmla="*/ 0 h 10000"/>
                    <a:gd name="connsiteX1" fmla="*/ 9106 w 10018"/>
                    <a:gd name="connsiteY1" fmla="*/ 1250 h 10000"/>
                    <a:gd name="connsiteX2" fmla="*/ 8084 w 10018"/>
                    <a:gd name="connsiteY2" fmla="*/ 2174 h 10000"/>
                    <a:gd name="connsiteX3" fmla="*/ 6952 w 10018"/>
                    <a:gd name="connsiteY3" fmla="*/ 2826 h 10000"/>
                    <a:gd name="connsiteX4" fmla="*/ 5764 w 10018"/>
                    <a:gd name="connsiteY4" fmla="*/ 3152 h 10000"/>
                    <a:gd name="connsiteX5" fmla="*/ 5653 w 10018"/>
                    <a:gd name="connsiteY5" fmla="*/ 3913 h 10000"/>
                    <a:gd name="connsiteX6" fmla="*/ 5405 w 10018"/>
                    <a:gd name="connsiteY6" fmla="*/ 4457 h 10000"/>
                    <a:gd name="connsiteX7" fmla="*/ 5018 w 10018"/>
                    <a:gd name="connsiteY7" fmla="*/ 4620 h 10000"/>
                    <a:gd name="connsiteX8" fmla="*/ 4659 w 10018"/>
                    <a:gd name="connsiteY8" fmla="*/ 4457 h 10000"/>
                    <a:gd name="connsiteX9" fmla="*/ 4410 w 10018"/>
                    <a:gd name="connsiteY9" fmla="*/ 3913 h 10000"/>
                    <a:gd name="connsiteX10" fmla="*/ 4272 w 10018"/>
                    <a:gd name="connsiteY10" fmla="*/ 3152 h 10000"/>
                    <a:gd name="connsiteX11" fmla="*/ 3112 w 10018"/>
                    <a:gd name="connsiteY11" fmla="*/ 2826 h 10000"/>
                    <a:gd name="connsiteX12" fmla="*/ 2007 w 10018"/>
                    <a:gd name="connsiteY12" fmla="*/ 2174 h 10000"/>
                    <a:gd name="connsiteX13" fmla="*/ 985 w 10018"/>
                    <a:gd name="connsiteY13" fmla="*/ 1250 h 10000"/>
                    <a:gd name="connsiteX14" fmla="*/ 110 w 10018"/>
                    <a:gd name="connsiteY14" fmla="*/ 350 h 10000"/>
                    <a:gd name="connsiteX15" fmla="*/ 0 w 10018"/>
                    <a:gd name="connsiteY15" fmla="*/ 9441 h 10000"/>
                    <a:gd name="connsiteX16" fmla="*/ 267 w 10018"/>
                    <a:gd name="connsiteY16" fmla="*/ 10000 h 10000"/>
                    <a:gd name="connsiteX17" fmla="*/ 9742 w 10018"/>
                    <a:gd name="connsiteY17" fmla="*/ 10000 h 10000"/>
                    <a:gd name="connsiteX18" fmla="*/ 10018 w 10018"/>
                    <a:gd name="connsiteY18" fmla="*/ 9457 h 10000"/>
                    <a:gd name="connsiteX19" fmla="*/ 10018 w 10018"/>
                    <a:gd name="connsiteY19" fmla="*/ 0 h 10000"/>
                    <a:gd name="connsiteX0" fmla="*/ 10018 w 10018"/>
                    <a:gd name="connsiteY0" fmla="*/ 0 h 10000"/>
                    <a:gd name="connsiteX1" fmla="*/ 9106 w 10018"/>
                    <a:gd name="connsiteY1" fmla="*/ 1250 h 10000"/>
                    <a:gd name="connsiteX2" fmla="*/ 8084 w 10018"/>
                    <a:gd name="connsiteY2" fmla="*/ 2174 h 10000"/>
                    <a:gd name="connsiteX3" fmla="*/ 6952 w 10018"/>
                    <a:gd name="connsiteY3" fmla="*/ 2826 h 10000"/>
                    <a:gd name="connsiteX4" fmla="*/ 5764 w 10018"/>
                    <a:gd name="connsiteY4" fmla="*/ 3152 h 10000"/>
                    <a:gd name="connsiteX5" fmla="*/ 5653 w 10018"/>
                    <a:gd name="connsiteY5" fmla="*/ 3913 h 10000"/>
                    <a:gd name="connsiteX6" fmla="*/ 5405 w 10018"/>
                    <a:gd name="connsiteY6" fmla="*/ 4457 h 10000"/>
                    <a:gd name="connsiteX7" fmla="*/ 5018 w 10018"/>
                    <a:gd name="connsiteY7" fmla="*/ 4620 h 10000"/>
                    <a:gd name="connsiteX8" fmla="*/ 4659 w 10018"/>
                    <a:gd name="connsiteY8" fmla="*/ 4457 h 10000"/>
                    <a:gd name="connsiteX9" fmla="*/ 4410 w 10018"/>
                    <a:gd name="connsiteY9" fmla="*/ 3913 h 10000"/>
                    <a:gd name="connsiteX10" fmla="*/ 4272 w 10018"/>
                    <a:gd name="connsiteY10" fmla="*/ 3152 h 10000"/>
                    <a:gd name="connsiteX11" fmla="*/ 3112 w 10018"/>
                    <a:gd name="connsiteY11" fmla="*/ 2826 h 10000"/>
                    <a:gd name="connsiteX12" fmla="*/ 2007 w 10018"/>
                    <a:gd name="connsiteY12" fmla="*/ 2174 h 10000"/>
                    <a:gd name="connsiteX13" fmla="*/ 985 w 10018"/>
                    <a:gd name="connsiteY13" fmla="*/ 1250 h 10000"/>
                    <a:gd name="connsiteX14" fmla="*/ 110 w 10018"/>
                    <a:gd name="connsiteY14" fmla="*/ 350 h 10000"/>
                    <a:gd name="connsiteX15" fmla="*/ 0 w 10018"/>
                    <a:gd name="connsiteY15" fmla="*/ 9441 h 10000"/>
                    <a:gd name="connsiteX16" fmla="*/ 267 w 10018"/>
                    <a:gd name="connsiteY16" fmla="*/ 10000 h 10000"/>
                    <a:gd name="connsiteX17" fmla="*/ 9742 w 10018"/>
                    <a:gd name="connsiteY17" fmla="*/ 10000 h 10000"/>
                    <a:gd name="connsiteX18" fmla="*/ 10018 w 10018"/>
                    <a:gd name="connsiteY18" fmla="*/ 9457 h 10000"/>
                    <a:gd name="connsiteX19" fmla="*/ 10018 w 10018"/>
                    <a:gd name="connsiteY19" fmla="*/ 0 h 10000"/>
                    <a:gd name="connsiteX0" fmla="*/ 10044 w 10044"/>
                    <a:gd name="connsiteY0" fmla="*/ 0 h 10000"/>
                    <a:gd name="connsiteX1" fmla="*/ 9132 w 10044"/>
                    <a:gd name="connsiteY1" fmla="*/ 1250 h 10000"/>
                    <a:gd name="connsiteX2" fmla="*/ 8110 w 10044"/>
                    <a:gd name="connsiteY2" fmla="*/ 2174 h 10000"/>
                    <a:gd name="connsiteX3" fmla="*/ 6978 w 10044"/>
                    <a:gd name="connsiteY3" fmla="*/ 2826 h 10000"/>
                    <a:gd name="connsiteX4" fmla="*/ 5790 w 10044"/>
                    <a:gd name="connsiteY4" fmla="*/ 3152 h 10000"/>
                    <a:gd name="connsiteX5" fmla="*/ 5679 w 10044"/>
                    <a:gd name="connsiteY5" fmla="*/ 3913 h 10000"/>
                    <a:gd name="connsiteX6" fmla="*/ 5431 w 10044"/>
                    <a:gd name="connsiteY6" fmla="*/ 4457 h 10000"/>
                    <a:gd name="connsiteX7" fmla="*/ 5044 w 10044"/>
                    <a:gd name="connsiteY7" fmla="*/ 4620 h 10000"/>
                    <a:gd name="connsiteX8" fmla="*/ 4685 w 10044"/>
                    <a:gd name="connsiteY8" fmla="*/ 4457 h 10000"/>
                    <a:gd name="connsiteX9" fmla="*/ 4436 w 10044"/>
                    <a:gd name="connsiteY9" fmla="*/ 3913 h 10000"/>
                    <a:gd name="connsiteX10" fmla="*/ 4298 w 10044"/>
                    <a:gd name="connsiteY10" fmla="*/ 3152 h 10000"/>
                    <a:gd name="connsiteX11" fmla="*/ 3138 w 10044"/>
                    <a:gd name="connsiteY11" fmla="*/ 2826 h 10000"/>
                    <a:gd name="connsiteX12" fmla="*/ 2033 w 10044"/>
                    <a:gd name="connsiteY12" fmla="*/ 2174 h 10000"/>
                    <a:gd name="connsiteX13" fmla="*/ 1011 w 10044"/>
                    <a:gd name="connsiteY13" fmla="*/ 1250 h 10000"/>
                    <a:gd name="connsiteX14" fmla="*/ 136 w 10044"/>
                    <a:gd name="connsiteY14" fmla="*/ 350 h 10000"/>
                    <a:gd name="connsiteX15" fmla="*/ 0 w 10044"/>
                    <a:gd name="connsiteY15" fmla="*/ 9441 h 10000"/>
                    <a:gd name="connsiteX16" fmla="*/ 293 w 10044"/>
                    <a:gd name="connsiteY16" fmla="*/ 10000 h 10000"/>
                    <a:gd name="connsiteX17" fmla="*/ 9768 w 10044"/>
                    <a:gd name="connsiteY17" fmla="*/ 10000 h 10000"/>
                    <a:gd name="connsiteX18" fmla="*/ 10044 w 10044"/>
                    <a:gd name="connsiteY18" fmla="*/ 9457 h 10000"/>
                    <a:gd name="connsiteX19" fmla="*/ 10044 w 10044"/>
                    <a:gd name="connsiteY19" fmla="*/ 0 h 10000"/>
                    <a:gd name="connsiteX0" fmla="*/ 10024 w 10024"/>
                    <a:gd name="connsiteY0" fmla="*/ 0 h 10000"/>
                    <a:gd name="connsiteX1" fmla="*/ 9112 w 10024"/>
                    <a:gd name="connsiteY1" fmla="*/ 1250 h 10000"/>
                    <a:gd name="connsiteX2" fmla="*/ 8090 w 10024"/>
                    <a:gd name="connsiteY2" fmla="*/ 2174 h 10000"/>
                    <a:gd name="connsiteX3" fmla="*/ 6958 w 10024"/>
                    <a:gd name="connsiteY3" fmla="*/ 2826 h 10000"/>
                    <a:gd name="connsiteX4" fmla="*/ 5770 w 10024"/>
                    <a:gd name="connsiteY4" fmla="*/ 3152 h 10000"/>
                    <a:gd name="connsiteX5" fmla="*/ 5659 w 10024"/>
                    <a:gd name="connsiteY5" fmla="*/ 3913 h 10000"/>
                    <a:gd name="connsiteX6" fmla="*/ 5411 w 10024"/>
                    <a:gd name="connsiteY6" fmla="*/ 4457 h 10000"/>
                    <a:gd name="connsiteX7" fmla="*/ 5024 w 10024"/>
                    <a:gd name="connsiteY7" fmla="*/ 4620 h 10000"/>
                    <a:gd name="connsiteX8" fmla="*/ 4665 w 10024"/>
                    <a:gd name="connsiteY8" fmla="*/ 4457 h 10000"/>
                    <a:gd name="connsiteX9" fmla="*/ 4416 w 10024"/>
                    <a:gd name="connsiteY9" fmla="*/ 3913 h 10000"/>
                    <a:gd name="connsiteX10" fmla="*/ 4278 w 10024"/>
                    <a:gd name="connsiteY10" fmla="*/ 3152 h 10000"/>
                    <a:gd name="connsiteX11" fmla="*/ 3118 w 10024"/>
                    <a:gd name="connsiteY11" fmla="*/ 2826 h 10000"/>
                    <a:gd name="connsiteX12" fmla="*/ 2013 w 10024"/>
                    <a:gd name="connsiteY12" fmla="*/ 2174 h 10000"/>
                    <a:gd name="connsiteX13" fmla="*/ 991 w 10024"/>
                    <a:gd name="connsiteY13" fmla="*/ 1250 h 10000"/>
                    <a:gd name="connsiteX14" fmla="*/ 116 w 10024"/>
                    <a:gd name="connsiteY14" fmla="*/ 350 h 10000"/>
                    <a:gd name="connsiteX15" fmla="*/ 0 w 10024"/>
                    <a:gd name="connsiteY15" fmla="*/ 9441 h 10000"/>
                    <a:gd name="connsiteX16" fmla="*/ 273 w 10024"/>
                    <a:gd name="connsiteY16" fmla="*/ 10000 h 10000"/>
                    <a:gd name="connsiteX17" fmla="*/ 9748 w 10024"/>
                    <a:gd name="connsiteY17" fmla="*/ 10000 h 10000"/>
                    <a:gd name="connsiteX18" fmla="*/ 10024 w 10024"/>
                    <a:gd name="connsiteY18" fmla="*/ 9457 h 10000"/>
                    <a:gd name="connsiteX19" fmla="*/ 10024 w 10024"/>
                    <a:gd name="connsiteY19" fmla="*/ 0 h 10000"/>
                    <a:gd name="connsiteX0" fmla="*/ 10024 w 10024"/>
                    <a:gd name="connsiteY0" fmla="*/ 0 h 10000"/>
                    <a:gd name="connsiteX1" fmla="*/ 9112 w 10024"/>
                    <a:gd name="connsiteY1" fmla="*/ 1250 h 10000"/>
                    <a:gd name="connsiteX2" fmla="*/ 8090 w 10024"/>
                    <a:gd name="connsiteY2" fmla="*/ 2174 h 10000"/>
                    <a:gd name="connsiteX3" fmla="*/ 6958 w 10024"/>
                    <a:gd name="connsiteY3" fmla="*/ 2826 h 10000"/>
                    <a:gd name="connsiteX4" fmla="*/ 5770 w 10024"/>
                    <a:gd name="connsiteY4" fmla="*/ 3152 h 10000"/>
                    <a:gd name="connsiteX5" fmla="*/ 5659 w 10024"/>
                    <a:gd name="connsiteY5" fmla="*/ 3913 h 10000"/>
                    <a:gd name="connsiteX6" fmla="*/ 5411 w 10024"/>
                    <a:gd name="connsiteY6" fmla="*/ 4457 h 10000"/>
                    <a:gd name="connsiteX7" fmla="*/ 5024 w 10024"/>
                    <a:gd name="connsiteY7" fmla="*/ 4620 h 10000"/>
                    <a:gd name="connsiteX8" fmla="*/ 4665 w 10024"/>
                    <a:gd name="connsiteY8" fmla="*/ 4457 h 10000"/>
                    <a:gd name="connsiteX9" fmla="*/ 4416 w 10024"/>
                    <a:gd name="connsiteY9" fmla="*/ 3913 h 10000"/>
                    <a:gd name="connsiteX10" fmla="*/ 4278 w 10024"/>
                    <a:gd name="connsiteY10" fmla="*/ 3152 h 10000"/>
                    <a:gd name="connsiteX11" fmla="*/ 3118 w 10024"/>
                    <a:gd name="connsiteY11" fmla="*/ 2826 h 10000"/>
                    <a:gd name="connsiteX12" fmla="*/ 2013 w 10024"/>
                    <a:gd name="connsiteY12" fmla="*/ 2174 h 10000"/>
                    <a:gd name="connsiteX13" fmla="*/ 991 w 10024"/>
                    <a:gd name="connsiteY13" fmla="*/ 1250 h 10000"/>
                    <a:gd name="connsiteX14" fmla="*/ 116 w 10024"/>
                    <a:gd name="connsiteY14" fmla="*/ 350 h 10000"/>
                    <a:gd name="connsiteX15" fmla="*/ 0 w 10024"/>
                    <a:gd name="connsiteY15" fmla="*/ 9441 h 10000"/>
                    <a:gd name="connsiteX16" fmla="*/ 273 w 10024"/>
                    <a:gd name="connsiteY16" fmla="*/ 10000 h 10000"/>
                    <a:gd name="connsiteX17" fmla="*/ 9748 w 10024"/>
                    <a:gd name="connsiteY17" fmla="*/ 10000 h 10000"/>
                    <a:gd name="connsiteX18" fmla="*/ 10024 w 10024"/>
                    <a:gd name="connsiteY18" fmla="*/ 9457 h 10000"/>
                    <a:gd name="connsiteX19" fmla="*/ 10024 w 10024"/>
                    <a:gd name="connsiteY19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2019 w 10030"/>
                    <a:gd name="connsiteY12" fmla="*/ 2174 h 10000"/>
                    <a:gd name="connsiteX13" fmla="*/ 997 w 10030"/>
                    <a:gd name="connsiteY13" fmla="*/ 1250 h 10000"/>
                    <a:gd name="connsiteX14" fmla="*/ 0 w 10030"/>
                    <a:gd name="connsiteY14" fmla="*/ 398 h 10000"/>
                    <a:gd name="connsiteX15" fmla="*/ 6 w 10030"/>
                    <a:gd name="connsiteY15" fmla="*/ 9441 h 10000"/>
                    <a:gd name="connsiteX16" fmla="*/ 279 w 10030"/>
                    <a:gd name="connsiteY16" fmla="*/ 10000 h 10000"/>
                    <a:gd name="connsiteX17" fmla="*/ 9754 w 10030"/>
                    <a:gd name="connsiteY17" fmla="*/ 10000 h 10000"/>
                    <a:gd name="connsiteX18" fmla="*/ 10030 w 10030"/>
                    <a:gd name="connsiteY18" fmla="*/ 9457 h 10000"/>
                    <a:gd name="connsiteX19" fmla="*/ 10030 w 10030"/>
                    <a:gd name="connsiteY19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2019 w 10030"/>
                    <a:gd name="connsiteY12" fmla="*/ 2174 h 10000"/>
                    <a:gd name="connsiteX13" fmla="*/ 997 w 10030"/>
                    <a:gd name="connsiteY13" fmla="*/ 1250 h 10000"/>
                    <a:gd name="connsiteX14" fmla="*/ 0 w 10030"/>
                    <a:gd name="connsiteY14" fmla="*/ 398 h 10000"/>
                    <a:gd name="connsiteX15" fmla="*/ 6 w 10030"/>
                    <a:gd name="connsiteY15" fmla="*/ 9441 h 10000"/>
                    <a:gd name="connsiteX16" fmla="*/ 279 w 10030"/>
                    <a:gd name="connsiteY16" fmla="*/ 10000 h 10000"/>
                    <a:gd name="connsiteX17" fmla="*/ 9754 w 10030"/>
                    <a:gd name="connsiteY17" fmla="*/ 10000 h 10000"/>
                    <a:gd name="connsiteX18" fmla="*/ 10030 w 10030"/>
                    <a:gd name="connsiteY18" fmla="*/ 9457 h 10000"/>
                    <a:gd name="connsiteX19" fmla="*/ 10030 w 10030"/>
                    <a:gd name="connsiteY19" fmla="*/ 0 h 10000"/>
                    <a:gd name="connsiteX0" fmla="*/ 10049 w 10049"/>
                    <a:gd name="connsiteY0" fmla="*/ 0 h 10000"/>
                    <a:gd name="connsiteX1" fmla="*/ 9137 w 10049"/>
                    <a:gd name="connsiteY1" fmla="*/ 1250 h 10000"/>
                    <a:gd name="connsiteX2" fmla="*/ 8115 w 10049"/>
                    <a:gd name="connsiteY2" fmla="*/ 2174 h 10000"/>
                    <a:gd name="connsiteX3" fmla="*/ 6983 w 10049"/>
                    <a:gd name="connsiteY3" fmla="*/ 2826 h 10000"/>
                    <a:gd name="connsiteX4" fmla="*/ 5795 w 10049"/>
                    <a:gd name="connsiteY4" fmla="*/ 3152 h 10000"/>
                    <a:gd name="connsiteX5" fmla="*/ 5684 w 10049"/>
                    <a:gd name="connsiteY5" fmla="*/ 3913 h 10000"/>
                    <a:gd name="connsiteX6" fmla="*/ 5436 w 10049"/>
                    <a:gd name="connsiteY6" fmla="*/ 4457 h 10000"/>
                    <a:gd name="connsiteX7" fmla="*/ 5049 w 10049"/>
                    <a:gd name="connsiteY7" fmla="*/ 4620 h 10000"/>
                    <a:gd name="connsiteX8" fmla="*/ 4690 w 10049"/>
                    <a:gd name="connsiteY8" fmla="*/ 4457 h 10000"/>
                    <a:gd name="connsiteX9" fmla="*/ 4441 w 10049"/>
                    <a:gd name="connsiteY9" fmla="*/ 3913 h 10000"/>
                    <a:gd name="connsiteX10" fmla="*/ 4303 w 10049"/>
                    <a:gd name="connsiteY10" fmla="*/ 3152 h 10000"/>
                    <a:gd name="connsiteX11" fmla="*/ 3143 w 10049"/>
                    <a:gd name="connsiteY11" fmla="*/ 2826 h 10000"/>
                    <a:gd name="connsiteX12" fmla="*/ 2038 w 10049"/>
                    <a:gd name="connsiteY12" fmla="*/ 2174 h 10000"/>
                    <a:gd name="connsiteX13" fmla="*/ 1016 w 10049"/>
                    <a:gd name="connsiteY13" fmla="*/ 1250 h 10000"/>
                    <a:gd name="connsiteX14" fmla="*/ 19 w 10049"/>
                    <a:gd name="connsiteY14" fmla="*/ 398 h 10000"/>
                    <a:gd name="connsiteX15" fmla="*/ 25 w 10049"/>
                    <a:gd name="connsiteY15" fmla="*/ 9441 h 10000"/>
                    <a:gd name="connsiteX16" fmla="*/ 298 w 10049"/>
                    <a:gd name="connsiteY16" fmla="*/ 10000 h 10000"/>
                    <a:gd name="connsiteX17" fmla="*/ 9773 w 10049"/>
                    <a:gd name="connsiteY17" fmla="*/ 10000 h 10000"/>
                    <a:gd name="connsiteX18" fmla="*/ 10049 w 10049"/>
                    <a:gd name="connsiteY18" fmla="*/ 9457 h 10000"/>
                    <a:gd name="connsiteX19" fmla="*/ 10049 w 10049"/>
                    <a:gd name="connsiteY19" fmla="*/ 0 h 10000"/>
                    <a:gd name="connsiteX0" fmla="*/ 10054 w 10054"/>
                    <a:gd name="connsiteY0" fmla="*/ 0 h 10000"/>
                    <a:gd name="connsiteX1" fmla="*/ 9142 w 10054"/>
                    <a:gd name="connsiteY1" fmla="*/ 1250 h 10000"/>
                    <a:gd name="connsiteX2" fmla="*/ 8120 w 10054"/>
                    <a:gd name="connsiteY2" fmla="*/ 2174 h 10000"/>
                    <a:gd name="connsiteX3" fmla="*/ 6988 w 10054"/>
                    <a:gd name="connsiteY3" fmla="*/ 2826 h 10000"/>
                    <a:gd name="connsiteX4" fmla="*/ 5800 w 10054"/>
                    <a:gd name="connsiteY4" fmla="*/ 3152 h 10000"/>
                    <a:gd name="connsiteX5" fmla="*/ 5689 w 10054"/>
                    <a:gd name="connsiteY5" fmla="*/ 3913 h 10000"/>
                    <a:gd name="connsiteX6" fmla="*/ 5441 w 10054"/>
                    <a:gd name="connsiteY6" fmla="*/ 4457 h 10000"/>
                    <a:gd name="connsiteX7" fmla="*/ 5054 w 10054"/>
                    <a:gd name="connsiteY7" fmla="*/ 4620 h 10000"/>
                    <a:gd name="connsiteX8" fmla="*/ 4695 w 10054"/>
                    <a:gd name="connsiteY8" fmla="*/ 4457 h 10000"/>
                    <a:gd name="connsiteX9" fmla="*/ 4446 w 10054"/>
                    <a:gd name="connsiteY9" fmla="*/ 3913 h 10000"/>
                    <a:gd name="connsiteX10" fmla="*/ 4308 w 10054"/>
                    <a:gd name="connsiteY10" fmla="*/ 3152 h 10000"/>
                    <a:gd name="connsiteX11" fmla="*/ 3148 w 10054"/>
                    <a:gd name="connsiteY11" fmla="*/ 2826 h 10000"/>
                    <a:gd name="connsiteX12" fmla="*/ 2043 w 10054"/>
                    <a:gd name="connsiteY12" fmla="*/ 2174 h 10000"/>
                    <a:gd name="connsiteX13" fmla="*/ 1021 w 10054"/>
                    <a:gd name="connsiteY13" fmla="*/ 1250 h 10000"/>
                    <a:gd name="connsiteX14" fmla="*/ 24 w 10054"/>
                    <a:gd name="connsiteY14" fmla="*/ 398 h 10000"/>
                    <a:gd name="connsiteX15" fmla="*/ 30 w 10054"/>
                    <a:gd name="connsiteY15" fmla="*/ 9441 h 10000"/>
                    <a:gd name="connsiteX16" fmla="*/ 303 w 10054"/>
                    <a:gd name="connsiteY16" fmla="*/ 10000 h 10000"/>
                    <a:gd name="connsiteX17" fmla="*/ 9778 w 10054"/>
                    <a:gd name="connsiteY17" fmla="*/ 10000 h 10000"/>
                    <a:gd name="connsiteX18" fmla="*/ 10054 w 10054"/>
                    <a:gd name="connsiteY18" fmla="*/ 9457 h 10000"/>
                    <a:gd name="connsiteX19" fmla="*/ 10054 w 10054"/>
                    <a:gd name="connsiteY19" fmla="*/ 0 h 10000"/>
                    <a:gd name="connsiteX0" fmla="*/ 10046 w 10046"/>
                    <a:gd name="connsiteY0" fmla="*/ 0 h 10000"/>
                    <a:gd name="connsiteX1" fmla="*/ 9134 w 10046"/>
                    <a:gd name="connsiteY1" fmla="*/ 1250 h 10000"/>
                    <a:gd name="connsiteX2" fmla="*/ 8112 w 10046"/>
                    <a:gd name="connsiteY2" fmla="*/ 2174 h 10000"/>
                    <a:gd name="connsiteX3" fmla="*/ 6980 w 10046"/>
                    <a:gd name="connsiteY3" fmla="*/ 2826 h 10000"/>
                    <a:gd name="connsiteX4" fmla="*/ 5792 w 10046"/>
                    <a:gd name="connsiteY4" fmla="*/ 3152 h 10000"/>
                    <a:gd name="connsiteX5" fmla="*/ 5681 w 10046"/>
                    <a:gd name="connsiteY5" fmla="*/ 3913 h 10000"/>
                    <a:gd name="connsiteX6" fmla="*/ 5433 w 10046"/>
                    <a:gd name="connsiteY6" fmla="*/ 4457 h 10000"/>
                    <a:gd name="connsiteX7" fmla="*/ 5046 w 10046"/>
                    <a:gd name="connsiteY7" fmla="*/ 4620 h 10000"/>
                    <a:gd name="connsiteX8" fmla="*/ 4687 w 10046"/>
                    <a:gd name="connsiteY8" fmla="*/ 4457 h 10000"/>
                    <a:gd name="connsiteX9" fmla="*/ 4438 w 10046"/>
                    <a:gd name="connsiteY9" fmla="*/ 3913 h 10000"/>
                    <a:gd name="connsiteX10" fmla="*/ 4300 w 10046"/>
                    <a:gd name="connsiteY10" fmla="*/ 3152 h 10000"/>
                    <a:gd name="connsiteX11" fmla="*/ 3140 w 10046"/>
                    <a:gd name="connsiteY11" fmla="*/ 2826 h 10000"/>
                    <a:gd name="connsiteX12" fmla="*/ 2035 w 10046"/>
                    <a:gd name="connsiteY12" fmla="*/ 2174 h 10000"/>
                    <a:gd name="connsiteX13" fmla="*/ 1013 w 10046"/>
                    <a:gd name="connsiteY13" fmla="*/ 1250 h 10000"/>
                    <a:gd name="connsiteX14" fmla="*/ 16 w 10046"/>
                    <a:gd name="connsiteY14" fmla="*/ 398 h 10000"/>
                    <a:gd name="connsiteX15" fmla="*/ 22 w 10046"/>
                    <a:gd name="connsiteY15" fmla="*/ 9441 h 10000"/>
                    <a:gd name="connsiteX16" fmla="*/ 295 w 10046"/>
                    <a:gd name="connsiteY16" fmla="*/ 10000 h 10000"/>
                    <a:gd name="connsiteX17" fmla="*/ 9770 w 10046"/>
                    <a:gd name="connsiteY17" fmla="*/ 10000 h 10000"/>
                    <a:gd name="connsiteX18" fmla="*/ 10046 w 10046"/>
                    <a:gd name="connsiteY18" fmla="*/ 9457 h 10000"/>
                    <a:gd name="connsiteX19" fmla="*/ 10046 w 10046"/>
                    <a:gd name="connsiteY19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2019 w 10030"/>
                    <a:gd name="connsiteY12" fmla="*/ 2174 h 10000"/>
                    <a:gd name="connsiteX13" fmla="*/ 997 w 10030"/>
                    <a:gd name="connsiteY13" fmla="*/ 1250 h 10000"/>
                    <a:gd name="connsiteX14" fmla="*/ 0 w 10030"/>
                    <a:gd name="connsiteY14" fmla="*/ 398 h 10000"/>
                    <a:gd name="connsiteX15" fmla="*/ 6 w 10030"/>
                    <a:gd name="connsiteY15" fmla="*/ 9441 h 10000"/>
                    <a:gd name="connsiteX16" fmla="*/ 279 w 10030"/>
                    <a:gd name="connsiteY16" fmla="*/ 10000 h 10000"/>
                    <a:gd name="connsiteX17" fmla="*/ 9754 w 10030"/>
                    <a:gd name="connsiteY17" fmla="*/ 10000 h 10000"/>
                    <a:gd name="connsiteX18" fmla="*/ 10030 w 10030"/>
                    <a:gd name="connsiteY18" fmla="*/ 9457 h 10000"/>
                    <a:gd name="connsiteX19" fmla="*/ 10030 w 10030"/>
                    <a:gd name="connsiteY19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2019 w 10030"/>
                    <a:gd name="connsiteY12" fmla="*/ 2174 h 10000"/>
                    <a:gd name="connsiteX13" fmla="*/ 997 w 10030"/>
                    <a:gd name="connsiteY13" fmla="*/ 1250 h 10000"/>
                    <a:gd name="connsiteX14" fmla="*/ 0 w 10030"/>
                    <a:gd name="connsiteY14" fmla="*/ 398 h 10000"/>
                    <a:gd name="connsiteX15" fmla="*/ 6 w 10030"/>
                    <a:gd name="connsiteY15" fmla="*/ 9441 h 10000"/>
                    <a:gd name="connsiteX16" fmla="*/ 279 w 10030"/>
                    <a:gd name="connsiteY16" fmla="*/ 10000 h 10000"/>
                    <a:gd name="connsiteX17" fmla="*/ 9754 w 10030"/>
                    <a:gd name="connsiteY17" fmla="*/ 10000 h 10000"/>
                    <a:gd name="connsiteX18" fmla="*/ 10030 w 10030"/>
                    <a:gd name="connsiteY18" fmla="*/ 9457 h 10000"/>
                    <a:gd name="connsiteX19" fmla="*/ 10030 w 10030"/>
                    <a:gd name="connsiteY19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2019 w 10030"/>
                    <a:gd name="connsiteY12" fmla="*/ 2174 h 10000"/>
                    <a:gd name="connsiteX13" fmla="*/ 997 w 10030"/>
                    <a:gd name="connsiteY13" fmla="*/ 1250 h 10000"/>
                    <a:gd name="connsiteX14" fmla="*/ 0 w 10030"/>
                    <a:gd name="connsiteY14" fmla="*/ 398 h 10000"/>
                    <a:gd name="connsiteX15" fmla="*/ 6 w 10030"/>
                    <a:gd name="connsiteY15" fmla="*/ 9441 h 10000"/>
                    <a:gd name="connsiteX16" fmla="*/ 279 w 10030"/>
                    <a:gd name="connsiteY16" fmla="*/ 10000 h 10000"/>
                    <a:gd name="connsiteX17" fmla="*/ 9754 w 10030"/>
                    <a:gd name="connsiteY17" fmla="*/ 10000 h 10000"/>
                    <a:gd name="connsiteX18" fmla="*/ 10030 w 10030"/>
                    <a:gd name="connsiteY18" fmla="*/ 9457 h 10000"/>
                    <a:gd name="connsiteX19" fmla="*/ 10030 w 10030"/>
                    <a:gd name="connsiteY19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2019 w 10030"/>
                    <a:gd name="connsiteY12" fmla="*/ 2174 h 10000"/>
                    <a:gd name="connsiteX13" fmla="*/ 997 w 10030"/>
                    <a:gd name="connsiteY13" fmla="*/ 1250 h 10000"/>
                    <a:gd name="connsiteX14" fmla="*/ 0 w 10030"/>
                    <a:gd name="connsiteY14" fmla="*/ 398 h 10000"/>
                    <a:gd name="connsiteX15" fmla="*/ 6 w 10030"/>
                    <a:gd name="connsiteY15" fmla="*/ 9441 h 10000"/>
                    <a:gd name="connsiteX16" fmla="*/ 279 w 10030"/>
                    <a:gd name="connsiteY16" fmla="*/ 10000 h 10000"/>
                    <a:gd name="connsiteX17" fmla="*/ 9754 w 10030"/>
                    <a:gd name="connsiteY17" fmla="*/ 10000 h 10000"/>
                    <a:gd name="connsiteX18" fmla="*/ 10030 w 10030"/>
                    <a:gd name="connsiteY18" fmla="*/ 9457 h 10000"/>
                    <a:gd name="connsiteX19" fmla="*/ 10030 w 10030"/>
                    <a:gd name="connsiteY19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2019 w 10030"/>
                    <a:gd name="connsiteY12" fmla="*/ 2174 h 10000"/>
                    <a:gd name="connsiteX13" fmla="*/ 997 w 10030"/>
                    <a:gd name="connsiteY13" fmla="*/ 1250 h 10000"/>
                    <a:gd name="connsiteX14" fmla="*/ 0 w 10030"/>
                    <a:gd name="connsiteY14" fmla="*/ 398 h 10000"/>
                    <a:gd name="connsiteX15" fmla="*/ 6 w 10030"/>
                    <a:gd name="connsiteY15" fmla="*/ 9441 h 10000"/>
                    <a:gd name="connsiteX16" fmla="*/ 279 w 10030"/>
                    <a:gd name="connsiteY16" fmla="*/ 10000 h 10000"/>
                    <a:gd name="connsiteX17" fmla="*/ 9754 w 10030"/>
                    <a:gd name="connsiteY17" fmla="*/ 10000 h 10000"/>
                    <a:gd name="connsiteX18" fmla="*/ 10030 w 10030"/>
                    <a:gd name="connsiteY18" fmla="*/ 9457 h 10000"/>
                    <a:gd name="connsiteX19" fmla="*/ 10030 w 10030"/>
                    <a:gd name="connsiteY19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2019 w 10030"/>
                    <a:gd name="connsiteY12" fmla="*/ 2174 h 10000"/>
                    <a:gd name="connsiteX13" fmla="*/ 997 w 10030"/>
                    <a:gd name="connsiteY13" fmla="*/ 1250 h 10000"/>
                    <a:gd name="connsiteX14" fmla="*/ 0 w 10030"/>
                    <a:gd name="connsiteY14" fmla="*/ 398 h 10000"/>
                    <a:gd name="connsiteX15" fmla="*/ 6 w 10030"/>
                    <a:gd name="connsiteY15" fmla="*/ 9441 h 10000"/>
                    <a:gd name="connsiteX16" fmla="*/ 279 w 10030"/>
                    <a:gd name="connsiteY16" fmla="*/ 10000 h 10000"/>
                    <a:gd name="connsiteX17" fmla="*/ 9754 w 10030"/>
                    <a:gd name="connsiteY17" fmla="*/ 10000 h 10000"/>
                    <a:gd name="connsiteX18" fmla="*/ 10030 w 10030"/>
                    <a:gd name="connsiteY18" fmla="*/ 9457 h 10000"/>
                    <a:gd name="connsiteX19" fmla="*/ 10030 w 10030"/>
                    <a:gd name="connsiteY19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2019 w 10030"/>
                    <a:gd name="connsiteY12" fmla="*/ 2174 h 10000"/>
                    <a:gd name="connsiteX13" fmla="*/ 0 w 10030"/>
                    <a:gd name="connsiteY13" fmla="*/ 398 h 10000"/>
                    <a:gd name="connsiteX14" fmla="*/ 6 w 10030"/>
                    <a:gd name="connsiteY14" fmla="*/ 9441 h 10000"/>
                    <a:gd name="connsiteX15" fmla="*/ 279 w 10030"/>
                    <a:gd name="connsiteY15" fmla="*/ 10000 h 10000"/>
                    <a:gd name="connsiteX16" fmla="*/ 9754 w 10030"/>
                    <a:gd name="connsiteY16" fmla="*/ 10000 h 10000"/>
                    <a:gd name="connsiteX17" fmla="*/ 10030 w 10030"/>
                    <a:gd name="connsiteY17" fmla="*/ 9457 h 10000"/>
                    <a:gd name="connsiteX18" fmla="*/ 10030 w 10030"/>
                    <a:gd name="connsiteY18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3124 w 10030"/>
                    <a:gd name="connsiteY11" fmla="*/ 2826 h 10000"/>
                    <a:gd name="connsiteX12" fmla="*/ 0 w 10030"/>
                    <a:gd name="connsiteY12" fmla="*/ 398 h 10000"/>
                    <a:gd name="connsiteX13" fmla="*/ 6 w 10030"/>
                    <a:gd name="connsiteY13" fmla="*/ 9441 h 10000"/>
                    <a:gd name="connsiteX14" fmla="*/ 279 w 10030"/>
                    <a:gd name="connsiteY14" fmla="*/ 10000 h 10000"/>
                    <a:gd name="connsiteX15" fmla="*/ 9754 w 10030"/>
                    <a:gd name="connsiteY15" fmla="*/ 10000 h 10000"/>
                    <a:gd name="connsiteX16" fmla="*/ 10030 w 10030"/>
                    <a:gd name="connsiteY16" fmla="*/ 9457 h 10000"/>
                    <a:gd name="connsiteX17" fmla="*/ 10030 w 10030"/>
                    <a:gd name="connsiteY17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0 w 10030"/>
                    <a:gd name="connsiteY11" fmla="*/ 398 h 10000"/>
                    <a:gd name="connsiteX12" fmla="*/ 6 w 10030"/>
                    <a:gd name="connsiteY12" fmla="*/ 9441 h 10000"/>
                    <a:gd name="connsiteX13" fmla="*/ 279 w 10030"/>
                    <a:gd name="connsiteY13" fmla="*/ 10000 h 10000"/>
                    <a:gd name="connsiteX14" fmla="*/ 9754 w 10030"/>
                    <a:gd name="connsiteY14" fmla="*/ 10000 h 10000"/>
                    <a:gd name="connsiteX15" fmla="*/ 10030 w 10030"/>
                    <a:gd name="connsiteY15" fmla="*/ 9457 h 10000"/>
                    <a:gd name="connsiteX16" fmla="*/ 10030 w 10030"/>
                    <a:gd name="connsiteY16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0 w 10030"/>
                    <a:gd name="connsiteY11" fmla="*/ 398 h 10000"/>
                    <a:gd name="connsiteX12" fmla="*/ 6 w 10030"/>
                    <a:gd name="connsiteY12" fmla="*/ 9441 h 10000"/>
                    <a:gd name="connsiteX13" fmla="*/ 279 w 10030"/>
                    <a:gd name="connsiteY13" fmla="*/ 10000 h 10000"/>
                    <a:gd name="connsiteX14" fmla="*/ 9754 w 10030"/>
                    <a:gd name="connsiteY14" fmla="*/ 10000 h 10000"/>
                    <a:gd name="connsiteX15" fmla="*/ 10030 w 10030"/>
                    <a:gd name="connsiteY15" fmla="*/ 9457 h 10000"/>
                    <a:gd name="connsiteX16" fmla="*/ 10030 w 10030"/>
                    <a:gd name="connsiteY16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6964 w 10030"/>
                    <a:gd name="connsiteY3" fmla="*/ 2826 h 10000"/>
                    <a:gd name="connsiteX4" fmla="*/ 5776 w 10030"/>
                    <a:gd name="connsiteY4" fmla="*/ 3152 h 10000"/>
                    <a:gd name="connsiteX5" fmla="*/ 5665 w 10030"/>
                    <a:gd name="connsiteY5" fmla="*/ 3913 h 10000"/>
                    <a:gd name="connsiteX6" fmla="*/ 5417 w 10030"/>
                    <a:gd name="connsiteY6" fmla="*/ 4457 h 10000"/>
                    <a:gd name="connsiteX7" fmla="*/ 5030 w 10030"/>
                    <a:gd name="connsiteY7" fmla="*/ 4620 h 10000"/>
                    <a:gd name="connsiteX8" fmla="*/ 4671 w 10030"/>
                    <a:gd name="connsiteY8" fmla="*/ 4457 h 10000"/>
                    <a:gd name="connsiteX9" fmla="*/ 4422 w 10030"/>
                    <a:gd name="connsiteY9" fmla="*/ 3913 h 10000"/>
                    <a:gd name="connsiteX10" fmla="*/ 4284 w 10030"/>
                    <a:gd name="connsiteY10" fmla="*/ 3152 h 10000"/>
                    <a:gd name="connsiteX11" fmla="*/ 0 w 10030"/>
                    <a:gd name="connsiteY11" fmla="*/ 398 h 10000"/>
                    <a:gd name="connsiteX12" fmla="*/ 6 w 10030"/>
                    <a:gd name="connsiteY12" fmla="*/ 9441 h 10000"/>
                    <a:gd name="connsiteX13" fmla="*/ 279 w 10030"/>
                    <a:gd name="connsiteY13" fmla="*/ 10000 h 10000"/>
                    <a:gd name="connsiteX14" fmla="*/ 9754 w 10030"/>
                    <a:gd name="connsiteY14" fmla="*/ 10000 h 10000"/>
                    <a:gd name="connsiteX15" fmla="*/ 10030 w 10030"/>
                    <a:gd name="connsiteY15" fmla="*/ 9457 h 10000"/>
                    <a:gd name="connsiteX16" fmla="*/ 10030 w 10030"/>
                    <a:gd name="connsiteY16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8096 w 10030"/>
                    <a:gd name="connsiteY2" fmla="*/ 2174 h 10000"/>
                    <a:gd name="connsiteX3" fmla="*/ 5776 w 10030"/>
                    <a:gd name="connsiteY3" fmla="*/ 3152 h 10000"/>
                    <a:gd name="connsiteX4" fmla="*/ 5665 w 10030"/>
                    <a:gd name="connsiteY4" fmla="*/ 3913 h 10000"/>
                    <a:gd name="connsiteX5" fmla="*/ 5417 w 10030"/>
                    <a:gd name="connsiteY5" fmla="*/ 4457 h 10000"/>
                    <a:gd name="connsiteX6" fmla="*/ 5030 w 10030"/>
                    <a:gd name="connsiteY6" fmla="*/ 4620 h 10000"/>
                    <a:gd name="connsiteX7" fmla="*/ 4671 w 10030"/>
                    <a:gd name="connsiteY7" fmla="*/ 4457 h 10000"/>
                    <a:gd name="connsiteX8" fmla="*/ 4422 w 10030"/>
                    <a:gd name="connsiteY8" fmla="*/ 3913 h 10000"/>
                    <a:gd name="connsiteX9" fmla="*/ 4284 w 10030"/>
                    <a:gd name="connsiteY9" fmla="*/ 3152 h 10000"/>
                    <a:gd name="connsiteX10" fmla="*/ 0 w 10030"/>
                    <a:gd name="connsiteY10" fmla="*/ 398 h 10000"/>
                    <a:gd name="connsiteX11" fmla="*/ 6 w 10030"/>
                    <a:gd name="connsiteY11" fmla="*/ 9441 h 10000"/>
                    <a:gd name="connsiteX12" fmla="*/ 279 w 10030"/>
                    <a:gd name="connsiteY12" fmla="*/ 10000 h 10000"/>
                    <a:gd name="connsiteX13" fmla="*/ 9754 w 10030"/>
                    <a:gd name="connsiteY13" fmla="*/ 10000 h 10000"/>
                    <a:gd name="connsiteX14" fmla="*/ 10030 w 10030"/>
                    <a:gd name="connsiteY14" fmla="*/ 9457 h 10000"/>
                    <a:gd name="connsiteX15" fmla="*/ 10030 w 10030"/>
                    <a:gd name="connsiteY15" fmla="*/ 0 h 10000"/>
                    <a:gd name="connsiteX0" fmla="*/ 10030 w 10030"/>
                    <a:gd name="connsiteY0" fmla="*/ 0 h 10000"/>
                    <a:gd name="connsiteX1" fmla="*/ 9118 w 10030"/>
                    <a:gd name="connsiteY1" fmla="*/ 1250 h 10000"/>
                    <a:gd name="connsiteX2" fmla="*/ 5776 w 10030"/>
                    <a:gd name="connsiteY2" fmla="*/ 3152 h 10000"/>
                    <a:gd name="connsiteX3" fmla="*/ 5665 w 10030"/>
                    <a:gd name="connsiteY3" fmla="*/ 3913 h 10000"/>
                    <a:gd name="connsiteX4" fmla="*/ 5417 w 10030"/>
                    <a:gd name="connsiteY4" fmla="*/ 4457 h 10000"/>
                    <a:gd name="connsiteX5" fmla="*/ 5030 w 10030"/>
                    <a:gd name="connsiteY5" fmla="*/ 4620 h 10000"/>
                    <a:gd name="connsiteX6" fmla="*/ 4671 w 10030"/>
                    <a:gd name="connsiteY6" fmla="*/ 4457 h 10000"/>
                    <a:gd name="connsiteX7" fmla="*/ 4422 w 10030"/>
                    <a:gd name="connsiteY7" fmla="*/ 3913 h 10000"/>
                    <a:gd name="connsiteX8" fmla="*/ 4284 w 10030"/>
                    <a:gd name="connsiteY8" fmla="*/ 3152 h 10000"/>
                    <a:gd name="connsiteX9" fmla="*/ 0 w 10030"/>
                    <a:gd name="connsiteY9" fmla="*/ 398 h 10000"/>
                    <a:gd name="connsiteX10" fmla="*/ 6 w 10030"/>
                    <a:gd name="connsiteY10" fmla="*/ 9441 h 10000"/>
                    <a:gd name="connsiteX11" fmla="*/ 279 w 10030"/>
                    <a:gd name="connsiteY11" fmla="*/ 10000 h 10000"/>
                    <a:gd name="connsiteX12" fmla="*/ 9754 w 10030"/>
                    <a:gd name="connsiteY12" fmla="*/ 10000 h 10000"/>
                    <a:gd name="connsiteX13" fmla="*/ 10030 w 10030"/>
                    <a:gd name="connsiteY13" fmla="*/ 9457 h 10000"/>
                    <a:gd name="connsiteX14" fmla="*/ 10030 w 10030"/>
                    <a:gd name="connsiteY14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671 w 10030"/>
                    <a:gd name="connsiteY5" fmla="*/ 4457 h 10000"/>
                    <a:gd name="connsiteX6" fmla="*/ 4422 w 10030"/>
                    <a:gd name="connsiteY6" fmla="*/ 3913 h 10000"/>
                    <a:gd name="connsiteX7" fmla="*/ 4284 w 10030"/>
                    <a:gd name="connsiteY7" fmla="*/ 3152 h 10000"/>
                    <a:gd name="connsiteX8" fmla="*/ 0 w 10030"/>
                    <a:gd name="connsiteY8" fmla="*/ 398 h 10000"/>
                    <a:gd name="connsiteX9" fmla="*/ 6 w 10030"/>
                    <a:gd name="connsiteY9" fmla="*/ 9441 h 10000"/>
                    <a:gd name="connsiteX10" fmla="*/ 279 w 10030"/>
                    <a:gd name="connsiteY10" fmla="*/ 10000 h 10000"/>
                    <a:gd name="connsiteX11" fmla="*/ 9754 w 10030"/>
                    <a:gd name="connsiteY11" fmla="*/ 10000 h 10000"/>
                    <a:gd name="connsiteX12" fmla="*/ 10030 w 10030"/>
                    <a:gd name="connsiteY12" fmla="*/ 9457 h 10000"/>
                    <a:gd name="connsiteX13" fmla="*/ 10030 w 10030"/>
                    <a:gd name="connsiteY13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671 w 10030"/>
                    <a:gd name="connsiteY5" fmla="*/ 4457 h 10000"/>
                    <a:gd name="connsiteX6" fmla="*/ 4422 w 10030"/>
                    <a:gd name="connsiteY6" fmla="*/ 3913 h 10000"/>
                    <a:gd name="connsiteX7" fmla="*/ 4284 w 10030"/>
                    <a:gd name="connsiteY7" fmla="*/ 3152 h 10000"/>
                    <a:gd name="connsiteX8" fmla="*/ 0 w 10030"/>
                    <a:gd name="connsiteY8" fmla="*/ 398 h 10000"/>
                    <a:gd name="connsiteX9" fmla="*/ 6 w 10030"/>
                    <a:gd name="connsiteY9" fmla="*/ 9441 h 10000"/>
                    <a:gd name="connsiteX10" fmla="*/ 279 w 10030"/>
                    <a:gd name="connsiteY10" fmla="*/ 10000 h 10000"/>
                    <a:gd name="connsiteX11" fmla="*/ 9754 w 10030"/>
                    <a:gd name="connsiteY11" fmla="*/ 10000 h 10000"/>
                    <a:gd name="connsiteX12" fmla="*/ 10030 w 10030"/>
                    <a:gd name="connsiteY12" fmla="*/ 9457 h 10000"/>
                    <a:gd name="connsiteX13" fmla="*/ 10030 w 10030"/>
                    <a:gd name="connsiteY13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671 w 10030"/>
                    <a:gd name="connsiteY5" fmla="*/ 4457 h 10000"/>
                    <a:gd name="connsiteX6" fmla="*/ 4422 w 10030"/>
                    <a:gd name="connsiteY6" fmla="*/ 3913 h 10000"/>
                    <a:gd name="connsiteX7" fmla="*/ 4284 w 10030"/>
                    <a:gd name="connsiteY7" fmla="*/ 3152 h 10000"/>
                    <a:gd name="connsiteX8" fmla="*/ 0 w 10030"/>
                    <a:gd name="connsiteY8" fmla="*/ 398 h 10000"/>
                    <a:gd name="connsiteX9" fmla="*/ 6 w 10030"/>
                    <a:gd name="connsiteY9" fmla="*/ 9441 h 10000"/>
                    <a:gd name="connsiteX10" fmla="*/ 279 w 10030"/>
                    <a:gd name="connsiteY10" fmla="*/ 10000 h 10000"/>
                    <a:gd name="connsiteX11" fmla="*/ 9754 w 10030"/>
                    <a:gd name="connsiteY11" fmla="*/ 10000 h 10000"/>
                    <a:gd name="connsiteX12" fmla="*/ 10030 w 10030"/>
                    <a:gd name="connsiteY12" fmla="*/ 9457 h 10000"/>
                    <a:gd name="connsiteX13" fmla="*/ 10030 w 10030"/>
                    <a:gd name="connsiteY13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671 w 10030"/>
                    <a:gd name="connsiteY5" fmla="*/ 4457 h 10000"/>
                    <a:gd name="connsiteX6" fmla="*/ 4422 w 10030"/>
                    <a:gd name="connsiteY6" fmla="*/ 3913 h 10000"/>
                    <a:gd name="connsiteX7" fmla="*/ 4284 w 10030"/>
                    <a:gd name="connsiteY7" fmla="*/ 3152 h 10000"/>
                    <a:gd name="connsiteX8" fmla="*/ 0 w 10030"/>
                    <a:gd name="connsiteY8" fmla="*/ 398 h 10000"/>
                    <a:gd name="connsiteX9" fmla="*/ 6 w 10030"/>
                    <a:gd name="connsiteY9" fmla="*/ 9441 h 10000"/>
                    <a:gd name="connsiteX10" fmla="*/ 279 w 10030"/>
                    <a:gd name="connsiteY10" fmla="*/ 10000 h 10000"/>
                    <a:gd name="connsiteX11" fmla="*/ 9754 w 10030"/>
                    <a:gd name="connsiteY11" fmla="*/ 10000 h 10000"/>
                    <a:gd name="connsiteX12" fmla="*/ 10030 w 10030"/>
                    <a:gd name="connsiteY12" fmla="*/ 9457 h 10000"/>
                    <a:gd name="connsiteX13" fmla="*/ 10030 w 10030"/>
                    <a:gd name="connsiteY13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671 w 10030"/>
                    <a:gd name="connsiteY5" fmla="*/ 4457 h 10000"/>
                    <a:gd name="connsiteX6" fmla="*/ 4422 w 10030"/>
                    <a:gd name="connsiteY6" fmla="*/ 3913 h 10000"/>
                    <a:gd name="connsiteX7" fmla="*/ 4284 w 10030"/>
                    <a:gd name="connsiteY7" fmla="*/ 3152 h 10000"/>
                    <a:gd name="connsiteX8" fmla="*/ 0 w 10030"/>
                    <a:gd name="connsiteY8" fmla="*/ 398 h 10000"/>
                    <a:gd name="connsiteX9" fmla="*/ 6 w 10030"/>
                    <a:gd name="connsiteY9" fmla="*/ 9441 h 10000"/>
                    <a:gd name="connsiteX10" fmla="*/ 279 w 10030"/>
                    <a:gd name="connsiteY10" fmla="*/ 10000 h 10000"/>
                    <a:gd name="connsiteX11" fmla="*/ 9754 w 10030"/>
                    <a:gd name="connsiteY11" fmla="*/ 10000 h 10000"/>
                    <a:gd name="connsiteX12" fmla="*/ 10030 w 10030"/>
                    <a:gd name="connsiteY12" fmla="*/ 9457 h 10000"/>
                    <a:gd name="connsiteX13" fmla="*/ 10030 w 10030"/>
                    <a:gd name="connsiteY13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671 w 10030"/>
                    <a:gd name="connsiteY5" fmla="*/ 4457 h 10000"/>
                    <a:gd name="connsiteX6" fmla="*/ 4422 w 10030"/>
                    <a:gd name="connsiteY6" fmla="*/ 3913 h 10000"/>
                    <a:gd name="connsiteX7" fmla="*/ 4284 w 10030"/>
                    <a:gd name="connsiteY7" fmla="*/ 3152 h 10000"/>
                    <a:gd name="connsiteX8" fmla="*/ 0 w 10030"/>
                    <a:gd name="connsiteY8" fmla="*/ 398 h 10000"/>
                    <a:gd name="connsiteX9" fmla="*/ 6 w 10030"/>
                    <a:gd name="connsiteY9" fmla="*/ 9441 h 10000"/>
                    <a:gd name="connsiteX10" fmla="*/ 279 w 10030"/>
                    <a:gd name="connsiteY10" fmla="*/ 10000 h 10000"/>
                    <a:gd name="connsiteX11" fmla="*/ 9754 w 10030"/>
                    <a:gd name="connsiteY11" fmla="*/ 10000 h 10000"/>
                    <a:gd name="connsiteX12" fmla="*/ 10030 w 10030"/>
                    <a:gd name="connsiteY12" fmla="*/ 9457 h 10000"/>
                    <a:gd name="connsiteX13" fmla="*/ 10030 w 10030"/>
                    <a:gd name="connsiteY13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671 w 10030"/>
                    <a:gd name="connsiteY5" fmla="*/ 4457 h 10000"/>
                    <a:gd name="connsiteX6" fmla="*/ 4284 w 10030"/>
                    <a:gd name="connsiteY6" fmla="*/ 3152 h 10000"/>
                    <a:gd name="connsiteX7" fmla="*/ 0 w 10030"/>
                    <a:gd name="connsiteY7" fmla="*/ 398 h 10000"/>
                    <a:gd name="connsiteX8" fmla="*/ 6 w 10030"/>
                    <a:gd name="connsiteY8" fmla="*/ 9441 h 10000"/>
                    <a:gd name="connsiteX9" fmla="*/ 279 w 10030"/>
                    <a:gd name="connsiteY9" fmla="*/ 10000 h 10000"/>
                    <a:gd name="connsiteX10" fmla="*/ 9754 w 10030"/>
                    <a:gd name="connsiteY10" fmla="*/ 10000 h 10000"/>
                    <a:gd name="connsiteX11" fmla="*/ 10030 w 10030"/>
                    <a:gd name="connsiteY11" fmla="*/ 9457 h 10000"/>
                    <a:gd name="connsiteX12" fmla="*/ 10030 w 10030"/>
                    <a:gd name="connsiteY12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284 w 10030"/>
                    <a:gd name="connsiteY5" fmla="*/ 3152 h 10000"/>
                    <a:gd name="connsiteX6" fmla="*/ 0 w 10030"/>
                    <a:gd name="connsiteY6" fmla="*/ 398 h 10000"/>
                    <a:gd name="connsiteX7" fmla="*/ 6 w 10030"/>
                    <a:gd name="connsiteY7" fmla="*/ 9441 h 10000"/>
                    <a:gd name="connsiteX8" fmla="*/ 279 w 10030"/>
                    <a:gd name="connsiteY8" fmla="*/ 10000 h 10000"/>
                    <a:gd name="connsiteX9" fmla="*/ 9754 w 10030"/>
                    <a:gd name="connsiteY9" fmla="*/ 10000 h 10000"/>
                    <a:gd name="connsiteX10" fmla="*/ 10030 w 10030"/>
                    <a:gd name="connsiteY10" fmla="*/ 9457 h 10000"/>
                    <a:gd name="connsiteX11" fmla="*/ 10030 w 10030"/>
                    <a:gd name="connsiteY11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284 w 10030"/>
                    <a:gd name="connsiteY5" fmla="*/ 3152 h 10000"/>
                    <a:gd name="connsiteX6" fmla="*/ 0 w 10030"/>
                    <a:gd name="connsiteY6" fmla="*/ 398 h 10000"/>
                    <a:gd name="connsiteX7" fmla="*/ 6 w 10030"/>
                    <a:gd name="connsiteY7" fmla="*/ 9441 h 10000"/>
                    <a:gd name="connsiteX8" fmla="*/ 279 w 10030"/>
                    <a:gd name="connsiteY8" fmla="*/ 10000 h 10000"/>
                    <a:gd name="connsiteX9" fmla="*/ 9754 w 10030"/>
                    <a:gd name="connsiteY9" fmla="*/ 10000 h 10000"/>
                    <a:gd name="connsiteX10" fmla="*/ 10030 w 10030"/>
                    <a:gd name="connsiteY10" fmla="*/ 9457 h 10000"/>
                    <a:gd name="connsiteX11" fmla="*/ 10030 w 10030"/>
                    <a:gd name="connsiteY11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284 w 10030"/>
                    <a:gd name="connsiteY5" fmla="*/ 3152 h 10000"/>
                    <a:gd name="connsiteX6" fmla="*/ 0 w 10030"/>
                    <a:gd name="connsiteY6" fmla="*/ 398 h 10000"/>
                    <a:gd name="connsiteX7" fmla="*/ 6 w 10030"/>
                    <a:gd name="connsiteY7" fmla="*/ 9441 h 10000"/>
                    <a:gd name="connsiteX8" fmla="*/ 279 w 10030"/>
                    <a:gd name="connsiteY8" fmla="*/ 10000 h 10000"/>
                    <a:gd name="connsiteX9" fmla="*/ 9754 w 10030"/>
                    <a:gd name="connsiteY9" fmla="*/ 10000 h 10000"/>
                    <a:gd name="connsiteX10" fmla="*/ 10030 w 10030"/>
                    <a:gd name="connsiteY10" fmla="*/ 9457 h 10000"/>
                    <a:gd name="connsiteX11" fmla="*/ 10030 w 10030"/>
                    <a:gd name="connsiteY11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417 w 10030"/>
                    <a:gd name="connsiteY3" fmla="*/ 4457 h 10000"/>
                    <a:gd name="connsiteX4" fmla="*/ 5030 w 10030"/>
                    <a:gd name="connsiteY4" fmla="*/ 4620 h 10000"/>
                    <a:gd name="connsiteX5" fmla="*/ 4284 w 10030"/>
                    <a:gd name="connsiteY5" fmla="*/ 3152 h 10000"/>
                    <a:gd name="connsiteX6" fmla="*/ 0 w 10030"/>
                    <a:gd name="connsiteY6" fmla="*/ 398 h 10000"/>
                    <a:gd name="connsiteX7" fmla="*/ 6 w 10030"/>
                    <a:gd name="connsiteY7" fmla="*/ 9441 h 10000"/>
                    <a:gd name="connsiteX8" fmla="*/ 279 w 10030"/>
                    <a:gd name="connsiteY8" fmla="*/ 10000 h 10000"/>
                    <a:gd name="connsiteX9" fmla="*/ 9754 w 10030"/>
                    <a:gd name="connsiteY9" fmla="*/ 10000 h 10000"/>
                    <a:gd name="connsiteX10" fmla="*/ 10030 w 10030"/>
                    <a:gd name="connsiteY10" fmla="*/ 9457 h 10000"/>
                    <a:gd name="connsiteX11" fmla="*/ 10030 w 10030"/>
                    <a:gd name="connsiteY11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665 w 10030"/>
                    <a:gd name="connsiteY2" fmla="*/ 3913 h 10000"/>
                    <a:gd name="connsiteX3" fmla="*/ 5030 w 10030"/>
                    <a:gd name="connsiteY3" fmla="*/ 4620 h 10000"/>
                    <a:gd name="connsiteX4" fmla="*/ 4284 w 10030"/>
                    <a:gd name="connsiteY4" fmla="*/ 3152 h 10000"/>
                    <a:gd name="connsiteX5" fmla="*/ 0 w 10030"/>
                    <a:gd name="connsiteY5" fmla="*/ 398 h 10000"/>
                    <a:gd name="connsiteX6" fmla="*/ 6 w 10030"/>
                    <a:gd name="connsiteY6" fmla="*/ 9441 h 10000"/>
                    <a:gd name="connsiteX7" fmla="*/ 279 w 10030"/>
                    <a:gd name="connsiteY7" fmla="*/ 10000 h 10000"/>
                    <a:gd name="connsiteX8" fmla="*/ 9754 w 10030"/>
                    <a:gd name="connsiteY8" fmla="*/ 10000 h 10000"/>
                    <a:gd name="connsiteX9" fmla="*/ 10030 w 10030"/>
                    <a:gd name="connsiteY9" fmla="*/ 9457 h 10000"/>
                    <a:gd name="connsiteX10" fmla="*/ 10030 w 10030"/>
                    <a:gd name="connsiteY10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3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90 w 10030"/>
                    <a:gd name="connsiteY2" fmla="*/ 4620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77 w 10030"/>
                    <a:gd name="connsiteY2" fmla="*/ 4555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77 w 10030"/>
                    <a:gd name="connsiteY2" fmla="*/ 4555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77 w 10030"/>
                    <a:gd name="connsiteY2" fmla="*/ 4555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77 w 10030"/>
                    <a:gd name="connsiteY2" fmla="*/ 4555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77 w 10030"/>
                    <a:gd name="connsiteY2" fmla="*/ 4555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776 w 10030"/>
                    <a:gd name="connsiteY1" fmla="*/ 3152 h 10000"/>
                    <a:gd name="connsiteX2" fmla="*/ 5077 w 10030"/>
                    <a:gd name="connsiteY2" fmla="*/ 4555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829 w 10030"/>
                    <a:gd name="connsiteY1" fmla="*/ 3152 h 10000"/>
                    <a:gd name="connsiteX2" fmla="*/ 5077 w 10030"/>
                    <a:gd name="connsiteY2" fmla="*/ 4555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829 w 10030"/>
                    <a:gd name="connsiteY1" fmla="*/ 3152 h 10000"/>
                    <a:gd name="connsiteX2" fmla="*/ 5077 w 10030"/>
                    <a:gd name="connsiteY2" fmla="*/ 4555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  <a:gd name="connsiteX0" fmla="*/ 10030 w 10030"/>
                    <a:gd name="connsiteY0" fmla="*/ 0 h 10000"/>
                    <a:gd name="connsiteX1" fmla="*/ 5829 w 10030"/>
                    <a:gd name="connsiteY1" fmla="*/ 3152 h 10000"/>
                    <a:gd name="connsiteX2" fmla="*/ 5077 w 10030"/>
                    <a:gd name="connsiteY2" fmla="*/ 4555 h 10000"/>
                    <a:gd name="connsiteX3" fmla="*/ 4284 w 10030"/>
                    <a:gd name="connsiteY3" fmla="*/ 3152 h 10000"/>
                    <a:gd name="connsiteX4" fmla="*/ 0 w 10030"/>
                    <a:gd name="connsiteY4" fmla="*/ 398 h 10000"/>
                    <a:gd name="connsiteX5" fmla="*/ 6 w 10030"/>
                    <a:gd name="connsiteY5" fmla="*/ 9441 h 10000"/>
                    <a:gd name="connsiteX6" fmla="*/ 279 w 10030"/>
                    <a:gd name="connsiteY6" fmla="*/ 10000 h 10000"/>
                    <a:gd name="connsiteX7" fmla="*/ 9754 w 10030"/>
                    <a:gd name="connsiteY7" fmla="*/ 10000 h 10000"/>
                    <a:gd name="connsiteX8" fmla="*/ 10030 w 10030"/>
                    <a:gd name="connsiteY8" fmla="*/ 9457 h 10000"/>
                    <a:gd name="connsiteX9" fmla="*/ 10030 w 10030"/>
                    <a:gd name="connsiteY9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30" h="10000">
                      <a:moveTo>
                        <a:pt x="10030" y="0"/>
                      </a:moveTo>
                      <a:cubicBezTo>
                        <a:pt x="8807" y="1767"/>
                        <a:pt x="7739" y="2908"/>
                        <a:pt x="5829" y="3152"/>
                      </a:cubicBezTo>
                      <a:cubicBezTo>
                        <a:pt x="5834" y="4180"/>
                        <a:pt x="5369" y="4544"/>
                        <a:pt x="5077" y="4555"/>
                      </a:cubicBezTo>
                      <a:cubicBezTo>
                        <a:pt x="4709" y="4553"/>
                        <a:pt x="4306" y="4008"/>
                        <a:pt x="4284" y="3152"/>
                      </a:cubicBezTo>
                      <a:cubicBezTo>
                        <a:pt x="2505" y="2759"/>
                        <a:pt x="1511" y="1836"/>
                        <a:pt x="0" y="398"/>
                      </a:cubicBezTo>
                      <a:cubicBezTo>
                        <a:pt x="9" y="2214"/>
                        <a:pt x="-5" y="7245"/>
                        <a:pt x="6" y="9441"/>
                      </a:cubicBezTo>
                      <a:cubicBezTo>
                        <a:pt x="4" y="9813"/>
                        <a:pt x="37" y="9924"/>
                        <a:pt x="279" y="10000"/>
                      </a:cubicBezTo>
                      <a:lnTo>
                        <a:pt x="9754" y="10000"/>
                      </a:lnTo>
                      <a:cubicBezTo>
                        <a:pt x="10018" y="9972"/>
                        <a:pt x="10015" y="10041"/>
                        <a:pt x="10030" y="9457"/>
                      </a:cubicBezTo>
                      <a:lnTo>
                        <a:pt x="10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7735573" y="5588487"/>
                  <a:ext cx="791214" cy="361901"/>
                </a:xfrm>
                <a:custGeom>
                  <a:avLst/>
                  <a:gdLst>
                    <a:gd name="connsiteX0" fmla="*/ 2053086 w 5704935"/>
                    <a:gd name="connsiteY0" fmla="*/ 373814 h 2609439"/>
                    <a:gd name="connsiteX1" fmla="*/ 2053086 w 5704935"/>
                    <a:gd name="connsiteY1" fmla="*/ 811742 h 2609439"/>
                    <a:gd name="connsiteX2" fmla="*/ 3669101 w 5704935"/>
                    <a:gd name="connsiteY2" fmla="*/ 811742 h 2609439"/>
                    <a:gd name="connsiteX3" fmla="*/ 3669101 w 5704935"/>
                    <a:gd name="connsiteY3" fmla="*/ 373814 h 2609439"/>
                    <a:gd name="connsiteX4" fmla="*/ 1996544 w 5704935"/>
                    <a:gd name="connsiteY4" fmla="*/ 0 h 2609439"/>
                    <a:gd name="connsiteX5" fmla="*/ 3725643 w 5704935"/>
                    <a:gd name="connsiteY5" fmla="*/ 0 h 2609439"/>
                    <a:gd name="connsiteX6" fmla="*/ 4071667 w 5704935"/>
                    <a:gd name="connsiteY6" fmla="*/ 346024 h 2609439"/>
                    <a:gd name="connsiteX7" fmla="*/ 4066113 w 5704935"/>
                    <a:gd name="connsiteY7" fmla="*/ 811742 h 2609439"/>
                    <a:gd name="connsiteX8" fmla="*/ 5519258 w 5704935"/>
                    <a:gd name="connsiteY8" fmla="*/ 811742 h 2609439"/>
                    <a:gd name="connsiteX9" fmla="*/ 5704935 w 5704935"/>
                    <a:gd name="connsiteY9" fmla="*/ 997419 h 2609439"/>
                    <a:gd name="connsiteX10" fmla="*/ 5699184 w 5704935"/>
                    <a:gd name="connsiteY10" fmla="*/ 1558509 h 2609439"/>
                    <a:gd name="connsiteX11" fmla="*/ 2812212 w 5704935"/>
                    <a:gd name="connsiteY11" fmla="*/ 2605181 h 2609439"/>
                    <a:gd name="connsiteX12" fmla="*/ 0 w 5704935"/>
                    <a:gd name="connsiteY12" fmla="*/ 1535505 h 2609439"/>
                    <a:gd name="connsiteX13" fmla="*/ 5750 w 5704935"/>
                    <a:gd name="connsiteY13" fmla="*/ 997419 h 2609439"/>
                    <a:gd name="connsiteX14" fmla="*/ 191427 w 5704935"/>
                    <a:gd name="connsiteY14" fmla="*/ 811742 h 2609439"/>
                    <a:gd name="connsiteX15" fmla="*/ 1645094 w 5704935"/>
                    <a:gd name="connsiteY15" fmla="*/ 811742 h 2609439"/>
                    <a:gd name="connsiteX16" fmla="*/ 1650520 w 5704935"/>
                    <a:gd name="connsiteY16" fmla="*/ 346024 h 2609439"/>
                    <a:gd name="connsiteX17" fmla="*/ 1996544 w 5704935"/>
                    <a:gd name="connsiteY17" fmla="*/ 0 h 260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04935" h="2609439">
                      <a:moveTo>
                        <a:pt x="2053086" y="373814"/>
                      </a:moveTo>
                      <a:lnTo>
                        <a:pt x="2053086" y="811742"/>
                      </a:lnTo>
                      <a:lnTo>
                        <a:pt x="3669101" y="811742"/>
                      </a:lnTo>
                      <a:lnTo>
                        <a:pt x="3669101" y="373814"/>
                      </a:lnTo>
                      <a:close/>
                      <a:moveTo>
                        <a:pt x="1996544" y="0"/>
                      </a:moveTo>
                      <a:lnTo>
                        <a:pt x="3725643" y="0"/>
                      </a:lnTo>
                      <a:cubicBezTo>
                        <a:pt x="3916747" y="0"/>
                        <a:pt x="4071667" y="154920"/>
                        <a:pt x="4071667" y="346024"/>
                      </a:cubicBezTo>
                      <a:lnTo>
                        <a:pt x="4066113" y="811742"/>
                      </a:lnTo>
                      <a:lnTo>
                        <a:pt x="5519258" y="811742"/>
                      </a:lnTo>
                      <a:cubicBezTo>
                        <a:pt x="5621805" y="811742"/>
                        <a:pt x="5704935" y="894872"/>
                        <a:pt x="5704935" y="997419"/>
                      </a:cubicBezTo>
                      <a:lnTo>
                        <a:pt x="5699184" y="1558509"/>
                      </a:lnTo>
                      <a:cubicBezTo>
                        <a:pt x="5292785" y="1972160"/>
                        <a:pt x="4032369" y="2670358"/>
                        <a:pt x="2812212" y="2605181"/>
                      </a:cubicBezTo>
                      <a:cubicBezTo>
                        <a:pt x="1718576" y="2643519"/>
                        <a:pt x="606724" y="2058424"/>
                        <a:pt x="0" y="1535505"/>
                      </a:cubicBezTo>
                      <a:cubicBezTo>
                        <a:pt x="1917" y="1359977"/>
                        <a:pt x="3833" y="1172947"/>
                        <a:pt x="5750" y="997419"/>
                      </a:cubicBezTo>
                      <a:cubicBezTo>
                        <a:pt x="5750" y="894872"/>
                        <a:pt x="88880" y="811742"/>
                        <a:pt x="191427" y="811742"/>
                      </a:cubicBezTo>
                      <a:lnTo>
                        <a:pt x="1645094" y="811742"/>
                      </a:lnTo>
                      <a:lnTo>
                        <a:pt x="1650520" y="346024"/>
                      </a:lnTo>
                      <a:cubicBezTo>
                        <a:pt x="1650520" y="154920"/>
                        <a:pt x="1805440" y="0"/>
                        <a:pt x="1996544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B1D524-B22D-4D8E-8377-2B85742FF37A}"/>
              </a:ext>
            </a:extLst>
          </p:cNvPr>
          <p:cNvSpPr txBox="1"/>
          <p:nvPr/>
        </p:nvSpPr>
        <p:spPr>
          <a:xfrm rot="2312279">
            <a:off x="7915658" y="5695058"/>
            <a:ext cx="218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Educated Customers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CCEB85-07BC-4631-8947-195D08760DD1}"/>
              </a:ext>
            </a:extLst>
          </p:cNvPr>
          <p:cNvSpPr txBox="1"/>
          <p:nvPr/>
        </p:nvSpPr>
        <p:spPr>
          <a:xfrm rot="16200000">
            <a:off x="4664717" y="5302499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Driven Customers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71BED-B6A8-4914-B314-6333D624A1FA}"/>
              </a:ext>
            </a:extLst>
          </p:cNvPr>
          <p:cNvSpPr txBox="1"/>
          <p:nvPr/>
        </p:nvSpPr>
        <p:spPr>
          <a:xfrm rot="19196445">
            <a:off x="2171026" y="5381955"/>
            <a:ext cx="2726257" cy="38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Cheap Customers</a:t>
            </a:r>
          </a:p>
        </p:txBody>
      </p:sp>
    </p:spTree>
    <p:extLst>
      <p:ext uri="{BB962C8B-B14F-4D97-AF65-F5344CB8AC3E}">
        <p14:creationId xmlns:p14="http://schemas.microsoft.com/office/powerpoint/2010/main" val="136514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9F31DFA-6637-4020-9BC6-99E8D26A226C}"/>
              </a:ext>
            </a:extLst>
          </p:cNvPr>
          <p:cNvGrpSpPr/>
          <p:nvPr/>
        </p:nvGrpSpPr>
        <p:grpSpPr>
          <a:xfrm>
            <a:off x="1523999" y="-4877"/>
            <a:ext cx="9144002" cy="6857999"/>
            <a:chOff x="-1" y="0"/>
            <a:chExt cx="9144002" cy="6857999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02A1A5D-B6DA-4C7E-A092-13D484B3B0D3}"/>
                </a:ext>
              </a:extLst>
            </p:cNvPr>
            <p:cNvSpPr/>
            <p:nvPr/>
          </p:nvSpPr>
          <p:spPr>
            <a:xfrm flipH="1">
              <a:off x="-1" y="0"/>
              <a:ext cx="6453809" cy="6857999"/>
            </a:xfrm>
            <a:custGeom>
              <a:avLst/>
              <a:gdLst>
                <a:gd name="connsiteX0" fmla="*/ 4303648 w 7253819"/>
                <a:gd name="connsiteY0" fmla="*/ 0 h 6859588"/>
                <a:gd name="connsiteX1" fmla="*/ 4671338 w 7253819"/>
                <a:gd name="connsiteY1" fmla="*/ 0 h 6859588"/>
                <a:gd name="connsiteX2" fmla="*/ 7253819 w 7253819"/>
                <a:gd name="connsiteY2" fmla="*/ 1588 h 6859588"/>
                <a:gd name="connsiteX3" fmla="*/ 7253819 w 7253819"/>
                <a:gd name="connsiteY3" fmla="*/ 6859588 h 6859588"/>
                <a:gd name="connsiteX4" fmla="*/ 0 w 7253819"/>
                <a:gd name="connsiteY4" fmla="*/ 6859588 h 685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3819" h="6859588">
                  <a:moveTo>
                    <a:pt x="4303648" y="0"/>
                  </a:moveTo>
                  <a:lnTo>
                    <a:pt x="4671338" y="0"/>
                  </a:lnTo>
                  <a:lnTo>
                    <a:pt x="7253819" y="1588"/>
                  </a:lnTo>
                  <a:lnTo>
                    <a:pt x="7253819" y="6859588"/>
                  </a:lnTo>
                  <a:lnTo>
                    <a:pt x="0" y="6859588"/>
                  </a:lnTo>
                  <a:close/>
                </a:path>
              </a:pathLst>
            </a:custGeom>
            <a:solidFill>
              <a:srgbClr val="0958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IN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1F35B1-BA13-4E50-8CCD-B87698A10C34}"/>
                </a:ext>
              </a:extLst>
            </p:cNvPr>
            <p:cNvGrpSpPr/>
            <p:nvPr/>
          </p:nvGrpSpPr>
          <p:grpSpPr>
            <a:xfrm>
              <a:off x="143874" y="910427"/>
              <a:ext cx="9000127" cy="5037145"/>
              <a:chOff x="143874" y="910427"/>
              <a:chExt cx="9000127" cy="5037145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AA3DBEEA-3016-43EA-8930-BB2EE8EA0F33}"/>
                  </a:ext>
                </a:extLst>
              </p:cNvPr>
              <p:cNvGrpSpPr/>
              <p:nvPr/>
            </p:nvGrpSpPr>
            <p:grpSpPr>
              <a:xfrm flipH="1">
                <a:off x="143874" y="3704514"/>
                <a:ext cx="3678815" cy="1519157"/>
                <a:chOff x="7267114" y="1328738"/>
                <a:chExt cx="4905086" cy="2025542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8202F8D6-2C1A-4CFE-999F-9241297CAAF1}"/>
                    </a:ext>
                  </a:extLst>
                </p:cNvPr>
                <p:cNvGrpSpPr/>
                <p:nvPr/>
              </p:nvGrpSpPr>
              <p:grpSpPr>
                <a:xfrm>
                  <a:off x="7866743" y="1328738"/>
                  <a:ext cx="2133600" cy="309562"/>
                  <a:chOff x="7975600" y="1328738"/>
                  <a:chExt cx="2133600" cy="309562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80009754-E296-42CB-851D-95F4AA4EC261}"/>
                      </a:ext>
                    </a:extLst>
                  </p:cNvPr>
                  <p:cNvSpPr/>
                  <p:nvPr/>
                </p:nvSpPr>
                <p:spPr>
                  <a:xfrm>
                    <a:off x="7975600" y="1587500"/>
                    <a:ext cx="2133600" cy="50800"/>
                  </a:xfrm>
                  <a:prstGeom prst="rect">
                    <a:avLst/>
                  </a:prstGeom>
                  <a:solidFill>
                    <a:srgbClr val="1099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151" name="Right Triangle 150">
                    <a:extLst>
                      <a:ext uri="{FF2B5EF4-FFF2-40B4-BE49-F238E27FC236}">
                        <a16:creationId xmlns:a16="http://schemas.microsoft.com/office/drawing/2014/main" id="{158893B3-B0BC-4E89-8476-2E03F064B376}"/>
                      </a:ext>
                    </a:extLst>
                  </p:cNvPr>
                  <p:cNvSpPr/>
                  <p:nvPr/>
                </p:nvSpPr>
                <p:spPr>
                  <a:xfrm>
                    <a:off x="7975600" y="1328738"/>
                    <a:ext cx="201296" cy="201296"/>
                  </a:xfrm>
                  <a:prstGeom prst="rtTriangle">
                    <a:avLst/>
                  </a:prstGeom>
                  <a:solidFill>
                    <a:srgbClr val="1099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</p:grp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DAE4F987-3AAD-4DC2-85AF-CE097BBEFFDF}"/>
                    </a:ext>
                  </a:extLst>
                </p:cNvPr>
                <p:cNvSpPr txBox="1"/>
                <p:nvPr/>
              </p:nvSpPr>
              <p:spPr>
                <a:xfrm>
                  <a:off x="7267114" y="2328359"/>
                  <a:ext cx="4905086" cy="10259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4400" b="1" dirty="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Opportunity</a:t>
                  </a:r>
                  <a:r>
                    <a:rPr lang="en-US" sz="3600" b="1" dirty="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N" sz="4400" b="1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C2730EF-6F14-402C-AC72-66877314D944}"/>
                  </a:ext>
                </a:extLst>
              </p:cNvPr>
              <p:cNvGrpSpPr/>
              <p:nvPr/>
            </p:nvGrpSpPr>
            <p:grpSpPr>
              <a:xfrm>
                <a:off x="2116242" y="910427"/>
                <a:ext cx="7027759" cy="5037145"/>
                <a:chOff x="2116242" y="642308"/>
                <a:chExt cx="7027759" cy="503714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52BCA7C-F19C-43EE-8882-510BB95C5BB1}"/>
                    </a:ext>
                  </a:extLst>
                </p:cNvPr>
                <p:cNvGrpSpPr/>
                <p:nvPr/>
              </p:nvGrpSpPr>
              <p:grpSpPr>
                <a:xfrm>
                  <a:off x="3818867" y="3425925"/>
                  <a:ext cx="5325134" cy="2253528"/>
                  <a:chOff x="3818867" y="3425925"/>
                  <a:chExt cx="5325134" cy="2253528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48B20087-FC9F-4510-B7FD-B1914C0C68A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299189" y="3792346"/>
                    <a:ext cx="4844812" cy="1520687"/>
                    <a:chOff x="0" y="3913461"/>
                    <a:chExt cx="6459749" cy="2027583"/>
                  </a:xfrm>
                </p:grpSpPr>
                <p:sp>
                  <p:nvSpPr>
                    <p:cNvPr id="3" name="Rectangle 2">
                      <a:extLst>
                        <a:ext uri="{FF2B5EF4-FFF2-40B4-BE49-F238E27FC236}">
                          <a16:creationId xmlns:a16="http://schemas.microsoft.com/office/drawing/2014/main" id="{3FC865CA-1198-493E-9541-E6653783D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913461"/>
                      <a:ext cx="6459749" cy="2027583"/>
                    </a:xfrm>
                    <a:prstGeom prst="rect">
                      <a:avLst/>
                    </a:prstGeom>
                    <a:solidFill>
                      <a:schemeClr val="bg2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2AF2DE13-A3D7-4C80-BFB2-FC67BCEB7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607" y="4195313"/>
                      <a:ext cx="3882424" cy="1551084"/>
                      <a:chOff x="360907" y="914476"/>
                      <a:chExt cx="3882424" cy="1551084"/>
                    </a:xfrm>
                  </p:grpSpPr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95133B47-8BC2-4B87-9FAF-05B25180F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30312" y="914476"/>
                        <a:ext cx="2813019" cy="4514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defTabSz="685800">
                          <a:defRPr/>
                        </a:pPr>
                        <a:r>
                          <a:rPr lang="en-US" sz="1600" b="1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Promotional Offers</a:t>
                        </a:r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872FDD8F-6BEC-4B82-A69F-79C93F2E30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907" y="1193417"/>
                        <a:ext cx="3882424" cy="1272143"/>
                      </a:xfrm>
                      <a:prstGeom prst="rect">
                        <a:avLst/>
                      </a:prstGeom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marL="128588" indent="-128588" defTabSz="685800">
                          <a:buFont typeface="Wingdings" panose="05000000000000000000" pitchFamily="2" charset="2"/>
                          <a:buChar char="Ü"/>
                          <a:defRPr/>
                        </a:pPr>
                        <a:r>
                          <a:rPr lang="en-US" sz="1400" kern="0" dirty="0">
                            <a:solidFill>
                              <a:schemeClr val="accent5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Cheap customers buy more daily based products in large numbers</a:t>
                        </a:r>
                      </a:p>
                      <a:p>
                        <a:pPr marL="128588" indent="-128588" defTabSz="685800">
                          <a:buFont typeface="Wingdings" panose="05000000000000000000" pitchFamily="2" charset="2"/>
                          <a:buChar char="Ü"/>
                          <a:defRPr/>
                        </a:pPr>
                        <a:r>
                          <a:rPr lang="en-US" sz="1400" kern="0" dirty="0">
                            <a:solidFill>
                              <a:schemeClr val="accent5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So by giving them promotions we can achieve more loyalty.</a:t>
                        </a:r>
                      </a:p>
                    </p:txBody>
                  </p:sp>
                </p:grpSp>
              </p:grp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B14B3F27-3288-4D74-8EB6-69AFDD6C4E75}"/>
                      </a:ext>
                    </a:extLst>
                  </p:cNvPr>
                  <p:cNvGrpSpPr/>
                  <p:nvPr/>
                </p:nvGrpSpPr>
                <p:grpSpPr>
                  <a:xfrm>
                    <a:off x="3818867" y="3425925"/>
                    <a:ext cx="2256129" cy="2253528"/>
                    <a:chOff x="3818867" y="3425925"/>
                    <a:chExt cx="2256129" cy="2253528"/>
                  </a:xfrm>
                </p:grpSpPr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4F8A814B-F56B-4E61-ADAD-3AE2C40178F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818867" y="3425925"/>
                      <a:ext cx="2256129" cy="2253528"/>
                      <a:chOff x="4092005" y="3424900"/>
                      <a:chExt cx="3008172" cy="3004704"/>
                    </a:xfrm>
                  </p:grpSpPr>
                  <p:sp>
                    <p:nvSpPr>
                      <p:cNvPr id="143" name="Oval 142">
                        <a:extLst>
                          <a:ext uri="{FF2B5EF4-FFF2-40B4-BE49-F238E27FC236}">
                            <a16:creationId xmlns:a16="http://schemas.microsoft.com/office/drawing/2014/main" id="{A636E71F-6474-4318-9BC9-31B34CD547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2005" y="3424900"/>
                        <a:ext cx="3008172" cy="3004704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n-US" sz="1350" dirty="0">
                          <a:solidFill>
                            <a:prstClr val="white"/>
                          </a:solidFill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144" name="Oval 143">
                        <a:extLst>
                          <a:ext uri="{FF2B5EF4-FFF2-40B4-BE49-F238E27FC236}">
                            <a16:creationId xmlns:a16="http://schemas.microsoft.com/office/drawing/2014/main" id="{897B1C4E-0D80-4BFD-97BA-BCE44DAEA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9582" y="3522366"/>
                        <a:ext cx="2813018" cy="2809773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5B2C36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n-US" sz="1350" dirty="0">
                          <a:solidFill>
                            <a:prstClr val="white"/>
                          </a:solidFill>
                          <a:latin typeface="Calibri" panose="020F0502020204030204"/>
                        </a:endParaRPr>
                      </a:p>
                    </p:txBody>
                  </p:sp>
                </p:grpSp>
                <p:grpSp>
                  <p:nvGrpSpPr>
                    <p:cNvPr id="153" name="Group 4">
                      <a:extLst>
                        <a:ext uri="{FF2B5EF4-FFF2-40B4-BE49-F238E27FC236}">
                          <a16:creationId xmlns:a16="http://schemas.microsoft.com/office/drawing/2014/main" id="{7FDE8E92-C17F-4BB8-814F-11249DE5A9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693212" y="4189182"/>
                      <a:ext cx="483569" cy="148180"/>
                      <a:chOff x="3355" y="2995"/>
                      <a:chExt cx="731" cy="224"/>
                    </a:xfrm>
                  </p:grpSpPr>
                  <p:sp>
                    <p:nvSpPr>
                      <p:cNvPr id="159" name="Freeform 8">
                        <a:extLst>
                          <a:ext uri="{FF2B5EF4-FFF2-40B4-BE49-F238E27FC236}">
                            <a16:creationId xmlns:a16="http://schemas.microsoft.com/office/drawing/2014/main" id="{F7CC3313-AF87-469F-8AD0-1F92F95BB72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62" y="3074"/>
                        <a:ext cx="124" cy="145"/>
                      </a:xfrm>
                      <a:custGeom>
                        <a:avLst/>
                        <a:gdLst>
                          <a:gd name="T0" fmla="*/ 0 w 124"/>
                          <a:gd name="T1" fmla="*/ 141 h 145"/>
                          <a:gd name="T2" fmla="*/ 46 w 124"/>
                          <a:gd name="T3" fmla="*/ 145 h 145"/>
                          <a:gd name="T4" fmla="*/ 124 w 124"/>
                          <a:gd name="T5" fmla="*/ 0 h 145"/>
                          <a:gd name="T6" fmla="*/ 101 w 124"/>
                          <a:gd name="T7" fmla="*/ 0 h 145"/>
                          <a:gd name="T8" fmla="*/ 22 w 124"/>
                          <a:gd name="T9" fmla="*/ 98 h 145"/>
                          <a:gd name="T10" fmla="*/ 0 w 124"/>
                          <a:gd name="T11" fmla="*/ 141 h 1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24" h="145">
                            <a:moveTo>
                              <a:pt x="0" y="141"/>
                            </a:moveTo>
                            <a:lnTo>
                              <a:pt x="46" y="145"/>
                            </a:lnTo>
                            <a:lnTo>
                              <a:pt x="124" y="0"/>
                            </a:lnTo>
                            <a:lnTo>
                              <a:pt x="101" y="0"/>
                            </a:lnTo>
                            <a:lnTo>
                              <a:pt x="22" y="98"/>
                            </a:lnTo>
                            <a:lnTo>
                              <a:pt x="0" y="141"/>
                            </a:lnTo>
                            <a:close/>
                          </a:path>
                        </a:pathLst>
                      </a:custGeom>
                      <a:solidFill>
                        <a:srgbClr val="D1AA8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US" sz="1350" dirty="0">
                          <a:solidFill>
                            <a:prstClr val="black"/>
                          </a:solidFill>
                          <a:latin typeface="Century Gothic"/>
                        </a:endParaRPr>
                      </a:p>
                    </p:txBody>
                  </p:sp>
                  <p:sp>
                    <p:nvSpPr>
                      <p:cNvPr id="164" name="Freeform 13">
                        <a:extLst>
                          <a:ext uri="{FF2B5EF4-FFF2-40B4-BE49-F238E27FC236}">
                            <a16:creationId xmlns:a16="http://schemas.microsoft.com/office/drawing/2014/main" id="{51F18B47-1D43-4164-8369-D319C7D9114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55" y="3108"/>
                        <a:ext cx="132" cy="37"/>
                      </a:xfrm>
                      <a:custGeom>
                        <a:avLst/>
                        <a:gdLst>
                          <a:gd name="T0" fmla="*/ 0 w 132"/>
                          <a:gd name="T1" fmla="*/ 37 h 37"/>
                          <a:gd name="T2" fmla="*/ 30 w 132"/>
                          <a:gd name="T3" fmla="*/ 0 h 37"/>
                          <a:gd name="T4" fmla="*/ 132 w 132"/>
                          <a:gd name="T5" fmla="*/ 37 h 37"/>
                          <a:gd name="T6" fmla="*/ 0 w 132"/>
                          <a:gd name="T7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32" h="37">
                            <a:moveTo>
                              <a:pt x="0" y="37"/>
                            </a:moveTo>
                            <a:lnTo>
                              <a:pt x="30" y="0"/>
                            </a:lnTo>
                            <a:lnTo>
                              <a:pt x="132" y="37"/>
                            </a:lnTo>
                            <a:lnTo>
                              <a:pt x="0" y="37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US" sz="1350">
                          <a:solidFill>
                            <a:prstClr val="black"/>
                          </a:solidFill>
                          <a:latin typeface="Century Gothic"/>
                        </a:endParaRPr>
                      </a:p>
                    </p:txBody>
                  </p:sp>
                  <p:sp>
                    <p:nvSpPr>
                      <p:cNvPr id="165" name="Freeform 14">
                        <a:extLst>
                          <a:ext uri="{FF2B5EF4-FFF2-40B4-BE49-F238E27FC236}">
                            <a16:creationId xmlns:a16="http://schemas.microsoft.com/office/drawing/2014/main" id="{2ED45333-F22A-41F0-A4C5-E0EECF62099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02" y="2995"/>
                        <a:ext cx="58" cy="56"/>
                      </a:xfrm>
                      <a:custGeom>
                        <a:avLst/>
                        <a:gdLst>
                          <a:gd name="T0" fmla="*/ 13 w 58"/>
                          <a:gd name="T1" fmla="*/ 56 h 56"/>
                          <a:gd name="T2" fmla="*/ 0 w 58"/>
                          <a:gd name="T3" fmla="*/ 43 h 56"/>
                          <a:gd name="T4" fmla="*/ 43 w 58"/>
                          <a:gd name="T5" fmla="*/ 0 h 56"/>
                          <a:gd name="T6" fmla="*/ 58 w 58"/>
                          <a:gd name="T7" fmla="*/ 13 h 56"/>
                          <a:gd name="T8" fmla="*/ 13 w 58"/>
                          <a:gd name="T9" fmla="*/ 56 h 5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8" h="56">
                            <a:moveTo>
                              <a:pt x="13" y="56"/>
                            </a:moveTo>
                            <a:lnTo>
                              <a:pt x="0" y="43"/>
                            </a:lnTo>
                            <a:lnTo>
                              <a:pt x="43" y="0"/>
                            </a:lnTo>
                            <a:lnTo>
                              <a:pt x="58" y="13"/>
                            </a:lnTo>
                            <a:lnTo>
                              <a:pt x="13" y="56"/>
                            </a:lnTo>
                            <a:close/>
                          </a:path>
                        </a:pathLst>
                      </a:custGeom>
                      <a:solidFill>
                        <a:srgbClr val="4A43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US" sz="1350">
                          <a:solidFill>
                            <a:prstClr val="black"/>
                          </a:solidFill>
                          <a:latin typeface="Century Gothic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EBE99E8-DD0B-4C3D-BBCC-633BB5B6DB31}"/>
                    </a:ext>
                  </a:extLst>
                </p:cNvPr>
                <p:cNvGrpSpPr/>
                <p:nvPr/>
              </p:nvGrpSpPr>
              <p:grpSpPr>
                <a:xfrm>
                  <a:off x="2116242" y="642308"/>
                  <a:ext cx="7027758" cy="2253528"/>
                  <a:chOff x="2116242" y="1172397"/>
                  <a:chExt cx="7027758" cy="2253528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B34E4480-59F8-4724-873C-96B7DC277EDB}"/>
                      </a:ext>
                    </a:extLst>
                  </p:cNvPr>
                  <p:cNvGrpSpPr/>
                  <p:nvPr/>
                </p:nvGrpSpPr>
                <p:grpSpPr>
                  <a:xfrm>
                    <a:off x="2116242" y="1172397"/>
                    <a:ext cx="7027758" cy="2253528"/>
                    <a:chOff x="2116242" y="1172397"/>
                    <a:chExt cx="7027758" cy="2253528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A51C6846-D2F4-47A5-BF0D-727ECE26E52F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897611" y="1538818"/>
                      <a:ext cx="6246389" cy="1520687"/>
                      <a:chOff x="0" y="773675"/>
                      <a:chExt cx="8328519" cy="202758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DED5BF1F-966A-42C3-805E-58305CD30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773675"/>
                        <a:ext cx="8328519" cy="202758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n-US" sz="1350">
                          <a:solidFill>
                            <a:prstClr val="white"/>
                          </a:solidFill>
                          <a:latin typeface="Calibri" panose="020F0502020204030204"/>
                        </a:endParaRPr>
                      </a:p>
                    </p:txBody>
                  </p:sp>
                  <p:grpSp>
                    <p:nvGrpSpPr>
                      <p:cNvPr id="184" name="Group 183">
                        <a:extLst>
                          <a:ext uri="{FF2B5EF4-FFF2-40B4-BE49-F238E27FC236}">
                            <a16:creationId xmlns:a16="http://schemas.microsoft.com/office/drawing/2014/main" id="{ECAD88CD-4321-4332-AAA4-FB9275A120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6607" y="914119"/>
                        <a:ext cx="5720098" cy="1836122"/>
                        <a:chOff x="360907" y="773068"/>
                        <a:chExt cx="5720098" cy="1836122"/>
                      </a:xfrm>
                    </p:grpSpPr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19A2DEC-19BF-4B81-AF08-3D411F1E0F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29482" y="773068"/>
                          <a:ext cx="2813888" cy="4514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defTabSz="685800">
                            <a:defRPr/>
                          </a:pPr>
                          <a:r>
                            <a:rPr lang="en-US" sz="1600" b="1" dirty="0">
                              <a:solidFill>
                                <a:schemeClr val="tx2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Price Range</a:t>
                          </a: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9E81D0AC-97B6-4C49-B690-17CE48946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907" y="1049788"/>
                          <a:ext cx="5720098" cy="1559402"/>
                        </a:xfrm>
                        <a:prstGeom prst="rect">
                          <a:avLst/>
                        </a:prstGeom>
                      </p:spPr>
                      <p:txBody>
                        <a:bodyPr wrap="square" anchor="ctr">
                          <a:spAutoFit/>
                        </a:bodyPr>
                        <a:lstStyle/>
                        <a:p>
                          <a:pPr marL="128588" indent="-128588" defTabSz="685800">
                            <a:buFont typeface="Wingdings" panose="05000000000000000000" pitchFamily="2" charset="2"/>
                            <a:buChar char="Ü"/>
                            <a:defRPr/>
                          </a:pPr>
                          <a:r>
                            <a:rPr lang="en-US" sz="1400" kern="0" dirty="0">
                              <a:solidFill>
                                <a:schemeClr val="accent5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Educated customers can be targeted by proper marketing and giving appropriate promotional offers on timely basis.</a:t>
                          </a:r>
                        </a:p>
                        <a:p>
                          <a:pPr marL="128588" indent="-128588" defTabSz="685800">
                            <a:buFont typeface="Wingdings" panose="05000000000000000000" pitchFamily="2" charset="2"/>
                            <a:buChar char="Ü"/>
                            <a:defRPr/>
                          </a:pPr>
                          <a:r>
                            <a:rPr lang="en-US" sz="1400" kern="0" dirty="0">
                              <a:solidFill>
                                <a:schemeClr val="accent5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Driven customers can be targeted by providing discounts in their price range.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AC73AFED-D7EA-413C-ACFA-B6B37E76E22C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116242" y="1172397"/>
                      <a:ext cx="2256129" cy="2253528"/>
                      <a:chOff x="8756173" y="-892569"/>
                      <a:chExt cx="3008172" cy="3004704"/>
                    </a:xfrm>
                  </p:grpSpPr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1FE680D3-70CC-43DE-AFFA-E5F5C11DE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6173" y="-892569"/>
                        <a:ext cx="3008172" cy="3004704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n-US" sz="1350">
                          <a:solidFill>
                            <a:prstClr val="white"/>
                          </a:solidFill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BC69E3BC-95AC-4409-8FA5-496E20365A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53750" y="-795103"/>
                        <a:ext cx="2813018" cy="2809773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5B2C36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n-US" sz="1350" dirty="0">
                          <a:solidFill>
                            <a:prstClr val="white"/>
                          </a:solidFill>
                          <a:latin typeface="Calibri" panose="020F0502020204030204"/>
                        </a:endParaRPr>
                      </a:p>
                    </p:txBody>
                  </p:sp>
                </p:grp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890383E3-B448-421A-B5B3-1C81C20DF801}"/>
                      </a:ext>
                    </a:extLst>
                  </p:cNvPr>
                  <p:cNvGrpSpPr/>
                  <p:nvPr/>
                </p:nvGrpSpPr>
                <p:grpSpPr>
                  <a:xfrm>
                    <a:off x="2486025" y="1541685"/>
                    <a:ext cx="1516563" cy="1514952"/>
                    <a:chOff x="6951064" y="989610"/>
                    <a:chExt cx="1945286" cy="1943220"/>
                  </a:xfrm>
                </p:grpSpPr>
                <p:sp>
                  <p:nvSpPr>
                    <p:cNvPr id="169" name="Oval 5">
                      <a:extLst>
                        <a:ext uri="{FF2B5EF4-FFF2-40B4-BE49-F238E27FC236}">
                          <a16:creationId xmlns:a16="http://schemas.microsoft.com/office/drawing/2014/main" id="{E3A1A303-263B-4298-A244-B1752124BE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88235" y="1227091"/>
                      <a:ext cx="1668567" cy="1668567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  <p:sp>
                  <p:nvSpPr>
                    <p:cNvPr id="170" name="Oval 6">
                      <a:extLst>
                        <a:ext uri="{FF2B5EF4-FFF2-40B4-BE49-F238E27FC236}">
                          <a16:creationId xmlns:a16="http://schemas.microsoft.com/office/drawing/2014/main" id="{49CEEA87-E192-4049-9BCD-50CF91A4BD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86481" y="1425337"/>
                      <a:ext cx="1274141" cy="1274141"/>
                    </a:xfrm>
                    <a:prstGeom prst="ellipse">
                      <a:avLst/>
                    </a:prstGeom>
                    <a:solidFill>
                      <a:srgbClr val="DE413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  <p:sp>
                  <p:nvSpPr>
                    <p:cNvPr id="171" name="Oval 7">
                      <a:extLst>
                        <a:ext uri="{FF2B5EF4-FFF2-40B4-BE49-F238E27FC236}">
                          <a16:creationId xmlns:a16="http://schemas.microsoft.com/office/drawing/2014/main" id="{BAEC95D1-4828-4F6D-A1B6-C6EC506157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99182" y="1635972"/>
                      <a:ext cx="848740" cy="850804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  <p:sp>
                  <p:nvSpPr>
                    <p:cNvPr id="172" name="Oval 8">
                      <a:extLst>
                        <a:ext uri="{FF2B5EF4-FFF2-40B4-BE49-F238E27FC236}">
                          <a16:creationId xmlns:a16="http://schemas.microsoft.com/office/drawing/2014/main" id="{5D131E1E-6EE4-4F3E-9F83-DD253BC2FE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5362" y="1834218"/>
                      <a:ext cx="454313" cy="454313"/>
                    </a:xfrm>
                    <a:prstGeom prst="ellipse">
                      <a:avLst/>
                    </a:prstGeom>
                    <a:solidFill>
                      <a:srgbClr val="DE413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  <p:sp>
                  <p:nvSpPr>
                    <p:cNvPr id="173" name="Freeform 9">
                      <a:extLst>
                        <a:ext uri="{FF2B5EF4-FFF2-40B4-BE49-F238E27FC236}">
                          <a16:creationId xmlns:a16="http://schemas.microsoft.com/office/drawing/2014/main" id="{8113AABA-BC4A-4B73-93AB-8687EA74A6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29336" y="1030911"/>
                      <a:ext cx="625713" cy="623647"/>
                    </a:xfrm>
                    <a:custGeom>
                      <a:avLst/>
                      <a:gdLst>
                        <a:gd name="T0" fmla="*/ 141 w 303"/>
                        <a:gd name="T1" fmla="*/ 302 h 302"/>
                        <a:gd name="T2" fmla="*/ 0 w 303"/>
                        <a:gd name="T3" fmla="*/ 302 h 302"/>
                        <a:gd name="T4" fmla="*/ 0 w 303"/>
                        <a:gd name="T5" fmla="*/ 162 h 302"/>
                        <a:gd name="T6" fmla="*/ 162 w 303"/>
                        <a:gd name="T7" fmla="*/ 0 h 302"/>
                        <a:gd name="T8" fmla="*/ 162 w 303"/>
                        <a:gd name="T9" fmla="*/ 141 h 302"/>
                        <a:gd name="T10" fmla="*/ 303 w 303"/>
                        <a:gd name="T11" fmla="*/ 141 h 302"/>
                        <a:gd name="T12" fmla="*/ 141 w 303"/>
                        <a:gd name="T13" fmla="*/ 302 h 3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03" h="302">
                          <a:moveTo>
                            <a:pt x="141" y="302"/>
                          </a:moveTo>
                          <a:lnTo>
                            <a:pt x="0" y="302"/>
                          </a:lnTo>
                          <a:lnTo>
                            <a:pt x="0" y="162"/>
                          </a:lnTo>
                          <a:lnTo>
                            <a:pt x="162" y="0"/>
                          </a:lnTo>
                          <a:lnTo>
                            <a:pt x="162" y="141"/>
                          </a:lnTo>
                          <a:lnTo>
                            <a:pt x="303" y="141"/>
                          </a:lnTo>
                          <a:lnTo>
                            <a:pt x="141" y="302"/>
                          </a:lnTo>
                          <a:close/>
                        </a:path>
                      </a:pathLst>
                    </a:custGeom>
                    <a:solidFill>
                      <a:srgbClr val="1099A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  <p:sp>
                  <p:nvSpPr>
                    <p:cNvPr id="174" name="Freeform 10">
                      <a:extLst>
                        <a:ext uri="{FF2B5EF4-FFF2-40B4-BE49-F238E27FC236}">
                          <a16:creationId xmlns:a16="http://schemas.microsoft.com/office/drawing/2014/main" id="{5F83DF32-6B5C-48F1-B2E0-EBD2B2986D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25205" y="2472321"/>
                      <a:ext cx="88798" cy="82602"/>
                    </a:xfrm>
                    <a:custGeom>
                      <a:avLst/>
                      <a:gdLst>
                        <a:gd name="T0" fmla="*/ 111 w 138"/>
                        <a:gd name="T1" fmla="*/ 113 h 131"/>
                        <a:gd name="T2" fmla="*/ 113 w 138"/>
                        <a:gd name="T3" fmla="*/ 27 h 131"/>
                        <a:gd name="T4" fmla="*/ 27 w 138"/>
                        <a:gd name="T5" fmla="*/ 26 h 131"/>
                        <a:gd name="T6" fmla="*/ 27 w 138"/>
                        <a:gd name="T7" fmla="*/ 27 h 131"/>
                        <a:gd name="T8" fmla="*/ 25 w 138"/>
                        <a:gd name="T9" fmla="*/ 112 h 131"/>
                        <a:gd name="T10" fmla="*/ 68 w 138"/>
                        <a:gd name="T11" fmla="*/ 131 h 131"/>
                        <a:gd name="T12" fmla="*/ 111 w 138"/>
                        <a:gd name="T13" fmla="*/ 113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8" h="131">
                          <a:moveTo>
                            <a:pt x="111" y="113"/>
                          </a:moveTo>
                          <a:cubicBezTo>
                            <a:pt x="138" y="86"/>
                            <a:pt x="133" y="48"/>
                            <a:pt x="113" y="27"/>
                          </a:cubicBezTo>
                          <a:cubicBezTo>
                            <a:pt x="93" y="6"/>
                            <a:pt x="55" y="0"/>
                            <a:pt x="27" y="26"/>
                          </a:cubicBezTo>
                          <a:cubicBezTo>
                            <a:pt x="27" y="26"/>
                            <a:pt x="27" y="27"/>
                            <a:pt x="27" y="27"/>
                          </a:cubicBezTo>
                          <a:cubicBezTo>
                            <a:pt x="0" y="54"/>
                            <a:pt x="4" y="91"/>
                            <a:pt x="25" y="112"/>
                          </a:cubicBezTo>
                          <a:cubicBezTo>
                            <a:pt x="36" y="124"/>
                            <a:pt x="52" y="131"/>
                            <a:pt x="68" y="131"/>
                          </a:cubicBezTo>
                          <a:cubicBezTo>
                            <a:pt x="83" y="131"/>
                            <a:pt x="98" y="125"/>
                            <a:pt x="111" y="11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  <p:sp>
                  <p:nvSpPr>
                    <p:cNvPr id="175" name="Freeform 11">
                      <a:extLst>
                        <a:ext uri="{FF2B5EF4-FFF2-40B4-BE49-F238E27FC236}">
                          <a16:creationId xmlns:a16="http://schemas.microsoft.com/office/drawing/2014/main" id="{71778121-BF88-4535-8258-334F0E4930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06254" y="1728901"/>
                      <a:ext cx="1389785" cy="1203929"/>
                    </a:xfrm>
                    <a:custGeom>
                      <a:avLst/>
                      <a:gdLst>
                        <a:gd name="T0" fmla="*/ 2036 w 2199"/>
                        <a:gd name="T1" fmla="*/ 12 h 1906"/>
                        <a:gd name="T2" fmla="*/ 2001 w 2199"/>
                        <a:gd name="T3" fmla="*/ 89 h 1906"/>
                        <a:gd name="T4" fmla="*/ 2079 w 2199"/>
                        <a:gd name="T5" fmla="*/ 526 h 1906"/>
                        <a:gd name="T6" fmla="*/ 819 w 2199"/>
                        <a:gd name="T7" fmla="*/ 1786 h 1906"/>
                        <a:gd name="T8" fmla="*/ 102 w 2199"/>
                        <a:gd name="T9" fmla="*/ 1562 h 1906"/>
                        <a:gd name="T10" fmla="*/ 19 w 2199"/>
                        <a:gd name="T11" fmla="*/ 1578 h 1906"/>
                        <a:gd name="T12" fmla="*/ 34 w 2199"/>
                        <a:gd name="T13" fmla="*/ 1661 h 1906"/>
                        <a:gd name="T14" fmla="*/ 819 w 2199"/>
                        <a:gd name="T15" fmla="*/ 1906 h 1906"/>
                        <a:gd name="T16" fmla="*/ 1795 w 2199"/>
                        <a:gd name="T17" fmla="*/ 1502 h 1906"/>
                        <a:gd name="T18" fmla="*/ 2199 w 2199"/>
                        <a:gd name="T19" fmla="*/ 526 h 1906"/>
                        <a:gd name="T20" fmla="*/ 2113 w 2199"/>
                        <a:gd name="T21" fmla="*/ 47 h 1906"/>
                        <a:gd name="T22" fmla="*/ 2036 w 2199"/>
                        <a:gd name="T23" fmla="*/ 12 h 19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99" h="1906">
                          <a:moveTo>
                            <a:pt x="2036" y="12"/>
                          </a:moveTo>
                          <a:cubicBezTo>
                            <a:pt x="2005" y="23"/>
                            <a:pt x="1989" y="58"/>
                            <a:pt x="2001" y="89"/>
                          </a:cubicBezTo>
                          <a:cubicBezTo>
                            <a:pt x="2053" y="228"/>
                            <a:pt x="2079" y="376"/>
                            <a:pt x="2079" y="526"/>
                          </a:cubicBezTo>
                          <a:cubicBezTo>
                            <a:pt x="2079" y="1221"/>
                            <a:pt x="1514" y="1786"/>
                            <a:pt x="819" y="1786"/>
                          </a:cubicBezTo>
                          <a:cubicBezTo>
                            <a:pt x="561" y="1786"/>
                            <a:pt x="313" y="1709"/>
                            <a:pt x="102" y="1562"/>
                          </a:cubicBezTo>
                          <a:cubicBezTo>
                            <a:pt x="75" y="1544"/>
                            <a:pt x="38" y="1550"/>
                            <a:pt x="19" y="1578"/>
                          </a:cubicBezTo>
                          <a:cubicBezTo>
                            <a:pt x="0" y="1605"/>
                            <a:pt x="7" y="1642"/>
                            <a:pt x="34" y="1661"/>
                          </a:cubicBezTo>
                          <a:cubicBezTo>
                            <a:pt x="265" y="1821"/>
                            <a:pt x="537" y="1906"/>
                            <a:pt x="819" y="1906"/>
                          </a:cubicBezTo>
                          <a:cubicBezTo>
                            <a:pt x="1188" y="1906"/>
                            <a:pt x="1534" y="1762"/>
                            <a:pt x="1795" y="1502"/>
                          </a:cubicBezTo>
                          <a:cubicBezTo>
                            <a:pt x="2055" y="1241"/>
                            <a:pt x="2199" y="895"/>
                            <a:pt x="2199" y="526"/>
                          </a:cubicBezTo>
                          <a:cubicBezTo>
                            <a:pt x="2199" y="361"/>
                            <a:pt x="2170" y="200"/>
                            <a:pt x="2113" y="47"/>
                          </a:cubicBezTo>
                          <a:cubicBezTo>
                            <a:pt x="2102" y="16"/>
                            <a:pt x="2067" y="0"/>
                            <a:pt x="2036" y="1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  <p:sp>
                  <p:nvSpPr>
                    <p:cNvPr id="176" name="Freeform 12">
                      <a:extLst>
                        <a:ext uri="{FF2B5EF4-FFF2-40B4-BE49-F238E27FC236}">
                          <a16:creationId xmlns:a16="http://schemas.microsoft.com/office/drawing/2014/main" id="{2200F685-F5D4-46EF-A5E0-268C39C557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51064" y="1189920"/>
                      <a:ext cx="1195669" cy="1389785"/>
                    </a:xfrm>
                    <a:custGeom>
                      <a:avLst/>
                      <a:gdLst>
                        <a:gd name="T0" fmla="*/ 120 w 1892"/>
                        <a:gd name="T1" fmla="*/ 1380 h 2199"/>
                        <a:gd name="T2" fmla="*/ 1380 w 1892"/>
                        <a:gd name="T3" fmla="*/ 120 h 2199"/>
                        <a:gd name="T4" fmla="*/ 1804 w 1892"/>
                        <a:gd name="T5" fmla="*/ 194 h 2199"/>
                        <a:gd name="T6" fmla="*/ 1881 w 1892"/>
                        <a:gd name="T7" fmla="*/ 157 h 2199"/>
                        <a:gd name="T8" fmla="*/ 1845 w 1892"/>
                        <a:gd name="T9" fmla="*/ 81 h 2199"/>
                        <a:gd name="T10" fmla="*/ 1380 w 1892"/>
                        <a:gd name="T11" fmla="*/ 0 h 2199"/>
                        <a:gd name="T12" fmla="*/ 404 w 1892"/>
                        <a:gd name="T13" fmla="*/ 405 h 2199"/>
                        <a:gd name="T14" fmla="*/ 0 w 1892"/>
                        <a:gd name="T15" fmla="*/ 1380 h 2199"/>
                        <a:gd name="T16" fmla="*/ 251 w 1892"/>
                        <a:gd name="T17" fmla="*/ 2173 h 2199"/>
                        <a:gd name="T18" fmla="*/ 300 w 1892"/>
                        <a:gd name="T19" fmla="*/ 2199 h 2199"/>
                        <a:gd name="T20" fmla="*/ 334 w 1892"/>
                        <a:gd name="T21" fmla="*/ 2188 h 2199"/>
                        <a:gd name="T22" fmla="*/ 349 w 1892"/>
                        <a:gd name="T23" fmla="*/ 2104 h 2199"/>
                        <a:gd name="T24" fmla="*/ 120 w 1892"/>
                        <a:gd name="T25" fmla="*/ 1380 h 21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892" h="2199">
                          <a:moveTo>
                            <a:pt x="120" y="1380"/>
                          </a:moveTo>
                          <a:cubicBezTo>
                            <a:pt x="120" y="686"/>
                            <a:pt x="685" y="120"/>
                            <a:pt x="1380" y="120"/>
                          </a:cubicBezTo>
                          <a:cubicBezTo>
                            <a:pt x="1526" y="120"/>
                            <a:pt x="1668" y="145"/>
                            <a:pt x="1804" y="194"/>
                          </a:cubicBezTo>
                          <a:cubicBezTo>
                            <a:pt x="1835" y="205"/>
                            <a:pt x="1870" y="188"/>
                            <a:pt x="1881" y="157"/>
                          </a:cubicBezTo>
                          <a:cubicBezTo>
                            <a:pt x="1892" y="126"/>
                            <a:pt x="1876" y="92"/>
                            <a:pt x="1845" y="81"/>
                          </a:cubicBezTo>
                          <a:cubicBezTo>
                            <a:pt x="1696" y="27"/>
                            <a:pt x="1539" y="0"/>
                            <a:pt x="1380" y="0"/>
                          </a:cubicBezTo>
                          <a:cubicBezTo>
                            <a:pt x="1011" y="0"/>
                            <a:pt x="665" y="144"/>
                            <a:pt x="404" y="405"/>
                          </a:cubicBezTo>
                          <a:cubicBezTo>
                            <a:pt x="144" y="665"/>
                            <a:pt x="0" y="1012"/>
                            <a:pt x="0" y="1380"/>
                          </a:cubicBezTo>
                          <a:cubicBezTo>
                            <a:pt x="0" y="1666"/>
                            <a:pt x="87" y="1940"/>
                            <a:pt x="251" y="2173"/>
                          </a:cubicBezTo>
                          <a:cubicBezTo>
                            <a:pt x="262" y="2190"/>
                            <a:pt x="281" y="2199"/>
                            <a:pt x="300" y="2199"/>
                          </a:cubicBezTo>
                          <a:cubicBezTo>
                            <a:pt x="312" y="2199"/>
                            <a:pt x="324" y="2195"/>
                            <a:pt x="334" y="2188"/>
                          </a:cubicBezTo>
                          <a:cubicBezTo>
                            <a:pt x="361" y="2169"/>
                            <a:pt x="368" y="2131"/>
                            <a:pt x="349" y="2104"/>
                          </a:cubicBezTo>
                          <a:cubicBezTo>
                            <a:pt x="199" y="1891"/>
                            <a:pt x="120" y="1641"/>
                            <a:pt x="120" y="138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  <p:sp>
                  <p:nvSpPr>
                    <p:cNvPr id="177" name="Freeform 13">
                      <a:extLst>
                        <a:ext uri="{FF2B5EF4-FFF2-40B4-BE49-F238E27FC236}">
                          <a16:creationId xmlns:a16="http://schemas.microsoft.com/office/drawing/2014/main" id="{F079D6E0-42E9-4A8B-B397-17C22ED40609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147246" y="989610"/>
                      <a:ext cx="1749104" cy="1747039"/>
                    </a:xfrm>
                    <a:custGeom>
                      <a:avLst/>
                      <a:gdLst>
                        <a:gd name="T0" fmla="*/ 2700 w 2765"/>
                        <a:gd name="T1" fmla="*/ 465 h 2765"/>
                        <a:gd name="T2" fmla="*/ 2418 w 2765"/>
                        <a:gd name="T3" fmla="*/ 432 h 2765"/>
                        <a:gd name="T4" fmla="*/ 2334 w 2765"/>
                        <a:gd name="T5" fmla="*/ 347 h 2765"/>
                        <a:gd name="T6" fmla="*/ 2299 w 2765"/>
                        <a:gd name="T7" fmla="*/ 65 h 2765"/>
                        <a:gd name="T8" fmla="*/ 2197 w 2765"/>
                        <a:gd name="T9" fmla="*/ 23 h 2765"/>
                        <a:gd name="T10" fmla="*/ 1650 w 2765"/>
                        <a:gd name="T11" fmla="*/ 594 h 2765"/>
                        <a:gd name="T12" fmla="*/ 1068 w 2765"/>
                        <a:gd name="T13" fmla="*/ 629 h 2765"/>
                        <a:gd name="T14" fmla="*/ 1068 w 2765"/>
                        <a:gd name="T15" fmla="*/ 2765 h 2765"/>
                        <a:gd name="T16" fmla="*/ 1641 w 2765"/>
                        <a:gd name="T17" fmla="*/ 2529 h 2765"/>
                        <a:gd name="T18" fmla="*/ 1068 w 2765"/>
                        <a:gd name="T19" fmla="*/ 2645 h 2765"/>
                        <a:gd name="T20" fmla="*/ 1068 w 2765"/>
                        <a:gd name="T21" fmla="*/ 749 h 2765"/>
                        <a:gd name="T22" fmla="*/ 1650 w 2765"/>
                        <a:gd name="T23" fmla="*/ 1030 h 2765"/>
                        <a:gd name="T24" fmla="*/ 1068 w 2765"/>
                        <a:gd name="T25" fmla="*/ 965 h 2765"/>
                        <a:gd name="T26" fmla="*/ 1068 w 2765"/>
                        <a:gd name="T27" fmla="*/ 2429 h 2765"/>
                        <a:gd name="T28" fmla="*/ 1626 w 2765"/>
                        <a:gd name="T29" fmla="*/ 1224 h 2765"/>
                        <a:gd name="T30" fmla="*/ 1816 w 2765"/>
                        <a:gd name="T31" fmla="*/ 1114 h 2765"/>
                        <a:gd name="T32" fmla="*/ 1874 w 2765"/>
                        <a:gd name="T33" fmla="*/ 2196 h 2765"/>
                        <a:gd name="T34" fmla="*/ 1925 w 2765"/>
                        <a:gd name="T35" fmla="*/ 2288 h 2765"/>
                        <a:gd name="T36" fmla="*/ 2136 w 2765"/>
                        <a:gd name="T37" fmla="*/ 1697 h 2765"/>
                        <a:gd name="T38" fmla="*/ 2171 w 2765"/>
                        <a:gd name="T39" fmla="*/ 1114 h 2765"/>
                        <a:gd name="T40" fmla="*/ 2742 w 2765"/>
                        <a:gd name="T41" fmla="*/ 568 h 2765"/>
                        <a:gd name="T42" fmla="*/ 2179 w 2765"/>
                        <a:gd name="T43" fmla="*/ 210 h 2765"/>
                        <a:gd name="T44" fmla="*/ 1770 w 2765"/>
                        <a:gd name="T45" fmla="*/ 910 h 2765"/>
                        <a:gd name="T46" fmla="*/ 2179 w 2765"/>
                        <a:gd name="T47" fmla="*/ 210 h 2765"/>
                        <a:gd name="T48" fmla="*/ 1068 w 2765"/>
                        <a:gd name="T49" fmla="*/ 2309 h 2765"/>
                        <a:gd name="T50" fmla="*/ 1068 w 2765"/>
                        <a:gd name="T51" fmla="*/ 1085 h 2765"/>
                        <a:gd name="T52" fmla="*/ 1319 w 2765"/>
                        <a:gd name="T53" fmla="*/ 1361 h 2765"/>
                        <a:gd name="T54" fmla="*/ 648 w 2765"/>
                        <a:gd name="T55" fmla="*/ 1697 h 2765"/>
                        <a:gd name="T56" fmla="*/ 1488 w 2765"/>
                        <a:gd name="T57" fmla="*/ 1697 h 2765"/>
                        <a:gd name="T58" fmla="*/ 1541 w 2765"/>
                        <a:gd name="T59" fmla="*/ 1309 h 2765"/>
                        <a:gd name="T60" fmla="*/ 1368 w 2765"/>
                        <a:gd name="T61" fmla="*/ 1697 h 2765"/>
                        <a:gd name="T62" fmla="*/ 768 w 2765"/>
                        <a:gd name="T63" fmla="*/ 1697 h 2765"/>
                        <a:gd name="T64" fmla="*/ 1233 w 2765"/>
                        <a:gd name="T65" fmla="*/ 1447 h 2765"/>
                        <a:gd name="T66" fmla="*/ 1026 w 2765"/>
                        <a:gd name="T67" fmla="*/ 1740 h 2765"/>
                        <a:gd name="T68" fmla="*/ 1110 w 2765"/>
                        <a:gd name="T69" fmla="*/ 1740 h 2765"/>
                        <a:gd name="T70" fmla="*/ 1368 w 2765"/>
                        <a:gd name="T71" fmla="*/ 1697 h 2765"/>
                        <a:gd name="T72" fmla="*/ 1856 w 2765"/>
                        <a:gd name="T73" fmla="*/ 994 h 2765"/>
                        <a:gd name="T74" fmla="*/ 2555 w 2765"/>
                        <a:gd name="T75" fmla="*/ 585 h 27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765" h="2765">
                          <a:moveTo>
                            <a:pt x="2755" y="503"/>
                          </a:moveTo>
                          <a:cubicBezTo>
                            <a:pt x="2746" y="480"/>
                            <a:pt x="2724" y="465"/>
                            <a:pt x="2700" y="465"/>
                          </a:cubicBezTo>
                          <a:cubicBezTo>
                            <a:pt x="2385" y="465"/>
                            <a:pt x="2385" y="465"/>
                            <a:pt x="2385" y="465"/>
                          </a:cubicBezTo>
                          <a:cubicBezTo>
                            <a:pt x="2418" y="432"/>
                            <a:pt x="2418" y="432"/>
                            <a:pt x="2418" y="432"/>
                          </a:cubicBezTo>
                          <a:cubicBezTo>
                            <a:pt x="2442" y="408"/>
                            <a:pt x="2442" y="370"/>
                            <a:pt x="2418" y="347"/>
                          </a:cubicBezTo>
                          <a:cubicBezTo>
                            <a:pt x="2395" y="323"/>
                            <a:pt x="2357" y="323"/>
                            <a:pt x="2334" y="347"/>
                          </a:cubicBezTo>
                          <a:cubicBezTo>
                            <a:pt x="2299" y="381"/>
                            <a:pt x="2299" y="381"/>
                            <a:pt x="2299" y="381"/>
                          </a:cubicBezTo>
                          <a:cubicBezTo>
                            <a:pt x="2299" y="65"/>
                            <a:pt x="2299" y="65"/>
                            <a:pt x="2299" y="65"/>
                          </a:cubicBezTo>
                          <a:cubicBezTo>
                            <a:pt x="2299" y="41"/>
                            <a:pt x="2285" y="19"/>
                            <a:pt x="2262" y="10"/>
                          </a:cubicBezTo>
                          <a:cubicBezTo>
                            <a:pt x="2240" y="0"/>
                            <a:pt x="2214" y="5"/>
                            <a:pt x="2197" y="23"/>
                          </a:cubicBezTo>
                          <a:cubicBezTo>
                            <a:pt x="1668" y="551"/>
                            <a:pt x="1668" y="551"/>
                            <a:pt x="1668" y="551"/>
                          </a:cubicBezTo>
                          <a:cubicBezTo>
                            <a:pt x="1657" y="563"/>
                            <a:pt x="1650" y="578"/>
                            <a:pt x="1650" y="594"/>
                          </a:cubicBezTo>
                          <a:cubicBezTo>
                            <a:pt x="1650" y="802"/>
                            <a:pt x="1650" y="802"/>
                            <a:pt x="1650" y="802"/>
                          </a:cubicBezTo>
                          <a:cubicBezTo>
                            <a:pt x="1477" y="689"/>
                            <a:pt x="1278" y="629"/>
                            <a:pt x="1068" y="629"/>
                          </a:cubicBezTo>
                          <a:cubicBezTo>
                            <a:pt x="479" y="629"/>
                            <a:pt x="0" y="1108"/>
                            <a:pt x="0" y="1697"/>
                          </a:cubicBezTo>
                          <a:cubicBezTo>
                            <a:pt x="0" y="2286"/>
                            <a:pt x="479" y="2765"/>
                            <a:pt x="1068" y="2765"/>
                          </a:cubicBezTo>
                          <a:cubicBezTo>
                            <a:pt x="1263" y="2765"/>
                            <a:pt x="1455" y="2712"/>
                            <a:pt x="1621" y="2611"/>
                          </a:cubicBezTo>
                          <a:cubicBezTo>
                            <a:pt x="1649" y="2594"/>
                            <a:pt x="1658" y="2557"/>
                            <a:pt x="1641" y="2529"/>
                          </a:cubicBezTo>
                          <a:cubicBezTo>
                            <a:pt x="1624" y="2500"/>
                            <a:pt x="1587" y="2491"/>
                            <a:pt x="1559" y="2508"/>
                          </a:cubicBezTo>
                          <a:cubicBezTo>
                            <a:pt x="1411" y="2598"/>
                            <a:pt x="1242" y="2645"/>
                            <a:pt x="1068" y="2645"/>
                          </a:cubicBezTo>
                          <a:cubicBezTo>
                            <a:pt x="545" y="2645"/>
                            <a:pt x="120" y="2220"/>
                            <a:pt x="120" y="1697"/>
                          </a:cubicBezTo>
                          <a:cubicBezTo>
                            <a:pt x="120" y="1175"/>
                            <a:pt x="545" y="749"/>
                            <a:pt x="1068" y="749"/>
                          </a:cubicBezTo>
                          <a:cubicBezTo>
                            <a:pt x="1281" y="749"/>
                            <a:pt x="1483" y="818"/>
                            <a:pt x="1650" y="949"/>
                          </a:cubicBezTo>
                          <a:cubicBezTo>
                            <a:pt x="1650" y="1030"/>
                            <a:pt x="1650" y="1030"/>
                            <a:pt x="1650" y="1030"/>
                          </a:cubicBezTo>
                          <a:cubicBezTo>
                            <a:pt x="1541" y="1139"/>
                            <a:pt x="1541" y="1139"/>
                            <a:pt x="1541" y="1139"/>
                          </a:cubicBezTo>
                          <a:cubicBezTo>
                            <a:pt x="1413" y="1031"/>
                            <a:pt x="1248" y="965"/>
                            <a:pt x="1068" y="965"/>
                          </a:cubicBezTo>
                          <a:cubicBezTo>
                            <a:pt x="664" y="965"/>
                            <a:pt x="336" y="1294"/>
                            <a:pt x="336" y="1697"/>
                          </a:cubicBezTo>
                          <a:cubicBezTo>
                            <a:pt x="336" y="2101"/>
                            <a:pt x="664" y="2429"/>
                            <a:pt x="1068" y="2429"/>
                          </a:cubicBezTo>
                          <a:cubicBezTo>
                            <a:pt x="1472" y="2429"/>
                            <a:pt x="1800" y="2101"/>
                            <a:pt x="1800" y="1697"/>
                          </a:cubicBezTo>
                          <a:cubicBezTo>
                            <a:pt x="1800" y="1517"/>
                            <a:pt x="1734" y="1352"/>
                            <a:pt x="1626" y="1224"/>
                          </a:cubicBezTo>
                          <a:cubicBezTo>
                            <a:pt x="1736" y="1114"/>
                            <a:pt x="1736" y="1114"/>
                            <a:pt x="1736" y="1114"/>
                          </a:cubicBezTo>
                          <a:cubicBezTo>
                            <a:pt x="1816" y="1114"/>
                            <a:pt x="1816" y="1114"/>
                            <a:pt x="1816" y="1114"/>
                          </a:cubicBezTo>
                          <a:cubicBezTo>
                            <a:pt x="1945" y="1280"/>
                            <a:pt x="2016" y="1486"/>
                            <a:pt x="2016" y="1697"/>
                          </a:cubicBezTo>
                          <a:cubicBezTo>
                            <a:pt x="2016" y="1874"/>
                            <a:pt x="1967" y="2047"/>
                            <a:pt x="1874" y="2196"/>
                          </a:cubicBezTo>
                          <a:cubicBezTo>
                            <a:pt x="1857" y="2224"/>
                            <a:pt x="1865" y="2261"/>
                            <a:pt x="1894" y="2279"/>
                          </a:cubicBezTo>
                          <a:cubicBezTo>
                            <a:pt x="1903" y="2285"/>
                            <a:pt x="1914" y="2288"/>
                            <a:pt x="1925" y="2288"/>
                          </a:cubicBezTo>
                          <a:cubicBezTo>
                            <a:pt x="1945" y="2288"/>
                            <a:pt x="1965" y="2278"/>
                            <a:pt x="1976" y="2259"/>
                          </a:cubicBezTo>
                          <a:cubicBezTo>
                            <a:pt x="2081" y="2091"/>
                            <a:pt x="2136" y="1896"/>
                            <a:pt x="2136" y="1697"/>
                          </a:cubicBezTo>
                          <a:cubicBezTo>
                            <a:pt x="2136" y="1490"/>
                            <a:pt x="2075" y="1287"/>
                            <a:pt x="1963" y="1114"/>
                          </a:cubicBezTo>
                          <a:cubicBezTo>
                            <a:pt x="2171" y="1114"/>
                            <a:pt x="2171" y="1114"/>
                            <a:pt x="2171" y="1114"/>
                          </a:cubicBezTo>
                          <a:cubicBezTo>
                            <a:pt x="2187" y="1114"/>
                            <a:pt x="2202" y="1108"/>
                            <a:pt x="2213" y="1097"/>
                          </a:cubicBezTo>
                          <a:cubicBezTo>
                            <a:pt x="2742" y="568"/>
                            <a:pt x="2742" y="568"/>
                            <a:pt x="2742" y="568"/>
                          </a:cubicBezTo>
                          <a:cubicBezTo>
                            <a:pt x="2759" y="551"/>
                            <a:pt x="2765" y="525"/>
                            <a:pt x="2755" y="503"/>
                          </a:cubicBezTo>
                          <a:close/>
                          <a:moveTo>
                            <a:pt x="2179" y="210"/>
                          </a:moveTo>
                          <a:cubicBezTo>
                            <a:pt x="2179" y="501"/>
                            <a:pt x="2179" y="501"/>
                            <a:pt x="2179" y="501"/>
                          </a:cubicBezTo>
                          <a:cubicBezTo>
                            <a:pt x="1770" y="910"/>
                            <a:pt x="1770" y="910"/>
                            <a:pt x="1770" y="910"/>
                          </a:cubicBezTo>
                          <a:cubicBezTo>
                            <a:pt x="1770" y="619"/>
                            <a:pt x="1770" y="619"/>
                            <a:pt x="1770" y="619"/>
                          </a:cubicBezTo>
                          <a:lnTo>
                            <a:pt x="2179" y="210"/>
                          </a:lnTo>
                          <a:close/>
                          <a:moveTo>
                            <a:pt x="1680" y="1697"/>
                          </a:moveTo>
                          <a:cubicBezTo>
                            <a:pt x="1680" y="2035"/>
                            <a:pt x="1405" y="2309"/>
                            <a:pt x="1068" y="2309"/>
                          </a:cubicBezTo>
                          <a:cubicBezTo>
                            <a:pt x="731" y="2309"/>
                            <a:pt x="456" y="2035"/>
                            <a:pt x="456" y="1697"/>
                          </a:cubicBezTo>
                          <a:cubicBezTo>
                            <a:pt x="456" y="1360"/>
                            <a:pt x="731" y="1085"/>
                            <a:pt x="1068" y="1085"/>
                          </a:cubicBezTo>
                          <a:cubicBezTo>
                            <a:pt x="1215" y="1085"/>
                            <a:pt x="1350" y="1137"/>
                            <a:pt x="1456" y="1224"/>
                          </a:cubicBezTo>
                          <a:cubicBezTo>
                            <a:pt x="1319" y="1361"/>
                            <a:pt x="1319" y="1361"/>
                            <a:pt x="1319" y="1361"/>
                          </a:cubicBezTo>
                          <a:cubicBezTo>
                            <a:pt x="1249" y="1308"/>
                            <a:pt x="1162" y="1277"/>
                            <a:pt x="1068" y="1277"/>
                          </a:cubicBezTo>
                          <a:cubicBezTo>
                            <a:pt x="836" y="1277"/>
                            <a:pt x="648" y="1466"/>
                            <a:pt x="648" y="1697"/>
                          </a:cubicBezTo>
                          <a:cubicBezTo>
                            <a:pt x="648" y="1929"/>
                            <a:pt x="836" y="2117"/>
                            <a:pt x="1068" y="2117"/>
                          </a:cubicBezTo>
                          <a:cubicBezTo>
                            <a:pt x="1300" y="2117"/>
                            <a:pt x="1488" y="1929"/>
                            <a:pt x="1488" y="1697"/>
                          </a:cubicBezTo>
                          <a:cubicBezTo>
                            <a:pt x="1488" y="1603"/>
                            <a:pt x="1457" y="1516"/>
                            <a:pt x="1404" y="1446"/>
                          </a:cubicBezTo>
                          <a:cubicBezTo>
                            <a:pt x="1541" y="1309"/>
                            <a:pt x="1541" y="1309"/>
                            <a:pt x="1541" y="1309"/>
                          </a:cubicBezTo>
                          <a:cubicBezTo>
                            <a:pt x="1628" y="1415"/>
                            <a:pt x="1680" y="1550"/>
                            <a:pt x="1680" y="1697"/>
                          </a:cubicBezTo>
                          <a:close/>
                          <a:moveTo>
                            <a:pt x="1368" y="1697"/>
                          </a:moveTo>
                          <a:cubicBezTo>
                            <a:pt x="1368" y="1863"/>
                            <a:pt x="1233" y="1997"/>
                            <a:pt x="1068" y="1997"/>
                          </a:cubicBezTo>
                          <a:cubicBezTo>
                            <a:pt x="903" y="1997"/>
                            <a:pt x="768" y="1863"/>
                            <a:pt x="768" y="1697"/>
                          </a:cubicBezTo>
                          <a:cubicBezTo>
                            <a:pt x="768" y="1532"/>
                            <a:pt x="903" y="1397"/>
                            <a:pt x="1068" y="1397"/>
                          </a:cubicBezTo>
                          <a:cubicBezTo>
                            <a:pt x="1129" y="1397"/>
                            <a:pt x="1186" y="1416"/>
                            <a:pt x="1233" y="1447"/>
                          </a:cubicBezTo>
                          <a:cubicBezTo>
                            <a:pt x="1026" y="1655"/>
                            <a:pt x="1026" y="1655"/>
                            <a:pt x="1026" y="1655"/>
                          </a:cubicBezTo>
                          <a:cubicBezTo>
                            <a:pt x="1002" y="1678"/>
                            <a:pt x="1002" y="1716"/>
                            <a:pt x="1026" y="1740"/>
                          </a:cubicBezTo>
                          <a:cubicBezTo>
                            <a:pt x="1037" y="1751"/>
                            <a:pt x="1053" y="1757"/>
                            <a:pt x="1068" y="1757"/>
                          </a:cubicBezTo>
                          <a:cubicBezTo>
                            <a:pt x="1083" y="1757"/>
                            <a:pt x="1099" y="1751"/>
                            <a:pt x="1110" y="1740"/>
                          </a:cubicBezTo>
                          <a:cubicBezTo>
                            <a:pt x="1318" y="1532"/>
                            <a:pt x="1318" y="1532"/>
                            <a:pt x="1318" y="1532"/>
                          </a:cubicBezTo>
                          <a:cubicBezTo>
                            <a:pt x="1350" y="1579"/>
                            <a:pt x="1368" y="1636"/>
                            <a:pt x="1368" y="1697"/>
                          </a:cubicBezTo>
                          <a:close/>
                          <a:moveTo>
                            <a:pt x="2146" y="994"/>
                          </a:moveTo>
                          <a:cubicBezTo>
                            <a:pt x="1856" y="994"/>
                            <a:pt x="1856" y="994"/>
                            <a:pt x="1856" y="994"/>
                          </a:cubicBezTo>
                          <a:cubicBezTo>
                            <a:pt x="2265" y="585"/>
                            <a:pt x="2265" y="585"/>
                            <a:pt x="2265" y="585"/>
                          </a:cubicBezTo>
                          <a:cubicBezTo>
                            <a:pt x="2555" y="585"/>
                            <a:pt x="2555" y="585"/>
                            <a:pt x="2555" y="585"/>
                          </a:cubicBezTo>
                          <a:lnTo>
                            <a:pt x="2146" y="99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  <p:sp>
                  <p:nvSpPr>
                    <p:cNvPr id="178" name="Freeform 14">
                      <a:extLst>
                        <a:ext uri="{FF2B5EF4-FFF2-40B4-BE49-F238E27FC236}">
                          <a16:creationId xmlns:a16="http://schemas.microsoft.com/office/drawing/2014/main" id="{9DC3C896-C1D4-43C9-A5E2-6EAE38571D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94741" y="2612745"/>
                      <a:ext cx="76408" cy="76408"/>
                    </a:xfrm>
                    <a:custGeom>
                      <a:avLst/>
                      <a:gdLst>
                        <a:gd name="T0" fmla="*/ 60 w 120"/>
                        <a:gd name="T1" fmla="*/ 0 h 120"/>
                        <a:gd name="T2" fmla="*/ 17 w 120"/>
                        <a:gd name="T3" fmla="*/ 18 h 120"/>
                        <a:gd name="T4" fmla="*/ 0 w 120"/>
                        <a:gd name="T5" fmla="*/ 60 h 120"/>
                        <a:gd name="T6" fmla="*/ 17 w 120"/>
                        <a:gd name="T7" fmla="*/ 103 h 120"/>
                        <a:gd name="T8" fmla="*/ 60 w 120"/>
                        <a:gd name="T9" fmla="*/ 120 h 120"/>
                        <a:gd name="T10" fmla="*/ 102 w 120"/>
                        <a:gd name="T11" fmla="*/ 103 h 120"/>
                        <a:gd name="T12" fmla="*/ 120 w 120"/>
                        <a:gd name="T13" fmla="*/ 60 h 120"/>
                        <a:gd name="T14" fmla="*/ 102 w 120"/>
                        <a:gd name="T15" fmla="*/ 18 h 120"/>
                        <a:gd name="T16" fmla="*/ 60 w 120"/>
                        <a:gd name="T17" fmla="*/ 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20" h="120">
                          <a:moveTo>
                            <a:pt x="60" y="0"/>
                          </a:moveTo>
                          <a:cubicBezTo>
                            <a:pt x="44" y="0"/>
                            <a:pt x="28" y="7"/>
                            <a:pt x="17" y="18"/>
                          </a:cubicBezTo>
                          <a:cubicBezTo>
                            <a:pt x="6" y="29"/>
                            <a:pt x="0" y="44"/>
                            <a:pt x="0" y="60"/>
                          </a:cubicBezTo>
                          <a:cubicBezTo>
                            <a:pt x="0" y="76"/>
                            <a:pt x="6" y="91"/>
                            <a:pt x="17" y="103"/>
                          </a:cubicBezTo>
                          <a:cubicBezTo>
                            <a:pt x="28" y="114"/>
                            <a:pt x="44" y="120"/>
                            <a:pt x="60" y="120"/>
                          </a:cubicBezTo>
                          <a:cubicBezTo>
                            <a:pt x="75" y="120"/>
                            <a:pt x="91" y="114"/>
                            <a:pt x="102" y="103"/>
                          </a:cubicBezTo>
                          <a:cubicBezTo>
                            <a:pt x="113" y="91"/>
                            <a:pt x="120" y="76"/>
                            <a:pt x="120" y="60"/>
                          </a:cubicBezTo>
                          <a:cubicBezTo>
                            <a:pt x="120" y="44"/>
                            <a:pt x="113" y="29"/>
                            <a:pt x="102" y="18"/>
                          </a:cubicBezTo>
                          <a:cubicBezTo>
                            <a:pt x="91" y="7"/>
                            <a:pt x="75" y="0"/>
                            <a:pt x="6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IN" sz="1350">
                        <a:solidFill>
                          <a:prstClr val="black"/>
                        </a:solidFill>
                        <a:latin typeface="Century Gothic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58" name="Freeform 381">
            <a:extLst>
              <a:ext uri="{FF2B5EF4-FFF2-40B4-BE49-F238E27FC236}">
                <a16:creationId xmlns:a16="http://schemas.microsoft.com/office/drawing/2014/main" id="{A4186208-5B39-4D87-BD16-60CB798515D3}"/>
              </a:ext>
            </a:extLst>
          </p:cNvPr>
          <p:cNvSpPr/>
          <p:nvPr/>
        </p:nvSpPr>
        <p:spPr>
          <a:xfrm rot="19588578">
            <a:off x="6157325" y="4604161"/>
            <a:ext cx="599559" cy="585444"/>
          </a:xfrm>
          <a:custGeom>
            <a:avLst/>
            <a:gdLst/>
            <a:ahLst/>
            <a:cxnLst/>
            <a:rect l="l" t="t" r="r" b="b"/>
            <a:pathLst>
              <a:path w="439729" h="398065">
                <a:moveTo>
                  <a:pt x="208577" y="161833"/>
                </a:moveTo>
                <a:lnTo>
                  <a:pt x="208635" y="161872"/>
                </a:lnTo>
                <a:lnTo>
                  <a:pt x="198087" y="200910"/>
                </a:lnTo>
                <a:lnTo>
                  <a:pt x="176743" y="186769"/>
                </a:lnTo>
                <a:close/>
                <a:moveTo>
                  <a:pt x="314695" y="211464"/>
                </a:moveTo>
                <a:cubicBezTo>
                  <a:pt x="313416" y="210617"/>
                  <a:pt x="312089" y="210282"/>
                  <a:pt x="310716" y="210460"/>
                </a:cubicBezTo>
                <a:cubicBezTo>
                  <a:pt x="309343" y="210638"/>
                  <a:pt x="308091" y="211580"/>
                  <a:pt x="306961" y="213286"/>
                </a:cubicBezTo>
                <a:lnTo>
                  <a:pt x="263500" y="278889"/>
                </a:lnTo>
                <a:cubicBezTo>
                  <a:pt x="262370" y="280595"/>
                  <a:pt x="261991" y="282115"/>
                  <a:pt x="262362" y="283449"/>
                </a:cubicBezTo>
                <a:cubicBezTo>
                  <a:pt x="262733" y="284783"/>
                  <a:pt x="263559" y="285874"/>
                  <a:pt x="264839" y="286721"/>
                </a:cubicBezTo>
                <a:lnTo>
                  <a:pt x="302642" y="311765"/>
                </a:lnTo>
                <a:cubicBezTo>
                  <a:pt x="302991" y="311997"/>
                  <a:pt x="303381" y="312102"/>
                  <a:pt x="303813" y="312081"/>
                </a:cubicBezTo>
                <a:cubicBezTo>
                  <a:pt x="304245" y="312061"/>
                  <a:pt x="304713" y="311882"/>
                  <a:pt x="305215" y="311545"/>
                </a:cubicBezTo>
                <a:cubicBezTo>
                  <a:pt x="305717" y="311208"/>
                  <a:pt x="306267" y="310694"/>
                  <a:pt x="306864" y="310002"/>
                </a:cubicBezTo>
                <a:cubicBezTo>
                  <a:pt x="307462" y="309310"/>
                  <a:pt x="308133" y="308402"/>
                  <a:pt x="308878" y="307278"/>
                </a:cubicBezTo>
                <a:cubicBezTo>
                  <a:pt x="309623" y="306153"/>
                  <a:pt x="310198" y="305181"/>
                  <a:pt x="310602" y="304361"/>
                </a:cubicBezTo>
                <a:cubicBezTo>
                  <a:pt x="311006" y="303541"/>
                  <a:pt x="311265" y="302833"/>
                  <a:pt x="311379" y="302240"/>
                </a:cubicBezTo>
                <a:cubicBezTo>
                  <a:pt x="311494" y="301646"/>
                  <a:pt x="311476" y="301146"/>
                  <a:pt x="311327" y="300740"/>
                </a:cubicBezTo>
                <a:cubicBezTo>
                  <a:pt x="311177" y="300334"/>
                  <a:pt x="310928" y="300016"/>
                  <a:pt x="310579" y="299785"/>
                </a:cubicBezTo>
                <a:lnTo>
                  <a:pt x="283477" y="281830"/>
                </a:lnTo>
                <a:lnTo>
                  <a:pt x="297540" y="260602"/>
                </a:lnTo>
                <a:lnTo>
                  <a:pt x="320280" y="275667"/>
                </a:lnTo>
                <a:cubicBezTo>
                  <a:pt x="320629" y="275898"/>
                  <a:pt x="321013" y="276013"/>
                  <a:pt x="321432" y="276012"/>
                </a:cubicBezTo>
                <a:cubicBezTo>
                  <a:pt x="321851" y="276011"/>
                  <a:pt x="322305" y="275852"/>
                  <a:pt x="322795" y="275534"/>
                </a:cubicBezTo>
                <a:cubicBezTo>
                  <a:pt x="323284" y="275217"/>
                  <a:pt x="323821" y="274722"/>
                  <a:pt x="324406" y="274049"/>
                </a:cubicBezTo>
                <a:cubicBezTo>
                  <a:pt x="324991" y="273377"/>
                  <a:pt x="325656" y="272478"/>
                  <a:pt x="326401" y="271354"/>
                </a:cubicBezTo>
                <a:cubicBezTo>
                  <a:pt x="327120" y="270268"/>
                  <a:pt x="327682" y="269315"/>
                  <a:pt x="328086" y="268495"/>
                </a:cubicBezTo>
                <a:cubicBezTo>
                  <a:pt x="328490" y="267675"/>
                  <a:pt x="328742" y="266977"/>
                  <a:pt x="328844" y="266403"/>
                </a:cubicBezTo>
                <a:cubicBezTo>
                  <a:pt x="328945" y="265829"/>
                  <a:pt x="328922" y="265339"/>
                  <a:pt x="328772" y="264933"/>
                </a:cubicBezTo>
                <a:cubicBezTo>
                  <a:pt x="328623" y="264527"/>
                  <a:pt x="328373" y="264208"/>
                  <a:pt x="328024" y="263977"/>
                </a:cubicBezTo>
                <a:lnTo>
                  <a:pt x="305284" y="248912"/>
                </a:lnTo>
                <a:lnTo>
                  <a:pt x="317459" y="230534"/>
                </a:lnTo>
                <a:lnTo>
                  <a:pt x="344328" y="248335"/>
                </a:lnTo>
                <a:cubicBezTo>
                  <a:pt x="344677" y="248566"/>
                  <a:pt x="345058" y="248665"/>
                  <a:pt x="345471" y="248631"/>
                </a:cubicBezTo>
                <a:cubicBezTo>
                  <a:pt x="345884" y="248598"/>
                  <a:pt x="346341" y="248413"/>
                  <a:pt x="346843" y="248076"/>
                </a:cubicBezTo>
                <a:cubicBezTo>
                  <a:pt x="347345" y="247739"/>
                  <a:pt x="347895" y="247225"/>
                  <a:pt x="348493" y="246533"/>
                </a:cubicBezTo>
                <a:cubicBezTo>
                  <a:pt x="349091" y="245841"/>
                  <a:pt x="349749" y="244952"/>
                  <a:pt x="350468" y="243866"/>
                </a:cubicBezTo>
                <a:cubicBezTo>
                  <a:pt x="351239" y="242703"/>
                  <a:pt x="351826" y="241712"/>
                  <a:pt x="352230" y="240891"/>
                </a:cubicBezTo>
                <a:cubicBezTo>
                  <a:pt x="352634" y="240071"/>
                  <a:pt x="352900" y="239354"/>
                  <a:pt x="353027" y="238741"/>
                </a:cubicBezTo>
                <a:cubicBezTo>
                  <a:pt x="353154" y="238128"/>
                  <a:pt x="353146" y="237635"/>
                  <a:pt x="353004" y="237261"/>
                </a:cubicBezTo>
                <a:cubicBezTo>
                  <a:pt x="352861" y="236888"/>
                  <a:pt x="352614" y="236585"/>
                  <a:pt x="352265" y="236354"/>
                </a:cubicBezTo>
                <a:close/>
                <a:moveTo>
                  <a:pt x="270423" y="181633"/>
                </a:moveTo>
                <a:cubicBezTo>
                  <a:pt x="268950" y="180657"/>
                  <a:pt x="267681" y="179900"/>
                  <a:pt x="266615" y="179361"/>
                </a:cubicBezTo>
                <a:cubicBezTo>
                  <a:pt x="265549" y="178822"/>
                  <a:pt x="264661" y="178457"/>
                  <a:pt x="263951" y="178266"/>
                </a:cubicBezTo>
                <a:cubicBezTo>
                  <a:pt x="263241" y="178074"/>
                  <a:pt x="262657" y="178050"/>
                  <a:pt x="262200" y="178193"/>
                </a:cubicBezTo>
                <a:cubicBezTo>
                  <a:pt x="261742" y="178337"/>
                  <a:pt x="261385" y="178602"/>
                  <a:pt x="261128" y="178990"/>
                </a:cubicBezTo>
                <a:lnTo>
                  <a:pt x="215856" y="247326"/>
                </a:lnTo>
                <a:cubicBezTo>
                  <a:pt x="214726" y="249032"/>
                  <a:pt x="214347" y="250552"/>
                  <a:pt x="214719" y="251886"/>
                </a:cubicBezTo>
                <a:cubicBezTo>
                  <a:pt x="215090" y="253220"/>
                  <a:pt x="215916" y="254311"/>
                  <a:pt x="217195" y="255159"/>
                </a:cubicBezTo>
                <a:lnTo>
                  <a:pt x="251683" y="278006"/>
                </a:lnTo>
                <a:cubicBezTo>
                  <a:pt x="252071" y="278263"/>
                  <a:pt x="252487" y="278371"/>
                  <a:pt x="252932" y="278332"/>
                </a:cubicBezTo>
                <a:cubicBezTo>
                  <a:pt x="253377" y="278292"/>
                  <a:pt x="253870" y="278074"/>
                  <a:pt x="254410" y="277679"/>
                </a:cubicBezTo>
                <a:cubicBezTo>
                  <a:pt x="254951" y="277284"/>
                  <a:pt x="255533" y="276721"/>
                  <a:pt x="256157" y="275991"/>
                </a:cubicBezTo>
                <a:cubicBezTo>
                  <a:pt x="256780" y="275260"/>
                  <a:pt x="257477" y="274313"/>
                  <a:pt x="258247" y="273150"/>
                </a:cubicBezTo>
                <a:cubicBezTo>
                  <a:pt x="259018" y="271987"/>
                  <a:pt x="259618" y="270976"/>
                  <a:pt x="260048" y="270117"/>
                </a:cubicBezTo>
                <a:cubicBezTo>
                  <a:pt x="260478" y="269258"/>
                  <a:pt x="260756" y="268522"/>
                  <a:pt x="260883" y="267908"/>
                </a:cubicBezTo>
                <a:cubicBezTo>
                  <a:pt x="261010" y="267295"/>
                  <a:pt x="260999" y="266786"/>
                  <a:pt x="260850" y="266380"/>
                </a:cubicBezTo>
                <a:cubicBezTo>
                  <a:pt x="260700" y="265974"/>
                  <a:pt x="260432" y="265643"/>
                  <a:pt x="260044" y="265386"/>
                </a:cubicBezTo>
                <a:lnTo>
                  <a:pt x="236373" y="249705"/>
                </a:lnTo>
                <a:lnTo>
                  <a:pt x="276482" y="189162"/>
                </a:lnTo>
                <a:cubicBezTo>
                  <a:pt x="276739" y="188774"/>
                  <a:pt x="276844" y="188341"/>
                  <a:pt x="276797" y="187864"/>
                </a:cubicBezTo>
                <a:cubicBezTo>
                  <a:pt x="276751" y="187387"/>
                  <a:pt x="276501" y="186859"/>
                  <a:pt x="276048" y="186280"/>
                </a:cubicBezTo>
                <a:cubicBezTo>
                  <a:pt x="275595" y="185701"/>
                  <a:pt x="274922" y="185032"/>
                  <a:pt x="274030" y="184273"/>
                </a:cubicBezTo>
                <a:cubicBezTo>
                  <a:pt x="273138" y="183515"/>
                  <a:pt x="271935" y="182635"/>
                  <a:pt x="270423" y="181633"/>
                </a:cubicBezTo>
                <a:close/>
                <a:moveTo>
                  <a:pt x="218557" y="147273"/>
                </a:moveTo>
                <a:cubicBezTo>
                  <a:pt x="216580" y="145963"/>
                  <a:pt x="214971" y="144939"/>
                  <a:pt x="213731" y="144201"/>
                </a:cubicBezTo>
                <a:cubicBezTo>
                  <a:pt x="212490" y="143463"/>
                  <a:pt x="211460" y="142976"/>
                  <a:pt x="210640" y="142739"/>
                </a:cubicBezTo>
                <a:cubicBezTo>
                  <a:pt x="209820" y="142503"/>
                  <a:pt x="209121" y="142486"/>
                  <a:pt x="208541" y="142687"/>
                </a:cubicBezTo>
                <a:cubicBezTo>
                  <a:pt x="207961" y="142889"/>
                  <a:pt x="207336" y="143242"/>
                  <a:pt x="206667" y="143747"/>
                </a:cubicBezTo>
                <a:lnTo>
                  <a:pt x="139231" y="195140"/>
                </a:lnTo>
                <a:cubicBezTo>
                  <a:pt x="137866" y="196189"/>
                  <a:pt x="136856" y="197082"/>
                  <a:pt x="136201" y="197819"/>
                </a:cubicBezTo>
                <a:cubicBezTo>
                  <a:pt x="135545" y="198556"/>
                  <a:pt x="135263" y="199276"/>
                  <a:pt x="135355" y="199979"/>
                </a:cubicBezTo>
                <a:cubicBezTo>
                  <a:pt x="135448" y="200682"/>
                  <a:pt x="135959" y="201425"/>
                  <a:pt x="136890" y="202209"/>
                </a:cubicBezTo>
                <a:cubicBezTo>
                  <a:pt x="137822" y="202994"/>
                  <a:pt x="139179" y="203976"/>
                  <a:pt x="140962" y="205158"/>
                </a:cubicBezTo>
                <a:cubicBezTo>
                  <a:pt x="142630" y="206262"/>
                  <a:pt x="144002" y="207116"/>
                  <a:pt x="145081" y="207719"/>
                </a:cubicBezTo>
                <a:cubicBezTo>
                  <a:pt x="146160" y="208322"/>
                  <a:pt x="147051" y="208704"/>
                  <a:pt x="147755" y="208863"/>
                </a:cubicBezTo>
                <a:cubicBezTo>
                  <a:pt x="148458" y="209022"/>
                  <a:pt x="149058" y="209001"/>
                  <a:pt x="149554" y="208800"/>
                </a:cubicBezTo>
                <a:cubicBezTo>
                  <a:pt x="150050" y="208598"/>
                  <a:pt x="150556" y="208277"/>
                  <a:pt x="151070" y="207838"/>
                </a:cubicBezTo>
                <a:lnTo>
                  <a:pt x="165587" y="196283"/>
                </a:lnTo>
                <a:lnTo>
                  <a:pt x="193852" y="215008"/>
                </a:lnTo>
                <a:lnTo>
                  <a:pt x="188894" y="233481"/>
                </a:lnTo>
                <a:cubicBezTo>
                  <a:pt x="188716" y="234088"/>
                  <a:pt x="188640" y="234623"/>
                  <a:pt x="188667" y="235088"/>
                </a:cubicBezTo>
                <a:cubicBezTo>
                  <a:pt x="188694" y="235552"/>
                  <a:pt x="188941" y="236064"/>
                  <a:pt x="189407" y="236624"/>
                </a:cubicBezTo>
                <a:cubicBezTo>
                  <a:pt x="189872" y="237183"/>
                  <a:pt x="190639" y="237858"/>
                  <a:pt x="191705" y="238649"/>
                </a:cubicBezTo>
                <a:cubicBezTo>
                  <a:pt x="192772" y="239439"/>
                  <a:pt x="194294" y="240489"/>
                  <a:pt x="196271" y="241799"/>
                </a:cubicBezTo>
                <a:cubicBezTo>
                  <a:pt x="198171" y="243058"/>
                  <a:pt x="199696" y="243998"/>
                  <a:pt x="200845" y="244620"/>
                </a:cubicBezTo>
                <a:cubicBezTo>
                  <a:pt x="201995" y="245243"/>
                  <a:pt x="202919" y="245491"/>
                  <a:pt x="203615" y="245367"/>
                </a:cubicBezTo>
                <a:cubicBezTo>
                  <a:pt x="204311" y="245242"/>
                  <a:pt x="204870" y="244734"/>
                  <a:pt x="205294" y="243843"/>
                </a:cubicBezTo>
                <a:cubicBezTo>
                  <a:pt x="205717" y="242952"/>
                  <a:pt x="206158" y="241654"/>
                  <a:pt x="206617" y="239950"/>
                </a:cubicBezTo>
                <a:lnTo>
                  <a:pt x="227547" y="157831"/>
                </a:lnTo>
                <a:cubicBezTo>
                  <a:pt x="227802" y="156940"/>
                  <a:pt x="227906" y="156172"/>
                  <a:pt x="227859" y="155527"/>
                </a:cubicBezTo>
                <a:cubicBezTo>
                  <a:pt x="227812" y="154882"/>
                  <a:pt x="227481" y="154203"/>
                  <a:pt x="226867" y="153489"/>
                </a:cubicBezTo>
                <a:cubicBezTo>
                  <a:pt x="226252" y="152775"/>
                  <a:pt x="225285" y="151939"/>
                  <a:pt x="223967" y="150982"/>
                </a:cubicBezTo>
                <a:cubicBezTo>
                  <a:pt x="222648" y="150025"/>
                  <a:pt x="220845" y="148788"/>
                  <a:pt x="218557" y="147273"/>
                </a:cubicBezTo>
                <a:close/>
                <a:moveTo>
                  <a:pt x="158336" y="105955"/>
                </a:moveTo>
                <a:cubicBezTo>
                  <a:pt x="154885" y="103669"/>
                  <a:pt x="151323" y="101951"/>
                  <a:pt x="147650" y="100800"/>
                </a:cubicBezTo>
                <a:cubicBezTo>
                  <a:pt x="143977" y="99650"/>
                  <a:pt x="140409" y="99225"/>
                  <a:pt x="136946" y="99525"/>
                </a:cubicBezTo>
                <a:cubicBezTo>
                  <a:pt x="133484" y="99826"/>
                  <a:pt x="130178" y="100900"/>
                  <a:pt x="127030" y="102746"/>
                </a:cubicBezTo>
                <a:cubicBezTo>
                  <a:pt x="123881" y="104594"/>
                  <a:pt x="121113" y="107321"/>
                  <a:pt x="118724" y="110926"/>
                </a:cubicBezTo>
                <a:cubicBezTo>
                  <a:pt x="116643" y="114067"/>
                  <a:pt x="115323" y="117070"/>
                  <a:pt x="114764" y="119935"/>
                </a:cubicBezTo>
                <a:cubicBezTo>
                  <a:pt x="114205" y="122800"/>
                  <a:pt x="114126" y="125551"/>
                  <a:pt x="114527" y="128188"/>
                </a:cubicBezTo>
                <a:cubicBezTo>
                  <a:pt x="114928" y="130825"/>
                  <a:pt x="115686" y="133364"/>
                  <a:pt x="116803" y="135805"/>
                </a:cubicBezTo>
                <a:cubicBezTo>
                  <a:pt x="117919" y="138246"/>
                  <a:pt x="119178" y="140600"/>
                  <a:pt x="120577" y="142866"/>
                </a:cubicBezTo>
                <a:cubicBezTo>
                  <a:pt x="121977" y="145132"/>
                  <a:pt x="123351" y="147311"/>
                  <a:pt x="124698" y="149404"/>
                </a:cubicBezTo>
                <a:cubicBezTo>
                  <a:pt x="126046" y="151496"/>
                  <a:pt x="127151" y="153511"/>
                  <a:pt x="128015" y="155450"/>
                </a:cubicBezTo>
                <a:cubicBezTo>
                  <a:pt x="128878" y="157389"/>
                  <a:pt x="129370" y="159277"/>
                  <a:pt x="129492" y="161115"/>
                </a:cubicBezTo>
                <a:cubicBezTo>
                  <a:pt x="129613" y="162953"/>
                  <a:pt x="129109" y="164725"/>
                  <a:pt x="127979" y="166431"/>
                </a:cubicBezTo>
                <a:cubicBezTo>
                  <a:pt x="127003" y="167904"/>
                  <a:pt x="125845" y="169062"/>
                  <a:pt x="124506" y="169904"/>
                </a:cubicBezTo>
                <a:cubicBezTo>
                  <a:pt x="123167" y="170747"/>
                  <a:pt x="121714" y="171235"/>
                  <a:pt x="120147" y="171368"/>
                </a:cubicBezTo>
                <a:cubicBezTo>
                  <a:pt x="118580" y="171502"/>
                  <a:pt x="116913" y="171303"/>
                  <a:pt x="115144" y="170773"/>
                </a:cubicBezTo>
                <a:cubicBezTo>
                  <a:pt x="113375" y="170243"/>
                  <a:pt x="111560" y="169361"/>
                  <a:pt x="109699" y="168128"/>
                </a:cubicBezTo>
                <a:cubicBezTo>
                  <a:pt x="106869" y="166253"/>
                  <a:pt x="104590" y="164283"/>
                  <a:pt x="102861" y="162218"/>
                </a:cubicBezTo>
                <a:cubicBezTo>
                  <a:pt x="101134" y="160153"/>
                  <a:pt x="99751" y="158218"/>
                  <a:pt x="98713" y="156415"/>
                </a:cubicBezTo>
                <a:cubicBezTo>
                  <a:pt x="97677" y="154613"/>
                  <a:pt x="96875" y="153064"/>
                  <a:pt x="96310" y="151769"/>
                </a:cubicBezTo>
                <a:cubicBezTo>
                  <a:pt x="95745" y="150474"/>
                  <a:pt x="95192" y="149647"/>
                  <a:pt x="94649" y="149288"/>
                </a:cubicBezTo>
                <a:cubicBezTo>
                  <a:pt x="94261" y="149031"/>
                  <a:pt x="93851" y="148913"/>
                  <a:pt x="93419" y="148933"/>
                </a:cubicBezTo>
                <a:cubicBezTo>
                  <a:pt x="92987" y="148954"/>
                  <a:pt x="92517" y="149158"/>
                  <a:pt x="92009" y="149547"/>
                </a:cubicBezTo>
                <a:cubicBezTo>
                  <a:pt x="91500" y="149935"/>
                  <a:pt x="90937" y="150511"/>
                  <a:pt x="90321" y="151274"/>
                </a:cubicBezTo>
                <a:cubicBezTo>
                  <a:pt x="89704" y="152037"/>
                  <a:pt x="88997" y="153019"/>
                  <a:pt x="88201" y="154221"/>
                </a:cubicBezTo>
                <a:cubicBezTo>
                  <a:pt x="87019" y="156005"/>
                  <a:pt x="86220" y="157442"/>
                  <a:pt x="85805" y="158533"/>
                </a:cubicBezTo>
                <a:cubicBezTo>
                  <a:pt x="85388" y="159624"/>
                  <a:pt x="85266" y="160589"/>
                  <a:pt x="85436" y="161427"/>
                </a:cubicBezTo>
                <a:cubicBezTo>
                  <a:pt x="85606" y="162265"/>
                  <a:pt x="86044" y="163392"/>
                  <a:pt x="86752" y="164809"/>
                </a:cubicBezTo>
                <a:cubicBezTo>
                  <a:pt x="87459" y="166226"/>
                  <a:pt x="88466" y="167800"/>
                  <a:pt x="89774" y="169531"/>
                </a:cubicBezTo>
                <a:cubicBezTo>
                  <a:pt x="91082" y="171262"/>
                  <a:pt x="92709" y="173079"/>
                  <a:pt x="94656" y="174983"/>
                </a:cubicBezTo>
                <a:cubicBezTo>
                  <a:pt x="96603" y="176886"/>
                  <a:pt x="98875" y="178699"/>
                  <a:pt x="101473" y="180420"/>
                </a:cubicBezTo>
                <a:cubicBezTo>
                  <a:pt x="105312" y="182963"/>
                  <a:pt x="109251" y="184847"/>
                  <a:pt x="113292" y="186074"/>
                </a:cubicBezTo>
                <a:cubicBezTo>
                  <a:pt x="117333" y="187300"/>
                  <a:pt x="121275" y="187750"/>
                  <a:pt x="125118" y="187423"/>
                </a:cubicBezTo>
                <a:cubicBezTo>
                  <a:pt x="128961" y="187096"/>
                  <a:pt x="132608" y="185927"/>
                  <a:pt x="136060" y="183918"/>
                </a:cubicBezTo>
                <a:cubicBezTo>
                  <a:pt x="139511" y="181909"/>
                  <a:pt x="142546" y="178927"/>
                  <a:pt x="145166" y="174972"/>
                </a:cubicBezTo>
                <a:cubicBezTo>
                  <a:pt x="147170" y="171948"/>
                  <a:pt x="148445" y="169013"/>
                  <a:pt x="148991" y="166167"/>
                </a:cubicBezTo>
                <a:cubicBezTo>
                  <a:pt x="149537" y="163321"/>
                  <a:pt x="149601" y="160573"/>
                  <a:pt x="149180" y="157923"/>
                </a:cubicBezTo>
                <a:cubicBezTo>
                  <a:pt x="148759" y="155274"/>
                  <a:pt x="147972" y="152716"/>
                  <a:pt x="146816" y="150249"/>
                </a:cubicBezTo>
                <a:cubicBezTo>
                  <a:pt x="145661" y="147782"/>
                  <a:pt x="144384" y="145415"/>
                  <a:pt x="142984" y="143149"/>
                </a:cubicBezTo>
                <a:cubicBezTo>
                  <a:pt x="141584" y="140883"/>
                  <a:pt x="140191" y="138691"/>
                  <a:pt x="138805" y="136573"/>
                </a:cubicBezTo>
                <a:cubicBezTo>
                  <a:pt x="137419" y="134455"/>
                  <a:pt x="136275" y="132414"/>
                  <a:pt x="135372" y="130449"/>
                </a:cubicBezTo>
                <a:cubicBezTo>
                  <a:pt x="134470" y="128485"/>
                  <a:pt x="133968" y="126590"/>
                  <a:pt x="133866" y="124765"/>
                </a:cubicBezTo>
                <a:cubicBezTo>
                  <a:pt x="133764" y="122940"/>
                  <a:pt x="134265" y="121194"/>
                  <a:pt x="135369" y="119527"/>
                </a:cubicBezTo>
                <a:cubicBezTo>
                  <a:pt x="136114" y="118402"/>
                  <a:pt x="137024" y="117471"/>
                  <a:pt x="138099" y="116733"/>
                </a:cubicBezTo>
                <a:cubicBezTo>
                  <a:pt x="139174" y="115994"/>
                  <a:pt x="140366" y="115543"/>
                  <a:pt x="141675" y="115378"/>
                </a:cubicBezTo>
                <a:cubicBezTo>
                  <a:pt x="142984" y="115212"/>
                  <a:pt x="144393" y="115337"/>
                  <a:pt x="145904" y="115752"/>
                </a:cubicBezTo>
                <a:cubicBezTo>
                  <a:pt x="147414" y="116167"/>
                  <a:pt x="149003" y="116927"/>
                  <a:pt x="150670" y="118031"/>
                </a:cubicBezTo>
                <a:cubicBezTo>
                  <a:pt x="152803" y="119444"/>
                  <a:pt x="154587" y="121003"/>
                  <a:pt x="156024" y="122708"/>
                </a:cubicBezTo>
                <a:cubicBezTo>
                  <a:pt x="157461" y="124413"/>
                  <a:pt x="158646" y="126035"/>
                  <a:pt x="159579" y="127573"/>
                </a:cubicBezTo>
                <a:cubicBezTo>
                  <a:pt x="160512" y="129112"/>
                  <a:pt x="161264" y="130461"/>
                  <a:pt x="161835" y="131620"/>
                </a:cubicBezTo>
                <a:cubicBezTo>
                  <a:pt x="162406" y="132780"/>
                  <a:pt x="162905" y="133501"/>
                  <a:pt x="163331" y="133783"/>
                </a:cubicBezTo>
                <a:cubicBezTo>
                  <a:pt x="163758" y="134066"/>
                  <a:pt x="164174" y="134174"/>
                  <a:pt x="164580" y="134109"/>
                </a:cubicBezTo>
                <a:cubicBezTo>
                  <a:pt x="164987" y="134043"/>
                  <a:pt x="165424" y="133803"/>
                  <a:pt x="165894" y="133389"/>
                </a:cubicBezTo>
                <a:cubicBezTo>
                  <a:pt x="166364" y="132975"/>
                  <a:pt x="166884" y="132399"/>
                  <a:pt x="167456" y="131662"/>
                </a:cubicBezTo>
                <a:cubicBezTo>
                  <a:pt x="168028" y="130925"/>
                  <a:pt x="168686" y="129994"/>
                  <a:pt x="169431" y="128870"/>
                </a:cubicBezTo>
                <a:cubicBezTo>
                  <a:pt x="170099" y="127862"/>
                  <a:pt x="170638" y="127006"/>
                  <a:pt x="171049" y="126302"/>
                </a:cubicBezTo>
                <a:cubicBezTo>
                  <a:pt x="171460" y="125598"/>
                  <a:pt x="171764" y="124990"/>
                  <a:pt x="171963" y="124480"/>
                </a:cubicBezTo>
                <a:cubicBezTo>
                  <a:pt x="172161" y="123970"/>
                  <a:pt x="172283" y="123535"/>
                  <a:pt x="172327" y="123173"/>
                </a:cubicBezTo>
                <a:cubicBezTo>
                  <a:pt x="172371" y="122812"/>
                  <a:pt x="172327" y="122309"/>
                  <a:pt x="172197" y="121665"/>
                </a:cubicBezTo>
                <a:cubicBezTo>
                  <a:pt x="172066" y="121020"/>
                  <a:pt x="171592" y="120009"/>
                  <a:pt x="170775" y="118631"/>
                </a:cubicBezTo>
                <a:cubicBezTo>
                  <a:pt x="169959" y="117253"/>
                  <a:pt x="168929" y="115818"/>
                  <a:pt x="167686" y="114325"/>
                </a:cubicBezTo>
                <a:cubicBezTo>
                  <a:pt x="166444" y="112832"/>
                  <a:pt x="165020" y="111359"/>
                  <a:pt x="163417" y="109907"/>
                </a:cubicBezTo>
                <a:cubicBezTo>
                  <a:pt x="161813" y="108454"/>
                  <a:pt x="160119" y="107136"/>
                  <a:pt x="158336" y="105955"/>
                </a:cubicBezTo>
                <a:close/>
                <a:moveTo>
                  <a:pt x="341279" y="36593"/>
                </a:moveTo>
                <a:cubicBezTo>
                  <a:pt x="442498" y="103648"/>
                  <a:pt x="470192" y="240061"/>
                  <a:pt x="403137" y="341280"/>
                </a:cubicBezTo>
                <a:cubicBezTo>
                  <a:pt x="394755" y="353932"/>
                  <a:pt x="385290" y="365436"/>
                  <a:pt x="374945" y="375749"/>
                </a:cubicBezTo>
                <a:lnTo>
                  <a:pt x="367420" y="382537"/>
                </a:lnTo>
                <a:lnTo>
                  <a:pt x="348634" y="383170"/>
                </a:lnTo>
                <a:cubicBezTo>
                  <a:pt x="284124" y="385584"/>
                  <a:pt x="219614" y="387998"/>
                  <a:pt x="160037" y="378684"/>
                </a:cubicBezTo>
                <a:cubicBezTo>
                  <a:pt x="136518" y="375007"/>
                  <a:pt x="113734" y="381212"/>
                  <a:pt x="95911" y="394215"/>
                </a:cubicBezTo>
                <a:lnTo>
                  <a:pt x="91574" y="398065"/>
                </a:lnTo>
                <a:lnTo>
                  <a:pt x="80339" y="389778"/>
                </a:lnTo>
                <a:cubicBezTo>
                  <a:pt x="-5859" y="319168"/>
                  <a:pt x="-26272" y="193343"/>
                  <a:pt x="36593" y="98451"/>
                </a:cubicBezTo>
                <a:cubicBezTo>
                  <a:pt x="103648" y="-2768"/>
                  <a:pt x="240061" y="-30462"/>
                  <a:pt x="341279" y="3659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81">
            <a:extLst>
              <a:ext uri="{FF2B5EF4-FFF2-40B4-BE49-F238E27FC236}">
                <a16:creationId xmlns:a16="http://schemas.microsoft.com/office/drawing/2014/main" id="{1F5353DF-A872-46DC-90ED-32C471CBAD6D}"/>
              </a:ext>
            </a:extLst>
          </p:cNvPr>
          <p:cNvSpPr>
            <a:spLocks/>
          </p:cNvSpPr>
          <p:nvPr/>
        </p:nvSpPr>
        <p:spPr bwMode="auto">
          <a:xfrm>
            <a:off x="6018761" y="4452424"/>
            <a:ext cx="881255" cy="933553"/>
          </a:xfrm>
          <a:custGeom>
            <a:avLst/>
            <a:gdLst>
              <a:gd name="T0" fmla="*/ 137 w 273"/>
              <a:gd name="T1" fmla="*/ 247 h 276"/>
              <a:gd name="T2" fmla="*/ 125 w 273"/>
              <a:gd name="T3" fmla="*/ 251 h 276"/>
              <a:gd name="T4" fmla="*/ 97 w 273"/>
              <a:gd name="T5" fmla="*/ 243 h 276"/>
              <a:gd name="T6" fmla="*/ 72 w 273"/>
              <a:gd name="T7" fmla="*/ 230 h 276"/>
              <a:gd name="T8" fmla="*/ 52 w 273"/>
              <a:gd name="T9" fmla="*/ 211 h 276"/>
              <a:gd name="T10" fmla="*/ 37 w 273"/>
              <a:gd name="T11" fmla="*/ 187 h 276"/>
              <a:gd name="T12" fmla="*/ 28 w 273"/>
              <a:gd name="T13" fmla="*/ 159 h 276"/>
              <a:gd name="T14" fmla="*/ 27 w 273"/>
              <a:gd name="T15" fmla="*/ 132 h 276"/>
              <a:gd name="T16" fmla="*/ 32 w 273"/>
              <a:gd name="T17" fmla="*/ 103 h 276"/>
              <a:gd name="T18" fmla="*/ 44 w 273"/>
              <a:gd name="T19" fmla="*/ 78 h 276"/>
              <a:gd name="T20" fmla="*/ 62 w 273"/>
              <a:gd name="T21" fmla="*/ 56 h 276"/>
              <a:gd name="T22" fmla="*/ 84 w 273"/>
              <a:gd name="T23" fmla="*/ 39 h 276"/>
              <a:gd name="T24" fmla="*/ 110 w 273"/>
              <a:gd name="T25" fmla="*/ 30 h 276"/>
              <a:gd name="T26" fmla="*/ 139 w 273"/>
              <a:gd name="T27" fmla="*/ 26 h 276"/>
              <a:gd name="T28" fmla="*/ 167 w 273"/>
              <a:gd name="T29" fmla="*/ 30 h 276"/>
              <a:gd name="T30" fmla="*/ 193 w 273"/>
              <a:gd name="T31" fmla="*/ 39 h 276"/>
              <a:gd name="T32" fmla="*/ 216 w 273"/>
              <a:gd name="T33" fmla="*/ 56 h 276"/>
              <a:gd name="T34" fmla="*/ 233 w 273"/>
              <a:gd name="T35" fmla="*/ 78 h 276"/>
              <a:gd name="T36" fmla="*/ 247 w 273"/>
              <a:gd name="T37" fmla="*/ 103 h 276"/>
              <a:gd name="T38" fmla="*/ 252 w 273"/>
              <a:gd name="T39" fmla="*/ 132 h 276"/>
              <a:gd name="T40" fmla="*/ 241 w 273"/>
              <a:gd name="T41" fmla="*/ 146 h 276"/>
              <a:gd name="T42" fmla="*/ 262 w 273"/>
              <a:gd name="T43" fmla="*/ 115 h 276"/>
              <a:gd name="T44" fmla="*/ 252 w 273"/>
              <a:gd name="T45" fmla="*/ 85 h 276"/>
              <a:gd name="T46" fmla="*/ 235 w 273"/>
              <a:gd name="T47" fmla="*/ 59 h 276"/>
              <a:gd name="T48" fmla="*/ 213 w 273"/>
              <a:gd name="T49" fmla="*/ 38 h 276"/>
              <a:gd name="T50" fmla="*/ 185 w 273"/>
              <a:gd name="T51" fmla="*/ 22 h 276"/>
              <a:gd name="T52" fmla="*/ 155 w 273"/>
              <a:gd name="T53" fmla="*/ 14 h 276"/>
              <a:gd name="T54" fmla="*/ 123 w 273"/>
              <a:gd name="T55" fmla="*/ 14 h 276"/>
              <a:gd name="T56" fmla="*/ 92 w 273"/>
              <a:gd name="T57" fmla="*/ 22 h 276"/>
              <a:gd name="T58" fmla="*/ 65 w 273"/>
              <a:gd name="T59" fmla="*/ 38 h 276"/>
              <a:gd name="T60" fmla="*/ 42 w 273"/>
              <a:gd name="T61" fmla="*/ 59 h 276"/>
              <a:gd name="T62" fmla="*/ 25 w 273"/>
              <a:gd name="T63" fmla="*/ 85 h 276"/>
              <a:gd name="T64" fmla="*/ 16 w 273"/>
              <a:gd name="T65" fmla="*/ 115 h 276"/>
              <a:gd name="T66" fmla="*/ 14 w 273"/>
              <a:gd name="T67" fmla="*/ 146 h 276"/>
              <a:gd name="T68" fmla="*/ 20 w 273"/>
              <a:gd name="T69" fmla="*/ 178 h 276"/>
              <a:gd name="T70" fmla="*/ 33 w 273"/>
              <a:gd name="T71" fmla="*/ 205 h 276"/>
              <a:gd name="T72" fmla="*/ 53 w 273"/>
              <a:gd name="T73" fmla="*/ 230 h 276"/>
              <a:gd name="T74" fmla="*/ 78 w 273"/>
              <a:gd name="T75" fmla="*/ 248 h 276"/>
              <a:gd name="T76" fmla="*/ 108 w 273"/>
              <a:gd name="T77" fmla="*/ 260 h 276"/>
              <a:gd name="T78" fmla="*/ 139 w 273"/>
              <a:gd name="T79" fmla="*/ 264 h 276"/>
              <a:gd name="T80" fmla="*/ 159 w 273"/>
              <a:gd name="T81" fmla="*/ 272 h 276"/>
              <a:gd name="T82" fmla="*/ 138 w 273"/>
              <a:gd name="T83" fmla="*/ 251 h 276"/>
              <a:gd name="connsiteX0" fmla="*/ 5055 w 10000"/>
              <a:gd name="connsiteY0" fmla="*/ 9094 h 10000"/>
              <a:gd name="connsiteX1" fmla="*/ 5018 w 10000"/>
              <a:gd name="connsiteY1" fmla="*/ 8949 h 10000"/>
              <a:gd name="connsiteX2" fmla="*/ 4945 w 10000"/>
              <a:gd name="connsiteY2" fmla="*/ 8804 h 10000"/>
              <a:gd name="connsiteX3" fmla="*/ 4579 w 10000"/>
              <a:gd name="connsiteY3" fmla="*/ 9094 h 10000"/>
              <a:gd name="connsiteX4" fmla="*/ 4139 w 10000"/>
              <a:gd name="connsiteY4" fmla="*/ 8623 h 10000"/>
              <a:gd name="connsiteX5" fmla="*/ 3553 w 10000"/>
              <a:gd name="connsiteY5" fmla="*/ 8804 h 10000"/>
              <a:gd name="connsiteX6" fmla="*/ 3260 w 10000"/>
              <a:gd name="connsiteY6" fmla="*/ 8261 h 10000"/>
              <a:gd name="connsiteX7" fmla="*/ 2637 w 10000"/>
              <a:gd name="connsiteY7" fmla="*/ 8333 h 10000"/>
              <a:gd name="connsiteX8" fmla="*/ 2527 w 10000"/>
              <a:gd name="connsiteY8" fmla="*/ 7717 h 10000"/>
              <a:gd name="connsiteX9" fmla="*/ 1905 w 10000"/>
              <a:gd name="connsiteY9" fmla="*/ 7645 h 10000"/>
              <a:gd name="connsiteX10" fmla="*/ 1941 w 10000"/>
              <a:gd name="connsiteY10" fmla="*/ 7029 h 10000"/>
              <a:gd name="connsiteX11" fmla="*/ 1355 w 10000"/>
              <a:gd name="connsiteY11" fmla="*/ 6775 h 10000"/>
              <a:gd name="connsiteX12" fmla="*/ 1502 w 10000"/>
              <a:gd name="connsiteY12" fmla="*/ 6159 h 10000"/>
              <a:gd name="connsiteX13" fmla="*/ 1026 w 10000"/>
              <a:gd name="connsiteY13" fmla="*/ 5761 h 10000"/>
              <a:gd name="connsiteX14" fmla="*/ 1355 w 10000"/>
              <a:gd name="connsiteY14" fmla="*/ 5254 h 10000"/>
              <a:gd name="connsiteX15" fmla="*/ 989 w 10000"/>
              <a:gd name="connsiteY15" fmla="*/ 4783 h 10000"/>
              <a:gd name="connsiteX16" fmla="*/ 1392 w 10000"/>
              <a:gd name="connsiteY16" fmla="*/ 4312 h 10000"/>
              <a:gd name="connsiteX17" fmla="*/ 1172 w 10000"/>
              <a:gd name="connsiteY17" fmla="*/ 3732 h 10000"/>
              <a:gd name="connsiteX18" fmla="*/ 1685 w 10000"/>
              <a:gd name="connsiteY18" fmla="*/ 3442 h 10000"/>
              <a:gd name="connsiteX19" fmla="*/ 1612 w 10000"/>
              <a:gd name="connsiteY19" fmla="*/ 2826 h 10000"/>
              <a:gd name="connsiteX20" fmla="*/ 2234 w 10000"/>
              <a:gd name="connsiteY20" fmla="*/ 2645 h 10000"/>
              <a:gd name="connsiteX21" fmla="*/ 2271 w 10000"/>
              <a:gd name="connsiteY21" fmla="*/ 2029 h 10000"/>
              <a:gd name="connsiteX22" fmla="*/ 2894 w 10000"/>
              <a:gd name="connsiteY22" fmla="*/ 2029 h 10000"/>
              <a:gd name="connsiteX23" fmla="*/ 3077 w 10000"/>
              <a:gd name="connsiteY23" fmla="*/ 1413 h 10000"/>
              <a:gd name="connsiteX24" fmla="*/ 3700 w 10000"/>
              <a:gd name="connsiteY24" fmla="*/ 1594 h 10000"/>
              <a:gd name="connsiteX25" fmla="*/ 4029 w 10000"/>
              <a:gd name="connsiteY25" fmla="*/ 1087 h 10000"/>
              <a:gd name="connsiteX26" fmla="*/ 4615 w 10000"/>
              <a:gd name="connsiteY26" fmla="*/ 1377 h 10000"/>
              <a:gd name="connsiteX27" fmla="*/ 5092 w 10000"/>
              <a:gd name="connsiteY27" fmla="*/ 942 h 10000"/>
              <a:gd name="connsiteX28" fmla="*/ 5531 w 10000"/>
              <a:gd name="connsiteY28" fmla="*/ 1377 h 10000"/>
              <a:gd name="connsiteX29" fmla="*/ 6117 w 10000"/>
              <a:gd name="connsiteY29" fmla="*/ 1087 h 10000"/>
              <a:gd name="connsiteX30" fmla="*/ 6447 w 10000"/>
              <a:gd name="connsiteY30" fmla="*/ 1594 h 10000"/>
              <a:gd name="connsiteX31" fmla="*/ 7070 w 10000"/>
              <a:gd name="connsiteY31" fmla="*/ 1413 h 10000"/>
              <a:gd name="connsiteX32" fmla="*/ 7253 w 10000"/>
              <a:gd name="connsiteY32" fmla="*/ 2029 h 10000"/>
              <a:gd name="connsiteX33" fmla="*/ 7912 w 10000"/>
              <a:gd name="connsiteY33" fmla="*/ 2029 h 10000"/>
              <a:gd name="connsiteX34" fmla="*/ 7985 w 10000"/>
              <a:gd name="connsiteY34" fmla="*/ 2645 h 10000"/>
              <a:gd name="connsiteX35" fmla="*/ 8535 w 10000"/>
              <a:gd name="connsiteY35" fmla="*/ 2826 h 10000"/>
              <a:gd name="connsiteX36" fmla="*/ 8462 w 10000"/>
              <a:gd name="connsiteY36" fmla="*/ 3442 h 10000"/>
              <a:gd name="connsiteX37" fmla="*/ 9048 w 10000"/>
              <a:gd name="connsiteY37" fmla="*/ 3732 h 10000"/>
              <a:gd name="connsiteX38" fmla="*/ 8755 w 10000"/>
              <a:gd name="connsiteY38" fmla="*/ 4312 h 10000"/>
              <a:gd name="connsiteX39" fmla="*/ 9231 w 10000"/>
              <a:gd name="connsiteY39" fmla="*/ 4783 h 10000"/>
              <a:gd name="connsiteX40" fmla="*/ 8791 w 10000"/>
              <a:gd name="connsiteY40" fmla="*/ 5254 h 10000"/>
              <a:gd name="connsiteX41" fmla="*/ 8828 w 10000"/>
              <a:gd name="connsiteY41" fmla="*/ 5290 h 10000"/>
              <a:gd name="connsiteX42" fmla="*/ 10000 w 10000"/>
              <a:gd name="connsiteY42" fmla="*/ 4529 h 10000"/>
              <a:gd name="connsiteX43" fmla="*/ 9597 w 10000"/>
              <a:gd name="connsiteY43" fmla="*/ 4167 h 10000"/>
              <a:gd name="connsiteX44" fmla="*/ 9890 w 10000"/>
              <a:gd name="connsiteY44" fmla="*/ 3442 h 10000"/>
              <a:gd name="connsiteX45" fmla="*/ 9231 w 10000"/>
              <a:gd name="connsiteY45" fmla="*/ 3080 h 10000"/>
              <a:gd name="connsiteX46" fmla="*/ 9377 w 10000"/>
              <a:gd name="connsiteY46" fmla="*/ 2319 h 10000"/>
              <a:gd name="connsiteX47" fmla="*/ 8608 w 10000"/>
              <a:gd name="connsiteY47" fmla="*/ 2138 h 10000"/>
              <a:gd name="connsiteX48" fmla="*/ 8535 w 10000"/>
              <a:gd name="connsiteY48" fmla="*/ 1377 h 10000"/>
              <a:gd name="connsiteX49" fmla="*/ 7802 w 10000"/>
              <a:gd name="connsiteY49" fmla="*/ 1377 h 10000"/>
              <a:gd name="connsiteX50" fmla="*/ 7546 w 10000"/>
              <a:gd name="connsiteY50" fmla="*/ 616 h 10000"/>
              <a:gd name="connsiteX51" fmla="*/ 6777 w 10000"/>
              <a:gd name="connsiteY51" fmla="*/ 797 h 10000"/>
              <a:gd name="connsiteX52" fmla="*/ 6337 w 10000"/>
              <a:gd name="connsiteY52" fmla="*/ 181 h 10000"/>
              <a:gd name="connsiteX53" fmla="*/ 5678 w 10000"/>
              <a:gd name="connsiteY53" fmla="*/ 507 h 10000"/>
              <a:gd name="connsiteX54" fmla="*/ 5092 w 10000"/>
              <a:gd name="connsiteY54" fmla="*/ 0 h 10000"/>
              <a:gd name="connsiteX55" fmla="*/ 4505 w 10000"/>
              <a:gd name="connsiteY55" fmla="*/ 507 h 10000"/>
              <a:gd name="connsiteX56" fmla="*/ 3810 w 10000"/>
              <a:gd name="connsiteY56" fmla="*/ 181 h 10000"/>
              <a:gd name="connsiteX57" fmla="*/ 3370 w 10000"/>
              <a:gd name="connsiteY57" fmla="*/ 797 h 10000"/>
              <a:gd name="connsiteX58" fmla="*/ 2637 w 10000"/>
              <a:gd name="connsiteY58" fmla="*/ 616 h 10000"/>
              <a:gd name="connsiteX59" fmla="*/ 2381 w 10000"/>
              <a:gd name="connsiteY59" fmla="*/ 1377 h 10000"/>
              <a:gd name="connsiteX60" fmla="*/ 1612 w 10000"/>
              <a:gd name="connsiteY60" fmla="*/ 1377 h 10000"/>
              <a:gd name="connsiteX61" fmla="*/ 1538 w 10000"/>
              <a:gd name="connsiteY61" fmla="*/ 2138 h 10000"/>
              <a:gd name="connsiteX62" fmla="*/ 769 w 10000"/>
              <a:gd name="connsiteY62" fmla="*/ 2319 h 10000"/>
              <a:gd name="connsiteX63" fmla="*/ 916 w 10000"/>
              <a:gd name="connsiteY63" fmla="*/ 3080 h 10000"/>
              <a:gd name="connsiteX64" fmla="*/ 256 w 10000"/>
              <a:gd name="connsiteY64" fmla="*/ 3442 h 10000"/>
              <a:gd name="connsiteX65" fmla="*/ 586 w 10000"/>
              <a:gd name="connsiteY65" fmla="*/ 4167 h 10000"/>
              <a:gd name="connsiteX66" fmla="*/ 0 w 10000"/>
              <a:gd name="connsiteY66" fmla="*/ 4674 h 10000"/>
              <a:gd name="connsiteX67" fmla="*/ 513 w 10000"/>
              <a:gd name="connsiteY67" fmla="*/ 5290 h 10000"/>
              <a:gd name="connsiteX68" fmla="*/ 110 w 10000"/>
              <a:gd name="connsiteY68" fmla="*/ 5978 h 10000"/>
              <a:gd name="connsiteX69" fmla="*/ 733 w 10000"/>
              <a:gd name="connsiteY69" fmla="*/ 6449 h 10000"/>
              <a:gd name="connsiteX70" fmla="*/ 513 w 10000"/>
              <a:gd name="connsiteY70" fmla="*/ 7138 h 10000"/>
              <a:gd name="connsiteX71" fmla="*/ 1209 w 10000"/>
              <a:gd name="connsiteY71" fmla="*/ 7428 h 10000"/>
              <a:gd name="connsiteX72" fmla="*/ 1172 w 10000"/>
              <a:gd name="connsiteY72" fmla="*/ 8261 h 10000"/>
              <a:gd name="connsiteX73" fmla="*/ 1941 w 10000"/>
              <a:gd name="connsiteY73" fmla="*/ 8333 h 10000"/>
              <a:gd name="connsiteX74" fmla="*/ 2088 w 10000"/>
              <a:gd name="connsiteY74" fmla="*/ 9094 h 10000"/>
              <a:gd name="connsiteX75" fmla="*/ 2857 w 10000"/>
              <a:gd name="connsiteY75" fmla="*/ 8986 h 10000"/>
              <a:gd name="connsiteX76" fmla="*/ 3223 w 10000"/>
              <a:gd name="connsiteY76" fmla="*/ 9710 h 10000"/>
              <a:gd name="connsiteX77" fmla="*/ 3956 w 10000"/>
              <a:gd name="connsiteY77" fmla="*/ 9420 h 10000"/>
              <a:gd name="connsiteX78" fmla="*/ 4432 w 10000"/>
              <a:gd name="connsiteY78" fmla="*/ 10000 h 10000"/>
              <a:gd name="connsiteX79" fmla="*/ 5092 w 10000"/>
              <a:gd name="connsiteY79" fmla="*/ 9565 h 10000"/>
              <a:gd name="connsiteX80" fmla="*/ 5714 w 10000"/>
              <a:gd name="connsiteY80" fmla="*/ 10000 h 10000"/>
              <a:gd name="connsiteX81" fmla="*/ 5824 w 10000"/>
              <a:gd name="connsiteY81" fmla="*/ 9855 h 10000"/>
              <a:gd name="connsiteX82" fmla="*/ 5055 w 10000"/>
              <a:gd name="connsiteY82" fmla="*/ 9094 h 10000"/>
              <a:gd name="connsiteX0" fmla="*/ 5055 w 10000"/>
              <a:gd name="connsiteY0" fmla="*/ 9094 h 10000"/>
              <a:gd name="connsiteX1" fmla="*/ 5018 w 10000"/>
              <a:gd name="connsiteY1" fmla="*/ 8949 h 10000"/>
              <a:gd name="connsiteX2" fmla="*/ 4945 w 10000"/>
              <a:gd name="connsiteY2" fmla="*/ 8804 h 10000"/>
              <a:gd name="connsiteX3" fmla="*/ 4579 w 10000"/>
              <a:gd name="connsiteY3" fmla="*/ 9094 h 10000"/>
              <a:gd name="connsiteX4" fmla="*/ 4139 w 10000"/>
              <a:gd name="connsiteY4" fmla="*/ 8623 h 10000"/>
              <a:gd name="connsiteX5" fmla="*/ 3553 w 10000"/>
              <a:gd name="connsiteY5" fmla="*/ 8804 h 10000"/>
              <a:gd name="connsiteX6" fmla="*/ 3260 w 10000"/>
              <a:gd name="connsiteY6" fmla="*/ 8261 h 10000"/>
              <a:gd name="connsiteX7" fmla="*/ 2637 w 10000"/>
              <a:gd name="connsiteY7" fmla="*/ 8333 h 10000"/>
              <a:gd name="connsiteX8" fmla="*/ 2527 w 10000"/>
              <a:gd name="connsiteY8" fmla="*/ 7717 h 10000"/>
              <a:gd name="connsiteX9" fmla="*/ 1905 w 10000"/>
              <a:gd name="connsiteY9" fmla="*/ 7645 h 10000"/>
              <a:gd name="connsiteX10" fmla="*/ 1941 w 10000"/>
              <a:gd name="connsiteY10" fmla="*/ 7029 h 10000"/>
              <a:gd name="connsiteX11" fmla="*/ 1355 w 10000"/>
              <a:gd name="connsiteY11" fmla="*/ 6775 h 10000"/>
              <a:gd name="connsiteX12" fmla="*/ 1502 w 10000"/>
              <a:gd name="connsiteY12" fmla="*/ 6159 h 10000"/>
              <a:gd name="connsiteX13" fmla="*/ 1026 w 10000"/>
              <a:gd name="connsiteY13" fmla="*/ 5761 h 10000"/>
              <a:gd name="connsiteX14" fmla="*/ 1355 w 10000"/>
              <a:gd name="connsiteY14" fmla="*/ 5254 h 10000"/>
              <a:gd name="connsiteX15" fmla="*/ 989 w 10000"/>
              <a:gd name="connsiteY15" fmla="*/ 4783 h 10000"/>
              <a:gd name="connsiteX16" fmla="*/ 1392 w 10000"/>
              <a:gd name="connsiteY16" fmla="*/ 4312 h 10000"/>
              <a:gd name="connsiteX17" fmla="*/ 1172 w 10000"/>
              <a:gd name="connsiteY17" fmla="*/ 3732 h 10000"/>
              <a:gd name="connsiteX18" fmla="*/ 1685 w 10000"/>
              <a:gd name="connsiteY18" fmla="*/ 3442 h 10000"/>
              <a:gd name="connsiteX19" fmla="*/ 1612 w 10000"/>
              <a:gd name="connsiteY19" fmla="*/ 2826 h 10000"/>
              <a:gd name="connsiteX20" fmla="*/ 2234 w 10000"/>
              <a:gd name="connsiteY20" fmla="*/ 2645 h 10000"/>
              <a:gd name="connsiteX21" fmla="*/ 2271 w 10000"/>
              <a:gd name="connsiteY21" fmla="*/ 2029 h 10000"/>
              <a:gd name="connsiteX22" fmla="*/ 2894 w 10000"/>
              <a:gd name="connsiteY22" fmla="*/ 2029 h 10000"/>
              <a:gd name="connsiteX23" fmla="*/ 3077 w 10000"/>
              <a:gd name="connsiteY23" fmla="*/ 1413 h 10000"/>
              <a:gd name="connsiteX24" fmla="*/ 3700 w 10000"/>
              <a:gd name="connsiteY24" fmla="*/ 1594 h 10000"/>
              <a:gd name="connsiteX25" fmla="*/ 4029 w 10000"/>
              <a:gd name="connsiteY25" fmla="*/ 1087 h 10000"/>
              <a:gd name="connsiteX26" fmla="*/ 4615 w 10000"/>
              <a:gd name="connsiteY26" fmla="*/ 1377 h 10000"/>
              <a:gd name="connsiteX27" fmla="*/ 5092 w 10000"/>
              <a:gd name="connsiteY27" fmla="*/ 942 h 10000"/>
              <a:gd name="connsiteX28" fmla="*/ 5531 w 10000"/>
              <a:gd name="connsiteY28" fmla="*/ 1377 h 10000"/>
              <a:gd name="connsiteX29" fmla="*/ 6117 w 10000"/>
              <a:gd name="connsiteY29" fmla="*/ 1087 h 10000"/>
              <a:gd name="connsiteX30" fmla="*/ 6447 w 10000"/>
              <a:gd name="connsiteY30" fmla="*/ 1594 h 10000"/>
              <a:gd name="connsiteX31" fmla="*/ 7070 w 10000"/>
              <a:gd name="connsiteY31" fmla="*/ 1413 h 10000"/>
              <a:gd name="connsiteX32" fmla="*/ 7253 w 10000"/>
              <a:gd name="connsiteY32" fmla="*/ 2029 h 10000"/>
              <a:gd name="connsiteX33" fmla="*/ 7912 w 10000"/>
              <a:gd name="connsiteY33" fmla="*/ 2029 h 10000"/>
              <a:gd name="connsiteX34" fmla="*/ 7985 w 10000"/>
              <a:gd name="connsiteY34" fmla="*/ 2645 h 10000"/>
              <a:gd name="connsiteX35" fmla="*/ 8535 w 10000"/>
              <a:gd name="connsiteY35" fmla="*/ 2826 h 10000"/>
              <a:gd name="connsiteX36" fmla="*/ 8462 w 10000"/>
              <a:gd name="connsiteY36" fmla="*/ 3442 h 10000"/>
              <a:gd name="connsiteX37" fmla="*/ 9048 w 10000"/>
              <a:gd name="connsiteY37" fmla="*/ 3732 h 10000"/>
              <a:gd name="connsiteX38" fmla="*/ 8755 w 10000"/>
              <a:gd name="connsiteY38" fmla="*/ 4312 h 10000"/>
              <a:gd name="connsiteX39" fmla="*/ 9231 w 10000"/>
              <a:gd name="connsiteY39" fmla="*/ 4783 h 10000"/>
              <a:gd name="connsiteX40" fmla="*/ 8791 w 10000"/>
              <a:gd name="connsiteY40" fmla="*/ 5254 h 10000"/>
              <a:gd name="connsiteX41" fmla="*/ 8828 w 10000"/>
              <a:gd name="connsiteY41" fmla="*/ 5290 h 10000"/>
              <a:gd name="connsiteX42" fmla="*/ 10000 w 10000"/>
              <a:gd name="connsiteY42" fmla="*/ 4529 h 10000"/>
              <a:gd name="connsiteX43" fmla="*/ 9597 w 10000"/>
              <a:gd name="connsiteY43" fmla="*/ 4167 h 10000"/>
              <a:gd name="connsiteX44" fmla="*/ 9890 w 10000"/>
              <a:gd name="connsiteY44" fmla="*/ 3442 h 10000"/>
              <a:gd name="connsiteX45" fmla="*/ 9231 w 10000"/>
              <a:gd name="connsiteY45" fmla="*/ 3080 h 10000"/>
              <a:gd name="connsiteX46" fmla="*/ 9377 w 10000"/>
              <a:gd name="connsiteY46" fmla="*/ 2319 h 10000"/>
              <a:gd name="connsiteX47" fmla="*/ 8608 w 10000"/>
              <a:gd name="connsiteY47" fmla="*/ 2138 h 10000"/>
              <a:gd name="connsiteX48" fmla="*/ 8535 w 10000"/>
              <a:gd name="connsiteY48" fmla="*/ 1377 h 10000"/>
              <a:gd name="connsiteX49" fmla="*/ 7802 w 10000"/>
              <a:gd name="connsiteY49" fmla="*/ 1377 h 10000"/>
              <a:gd name="connsiteX50" fmla="*/ 7546 w 10000"/>
              <a:gd name="connsiteY50" fmla="*/ 616 h 10000"/>
              <a:gd name="connsiteX51" fmla="*/ 6777 w 10000"/>
              <a:gd name="connsiteY51" fmla="*/ 797 h 10000"/>
              <a:gd name="connsiteX52" fmla="*/ 6337 w 10000"/>
              <a:gd name="connsiteY52" fmla="*/ 181 h 10000"/>
              <a:gd name="connsiteX53" fmla="*/ 5678 w 10000"/>
              <a:gd name="connsiteY53" fmla="*/ 507 h 10000"/>
              <a:gd name="connsiteX54" fmla="*/ 5092 w 10000"/>
              <a:gd name="connsiteY54" fmla="*/ 0 h 10000"/>
              <a:gd name="connsiteX55" fmla="*/ 4505 w 10000"/>
              <a:gd name="connsiteY55" fmla="*/ 507 h 10000"/>
              <a:gd name="connsiteX56" fmla="*/ 3810 w 10000"/>
              <a:gd name="connsiteY56" fmla="*/ 181 h 10000"/>
              <a:gd name="connsiteX57" fmla="*/ 3370 w 10000"/>
              <a:gd name="connsiteY57" fmla="*/ 797 h 10000"/>
              <a:gd name="connsiteX58" fmla="*/ 2637 w 10000"/>
              <a:gd name="connsiteY58" fmla="*/ 616 h 10000"/>
              <a:gd name="connsiteX59" fmla="*/ 2381 w 10000"/>
              <a:gd name="connsiteY59" fmla="*/ 1377 h 10000"/>
              <a:gd name="connsiteX60" fmla="*/ 1612 w 10000"/>
              <a:gd name="connsiteY60" fmla="*/ 1377 h 10000"/>
              <a:gd name="connsiteX61" fmla="*/ 1538 w 10000"/>
              <a:gd name="connsiteY61" fmla="*/ 2138 h 10000"/>
              <a:gd name="connsiteX62" fmla="*/ 769 w 10000"/>
              <a:gd name="connsiteY62" fmla="*/ 2319 h 10000"/>
              <a:gd name="connsiteX63" fmla="*/ 916 w 10000"/>
              <a:gd name="connsiteY63" fmla="*/ 3080 h 10000"/>
              <a:gd name="connsiteX64" fmla="*/ 256 w 10000"/>
              <a:gd name="connsiteY64" fmla="*/ 3442 h 10000"/>
              <a:gd name="connsiteX65" fmla="*/ 586 w 10000"/>
              <a:gd name="connsiteY65" fmla="*/ 4167 h 10000"/>
              <a:gd name="connsiteX66" fmla="*/ 0 w 10000"/>
              <a:gd name="connsiteY66" fmla="*/ 4674 h 10000"/>
              <a:gd name="connsiteX67" fmla="*/ 513 w 10000"/>
              <a:gd name="connsiteY67" fmla="*/ 5290 h 10000"/>
              <a:gd name="connsiteX68" fmla="*/ 110 w 10000"/>
              <a:gd name="connsiteY68" fmla="*/ 5978 h 10000"/>
              <a:gd name="connsiteX69" fmla="*/ 733 w 10000"/>
              <a:gd name="connsiteY69" fmla="*/ 6449 h 10000"/>
              <a:gd name="connsiteX70" fmla="*/ 513 w 10000"/>
              <a:gd name="connsiteY70" fmla="*/ 7138 h 10000"/>
              <a:gd name="connsiteX71" fmla="*/ 1209 w 10000"/>
              <a:gd name="connsiteY71" fmla="*/ 7428 h 10000"/>
              <a:gd name="connsiteX72" fmla="*/ 1172 w 10000"/>
              <a:gd name="connsiteY72" fmla="*/ 8261 h 10000"/>
              <a:gd name="connsiteX73" fmla="*/ 1941 w 10000"/>
              <a:gd name="connsiteY73" fmla="*/ 8333 h 10000"/>
              <a:gd name="connsiteX74" fmla="*/ 2088 w 10000"/>
              <a:gd name="connsiteY74" fmla="*/ 9094 h 10000"/>
              <a:gd name="connsiteX75" fmla="*/ 2857 w 10000"/>
              <a:gd name="connsiteY75" fmla="*/ 8986 h 10000"/>
              <a:gd name="connsiteX76" fmla="*/ 3223 w 10000"/>
              <a:gd name="connsiteY76" fmla="*/ 9710 h 10000"/>
              <a:gd name="connsiteX77" fmla="*/ 3956 w 10000"/>
              <a:gd name="connsiteY77" fmla="*/ 9420 h 10000"/>
              <a:gd name="connsiteX78" fmla="*/ 4432 w 10000"/>
              <a:gd name="connsiteY78" fmla="*/ 10000 h 10000"/>
              <a:gd name="connsiteX79" fmla="*/ 5092 w 10000"/>
              <a:gd name="connsiteY79" fmla="*/ 9565 h 10000"/>
              <a:gd name="connsiteX80" fmla="*/ 5714 w 10000"/>
              <a:gd name="connsiteY80" fmla="*/ 10000 h 10000"/>
              <a:gd name="connsiteX81" fmla="*/ 5824 w 10000"/>
              <a:gd name="connsiteY81" fmla="*/ 9855 h 10000"/>
              <a:gd name="connsiteX82" fmla="*/ 5055 w 10000"/>
              <a:gd name="connsiteY82" fmla="*/ 9094 h 10000"/>
              <a:gd name="connsiteX0" fmla="*/ 5055 w 10000"/>
              <a:gd name="connsiteY0" fmla="*/ 9094 h 10000"/>
              <a:gd name="connsiteX1" fmla="*/ 5018 w 10000"/>
              <a:gd name="connsiteY1" fmla="*/ 8949 h 10000"/>
              <a:gd name="connsiteX2" fmla="*/ 4945 w 10000"/>
              <a:gd name="connsiteY2" fmla="*/ 8804 h 10000"/>
              <a:gd name="connsiteX3" fmla="*/ 4579 w 10000"/>
              <a:gd name="connsiteY3" fmla="*/ 9094 h 10000"/>
              <a:gd name="connsiteX4" fmla="*/ 4139 w 10000"/>
              <a:gd name="connsiteY4" fmla="*/ 8623 h 10000"/>
              <a:gd name="connsiteX5" fmla="*/ 3553 w 10000"/>
              <a:gd name="connsiteY5" fmla="*/ 8804 h 10000"/>
              <a:gd name="connsiteX6" fmla="*/ 3260 w 10000"/>
              <a:gd name="connsiteY6" fmla="*/ 8261 h 10000"/>
              <a:gd name="connsiteX7" fmla="*/ 2637 w 10000"/>
              <a:gd name="connsiteY7" fmla="*/ 8333 h 10000"/>
              <a:gd name="connsiteX8" fmla="*/ 2527 w 10000"/>
              <a:gd name="connsiteY8" fmla="*/ 7717 h 10000"/>
              <a:gd name="connsiteX9" fmla="*/ 1905 w 10000"/>
              <a:gd name="connsiteY9" fmla="*/ 7645 h 10000"/>
              <a:gd name="connsiteX10" fmla="*/ 1941 w 10000"/>
              <a:gd name="connsiteY10" fmla="*/ 7029 h 10000"/>
              <a:gd name="connsiteX11" fmla="*/ 1355 w 10000"/>
              <a:gd name="connsiteY11" fmla="*/ 6775 h 10000"/>
              <a:gd name="connsiteX12" fmla="*/ 1502 w 10000"/>
              <a:gd name="connsiteY12" fmla="*/ 6159 h 10000"/>
              <a:gd name="connsiteX13" fmla="*/ 1026 w 10000"/>
              <a:gd name="connsiteY13" fmla="*/ 5761 h 10000"/>
              <a:gd name="connsiteX14" fmla="*/ 1355 w 10000"/>
              <a:gd name="connsiteY14" fmla="*/ 5254 h 10000"/>
              <a:gd name="connsiteX15" fmla="*/ 989 w 10000"/>
              <a:gd name="connsiteY15" fmla="*/ 4783 h 10000"/>
              <a:gd name="connsiteX16" fmla="*/ 1392 w 10000"/>
              <a:gd name="connsiteY16" fmla="*/ 4312 h 10000"/>
              <a:gd name="connsiteX17" fmla="*/ 1172 w 10000"/>
              <a:gd name="connsiteY17" fmla="*/ 3732 h 10000"/>
              <a:gd name="connsiteX18" fmla="*/ 1685 w 10000"/>
              <a:gd name="connsiteY18" fmla="*/ 3442 h 10000"/>
              <a:gd name="connsiteX19" fmla="*/ 1612 w 10000"/>
              <a:gd name="connsiteY19" fmla="*/ 2826 h 10000"/>
              <a:gd name="connsiteX20" fmla="*/ 2234 w 10000"/>
              <a:gd name="connsiteY20" fmla="*/ 2645 h 10000"/>
              <a:gd name="connsiteX21" fmla="*/ 2271 w 10000"/>
              <a:gd name="connsiteY21" fmla="*/ 2029 h 10000"/>
              <a:gd name="connsiteX22" fmla="*/ 2894 w 10000"/>
              <a:gd name="connsiteY22" fmla="*/ 2029 h 10000"/>
              <a:gd name="connsiteX23" fmla="*/ 3077 w 10000"/>
              <a:gd name="connsiteY23" fmla="*/ 1413 h 10000"/>
              <a:gd name="connsiteX24" fmla="*/ 3700 w 10000"/>
              <a:gd name="connsiteY24" fmla="*/ 1594 h 10000"/>
              <a:gd name="connsiteX25" fmla="*/ 4029 w 10000"/>
              <a:gd name="connsiteY25" fmla="*/ 1087 h 10000"/>
              <a:gd name="connsiteX26" fmla="*/ 4615 w 10000"/>
              <a:gd name="connsiteY26" fmla="*/ 1377 h 10000"/>
              <a:gd name="connsiteX27" fmla="*/ 5092 w 10000"/>
              <a:gd name="connsiteY27" fmla="*/ 942 h 10000"/>
              <a:gd name="connsiteX28" fmla="*/ 5531 w 10000"/>
              <a:gd name="connsiteY28" fmla="*/ 1377 h 10000"/>
              <a:gd name="connsiteX29" fmla="*/ 6117 w 10000"/>
              <a:gd name="connsiteY29" fmla="*/ 1087 h 10000"/>
              <a:gd name="connsiteX30" fmla="*/ 6447 w 10000"/>
              <a:gd name="connsiteY30" fmla="*/ 1594 h 10000"/>
              <a:gd name="connsiteX31" fmla="*/ 7070 w 10000"/>
              <a:gd name="connsiteY31" fmla="*/ 1413 h 10000"/>
              <a:gd name="connsiteX32" fmla="*/ 7253 w 10000"/>
              <a:gd name="connsiteY32" fmla="*/ 2029 h 10000"/>
              <a:gd name="connsiteX33" fmla="*/ 7912 w 10000"/>
              <a:gd name="connsiteY33" fmla="*/ 2029 h 10000"/>
              <a:gd name="connsiteX34" fmla="*/ 7985 w 10000"/>
              <a:gd name="connsiteY34" fmla="*/ 2645 h 10000"/>
              <a:gd name="connsiteX35" fmla="*/ 8535 w 10000"/>
              <a:gd name="connsiteY35" fmla="*/ 2826 h 10000"/>
              <a:gd name="connsiteX36" fmla="*/ 8462 w 10000"/>
              <a:gd name="connsiteY36" fmla="*/ 3442 h 10000"/>
              <a:gd name="connsiteX37" fmla="*/ 9048 w 10000"/>
              <a:gd name="connsiteY37" fmla="*/ 3732 h 10000"/>
              <a:gd name="connsiteX38" fmla="*/ 8755 w 10000"/>
              <a:gd name="connsiteY38" fmla="*/ 4312 h 10000"/>
              <a:gd name="connsiteX39" fmla="*/ 9231 w 10000"/>
              <a:gd name="connsiteY39" fmla="*/ 4783 h 10000"/>
              <a:gd name="connsiteX40" fmla="*/ 8791 w 10000"/>
              <a:gd name="connsiteY40" fmla="*/ 5254 h 10000"/>
              <a:gd name="connsiteX41" fmla="*/ 8828 w 10000"/>
              <a:gd name="connsiteY41" fmla="*/ 5290 h 10000"/>
              <a:gd name="connsiteX42" fmla="*/ 10000 w 10000"/>
              <a:gd name="connsiteY42" fmla="*/ 4529 h 10000"/>
              <a:gd name="connsiteX43" fmla="*/ 9597 w 10000"/>
              <a:gd name="connsiteY43" fmla="*/ 4167 h 10000"/>
              <a:gd name="connsiteX44" fmla="*/ 9890 w 10000"/>
              <a:gd name="connsiteY44" fmla="*/ 3442 h 10000"/>
              <a:gd name="connsiteX45" fmla="*/ 9231 w 10000"/>
              <a:gd name="connsiteY45" fmla="*/ 3080 h 10000"/>
              <a:gd name="connsiteX46" fmla="*/ 9377 w 10000"/>
              <a:gd name="connsiteY46" fmla="*/ 2319 h 10000"/>
              <a:gd name="connsiteX47" fmla="*/ 8608 w 10000"/>
              <a:gd name="connsiteY47" fmla="*/ 2138 h 10000"/>
              <a:gd name="connsiteX48" fmla="*/ 8535 w 10000"/>
              <a:gd name="connsiteY48" fmla="*/ 1377 h 10000"/>
              <a:gd name="connsiteX49" fmla="*/ 7802 w 10000"/>
              <a:gd name="connsiteY49" fmla="*/ 1377 h 10000"/>
              <a:gd name="connsiteX50" fmla="*/ 7546 w 10000"/>
              <a:gd name="connsiteY50" fmla="*/ 616 h 10000"/>
              <a:gd name="connsiteX51" fmla="*/ 6777 w 10000"/>
              <a:gd name="connsiteY51" fmla="*/ 797 h 10000"/>
              <a:gd name="connsiteX52" fmla="*/ 6337 w 10000"/>
              <a:gd name="connsiteY52" fmla="*/ 181 h 10000"/>
              <a:gd name="connsiteX53" fmla="*/ 5678 w 10000"/>
              <a:gd name="connsiteY53" fmla="*/ 507 h 10000"/>
              <a:gd name="connsiteX54" fmla="*/ 5092 w 10000"/>
              <a:gd name="connsiteY54" fmla="*/ 0 h 10000"/>
              <a:gd name="connsiteX55" fmla="*/ 4505 w 10000"/>
              <a:gd name="connsiteY55" fmla="*/ 507 h 10000"/>
              <a:gd name="connsiteX56" fmla="*/ 3810 w 10000"/>
              <a:gd name="connsiteY56" fmla="*/ 181 h 10000"/>
              <a:gd name="connsiteX57" fmla="*/ 3370 w 10000"/>
              <a:gd name="connsiteY57" fmla="*/ 797 h 10000"/>
              <a:gd name="connsiteX58" fmla="*/ 2637 w 10000"/>
              <a:gd name="connsiteY58" fmla="*/ 616 h 10000"/>
              <a:gd name="connsiteX59" fmla="*/ 2381 w 10000"/>
              <a:gd name="connsiteY59" fmla="*/ 1377 h 10000"/>
              <a:gd name="connsiteX60" fmla="*/ 1612 w 10000"/>
              <a:gd name="connsiteY60" fmla="*/ 1377 h 10000"/>
              <a:gd name="connsiteX61" fmla="*/ 1538 w 10000"/>
              <a:gd name="connsiteY61" fmla="*/ 2138 h 10000"/>
              <a:gd name="connsiteX62" fmla="*/ 769 w 10000"/>
              <a:gd name="connsiteY62" fmla="*/ 2319 h 10000"/>
              <a:gd name="connsiteX63" fmla="*/ 916 w 10000"/>
              <a:gd name="connsiteY63" fmla="*/ 3080 h 10000"/>
              <a:gd name="connsiteX64" fmla="*/ 256 w 10000"/>
              <a:gd name="connsiteY64" fmla="*/ 3442 h 10000"/>
              <a:gd name="connsiteX65" fmla="*/ 586 w 10000"/>
              <a:gd name="connsiteY65" fmla="*/ 4167 h 10000"/>
              <a:gd name="connsiteX66" fmla="*/ 0 w 10000"/>
              <a:gd name="connsiteY66" fmla="*/ 4674 h 10000"/>
              <a:gd name="connsiteX67" fmla="*/ 513 w 10000"/>
              <a:gd name="connsiteY67" fmla="*/ 5290 h 10000"/>
              <a:gd name="connsiteX68" fmla="*/ 110 w 10000"/>
              <a:gd name="connsiteY68" fmla="*/ 5978 h 10000"/>
              <a:gd name="connsiteX69" fmla="*/ 733 w 10000"/>
              <a:gd name="connsiteY69" fmla="*/ 6449 h 10000"/>
              <a:gd name="connsiteX70" fmla="*/ 513 w 10000"/>
              <a:gd name="connsiteY70" fmla="*/ 7138 h 10000"/>
              <a:gd name="connsiteX71" fmla="*/ 1209 w 10000"/>
              <a:gd name="connsiteY71" fmla="*/ 7428 h 10000"/>
              <a:gd name="connsiteX72" fmla="*/ 1172 w 10000"/>
              <a:gd name="connsiteY72" fmla="*/ 8261 h 10000"/>
              <a:gd name="connsiteX73" fmla="*/ 1941 w 10000"/>
              <a:gd name="connsiteY73" fmla="*/ 8333 h 10000"/>
              <a:gd name="connsiteX74" fmla="*/ 2088 w 10000"/>
              <a:gd name="connsiteY74" fmla="*/ 9094 h 10000"/>
              <a:gd name="connsiteX75" fmla="*/ 2857 w 10000"/>
              <a:gd name="connsiteY75" fmla="*/ 8986 h 10000"/>
              <a:gd name="connsiteX76" fmla="*/ 3223 w 10000"/>
              <a:gd name="connsiteY76" fmla="*/ 9710 h 10000"/>
              <a:gd name="connsiteX77" fmla="*/ 3956 w 10000"/>
              <a:gd name="connsiteY77" fmla="*/ 9420 h 10000"/>
              <a:gd name="connsiteX78" fmla="*/ 4432 w 10000"/>
              <a:gd name="connsiteY78" fmla="*/ 10000 h 10000"/>
              <a:gd name="connsiteX79" fmla="*/ 5092 w 10000"/>
              <a:gd name="connsiteY79" fmla="*/ 9565 h 10000"/>
              <a:gd name="connsiteX80" fmla="*/ 5714 w 10000"/>
              <a:gd name="connsiteY80" fmla="*/ 10000 h 10000"/>
              <a:gd name="connsiteX81" fmla="*/ 5824 w 10000"/>
              <a:gd name="connsiteY81" fmla="*/ 9855 h 10000"/>
              <a:gd name="connsiteX82" fmla="*/ 5055 w 10000"/>
              <a:gd name="connsiteY82" fmla="*/ 9094 h 10000"/>
              <a:gd name="connsiteX0" fmla="*/ 5055 w 10000"/>
              <a:gd name="connsiteY0" fmla="*/ 9094 h 10000"/>
              <a:gd name="connsiteX1" fmla="*/ 4945 w 10000"/>
              <a:gd name="connsiteY1" fmla="*/ 8804 h 10000"/>
              <a:gd name="connsiteX2" fmla="*/ 4579 w 10000"/>
              <a:gd name="connsiteY2" fmla="*/ 9094 h 10000"/>
              <a:gd name="connsiteX3" fmla="*/ 4139 w 10000"/>
              <a:gd name="connsiteY3" fmla="*/ 8623 h 10000"/>
              <a:gd name="connsiteX4" fmla="*/ 3553 w 10000"/>
              <a:gd name="connsiteY4" fmla="*/ 8804 h 10000"/>
              <a:gd name="connsiteX5" fmla="*/ 3260 w 10000"/>
              <a:gd name="connsiteY5" fmla="*/ 8261 h 10000"/>
              <a:gd name="connsiteX6" fmla="*/ 2637 w 10000"/>
              <a:gd name="connsiteY6" fmla="*/ 8333 h 10000"/>
              <a:gd name="connsiteX7" fmla="*/ 2527 w 10000"/>
              <a:gd name="connsiteY7" fmla="*/ 7717 h 10000"/>
              <a:gd name="connsiteX8" fmla="*/ 1905 w 10000"/>
              <a:gd name="connsiteY8" fmla="*/ 7645 h 10000"/>
              <a:gd name="connsiteX9" fmla="*/ 1941 w 10000"/>
              <a:gd name="connsiteY9" fmla="*/ 7029 h 10000"/>
              <a:gd name="connsiteX10" fmla="*/ 1355 w 10000"/>
              <a:gd name="connsiteY10" fmla="*/ 6775 h 10000"/>
              <a:gd name="connsiteX11" fmla="*/ 1502 w 10000"/>
              <a:gd name="connsiteY11" fmla="*/ 6159 h 10000"/>
              <a:gd name="connsiteX12" fmla="*/ 1026 w 10000"/>
              <a:gd name="connsiteY12" fmla="*/ 5761 h 10000"/>
              <a:gd name="connsiteX13" fmla="*/ 1355 w 10000"/>
              <a:gd name="connsiteY13" fmla="*/ 5254 h 10000"/>
              <a:gd name="connsiteX14" fmla="*/ 989 w 10000"/>
              <a:gd name="connsiteY14" fmla="*/ 4783 h 10000"/>
              <a:gd name="connsiteX15" fmla="*/ 1392 w 10000"/>
              <a:gd name="connsiteY15" fmla="*/ 4312 h 10000"/>
              <a:gd name="connsiteX16" fmla="*/ 1172 w 10000"/>
              <a:gd name="connsiteY16" fmla="*/ 3732 h 10000"/>
              <a:gd name="connsiteX17" fmla="*/ 1685 w 10000"/>
              <a:gd name="connsiteY17" fmla="*/ 3442 h 10000"/>
              <a:gd name="connsiteX18" fmla="*/ 1612 w 10000"/>
              <a:gd name="connsiteY18" fmla="*/ 2826 h 10000"/>
              <a:gd name="connsiteX19" fmla="*/ 2234 w 10000"/>
              <a:gd name="connsiteY19" fmla="*/ 2645 h 10000"/>
              <a:gd name="connsiteX20" fmla="*/ 2271 w 10000"/>
              <a:gd name="connsiteY20" fmla="*/ 2029 h 10000"/>
              <a:gd name="connsiteX21" fmla="*/ 2894 w 10000"/>
              <a:gd name="connsiteY21" fmla="*/ 2029 h 10000"/>
              <a:gd name="connsiteX22" fmla="*/ 3077 w 10000"/>
              <a:gd name="connsiteY22" fmla="*/ 1413 h 10000"/>
              <a:gd name="connsiteX23" fmla="*/ 3700 w 10000"/>
              <a:gd name="connsiteY23" fmla="*/ 1594 h 10000"/>
              <a:gd name="connsiteX24" fmla="*/ 4029 w 10000"/>
              <a:gd name="connsiteY24" fmla="*/ 1087 h 10000"/>
              <a:gd name="connsiteX25" fmla="*/ 4615 w 10000"/>
              <a:gd name="connsiteY25" fmla="*/ 1377 h 10000"/>
              <a:gd name="connsiteX26" fmla="*/ 5092 w 10000"/>
              <a:gd name="connsiteY26" fmla="*/ 942 h 10000"/>
              <a:gd name="connsiteX27" fmla="*/ 5531 w 10000"/>
              <a:gd name="connsiteY27" fmla="*/ 1377 h 10000"/>
              <a:gd name="connsiteX28" fmla="*/ 6117 w 10000"/>
              <a:gd name="connsiteY28" fmla="*/ 1087 h 10000"/>
              <a:gd name="connsiteX29" fmla="*/ 6447 w 10000"/>
              <a:gd name="connsiteY29" fmla="*/ 1594 h 10000"/>
              <a:gd name="connsiteX30" fmla="*/ 7070 w 10000"/>
              <a:gd name="connsiteY30" fmla="*/ 1413 h 10000"/>
              <a:gd name="connsiteX31" fmla="*/ 7253 w 10000"/>
              <a:gd name="connsiteY31" fmla="*/ 2029 h 10000"/>
              <a:gd name="connsiteX32" fmla="*/ 7912 w 10000"/>
              <a:gd name="connsiteY32" fmla="*/ 2029 h 10000"/>
              <a:gd name="connsiteX33" fmla="*/ 7985 w 10000"/>
              <a:gd name="connsiteY33" fmla="*/ 2645 h 10000"/>
              <a:gd name="connsiteX34" fmla="*/ 8535 w 10000"/>
              <a:gd name="connsiteY34" fmla="*/ 2826 h 10000"/>
              <a:gd name="connsiteX35" fmla="*/ 8462 w 10000"/>
              <a:gd name="connsiteY35" fmla="*/ 3442 h 10000"/>
              <a:gd name="connsiteX36" fmla="*/ 9048 w 10000"/>
              <a:gd name="connsiteY36" fmla="*/ 3732 h 10000"/>
              <a:gd name="connsiteX37" fmla="*/ 8755 w 10000"/>
              <a:gd name="connsiteY37" fmla="*/ 4312 h 10000"/>
              <a:gd name="connsiteX38" fmla="*/ 9231 w 10000"/>
              <a:gd name="connsiteY38" fmla="*/ 4783 h 10000"/>
              <a:gd name="connsiteX39" fmla="*/ 8791 w 10000"/>
              <a:gd name="connsiteY39" fmla="*/ 5254 h 10000"/>
              <a:gd name="connsiteX40" fmla="*/ 8828 w 10000"/>
              <a:gd name="connsiteY40" fmla="*/ 5290 h 10000"/>
              <a:gd name="connsiteX41" fmla="*/ 10000 w 10000"/>
              <a:gd name="connsiteY41" fmla="*/ 4529 h 10000"/>
              <a:gd name="connsiteX42" fmla="*/ 9597 w 10000"/>
              <a:gd name="connsiteY42" fmla="*/ 4167 h 10000"/>
              <a:gd name="connsiteX43" fmla="*/ 9890 w 10000"/>
              <a:gd name="connsiteY43" fmla="*/ 3442 h 10000"/>
              <a:gd name="connsiteX44" fmla="*/ 9231 w 10000"/>
              <a:gd name="connsiteY44" fmla="*/ 3080 h 10000"/>
              <a:gd name="connsiteX45" fmla="*/ 9377 w 10000"/>
              <a:gd name="connsiteY45" fmla="*/ 2319 h 10000"/>
              <a:gd name="connsiteX46" fmla="*/ 8608 w 10000"/>
              <a:gd name="connsiteY46" fmla="*/ 2138 h 10000"/>
              <a:gd name="connsiteX47" fmla="*/ 8535 w 10000"/>
              <a:gd name="connsiteY47" fmla="*/ 1377 h 10000"/>
              <a:gd name="connsiteX48" fmla="*/ 7802 w 10000"/>
              <a:gd name="connsiteY48" fmla="*/ 1377 h 10000"/>
              <a:gd name="connsiteX49" fmla="*/ 7546 w 10000"/>
              <a:gd name="connsiteY49" fmla="*/ 616 h 10000"/>
              <a:gd name="connsiteX50" fmla="*/ 6777 w 10000"/>
              <a:gd name="connsiteY50" fmla="*/ 797 h 10000"/>
              <a:gd name="connsiteX51" fmla="*/ 6337 w 10000"/>
              <a:gd name="connsiteY51" fmla="*/ 181 h 10000"/>
              <a:gd name="connsiteX52" fmla="*/ 5678 w 10000"/>
              <a:gd name="connsiteY52" fmla="*/ 507 h 10000"/>
              <a:gd name="connsiteX53" fmla="*/ 5092 w 10000"/>
              <a:gd name="connsiteY53" fmla="*/ 0 h 10000"/>
              <a:gd name="connsiteX54" fmla="*/ 4505 w 10000"/>
              <a:gd name="connsiteY54" fmla="*/ 507 h 10000"/>
              <a:gd name="connsiteX55" fmla="*/ 3810 w 10000"/>
              <a:gd name="connsiteY55" fmla="*/ 181 h 10000"/>
              <a:gd name="connsiteX56" fmla="*/ 3370 w 10000"/>
              <a:gd name="connsiteY56" fmla="*/ 797 h 10000"/>
              <a:gd name="connsiteX57" fmla="*/ 2637 w 10000"/>
              <a:gd name="connsiteY57" fmla="*/ 616 h 10000"/>
              <a:gd name="connsiteX58" fmla="*/ 2381 w 10000"/>
              <a:gd name="connsiteY58" fmla="*/ 1377 h 10000"/>
              <a:gd name="connsiteX59" fmla="*/ 1612 w 10000"/>
              <a:gd name="connsiteY59" fmla="*/ 1377 h 10000"/>
              <a:gd name="connsiteX60" fmla="*/ 1538 w 10000"/>
              <a:gd name="connsiteY60" fmla="*/ 2138 h 10000"/>
              <a:gd name="connsiteX61" fmla="*/ 769 w 10000"/>
              <a:gd name="connsiteY61" fmla="*/ 2319 h 10000"/>
              <a:gd name="connsiteX62" fmla="*/ 916 w 10000"/>
              <a:gd name="connsiteY62" fmla="*/ 3080 h 10000"/>
              <a:gd name="connsiteX63" fmla="*/ 256 w 10000"/>
              <a:gd name="connsiteY63" fmla="*/ 3442 h 10000"/>
              <a:gd name="connsiteX64" fmla="*/ 586 w 10000"/>
              <a:gd name="connsiteY64" fmla="*/ 4167 h 10000"/>
              <a:gd name="connsiteX65" fmla="*/ 0 w 10000"/>
              <a:gd name="connsiteY65" fmla="*/ 4674 h 10000"/>
              <a:gd name="connsiteX66" fmla="*/ 513 w 10000"/>
              <a:gd name="connsiteY66" fmla="*/ 5290 h 10000"/>
              <a:gd name="connsiteX67" fmla="*/ 110 w 10000"/>
              <a:gd name="connsiteY67" fmla="*/ 5978 h 10000"/>
              <a:gd name="connsiteX68" fmla="*/ 733 w 10000"/>
              <a:gd name="connsiteY68" fmla="*/ 6449 h 10000"/>
              <a:gd name="connsiteX69" fmla="*/ 513 w 10000"/>
              <a:gd name="connsiteY69" fmla="*/ 7138 h 10000"/>
              <a:gd name="connsiteX70" fmla="*/ 1209 w 10000"/>
              <a:gd name="connsiteY70" fmla="*/ 7428 h 10000"/>
              <a:gd name="connsiteX71" fmla="*/ 1172 w 10000"/>
              <a:gd name="connsiteY71" fmla="*/ 8261 h 10000"/>
              <a:gd name="connsiteX72" fmla="*/ 1941 w 10000"/>
              <a:gd name="connsiteY72" fmla="*/ 8333 h 10000"/>
              <a:gd name="connsiteX73" fmla="*/ 2088 w 10000"/>
              <a:gd name="connsiteY73" fmla="*/ 9094 h 10000"/>
              <a:gd name="connsiteX74" fmla="*/ 2857 w 10000"/>
              <a:gd name="connsiteY74" fmla="*/ 8986 h 10000"/>
              <a:gd name="connsiteX75" fmla="*/ 3223 w 10000"/>
              <a:gd name="connsiteY75" fmla="*/ 9710 h 10000"/>
              <a:gd name="connsiteX76" fmla="*/ 3956 w 10000"/>
              <a:gd name="connsiteY76" fmla="*/ 9420 h 10000"/>
              <a:gd name="connsiteX77" fmla="*/ 4432 w 10000"/>
              <a:gd name="connsiteY77" fmla="*/ 10000 h 10000"/>
              <a:gd name="connsiteX78" fmla="*/ 5092 w 10000"/>
              <a:gd name="connsiteY78" fmla="*/ 9565 h 10000"/>
              <a:gd name="connsiteX79" fmla="*/ 5714 w 10000"/>
              <a:gd name="connsiteY79" fmla="*/ 10000 h 10000"/>
              <a:gd name="connsiteX80" fmla="*/ 5824 w 10000"/>
              <a:gd name="connsiteY80" fmla="*/ 9855 h 10000"/>
              <a:gd name="connsiteX81" fmla="*/ 5055 w 10000"/>
              <a:gd name="connsiteY81" fmla="*/ 9094 h 10000"/>
              <a:gd name="connsiteX0" fmla="*/ 5824 w 10000"/>
              <a:gd name="connsiteY0" fmla="*/ 9855 h 10000"/>
              <a:gd name="connsiteX1" fmla="*/ 4945 w 10000"/>
              <a:gd name="connsiteY1" fmla="*/ 8804 h 10000"/>
              <a:gd name="connsiteX2" fmla="*/ 4579 w 10000"/>
              <a:gd name="connsiteY2" fmla="*/ 9094 h 10000"/>
              <a:gd name="connsiteX3" fmla="*/ 4139 w 10000"/>
              <a:gd name="connsiteY3" fmla="*/ 8623 h 10000"/>
              <a:gd name="connsiteX4" fmla="*/ 3553 w 10000"/>
              <a:gd name="connsiteY4" fmla="*/ 8804 h 10000"/>
              <a:gd name="connsiteX5" fmla="*/ 3260 w 10000"/>
              <a:gd name="connsiteY5" fmla="*/ 8261 h 10000"/>
              <a:gd name="connsiteX6" fmla="*/ 2637 w 10000"/>
              <a:gd name="connsiteY6" fmla="*/ 8333 h 10000"/>
              <a:gd name="connsiteX7" fmla="*/ 2527 w 10000"/>
              <a:gd name="connsiteY7" fmla="*/ 7717 h 10000"/>
              <a:gd name="connsiteX8" fmla="*/ 1905 w 10000"/>
              <a:gd name="connsiteY8" fmla="*/ 7645 h 10000"/>
              <a:gd name="connsiteX9" fmla="*/ 1941 w 10000"/>
              <a:gd name="connsiteY9" fmla="*/ 7029 h 10000"/>
              <a:gd name="connsiteX10" fmla="*/ 1355 w 10000"/>
              <a:gd name="connsiteY10" fmla="*/ 6775 h 10000"/>
              <a:gd name="connsiteX11" fmla="*/ 1502 w 10000"/>
              <a:gd name="connsiteY11" fmla="*/ 6159 h 10000"/>
              <a:gd name="connsiteX12" fmla="*/ 1026 w 10000"/>
              <a:gd name="connsiteY12" fmla="*/ 5761 h 10000"/>
              <a:gd name="connsiteX13" fmla="*/ 1355 w 10000"/>
              <a:gd name="connsiteY13" fmla="*/ 5254 h 10000"/>
              <a:gd name="connsiteX14" fmla="*/ 989 w 10000"/>
              <a:gd name="connsiteY14" fmla="*/ 4783 h 10000"/>
              <a:gd name="connsiteX15" fmla="*/ 1392 w 10000"/>
              <a:gd name="connsiteY15" fmla="*/ 4312 h 10000"/>
              <a:gd name="connsiteX16" fmla="*/ 1172 w 10000"/>
              <a:gd name="connsiteY16" fmla="*/ 3732 h 10000"/>
              <a:gd name="connsiteX17" fmla="*/ 1685 w 10000"/>
              <a:gd name="connsiteY17" fmla="*/ 3442 h 10000"/>
              <a:gd name="connsiteX18" fmla="*/ 1612 w 10000"/>
              <a:gd name="connsiteY18" fmla="*/ 2826 h 10000"/>
              <a:gd name="connsiteX19" fmla="*/ 2234 w 10000"/>
              <a:gd name="connsiteY19" fmla="*/ 2645 h 10000"/>
              <a:gd name="connsiteX20" fmla="*/ 2271 w 10000"/>
              <a:gd name="connsiteY20" fmla="*/ 2029 h 10000"/>
              <a:gd name="connsiteX21" fmla="*/ 2894 w 10000"/>
              <a:gd name="connsiteY21" fmla="*/ 2029 h 10000"/>
              <a:gd name="connsiteX22" fmla="*/ 3077 w 10000"/>
              <a:gd name="connsiteY22" fmla="*/ 1413 h 10000"/>
              <a:gd name="connsiteX23" fmla="*/ 3700 w 10000"/>
              <a:gd name="connsiteY23" fmla="*/ 1594 h 10000"/>
              <a:gd name="connsiteX24" fmla="*/ 4029 w 10000"/>
              <a:gd name="connsiteY24" fmla="*/ 1087 h 10000"/>
              <a:gd name="connsiteX25" fmla="*/ 4615 w 10000"/>
              <a:gd name="connsiteY25" fmla="*/ 1377 h 10000"/>
              <a:gd name="connsiteX26" fmla="*/ 5092 w 10000"/>
              <a:gd name="connsiteY26" fmla="*/ 942 h 10000"/>
              <a:gd name="connsiteX27" fmla="*/ 5531 w 10000"/>
              <a:gd name="connsiteY27" fmla="*/ 1377 h 10000"/>
              <a:gd name="connsiteX28" fmla="*/ 6117 w 10000"/>
              <a:gd name="connsiteY28" fmla="*/ 1087 h 10000"/>
              <a:gd name="connsiteX29" fmla="*/ 6447 w 10000"/>
              <a:gd name="connsiteY29" fmla="*/ 1594 h 10000"/>
              <a:gd name="connsiteX30" fmla="*/ 7070 w 10000"/>
              <a:gd name="connsiteY30" fmla="*/ 1413 h 10000"/>
              <a:gd name="connsiteX31" fmla="*/ 7253 w 10000"/>
              <a:gd name="connsiteY31" fmla="*/ 2029 h 10000"/>
              <a:gd name="connsiteX32" fmla="*/ 7912 w 10000"/>
              <a:gd name="connsiteY32" fmla="*/ 2029 h 10000"/>
              <a:gd name="connsiteX33" fmla="*/ 7985 w 10000"/>
              <a:gd name="connsiteY33" fmla="*/ 2645 h 10000"/>
              <a:gd name="connsiteX34" fmla="*/ 8535 w 10000"/>
              <a:gd name="connsiteY34" fmla="*/ 2826 h 10000"/>
              <a:gd name="connsiteX35" fmla="*/ 8462 w 10000"/>
              <a:gd name="connsiteY35" fmla="*/ 3442 h 10000"/>
              <a:gd name="connsiteX36" fmla="*/ 9048 w 10000"/>
              <a:gd name="connsiteY36" fmla="*/ 3732 h 10000"/>
              <a:gd name="connsiteX37" fmla="*/ 8755 w 10000"/>
              <a:gd name="connsiteY37" fmla="*/ 4312 h 10000"/>
              <a:gd name="connsiteX38" fmla="*/ 9231 w 10000"/>
              <a:gd name="connsiteY38" fmla="*/ 4783 h 10000"/>
              <a:gd name="connsiteX39" fmla="*/ 8791 w 10000"/>
              <a:gd name="connsiteY39" fmla="*/ 5254 h 10000"/>
              <a:gd name="connsiteX40" fmla="*/ 8828 w 10000"/>
              <a:gd name="connsiteY40" fmla="*/ 5290 h 10000"/>
              <a:gd name="connsiteX41" fmla="*/ 10000 w 10000"/>
              <a:gd name="connsiteY41" fmla="*/ 4529 h 10000"/>
              <a:gd name="connsiteX42" fmla="*/ 9597 w 10000"/>
              <a:gd name="connsiteY42" fmla="*/ 4167 h 10000"/>
              <a:gd name="connsiteX43" fmla="*/ 9890 w 10000"/>
              <a:gd name="connsiteY43" fmla="*/ 3442 h 10000"/>
              <a:gd name="connsiteX44" fmla="*/ 9231 w 10000"/>
              <a:gd name="connsiteY44" fmla="*/ 3080 h 10000"/>
              <a:gd name="connsiteX45" fmla="*/ 9377 w 10000"/>
              <a:gd name="connsiteY45" fmla="*/ 2319 h 10000"/>
              <a:gd name="connsiteX46" fmla="*/ 8608 w 10000"/>
              <a:gd name="connsiteY46" fmla="*/ 2138 h 10000"/>
              <a:gd name="connsiteX47" fmla="*/ 8535 w 10000"/>
              <a:gd name="connsiteY47" fmla="*/ 1377 h 10000"/>
              <a:gd name="connsiteX48" fmla="*/ 7802 w 10000"/>
              <a:gd name="connsiteY48" fmla="*/ 1377 h 10000"/>
              <a:gd name="connsiteX49" fmla="*/ 7546 w 10000"/>
              <a:gd name="connsiteY49" fmla="*/ 616 h 10000"/>
              <a:gd name="connsiteX50" fmla="*/ 6777 w 10000"/>
              <a:gd name="connsiteY50" fmla="*/ 797 h 10000"/>
              <a:gd name="connsiteX51" fmla="*/ 6337 w 10000"/>
              <a:gd name="connsiteY51" fmla="*/ 181 h 10000"/>
              <a:gd name="connsiteX52" fmla="*/ 5678 w 10000"/>
              <a:gd name="connsiteY52" fmla="*/ 507 h 10000"/>
              <a:gd name="connsiteX53" fmla="*/ 5092 w 10000"/>
              <a:gd name="connsiteY53" fmla="*/ 0 h 10000"/>
              <a:gd name="connsiteX54" fmla="*/ 4505 w 10000"/>
              <a:gd name="connsiteY54" fmla="*/ 507 h 10000"/>
              <a:gd name="connsiteX55" fmla="*/ 3810 w 10000"/>
              <a:gd name="connsiteY55" fmla="*/ 181 h 10000"/>
              <a:gd name="connsiteX56" fmla="*/ 3370 w 10000"/>
              <a:gd name="connsiteY56" fmla="*/ 797 h 10000"/>
              <a:gd name="connsiteX57" fmla="*/ 2637 w 10000"/>
              <a:gd name="connsiteY57" fmla="*/ 616 h 10000"/>
              <a:gd name="connsiteX58" fmla="*/ 2381 w 10000"/>
              <a:gd name="connsiteY58" fmla="*/ 1377 h 10000"/>
              <a:gd name="connsiteX59" fmla="*/ 1612 w 10000"/>
              <a:gd name="connsiteY59" fmla="*/ 1377 h 10000"/>
              <a:gd name="connsiteX60" fmla="*/ 1538 w 10000"/>
              <a:gd name="connsiteY60" fmla="*/ 2138 h 10000"/>
              <a:gd name="connsiteX61" fmla="*/ 769 w 10000"/>
              <a:gd name="connsiteY61" fmla="*/ 2319 h 10000"/>
              <a:gd name="connsiteX62" fmla="*/ 916 w 10000"/>
              <a:gd name="connsiteY62" fmla="*/ 3080 h 10000"/>
              <a:gd name="connsiteX63" fmla="*/ 256 w 10000"/>
              <a:gd name="connsiteY63" fmla="*/ 3442 h 10000"/>
              <a:gd name="connsiteX64" fmla="*/ 586 w 10000"/>
              <a:gd name="connsiteY64" fmla="*/ 4167 h 10000"/>
              <a:gd name="connsiteX65" fmla="*/ 0 w 10000"/>
              <a:gd name="connsiteY65" fmla="*/ 4674 h 10000"/>
              <a:gd name="connsiteX66" fmla="*/ 513 w 10000"/>
              <a:gd name="connsiteY66" fmla="*/ 5290 h 10000"/>
              <a:gd name="connsiteX67" fmla="*/ 110 w 10000"/>
              <a:gd name="connsiteY67" fmla="*/ 5978 h 10000"/>
              <a:gd name="connsiteX68" fmla="*/ 733 w 10000"/>
              <a:gd name="connsiteY68" fmla="*/ 6449 h 10000"/>
              <a:gd name="connsiteX69" fmla="*/ 513 w 10000"/>
              <a:gd name="connsiteY69" fmla="*/ 7138 h 10000"/>
              <a:gd name="connsiteX70" fmla="*/ 1209 w 10000"/>
              <a:gd name="connsiteY70" fmla="*/ 7428 h 10000"/>
              <a:gd name="connsiteX71" fmla="*/ 1172 w 10000"/>
              <a:gd name="connsiteY71" fmla="*/ 8261 h 10000"/>
              <a:gd name="connsiteX72" fmla="*/ 1941 w 10000"/>
              <a:gd name="connsiteY72" fmla="*/ 8333 h 10000"/>
              <a:gd name="connsiteX73" fmla="*/ 2088 w 10000"/>
              <a:gd name="connsiteY73" fmla="*/ 9094 h 10000"/>
              <a:gd name="connsiteX74" fmla="*/ 2857 w 10000"/>
              <a:gd name="connsiteY74" fmla="*/ 8986 h 10000"/>
              <a:gd name="connsiteX75" fmla="*/ 3223 w 10000"/>
              <a:gd name="connsiteY75" fmla="*/ 9710 h 10000"/>
              <a:gd name="connsiteX76" fmla="*/ 3956 w 10000"/>
              <a:gd name="connsiteY76" fmla="*/ 9420 h 10000"/>
              <a:gd name="connsiteX77" fmla="*/ 4432 w 10000"/>
              <a:gd name="connsiteY77" fmla="*/ 10000 h 10000"/>
              <a:gd name="connsiteX78" fmla="*/ 5092 w 10000"/>
              <a:gd name="connsiteY78" fmla="*/ 9565 h 10000"/>
              <a:gd name="connsiteX79" fmla="*/ 5714 w 10000"/>
              <a:gd name="connsiteY79" fmla="*/ 10000 h 10000"/>
              <a:gd name="connsiteX80" fmla="*/ 5824 w 10000"/>
              <a:gd name="connsiteY80" fmla="*/ 9855 h 10000"/>
              <a:gd name="connsiteX0" fmla="*/ 5824 w 10000"/>
              <a:gd name="connsiteY0" fmla="*/ 9855 h 10000"/>
              <a:gd name="connsiteX1" fmla="*/ 4945 w 10000"/>
              <a:gd name="connsiteY1" fmla="*/ 8804 h 10000"/>
              <a:gd name="connsiteX2" fmla="*/ 4579 w 10000"/>
              <a:gd name="connsiteY2" fmla="*/ 9094 h 10000"/>
              <a:gd name="connsiteX3" fmla="*/ 4139 w 10000"/>
              <a:gd name="connsiteY3" fmla="*/ 8623 h 10000"/>
              <a:gd name="connsiteX4" fmla="*/ 3553 w 10000"/>
              <a:gd name="connsiteY4" fmla="*/ 8804 h 10000"/>
              <a:gd name="connsiteX5" fmla="*/ 3260 w 10000"/>
              <a:gd name="connsiteY5" fmla="*/ 8261 h 10000"/>
              <a:gd name="connsiteX6" fmla="*/ 2637 w 10000"/>
              <a:gd name="connsiteY6" fmla="*/ 8333 h 10000"/>
              <a:gd name="connsiteX7" fmla="*/ 2527 w 10000"/>
              <a:gd name="connsiteY7" fmla="*/ 7717 h 10000"/>
              <a:gd name="connsiteX8" fmla="*/ 1905 w 10000"/>
              <a:gd name="connsiteY8" fmla="*/ 7645 h 10000"/>
              <a:gd name="connsiteX9" fmla="*/ 1941 w 10000"/>
              <a:gd name="connsiteY9" fmla="*/ 7029 h 10000"/>
              <a:gd name="connsiteX10" fmla="*/ 1355 w 10000"/>
              <a:gd name="connsiteY10" fmla="*/ 6775 h 10000"/>
              <a:gd name="connsiteX11" fmla="*/ 1502 w 10000"/>
              <a:gd name="connsiteY11" fmla="*/ 6159 h 10000"/>
              <a:gd name="connsiteX12" fmla="*/ 1026 w 10000"/>
              <a:gd name="connsiteY12" fmla="*/ 5761 h 10000"/>
              <a:gd name="connsiteX13" fmla="*/ 1355 w 10000"/>
              <a:gd name="connsiteY13" fmla="*/ 5254 h 10000"/>
              <a:gd name="connsiteX14" fmla="*/ 989 w 10000"/>
              <a:gd name="connsiteY14" fmla="*/ 4783 h 10000"/>
              <a:gd name="connsiteX15" fmla="*/ 1392 w 10000"/>
              <a:gd name="connsiteY15" fmla="*/ 4312 h 10000"/>
              <a:gd name="connsiteX16" fmla="*/ 1172 w 10000"/>
              <a:gd name="connsiteY16" fmla="*/ 3732 h 10000"/>
              <a:gd name="connsiteX17" fmla="*/ 1685 w 10000"/>
              <a:gd name="connsiteY17" fmla="*/ 3442 h 10000"/>
              <a:gd name="connsiteX18" fmla="*/ 1612 w 10000"/>
              <a:gd name="connsiteY18" fmla="*/ 2826 h 10000"/>
              <a:gd name="connsiteX19" fmla="*/ 2234 w 10000"/>
              <a:gd name="connsiteY19" fmla="*/ 2645 h 10000"/>
              <a:gd name="connsiteX20" fmla="*/ 2271 w 10000"/>
              <a:gd name="connsiteY20" fmla="*/ 2029 h 10000"/>
              <a:gd name="connsiteX21" fmla="*/ 2894 w 10000"/>
              <a:gd name="connsiteY21" fmla="*/ 2029 h 10000"/>
              <a:gd name="connsiteX22" fmla="*/ 3077 w 10000"/>
              <a:gd name="connsiteY22" fmla="*/ 1413 h 10000"/>
              <a:gd name="connsiteX23" fmla="*/ 3700 w 10000"/>
              <a:gd name="connsiteY23" fmla="*/ 1594 h 10000"/>
              <a:gd name="connsiteX24" fmla="*/ 4029 w 10000"/>
              <a:gd name="connsiteY24" fmla="*/ 1087 h 10000"/>
              <a:gd name="connsiteX25" fmla="*/ 4615 w 10000"/>
              <a:gd name="connsiteY25" fmla="*/ 1377 h 10000"/>
              <a:gd name="connsiteX26" fmla="*/ 5092 w 10000"/>
              <a:gd name="connsiteY26" fmla="*/ 942 h 10000"/>
              <a:gd name="connsiteX27" fmla="*/ 5531 w 10000"/>
              <a:gd name="connsiteY27" fmla="*/ 1377 h 10000"/>
              <a:gd name="connsiteX28" fmla="*/ 6117 w 10000"/>
              <a:gd name="connsiteY28" fmla="*/ 1087 h 10000"/>
              <a:gd name="connsiteX29" fmla="*/ 6447 w 10000"/>
              <a:gd name="connsiteY29" fmla="*/ 1594 h 10000"/>
              <a:gd name="connsiteX30" fmla="*/ 7070 w 10000"/>
              <a:gd name="connsiteY30" fmla="*/ 1413 h 10000"/>
              <a:gd name="connsiteX31" fmla="*/ 7253 w 10000"/>
              <a:gd name="connsiteY31" fmla="*/ 2029 h 10000"/>
              <a:gd name="connsiteX32" fmla="*/ 7912 w 10000"/>
              <a:gd name="connsiteY32" fmla="*/ 2029 h 10000"/>
              <a:gd name="connsiteX33" fmla="*/ 7985 w 10000"/>
              <a:gd name="connsiteY33" fmla="*/ 2645 h 10000"/>
              <a:gd name="connsiteX34" fmla="*/ 8535 w 10000"/>
              <a:gd name="connsiteY34" fmla="*/ 2826 h 10000"/>
              <a:gd name="connsiteX35" fmla="*/ 8462 w 10000"/>
              <a:gd name="connsiteY35" fmla="*/ 3442 h 10000"/>
              <a:gd name="connsiteX36" fmla="*/ 9048 w 10000"/>
              <a:gd name="connsiteY36" fmla="*/ 3732 h 10000"/>
              <a:gd name="connsiteX37" fmla="*/ 8755 w 10000"/>
              <a:gd name="connsiteY37" fmla="*/ 4312 h 10000"/>
              <a:gd name="connsiteX38" fmla="*/ 9231 w 10000"/>
              <a:gd name="connsiteY38" fmla="*/ 4783 h 10000"/>
              <a:gd name="connsiteX39" fmla="*/ 8791 w 10000"/>
              <a:gd name="connsiteY39" fmla="*/ 5254 h 10000"/>
              <a:gd name="connsiteX40" fmla="*/ 8828 w 10000"/>
              <a:gd name="connsiteY40" fmla="*/ 5290 h 10000"/>
              <a:gd name="connsiteX41" fmla="*/ 10000 w 10000"/>
              <a:gd name="connsiteY41" fmla="*/ 4529 h 10000"/>
              <a:gd name="connsiteX42" fmla="*/ 9597 w 10000"/>
              <a:gd name="connsiteY42" fmla="*/ 4167 h 10000"/>
              <a:gd name="connsiteX43" fmla="*/ 9890 w 10000"/>
              <a:gd name="connsiteY43" fmla="*/ 3442 h 10000"/>
              <a:gd name="connsiteX44" fmla="*/ 9231 w 10000"/>
              <a:gd name="connsiteY44" fmla="*/ 3080 h 10000"/>
              <a:gd name="connsiteX45" fmla="*/ 9377 w 10000"/>
              <a:gd name="connsiteY45" fmla="*/ 2319 h 10000"/>
              <a:gd name="connsiteX46" fmla="*/ 8608 w 10000"/>
              <a:gd name="connsiteY46" fmla="*/ 2138 h 10000"/>
              <a:gd name="connsiteX47" fmla="*/ 8535 w 10000"/>
              <a:gd name="connsiteY47" fmla="*/ 1377 h 10000"/>
              <a:gd name="connsiteX48" fmla="*/ 7802 w 10000"/>
              <a:gd name="connsiteY48" fmla="*/ 1377 h 10000"/>
              <a:gd name="connsiteX49" fmla="*/ 7546 w 10000"/>
              <a:gd name="connsiteY49" fmla="*/ 616 h 10000"/>
              <a:gd name="connsiteX50" fmla="*/ 6777 w 10000"/>
              <a:gd name="connsiteY50" fmla="*/ 797 h 10000"/>
              <a:gd name="connsiteX51" fmla="*/ 6337 w 10000"/>
              <a:gd name="connsiteY51" fmla="*/ 181 h 10000"/>
              <a:gd name="connsiteX52" fmla="*/ 5678 w 10000"/>
              <a:gd name="connsiteY52" fmla="*/ 507 h 10000"/>
              <a:gd name="connsiteX53" fmla="*/ 5092 w 10000"/>
              <a:gd name="connsiteY53" fmla="*/ 0 h 10000"/>
              <a:gd name="connsiteX54" fmla="*/ 4505 w 10000"/>
              <a:gd name="connsiteY54" fmla="*/ 507 h 10000"/>
              <a:gd name="connsiteX55" fmla="*/ 3810 w 10000"/>
              <a:gd name="connsiteY55" fmla="*/ 181 h 10000"/>
              <a:gd name="connsiteX56" fmla="*/ 3370 w 10000"/>
              <a:gd name="connsiteY56" fmla="*/ 797 h 10000"/>
              <a:gd name="connsiteX57" fmla="*/ 2637 w 10000"/>
              <a:gd name="connsiteY57" fmla="*/ 616 h 10000"/>
              <a:gd name="connsiteX58" fmla="*/ 2381 w 10000"/>
              <a:gd name="connsiteY58" fmla="*/ 1377 h 10000"/>
              <a:gd name="connsiteX59" fmla="*/ 1612 w 10000"/>
              <a:gd name="connsiteY59" fmla="*/ 1377 h 10000"/>
              <a:gd name="connsiteX60" fmla="*/ 1538 w 10000"/>
              <a:gd name="connsiteY60" fmla="*/ 2138 h 10000"/>
              <a:gd name="connsiteX61" fmla="*/ 769 w 10000"/>
              <a:gd name="connsiteY61" fmla="*/ 2319 h 10000"/>
              <a:gd name="connsiteX62" fmla="*/ 916 w 10000"/>
              <a:gd name="connsiteY62" fmla="*/ 3080 h 10000"/>
              <a:gd name="connsiteX63" fmla="*/ 256 w 10000"/>
              <a:gd name="connsiteY63" fmla="*/ 3442 h 10000"/>
              <a:gd name="connsiteX64" fmla="*/ 586 w 10000"/>
              <a:gd name="connsiteY64" fmla="*/ 4167 h 10000"/>
              <a:gd name="connsiteX65" fmla="*/ 0 w 10000"/>
              <a:gd name="connsiteY65" fmla="*/ 4674 h 10000"/>
              <a:gd name="connsiteX66" fmla="*/ 513 w 10000"/>
              <a:gd name="connsiteY66" fmla="*/ 5290 h 10000"/>
              <a:gd name="connsiteX67" fmla="*/ 110 w 10000"/>
              <a:gd name="connsiteY67" fmla="*/ 5978 h 10000"/>
              <a:gd name="connsiteX68" fmla="*/ 733 w 10000"/>
              <a:gd name="connsiteY68" fmla="*/ 6449 h 10000"/>
              <a:gd name="connsiteX69" fmla="*/ 513 w 10000"/>
              <a:gd name="connsiteY69" fmla="*/ 7138 h 10000"/>
              <a:gd name="connsiteX70" fmla="*/ 1209 w 10000"/>
              <a:gd name="connsiteY70" fmla="*/ 7428 h 10000"/>
              <a:gd name="connsiteX71" fmla="*/ 1172 w 10000"/>
              <a:gd name="connsiteY71" fmla="*/ 8261 h 10000"/>
              <a:gd name="connsiteX72" fmla="*/ 1941 w 10000"/>
              <a:gd name="connsiteY72" fmla="*/ 8333 h 10000"/>
              <a:gd name="connsiteX73" fmla="*/ 2088 w 10000"/>
              <a:gd name="connsiteY73" fmla="*/ 9094 h 10000"/>
              <a:gd name="connsiteX74" fmla="*/ 2857 w 10000"/>
              <a:gd name="connsiteY74" fmla="*/ 8986 h 10000"/>
              <a:gd name="connsiteX75" fmla="*/ 3223 w 10000"/>
              <a:gd name="connsiteY75" fmla="*/ 9710 h 10000"/>
              <a:gd name="connsiteX76" fmla="*/ 3956 w 10000"/>
              <a:gd name="connsiteY76" fmla="*/ 9420 h 10000"/>
              <a:gd name="connsiteX77" fmla="*/ 4432 w 10000"/>
              <a:gd name="connsiteY77" fmla="*/ 10000 h 10000"/>
              <a:gd name="connsiteX78" fmla="*/ 5092 w 10000"/>
              <a:gd name="connsiteY78" fmla="*/ 9565 h 10000"/>
              <a:gd name="connsiteX79" fmla="*/ 5714 w 10000"/>
              <a:gd name="connsiteY79" fmla="*/ 10000 h 10000"/>
              <a:gd name="connsiteX80" fmla="*/ 5824 w 10000"/>
              <a:gd name="connsiteY80" fmla="*/ 9855 h 10000"/>
              <a:gd name="connsiteX0" fmla="*/ 5824 w 10000"/>
              <a:gd name="connsiteY0" fmla="*/ 9855 h 10000"/>
              <a:gd name="connsiteX1" fmla="*/ 4945 w 10000"/>
              <a:gd name="connsiteY1" fmla="*/ 8804 h 10000"/>
              <a:gd name="connsiteX2" fmla="*/ 4579 w 10000"/>
              <a:gd name="connsiteY2" fmla="*/ 9094 h 10000"/>
              <a:gd name="connsiteX3" fmla="*/ 4139 w 10000"/>
              <a:gd name="connsiteY3" fmla="*/ 8623 h 10000"/>
              <a:gd name="connsiteX4" fmla="*/ 3553 w 10000"/>
              <a:gd name="connsiteY4" fmla="*/ 8804 h 10000"/>
              <a:gd name="connsiteX5" fmla="*/ 3260 w 10000"/>
              <a:gd name="connsiteY5" fmla="*/ 8261 h 10000"/>
              <a:gd name="connsiteX6" fmla="*/ 2637 w 10000"/>
              <a:gd name="connsiteY6" fmla="*/ 8333 h 10000"/>
              <a:gd name="connsiteX7" fmla="*/ 2527 w 10000"/>
              <a:gd name="connsiteY7" fmla="*/ 7717 h 10000"/>
              <a:gd name="connsiteX8" fmla="*/ 1905 w 10000"/>
              <a:gd name="connsiteY8" fmla="*/ 7645 h 10000"/>
              <a:gd name="connsiteX9" fmla="*/ 1941 w 10000"/>
              <a:gd name="connsiteY9" fmla="*/ 7029 h 10000"/>
              <a:gd name="connsiteX10" fmla="*/ 1355 w 10000"/>
              <a:gd name="connsiteY10" fmla="*/ 6775 h 10000"/>
              <a:gd name="connsiteX11" fmla="*/ 1502 w 10000"/>
              <a:gd name="connsiteY11" fmla="*/ 6159 h 10000"/>
              <a:gd name="connsiteX12" fmla="*/ 1026 w 10000"/>
              <a:gd name="connsiteY12" fmla="*/ 5761 h 10000"/>
              <a:gd name="connsiteX13" fmla="*/ 1355 w 10000"/>
              <a:gd name="connsiteY13" fmla="*/ 5254 h 10000"/>
              <a:gd name="connsiteX14" fmla="*/ 989 w 10000"/>
              <a:gd name="connsiteY14" fmla="*/ 4783 h 10000"/>
              <a:gd name="connsiteX15" fmla="*/ 1392 w 10000"/>
              <a:gd name="connsiteY15" fmla="*/ 4312 h 10000"/>
              <a:gd name="connsiteX16" fmla="*/ 1172 w 10000"/>
              <a:gd name="connsiteY16" fmla="*/ 3732 h 10000"/>
              <a:gd name="connsiteX17" fmla="*/ 1685 w 10000"/>
              <a:gd name="connsiteY17" fmla="*/ 3442 h 10000"/>
              <a:gd name="connsiteX18" fmla="*/ 1612 w 10000"/>
              <a:gd name="connsiteY18" fmla="*/ 2826 h 10000"/>
              <a:gd name="connsiteX19" fmla="*/ 2234 w 10000"/>
              <a:gd name="connsiteY19" fmla="*/ 2645 h 10000"/>
              <a:gd name="connsiteX20" fmla="*/ 2271 w 10000"/>
              <a:gd name="connsiteY20" fmla="*/ 2029 h 10000"/>
              <a:gd name="connsiteX21" fmla="*/ 2894 w 10000"/>
              <a:gd name="connsiteY21" fmla="*/ 2029 h 10000"/>
              <a:gd name="connsiteX22" fmla="*/ 3077 w 10000"/>
              <a:gd name="connsiteY22" fmla="*/ 1413 h 10000"/>
              <a:gd name="connsiteX23" fmla="*/ 3700 w 10000"/>
              <a:gd name="connsiteY23" fmla="*/ 1594 h 10000"/>
              <a:gd name="connsiteX24" fmla="*/ 4029 w 10000"/>
              <a:gd name="connsiteY24" fmla="*/ 1087 h 10000"/>
              <a:gd name="connsiteX25" fmla="*/ 4615 w 10000"/>
              <a:gd name="connsiteY25" fmla="*/ 1377 h 10000"/>
              <a:gd name="connsiteX26" fmla="*/ 5092 w 10000"/>
              <a:gd name="connsiteY26" fmla="*/ 942 h 10000"/>
              <a:gd name="connsiteX27" fmla="*/ 5531 w 10000"/>
              <a:gd name="connsiteY27" fmla="*/ 1377 h 10000"/>
              <a:gd name="connsiteX28" fmla="*/ 6117 w 10000"/>
              <a:gd name="connsiteY28" fmla="*/ 1087 h 10000"/>
              <a:gd name="connsiteX29" fmla="*/ 6447 w 10000"/>
              <a:gd name="connsiteY29" fmla="*/ 1594 h 10000"/>
              <a:gd name="connsiteX30" fmla="*/ 7070 w 10000"/>
              <a:gd name="connsiteY30" fmla="*/ 1413 h 10000"/>
              <a:gd name="connsiteX31" fmla="*/ 7253 w 10000"/>
              <a:gd name="connsiteY31" fmla="*/ 2029 h 10000"/>
              <a:gd name="connsiteX32" fmla="*/ 7912 w 10000"/>
              <a:gd name="connsiteY32" fmla="*/ 2029 h 10000"/>
              <a:gd name="connsiteX33" fmla="*/ 7985 w 10000"/>
              <a:gd name="connsiteY33" fmla="*/ 2645 h 10000"/>
              <a:gd name="connsiteX34" fmla="*/ 8535 w 10000"/>
              <a:gd name="connsiteY34" fmla="*/ 2826 h 10000"/>
              <a:gd name="connsiteX35" fmla="*/ 8462 w 10000"/>
              <a:gd name="connsiteY35" fmla="*/ 3442 h 10000"/>
              <a:gd name="connsiteX36" fmla="*/ 9048 w 10000"/>
              <a:gd name="connsiteY36" fmla="*/ 3732 h 10000"/>
              <a:gd name="connsiteX37" fmla="*/ 8755 w 10000"/>
              <a:gd name="connsiteY37" fmla="*/ 4312 h 10000"/>
              <a:gd name="connsiteX38" fmla="*/ 9231 w 10000"/>
              <a:gd name="connsiteY38" fmla="*/ 4783 h 10000"/>
              <a:gd name="connsiteX39" fmla="*/ 8791 w 10000"/>
              <a:gd name="connsiteY39" fmla="*/ 5254 h 10000"/>
              <a:gd name="connsiteX40" fmla="*/ 8828 w 10000"/>
              <a:gd name="connsiteY40" fmla="*/ 5290 h 10000"/>
              <a:gd name="connsiteX41" fmla="*/ 10000 w 10000"/>
              <a:gd name="connsiteY41" fmla="*/ 4529 h 10000"/>
              <a:gd name="connsiteX42" fmla="*/ 9597 w 10000"/>
              <a:gd name="connsiteY42" fmla="*/ 4167 h 10000"/>
              <a:gd name="connsiteX43" fmla="*/ 9890 w 10000"/>
              <a:gd name="connsiteY43" fmla="*/ 3442 h 10000"/>
              <a:gd name="connsiteX44" fmla="*/ 9231 w 10000"/>
              <a:gd name="connsiteY44" fmla="*/ 3080 h 10000"/>
              <a:gd name="connsiteX45" fmla="*/ 9377 w 10000"/>
              <a:gd name="connsiteY45" fmla="*/ 2319 h 10000"/>
              <a:gd name="connsiteX46" fmla="*/ 8608 w 10000"/>
              <a:gd name="connsiteY46" fmla="*/ 2138 h 10000"/>
              <a:gd name="connsiteX47" fmla="*/ 8535 w 10000"/>
              <a:gd name="connsiteY47" fmla="*/ 1377 h 10000"/>
              <a:gd name="connsiteX48" fmla="*/ 7802 w 10000"/>
              <a:gd name="connsiteY48" fmla="*/ 1377 h 10000"/>
              <a:gd name="connsiteX49" fmla="*/ 7546 w 10000"/>
              <a:gd name="connsiteY49" fmla="*/ 616 h 10000"/>
              <a:gd name="connsiteX50" fmla="*/ 6777 w 10000"/>
              <a:gd name="connsiteY50" fmla="*/ 797 h 10000"/>
              <a:gd name="connsiteX51" fmla="*/ 6337 w 10000"/>
              <a:gd name="connsiteY51" fmla="*/ 181 h 10000"/>
              <a:gd name="connsiteX52" fmla="*/ 5678 w 10000"/>
              <a:gd name="connsiteY52" fmla="*/ 507 h 10000"/>
              <a:gd name="connsiteX53" fmla="*/ 5092 w 10000"/>
              <a:gd name="connsiteY53" fmla="*/ 0 h 10000"/>
              <a:gd name="connsiteX54" fmla="*/ 4505 w 10000"/>
              <a:gd name="connsiteY54" fmla="*/ 507 h 10000"/>
              <a:gd name="connsiteX55" fmla="*/ 3810 w 10000"/>
              <a:gd name="connsiteY55" fmla="*/ 181 h 10000"/>
              <a:gd name="connsiteX56" fmla="*/ 3370 w 10000"/>
              <a:gd name="connsiteY56" fmla="*/ 797 h 10000"/>
              <a:gd name="connsiteX57" fmla="*/ 2637 w 10000"/>
              <a:gd name="connsiteY57" fmla="*/ 616 h 10000"/>
              <a:gd name="connsiteX58" fmla="*/ 2381 w 10000"/>
              <a:gd name="connsiteY58" fmla="*/ 1377 h 10000"/>
              <a:gd name="connsiteX59" fmla="*/ 1612 w 10000"/>
              <a:gd name="connsiteY59" fmla="*/ 1377 h 10000"/>
              <a:gd name="connsiteX60" fmla="*/ 1538 w 10000"/>
              <a:gd name="connsiteY60" fmla="*/ 2138 h 10000"/>
              <a:gd name="connsiteX61" fmla="*/ 769 w 10000"/>
              <a:gd name="connsiteY61" fmla="*/ 2319 h 10000"/>
              <a:gd name="connsiteX62" fmla="*/ 916 w 10000"/>
              <a:gd name="connsiteY62" fmla="*/ 3080 h 10000"/>
              <a:gd name="connsiteX63" fmla="*/ 256 w 10000"/>
              <a:gd name="connsiteY63" fmla="*/ 3442 h 10000"/>
              <a:gd name="connsiteX64" fmla="*/ 586 w 10000"/>
              <a:gd name="connsiteY64" fmla="*/ 4167 h 10000"/>
              <a:gd name="connsiteX65" fmla="*/ 0 w 10000"/>
              <a:gd name="connsiteY65" fmla="*/ 4674 h 10000"/>
              <a:gd name="connsiteX66" fmla="*/ 513 w 10000"/>
              <a:gd name="connsiteY66" fmla="*/ 5290 h 10000"/>
              <a:gd name="connsiteX67" fmla="*/ 110 w 10000"/>
              <a:gd name="connsiteY67" fmla="*/ 5978 h 10000"/>
              <a:gd name="connsiteX68" fmla="*/ 733 w 10000"/>
              <a:gd name="connsiteY68" fmla="*/ 6449 h 10000"/>
              <a:gd name="connsiteX69" fmla="*/ 513 w 10000"/>
              <a:gd name="connsiteY69" fmla="*/ 7138 h 10000"/>
              <a:gd name="connsiteX70" fmla="*/ 1209 w 10000"/>
              <a:gd name="connsiteY70" fmla="*/ 7428 h 10000"/>
              <a:gd name="connsiteX71" fmla="*/ 1172 w 10000"/>
              <a:gd name="connsiteY71" fmla="*/ 8261 h 10000"/>
              <a:gd name="connsiteX72" fmla="*/ 1941 w 10000"/>
              <a:gd name="connsiteY72" fmla="*/ 8333 h 10000"/>
              <a:gd name="connsiteX73" fmla="*/ 2088 w 10000"/>
              <a:gd name="connsiteY73" fmla="*/ 9094 h 10000"/>
              <a:gd name="connsiteX74" fmla="*/ 2857 w 10000"/>
              <a:gd name="connsiteY74" fmla="*/ 8986 h 10000"/>
              <a:gd name="connsiteX75" fmla="*/ 3223 w 10000"/>
              <a:gd name="connsiteY75" fmla="*/ 9710 h 10000"/>
              <a:gd name="connsiteX76" fmla="*/ 3956 w 10000"/>
              <a:gd name="connsiteY76" fmla="*/ 9420 h 10000"/>
              <a:gd name="connsiteX77" fmla="*/ 4432 w 10000"/>
              <a:gd name="connsiteY77" fmla="*/ 10000 h 10000"/>
              <a:gd name="connsiteX78" fmla="*/ 5092 w 10000"/>
              <a:gd name="connsiteY78" fmla="*/ 9565 h 10000"/>
              <a:gd name="connsiteX79" fmla="*/ 5714 w 10000"/>
              <a:gd name="connsiteY79" fmla="*/ 10000 h 10000"/>
              <a:gd name="connsiteX80" fmla="*/ 5824 w 10000"/>
              <a:gd name="connsiteY80" fmla="*/ 985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0000" h="10000">
                <a:moveTo>
                  <a:pt x="5824" y="9855"/>
                </a:moveTo>
                <a:cubicBezTo>
                  <a:pt x="5633" y="9755"/>
                  <a:pt x="4953" y="9278"/>
                  <a:pt x="4945" y="8804"/>
                </a:cubicBezTo>
                <a:lnTo>
                  <a:pt x="4579" y="9094"/>
                </a:lnTo>
                <a:lnTo>
                  <a:pt x="4139" y="8623"/>
                </a:lnTo>
                <a:lnTo>
                  <a:pt x="3553" y="8804"/>
                </a:lnTo>
                <a:lnTo>
                  <a:pt x="3260" y="8261"/>
                </a:lnTo>
                <a:lnTo>
                  <a:pt x="2637" y="8333"/>
                </a:lnTo>
                <a:cubicBezTo>
                  <a:pt x="2600" y="8128"/>
                  <a:pt x="2564" y="7922"/>
                  <a:pt x="2527" y="7717"/>
                </a:cubicBezTo>
                <a:lnTo>
                  <a:pt x="1905" y="7645"/>
                </a:lnTo>
                <a:cubicBezTo>
                  <a:pt x="1917" y="7440"/>
                  <a:pt x="1929" y="7234"/>
                  <a:pt x="1941" y="7029"/>
                </a:cubicBezTo>
                <a:lnTo>
                  <a:pt x="1355" y="6775"/>
                </a:lnTo>
                <a:lnTo>
                  <a:pt x="1502" y="6159"/>
                </a:lnTo>
                <a:lnTo>
                  <a:pt x="1026" y="5761"/>
                </a:lnTo>
                <a:lnTo>
                  <a:pt x="1355" y="5254"/>
                </a:lnTo>
                <a:lnTo>
                  <a:pt x="989" y="4783"/>
                </a:lnTo>
                <a:lnTo>
                  <a:pt x="1392" y="4312"/>
                </a:lnTo>
                <a:lnTo>
                  <a:pt x="1172" y="3732"/>
                </a:lnTo>
                <a:lnTo>
                  <a:pt x="1685" y="3442"/>
                </a:lnTo>
                <a:cubicBezTo>
                  <a:pt x="1661" y="3237"/>
                  <a:pt x="1636" y="3031"/>
                  <a:pt x="1612" y="2826"/>
                </a:cubicBezTo>
                <a:lnTo>
                  <a:pt x="2234" y="2645"/>
                </a:lnTo>
                <a:cubicBezTo>
                  <a:pt x="2246" y="2440"/>
                  <a:pt x="2259" y="2234"/>
                  <a:pt x="2271" y="2029"/>
                </a:cubicBezTo>
                <a:lnTo>
                  <a:pt x="2894" y="2029"/>
                </a:lnTo>
                <a:lnTo>
                  <a:pt x="3077" y="1413"/>
                </a:lnTo>
                <a:lnTo>
                  <a:pt x="3700" y="1594"/>
                </a:lnTo>
                <a:lnTo>
                  <a:pt x="4029" y="1087"/>
                </a:lnTo>
                <a:lnTo>
                  <a:pt x="4615" y="1377"/>
                </a:lnTo>
                <a:lnTo>
                  <a:pt x="5092" y="942"/>
                </a:lnTo>
                <a:lnTo>
                  <a:pt x="5531" y="1377"/>
                </a:lnTo>
                <a:lnTo>
                  <a:pt x="6117" y="1087"/>
                </a:lnTo>
                <a:lnTo>
                  <a:pt x="6447" y="1594"/>
                </a:lnTo>
                <a:lnTo>
                  <a:pt x="7070" y="1413"/>
                </a:lnTo>
                <a:lnTo>
                  <a:pt x="7253" y="2029"/>
                </a:lnTo>
                <a:lnTo>
                  <a:pt x="7912" y="2029"/>
                </a:lnTo>
                <a:cubicBezTo>
                  <a:pt x="7936" y="2234"/>
                  <a:pt x="7961" y="2440"/>
                  <a:pt x="7985" y="2645"/>
                </a:cubicBezTo>
                <a:lnTo>
                  <a:pt x="8535" y="2826"/>
                </a:lnTo>
                <a:cubicBezTo>
                  <a:pt x="8511" y="3031"/>
                  <a:pt x="8486" y="3237"/>
                  <a:pt x="8462" y="3442"/>
                </a:cubicBezTo>
                <a:lnTo>
                  <a:pt x="9048" y="3732"/>
                </a:lnTo>
                <a:cubicBezTo>
                  <a:pt x="8950" y="3925"/>
                  <a:pt x="8853" y="4119"/>
                  <a:pt x="8755" y="4312"/>
                </a:cubicBezTo>
                <a:lnTo>
                  <a:pt x="9231" y="4783"/>
                </a:lnTo>
                <a:lnTo>
                  <a:pt x="8791" y="5254"/>
                </a:lnTo>
                <a:cubicBezTo>
                  <a:pt x="8803" y="5266"/>
                  <a:pt x="8816" y="5278"/>
                  <a:pt x="8828" y="5290"/>
                </a:cubicBezTo>
                <a:lnTo>
                  <a:pt x="10000" y="4529"/>
                </a:lnTo>
                <a:lnTo>
                  <a:pt x="9597" y="4167"/>
                </a:lnTo>
                <a:lnTo>
                  <a:pt x="9890" y="3442"/>
                </a:lnTo>
                <a:lnTo>
                  <a:pt x="9231" y="3080"/>
                </a:lnTo>
                <a:cubicBezTo>
                  <a:pt x="9280" y="2826"/>
                  <a:pt x="9328" y="2573"/>
                  <a:pt x="9377" y="2319"/>
                </a:cubicBezTo>
                <a:lnTo>
                  <a:pt x="8608" y="2138"/>
                </a:lnTo>
                <a:cubicBezTo>
                  <a:pt x="8584" y="1884"/>
                  <a:pt x="8559" y="1631"/>
                  <a:pt x="8535" y="1377"/>
                </a:cubicBezTo>
                <a:lnTo>
                  <a:pt x="7802" y="1377"/>
                </a:lnTo>
                <a:cubicBezTo>
                  <a:pt x="7717" y="1123"/>
                  <a:pt x="7631" y="870"/>
                  <a:pt x="7546" y="616"/>
                </a:cubicBezTo>
                <a:lnTo>
                  <a:pt x="6777" y="797"/>
                </a:lnTo>
                <a:lnTo>
                  <a:pt x="6337" y="181"/>
                </a:lnTo>
                <a:lnTo>
                  <a:pt x="5678" y="507"/>
                </a:lnTo>
                <a:lnTo>
                  <a:pt x="5092" y="0"/>
                </a:lnTo>
                <a:lnTo>
                  <a:pt x="4505" y="507"/>
                </a:lnTo>
                <a:lnTo>
                  <a:pt x="3810" y="181"/>
                </a:lnTo>
                <a:lnTo>
                  <a:pt x="3370" y="797"/>
                </a:lnTo>
                <a:lnTo>
                  <a:pt x="2637" y="616"/>
                </a:lnTo>
                <a:cubicBezTo>
                  <a:pt x="2552" y="870"/>
                  <a:pt x="2466" y="1123"/>
                  <a:pt x="2381" y="1377"/>
                </a:cubicBezTo>
                <a:lnTo>
                  <a:pt x="1612" y="1377"/>
                </a:lnTo>
                <a:cubicBezTo>
                  <a:pt x="1587" y="1631"/>
                  <a:pt x="1563" y="1884"/>
                  <a:pt x="1538" y="2138"/>
                </a:cubicBezTo>
                <a:lnTo>
                  <a:pt x="769" y="2319"/>
                </a:lnTo>
                <a:lnTo>
                  <a:pt x="916" y="3080"/>
                </a:lnTo>
                <a:lnTo>
                  <a:pt x="256" y="3442"/>
                </a:lnTo>
                <a:lnTo>
                  <a:pt x="586" y="4167"/>
                </a:lnTo>
                <a:lnTo>
                  <a:pt x="0" y="4674"/>
                </a:lnTo>
                <a:lnTo>
                  <a:pt x="513" y="5290"/>
                </a:lnTo>
                <a:lnTo>
                  <a:pt x="110" y="5978"/>
                </a:lnTo>
                <a:lnTo>
                  <a:pt x="733" y="6449"/>
                </a:lnTo>
                <a:cubicBezTo>
                  <a:pt x="660" y="6679"/>
                  <a:pt x="586" y="6908"/>
                  <a:pt x="513" y="7138"/>
                </a:cubicBezTo>
                <a:lnTo>
                  <a:pt x="1209" y="7428"/>
                </a:lnTo>
                <a:cubicBezTo>
                  <a:pt x="1197" y="7706"/>
                  <a:pt x="1184" y="7983"/>
                  <a:pt x="1172" y="8261"/>
                </a:cubicBezTo>
                <a:lnTo>
                  <a:pt x="1941" y="8333"/>
                </a:lnTo>
                <a:lnTo>
                  <a:pt x="2088" y="9094"/>
                </a:lnTo>
                <a:lnTo>
                  <a:pt x="2857" y="8986"/>
                </a:lnTo>
                <a:lnTo>
                  <a:pt x="3223" y="9710"/>
                </a:lnTo>
                <a:lnTo>
                  <a:pt x="3956" y="9420"/>
                </a:lnTo>
                <a:lnTo>
                  <a:pt x="4432" y="10000"/>
                </a:lnTo>
                <a:lnTo>
                  <a:pt x="5092" y="9565"/>
                </a:lnTo>
                <a:lnTo>
                  <a:pt x="5714" y="10000"/>
                </a:lnTo>
                <a:cubicBezTo>
                  <a:pt x="5751" y="9952"/>
                  <a:pt x="5787" y="9903"/>
                  <a:pt x="5824" y="9855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80">
            <a:extLst>
              <a:ext uri="{FF2B5EF4-FFF2-40B4-BE49-F238E27FC236}">
                <a16:creationId xmlns:a16="http://schemas.microsoft.com/office/drawing/2014/main" id="{8C3715A4-B82D-4856-A979-A2BCA56C92AF}"/>
              </a:ext>
            </a:extLst>
          </p:cNvPr>
          <p:cNvSpPr/>
          <p:nvPr/>
        </p:nvSpPr>
        <p:spPr>
          <a:xfrm rot="19588578">
            <a:off x="6473857" y="4892706"/>
            <a:ext cx="725875" cy="526953"/>
          </a:xfrm>
          <a:custGeom>
            <a:avLst/>
            <a:gdLst>
              <a:gd name="connsiteX0" fmla="*/ 3300339 w 3932598"/>
              <a:gd name="connsiteY0" fmla="*/ 635604 h 3117074"/>
              <a:gd name="connsiteX1" fmla="*/ 861319 w 3932598"/>
              <a:gd name="connsiteY1" fmla="*/ 634239 h 3117074"/>
              <a:gd name="connsiteX2" fmla="*/ 819599 w 3932598"/>
              <a:gd name="connsiteY2" fmla="*/ 859327 h 3117074"/>
              <a:gd name="connsiteX3" fmla="*/ 3248395 w 3932598"/>
              <a:gd name="connsiteY3" fmla="*/ 903431 h 3117074"/>
              <a:gd name="connsiteX4" fmla="*/ 3929953 w 3932598"/>
              <a:gd name="connsiteY4" fmla="*/ 67429 h 3117074"/>
              <a:gd name="connsiteX5" fmla="*/ 3710213 w 3932598"/>
              <a:gd name="connsiteY5" fmla="*/ 1262030 h 3117074"/>
              <a:gd name="connsiteX6" fmla="*/ 3725226 w 3932598"/>
              <a:gd name="connsiteY6" fmla="*/ 1266315 h 3117074"/>
              <a:gd name="connsiteX7" fmla="*/ 3785057 w 3932598"/>
              <a:gd name="connsiteY7" fmla="*/ 1297654 h 3117074"/>
              <a:gd name="connsiteX8" fmla="*/ 3874915 w 3932598"/>
              <a:gd name="connsiteY8" fmla="*/ 1765647 h 3117074"/>
              <a:gd name="connsiteX9" fmla="*/ 3596438 w 3932598"/>
              <a:gd name="connsiteY9" fmla="*/ 1919866 h 3117074"/>
              <a:gd name="connsiteX10" fmla="*/ 3589311 w 3932598"/>
              <a:gd name="connsiteY10" fmla="*/ 1919303 h 3117074"/>
              <a:gd name="connsiteX11" fmla="*/ 3369166 w 3932598"/>
              <a:gd name="connsiteY11" fmla="*/ 3116110 h 3117074"/>
              <a:gd name="connsiteX12" fmla="*/ 3319812 w 3932598"/>
              <a:gd name="connsiteY12" fmla="*/ 3117074 h 3117074"/>
              <a:gd name="connsiteX13" fmla="*/ 3078498 w 3932598"/>
              <a:gd name="connsiteY13" fmla="*/ 3073241 h 3117074"/>
              <a:gd name="connsiteX14" fmla="*/ 2943323 w 3932598"/>
              <a:gd name="connsiteY14" fmla="*/ 2878059 h 3117074"/>
              <a:gd name="connsiteX15" fmla="*/ 2936878 w 3932598"/>
              <a:gd name="connsiteY15" fmla="*/ 2512150 h 3117074"/>
              <a:gd name="connsiteX16" fmla="*/ 513809 w 3932598"/>
              <a:gd name="connsiteY16" fmla="*/ 1610794 h 3117074"/>
              <a:gd name="connsiteX17" fmla="*/ 7378 w 3932598"/>
              <a:gd name="connsiteY17" fmla="*/ 916676 h 3117074"/>
              <a:gd name="connsiteX18" fmla="*/ 701496 w 3932598"/>
              <a:gd name="connsiteY18" fmla="*/ 410244 h 3117074"/>
              <a:gd name="connsiteX19" fmla="*/ 3359890 w 3932598"/>
              <a:gd name="connsiteY19" fmla="*/ 473476 h 3117074"/>
              <a:gd name="connsiteX20" fmla="*/ 3441051 w 3932598"/>
              <a:gd name="connsiteY20" fmla="*/ 137907 h 3117074"/>
              <a:gd name="connsiteX21" fmla="*/ 3636232 w 3932598"/>
              <a:gd name="connsiteY21" fmla="*/ 2732 h 3117074"/>
              <a:gd name="connsiteX22" fmla="*/ 3877547 w 3932598"/>
              <a:gd name="connsiteY22" fmla="*/ 46564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19599 w 3932598"/>
              <a:gd name="connsiteY2" fmla="*/ 859327 h 3117074"/>
              <a:gd name="connsiteX3" fmla="*/ 3248395 w 3932598"/>
              <a:gd name="connsiteY3" fmla="*/ 903431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19599 w 3932598"/>
              <a:gd name="connsiteY2" fmla="*/ 859327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24330 w 3932598"/>
              <a:gd name="connsiteY2" fmla="*/ 882586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263256 w 3932598"/>
              <a:gd name="connsiteY0" fmla="*/ 691575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263256 w 3932598"/>
              <a:gd name="connsiteY4" fmla="*/ 691575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263256 w 3932598"/>
              <a:gd name="connsiteY0" fmla="*/ 691575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34397 w 3932598"/>
              <a:gd name="connsiteY3" fmla="*/ 894156 h 3117074"/>
              <a:gd name="connsiteX4" fmla="*/ 3263256 w 3932598"/>
              <a:gd name="connsiteY4" fmla="*/ 691575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263256 w 3932598"/>
              <a:gd name="connsiteY0" fmla="*/ 691575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39116 w 3932598"/>
              <a:gd name="connsiteY3" fmla="*/ 917429 h 3117074"/>
              <a:gd name="connsiteX4" fmla="*/ 3263256 w 3932598"/>
              <a:gd name="connsiteY4" fmla="*/ 691575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32598" h="3117074">
                <a:moveTo>
                  <a:pt x="3263256" y="691575"/>
                </a:moveTo>
                <a:lnTo>
                  <a:pt x="861319" y="634239"/>
                </a:lnTo>
                <a:lnTo>
                  <a:pt x="852133" y="840618"/>
                </a:lnTo>
                <a:lnTo>
                  <a:pt x="3239116" y="917429"/>
                </a:lnTo>
                <a:cubicBezTo>
                  <a:pt x="3256431" y="828153"/>
                  <a:pt x="3245941" y="780851"/>
                  <a:pt x="3263256" y="691575"/>
                </a:cubicBezTo>
                <a:close/>
                <a:moveTo>
                  <a:pt x="3929953" y="67429"/>
                </a:moveTo>
                <a:lnTo>
                  <a:pt x="3710213" y="1262030"/>
                </a:lnTo>
                <a:lnTo>
                  <a:pt x="3725226" y="1266315"/>
                </a:lnTo>
                <a:cubicBezTo>
                  <a:pt x="3745822" y="1274519"/>
                  <a:pt x="3765870" y="1284943"/>
                  <a:pt x="3785057" y="1297654"/>
                </a:cubicBezTo>
                <a:cubicBezTo>
                  <a:pt x="3938548" y="1399339"/>
                  <a:pt x="3978779" y="1608867"/>
                  <a:pt x="3874915" y="1765647"/>
                </a:cubicBezTo>
                <a:cubicBezTo>
                  <a:pt x="3810000" y="1863635"/>
                  <a:pt x="3704162" y="1917827"/>
                  <a:pt x="3596438" y="1919866"/>
                </a:cubicBezTo>
                <a:lnTo>
                  <a:pt x="3589311" y="1919303"/>
                </a:lnTo>
                <a:lnTo>
                  <a:pt x="3369166" y="3116110"/>
                </a:lnTo>
                <a:lnTo>
                  <a:pt x="3319812" y="3117074"/>
                </a:lnTo>
                <a:lnTo>
                  <a:pt x="3078498" y="3073241"/>
                </a:lnTo>
                <a:cubicBezTo>
                  <a:pt x="2987272" y="3056670"/>
                  <a:pt x="2952559" y="2986380"/>
                  <a:pt x="2943323" y="2878059"/>
                </a:cubicBezTo>
                <a:cubicBezTo>
                  <a:pt x="2934236" y="2779878"/>
                  <a:pt x="2937376" y="2643961"/>
                  <a:pt x="2936878" y="2512150"/>
                </a:cubicBezTo>
                <a:lnTo>
                  <a:pt x="513809" y="1610794"/>
                </a:lnTo>
                <a:cubicBezTo>
                  <a:pt x="182288" y="1558966"/>
                  <a:pt x="-44450" y="1248199"/>
                  <a:pt x="7378" y="916676"/>
                </a:cubicBezTo>
                <a:cubicBezTo>
                  <a:pt x="59207" y="585154"/>
                  <a:pt x="366260" y="395720"/>
                  <a:pt x="701496" y="410244"/>
                </a:cubicBezTo>
                <a:cubicBezTo>
                  <a:pt x="1615611" y="449849"/>
                  <a:pt x="2450674" y="517636"/>
                  <a:pt x="3359890" y="473476"/>
                </a:cubicBezTo>
                <a:lnTo>
                  <a:pt x="3441051" y="137907"/>
                </a:lnTo>
                <a:cubicBezTo>
                  <a:pt x="3457621" y="46682"/>
                  <a:pt x="3545008" y="-13839"/>
                  <a:pt x="3636232" y="2732"/>
                </a:cubicBezTo>
                <a:lnTo>
                  <a:pt x="3877547" y="46564"/>
                </a:lnTo>
                <a:lnTo>
                  <a:pt x="3929953" y="67429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82">
            <a:extLst>
              <a:ext uri="{FF2B5EF4-FFF2-40B4-BE49-F238E27FC236}">
                <a16:creationId xmlns:a16="http://schemas.microsoft.com/office/drawing/2014/main" id="{1645C431-2842-4CAD-903C-CAF47259BE27}"/>
              </a:ext>
            </a:extLst>
          </p:cNvPr>
          <p:cNvSpPr/>
          <p:nvPr/>
        </p:nvSpPr>
        <p:spPr>
          <a:xfrm rot="20843499">
            <a:off x="6676656" y="5324490"/>
            <a:ext cx="172253" cy="65267"/>
          </a:xfrm>
          <a:custGeom>
            <a:avLst/>
            <a:gdLst>
              <a:gd name="connsiteX0" fmla="*/ 1529738 w 1529738"/>
              <a:gd name="connsiteY0" fmla="*/ 0 h 579616"/>
              <a:gd name="connsiteX1" fmla="*/ 1525769 w 1529738"/>
              <a:gd name="connsiteY1" fmla="*/ 405501 h 579616"/>
              <a:gd name="connsiteX2" fmla="*/ 1348222 w 1529738"/>
              <a:gd name="connsiteY2" fmla="*/ 579608 h 579616"/>
              <a:gd name="connsiteX3" fmla="*/ 174116 w 1529738"/>
              <a:gd name="connsiteY3" fmla="*/ 568122 h 579616"/>
              <a:gd name="connsiteX4" fmla="*/ 9 w 1529738"/>
              <a:gd name="connsiteY4" fmla="*/ 390574 h 579616"/>
              <a:gd name="connsiteX5" fmla="*/ 3830 w 1529738"/>
              <a:gd name="connsiteY5" fmla="*/ 1 h 579616"/>
              <a:gd name="connsiteX6" fmla="*/ 226951 w 1529738"/>
              <a:gd name="connsiteY6" fmla="*/ 0 h 579616"/>
              <a:gd name="connsiteX7" fmla="*/ 211099 w 1529738"/>
              <a:gd name="connsiteY7" fmla="*/ 340157 h 579616"/>
              <a:gd name="connsiteX8" fmla="*/ 1245250 w 1529738"/>
              <a:gd name="connsiteY8" fmla="*/ 317581 h 579616"/>
              <a:gd name="connsiteX9" fmla="*/ 1288569 w 1529738"/>
              <a:gd name="connsiteY9" fmla="*/ 0 h 579616"/>
              <a:gd name="connsiteX10" fmla="*/ 1529738 w 1529738"/>
              <a:gd name="connsiteY10" fmla="*/ 0 h 57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9738" h="579616">
                <a:moveTo>
                  <a:pt x="1529738" y="0"/>
                </a:moveTo>
                <a:lnTo>
                  <a:pt x="1525769" y="405501"/>
                </a:lnTo>
                <a:cubicBezTo>
                  <a:pt x="1524819" y="502608"/>
                  <a:pt x="1445329" y="580558"/>
                  <a:pt x="1348222" y="579608"/>
                </a:cubicBezTo>
                <a:lnTo>
                  <a:pt x="174116" y="568122"/>
                </a:lnTo>
                <a:cubicBezTo>
                  <a:pt x="77009" y="567172"/>
                  <a:pt x="-941" y="487682"/>
                  <a:pt x="9" y="390574"/>
                </a:cubicBezTo>
                <a:lnTo>
                  <a:pt x="3830" y="1"/>
                </a:lnTo>
                <a:lnTo>
                  <a:pt x="226951" y="0"/>
                </a:lnTo>
                <a:lnTo>
                  <a:pt x="211099" y="340157"/>
                </a:lnTo>
                <a:lnTo>
                  <a:pt x="1245250" y="317581"/>
                </a:lnTo>
                <a:lnTo>
                  <a:pt x="1288569" y="0"/>
                </a:lnTo>
                <a:lnTo>
                  <a:pt x="1529738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08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338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Oswald</vt:lpstr>
      <vt:lpstr>Times New Roman</vt:lpstr>
      <vt:lpstr>Tw Cen MT</vt:lpstr>
      <vt:lpstr>Wingdings</vt:lpstr>
      <vt:lpstr>Droplet</vt:lpstr>
      <vt:lpstr>BATH SOAP CUSTOMER SEGMENTATION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reddy</dc:creator>
  <cp:lastModifiedBy>santhosh reddy</cp:lastModifiedBy>
  <cp:revision>19</cp:revision>
  <dcterms:created xsi:type="dcterms:W3CDTF">2019-12-11T23:33:09Z</dcterms:created>
  <dcterms:modified xsi:type="dcterms:W3CDTF">2019-12-12T03:10:54Z</dcterms:modified>
</cp:coreProperties>
</file>