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2.jpe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3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Relationship Id="rId3" Type="http://schemas.openxmlformats.org/officeDocument/2006/relationships/image" Target="../media/image4.png"  /><Relationship Id="rId4" Type="http://schemas.openxmlformats.org/officeDocument/2006/relationships/image" Target="../media/image4.png"  /><Relationship Id="rId5" Type="http://schemas.openxmlformats.org/officeDocument/2006/relationships/image" Target="../media/image4.png"  /><Relationship Id="rId6" Type="http://schemas.openxmlformats.org/officeDocument/2006/relationships/image" Target="../media/image4.png"  /><Relationship Id="rId7" Type="http://schemas.openxmlformats.org/officeDocument/2006/relationships/image" Target="../media/image4.png"  /><Relationship Id="rId8" Type="http://schemas.openxmlformats.org/officeDocument/2006/relationships/image" Target="../media/image4.png"  /><Relationship Id="rId9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4.png"  /><Relationship Id="rId11" Type="http://schemas.openxmlformats.org/officeDocument/2006/relationships/image" Target="../media/image4.png"  /><Relationship Id="rId12" Type="http://schemas.openxmlformats.org/officeDocument/2006/relationships/image" Target="../media/image4.png"  /><Relationship Id="rId13" Type="http://schemas.openxmlformats.org/officeDocument/2006/relationships/image" Target="../media/image4.png"  /><Relationship Id="rId14" Type="http://schemas.openxmlformats.org/officeDocument/2006/relationships/image" Target="../media/image4.png"  /><Relationship Id="rId15" Type="http://schemas.openxmlformats.org/officeDocument/2006/relationships/image" Target="../media/image4.png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4.png"  /><Relationship Id="rId4" Type="http://schemas.openxmlformats.org/officeDocument/2006/relationships/image" Target="../media/image4.png"  /><Relationship Id="rId5" Type="http://schemas.openxmlformats.org/officeDocument/2006/relationships/image" Target="../media/image4.png"  /><Relationship Id="rId6" Type="http://schemas.openxmlformats.org/officeDocument/2006/relationships/image" Target="../media/image4.png"  /><Relationship Id="rId7" Type="http://schemas.openxmlformats.org/officeDocument/2006/relationships/image" Target="../media/image4.png"  /><Relationship Id="rId8" Type="http://schemas.openxmlformats.org/officeDocument/2006/relationships/image" Target="../media/image4.png"  /><Relationship Id="rId9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8"/>
          <p:cNvSpPr/>
          <p:nvPr/>
        </p:nvSpPr>
        <p:spPr>
          <a:xfrm>
            <a:off x="439629" y="546983"/>
            <a:ext cx="10744200" cy="5764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ㅋ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29524" y="2359471"/>
            <a:ext cx="6764410" cy="1000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6000" b="1">
                <a:solidFill>
                  <a:schemeClr val="tx1">
                    <a:lumMod val="75000"/>
                    <a:lumOff val="25000"/>
                  </a:schemeClr>
                </a:solidFill>
              </a:rPr>
              <a:t>sand </a:t>
            </a:r>
            <a:r>
              <a:rPr lang="ko-KR" altLang="en-US" sz="6000" b="1">
                <a:solidFill>
                  <a:schemeClr val="tx1">
                    <a:lumMod val="75000"/>
                    <a:lumOff val="25000"/>
                  </a:schemeClr>
                </a:solidFill>
              </a:rPr>
              <a:t>simulator </a:t>
            </a:r>
            <a:endParaRPr lang="ko-KR" altLang="en-US" sz="6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28835" y="6588607"/>
            <a:ext cx="247266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00">
                <a:solidFill>
                  <a:schemeClr val="bg1"/>
                </a:solidFill>
              </a:rPr>
              <a:t>ⓒSaebyeol Yu.</a:t>
            </a:r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>
                <a:solidFill>
                  <a:schemeClr val="bg1"/>
                </a:solidFill>
              </a:rPr>
              <a:t>Saebyeol’s</a:t>
            </a:r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>
                <a:solidFill>
                  <a:schemeClr val="bg1"/>
                </a:solidFill>
              </a:rPr>
              <a:t>PowerPoint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3" name="TextBox 7"/>
          <p:cNvSpPr txBox="1"/>
          <p:nvPr/>
        </p:nvSpPr>
        <p:spPr>
          <a:xfrm>
            <a:off x="7610049" y="5105998"/>
            <a:ext cx="3573780" cy="445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202084019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 송정헌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7"/>
          <p:cNvSpPr txBox="1"/>
          <p:nvPr/>
        </p:nvSpPr>
        <p:spPr>
          <a:xfrm>
            <a:off x="5303901" y="3429000"/>
            <a:ext cx="5108364" cy="45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(with water)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"/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42c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728835" y="6588607"/>
            <a:ext cx="247266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00">
                <a:solidFill>
                  <a:schemeClr val="bg1"/>
                </a:solidFill>
              </a:rPr>
              <a:t>ⓒSaebyeol Yu.</a:t>
            </a:r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>
                <a:solidFill>
                  <a:schemeClr val="bg1"/>
                </a:solidFill>
              </a:rPr>
              <a:t>Saebyeol’s</a:t>
            </a:r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>
                <a:solidFill>
                  <a:schemeClr val="bg1"/>
                </a:solidFill>
              </a:rPr>
              <a:t>PowerPoint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6" name="직사각형 1"/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42c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TextBox 19"/>
          <p:cNvSpPr txBox="1"/>
          <p:nvPr/>
        </p:nvSpPr>
        <p:spPr>
          <a:xfrm>
            <a:off x="1358272" y="1136165"/>
            <a:ext cx="3297547" cy="547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b="1" spc="-150"/>
              <a:t>프로젝트 개발 과정</a:t>
            </a:r>
            <a:endParaRPr lang="ko-KR" altLang="en-US" sz="3000" b="1" spc="-150"/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58272" y="3575265"/>
            <a:ext cx="2410161" cy="2172003"/>
          </a:xfrm>
          <a:prstGeom prst="rect">
            <a:avLst/>
          </a:prstGeom>
        </p:spPr>
      </p:pic>
      <p:sp>
        <p:nvSpPr>
          <p:cNvPr id="31" name=""/>
          <p:cNvSpPr/>
          <p:nvPr/>
        </p:nvSpPr>
        <p:spPr>
          <a:xfrm>
            <a:off x="3768434" y="4581144"/>
            <a:ext cx="648081" cy="2745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07045" y="2762157"/>
            <a:ext cx="2257740" cy="666843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416515" y="3808660"/>
            <a:ext cx="2267266" cy="1819528"/>
          </a:xfrm>
          <a:prstGeom prst="rect">
            <a:avLst/>
          </a:prstGeom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662268" y="3627659"/>
            <a:ext cx="2419687" cy="2067213"/>
          </a:xfrm>
          <a:prstGeom prst="rect">
            <a:avLst/>
          </a:prstGeom>
        </p:spPr>
      </p:pic>
      <p:sp>
        <p:nvSpPr>
          <p:cNvPr id="35" name=""/>
          <p:cNvSpPr/>
          <p:nvPr/>
        </p:nvSpPr>
        <p:spPr>
          <a:xfrm>
            <a:off x="6888099" y="4523986"/>
            <a:ext cx="648081" cy="2745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"/>
          <p:cNvSpPr txBox="1"/>
          <p:nvPr/>
        </p:nvSpPr>
        <p:spPr>
          <a:xfrm>
            <a:off x="6683781" y="2877219"/>
            <a:ext cx="1548194" cy="436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lang="ko-KR" altLang="en-US" sz="2300" mc:Ignorable="hp" hp:hslEmbossed="0">
                <a:solidFill>
                  <a:schemeClr val="dk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흑백 변환</a:t>
            </a:r>
            <a:endParaRPr xmlns:mc="http://schemas.openxmlformats.org/markup-compatibility/2006" xmlns:hp="http://schemas.haansoft.com/office/presentation/8.0" lang="ko-KR" altLang="en-US" sz="2300" mc:Ignorable="hp" hp:hslEmbossed="0">
              <a:solidFill>
                <a:schemeClr val="dk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7919975" y="1301651"/>
            <a:ext cx="3144645" cy="439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b="1">
                <a:solidFill>
                  <a:schemeClr val="dk1"/>
                </a:solidFill>
              </a:rPr>
              <a:t>이미지 도트 흑백 변환</a:t>
            </a:r>
            <a:endParaRPr lang="ko-KR" altLang="en-US" sz="2300" b="1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728835" y="6588607"/>
            <a:ext cx="247266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00">
                <a:solidFill>
                  <a:schemeClr val="bg1"/>
                </a:solidFill>
              </a:rPr>
              <a:t>ⓒSaebyeol Yu.</a:t>
            </a:r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>
                <a:solidFill>
                  <a:schemeClr val="bg1"/>
                </a:solidFill>
              </a:rPr>
              <a:t>Saebyeol’s</a:t>
            </a:r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>
                <a:solidFill>
                  <a:schemeClr val="bg1"/>
                </a:solidFill>
              </a:rPr>
              <a:t>PowerPoint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6" name="직사각형 1"/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42c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TextBox 19"/>
          <p:cNvSpPr txBox="1"/>
          <p:nvPr/>
        </p:nvSpPr>
        <p:spPr>
          <a:xfrm>
            <a:off x="1358272" y="1136165"/>
            <a:ext cx="3297547" cy="547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b="1" spc="-150"/>
              <a:t>프로젝트 개발 과정</a:t>
            </a:r>
            <a:endParaRPr lang="ko-KR" altLang="en-US" sz="3000" b="1" spc="-150"/>
          </a:p>
        </p:txBody>
      </p:sp>
      <p:sp>
        <p:nvSpPr>
          <p:cNvPr id="26" name="TextBox 19"/>
          <p:cNvSpPr txBox="1"/>
          <p:nvPr/>
        </p:nvSpPr>
        <p:spPr>
          <a:xfrm>
            <a:off x="1358272" y="2564892"/>
            <a:ext cx="7200900" cy="881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600" b="0" spc="-150"/>
              <a:t>자동으로 유사한 색상을 지정해주어 </a:t>
            </a:r>
            <a:endParaRPr lang="ko-KR" altLang="en-US" sz="2600" b="0" spc="-150"/>
          </a:p>
          <a:p>
            <a:pPr lvl="0">
              <a:defRPr/>
            </a:pPr>
            <a:r>
              <a:rPr lang="ko-KR" altLang="en-US" sz="2600" b="0" spc="-150"/>
              <a:t>가장 어울리는 도트를 만들어주자</a:t>
            </a:r>
            <a:endParaRPr lang="ko-KR" altLang="en-US" sz="2600" b="0" spc="-150"/>
          </a:p>
        </p:txBody>
      </p:sp>
      <p:sp>
        <p:nvSpPr>
          <p:cNvPr id="27" name="TextBox 19"/>
          <p:cNvSpPr txBox="1"/>
          <p:nvPr/>
        </p:nvSpPr>
        <p:spPr>
          <a:xfrm>
            <a:off x="1487424" y="4538472"/>
            <a:ext cx="7200900" cy="545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 spc="-150"/>
              <a:t>OPENCV  -----&gt; K_mean </a:t>
            </a:r>
            <a:r>
              <a:rPr lang="ko-KR" altLang="en-US" sz="3000" b="1" spc="-150"/>
              <a:t>  군집도 알고리즘</a:t>
            </a:r>
            <a:endParaRPr lang="ko-KR" altLang="en-US" sz="3000" b="1" spc="-150"/>
          </a:p>
        </p:txBody>
      </p:sp>
      <p:sp>
        <p:nvSpPr>
          <p:cNvPr id="28" name=""/>
          <p:cNvSpPr txBox="1"/>
          <p:nvPr/>
        </p:nvSpPr>
        <p:spPr>
          <a:xfrm>
            <a:off x="7919975" y="1301651"/>
            <a:ext cx="2664332" cy="441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b="1">
                <a:solidFill>
                  <a:schemeClr val="dk1"/>
                </a:solidFill>
              </a:rPr>
              <a:t>자동 색상 지정</a:t>
            </a:r>
            <a:endParaRPr lang="ko-KR" altLang="en-US" sz="2300" b="1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728835" y="6588607"/>
            <a:ext cx="247266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00">
                <a:solidFill>
                  <a:schemeClr val="bg1"/>
                </a:solidFill>
              </a:rPr>
              <a:t>ⓒSaebyeol Yu.</a:t>
            </a:r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>
                <a:solidFill>
                  <a:schemeClr val="bg1"/>
                </a:solidFill>
              </a:rPr>
              <a:t>Saebyeol’s</a:t>
            </a:r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>
                <a:solidFill>
                  <a:schemeClr val="bg1"/>
                </a:solidFill>
              </a:rPr>
              <a:t>PowerPoint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6" name="직사각형 1"/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42c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TextBox 19"/>
          <p:cNvSpPr txBox="1"/>
          <p:nvPr/>
        </p:nvSpPr>
        <p:spPr>
          <a:xfrm>
            <a:off x="1358272" y="1136165"/>
            <a:ext cx="3297547" cy="547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b="1" spc="-150"/>
              <a:t>프로젝트 개발 과정</a:t>
            </a:r>
            <a:endParaRPr lang="ko-KR" altLang="en-US" sz="3000" b="1" spc="-150"/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3360" y="2420874"/>
            <a:ext cx="6408801" cy="3986405"/>
          </a:xfrm>
          <a:prstGeom prst="rect">
            <a:avLst/>
          </a:prstGeom>
        </p:spPr>
      </p:pic>
      <p:sp>
        <p:nvSpPr>
          <p:cNvPr id="27" name="TextBox 19"/>
          <p:cNvSpPr txBox="1"/>
          <p:nvPr/>
        </p:nvSpPr>
        <p:spPr>
          <a:xfrm>
            <a:off x="1358273" y="1874901"/>
            <a:ext cx="7200900" cy="545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 spc="-150"/>
              <a:t>OPENCV  K_mean </a:t>
            </a:r>
            <a:r>
              <a:rPr lang="ko-KR" altLang="en-US" sz="3000" b="1" spc="-150"/>
              <a:t>  클러스터링</a:t>
            </a:r>
            <a:endParaRPr lang="ko-KR" altLang="en-US" sz="3000" b="1" spc="-150"/>
          </a:p>
        </p:txBody>
      </p:sp>
      <p:sp>
        <p:nvSpPr>
          <p:cNvPr id="29" name=""/>
          <p:cNvSpPr/>
          <p:nvPr/>
        </p:nvSpPr>
        <p:spPr>
          <a:xfrm>
            <a:off x="7465692" y="2677953"/>
            <a:ext cx="3238884" cy="29194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1400" b="0" i="0" strike="noStrike" mc:Ignorable="hp" hp:hslEmbossed="0">
                <a:solidFill>
                  <a:srgbClr val="404248">
                    <a:alpha val="100000"/>
                  </a:srgbClr>
                </a:solidFill>
                <a:latin typeface="Arial"/>
                <a:ea typeface="Graphik"/>
              </a:rPr>
              <a:t>(a)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404248">
                    <a:alpha val="100000"/>
                  </a:srgbClr>
                </a:solidFill>
                <a:latin typeface="Arial"/>
                <a:ea typeface="Graphik"/>
              </a:rPr>
              <a:t>여기서 일단 k 값은 2다.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404248">
                  <a:alpha val="100000"/>
                </a:srgbClr>
              </a:solidFill>
              <a:latin typeface="Arial"/>
              <a:ea typeface="Graphik"/>
            </a:endParaRPr>
          </a:p>
        </p:txBody>
      </p:sp>
      <p:sp>
        <p:nvSpPr>
          <p:cNvPr id="30" name=""/>
          <p:cNvSpPr/>
          <p:nvPr/>
        </p:nvSpPr>
        <p:spPr>
          <a:xfrm>
            <a:off x="7465694" y="3171348"/>
            <a:ext cx="3499473" cy="51530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404248">
                    <a:alpha val="100000"/>
                  </a:srgbClr>
                </a:solidFill>
                <a:latin typeface="Arial"/>
                <a:ea typeface="Graphik"/>
              </a:rPr>
              <a:t> 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(b)에서 일단 중심점 2개를 아무 데나 찍고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31" name=""/>
          <p:cNvSpPr/>
          <p:nvPr/>
        </p:nvSpPr>
        <p:spPr>
          <a:xfrm>
            <a:off x="7465695" y="4005072"/>
            <a:ext cx="4526282" cy="519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404248">
                    <a:alpha val="100000"/>
                  </a:srgbClr>
                </a:solidFill>
                <a:latin typeface="Arial"/>
                <a:ea typeface="Graphik"/>
              </a:rPr>
              <a:t>(c)에서는 각 데이터들을 두 개 점 중 가까운 곳으로 할당한다.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404248">
                  <a:alpha val="100000"/>
                </a:srgbClr>
              </a:solidFill>
              <a:latin typeface="Arial"/>
              <a:ea typeface="Graphik"/>
            </a:endParaRPr>
          </a:p>
        </p:txBody>
      </p:sp>
      <p:sp>
        <p:nvSpPr>
          <p:cNvPr id="32" name=""/>
          <p:cNvSpPr/>
          <p:nvPr/>
        </p:nvSpPr>
        <p:spPr>
          <a:xfrm>
            <a:off x="7465694" y="4780023"/>
            <a:ext cx="4526282" cy="5163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404248">
                    <a:alpha val="100000"/>
                  </a:srgbClr>
                </a:solidFill>
                <a:latin typeface="Arial"/>
                <a:ea typeface="Graphik"/>
              </a:rPr>
              <a:t> 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(d)에서는 그렇게 군집이 지정된 상태로 중심점을 업데이트 한다.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7919975" y="1301651"/>
            <a:ext cx="2664332" cy="441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b="1">
                <a:solidFill>
                  <a:schemeClr val="dk1"/>
                </a:solidFill>
              </a:rPr>
              <a:t>자동 색상 지정</a:t>
            </a:r>
            <a:endParaRPr lang="ko-KR" altLang="en-US" sz="2300" b="1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728835" y="6588607"/>
            <a:ext cx="247266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00">
                <a:solidFill>
                  <a:schemeClr val="bg1"/>
                </a:solidFill>
              </a:rPr>
              <a:t>ⓒSaebyeol Yu.</a:t>
            </a:r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>
                <a:solidFill>
                  <a:schemeClr val="bg1"/>
                </a:solidFill>
              </a:rPr>
              <a:t>Saebyeol’s</a:t>
            </a:r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>
                <a:solidFill>
                  <a:schemeClr val="bg1"/>
                </a:solidFill>
              </a:rPr>
              <a:t>PowerPoint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6" name="직사각형 1"/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42c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TextBox 19"/>
          <p:cNvSpPr txBox="1"/>
          <p:nvPr/>
        </p:nvSpPr>
        <p:spPr>
          <a:xfrm>
            <a:off x="1358272" y="1136165"/>
            <a:ext cx="3297547" cy="547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b="1" spc="-150"/>
              <a:t>프로젝트 개발 과정</a:t>
            </a:r>
            <a:endParaRPr lang="ko-KR" altLang="en-US" sz="3000" b="1" spc="-150"/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7289" y="3429000"/>
            <a:ext cx="3528441" cy="1986008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55820" y="3429000"/>
            <a:ext cx="3384423" cy="1986008"/>
          </a:xfrm>
          <a:prstGeom prst="rect">
            <a:avLst/>
          </a:prstGeom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84311" y="3429000"/>
            <a:ext cx="3416427" cy="1997999"/>
          </a:xfrm>
          <a:prstGeom prst="rect">
            <a:avLst/>
          </a:prstGeom>
        </p:spPr>
      </p:pic>
      <p:sp>
        <p:nvSpPr>
          <p:cNvPr id="33" name="TextBox 19"/>
          <p:cNvSpPr txBox="1"/>
          <p:nvPr/>
        </p:nvSpPr>
        <p:spPr>
          <a:xfrm>
            <a:off x="875347" y="5746598"/>
            <a:ext cx="10945369" cy="490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600" b="0" spc="-150"/>
              <a:t>	원본 				  </a:t>
            </a:r>
            <a:r>
              <a:rPr lang="en-US" altLang="ko-KR" sz="2600" b="0" spc="-150"/>
              <a:t>16colors</a:t>
            </a:r>
            <a:r>
              <a:rPr lang="ko-KR" altLang="en-US" sz="2600" b="0" spc="-150"/>
              <a:t>		      </a:t>
            </a:r>
            <a:r>
              <a:rPr lang="en-US" altLang="ko-KR" sz="2600" b="0" spc="-150"/>
              <a:t>       </a:t>
            </a:r>
            <a:r>
              <a:rPr lang="ko-KR" altLang="en-US" sz="2600" b="0" spc="-150"/>
              <a:t>   </a:t>
            </a:r>
            <a:r>
              <a:rPr lang="en-US" altLang="ko-KR" sz="2600" b="0" spc="-150"/>
              <a:t>2colors</a:t>
            </a:r>
            <a:endParaRPr lang="en-US" altLang="ko-KR" sz="2600" b="0" spc="-150"/>
          </a:p>
        </p:txBody>
      </p:sp>
      <p:sp>
        <p:nvSpPr>
          <p:cNvPr id="35" name=""/>
          <p:cNvSpPr txBox="1"/>
          <p:nvPr/>
        </p:nvSpPr>
        <p:spPr>
          <a:xfrm>
            <a:off x="7919975" y="1301651"/>
            <a:ext cx="2664332" cy="441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b="1">
                <a:solidFill>
                  <a:schemeClr val="dk1"/>
                </a:solidFill>
              </a:rPr>
              <a:t>자동 색상 지정</a:t>
            </a:r>
            <a:endParaRPr lang="ko-KR" altLang="en-US" sz="2300" b="1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728835" y="6588607"/>
            <a:ext cx="247266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00">
                <a:solidFill>
                  <a:schemeClr val="bg1"/>
                </a:solidFill>
              </a:rPr>
              <a:t>ⓒSaebyeol Yu.</a:t>
            </a:r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>
                <a:solidFill>
                  <a:schemeClr val="bg1"/>
                </a:solidFill>
              </a:rPr>
              <a:t>Saebyeol’s</a:t>
            </a:r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>
                <a:solidFill>
                  <a:schemeClr val="bg1"/>
                </a:solidFill>
              </a:rPr>
              <a:t>PowerPoint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6" name="직사각형 1"/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42c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TextBox 19"/>
          <p:cNvSpPr txBox="1"/>
          <p:nvPr/>
        </p:nvSpPr>
        <p:spPr>
          <a:xfrm>
            <a:off x="1358272" y="1136165"/>
            <a:ext cx="3297547" cy="547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b="1" spc="-150"/>
              <a:t>프로젝트 개발 과정</a:t>
            </a:r>
            <a:endParaRPr lang="ko-KR" altLang="en-US" sz="3000" b="1" spc="-150"/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55820" y="2744914"/>
            <a:ext cx="2984519" cy="3171051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12156" y="2744914"/>
            <a:ext cx="2984519" cy="3171051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39343" y="2744914"/>
            <a:ext cx="2984519" cy="3171052"/>
          </a:xfrm>
          <a:prstGeom prst="rect">
            <a:avLst/>
          </a:prstGeom>
        </p:spPr>
      </p:pic>
      <p:sp>
        <p:nvSpPr>
          <p:cNvPr id="29" name="TextBox 19"/>
          <p:cNvSpPr txBox="1"/>
          <p:nvPr/>
        </p:nvSpPr>
        <p:spPr>
          <a:xfrm>
            <a:off x="839343" y="6098641"/>
            <a:ext cx="10945368" cy="490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600" b="0" spc="-150"/>
              <a:t>	원본 				  </a:t>
            </a:r>
            <a:r>
              <a:rPr lang="en-US" altLang="ko-KR" sz="2600" b="0" spc="-150"/>
              <a:t>4colors</a:t>
            </a:r>
            <a:r>
              <a:rPr lang="ko-KR" altLang="en-US" sz="2600" b="0" spc="-150"/>
              <a:t>		      </a:t>
            </a:r>
            <a:r>
              <a:rPr lang="en-US" altLang="ko-KR" sz="2600" b="0" spc="-150"/>
              <a:t>       </a:t>
            </a:r>
            <a:r>
              <a:rPr lang="ko-KR" altLang="en-US" sz="2600" b="0" spc="-150"/>
              <a:t>   </a:t>
            </a:r>
            <a:r>
              <a:rPr lang="en-US" altLang="ko-KR" sz="2600" b="0" spc="-150"/>
              <a:t>2colors</a:t>
            </a:r>
            <a:endParaRPr lang="en-US" altLang="ko-KR" sz="2600" b="0" spc="-150"/>
          </a:p>
        </p:txBody>
      </p:sp>
      <p:sp>
        <p:nvSpPr>
          <p:cNvPr id="31" name=""/>
          <p:cNvSpPr txBox="1"/>
          <p:nvPr/>
        </p:nvSpPr>
        <p:spPr>
          <a:xfrm>
            <a:off x="7919975" y="1301651"/>
            <a:ext cx="2664332" cy="441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b="1">
                <a:solidFill>
                  <a:schemeClr val="dk1"/>
                </a:solidFill>
              </a:rPr>
              <a:t>자동 색상 지정</a:t>
            </a:r>
            <a:endParaRPr lang="ko-KR" altLang="en-US" sz="2300" b="1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728835" y="6588607"/>
            <a:ext cx="247266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00">
                <a:solidFill>
                  <a:schemeClr val="bg1"/>
                </a:solidFill>
              </a:rPr>
              <a:t>ⓒSaebyeol Yu.</a:t>
            </a:r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>
                <a:solidFill>
                  <a:schemeClr val="bg1"/>
                </a:solidFill>
              </a:rPr>
              <a:t>Saebyeol’s</a:t>
            </a:r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>
                <a:solidFill>
                  <a:schemeClr val="bg1"/>
                </a:solidFill>
              </a:rPr>
              <a:t>PowerPoint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6" name="직사각형 1"/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42c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TextBox 19"/>
          <p:cNvSpPr txBox="1"/>
          <p:nvPr/>
        </p:nvSpPr>
        <p:spPr>
          <a:xfrm>
            <a:off x="1358272" y="1136165"/>
            <a:ext cx="3297547" cy="547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b="1" spc="-150"/>
              <a:t>프로젝트 개발 과정</a:t>
            </a:r>
            <a:endParaRPr lang="ko-KR" altLang="en-US" sz="3000" b="1" spc="-150"/>
          </a:p>
        </p:txBody>
      </p:sp>
      <p:sp>
        <p:nvSpPr>
          <p:cNvPr id="40" name=""/>
          <p:cNvSpPr txBox="1"/>
          <p:nvPr/>
        </p:nvSpPr>
        <p:spPr>
          <a:xfrm>
            <a:off x="7919975" y="1301651"/>
            <a:ext cx="2664332" cy="441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300" b="1">
                <a:solidFill>
                  <a:schemeClr val="dk1"/>
                </a:solidFill>
              </a:rPr>
              <a:t>UI </a:t>
            </a:r>
            <a:r>
              <a:rPr lang="ko-KR" altLang="en-US" sz="2300" b="1">
                <a:solidFill>
                  <a:schemeClr val="dk1"/>
                </a:solidFill>
              </a:rPr>
              <a:t>와 기능</a:t>
            </a:r>
            <a:endParaRPr lang="ko-KR" altLang="en-US" sz="2300" b="1">
              <a:solidFill>
                <a:schemeClr val="dk1"/>
              </a:solidFill>
            </a:endParaRPr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68603" y="2060829"/>
            <a:ext cx="7183538" cy="43651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728835" y="6588607"/>
            <a:ext cx="247266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00">
                <a:solidFill>
                  <a:schemeClr val="bg1"/>
                </a:solidFill>
              </a:rPr>
              <a:t>ⓒSaebyeol Yu.</a:t>
            </a:r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>
                <a:solidFill>
                  <a:schemeClr val="bg1"/>
                </a:solidFill>
              </a:rPr>
              <a:t>Saebyeol’s</a:t>
            </a:r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>
                <a:solidFill>
                  <a:schemeClr val="bg1"/>
                </a:solidFill>
              </a:rPr>
              <a:t>PowerPoint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6" name="직사각형 1"/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42c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5" name="그룹 20"/>
          <p:cNvGrpSpPr/>
          <p:nvPr/>
        </p:nvGrpSpPr>
        <p:grpSpPr>
          <a:xfrm rot="0">
            <a:off x="584935" y="1052703"/>
            <a:ext cx="4108985" cy="690146"/>
            <a:chOff x="440154" y="2095500"/>
            <a:chExt cx="4108985" cy="690146"/>
          </a:xfrm>
        </p:grpSpPr>
        <p:sp>
          <p:nvSpPr>
            <p:cNvPr id="36" name="직사각형 14"/>
            <p:cNvSpPr/>
            <p:nvPr/>
          </p:nvSpPr>
          <p:spPr>
            <a:xfrm>
              <a:off x="440154" y="2095500"/>
              <a:ext cx="690146" cy="69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TextBox 17"/>
            <p:cNvSpPr txBox="1"/>
            <p:nvPr/>
          </p:nvSpPr>
          <p:spPr>
            <a:xfrm>
              <a:off x="554354" y="2117406"/>
              <a:ext cx="440055" cy="6419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TextBox 19"/>
            <p:cNvSpPr txBox="1"/>
            <p:nvPr/>
          </p:nvSpPr>
          <p:spPr>
            <a:xfrm>
              <a:off x="1251592" y="2178962"/>
              <a:ext cx="3297547" cy="519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800" b="0" spc="-150"/>
                <a:t>실제 시연 영상</a:t>
              </a:r>
              <a:endParaRPr lang="ko-KR" altLang="en-US" sz="2800" b="0" spc="-15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728835" y="6588607"/>
            <a:ext cx="247266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00">
                <a:solidFill>
                  <a:schemeClr val="bg1"/>
                </a:solidFill>
              </a:rPr>
              <a:t>ⓒSaebyeol Yu.</a:t>
            </a:r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>
                <a:solidFill>
                  <a:schemeClr val="bg1"/>
                </a:solidFill>
              </a:rPr>
              <a:t>Saebyeol’s</a:t>
            </a:r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>
                <a:solidFill>
                  <a:schemeClr val="bg1"/>
                </a:solidFill>
              </a:rPr>
              <a:t>PowerPoint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6" name="직사각형 1"/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42c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6" name="그룹 20"/>
          <p:cNvGrpSpPr/>
          <p:nvPr/>
        </p:nvGrpSpPr>
        <p:grpSpPr>
          <a:xfrm rot="0">
            <a:off x="584935" y="1052703"/>
            <a:ext cx="4108985" cy="690146"/>
            <a:chOff x="440154" y="2095500"/>
            <a:chExt cx="4108985" cy="690146"/>
          </a:xfrm>
        </p:grpSpPr>
        <p:sp>
          <p:nvSpPr>
            <p:cNvPr id="27" name="직사각형 14"/>
            <p:cNvSpPr/>
            <p:nvPr/>
          </p:nvSpPr>
          <p:spPr>
            <a:xfrm>
              <a:off x="440154" y="2095500"/>
              <a:ext cx="690146" cy="69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TextBox 17"/>
            <p:cNvSpPr txBox="1"/>
            <p:nvPr/>
          </p:nvSpPr>
          <p:spPr>
            <a:xfrm>
              <a:off x="554354" y="2117406"/>
              <a:ext cx="440055" cy="6419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19"/>
            <p:cNvSpPr txBox="1"/>
            <p:nvPr/>
          </p:nvSpPr>
          <p:spPr>
            <a:xfrm>
              <a:off x="1251592" y="2178962"/>
              <a:ext cx="3297547" cy="519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800" b="0" spc="-150"/>
                <a:t>보안할 부분</a:t>
              </a:r>
              <a:endParaRPr lang="ko-KR" altLang="en-US" sz="2800" b="0" spc="-150"/>
            </a:p>
          </p:txBody>
        </p:sp>
      </p:grpSp>
      <p:sp>
        <p:nvSpPr>
          <p:cNvPr id="30" name="TextBox 19"/>
          <p:cNvSpPr txBox="1"/>
          <p:nvPr/>
        </p:nvSpPr>
        <p:spPr>
          <a:xfrm>
            <a:off x="983360" y="2547747"/>
            <a:ext cx="7200900" cy="2222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spc="-150"/>
              <a:t>1.</a:t>
            </a:r>
            <a:r>
              <a:rPr lang="ko-KR" altLang="en-US" sz="2800" b="1" spc="-150"/>
              <a:t> 디자인 업데이트</a:t>
            </a:r>
            <a:endParaRPr lang="ko-KR" altLang="en-US" sz="2800" b="1" spc="-150"/>
          </a:p>
          <a:p>
            <a:pPr lvl="0">
              <a:defRPr/>
            </a:pPr>
            <a:endParaRPr lang="ko-KR" altLang="en-US" sz="2800" b="1" spc="-150"/>
          </a:p>
          <a:p>
            <a:pPr lvl="0">
              <a:defRPr/>
            </a:pPr>
            <a:r>
              <a:rPr lang="en-US" altLang="ko-KR" sz="2800" b="1" spc="-150"/>
              <a:t>2.</a:t>
            </a:r>
            <a:r>
              <a:rPr lang="ko-KR" altLang="en-US" sz="2800" b="1" spc="-150"/>
              <a:t> 최적화</a:t>
            </a:r>
            <a:endParaRPr lang="ko-KR" altLang="en-US" sz="2800" b="1" spc="-150"/>
          </a:p>
          <a:p>
            <a:pPr lvl="0">
              <a:defRPr/>
            </a:pPr>
            <a:endParaRPr lang="ko-KR" altLang="en-US" sz="2800" b="1" spc="-150"/>
          </a:p>
          <a:p>
            <a:pPr lvl="0">
              <a:defRPr/>
            </a:pPr>
            <a:r>
              <a:rPr lang="en-US" altLang="ko-KR" sz="2800" b="1" spc="-150"/>
              <a:t>3.</a:t>
            </a:r>
            <a:r>
              <a:rPr lang="ko-KR" altLang="en-US" sz="2800" b="1" spc="-150"/>
              <a:t> 픽셀 아트 프로그램 연동</a:t>
            </a:r>
            <a:endParaRPr lang="ko-KR" altLang="en-US" sz="2800" b="1" spc="-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 rot="0">
            <a:off x="440154" y="408177"/>
            <a:ext cx="3700046" cy="823724"/>
            <a:chOff x="389354" y="547877"/>
            <a:chExt cx="3700046" cy="823724"/>
          </a:xfrm>
        </p:grpSpPr>
        <p:sp>
          <p:nvSpPr>
            <p:cNvPr id="8" name="직사각형 7"/>
            <p:cNvSpPr/>
            <p:nvPr/>
          </p:nvSpPr>
          <p:spPr>
            <a:xfrm>
              <a:off x="389354" y="547877"/>
              <a:ext cx="3700046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6124" y="608871"/>
              <a:ext cx="3344144" cy="6433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목차</a:t>
              </a:r>
              <a:r>
                <a: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389354" y="1625600"/>
            <a:ext cx="570664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 rot="0">
            <a:off x="492363" y="2267894"/>
            <a:ext cx="4108985" cy="690146"/>
            <a:chOff x="440154" y="2095500"/>
            <a:chExt cx="4108985" cy="690146"/>
          </a:xfrm>
        </p:grpSpPr>
        <p:sp>
          <p:nvSpPr>
            <p:cNvPr id="15" name="직사각형 14"/>
            <p:cNvSpPr/>
            <p:nvPr/>
          </p:nvSpPr>
          <p:spPr>
            <a:xfrm>
              <a:off x="440154" y="2095500"/>
              <a:ext cx="690146" cy="69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1445" y="2117406"/>
              <a:ext cx="439811" cy="6419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51592" y="2178962"/>
              <a:ext cx="3297547" cy="5190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800" b="0" spc="-150"/>
                <a:t>프로젝트 소개</a:t>
              </a:r>
              <a:endParaRPr lang="ko-KR" altLang="en-US" sz="2800" b="0" spc="-150"/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504711" y="4191000"/>
            <a:ext cx="3120504" cy="690146"/>
            <a:chOff x="440154" y="2095500"/>
            <a:chExt cx="3120504" cy="690146"/>
          </a:xfrm>
        </p:grpSpPr>
        <p:sp>
          <p:nvSpPr>
            <p:cNvPr id="23" name="직사각형 22"/>
            <p:cNvSpPr/>
            <p:nvPr/>
          </p:nvSpPr>
          <p:spPr>
            <a:xfrm>
              <a:off x="440154" y="2095500"/>
              <a:ext cx="690146" cy="69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1446" y="2117408"/>
              <a:ext cx="437691" cy="6429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3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51592" y="2178962"/>
              <a:ext cx="2309066" cy="5192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0" spc="-150"/>
                <a:t>실제 시연 영상</a:t>
              </a:r>
              <a:endParaRPr lang="ko-KR" altLang="en-US" sz="2800" b="0" spc="-15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728835" y="6588607"/>
            <a:ext cx="247266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00">
                <a:solidFill>
                  <a:schemeClr val="bg1"/>
                </a:solidFill>
              </a:rPr>
              <a:t>ⓒSaebyeol Yu.</a:t>
            </a:r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>
                <a:solidFill>
                  <a:schemeClr val="bg1"/>
                </a:solidFill>
              </a:rPr>
              <a:t>Saebyeol’s</a:t>
            </a:r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>
                <a:solidFill>
                  <a:schemeClr val="bg1"/>
                </a:solidFill>
              </a:rPr>
              <a:t>PowerPoint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35" name="직사각형 1"/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42c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42" name="그룹 25"/>
          <p:cNvGrpSpPr/>
          <p:nvPr/>
        </p:nvGrpSpPr>
        <p:grpSpPr>
          <a:xfrm rot="0">
            <a:off x="496881" y="5245855"/>
            <a:ext cx="3783442" cy="690146"/>
            <a:chOff x="440154" y="2095500"/>
            <a:chExt cx="3783442" cy="690146"/>
          </a:xfrm>
        </p:grpSpPr>
        <p:sp>
          <p:nvSpPr>
            <p:cNvPr id="43" name="직사각형 26"/>
            <p:cNvSpPr/>
            <p:nvPr/>
          </p:nvSpPr>
          <p:spPr>
            <a:xfrm>
              <a:off x="440154" y="2095500"/>
              <a:ext cx="690146" cy="69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TextBox 27"/>
            <p:cNvSpPr txBox="1"/>
            <p:nvPr/>
          </p:nvSpPr>
          <p:spPr>
            <a:xfrm>
              <a:off x="547158" y="2117407"/>
              <a:ext cx="440055" cy="64324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TextBox 28"/>
            <p:cNvSpPr txBox="1"/>
            <p:nvPr/>
          </p:nvSpPr>
          <p:spPr>
            <a:xfrm>
              <a:off x="1251594" y="2178963"/>
              <a:ext cx="2972002" cy="5195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800" b="0" spc="-150"/>
                <a:t>보안할 부분</a:t>
              </a:r>
              <a:endParaRPr lang="ko-KR" altLang="en-US" sz="2800" b="0" spc="-150"/>
            </a:p>
          </p:txBody>
        </p:sp>
      </p:grpSp>
      <p:grpSp>
        <p:nvGrpSpPr>
          <p:cNvPr id="51" name="그룹 20"/>
          <p:cNvGrpSpPr/>
          <p:nvPr/>
        </p:nvGrpSpPr>
        <p:grpSpPr>
          <a:xfrm rot="0">
            <a:off x="501888" y="3210869"/>
            <a:ext cx="4108985" cy="690146"/>
            <a:chOff x="440154" y="2095500"/>
            <a:chExt cx="4108985" cy="690146"/>
          </a:xfrm>
        </p:grpSpPr>
        <p:sp>
          <p:nvSpPr>
            <p:cNvPr id="52" name="직사각형 14"/>
            <p:cNvSpPr/>
            <p:nvPr/>
          </p:nvSpPr>
          <p:spPr>
            <a:xfrm>
              <a:off x="440154" y="2095500"/>
              <a:ext cx="690146" cy="69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" name="TextBox 17"/>
            <p:cNvSpPr txBox="1"/>
            <p:nvPr/>
          </p:nvSpPr>
          <p:spPr>
            <a:xfrm>
              <a:off x="561200" y="2117406"/>
              <a:ext cx="440055" cy="6419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TextBox 19"/>
            <p:cNvSpPr txBox="1"/>
            <p:nvPr/>
          </p:nvSpPr>
          <p:spPr>
            <a:xfrm>
              <a:off x="1251592" y="2178962"/>
              <a:ext cx="3297547" cy="5190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 sz="2800" b="0" spc="-150"/>
            </a:p>
          </p:txBody>
        </p:sp>
      </p:grpSp>
      <p:sp>
        <p:nvSpPr>
          <p:cNvPr id="55" name="TextBox 19"/>
          <p:cNvSpPr txBox="1"/>
          <p:nvPr/>
        </p:nvSpPr>
        <p:spPr>
          <a:xfrm>
            <a:off x="1275226" y="3294331"/>
            <a:ext cx="3297547" cy="513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0" spc="-150"/>
              <a:t>프로젝트 개발 과정 </a:t>
            </a:r>
            <a:endParaRPr lang="en-US" altLang="ko-KR" sz="2800" b="0" spc="-150"/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72072" y="1992351"/>
            <a:ext cx="3896755" cy="4397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728835" y="6588607"/>
            <a:ext cx="247266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00">
                <a:solidFill>
                  <a:schemeClr val="bg1"/>
                </a:solidFill>
              </a:rPr>
              <a:t>ⓒSaebyeol Yu.</a:t>
            </a:r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>
                <a:solidFill>
                  <a:schemeClr val="bg1"/>
                </a:solidFill>
              </a:rPr>
              <a:t>Saebyeol’s</a:t>
            </a:r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>
                <a:solidFill>
                  <a:schemeClr val="bg1"/>
                </a:solidFill>
              </a:rPr>
              <a:t>PowerPoint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6" name="직사각형 1"/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42c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6" name="그룹 20"/>
          <p:cNvGrpSpPr/>
          <p:nvPr/>
        </p:nvGrpSpPr>
        <p:grpSpPr>
          <a:xfrm rot="0">
            <a:off x="623315" y="1124712"/>
            <a:ext cx="4680585" cy="664083"/>
            <a:chOff x="440154" y="2095500"/>
            <a:chExt cx="4108985" cy="707186"/>
          </a:xfrm>
        </p:grpSpPr>
        <p:sp>
          <p:nvSpPr>
            <p:cNvPr id="27" name="직사각형 14"/>
            <p:cNvSpPr/>
            <p:nvPr/>
          </p:nvSpPr>
          <p:spPr>
            <a:xfrm>
              <a:off x="440154" y="2095500"/>
              <a:ext cx="690146" cy="69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TextBox 17"/>
            <p:cNvSpPr txBox="1"/>
            <p:nvPr/>
          </p:nvSpPr>
          <p:spPr>
            <a:xfrm>
              <a:off x="561441" y="2117404"/>
              <a:ext cx="439811" cy="6852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3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19"/>
            <p:cNvSpPr txBox="1"/>
            <p:nvPr/>
          </p:nvSpPr>
          <p:spPr>
            <a:xfrm>
              <a:off x="1251591" y="2178951"/>
              <a:ext cx="3297548" cy="5831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000" b="1" spc="-150"/>
                <a:t>프로젝트 소개</a:t>
              </a:r>
              <a:endParaRPr lang="ko-KR" altLang="en-US" sz="3000" b="1" spc="-150"/>
            </a:p>
          </p:txBody>
        </p:sp>
      </p:grpSp>
      <p:sp>
        <p:nvSpPr>
          <p:cNvPr id="30" name=""/>
          <p:cNvSpPr txBox="1"/>
          <p:nvPr/>
        </p:nvSpPr>
        <p:spPr>
          <a:xfrm>
            <a:off x="7099653" y="2985695"/>
            <a:ext cx="4108986" cy="4896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600" b="1">
                <a:solidFill>
                  <a:srgbClr val="ff0000"/>
                </a:solidFill>
              </a:rPr>
              <a:t>모래시계</a:t>
            </a:r>
            <a:endParaRPr lang="ko-KR" altLang="en-US" sz="2600" b="1">
              <a:solidFill>
                <a:srgbClr val="ff0000"/>
              </a:solidFill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7099653" y="2191311"/>
            <a:ext cx="4108986" cy="60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400" b="1">
                <a:solidFill>
                  <a:schemeClr val="dk1"/>
                </a:solidFill>
              </a:rPr>
              <a:t>시간</a:t>
            </a:r>
            <a:endParaRPr lang="ko-KR" altLang="en-US" sz="3400" b="1">
              <a:solidFill>
                <a:schemeClr val="dk1"/>
              </a:solidFill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0844" y="2191311"/>
            <a:ext cx="4313055" cy="4046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"/>
          <p:cNvSpPr/>
          <p:nvPr/>
        </p:nvSpPr>
        <p:spPr>
          <a:xfrm>
            <a:off x="7032117" y="2978839"/>
            <a:ext cx="4896612" cy="3024378"/>
          </a:xfrm>
          <a:prstGeom prst="rect">
            <a:avLst/>
          </a:prstGeom>
          <a:solidFill>
            <a:schemeClr val="lt1"/>
          </a:solidFill>
          <a:ln w="50800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"/>
          <p:cNvSpPr/>
          <p:nvPr/>
        </p:nvSpPr>
        <p:spPr>
          <a:xfrm>
            <a:off x="426628" y="2978839"/>
            <a:ext cx="4896612" cy="3024378"/>
          </a:xfrm>
          <a:prstGeom prst="rect">
            <a:avLst/>
          </a:prstGeom>
          <a:solidFill>
            <a:schemeClr val="lt1"/>
          </a:solidFill>
          <a:ln w="50800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728835" y="6588607"/>
            <a:ext cx="247266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00">
                <a:solidFill>
                  <a:schemeClr val="bg1"/>
                </a:solidFill>
              </a:rPr>
              <a:t>ⓒSaebyeol Yu.</a:t>
            </a:r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>
                <a:solidFill>
                  <a:schemeClr val="bg1"/>
                </a:solidFill>
              </a:rPr>
              <a:t>Saebyeol’s</a:t>
            </a:r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>
                <a:solidFill>
                  <a:schemeClr val="bg1"/>
                </a:solidFill>
              </a:rPr>
              <a:t>PowerPoint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6" name="직사각형 1"/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42c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TextBox 19"/>
          <p:cNvSpPr txBox="1"/>
          <p:nvPr/>
        </p:nvSpPr>
        <p:spPr>
          <a:xfrm>
            <a:off x="1214255" y="980694"/>
            <a:ext cx="3297547" cy="541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b="1" spc="-150"/>
              <a:t>프로젝트 소개</a:t>
            </a:r>
            <a:endParaRPr lang="ko-KR" altLang="en-US" sz="3000" b="1" spc="-150"/>
          </a:p>
        </p:txBody>
      </p:sp>
      <p:sp>
        <p:nvSpPr>
          <p:cNvPr id="26" name=""/>
          <p:cNvSpPr txBox="1"/>
          <p:nvPr/>
        </p:nvSpPr>
        <p:spPr>
          <a:xfrm>
            <a:off x="1214255" y="2123694"/>
            <a:ext cx="4108986" cy="441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>
                <a:solidFill>
                  <a:schemeClr val="dk1"/>
                </a:solidFill>
              </a:rPr>
              <a:t>모래를 위에서 떨어트리면</a:t>
            </a:r>
            <a:endParaRPr lang="ko-KR" altLang="en-US" sz="2300">
              <a:solidFill>
                <a:schemeClr val="dk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5591937" y="4216467"/>
            <a:ext cx="1296162" cy="5491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1166" y="3158793"/>
            <a:ext cx="4327536" cy="2664469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20153" y="3215187"/>
            <a:ext cx="4320540" cy="26080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728835" y="6588607"/>
            <a:ext cx="247266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00">
                <a:solidFill>
                  <a:schemeClr val="bg1"/>
                </a:solidFill>
              </a:rPr>
              <a:t>ⓒSaebyeol Yu.</a:t>
            </a:r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>
                <a:solidFill>
                  <a:schemeClr val="bg1"/>
                </a:solidFill>
              </a:rPr>
              <a:t>Saebyeol’s</a:t>
            </a:r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>
                <a:solidFill>
                  <a:schemeClr val="bg1"/>
                </a:solidFill>
              </a:rPr>
              <a:t>PowerPoint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6" name="직사각형 1"/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42c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TextBox 8"/>
          <p:cNvSpPr txBox="1"/>
          <p:nvPr/>
        </p:nvSpPr>
        <p:spPr>
          <a:xfrm>
            <a:off x="9728835" y="6588607"/>
            <a:ext cx="24726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000">
                <a:solidFill>
                  <a:schemeClr val="bg1"/>
                </a:solidFill>
              </a:rPr>
              <a:t>ⓒSaebyeol Yu.</a:t>
            </a:r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>
                <a:solidFill>
                  <a:schemeClr val="bg1"/>
                </a:solidFill>
              </a:rPr>
              <a:t>Saebyeol’s</a:t>
            </a:r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>
                <a:solidFill>
                  <a:schemeClr val="bg1"/>
                </a:solidFill>
              </a:rPr>
              <a:t>PowerPoint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36" name="TextBox 19"/>
          <p:cNvSpPr txBox="1"/>
          <p:nvPr/>
        </p:nvSpPr>
        <p:spPr>
          <a:xfrm>
            <a:off x="1358272" y="1136165"/>
            <a:ext cx="3297547" cy="547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b="1" spc="-150"/>
              <a:t>프로젝트 개발 과정</a:t>
            </a:r>
            <a:endParaRPr lang="ko-KR" altLang="en-US" sz="3000" b="1" spc="-150"/>
          </a:p>
        </p:txBody>
      </p:sp>
      <p:sp>
        <p:nvSpPr>
          <p:cNvPr id="38" name=""/>
          <p:cNvSpPr txBox="1"/>
          <p:nvPr/>
        </p:nvSpPr>
        <p:spPr>
          <a:xfrm>
            <a:off x="1436596" y="2276856"/>
            <a:ext cx="3873619" cy="441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>
                <a:solidFill>
                  <a:schemeClr val="dk1"/>
                </a:solidFill>
              </a:rPr>
              <a:t>모래의 충돌</a:t>
            </a:r>
            <a:endParaRPr lang="ko-KR" altLang="en-US" sz="2300">
              <a:solidFill>
                <a:schemeClr val="dk1"/>
              </a:solidFill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7919975" y="1301651"/>
            <a:ext cx="2664332" cy="441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b="1">
                <a:solidFill>
                  <a:schemeClr val="dk1"/>
                </a:solidFill>
              </a:rPr>
              <a:t>모래의 움직임</a:t>
            </a:r>
            <a:endParaRPr lang="ko-KR" altLang="en-US" sz="2300" b="1">
              <a:solidFill>
                <a:schemeClr val="dk1"/>
              </a:solidFill>
            </a:endParaRPr>
          </a:p>
        </p:txBody>
      </p:sp>
      <p:grpSp>
        <p:nvGrpSpPr>
          <p:cNvPr id="45" name="그룹 20"/>
          <p:cNvGrpSpPr/>
          <p:nvPr/>
        </p:nvGrpSpPr>
        <p:grpSpPr>
          <a:xfrm rot="0">
            <a:off x="584935" y="1052703"/>
            <a:ext cx="4108985" cy="690146"/>
            <a:chOff x="440154" y="2095500"/>
            <a:chExt cx="4108985" cy="690146"/>
          </a:xfrm>
        </p:grpSpPr>
        <p:sp>
          <p:nvSpPr>
            <p:cNvPr id="46" name="직사각형 14"/>
            <p:cNvSpPr/>
            <p:nvPr/>
          </p:nvSpPr>
          <p:spPr>
            <a:xfrm>
              <a:off x="440154" y="2095500"/>
              <a:ext cx="690146" cy="69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" name="TextBox 17"/>
            <p:cNvSpPr txBox="1"/>
            <p:nvPr/>
          </p:nvSpPr>
          <p:spPr>
            <a:xfrm>
              <a:off x="561200" y="2117406"/>
              <a:ext cx="440055" cy="6419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TextBox 19"/>
            <p:cNvSpPr txBox="1"/>
            <p:nvPr/>
          </p:nvSpPr>
          <p:spPr>
            <a:xfrm>
              <a:off x="1251592" y="2178962"/>
              <a:ext cx="3297547" cy="5190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 sz="2800" b="0" spc="-150"/>
            </a:p>
          </p:txBody>
        </p:sp>
      </p:grpSp>
      <p:sp>
        <p:nvSpPr>
          <p:cNvPr id="51" name=""/>
          <p:cNvSpPr/>
          <p:nvPr/>
        </p:nvSpPr>
        <p:spPr>
          <a:xfrm>
            <a:off x="5591937" y="4216467"/>
            <a:ext cx="1296162" cy="36672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"/>
          <p:cNvSpPr/>
          <p:nvPr/>
        </p:nvSpPr>
        <p:spPr>
          <a:xfrm>
            <a:off x="2279523" y="3284982"/>
            <a:ext cx="727522" cy="576072"/>
          </a:xfrm>
          <a:prstGeom prst="rect">
            <a:avLst/>
          </a:prstGeom>
          <a:solidFill>
            <a:srgbClr val="ebe4a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"/>
          <p:cNvSpPr/>
          <p:nvPr/>
        </p:nvSpPr>
        <p:spPr>
          <a:xfrm>
            <a:off x="2279523" y="4583189"/>
            <a:ext cx="727522" cy="576072"/>
          </a:xfrm>
          <a:prstGeom prst="rect">
            <a:avLst/>
          </a:prstGeom>
          <a:solidFill>
            <a:srgbClr val="ebe4a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3" name=""/>
          <p:cNvSpPr txBox="1"/>
          <p:nvPr/>
        </p:nvSpPr>
        <p:spPr>
          <a:xfrm>
            <a:off x="7678698" y="4003227"/>
            <a:ext cx="3146884" cy="795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>
                <a:solidFill>
                  <a:schemeClr val="dk1"/>
                </a:solidFill>
              </a:rPr>
              <a:t>양옆에 모래가 없는 쪽으로 랜덤하게 이동</a:t>
            </a:r>
            <a:endParaRPr lang="ko-KR" altLang="en-US" sz="23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0 0.00392 L -0.00030 0.18966 " pathEditMode="relative" ptsTypes="">
                                      <p:cBhvr>
                                        <p:cTn id="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/>
          <p:cNvPicPr>
            <a:picLocks noChangeAspect="1"/>
          </p:cNvPicPr>
          <p:nvPr/>
        </p:nvPicPr>
        <p:blipFill rotWithShape="1">
          <a:blip r:embed="rId2">
            <a:grayscl/>
            <a:lum/>
          </a:blip>
          <a:stretch>
            <a:fillRect/>
          </a:stretch>
        </p:blipFill>
        <p:spPr>
          <a:xfrm>
            <a:off x="8695122" y="4083879"/>
            <a:ext cx="641283" cy="641283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3">
            <a:grayscl/>
            <a:lum/>
          </a:blip>
          <a:stretch>
            <a:fillRect/>
          </a:stretch>
        </p:blipFill>
        <p:spPr>
          <a:xfrm>
            <a:off x="9199185" y="4079186"/>
            <a:ext cx="641283" cy="6412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28835" y="6588607"/>
            <a:ext cx="247266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00">
                <a:solidFill>
                  <a:schemeClr val="bg1"/>
                </a:solidFill>
              </a:rPr>
              <a:t>ⓒSaebyeol Yu.</a:t>
            </a:r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>
                <a:solidFill>
                  <a:schemeClr val="bg1"/>
                </a:solidFill>
              </a:rPr>
              <a:t>Saebyeol’s</a:t>
            </a:r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>
                <a:solidFill>
                  <a:schemeClr val="bg1"/>
                </a:solidFill>
              </a:rPr>
              <a:t>PowerPoint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6" name="직사각형 1"/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42c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"/>
          <p:cNvSpPr txBox="1"/>
          <p:nvPr/>
        </p:nvSpPr>
        <p:spPr>
          <a:xfrm>
            <a:off x="1436596" y="2276856"/>
            <a:ext cx="3873619" cy="441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>
                <a:solidFill>
                  <a:schemeClr val="dk1"/>
                </a:solidFill>
              </a:rPr>
              <a:t>모래의 충돌</a:t>
            </a:r>
            <a:endParaRPr lang="ko-KR" altLang="en-US" sz="2300">
              <a:solidFill>
                <a:schemeClr val="dk1"/>
              </a:solidFill>
            </a:endParaRPr>
          </a:p>
        </p:txBody>
      </p:sp>
      <p:grpSp>
        <p:nvGrpSpPr>
          <p:cNvPr id="27" name="그룹 20"/>
          <p:cNvGrpSpPr/>
          <p:nvPr/>
        </p:nvGrpSpPr>
        <p:grpSpPr>
          <a:xfrm rot="0">
            <a:off x="584935" y="1052703"/>
            <a:ext cx="4108985" cy="690146"/>
            <a:chOff x="440154" y="2095500"/>
            <a:chExt cx="4108985" cy="690146"/>
          </a:xfrm>
        </p:grpSpPr>
        <p:sp>
          <p:nvSpPr>
            <p:cNvPr id="28" name="직사각형 14"/>
            <p:cNvSpPr/>
            <p:nvPr/>
          </p:nvSpPr>
          <p:spPr>
            <a:xfrm>
              <a:off x="440154" y="2095500"/>
              <a:ext cx="690146" cy="69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TextBox 17"/>
            <p:cNvSpPr txBox="1"/>
            <p:nvPr/>
          </p:nvSpPr>
          <p:spPr>
            <a:xfrm>
              <a:off x="561200" y="2117406"/>
              <a:ext cx="440055" cy="6419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19"/>
            <p:cNvSpPr txBox="1"/>
            <p:nvPr/>
          </p:nvSpPr>
          <p:spPr>
            <a:xfrm>
              <a:off x="1251592" y="2178962"/>
              <a:ext cx="3297547" cy="5190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 sz="2800" b="0" spc="-150"/>
            </a:p>
          </p:txBody>
        </p:sp>
      </p:grpSp>
      <p:sp>
        <p:nvSpPr>
          <p:cNvPr id="31" name="TextBox 19"/>
          <p:cNvSpPr txBox="1"/>
          <p:nvPr/>
        </p:nvSpPr>
        <p:spPr>
          <a:xfrm>
            <a:off x="1358272" y="1136165"/>
            <a:ext cx="3297547" cy="547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b="1" spc="-150"/>
              <a:t>프로젝트 개발 과정</a:t>
            </a:r>
            <a:endParaRPr lang="ko-KR" altLang="en-US" sz="3000" b="1" spc="-150"/>
          </a:p>
        </p:txBody>
      </p:sp>
      <p:sp>
        <p:nvSpPr>
          <p:cNvPr id="36" name=""/>
          <p:cNvSpPr/>
          <p:nvPr/>
        </p:nvSpPr>
        <p:spPr>
          <a:xfrm>
            <a:off x="5591937" y="4216467"/>
            <a:ext cx="1296162" cy="36672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"/>
          <p:cNvSpPr txBox="1"/>
          <p:nvPr/>
        </p:nvSpPr>
        <p:spPr>
          <a:xfrm>
            <a:off x="7919975" y="1301651"/>
            <a:ext cx="2664332" cy="441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b="1">
                <a:solidFill>
                  <a:schemeClr val="dk1"/>
                </a:solidFill>
              </a:rPr>
              <a:t>모래의 움직임</a:t>
            </a:r>
            <a:endParaRPr lang="ko-KR" altLang="en-US" sz="2300" b="1">
              <a:solidFill>
                <a:schemeClr val="dk1"/>
              </a:solidFill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98144" y="4262548"/>
            <a:ext cx="641283" cy="641283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998144" y="3939861"/>
            <a:ext cx="641283" cy="641283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911149" y="4216467"/>
            <a:ext cx="641283" cy="641283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7">
            <a:grayscl/>
            <a:lum/>
          </a:blip>
          <a:stretch>
            <a:fillRect/>
          </a:stretch>
        </p:blipFill>
        <p:spPr>
          <a:xfrm>
            <a:off x="8610858" y="4353747"/>
            <a:ext cx="641283" cy="641283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8">
            <a:grayscl/>
            <a:lum/>
          </a:blip>
          <a:stretch>
            <a:fillRect/>
          </a:stretch>
        </p:blipFill>
        <p:spPr>
          <a:xfrm>
            <a:off x="9192387" y="4353747"/>
            <a:ext cx="641283" cy="641283"/>
          </a:xfrm>
          <a:prstGeom prst="rect">
            <a:avLst/>
          </a:prstGeom>
        </p:spPr>
      </p:pic>
      <p:pic>
        <p:nvPicPr>
          <p:cNvPr id="46" name="">
            <a:hlinkClick r:id="" action="ppaction://noaction" endSnd="1"/>
          </p:cNvPr>
          <p:cNvPicPr>
            <a:picLocks noChangeAspect="1"/>
          </p:cNvPicPr>
          <p:nvPr/>
        </p:nvPicPr>
        <p:blipFill rotWithShape="1">
          <a:blip r:embed="rId9">
            <a:lum/>
          </a:blip>
          <a:stretch>
            <a:fillRect/>
          </a:stretch>
        </p:blipFill>
        <p:spPr>
          <a:xfrm>
            <a:off x="8610859" y="4353747"/>
            <a:ext cx="641283" cy="641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7306" y="4312360"/>
            <a:ext cx="641283" cy="641283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52082" y="3429000"/>
            <a:ext cx="641283" cy="6412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28835" y="6588607"/>
            <a:ext cx="247266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00">
                <a:solidFill>
                  <a:schemeClr val="bg1"/>
                </a:solidFill>
              </a:rPr>
              <a:t>ⓒSaebyeol Yu.</a:t>
            </a:r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>
                <a:solidFill>
                  <a:schemeClr val="bg1"/>
                </a:solidFill>
              </a:rPr>
              <a:t>Saebyeol’s</a:t>
            </a:r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>
                <a:solidFill>
                  <a:schemeClr val="bg1"/>
                </a:solidFill>
              </a:rPr>
              <a:t>PowerPoint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6" name="직사각형 1"/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42c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19"/>
          <p:cNvSpPr txBox="1"/>
          <p:nvPr/>
        </p:nvSpPr>
        <p:spPr>
          <a:xfrm>
            <a:off x="1358272" y="1136165"/>
            <a:ext cx="3297547" cy="547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b="1" spc="-150"/>
              <a:t>프로젝트 개발 과정</a:t>
            </a:r>
            <a:endParaRPr lang="ko-KR" altLang="en-US" sz="3000" b="1" spc="-150"/>
          </a:p>
        </p:txBody>
      </p:sp>
      <p:sp>
        <p:nvSpPr>
          <p:cNvPr id="28" name=""/>
          <p:cNvSpPr/>
          <p:nvPr/>
        </p:nvSpPr>
        <p:spPr>
          <a:xfrm>
            <a:off x="5591937" y="4216467"/>
            <a:ext cx="1296162" cy="5491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"/>
          <p:cNvSpPr txBox="1"/>
          <p:nvPr/>
        </p:nvSpPr>
        <p:spPr>
          <a:xfrm>
            <a:off x="1436596" y="2276856"/>
            <a:ext cx="3873619" cy="441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>
                <a:solidFill>
                  <a:schemeClr val="dk1"/>
                </a:solidFill>
              </a:rPr>
              <a:t>모래의 충돌</a:t>
            </a:r>
            <a:endParaRPr lang="ko-KR" altLang="en-US" sz="2300">
              <a:solidFill>
                <a:schemeClr val="dk1"/>
              </a:solidFill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1715705" y="4175079"/>
            <a:ext cx="641283" cy="641283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2219768" y="4170386"/>
            <a:ext cx="641283" cy="641283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931732" y="4307667"/>
            <a:ext cx="641283" cy="641283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1631441" y="4444947"/>
            <a:ext cx="641283" cy="641283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9">
            <a:lum/>
          </a:blip>
          <a:stretch>
            <a:fillRect/>
          </a:stretch>
        </p:blipFill>
        <p:spPr>
          <a:xfrm>
            <a:off x="2212970" y="4444947"/>
            <a:ext cx="641283" cy="641283"/>
          </a:xfrm>
          <a:prstGeom prst="rect">
            <a:avLst/>
          </a:prstGeom>
        </p:spPr>
      </p:pic>
      <p:pic>
        <p:nvPicPr>
          <p:cNvPr id="47" name=""/>
          <p:cNvPicPr>
            <a:picLocks noChangeAspect="1"/>
          </p:cNvPicPr>
          <p:nvPr/>
        </p:nvPicPr>
        <p:blipFill rotWithShape="1">
          <a:blip r:embed="rId10">
            <a:lum/>
          </a:blip>
          <a:stretch>
            <a:fillRect/>
          </a:stretch>
        </p:blipFill>
        <p:spPr>
          <a:xfrm>
            <a:off x="8910928" y="4179772"/>
            <a:ext cx="641283" cy="641283"/>
          </a:xfrm>
          <a:prstGeom prst="rect">
            <a:avLst/>
          </a:prstGeom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11">
            <a:lum/>
          </a:blip>
          <a:stretch>
            <a:fillRect/>
          </a:stretch>
        </p:blipFill>
        <p:spPr>
          <a:xfrm>
            <a:off x="9414992" y="4175079"/>
            <a:ext cx="641283" cy="641283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9126956" y="4312360"/>
            <a:ext cx="641283" cy="641283"/>
          </a:xfrm>
          <a:prstGeom prst="rect">
            <a:avLst/>
          </a:prstGeom>
        </p:spPr>
      </p:pic>
      <p:pic>
        <p:nvPicPr>
          <p:cNvPr id="50" name=""/>
          <p:cNvPicPr>
            <a:picLocks noChangeAspect="1"/>
          </p:cNvPicPr>
          <p:nvPr/>
        </p:nvPicPr>
        <p:blipFill rotWithShape="1">
          <a:blip r:embed="rId13">
            <a:lum/>
          </a:blip>
          <a:stretch>
            <a:fillRect/>
          </a:stretch>
        </p:blipFill>
        <p:spPr>
          <a:xfrm>
            <a:off x="8826664" y="4449640"/>
            <a:ext cx="641283" cy="641283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14">
            <a:lum/>
          </a:blip>
          <a:stretch>
            <a:fillRect/>
          </a:stretch>
        </p:blipFill>
        <p:spPr>
          <a:xfrm>
            <a:off x="9408194" y="4449640"/>
            <a:ext cx="641283" cy="641283"/>
          </a:xfrm>
          <a:prstGeom prst="rect">
            <a:avLst/>
          </a:prstGeom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9126956" y="3987025"/>
            <a:ext cx="641283" cy="641283"/>
          </a:xfrm>
          <a:prstGeom prst="rect">
            <a:avLst/>
          </a:prstGeom>
        </p:spPr>
      </p:pic>
      <p:sp>
        <p:nvSpPr>
          <p:cNvPr id="54" name=""/>
          <p:cNvSpPr txBox="1"/>
          <p:nvPr/>
        </p:nvSpPr>
        <p:spPr>
          <a:xfrm>
            <a:off x="7919975" y="1301651"/>
            <a:ext cx="2664332" cy="441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b="1">
                <a:solidFill>
                  <a:schemeClr val="dk1"/>
                </a:solidFill>
              </a:rPr>
              <a:t>모래의 움직임</a:t>
            </a:r>
            <a:endParaRPr lang="ko-KR" altLang="en-US" sz="2300" b="1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 0.00044 L 0.00000 0.12150 " pathEditMode="relative" ptsTypes="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728835" y="6588607"/>
            <a:ext cx="247266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00">
                <a:solidFill>
                  <a:schemeClr val="bg1"/>
                </a:solidFill>
              </a:rPr>
              <a:t>ⓒSaebyeol Yu.</a:t>
            </a:r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>
                <a:solidFill>
                  <a:schemeClr val="bg1"/>
                </a:solidFill>
              </a:rPr>
              <a:t>Saebyeol’s</a:t>
            </a:r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>
                <a:solidFill>
                  <a:schemeClr val="bg1"/>
                </a:solidFill>
              </a:rPr>
              <a:t>PowerPoint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6" name="직사각형 1"/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42c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TextBox 19"/>
          <p:cNvSpPr txBox="1"/>
          <p:nvPr/>
        </p:nvSpPr>
        <p:spPr>
          <a:xfrm>
            <a:off x="1358272" y="1136165"/>
            <a:ext cx="3297547" cy="547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b="1" spc="-150"/>
              <a:t>프로젝트 개발 과정</a:t>
            </a:r>
            <a:endParaRPr lang="ko-KR" altLang="en-US" sz="3000" b="1" spc="-150"/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04126" y="3068955"/>
            <a:ext cx="4009283" cy="2577396"/>
          </a:xfrm>
          <a:prstGeom prst="rect">
            <a:avLst/>
          </a:prstGeom>
        </p:spPr>
      </p:pic>
      <p:sp>
        <p:nvSpPr>
          <p:cNvPr id="40" name=""/>
          <p:cNvSpPr txBox="1"/>
          <p:nvPr/>
        </p:nvSpPr>
        <p:spPr>
          <a:xfrm>
            <a:off x="7919975" y="1301651"/>
            <a:ext cx="2664332" cy="441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b="1">
                <a:solidFill>
                  <a:schemeClr val="dk1"/>
                </a:solidFill>
              </a:rPr>
              <a:t>모래의 움직임</a:t>
            </a:r>
            <a:endParaRPr lang="ko-KR" altLang="en-US" sz="2300" b="1">
              <a:solidFill>
                <a:schemeClr val="dk1"/>
              </a:solidFill>
            </a:endParaRPr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12469" y="3068955"/>
            <a:ext cx="3243349" cy="26211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728835" y="6588607"/>
            <a:ext cx="247266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00">
                <a:solidFill>
                  <a:schemeClr val="bg1"/>
                </a:solidFill>
              </a:rPr>
              <a:t>ⓒSaebyeol Yu.</a:t>
            </a:r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>
                <a:solidFill>
                  <a:schemeClr val="bg1"/>
                </a:solidFill>
              </a:rPr>
              <a:t>Saebyeol’s</a:t>
            </a:r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>
                <a:solidFill>
                  <a:schemeClr val="bg1"/>
                </a:solidFill>
              </a:rPr>
              <a:t>PowerPoint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6" name="직사각형 1"/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42c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"/>
          <p:cNvSpPr txBox="1"/>
          <p:nvPr/>
        </p:nvSpPr>
        <p:spPr>
          <a:xfrm>
            <a:off x="1214255" y="2267712"/>
            <a:ext cx="3873619" cy="441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>
                <a:solidFill>
                  <a:schemeClr val="dk1"/>
                </a:solidFill>
              </a:rPr>
              <a:t>물에 이동</a:t>
            </a:r>
            <a:endParaRPr lang="ko-KR" altLang="en-US" sz="2300">
              <a:solidFill>
                <a:schemeClr val="dk1"/>
              </a:solidFill>
            </a:endParaRPr>
          </a:p>
        </p:txBody>
      </p:sp>
      <p:grpSp>
        <p:nvGrpSpPr>
          <p:cNvPr id="27" name="그룹 20"/>
          <p:cNvGrpSpPr/>
          <p:nvPr/>
        </p:nvGrpSpPr>
        <p:grpSpPr>
          <a:xfrm rot="0">
            <a:off x="584935" y="1052703"/>
            <a:ext cx="4108985" cy="690146"/>
            <a:chOff x="440154" y="2095500"/>
            <a:chExt cx="4108985" cy="690146"/>
          </a:xfrm>
        </p:grpSpPr>
        <p:sp>
          <p:nvSpPr>
            <p:cNvPr id="28" name="직사각형 14"/>
            <p:cNvSpPr/>
            <p:nvPr/>
          </p:nvSpPr>
          <p:spPr>
            <a:xfrm>
              <a:off x="440154" y="2095500"/>
              <a:ext cx="690146" cy="69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TextBox 17"/>
            <p:cNvSpPr txBox="1"/>
            <p:nvPr/>
          </p:nvSpPr>
          <p:spPr>
            <a:xfrm>
              <a:off x="561200" y="2117406"/>
              <a:ext cx="440055" cy="6419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19"/>
            <p:cNvSpPr txBox="1"/>
            <p:nvPr/>
          </p:nvSpPr>
          <p:spPr>
            <a:xfrm>
              <a:off x="1251592" y="2178962"/>
              <a:ext cx="3297547" cy="5190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 sz="2800" b="0" spc="-150"/>
            </a:p>
          </p:txBody>
        </p:sp>
      </p:grpSp>
      <p:sp>
        <p:nvSpPr>
          <p:cNvPr id="31" name="TextBox 19"/>
          <p:cNvSpPr txBox="1"/>
          <p:nvPr/>
        </p:nvSpPr>
        <p:spPr>
          <a:xfrm>
            <a:off x="1358272" y="1136165"/>
            <a:ext cx="3297547" cy="547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b="1" spc="-150"/>
              <a:t>프로젝트 개발 과정</a:t>
            </a:r>
            <a:endParaRPr lang="ko-KR" altLang="en-US" sz="3000" b="1" spc="-150"/>
          </a:p>
        </p:txBody>
      </p:sp>
      <p:sp>
        <p:nvSpPr>
          <p:cNvPr id="36" name=""/>
          <p:cNvSpPr/>
          <p:nvPr/>
        </p:nvSpPr>
        <p:spPr>
          <a:xfrm>
            <a:off x="5591937" y="4216467"/>
            <a:ext cx="1296162" cy="5491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"/>
          <p:cNvSpPr/>
          <p:nvPr/>
        </p:nvSpPr>
        <p:spPr>
          <a:xfrm rot="5408640">
            <a:off x="9055992" y="4483302"/>
            <a:ext cx="392300" cy="30070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"/>
          <p:cNvSpPr txBox="1"/>
          <p:nvPr/>
        </p:nvSpPr>
        <p:spPr>
          <a:xfrm>
            <a:off x="7919975" y="1301651"/>
            <a:ext cx="3144645" cy="439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b="1">
                <a:solidFill>
                  <a:schemeClr val="dk1"/>
                </a:solidFill>
              </a:rPr>
              <a:t>물의 움직임</a:t>
            </a:r>
            <a:endParaRPr lang="ko-KR" altLang="en-US" sz="2300" b="1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274</ep:Words>
  <ep:PresentationFormat>화면 슬라이드 쇼(4:3)</ep:PresentationFormat>
  <ep:Paragraphs>73</ep:Paragraphs>
  <ep:Slides>17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2022-06-11T16:46:37.694</dcterms:created>
  <dc:creator>USER</dc:creator>
  <cp:lastModifiedBy>USER</cp:lastModifiedBy>
  <dcterms:modified xsi:type="dcterms:W3CDTF">2022-06-11T21:25:37.041</dcterms:modified>
  <cp:revision>11</cp:revision>
  <cp:version>1000.0000.01</cp:version>
</cp:coreProperties>
</file>