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5156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870605"/>
            <a:ext cx="8938260" cy="3979333"/>
          </a:xfrm>
        </p:spPr>
        <p:txBody>
          <a:bodyPr anchor="b"/>
          <a:lstStyle>
            <a:lvl1pPr algn="ctr">
              <a:defRPr sz="6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6003397"/>
            <a:ext cx="7886700" cy="2759603"/>
          </a:xfrm>
        </p:spPr>
        <p:txBody>
          <a:bodyPr/>
          <a:lstStyle>
            <a:lvl1pPr marL="0" indent="0" algn="ctr">
              <a:buNone/>
              <a:defRPr sz="2760"/>
            </a:lvl1pPr>
            <a:lvl2pPr marL="525780" indent="0" algn="ctr">
              <a:buNone/>
              <a:defRPr sz="2300"/>
            </a:lvl2pPr>
            <a:lvl3pPr marL="1051560" indent="0" algn="ctr">
              <a:buNone/>
              <a:defRPr sz="2070"/>
            </a:lvl3pPr>
            <a:lvl4pPr marL="1577340" indent="0" algn="ctr">
              <a:buNone/>
              <a:defRPr sz="1840"/>
            </a:lvl4pPr>
            <a:lvl5pPr marL="2103120" indent="0" algn="ctr">
              <a:buNone/>
              <a:defRPr sz="1840"/>
            </a:lvl5pPr>
            <a:lvl6pPr marL="2628900" indent="0" algn="ctr">
              <a:buNone/>
              <a:defRPr sz="1840"/>
            </a:lvl6pPr>
            <a:lvl7pPr marL="3154680" indent="0" algn="ctr">
              <a:buNone/>
              <a:defRPr sz="1840"/>
            </a:lvl7pPr>
            <a:lvl8pPr marL="3680460" indent="0" algn="ctr">
              <a:buNone/>
              <a:defRPr sz="1840"/>
            </a:lvl8pPr>
            <a:lvl9pPr marL="4206240" indent="0" algn="ctr">
              <a:buNone/>
              <a:defRPr sz="1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DA6-82DC-4564-AEE2-2C3A50ECA52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4207-D991-4BDF-8BEE-FBB26D56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4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DA6-82DC-4564-AEE2-2C3A50ECA52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4207-D991-4BDF-8BEE-FBB26D56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7" y="608542"/>
            <a:ext cx="2267426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8" y="608542"/>
            <a:ext cx="6670834" cy="9686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DA6-82DC-4564-AEE2-2C3A50ECA52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4207-D991-4BDF-8BEE-FBB26D56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DA6-82DC-4564-AEE2-2C3A50ECA52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4207-D991-4BDF-8BEE-FBB26D56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2849566"/>
            <a:ext cx="9069705" cy="4754562"/>
          </a:xfrm>
        </p:spPr>
        <p:txBody>
          <a:bodyPr anchor="b"/>
          <a:lstStyle>
            <a:lvl1pPr>
              <a:defRPr sz="6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7649107"/>
            <a:ext cx="9069705" cy="2500312"/>
          </a:xfrm>
        </p:spPr>
        <p:txBody>
          <a:bodyPr/>
          <a:lstStyle>
            <a:lvl1pPr marL="0" indent="0">
              <a:buNone/>
              <a:defRPr sz="2760">
                <a:solidFill>
                  <a:schemeClr val="tx1"/>
                </a:solidFill>
              </a:defRPr>
            </a:lvl1pPr>
            <a:lvl2pPr marL="52578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DA6-82DC-4564-AEE2-2C3A50ECA52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4207-D991-4BDF-8BEE-FBB26D56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6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3042708"/>
            <a:ext cx="446913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3042708"/>
            <a:ext cx="446913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DA6-82DC-4564-AEE2-2C3A50ECA52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4207-D991-4BDF-8BEE-FBB26D56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6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608544"/>
            <a:ext cx="9069705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2801938"/>
            <a:ext cx="4448591" cy="1373187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4175125"/>
            <a:ext cx="4448591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3" y="2801938"/>
            <a:ext cx="4470500" cy="1373187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3" y="4175125"/>
            <a:ext cx="4470500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DA6-82DC-4564-AEE2-2C3A50ECA52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4207-D991-4BDF-8BEE-FBB26D56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DA6-82DC-4564-AEE2-2C3A50ECA52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4207-D991-4BDF-8BEE-FBB26D56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DA6-82DC-4564-AEE2-2C3A50ECA52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4207-D991-4BDF-8BEE-FBB26D56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8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762000"/>
            <a:ext cx="3391555" cy="266700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1645711"/>
            <a:ext cx="5323523" cy="8122708"/>
          </a:xfrm>
        </p:spPr>
        <p:txBody>
          <a:bodyPr/>
          <a:lstStyle>
            <a:lvl1pPr>
              <a:defRPr sz="3680"/>
            </a:lvl1pPr>
            <a:lvl2pPr>
              <a:defRPr sz="3220"/>
            </a:lvl2pPr>
            <a:lvl3pPr>
              <a:defRPr sz="276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3429000"/>
            <a:ext cx="3391555" cy="6352647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DA6-82DC-4564-AEE2-2C3A50ECA52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4207-D991-4BDF-8BEE-FBB26D56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0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762000"/>
            <a:ext cx="3391555" cy="266700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1645711"/>
            <a:ext cx="5323523" cy="8122708"/>
          </a:xfrm>
        </p:spPr>
        <p:txBody>
          <a:bodyPr anchor="t"/>
          <a:lstStyle>
            <a:lvl1pPr marL="0" indent="0">
              <a:buNone/>
              <a:defRPr sz="3680"/>
            </a:lvl1pPr>
            <a:lvl2pPr marL="525780" indent="0">
              <a:buNone/>
              <a:defRPr sz="3220"/>
            </a:lvl2pPr>
            <a:lvl3pPr marL="1051560" indent="0">
              <a:buNone/>
              <a:defRPr sz="2760"/>
            </a:lvl3pPr>
            <a:lvl4pPr marL="1577340" indent="0">
              <a:buNone/>
              <a:defRPr sz="2300"/>
            </a:lvl4pPr>
            <a:lvl5pPr marL="2103120" indent="0">
              <a:buNone/>
              <a:defRPr sz="2300"/>
            </a:lvl5pPr>
            <a:lvl6pPr marL="2628900" indent="0">
              <a:buNone/>
              <a:defRPr sz="2300"/>
            </a:lvl6pPr>
            <a:lvl7pPr marL="3154680" indent="0">
              <a:buNone/>
              <a:defRPr sz="2300"/>
            </a:lvl7pPr>
            <a:lvl8pPr marL="3680460" indent="0">
              <a:buNone/>
              <a:defRPr sz="2300"/>
            </a:lvl8pPr>
            <a:lvl9pPr marL="4206240" indent="0">
              <a:buNone/>
              <a:defRPr sz="2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3429000"/>
            <a:ext cx="3391555" cy="6352647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DA6-82DC-4564-AEE2-2C3A50ECA52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4207-D991-4BDF-8BEE-FBB26D56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608544"/>
            <a:ext cx="906970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3042708"/>
            <a:ext cx="906970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10593919"/>
            <a:ext cx="236601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CDA6-82DC-4564-AEE2-2C3A50ECA52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10593919"/>
            <a:ext cx="354901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10593919"/>
            <a:ext cx="236601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4207-D991-4BDF-8BEE-FBB26D56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51560" rtl="0" eaLnBrk="1" latinLnBrk="0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90" indent="-262890" algn="l" defTabSz="10515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4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2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601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79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5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3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91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5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3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6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4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62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81EC512-812D-4C90-BC10-F0D0BDD29D47}"/>
              </a:ext>
            </a:extLst>
          </p:cNvPr>
          <p:cNvSpPr/>
          <p:nvPr/>
        </p:nvSpPr>
        <p:spPr>
          <a:xfrm>
            <a:off x="365374" y="472737"/>
            <a:ext cx="2376996" cy="76902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25" dirty="0">
                <a:solidFill>
                  <a:schemeClr val="tx1"/>
                </a:solidFill>
              </a:rPr>
              <a:t>Start</a:t>
            </a:r>
            <a:r>
              <a:rPr lang="en-US" sz="2025" dirty="0"/>
              <a:t> 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19D0E145-A276-471B-8084-54EBA43916D2}"/>
              </a:ext>
            </a:extLst>
          </p:cNvPr>
          <p:cNvSpPr/>
          <p:nvPr/>
        </p:nvSpPr>
        <p:spPr>
          <a:xfrm>
            <a:off x="7710073" y="10318442"/>
            <a:ext cx="2376996" cy="769028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25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B978AA4D-54F2-477B-ACDB-604F776D0579}"/>
              </a:ext>
            </a:extLst>
          </p:cNvPr>
          <p:cNvSpPr/>
          <p:nvPr/>
        </p:nvSpPr>
        <p:spPr>
          <a:xfrm>
            <a:off x="312940" y="1508094"/>
            <a:ext cx="2481864" cy="769028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function inputs 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F5898616-FD96-4C9F-81EE-391497EA4B33}"/>
              </a:ext>
            </a:extLst>
          </p:cNvPr>
          <p:cNvSpPr/>
          <p:nvPr/>
        </p:nvSpPr>
        <p:spPr>
          <a:xfrm>
            <a:off x="3829604" y="732624"/>
            <a:ext cx="2856391" cy="675812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Invalid Rod Diameter?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06B0D578-6D81-40A8-8135-C68FD19EF176}"/>
              </a:ext>
            </a:extLst>
          </p:cNvPr>
          <p:cNvSpPr/>
          <p:nvPr/>
        </p:nvSpPr>
        <p:spPr>
          <a:xfrm>
            <a:off x="3470062" y="1619902"/>
            <a:ext cx="3575481" cy="769028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Invalid thermal conductivity?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66E06A65-C49E-4E6F-A210-F0A6129A1D5C}"/>
              </a:ext>
            </a:extLst>
          </p:cNvPr>
          <p:cNvSpPr/>
          <p:nvPr/>
        </p:nvSpPr>
        <p:spPr>
          <a:xfrm>
            <a:off x="425301" y="2661085"/>
            <a:ext cx="2257147" cy="62587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Preset each output arguments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7823408B-9C89-4898-8E0C-11E605726423}"/>
              </a:ext>
            </a:extLst>
          </p:cNvPr>
          <p:cNvSpPr/>
          <p:nvPr/>
        </p:nvSpPr>
        <p:spPr>
          <a:xfrm>
            <a:off x="3470057" y="2952701"/>
            <a:ext cx="3575481" cy="4882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 the n-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term rod temperature at length x.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4B3C3D9-AA3A-48CB-8BC9-16E277349A46}"/>
              </a:ext>
            </a:extLst>
          </p:cNvPr>
          <p:cNvSpPr/>
          <p:nvPr/>
        </p:nvSpPr>
        <p:spPr>
          <a:xfrm>
            <a:off x="3468580" y="3787659"/>
            <a:ext cx="3575481" cy="4882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 the counter (in this term the length x)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B54C7B74-C461-420A-A1AF-27CB5A497A0F}"/>
              </a:ext>
            </a:extLst>
          </p:cNvPr>
          <p:cNvSpPr/>
          <p:nvPr/>
        </p:nvSpPr>
        <p:spPr>
          <a:xfrm>
            <a:off x="3468580" y="7957485"/>
            <a:ext cx="3575481" cy="13316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ΔT= T – T</a:t>
            </a:r>
            <a:r>
              <a:rPr lang="ja-JP" altLang="en-US" dirty="0">
                <a:solidFill>
                  <a:schemeClr val="tx1"/>
                </a:solidFill>
              </a:rPr>
              <a:t>∞≧</a:t>
            </a:r>
            <a:r>
              <a:rPr lang="en-US" altLang="ja-JP" dirty="0">
                <a:solidFill>
                  <a:schemeClr val="tx1"/>
                </a:solidFill>
              </a:rPr>
              <a:t>0?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T </a:t>
            </a:r>
            <a:r>
              <a:rPr lang="ja-JP" altLang="en-US" dirty="0">
                <a:solidFill>
                  <a:schemeClr val="tx1"/>
                </a:solidFill>
              </a:rPr>
              <a:t>≧ </a:t>
            </a:r>
            <a:r>
              <a:rPr lang="en-US" altLang="ja-JP" dirty="0">
                <a:solidFill>
                  <a:schemeClr val="tx1"/>
                </a:solidFill>
              </a:rPr>
              <a:t>T</a:t>
            </a:r>
            <a:r>
              <a:rPr lang="ja-JP" altLang="en-US" dirty="0">
                <a:solidFill>
                  <a:schemeClr val="tx1"/>
                </a:solidFill>
              </a:rPr>
              <a:t>∞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8F64C24-62A0-4FC9-A483-0E3C0F1A63BF}"/>
              </a:ext>
            </a:extLst>
          </p:cNvPr>
          <p:cNvSpPr/>
          <p:nvPr/>
        </p:nvSpPr>
        <p:spPr>
          <a:xfrm>
            <a:off x="3470060" y="10453240"/>
            <a:ext cx="3575481" cy="48827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 the new n-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term of the temperature at length x.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6651D8B8-6273-46A6-9268-5921806707F5}"/>
              </a:ext>
            </a:extLst>
          </p:cNvPr>
          <p:cNvSpPr/>
          <p:nvPr/>
        </p:nvSpPr>
        <p:spPr>
          <a:xfrm>
            <a:off x="375730" y="9192812"/>
            <a:ext cx="2257147" cy="62587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Increment the counter</a:t>
            </a:r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9801B087-B02F-496F-90C6-71C50A14F83E}"/>
              </a:ext>
            </a:extLst>
          </p:cNvPr>
          <p:cNvSpPr/>
          <p:nvPr/>
        </p:nvSpPr>
        <p:spPr>
          <a:xfrm>
            <a:off x="260506" y="10320208"/>
            <a:ext cx="2481864" cy="769028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the n-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term temperature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0D90F33A-76A2-453E-9161-04EBD7D54CC7}"/>
              </a:ext>
            </a:extLst>
          </p:cNvPr>
          <p:cNvSpPr/>
          <p:nvPr/>
        </p:nvSpPr>
        <p:spPr>
          <a:xfrm>
            <a:off x="7657639" y="1619902"/>
            <a:ext cx="2481864" cy="769028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an error message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F00BEE37-D34D-4BCD-82D8-7C5A1F67D96C}"/>
              </a:ext>
            </a:extLst>
          </p:cNvPr>
          <p:cNvSpPr/>
          <p:nvPr/>
        </p:nvSpPr>
        <p:spPr>
          <a:xfrm>
            <a:off x="7657639" y="686016"/>
            <a:ext cx="2481864" cy="769028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an error message</a:t>
            </a:r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9F2022A5-1B11-45E0-AAB5-C51DB124505B}"/>
              </a:ext>
            </a:extLst>
          </p:cNvPr>
          <p:cNvSpPr/>
          <p:nvPr/>
        </p:nvSpPr>
        <p:spPr>
          <a:xfrm>
            <a:off x="7657639" y="7386601"/>
            <a:ext cx="2481864" cy="1331649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the output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86877A-2F5A-4C79-B6FB-C8EC690462A8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1553872" y="1241766"/>
            <a:ext cx="0" cy="26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8625D3-F2ED-4FF7-A1E0-7A1EEF3324B7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1553872" y="2277122"/>
            <a:ext cx="0" cy="38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C25A51A-E5A8-454C-A862-953DF8C352DA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2682445" y="1070530"/>
            <a:ext cx="1147158" cy="1903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D8FF2D-04AA-4193-8E3C-7644C559B7F1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57802" y="1408436"/>
            <a:ext cx="1" cy="21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3D7333-14DD-4717-A5B4-A554E4492802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5257798" y="2388930"/>
            <a:ext cx="5" cy="56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0C4069-22B0-4E9C-B12D-953519107492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5256321" y="3440973"/>
            <a:ext cx="1477" cy="34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054EB6-08D3-4FEE-A853-BEF0A9EC7B5F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5256321" y="9289135"/>
            <a:ext cx="1480" cy="116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CB6B33-087F-4E7C-BEA2-1122AB7B2765}"/>
              </a:ext>
            </a:extLst>
          </p:cNvPr>
          <p:cNvCxnSpPr>
            <a:stCxn id="21" idx="1"/>
            <a:endCxn id="23" idx="5"/>
          </p:cNvCxnSpPr>
          <p:nvPr/>
        </p:nvCxnSpPr>
        <p:spPr>
          <a:xfrm flipH="1">
            <a:off x="2494184" y="10697376"/>
            <a:ext cx="975876" cy="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F26590-91C7-4900-A547-BF83F742EB8E}"/>
              </a:ext>
            </a:extLst>
          </p:cNvPr>
          <p:cNvCxnSpPr>
            <a:stCxn id="23" idx="1"/>
            <a:endCxn id="22" idx="2"/>
          </p:cNvCxnSpPr>
          <p:nvPr/>
        </p:nvCxnSpPr>
        <p:spPr>
          <a:xfrm flipV="1">
            <a:off x="1501438" y="9818687"/>
            <a:ext cx="2866" cy="5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AF4D625-BCF2-45F9-99C8-B8E9CB127A48}"/>
              </a:ext>
            </a:extLst>
          </p:cNvPr>
          <p:cNvCxnSpPr>
            <a:stCxn id="8" idx="3"/>
            <a:endCxn id="27" idx="2"/>
          </p:cNvCxnSpPr>
          <p:nvPr/>
        </p:nvCxnSpPr>
        <p:spPr>
          <a:xfrm>
            <a:off x="6685995" y="1070530"/>
            <a:ext cx="1219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A64F23-CBD6-4B28-A7D0-3062BA853CDE}"/>
              </a:ext>
            </a:extLst>
          </p:cNvPr>
          <p:cNvCxnSpPr>
            <a:stCxn id="27" idx="4"/>
            <a:endCxn id="26" idx="1"/>
          </p:cNvCxnSpPr>
          <p:nvPr/>
        </p:nvCxnSpPr>
        <p:spPr>
          <a:xfrm>
            <a:off x="8898571" y="1455044"/>
            <a:ext cx="0" cy="16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63A4EA3-422E-4ABE-972C-37F2B4D3F7CB}"/>
              </a:ext>
            </a:extLst>
          </p:cNvPr>
          <p:cNvCxnSpPr>
            <a:cxnSpLocks/>
            <a:stCxn id="26" idx="4"/>
            <a:endCxn id="28" idx="1"/>
          </p:cNvCxnSpPr>
          <p:nvPr/>
        </p:nvCxnSpPr>
        <p:spPr>
          <a:xfrm>
            <a:off x="8898571" y="2388930"/>
            <a:ext cx="0" cy="499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803570-8A4D-4964-8CEA-3250842E02A4}"/>
              </a:ext>
            </a:extLst>
          </p:cNvPr>
          <p:cNvCxnSpPr>
            <a:stCxn id="28" idx="4"/>
            <a:endCxn id="5" idx="0"/>
          </p:cNvCxnSpPr>
          <p:nvPr/>
        </p:nvCxnSpPr>
        <p:spPr>
          <a:xfrm>
            <a:off x="8898571" y="8718250"/>
            <a:ext cx="0" cy="160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00BC74D-6483-475C-B909-0A238D83E0F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503289" y="8623310"/>
            <a:ext cx="1965291" cy="569502"/>
          </a:xfrm>
          <a:prstGeom prst="bentConnector3">
            <a:avLst>
              <a:gd name="adj1" fmla="val 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6F6A64-BA7B-4ADA-A4AB-4C1A4C0AB56C}"/>
              </a:ext>
            </a:extLst>
          </p:cNvPr>
          <p:cNvSpPr txBox="1"/>
          <p:nvPr/>
        </p:nvSpPr>
        <p:spPr>
          <a:xfrm>
            <a:off x="6835806" y="550416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39ACA5-6327-46D4-9178-6A0394ACA8DD}"/>
              </a:ext>
            </a:extLst>
          </p:cNvPr>
          <p:cNvSpPr txBox="1"/>
          <p:nvPr/>
        </p:nvSpPr>
        <p:spPr>
          <a:xfrm>
            <a:off x="5447286" y="1317886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318D3A-0A78-454C-945F-C2CD19D4BEE9}"/>
              </a:ext>
            </a:extLst>
          </p:cNvPr>
          <p:cNvSpPr txBox="1"/>
          <p:nvPr/>
        </p:nvSpPr>
        <p:spPr>
          <a:xfrm>
            <a:off x="6841724" y="1505713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2F51332-1298-4D64-A1E1-EDDECC972B7C}"/>
              </a:ext>
            </a:extLst>
          </p:cNvPr>
          <p:cNvSpPr txBox="1"/>
          <p:nvPr/>
        </p:nvSpPr>
        <p:spPr>
          <a:xfrm>
            <a:off x="5256320" y="9421746"/>
            <a:ext cx="61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F98103-F1DA-4359-A2CB-F0D626BCA508}"/>
              </a:ext>
            </a:extLst>
          </p:cNvPr>
          <p:cNvSpPr txBox="1"/>
          <p:nvPr/>
        </p:nvSpPr>
        <p:spPr>
          <a:xfrm>
            <a:off x="5682631" y="2600326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D1E7220-E764-4D4F-A756-3F4FF3042E75}"/>
              </a:ext>
            </a:extLst>
          </p:cNvPr>
          <p:cNvCxnSpPr>
            <a:stCxn id="10" idx="3"/>
            <a:endCxn id="26" idx="2"/>
          </p:cNvCxnSpPr>
          <p:nvPr/>
        </p:nvCxnSpPr>
        <p:spPr>
          <a:xfrm>
            <a:off x="7045543" y="2004416"/>
            <a:ext cx="86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EC96BCCC-7167-47BC-A2B1-88B2DF3AFAB3}"/>
              </a:ext>
            </a:extLst>
          </p:cNvPr>
          <p:cNvSpPr/>
          <p:nvPr/>
        </p:nvSpPr>
        <p:spPr>
          <a:xfrm>
            <a:off x="2931220" y="4486317"/>
            <a:ext cx="4646135" cy="270986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70C9BA-E54D-4399-A7A5-2E9E4BF86E6A}"/>
              </a:ext>
            </a:extLst>
          </p:cNvPr>
          <p:cNvSpPr txBox="1"/>
          <p:nvPr/>
        </p:nvSpPr>
        <p:spPr>
          <a:xfrm>
            <a:off x="4581066" y="4797222"/>
            <a:ext cx="155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Minimum Rod Diameter</a:t>
            </a:r>
            <a:endParaRPr kumimoji="1" lang="ja-JP" alt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186C85D-F65D-4C33-86D9-3E5B0A801B3E}"/>
              </a:ext>
            </a:extLst>
          </p:cNvPr>
          <p:cNvCxnSpPr/>
          <p:nvPr/>
        </p:nvCxnSpPr>
        <p:spPr>
          <a:xfrm flipV="1">
            <a:off x="3452494" y="5490062"/>
            <a:ext cx="3591567" cy="5546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0EAF4B-9F9A-418F-BA1E-3178F5956236}"/>
              </a:ext>
            </a:extLst>
          </p:cNvPr>
          <p:cNvCxnSpPr/>
          <p:nvPr/>
        </p:nvCxnSpPr>
        <p:spPr>
          <a:xfrm>
            <a:off x="4581064" y="5517794"/>
            <a:ext cx="0" cy="12741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7FECF5C-7699-4C7B-BF5A-A9647939AEE4}"/>
              </a:ext>
            </a:extLst>
          </p:cNvPr>
          <p:cNvSpPr txBox="1"/>
          <p:nvPr/>
        </p:nvSpPr>
        <p:spPr>
          <a:xfrm>
            <a:off x="3340132" y="5729002"/>
            <a:ext cx="116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Increment  </a:t>
            </a:r>
          </a:p>
          <a:p>
            <a:r>
              <a:rPr kumimoji="1" lang="en-US" altLang="ja-JP" dirty="0"/>
              <a:t>       by 0.5</a:t>
            </a:r>
            <a:endParaRPr kumimoji="1" lang="ja-JP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A58BDB-8138-4EE5-9CB0-8E49C658DE74}"/>
              </a:ext>
            </a:extLst>
          </p:cNvPr>
          <p:cNvSpPr txBox="1"/>
          <p:nvPr/>
        </p:nvSpPr>
        <p:spPr>
          <a:xfrm>
            <a:off x="4885825" y="5777398"/>
            <a:ext cx="167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Smaller than the max rod diameter</a:t>
            </a:r>
            <a:endParaRPr kumimoji="1" lang="ja-JP" altLang="en-US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6A41BF4-D23D-4A3C-AE9C-39213CE503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34638" y="5736817"/>
            <a:ext cx="2116233" cy="2325101"/>
          </a:xfrm>
          <a:prstGeom prst="bentConnector4">
            <a:avLst>
              <a:gd name="adj1" fmla="val 17987"/>
              <a:gd name="adj2" fmla="val 109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B5A438B-C979-428C-949F-52911FDD2BE0}"/>
              </a:ext>
            </a:extLst>
          </p:cNvPr>
          <p:cNvCxnSpPr>
            <a:stCxn id="19" idx="2"/>
            <a:endCxn id="39" idx="0"/>
          </p:cNvCxnSpPr>
          <p:nvPr/>
        </p:nvCxnSpPr>
        <p:spPr>
          <a:xfrm flipH="1">
            <a:off x="5254288" y="4275931"/>
            <a:ext cx="2033" cy="21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ED0435D-E877-4199-BA6D-FB778BB489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35613" y="7014862"/>
            <a:ext cx="1427124" cy="1789773"/>
          </a:xfrm>
          <a:prstGeom prst="bentConnector4">
            <a:avLst>
              <a:gd name="adj1" fmla="val 14551"/>
              <a:gd name="adj2" fmla="val 112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AF2C05B-7007-4865-B94D-DE7DE58E6202}"/>
              </a:ext>
            </a:extLst>
          </p:cNvPr>
          <p:cNvSpPr txBox="1"/>
          <p:nvPr/>
        </p:nvSpPr>
        <p:spPr>
          <a:xfrm>
            <a:off x="2164244" y="6962951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A5CF4F1-45D0-4203-9B2A-0AE8FB4C8F46}"/>
              </a:ext>
            </a:extLst>
          </p:cNvPr>
          <p:cNvSpPr txBox="1"/>
          <p:nvPr/>
        </p:nvSpPr>
        <p:spPr>
          <a:xfrm>
            <a:off x="6364305" y="7037240"/>
            <a:ext cx="61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965480B-5516-4BEC-A5FF-9BD202A1B5BC}"/>
              </a:ext>
            </a:extLst>
          </p:cNvPr>
          <p:cNvSpPr txBox="1"/>
          <p:nvPr/>
        </p:nvSpPr>
        <p:spPr>
          <a:xfrm>
            <a:off x="7892984" y="5345668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59679AD-0005-497E-B5FB-4FC08AD04F39}"/>
              </a:ext>
            </a:extLst>
          </p:cNvPr>
          <p:cNvCxnSpPr>
            <a:stCxn id="39" idx="3"/>
          </p:cNvCxnSpPr>
          <p:nvPr/>
        </p:nvCxnSpPr>
        <p:spPr>
          <a:xfrm flipV="1">
            <a:off x="7577355" y="5841251"/>
            <a:ext cx="1321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3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106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小池 智己</dc:creator>
  <cp:lastModifiedBy>小池 智己</cp:lastModifiedBy>
  <cp:revision>9</cp:revision>
  <dcterms:created xsi:type="dcterms:W3CDTF">2018-10-13T15:32:57Z</dcterms:created>
  <dcterms:modified xsi:type="dcterms:W3CDTF">2018-10-27T21:54:49Z</dcterms:modified>
</cp:coreProperties>
</file>