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60" d="100"/>
          <a:sy n="60" d="100"/>
        </p:scale>
        <p:origin x="-79" y="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E1F9-55B7-4C40-AED2-BDF3F70AC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8AE98-F79B-4FAA-89DF-00D25D888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98A74-76EC-49AC-AD34-71ECCD14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F762-9552-4C6C-AF74-496479BF5EA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A064D-F278-4586-9543-DC6E8CD1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AAAB7-F8F2-4A4D-B2FA-B4753457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8B6-2D14-423E-AD67-6A5B76CE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4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6CE5-E005-45CC-8C3B-DEB6D68B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87C64-A9AD-4573-B439-0BF24BA55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8E55B-47A6-48E7-8A09-E65907F30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F762-9552-4C6C-AF74-496479BF5EA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D25C6-5990-4F76-8B06-93815D2A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E3B31-358F-4216-B268-3183EE8E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8B6-2D14-423E-AD67-6A5B76CE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A6A41-0C8A-4391-9D48-47993E499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50EAD-AA9E-42C6-8D10-58BAA9E56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58BF3-059C-4BD4-8E90-031D5106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F762-9552-4C6C-AF74-496479BF5EA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66B97-3C70-47B2-A007-96DED9F4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ECF54-CCAB-46A7-B653-7F4EC022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8B6-2D14-423E-AD67-6A5B76CE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8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D4BA-23CC-449E-97C3-86FC472F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ABB47-E47B-4E1E-801F-F4D7870F3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AF633-EB7F-4666-965A-C6E1D342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F762-9552-4C6C-AF74-496479BF5EA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9CB60-7563-4F05-A394-1C650E13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76635-2DE3-465A-8443-EA6E41A2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8B6-2D14-423E-AD67-6A5B76CE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4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1DC9-B2D1-449F-9C39-E432FFB3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50F18-094A-494B-8824-6F110B9D2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A2F74-AB70-49AE-B691-C629B583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F762-9552-4C6C-AF74-496479BF5EA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86074-A5E0-446A-9817-24C77D19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61227-49FA-4DBF-B685-B2B94B46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8B6-2D14-423E-AD67-6A5B76CE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A007-8114-4424-9B8E-8A3D96E8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671EA-3FCF-4829-8C89-FF1B87CA2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99FB9-6794-4BA0-8539-C7C2D4FA8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DB0BE-D094-40F9-85F6-9EC5E486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F762-9552-4C6C-AF74-496479BF5EA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D753C-45AD-4544-AEB2-36F5EE1F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F9A40-41ED-4EC2-B5FC-0BBBBB19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8B6-2D14-423E-AD67-6A5B76CE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4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0078-5CFE-4B74-984E-6866E1DC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ADFC9-1E90-4DFD-8D3F-AE9D6C607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CDAE6-8F48-46E9-8ECC-B7E37223D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D79EDF-10F5-44A1-BD6F-AF57CF81B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F0976-CF26-4700-98FC-8DC5F91EB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ED900-9B46-48C3-BB20-87E38010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F762-9552-4C6C-AF74-496479BF5EA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52A3AC-425B-4811-B9A5-6B6A2DA7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17E3F-20B8-44AB-9036-C167C8A3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8B6-2D14-423E-AD67-6A5B76CE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B08A-AC29-4C7A-B715-17F14ADC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53B6D-5ED0-46B4-A9BC-91B5E824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F762-9552-4C6C-AF74-496479BF5EA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1C554-AC2E-4ED6-ABFA-A7AF9D54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183AE-1B7E-486E-8600-E44D530F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8B6-2D14-423E-AD67-6A5B76CE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9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E4F84-89F5-4069-8D1D-DCD0EAAB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F762-9552-4C6C-AF74-496479BF5EA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E67C8-3E80-4F72-B2BD-CA311496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67D32-0BCA-4B72-AC90-E054E730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8B6-2D14-423E-AD67-6A5B76CE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5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F34D-6502-4F14-BF26-C683601E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056E7-A81C-4057-A25A-521DA5DE7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4F4C9-D75C-491C-8714-E93F2FBAA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84DD1-B210-4161-81FB-A0EDB173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F762-9552-4C6C-AF74-496479BF5EA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1B1EE-0EC8-491D-BE04-DBCAD888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74B7-4164-42B9-BA40-92EEBEDF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8B6-2D14-423E-AD67-6A5B76CE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8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E3DF-48CA-4983-8699-83DCD20D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E79F67-0998-45C6-AECE-03756C2B3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A0B57-E0E7-452E-924F-036BBC471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C2150-B053-4C83-BF25-86A31EEA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F762-9552-4C6C-AF74-496479BF5EA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455FD-4B41-407B-91AB-5A406C4E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B9035-7E97-4F1C-A42B-35836F6C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38B6-2D14-423E-AD67-6A5B76CE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2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B2503-B85C-4B86-9463-5A0035AD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EBA6-08AD-4406-A04D-1188BAAE0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44900-74B5-43CD-BA17-718D4C600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AF762-9552-4C6C-AF74-496479BF5EA9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96D6B-2796-48AB-B926-CE75A47AD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202B6-2202-4B53-8886-B31E66C12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338B6-2D14-423E-AD67-6A5B76CE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EFC2103-AB05-48A7-8919-F317A9B158AB}"/>
              </a:ext>
            </a:extLst>
          </p:cNvPr>
          <p:cNvSpPr/>
          <p:nvPr/>
        </p:nvSpPr>
        <p:spPr>
          <a:xfrm>
            <a:off x="5212977" y="116542"/>
            <a:ext cx="623048" cy="47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78D338-FA7C-4AC8-A29E-17F651E5C53B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524501" y="587188"/>
            <a:ext cx="0" cy="39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829E7ED8-EFD3-419A-93BE-CE21CB2A67C4}"/>
              </a:ext>
            </a:extLst>
          </p:cNvPr>
          <p:cNvSpPr/>
          <p:nvPr/>
        </p:nvSpPr>
        <p:spPr>
          <a:xfrm>
            <a:off x="4770907" y="986118"/>
            <a:ext cx="1507188" cy="66787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Input time and temperature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4C0933-013A-4CB0-B9A5-323EA44A1203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5524501" y="1653988"/>
            <a:ext cx="0" cy="51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3998CBF-E843-4238-874E-A3F8FDB07175}"/>
              </a:ext>
            </a:extLst>
          </p:cNvPr>
          <p:cNvSpPr/>
          <p:nvPr/>
        </p:nvSpPr>
        <p:spPr>
          <a:xfrm>
            <a:off x="4961964" y="2164976"/>
            <a:ext cx="1134036" cy="851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Set vector “</a:t>
            </a:r>
            <a:r>
              <a:rPr lang="en-US" sz="1000" dirty="0" err="1"/>
              <a:t>numy</a:t>
            </a:r>
            <a:r>
              <a:rPr lang="en-US" sz="1000" dirty="0"/>
              <a:t>” equal to the number of temperature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F8484-A0BB-41ED-9E56-D5400E53C460}"/>
              </a:ext>
            </a:extLst>
          </p:cNvPr>
          <p:cNvSpPr/>
          <p:nvPr/>
        </p:nvSpPr>
        <p:spPr>
          <a:xfrm>
            <a:off x="5042648" y="3357285"/>
            <a:ext cx="963705" cy="66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Preoallocate</a:t>
            </a:r>
            <a:r>
              <a:rPr lang="en-US" sz="1050" dirty="0"/>
              <a:t> 0 vectors named “</a:t>
            </a:r>
            <a:r>
              <a:rPr lang="en-US" sz="1050" dirty="0" err="1"/>
              <a:t>avgY</a:t>
            </a:r>
            <a:r>
              <a:rPr lang="en-US" sz="1050" dirty="0"/>
              <a:t>” and “</a:t>
            </a:r>
            <a:r>
              <a:rPr lang="en-US" sz="1050" dirty="0" err="1"/>
              <a:t>stdY</a:t>
            </a:r>
            <a:r>
              <a:rPr lang="en-US" sz="1050" dirty="0"/>
              <a:t>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EAE7D2-1F50-4271-B653-A0C907BC54E8}"/>
              </a:ext>
            </a:extLst>
          </p:cNvPr>
          <p:cNvSpPr/>
          <p:nvPr/>
        </p:nvSpPr>
        <p:spPr>
          <a:xfrm>
            <a:off x="4906776" y="4365812"/>
            <a:ext cx="1235447" cy="515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Initialize m =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ECEFA5-A246-4726-996A-2972E3462695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flipH="1">
            <a:off x="5524500" y="4025155"/>
            <a:ext cx="1" cy="34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F565B3-BB1B-47C7-A989-867E44F6CF6B}"/>
              </a:ext>
            </a:extLst>
          </p:cNvPr>
          <p:cNvCxnSpPr>
            <a:stCxn id="12" idx="2"/>
          </p:cNvCxnSpPr>
          <p:nvPr/>
        </p:nvCxnSpPr>
        <p:spPr>
          <a:xfrm flipH="1">
            <a:off x="5524499" y="4881282"/>
            <a:ext cx="1" cy="1976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1FF0CA-52F6-4542-9F71-17D778891BA7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5524501" y="3016628"/>
            <a:ext cx="4481" cy="34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50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F9837972-0479-4FC2-AE9E-16F01FDDFEA6}"/>
              </a:ext>
            </a:extLst>
          </p:cNvPr>
          <p:cNvSpPr/>
          <p:nvPr/>
        </p:nvSpPr>
        <p:spPr>
          <a:xfrm>
            <a:off x="4325470" y="34823"/>
            <a:ext cx="2537012" cy="22187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6A6E3-41E6-41C4-8009-686803B64DE5}"/>
              </a:ext>
            </a:extLst>
          </p:cNvPr>
          <p:cNvSpPr txBox="1"/>
          <p:nvPr/>
        </p:nvSpPr>
        <p:spPr>
          <a:xfrm>
            <a:off x="5215218" y="324964"/>
            <a:ext cx="824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 = 0.1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4DC891-D274-42E5-B3AA-113960448687}"/>
              </a:ext>
            </a:extLst>
          </p:cNvPr>
          <p:cNvCxnSpPr>
            <a:cxnSpLocks/>
          </p:cNvCxnSpPr>
          <p:nvPr/>
        </p:nvCxnSpPr>
        <p:spPr>
          <a:xfrm>
            <a:off x="4858870" y="707905"/>
            <a:ext cx="15374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A6B68-2AE6-4D08-974A-943A2F2189DB}"/>
              </a:ext>
            </a:extLst>
          </p:cNvPr>
          <p:cNvCxnSpPr/>
          <p:nvPr/>
        </p:nvCxnSpPr>
        <p:spPr>
          <a:xfrm>
            <a:off x="5383305" y="707905"/>
            <a:ext cx="0" cy="14705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7B6B72-2037-464C-AC1F-734039331FA3}"/>
              </a:ext>
            </a:extLst>
          </p:cNvPr>
          <p:cNvSpPr txBox="1"/>
          <p:nvPr/>
        </p:nvSpPr>
        <p:spPr>
          <a:xfrm>
            <a:off x="5526746" y="950979"/>
            <a:ext cx="869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Is n less than or equal to 0.05?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EF0611-A93E-4E43-8A55-AFEDDC9938F9}"/>
              </a:ext>
            </a:extLst>
          </p:cNvPr>
          <p:cNvSpPr txBox="1"/>
          <p:nvPr/>
        </p:nvSpPr>
        <p:spPr>
          <a:xfrm>
            <a:off x="4531711" y="952502"/>
            <a:ext cx="8515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Increment n by  -0.01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DB0ECBE-72E1-48BF-BFF3-B626909EF6B3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4926105" y="2186353"/>
            <a:ext cx="600636" cy="735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8FF6C3C-5923-4087-B363-3A34A622487D}"/>
              </a:ext>
            </a:extLst>
          </p:cNvPr>
          <p:cNvSpPr/>
          <p:nvPr/>
        </p:nvSpPr>
        <p:spPr>
          <a:xfrm>
            <a:off x="3141384" y="2389095"/>
            <a:ext cx="1762311" cy="1039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vector “</a:t>
            </a:r>
            <a:r>
              <a:rPr lang="en-US" sz="1200" dirty="0" err="1"/>
              <a:t>newtemp</a:t>
            </a:r>
            <a:r>
              <a:rPr lang="en-US" sz="1200" dirty="0"/>
              <a:t>” to find the temperature values of 1 through “</a:t>
            </a:r>
            <a:r>
              <a:rPr lang="en-US" sz="1200" dirty="0" err="1"/>
              <a:t>numy</a:t>
            </a:r>
            <a:r>
              <a:rPr lang="en-US" sz="1200" dirty="0"/>
              <a:t>” times n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386837-2740-4F11-B8EE-1E722AED1E20}"/>
              </a:ext>
            </a:extLst>
          </p:cNvPr>
          <p:cNvSpPr/>
          <p:nvPr/>
        </p:nvSpPr>
        <p:spPr>
          <a:xfrm>
            <a:off x="338418" y="2400299"/>
            <a:ext cx="1497106" cy="1039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“</a:t>
            </a:r>
            <a:r>
              <a:rPr lang="en-US" sz="1400" dirty="0" err="1"/>
              <a:t>avgY</a:t>
            </a:r>
            <a:r>
              <a:rPr lang="en-US" sz="1400" dirty="0"/>
              <a:t>” vector equal to mean of “</a:t>
            </a:r>
            <a:r>
              <a:rPr lang="en-US" sz="1400" dirty="0" err="1"/>
              <a:t>newtemp</a:t>
            </a:r>
            <a:r>
              <a:rPr lang="en-US" sz="1400" dirty="0"/>
              <a:t>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518D16-3617-4504-A9B4-FC1BB1B6C95D}"/>
              </a:ext>
            </a:extLst>
          </p:cNvPr>
          <p:cNvSpPr/>
          <p:nvPr/>
        </p:nvSpPr>
        <p:spPr>
          <a:xfrm>
            <a:off x="338418" y="575149"/>
            <a:ext cx="1497106" cy="113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“</a:t>
            </a:r>
            <a:r>
              <a:rPr lang="en-US" sz="1200" dirty="0" err="1"/>
              <a:t>stdY</a:t>
            </a:r>
            <a:r>
              <a:rPr lang="en-US" sz="1200" dirty="0"/>
              <a:t>” vector equal to the </a:t>
            </a:r>
            <a:r>
              <a:rPr lang="en-US" sz="1200" dirty="0" err="1"/>
              <a:t>standerd</a:t>
            </a:r>
            <a:r>
              <a:rPr lang="en-US" sz="1200" dirty="0"/>
              <a:t> deviation of the “</a:t>
            </a:r>
            <a:r>
              <a:rPr lang="en-US" sz="1200" dirty="0" err="1"/>
              <a:t>newtemp</a:t>
            </a:r>
            <a:r>
              <a:rPr lang="en-US" sz="1200" dirty="0"/>
              <a:t>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9E045E-9437-4E2E-9AD4-06BBB0ABBE31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>
            <a:off x="1835524" y="2909048"/>
            <a:ext cx="1305860" cy="1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8A5D1D-B3FC-44F5-A940-48A691E21486}"/>
              </a:ext>
            </a:extLst>
          </p:cNvPr>
          <p:cNvCxnSpPr>
            <a:stCxn id="17" idx="0"/>
            <a:endCxn id="18" idx="2"/>
          </p:cNvCxnSpPr>
          <p:nvPr/>
        </p:nvCxnSpPr>
        <p:spPr>
          <a:xfrm flipV="1">
            <a:off x="1086971" y="1709491"/>
            <a:ext cx="0" cy="69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CE9EF8B-AEB3-4DBC-8B27-328E3DDB038E}"/>
              </a:ext>
            </a:extLst>
          </p:cNvPr>
          <p:cNvSpPr txBox="1"/>
          <p:nvPr/>
        </p:nvSpPr>
        <p:spPr>
          <a:xfrm>
            <a:off x="5026959" y="2511716"/>
            <a:ext cx="5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84E7C9-F37E-4C05-977B-A771F83EB1F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862482" y="1144206"/>
            <a:ext cx="1005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E06DF9-07D2-4E64-BE8A-7C41ABF00FEC}"/>
              </a:ext>
            </a:extLst>
          </p:cNvPr>
          <p:cNvSpPr txBox="1"/>
          <p:nvPr/>
        </p:nvSpPr>
        <p:spPr>
          <a:xfrm>
            <a:off x="7203143" y="790919"/>
            <a:ext cx="56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9" name="Flowchart: Data 28">
            <a:extLst>
              <a:ext uri="{FF2B5EF4-FFF2-40B4-BE49-F238E27FC236}">
                <a16:creationId xmlns:a16="http://schemas.microsoft.com/office/drawing/2014/main" id="{E60A27F4-4C47-4B44-82EF-6C91A5176496}"/>
              </a:ext>
            </a:extLst>
          </p:cNvPr>
          <p:cNvSpPr/>
          <p:nvPr/>
        </p:nvSpPr>
        <p:spPr>
          <a:xfrm>
            <a:off x="7636432" y="790919"/>
            <a:ext cx="1752601" cy="10511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 “</a:t>
            </a:r>
            <a:r>
              <a:rPr lang="en-US" sz="1400" dirty="0" err="1"/>
              <a:t>stdY</a:t>
            </a:r>
            <a:r>
              <a:rPr lang="en-US" sz="1400" dirty="0"/>
              <a:t>” and “</a:t>
            </a:r>
            <a:r>
              <a:rPr lang="en-US" sz="1400" dirty="0" err="1"/>
              <a:t>avgY</a:t>
            </a:r>
            <a:r>
              <a:rPr lang="en-US" sz="1400" dirty="0"/>
              <a:t>” vectors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206ABC-8F7F-49EF-936C-4C6F925DCAA7}"/>
              </a:ext>
            </a:extLst>
          </p:cNvPr>
          <p:cNvSpPr/>
          <p:nvPr/>
        </p:nvSpPr>
        <p:spPr>
          <a:xfrm>
            <a:off x="7725333" y="2353308"/>
            <a:ext cx="1559859" cy="1017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vector “</a:t>
            </a:r>
            <a:r>
              <a:rPr lang="en-US" sz="1200" dirty="0" err="1"/>
              <a:t>foundstdY</a:t>
            </a:r>
            <a:r>
              <a:rPr lang="en-US" sz="1200" dirty="0"/>
              <a:t>” equal to values of “</a:t>
            </a:r>
            <a:r>
              <a:rPr lang="en-US" sz="1200" dirty="0" err="1"/>
              <a:t>stdY</a:t>
            </a:r>
            <a:r>
              <a:rPr lang="en-US" sz="1200" dirty="0"/>
              <a:t>” less than 0.1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807870-5A55-407D-8784-E27B497983C0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 flipH="1">
            <a:off x="8505263" y="1842104"/>
            <a:ext cx="7470" cy="51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0126E96-C3B3-4508-AB45-0B80ED352289}"/>
              </a:ext>
            </a:extLst>
          </p:cNvPr>
          <p:cNvSpPr/>
          <p:nvPr/>
        </p:nvSpPr>
        <p:spPr>
          <a:xfrm>
            <a:off x="7678267" y="3948952"/>
            <a:ext cx="1668933" cy="1289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vector “</a:t>
            </a:r>
            <a:r>
              <a:rPr lang="en-US" sz="1400" dirty="0" err="1"/>
              <a:t>optimalAvgY</a:t>
            </a:r>
            <a:r>
              <a:rPr lang="en-US" sz="1400" dirty="0"/>
              <a:t>” equal to the mean of vector “</a:t>
            </a:r>
            <a:r>
              <a:rPr lang="en-US" sz="1400" dirty="0" err="1"/>
              <a:t>foundstdY</a:t>
            </a:r>
            <a:r>
              <a:rPr lang="en-US" sz="1400" dirty="0"/>
              <a:t>”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72694E-916D-446F-8698-2216B012277B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8505263" y="3370803"/>
            <a:ext cx="7471" cy="57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8E259D6-BE46-444E-B2A0-288508D1A3C1}"/>
              </a:ext>
            </a:extLst>
          </p:cNvPr>
          <p:cNvSpPr/>
          <p:nvPr/>
        </p:nvSpPr>
        <p:spPr>
          <a:xfrm>
            <a:off x="7767919" y="5845143"/>
            <a:ext cx="1470209" cy="1002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y1 equals mean of vector “</a:t>
            </a:r>
            <a:r>
              <a:rPr lang="en-US" sz="1400" dirty="0" err="1"/>
              <a:t>optimalAvgY</a:t>
            </a:r>
            <a:r>
              <a:rPr lang="en-US" sz="1400" dirty="0"/>
              <a:t>”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B6A5E93-0492-4D63-B784-BB5EAD775E74}"/>
              </a:ext>
            </a:extLst>
          </p:cNvPr>
          <p:cNvCxnSpPr>
            <a:cxnSpLocks/>
            <a:stCxn id="33" idx="2"/>
            <a:endCxn id="42" idx="0"/>
          </p:cNvCxnSpPr>
          <p:nvPr/>
        </p:nvCxnSpPr>
        <p:spPr>
          <a:xfrm flipH="1">
            <a:off x="8503024" y="5238749"/>
            <a:ext cx="9710" cy="60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BC118C-764E-4235-96FA-28CECEA9F429}"/>
              </a:ext>
            </a:extLst>
          </p:cNvPr>
          <p:cNvSpPr/>
          <p:nvPr/>
        </p:nvSpPr>
        <p:spPr>
          <a:xfrm>
            <a:off x="2422714" y="571504"/>
            <a:ext cx="1497105" cy="1137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 = m + 1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C8B53A-63DD-4088-8172-7DFD04215F0F}"/>
              </a:ext>
            </a:extLst>
          </p:cNvPr>
          <p:cNvCxnSpPr>
            <a:stCxn id="18" idx="3"/>
            <a:endCxn id="9" idx="1"/>
          </p:cNvCxnSpPr>
          <p:nvPr/>
        </p:nvCxnSpPr>
        <p:spPr>
          <a:xfrm flipV="1">
            <a:off x="1835524" y="1140496"/>
            <a:ext cx="587190" cy="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DEC1CA-D555-4195-A97F-5E1F4B155AD5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3919819" y="1140496"/>
            <a:ext cx="405651" cy="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8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C77EDC-DE76-4701-BC92-ECE3A9EB445F}"/>
              </a:ext>
            </a:extLst>
          </p:cNvPr>
          <p:cNvSpPr/>
          <p:nvPr/>
        </p:nvSpPr>
        <p:spPr>
          <a:xfrm>
            <a:off x="7734578" y="0"/>
            <a:ext cx="1685364" cy="1277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 find y2 follow same steps to find y1, but make the for loop index [0.9:0.01:0.95]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50821A39-E43A-4EC8-AC16-E4E6542A41D9}"/>
              </a:ext>
            </a:extLst>
          </p:cNvPr>
          <p:cNvSpPr/>
          <p:nvPr/>
        </p:nvSpPr>
        <p:spPr>
          <a:xfrm>
            <a:off x="7888195" y="1804577"/>
            <a:ext cx="1515782" cy="1473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Is y1 greater than y2?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1279AC-EAF9-4703-8A72-64DE32E0B3C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646086" y="1236253"/>
            <a:ext cx="0" cy="56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DFDDEF-E7E9-4887-8D69-5D9E356A7CC3}"/>
              </a:ext>
            </a:extLst>
          </p:cNvPr>
          <p:cNvCxnSpPr>
            <a:cxnSpLocks/>
            <a:stCxn id="7" idx="1"/>
            <a:endCxn id="16" idx="3"/>
          </p:cNvCxnSpPr>
          <p:nvPr/>
        </p:nvCxnSpPr>
        <p:spPr>
          <a:xfrm flipH="1">
            <a:off x="6862484" y="2541177"/>
            <a:ext cx="1025711" cy="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7FC7880-4604-4F6A-B7AF-4EE446F9CDD2}"/>
              </a:ext>
            </a:extLst>
          </p:cNvPr>
          <p:cNvSpPr/>
          <p:nvPr/>
        </p:nvSpPr>
        <p:spPr>
          <a:xfrm>
            <a:off x="5662334" y="1996054"/>
            <a:ext cx="1200150" cy="1098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yH</a:t>
            </a:r>
            <a:r>
              <a:rPr lang="en-US" sz="1400" dirty="0"/>
              <a:t> = y1</a:t>
            </a:r>
          </a:p>
          <a:p>
            <a:pPr algn="ctr"/>
            <a:r>
              <a:rPr lang="en-US" sz="1400" dirty="0" err="1"/>
              <a:t>yL</a:t>
            </a:r>
            <a:r>
              <a:rPr lang="en-US" sz="1400" dirty="0"/>
              <a:t> = y2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AEC946-8A0F-4086-B044-EC1E7FA4E015}"/>
              </a:ext>
            </a:extLst>
          </p:cNvPr>
          <p:cNvSpPr txBox="1"/>
          <p:nvPr/>
        </p:nvSpPr>
        <p:spPr>
          <a:xfrm>
            <a:off x="7162800" y="2148599"/>
            <a:ext cx="60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317A03-3656-4D38-9BDD-635D229A2F67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>
            <a:off x="8646086" y="3277777"/>
            <a:ext cx="0" cy="557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C32BAA8-4953-42B1-98C2-6C57BBB57CB7}"/>
              </a:ext>
            </a:extLst>
          </p:cNvPr>
          <p:cNvSpPr/>
          <p:nvPr/>
        </p:nvSpPr>
        <p:spPr>
          <a:xfrm>
            <a:off x="8065061" y="3835400"/>
            <a:ext cx="1162050" cy="1098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yH</a:t>
            </a:r>
            <a:r>
              <a:rPr lang="en-US" sz="1400" dirty="0"/>
              <a:t> = y2</a:t>
            </a:r>
          </a:p>
          <a:p>
            <a:pPr algn="ctr"/>
            <a:r>
              <a:rPr lang="en-US" sz="1400" dirty="0" err="1"/>
              <a:t>yL</a:t>
            </a:r>
            <a:r>
              <a:rPr lang="en-US" sz="1400" dirty="0"/>
              <a:t> = y1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D47122-BBEE-4C0E-8F36-DBE60BFD8F11}"/>
              </a:ext>
            </a:extLst>
          </p:cNvPr>
          <p:cNvSpPr txBox="1"/>
          <p:nvPr/>
        </p:nvSpPr>
        <p:spPr>
          <a:xfrm>
            <a:off x="8813148" y="3368646"/>
            <a:ext cx="503134" cy="375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724646-EDDF-4348-A3C9-F611EFD95F12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646086" y="4933950"/>
            <a:ext cx="0" cy="192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A20C92B-4A1F-4204-BBBA-669CBF617E6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22584" y="3053623"/>
            <a:ext cx="2264822" cy="2385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82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7CE7AE10-69F4-4153-8D81-7CDBCB7708BB}"/>
              </a:ext>
            </a:extLst>
          </p:cNvPr>
          <p:cNvSpPr/>
          <p:nvPr/>
        </p:nvSpPr>
        <p:spPr>
          <a:xfrm>
            <a:off x="8159750" y="0"/>
            <a:ext cx="1555750" cy="1549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 y1 greater than y2?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98BF3-FC8D-4462-9BBC-B564EE2D1722}"/>
              </a:ext>
            </a:extLst>
          </p:cNvPr>
          <p:cNvSpPr/>
          <p:nvPr/>
        </p:nvSpPr>
        <p:spPr>
          <a:xfrm>
            <a:off x="5499100" y="155902"/>
            <a:ext cx="1555750" cy="1237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Find the last temperature that equals </a:t>
            </a:r>
            <a:r>
              <a:rPr lang="en-US" sz="1400" dirty="0" err="1"/>
              <a:t>yH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63E0D1-2DFD-41B6-BE7E-22984E8D44C5}"/>
              </a:ext>
            </a:extLst>
          </p:cNvPr>
          <p:cNvSpPr/>
          <p:nvPr/>
        </p:nvSpPr>
        <p:spPr>
          <a:xfrm>
            <a:off x="3165475" y="155902"/>
            <a:ext cx="1555750" cy="123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Find the time at that temperature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93EEE0-1C7C-47BD-8B33-F73B4277D798}"/>
              </a:ext>
            </a:extLst>
          </p:cNvPr>
          <p:cNvSpPr/>
          <p:nvPr/>
        </p:nvSpPr>
        <p:spPr>
          <a:xfrm>
            <a:off x="3203575" y="2177882"/>
            <a:ext cx="147955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1400" dirty="0"/>
              <a:t>time equals  </a:t>
            </a:r>
            <a:r>
              <a:rPr lang="en-US" sz="1400" dirty="0" err="1"/>
              <a:t>tS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97A79B-AA1C-4B9C-9D12-3DBD8C0A6C5A}"/>
              </a:ext>
            </a:extLst>
          </p:cNvPr>
          <p:cNvSpPr/>
          <p:nvPr/>
        </p:nvSpPr>
        <p:spPr>
          <a:xfrm>
            <a:off x="8159750" y="2108038"/>
            <a:ext cx="1555750" cy="118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Find the last </a:t>
            </a:r>
            <a:r>
              <a:rPr lang="en-US" sz="1400" dirty="0" err="1"/>
              <a:t>temperatue</a:t>
            </a:r>
            <a:r>
              <a:rPr lang="en-US" sz="1400" dirty="0"/>
              <a:t> that equals </a:t>
            </a:r>
            <a:r>
              <a:rPr lang="en-US" sz="1400" dirty="0" err="1"/>
              <a:t>yL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8C4814-3AB4-47A7-847A-A4446EA9D152}"/>
              </a:ext>
            </a:extLst>
          </p:cNvPr>
          <p:cNvSpPr/>
          <p:nvPr/>
        </p:nvSpPr>
        <p:spPr>
          <a:xfrm>
            <a:off x="8159750" y="3602863"/>
            <a:ext cx="1555750" cy="1237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Find the time at that temperature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EA9F24-2B67-44D0-9F4F-1FC09E690C7F}"/>
              </a:ext>
            </a:extLst>
          </p:cNvPr>
          <p:cNvCxnSpPr>
            <a:stCxn id="2" idx="1"/>
            <a:endCxn id="3" idx="3"/>
          </p:cNvCxnSpPr>
          <p:nvPr/>
        </p:nvCxnSpPr>
        <p:spPr>
          <a:xfrm flipH="1">
            <a:off x="7054850" y="774700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1DE897-8C34-42C6-AD28-342952932ED0}"/>
              </a:ext>
            </a:extLst>
          </p:cNvPr>
          <p:cNvSpPr txBox="1"/>
          <p:nvPr/>
        </p:nvSpPr>
        <p:spPr>
          <a:xfrm>
            <a:off x="7381875" y="379617"/>
            <a:ext cx="69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7C34E4-3D39-4C95-A8A4-C3A6C8CD77AB}"/>
              </a:ext>
            </a:extLst>
          </p:cNvPr>
          <p:cNvCxnSpPr>
            <a:stCxn id="3" idx="1"/>
            <a:endCxn id="6" idx="3"/>
          </p:cNvCxnSpPr>
          <p:nvPr/>
        </p:nvCxnSpPr>
        <p:spPr>
          <a:xfrm flipH="1">
            <a:off x="4721225" y="774700"/>
            <a:ext cx="777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3EA8F8-F7AA-4D01-8998-FD6839958D6D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8937625" y="1549400"/>
            <a:ext cx="0" cy="55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C0FB2D-3BF8-410B-8D25-2D10C11827C6}"/>
              </a:ext>
            </a:extLst>
          </p:cNvPr>
          <p:cNvSpPr txBox="1"/>
          <p:nvPr/>
        </p:nvSpPr>
        <p:spPr>
          <a:xfrm>
            <a:off x="8933714" y="1644053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6C70EE-E3DA-4ED6-BA40-7D6ED6E96B8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8937625" y="3289127"/>
            <a:ext cx="0" cy="31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112BE3-D30B-4A94-B4AC-15D887A2BD92}"/>
              </a:ext>
            </a:extLst>
          </p:cNvPr>
          <p:cNvCxnSpPr>
            <a:cxnSpLocks/>
            <a:stCxn id="10" idx="2"/>
            <a:endCxn id="35" idx="0"/>
          </p:cNvCxnSpPr>
          <p:nvPr/>
        </p:nvCxnSpPr>
        <p:spPr>
          <a:xfrm flipH="1">
            <a:off x="8933714" y="4840452"/>
            <a:ext cx="3911" cy="37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3E36F6-1D99-4632-8036-79BD06A93093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943350" y="1393498"/>
            <a:ext cx="0" cy="78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895122D-E209-4A6B-9955-7A0D4AA8D035}"/>
              </a:ext>
            </a:extLst>
          </p:cNvPr>
          <p:cNvSpPr/>
          <p:nvPr/>
        </p:nvSpPr>
        <p:spPr>
          <a:xfrm>
            <a:off x="8193939" y="5213947"/>
            <a:ext cx="147955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1400" dirty="0"/>
              <a:t>time equals  </a:t>
            </a:r>
            <a:r>
              <a:rPr lang="en-US" sz="1400" dirty="0" err="1"/>
              <a:t>tS</a:t>
            </a:r>
            <a:endParaRPr lang="en-US" sz="14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B3CDD9-E6FF-4338-B324-4284D08C6B4C}"/>
              </a:ext>
            </a:extLst>
          </p:cNvPr>
          <p:cNvCxnSpPr>
            <a:stCxn id="35" idx="2"/>
          </p:cNvCxnSpPr>
          <p:nvPr/>
        </p:nvCxnSpPr>
        <p:spPr>
          <a:xfrm>
            <a:off x="8933714" y="6166447"/>
            <a:ext cx="0" cy="69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8D088AA-103E-4A2E-A67B-39F0E89A1174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4747612" y="2326120"/>
            <a:ext cx="3381841" cy="49903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2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1BDA7E-CA73-4D64-B474-BF2D6F58390B}"/>
              </a:ext>
            </a:extLst>
          </p:cNvPr>
          <p:cNvSpPr/>
          <p:nvPr/>
        </p:nvSpPr>
        <p:spPr>
          <a:xfrm>
            <a:off x="8242300" y="0"/>
            <a:ext cx="1720850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“</a:t>
            </a:r>
            <a:r>
              <a:rPr lang="en-US" dirty="0" err="1"/>
              <a:t>ytau</a:t>
            </a:r>
            <a:r>
              <a:rPr lang="en-US" dirty="0"/>
              <a:t>” equal to (</a:t>
            </a:r>
            <a:r>
              <a:rPr lang="en-US" dirty="0" err="1"/>
              <a:t>yL</a:t>
            </a:r>
            <a:r>
              <a:rPr lang="en-US" dirty="0"/>
              <a:t> plus 0.632 times (</a:t>
            </a:r>
            <a:r>
              <a:rPr lang="en-US" dirty="0" err="1"/>
              <a:t>yH</a:t>
            </a:r>
            <a:r>
              <a:rPr lang="en-US" dirty="0"/>
              <a:t> minus </a:t>
            </a:r>
            <a:r>
              <a:rPr lang="en-US" dirty="0" err="1"/>
              <a:t>yL</a:t>
            </a:r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179E5C-1FA7-43D0-96C9-A775DBD6D3BE}"/>
              </a:ext>
            </a:extLst>
          </p:cNvPr>
          <p:cNvSpPr/>
          <p:nvPr/>
        </p:nvSpPr>
        <p:spPr>
          <a:xfrm>
            <a:off x="8242300" y="1670051"/>
            <a:ext cx="1720849" cy="1333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Find the last temperature that equals “</a:t>
            </a:r>
            <a:r>
              <a:rPr lang="en-US" sz="1400" dirty="0" err="1"/>
              <a:t>ytau</a:t>
            </a:r>
            <a:r>
              <a:rPr lang="en-US" sz="1400" dirty="0"/>
              <a:t>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865A0C-0FDE-49A6-A0C9-5A3D0D5F8CB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102725" y="1333500"/>
            <a:ext cx="0" cy="33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32EC22-FE54-4ED0-979F-1772402D6B3C}"/>
              </a:ext>
            </a:extLst>
          </p:cNvPr>
          <p:cNvSpPr/>
          <p:nvPr/>
        </p:nvSpPr>
        <p:spPr>
          <a:xfrm>
            <a:off x="8242299" y="3429000"/>
            <a:ext cx="1720850" cy="133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Find the time at that temperature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D98A6F-8DF8-4C8E-8FA8-C360C762ABDF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9102724" y="3003550"/>
            <a:ext cx="1" cy="42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BB5764A-D776-42A2-9E27-038C0577C144}"/>
              </a:ext>
            </a:extLst>
          </p:cNvPr>
          <p:cNvSpPr/>
          <p:nvPr/>
        </p:nvSpPr>
        <p:spPr>
          <a:xfrm>
            <a:off x="8242299" y="5099050"/>
            <a:ext cx="1720850" cy="1222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Tau equals time minus </a:t>
            </a:r>
            <a:r>
              <a:rPr lang="en-US" sz="1400" dirty="0" err="1"/>
              <a:t>tS</a:t>
            </a:r>
            <a:endParaRPr lang="en-US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8F094D-D47B-4824-9CAD-B0F0BBBFC6EE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>
            <a:off x="9102724" y="4765347"/>
            <a:ext cx="0" cy="33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730806-E7A1-4B6D-B4F5-8CC53AF893DD}"/>
              </a:ext>
            </a:extLst>
          </p:cNvPr>
          <p:cNvCxnSpPr>
            <a:stCxn id="20" idx="2"/>
          </p:cNvCxnSpPr>
          <p:nvPr/>
        </p:nvCxnSpPr>
        <p:spPr>
          <a:xfrm>
            <a:off x="9102724" y="6321097"/>
            <a:ext cx="0" cy="53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63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1C2DC0B-653C-4B91-AEE9-CFE6E61E4CBE}"/>
              </a:ext>
            </a:extLst>
          </p:cNvPr>
          <p:cNvSpPr/>
          <p:nvPr/>
        </p:nvSpPr>
        <p:spPr>
          <a:xfrm>
            <a:off x="8534400" y="0"/>
            <a:ext cx="1047750" cy="78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1763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266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James Pitman</dc:creator>
  <cp:lastModifiedBy>Ian James Pitman</cp:lastModifiedBy>
  <cp:revision>20</cp:revision>
  <dcterms:created xsi:type="dcterms:W3CDTF">2018-10-29T20:17:54Z</dcterms:created>
  <dcterms:modified xsi:type="dcterms:W3CDTF">2018-11-02T03:52:01Z</dcterms:modified>
</cp:coreProperties>
</file>