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9" d="100"/>
          <a:sy n="69" d="100"/>
        </p:scale>
        <p:origin x="54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6E1F9-55B7-4C40-AED2-BDF3F70AC4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F8AE98-F79B-4FAA-89DF-00D25D888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98A74-76EC-49AC-AD34-71ECCD14A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AF762-9552-4C6C-AF74-496479BF5EA9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A064D-F278-4586-9543-DC6E8CD1F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AAAB7-F8F2-4A4D-B2FA-B4753457B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338B6-2D14-423E-AD67-6A5B76CED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948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06CE5-E005-45CC-8C3B-DEB6D68B3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187C64-A9AD-4573-B439-0BF24BA551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88E55B-47A6-48E7-8A09-E65907F30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AF762-9552-4C6C-AF74-496479BF5EA9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D25C6-5990-4F76-8B06-93815D2A9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EE3B31-358F-4216-B268-3183EE8E0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338B6-2D14-423E-AD67-6A5B76CED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366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FA6A41-0C8A-4391-9D48-47993E4999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650EAD-AA9E-42C6-8D10-58BAA9E561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258BF3-059C-4BD4-8E90-031D51067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AF762-9552-4C6C-AF74-496479BF5EA9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66B97-3C70-47B2-A007-96DED9F45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ECF54-CCAB-46A7-B653-7F4EC022B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338B6-2D14-423E-AD67-6A5B76CED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688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2D4BA-23CC-449E-97C3-86FC472F5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ABB47-E47B-4E1E-801F-F4D7870F3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AF633-EB7F-4666-965A-C6E1D3427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AF762-9552-4C6C-AF74-496479BF5EA9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9CB60-7563-4F05-A394-1C650E133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276635-2DE3-465A-8443-EA6E41A2B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338B6-2D14-423E-AD67-6A5B76CED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740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31DC9-B2D1-449F-9C39-E432FFB35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50F18-094A-494B-8824-6F110B9D26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3A2F74-AB70-49AE-B691-C629B583F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AF762-9552-4C6C-AF74-496479BF5EA9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86074-A5E0-446A-9817-24C77D197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661227-49FA-4DBF-B685-B2B94B46F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338B6-2D14-423E-AD67-6A5B76CED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89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EA007-8114-4424-9B8E-8A3D96E8C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671EA-3FCF-4829-8C89-FF1B87CA25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F99FB9-6794-4BA0-8539-C7C2D4FA8C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8DB0BE-D094-40F9-85F6-9EC5E4862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AF762-9552-4C6C-AF74-496479BF5EA9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8D753C-45AD-4544-AEB2-36F5EE1FF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5F9A40-41ED-4EC2-B5FC-0BBBBB19A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338B6-2D14-423E-AD67-6A5B76CED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444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30078-5CFE-4B74-984E-6866E1DC4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1ADFC9-1E90-4DFD-8D3F-AE9D6C607C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ACDAE6-8F48-46E9-8ECC-B7E37223D5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D79EDF-10F5-44A1-BD6F-AF57CF81B0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1F0976-CF26-4700-98FC-8DC5F91EBA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8ED900-9B46-48C3-BB20-87E38010D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AF762-9552-4C6C-AF74-496479BF5EA9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52A3AC-425B-4811-B9A5-6B6A2DA77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E17E3F-20B8-44AB-9036-C167C8A3B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338B6-2D14-423E-AD67-6A5B76CED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12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8B08A-AC29-4C7A-B715-17F14ADCC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753B6D-5ED0-46B4-A9BC-91B5E8247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AF762-9552-4C6C-AF74-496479BF5EA9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01C554-AC2E-4ED6-ABFA-A7AF9D54B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B183AE-1B7E-486E-8600-E44D530F9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338B6-2D14-423E-AD67-6A5B76CED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290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AE4F84-89F5-4069-8D1D-DCD0EAAB0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AF762-9552-4C6C-AF74-496479BF5EA9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CE67C8-3E80-4F72-B2BD-CA3114966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A67D32-0BCA-4B72-AC90-E054E730C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338B6-2D14-423E-AD67-6A5B76CED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457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0F34D-6502-4F14-BF26-C683601E7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056E7-A81C-4057-A25A-521DA5DE7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84F4C9-D75C-491C-8714-E93F2FBAAB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784DD1-B210-4161-81FB-A0EDB1732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AF762-9552-4C6C-AF74-496479BF5EA9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71B1EE-0EC8-491D-BE04-DBCAD8886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5674B7-4164-42B9-BA40-92EEBEDFA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338B6-2D14-423E-AD67-6A5B76CED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988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4E3DF-48CA-4983-8699-83DCD20D9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E79F67-0998-45C6-AECE-03756C2B3E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EA0B57-E0E7-452E-924F-036BBC471B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7C2150-B053-4C83-BF25-86A31EEA4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AF762-9552-4C6C-AF74-496479BF5EA9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A455FD-4B41-407B-91AB-5A406C4E6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6B9035-7E97-4F1C-A42B-35836F6C2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338B6-2D14-423E-AD67-6A5B76CED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827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DB2503-B85C-4B86-9463-5A0035AD7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5EBA6-08AD-4406-A04D-1188BAAE09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44900-74B5-43CD-BA17-718D4C6008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BAF762-9552-4C6C-AF74-496479BF5EA9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96D6B-2796-48AB-B926-CE75A47AD6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D202B6-2202-4B53-8886-B31E66C12E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1338B6-2D14-423E-AD67-6A5B76CED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745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60A92-D547-4522-8C45-A661D99288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7CDBE8-77DC-475C-81AF-5F4C075B6C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728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1EFC2103-AB05-48A7-8919-F317A9B158AB}"/>
              </a:ext>
            </a:extLst>
          </p:cNvPr>
          <p:cNvSpPr/>
          <p:nvPr/>
        </p:nvSpPr>
        <p:spPr>
          <a:xfrm>
            <a:off x="5212977" y="116542"/>
            <a:ext cx="623048" cy="4706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Start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D78D338-FA7C-4AC8-A29E-17F651E5C53B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5524501" y="587188"/>
            <a:ext cx="0" cy="398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owchart: Data 6">
            <a:extLst>
              <a:ext uri="{FF2B5EF4-FFF2-40B4-BE49-F238E27FC236}">
                <a16:creationId xmlns:a16="http://schemas.microsoft.com/office/drawing/2014/main" id="{829E7ED8-EFD3-419A-93BE-CE21CB2A67C4}"/>
              </a:ext>
            </a:extLst>
          </p:cNvPr>
          <p:cNvSpPr/>
          <p:nvPr/>
        </p:nvSpPr>
        <p:spPr>
          <a:xfrm>
            <a:off x="4770907" y="986118"/>
            <a:ext cx="1507188" cy="66787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Input time and temperature data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54C0933-013A-4CB0-B9A5-323EA44A1203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5524501" y="1653988"/>
            <a:ext cx="0" cy="510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63998CBF-E843-4238-874E-A3F8FDB07175}"/>
              </a:ext>
            </a:extLst>
          </p:cNvPr>
          <p:cNvSpPr/>
          <p:nvPr/>
        </p:nvSpPr>
        <p:spPr>
          <a:xfrm>
            <a:off x="4961964" y="2164976"/>
            <a:ext cx="1134036" cy="667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Determine the number of y-values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EF8484-A0BB-41ED-9E56-D5400E53C460}"/>
              </a:ext>
            </a:extLst>
          </p:cNvPr>
          <p:cNvSpPr/>
          <p:nvPr/>
        </p:nvSpPr>
        <p:spPr>
          <a:xfrm>
            <a:off x="5042648" y="3357285"/>
            <a:ext cx="963705" cy="667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Preoallocate</a:t>
            </a:r>
            <a:r>
              <a:rPr lang="en-US" sz="1050" dirty="0"/>
              <a:t> 0 vectors named “</a:t>
            </a:r>
            <a:r>
              <a:rPr lang="en-US" sz="1050" dirty="0" err="1"/>
              <a:t>avgY</a:t>
            </a:r>
            <a:r>
              <a:rPr lang="en-US" sz="1050" dirty="0"/>
              <a:t>” and “</a:t>
            </a:r>
            <a:r>
              <a:rPr lang="en-US" sz="1050" dirty="0" err="1"/>
              <a:t>stdY</a:t>
            </a:r>
            <a:r>
              <a:rPr lang="en-US" sz="1050" dirty="0"/>
              <a:t>”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6341616-1D92-459E-BC98-65D848C21F01}"/>
              </a:ext>
            </a:extLst>
          </p:cNvPr>
          <p:cNvCxnSpPr>
            <a:stCxn id="2" idx="2"/>
            <a:endCxn id="5" idx="0"/>
          </p:cNvCxnSpPr>
          <p:nvPr/>
        </p:nvCxnSpPr>
        <p:spPr>
          <a:xfrm flipH="1">
            <a:off x="5524501" y="2832846"/>
            <a:ext cx="4481" cy="524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3EAE7D2-1F50-4271-B653-A0C907BC54E8}"/>
              </a:ext>
            </a:extLst>
          </p:cNvPr>
          <p:cNvSpPr/>
          <p:nvPr/>
        </p:nvSpPr>
        <p:spPr>
          <a:xfrm>
            <a:off x="4906776" y="4365812"/>
            <a:ext cx="1235447" cy="515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Initialize n = index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4ECEFA5-A246-4726-996A-2972E3462695}"/>
              </a:ext>
            </a:extLst>
          </p:cNvPr>
          <p:cNvCxnSpPr>
            <a:stCxn id="5" idx="2"/>
            <a:endCxn id="12" idx="0"/>
          </p:cNvCxnSpPr>
          <p:nvPr/>
        </p:nvCxnSpPr>
        <p:spPr>
          <a:xfrm flipH="1">
            <a:off x="5524500" y="4025155"/>
            <a:ext cx="1" cy="340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DF565B3-BB1B-47C7-A989-867E44F6CF6B}"/>
              </a:ext>
            </a:extLst>
          </p:cNvPr>
          <p:cNvCxnSpPr>
            <a:stCxn id="12" idx="2"/>
          </p:cNvCxnSpPr>
          <p:nvPr/>
        </p:nvCxnSpPr>
        <p:spPr>
          <a:xfrm flipH="1">
            <a:off x="5524499" y="4881282"/>
            <a:ext cx="1" cy="1976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8504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ecision 3">
            <a:extLst>
              <a:ext uri="{FF2B5EF4-FFF2-40B4-BE49-F238E27FC236}">
                <a16:creationId xmlns:a16="http://schemas.microsoft.com/office/drawing/2014/main" id="{F9837972-0479-4FC2-AE9E-16F01FDDFEA6}"/>
              </a:ext>
            </a:extLst>
          </p:cNvPr>
          <p:cNvSpPr/>
          <p:nvPr/>
        </p:nvSpPr>
        <p:spPr>
          <a:xfrm>
            <a:off x="4325470" y="34823"/>
            <a:ext cx="2537012" cy="221876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76A6E3-41E6-41C4-8009-686803B64DE5}"/>
              </a:ext>
            </a:extLst>
          </p:cNvPr>
          <p:cNvSpPr txBox="1"/>
          <p:nvPr/>
        </p:nvSpPr>
        <p:spPr>
          <a:xfrm>
            <a:off x="5383305" y="461684"/>
            <a:ext cx="7126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n = 0.1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D4DC891-D274-42E5-B3AA-113960448687}"/>
              </a:ext>
            </a:extLst>
          </p:cNvPr>
          <p:cNvCxnSpPr>
            <a:cxnSpLocks/>
          </p:cNvCxnSpPr>
          <p:nvPr/>
        </p:nvCxnSpPr>
        <p:spPr>
          <a:xfrm>
            <a:off x="5082988" y="707905"/>
            <a:ext cx="109817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BEA6B68-2AE6-4D08-974A-943A2F2189DB}"/>
              </a:ext>
            </a:extLst>
          </p:cNvPr>
          <p:cNvCxnSpPr/>
          <p:nvPr/>
        </p:nvCxnSpPr>
        <p:spPr>
          <a:xfrm>
            <a:off x="5383305" y="707905"/>
            <a:ext cx="0" cy="14705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C7B6B72-2037-464C-AC1F-734039331FA3}"/>
              </a:ext>
            </a:extLst>
          </p:cNvPr>
          <p:cNvSpPr txBox="1"/>
          <p:nvPr/>
        </p:nvSpPr>
        <p:spPr>
          <a:xfrm>
            <a:off x="5526746" y="1144206"/>
            <a:ext cx="8695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N &lt;= 0.05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EF0611-A93E-4E43-8A55-AFEDDC9938F9}"/>
              </a:ext>
            </a:extLst>
          </p:cNvPr>
          <p:cNvSpPr txBox="1"/>
          <p:nvPr/>
        </p:nvSpPr>
        <p:spPr>
          <a:xfrm>
            <a:off x="4531711" y="1053198"/>
            <a:ext cx="85159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Increment n by  -0.01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1DB0ECBE-72E1-48BF-BFF3-B626909EF6B3}"/>
              </a:ext>
            </a:extLst>
          </p:cNvPr>
          <p:cNvCxnSpPr>
            <a:cxnSpLocks/>
            <a:stCxn id="4" idx="2"/>
          </p:cNvCxnSpPr>
          <p:nvPr/>
        </p:nvCxnSpPr>
        <p:spPr>
          <a:xfrm rot="5400000">
            <a:off x="4926105" y="2186353"/>
            <a:ext cx="600636" cy="7351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58FF6C3C-5923-4087-B363-3A34A622487D}"/>
              </a:ext>
            </a:extLst>
          </p:cNvPr>
          <p:cNvSpPr/>
          <p:nvPr/>
        </p:nvSpPr>
        <p:spPr>
          <a:xfrm>
            <a:off x="3523129" y="2411505"/>
            <a:ext cx="1380565" cy="10174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Set new vector “newCol2” equal to bottom 10%  of temperature values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1386837-2740-4F11-B8EE-1E722AED1E20}"/>
              </a:ext>
            </a:extLst>
          </p:cNvPr>
          <p:cNvSpPr/>
          <p:nvPr/>
        </p:nvSpPr>
        <p:spPr>
          <a:xfrm>
            <a:off x="1290918" y="2411505"/>
            <a:ext cx="1497106" cy="10399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Set “</a:t>
            </a:r>
            <a:r>
              <a:rPr lang="en-US" sz="1100" dirty="0" err="1"/>
              <a:t>avgY</a:t>
            </a:r>
            <a:r>
              <a:rPr lang="en-US" sz="1100" dirty="0"/>
              <a:t>” vector equal to average of “newCol2”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2518D16-3617-4504-A9B4-FC1BB1B6C95D}"/>
              </a:ext>
            </a:extLst>
          </p:cNvPr>
          <p:cNvSpPr/>
          <p:nvPr/>
        </p:nvSpPr>
        <p:spPr>
          <a:xfrm>
            <a:off x="1290918" y="584794"/>
            <a:ext cx="1497106" cy="1134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Set “</a:t>
            </a:r>
            <a:r>
              <a:rPr lang="en-US" sz="1100" dirty="0" err="1"/>
              <a:t>stdY</a:t>
            </a:r>
            <a:r>
              <a:rPr lang="en-US" sz="1100" dirty="0"/>
              <a:t>” vector equal to the </a:t>
            </a:r>
            <a:r>
              <a:rPr lang="en-US" sz="1100" dirty="0" err="1"/>
              <a:t>standerd</a:t>
            </a:r>
            <a:r>
              <a:rPr lang="en-US" sz="1100" dirty="0"/>
              <a:t> deviation of the “newCol2”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39E045E-9437-4E2E-9AD4-06BBB0ABBE31}"/>
              </a:ext>
            </a:extLst>
          </p:cNvPr>
          <p:cNvCxnSpPr>
            <a:stCxn id="16" idx="1"/>
            <a:endCxn id="17" idx="3"/>
          </p:cNvCxnSpPr>
          <p:nvPr/>
        </p:nvCxnSpPr>
        <p:spPr>
          <a:xfrm flipH="1">
            <a:off x="2788024" y="2920253"/>
            <a:ext cx="735105" cy="11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B8A5D1D-B3FC-44F5-A940-48A691E21486}"/>
              </a:ext>
            </a:extLst>
          </p:cNvPr>
          <p:cNvCxnSpPr>
            <a:stCxn id="17" idx="0"/>
            <a:endCxn id="18" idx="2"/>
          </p:cNvCxnSpPr>
          <p:nvPr/>
        </p:nvCxnSpPr>
        <p:spPr>
          <a:xfrm flipV="1">
            <a:off x="2039471" y="1719136"/>
            <a:ext cx="0" cy="692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7BB47C2-2EF7-4522-BAA2-A34B4F22A6B1}"/>
              </a:ext>
            </a:extLst>
          </p:cNvPr>
          <p:cNvCxnSpPr>
            <a:stCxn id="18" idx="3"/>
            <a:endCxn id="4" idx="1"/>
          </p:cNvCxnSpPr>
          <p:nvPr/>
        </p:nvCxnSpPr>
        <p:spPr>
          <a:xfrm flipV="1">
            <a:off x="2788024" y="1144206"/>
            <a:ext cx="1537446" cy="7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CE9EF8B-AEB3-4DBC-8B27-328E3DDB038E}"/>
              </a:ext>
            </a:extLst>
          </p:cNvPr>
          <p:cNvSpPr txBox="1"/>
          <p:nvPr/>
        </p:nvSpPr>
        <p:spPr>
          <a:xfrm>
            <a:off x="5082988" y="2689412"/>
            <a:ext cx="510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884E7C9-F37E-4C05-977B-A771F83EB1F8}"/>
              </a:ext>
            </a:extLst>
          </p:cNvPr>
          <p:cNvCxnSpPr>
            <a:stCxn id="4" idx="3"/>
          </p:cNvCxnSpPr>
          <p:nvPr/>
        </p:nvCxnSpPr>
        <p:spPr>
          <a:xfrm>
            <a:off x="6862482" y="1144206"/>
            <a:ext cx="10802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4E06DF9-07D2-4E64-BE8A-7C41ABF00FEC}"/>
              </a:ext>
            </a:extLst>
          </p:cNvPr>
          <p:cNvSpPr txBox="1"/>
          <p:nvPr/>
        </p:nvSpPr>
        <p:spPr>
          <a:xfrm>
            <a:off x="7207623" y="1012857"/>
            <a:ext cx="56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29" name="Flowchart: Data 28">
            <a:extLst>
              <a:ext uri="{FF2B5EF4-FFF2-40B4-BE49-F238E27FC236}">
                <a16:creationId xmlns:a16="http://schemas.microsoft.com/office/drawing/2014/main" id="{E60A27F4-4C47-4B44-82EF-6C91A5176496}"/>
              </a:ext>
            </a:extLst>
          </p:cNvPr>
          <p:cNvSpPr/>
          <p:nvPr/>
        </p:nvSpPr>
        <p:spPr>
          <a:xfrm>
            <a:off x="7772399" y="748553"/>
            <a:ext cx="1465729" cy="105118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Output “</a:t>
            </a:r>
            <a:r>
              <a:rPr lang="en-US" sz="1100" dirty="0" err="1"/>
              <a:t>stdY</a:t>
            </a:r>
            <a:r>
              <a:rPr lang="en-US" sz="1100" dirty="0"/>
              <a:t>” and “</a:t>
            </a:r>
            <a:r>
              <a:rPr lang="en-US" sz="1100" dirty="0" err="1"/>
              <a:t>avgY</a:t>
            </a:r>
            <a:r>
              <a:rPr lang="en-US" sz="1100" dirty="0"/>
              <a:t>” vectors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F206ABC-8F7F-49EF-936C-4C6F925DCAA7}"/>
              </a:ext>
            </a:extLst>
          </p:cNvPr>
          <p:cNvSpPr/>
          <p:nvPr/>
        </p:nvSpPr>
        <p:spPr>
          <a:xfrm>
            <a:off x="7725333" y="2353308"/>
            <a:ext cx="1559859" cy="10174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Create vector “</a:t>
            </a:r>
            <a:r>
              <a:rPr lang="en-US" sz="1200" dirty="0" err="1"/>
              <a:t>foundstdY</a:t>
            </a:r>
            <a:r>
              <a:rPr lang="en-US" sz="1200" dirty="0"/>
              <a:t>” equal to values of “</a:t>
            </a:r>
            <a:r>
              <a:rPr lang="en-US" sz="1200" dirty="0" err="1"/>
              <a:t>stdY</a:t>
            </a:r>
            <a:r>
              <a:rPr lang="en-US" sz="1200" dirty="0"/>
              <a:t>”&lt;0.1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E807870-5A55-407D-8784-E27B497983C0}"/>
              </a:ext>
            </a:extLst>
          </p:cNvPr>
          <p:cNvCxnSpPr>
            <a:cxnSpLocks/>
            <a:stCxn id="29" idx="4"/>
            <a:endCxn id="30" idx="0"/>
          </p:cNvCxnSpPr>
          <p:nvPr/>
        </p:nvCxnSpPr>
        <p:spPr>
          <a:xfrm flipH="1">
            <a:off x="8505263" y="1799738"/>
            <a:ext cx="1" cy="553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20126E96-C3B3-4508-AB45-0B80ED352289}"/>
              </a:ext>
            </a:extLst>
          </p:cNvPr>
          <p:cNvSpPr/>
          <p:nvPr/>
        </p:nvSpPr>
        <p:spPr>
          <a:xfrm>
            <a:off x="7678267" y="3948953"/>
            <a:ext cx="1653989" cy="1042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Create vector “</a:t>
            </a:r>
            <a:r>
              <a:rPr lang="en-US" sz="1100" dirty="0" err="1"/>
              <a:t>optimalAvgY</a:t>
            </a:r>
            <a:r>
              <a:rPr lang="en-US" sz="1100" dirty="0"/>
              <a:t>” equal to the mean of vector “</a:t>
            </a:r>
            <a:r>
              <a:rPr lang="en-US" sz="1100" dirty="0" err="1"/>
              <a:t>foundstdY</a:t>
            </a:r>
            <a:r>
              <a:rPr lang="en-US" sz="1100" dirty="0"/>
              <a:t>” 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272694E-916D-446F-8698-2216B012277B}"/>
              </a:ext>
            </a:extLst>
          </p:cNvPr>
          <p:cNvCxnSpPr>
            <a:stCxn id="30" idx="2"/>
            <a:endCxn id="33" idx="0"/>
          </p:cNvCxnSpPr>
          <p:nvPr/>
        </p:nvCxnSpPr>
        <p:spPr>
          <a:xfrm flipH="1">
            <a:off x="8505262" y="3370803"/>
            <a:ext cx="1" cy="578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68E259D6-BE46-444E-B2A0-288508D1A3C1}"/>
              </a:ext>
            </a:extLst>
          </p:cNvPr>
          <p:cNvSpPr/>
          <p:nvPr/>
        </p:nvSpPr>
        <p:spPr>
          <a:xfrm>
            <a:off x="7767919" y="5845143"/>
            <a:ext cx="1470209" cy="1002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yL</a:t>
            </a:r>
            <a:r>
              <a:rPr lang="en-US" sz="1100" dirty="0"/>
              <a:t> equals mean of vector “</a:t>
            </a:r>
            <a:r>
              <a:rPr lang="en-US" sz="1100" dirty="0" err="1"/>
              <a:t>optimalAvgY</a:t>
            </a:r>
            <a:r>
              <a:rPr lang="en-US" sz="1100" dirty="0"/>
              <a:t>”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B6A5E93-0492-4D63-B784-BB5EAD775E74}"/>
              </a:ext>
            </a:extLst>
          </p:cNvPr>
          <p:cNvCxnSpPr>
            <a:stCxn id="33" idx="2"/>
            <a:endCxn id="42" idx="0"/>
          </p:cNvCxnSpPr>
          <p:nvPr/>
        </p:nvCxnSpPr>
        <p:spPr>
          <a:xfrm flipH="1">
            <a:off x="8503024" y="4991027"/>
            <a:ext cx="2238" cy="854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2181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AC77EDC-DE76-4701-BC92-ECE3A9EB445F}"/>
              </a:ext>
            </a:extLst>
          </p:cNvPr>
          <p:cNvSpPr/>
          <p:nvPr/>
        </p:nvSpPr>
        <p:spPr>
          <a:xfrm>
            <a:off x="7718613" y="0"/>
            <a:ext cx="1685364" cy="12774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To find </a:t>
            </a:r>
            <a:r>
              <a:rPr lang="en-US" sz="1100" dirty="0" err="1"/>
              <a:t>yH</a:t>
            </a:r>
            <a:r>
              <a:rPr lang="en-US" sz="1100" dirty="0"/>
              <a:t> follow same steps to find </a:t>
            </a:r>
            <a:r>
              <a:rPr lang="en-US" sz="1100" dirty="0" err="1"/>
              <a:t>yL</a:t>
            </a:r>
            <a:r>
              <a:rPr lang="en-US" sz="1100" dirty="0"/>
              <a:t>, but make the for loop index 0.9:0.01:0.95</a:t>
            </a:r>
          </a:p>
        </p:txBody>
      </p:sp>
    </p:spTree>
    <p:extLst>
      <p:ext uri="{BB962C8B-B14F-4D97-AF65-F5344CB8AC3E}">
        <p14:creationId xmlns:p14="http://schemas.microsoft.com/office/powerpoint/2010/main" val="674824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141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Ian James Pitman</dc:creator>
  <cp:lastModifiedBy>小池 智己</cp:lastModifiedBy>
  <cp:revision>9</cp:revision>
  <dcterms:created xsi:type="dcterms:W3CDTF">2018-10-29T20:17:54Z</dcterms:created>
  <dcterms:modified xsi:type="dcterms:W3CDTF">2018-10-31T19:44:14Z</dcterms:modified>
</cp:coreProperties>
</file>