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0F59-17FD-4908-80EF-1FC44B214368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2488-8132-4B2B-A20C-12B9943A9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1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0F59-17FD-4908-80EF-1FC44B214368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2488-8132-4B2B-A20C-12B9943A9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0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0F59-17FD-4908-80EF-1FC44B214368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2488-8132-4B2B-A20C-12B9943A9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24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0F59-17FD-4908-80EF-1FC44B214368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2488-8132-4B2B-A20C-12B9943A9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4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0F59-17FD-4908-80EF-1FC44B214368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2488-8132-4B2B-A20C-12B9943A9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22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0F59-17FD-4908-80EF-1FC44B214368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2488-8132-4B2B-A20C-12B9943A9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40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0F59-17FD-4908-80EF-1FC44B214368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2488-8132-4B2B-A20C-12B9943A9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8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0F59-17FD-4908-80EF-1FC44B214368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2488-8132-4B2B-A20C-12B9943A9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0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0F59-17FD-4908-80EF-1FC44B214368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2488-8132-4B2B-A20C-12B9943A9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84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0F59-17FD-4908-80EF-1FC44B214368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2488-8132-4B2B-A20C-12B9943A9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49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0F59-17FD-4908-80EF-1FC44B214368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2488-8132-4B2B-A20C-12B9943A9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17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40F59-17FD-4908-80EF-1FC44B214368}" type="datetimeFigureOut">
              <a:rPr lang="zh-CN" altLang="en-US" smtClean="0"/>
              <a:t>2015/11/1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62488-8132-4B2B-A20C-12B9943A9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15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66782" y="2238233"/>
            <a:ext cx="1487606" cy="996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359857" y="1255594"/>
            <a:ext cx="1255594" cy="709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967785" y="900752"/>
            <a:ext cx="1255594" cy="709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138985" y="545910"/>
            <a:ext cx="1255594" cy="709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4" idx="1"/>
            <a:endCxn id="8" idx="4"/>
          </p:cNvCxnSpPr>
          <p:nvPr/>
        </p:nvCxnSpPr>
        <p:spPr>
          <a:xfrm flipH="1" flipV="1">
            <a:off x="3766782" y="1255594"/>
            <a:ext cx="217855" cy="112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0"/>
            <a:endCxn id="7" idx="3"/>
          </p:cNvCxnSpPr>
          <p:nvPr/>
        </p:nvCxnSpPr>
        <p:spPr>
          <a:xfrm flipV="1">
            <a:off x="4510585" y="1506505"/>
            <a:ext cx="641077" cy="73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7"/>
          </p:cNvCxnSpPr>
          <p:nvPr/>
        </p:nvCxnSpPr>
        <p:spPr>
          <a:xfrm flipV="1">
            <a:off x="5036533" y="1819865"/>
            <a:ext cx="1323324" cy="56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71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9391" y="286603"/>
            <a:ext cx="11832609" cy="6387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1069" y="286603"/>
            <a:ext cx="2975212" cy="37394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1069" y="4026090"/>
            <a:ext cx="2975212" cy="2088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1069" y="6114197"/>
            <a:ext cx="2975212" cy="545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82787" y="736979"/>
            <a:ext cx="3725839" cy="20744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235356" y="3057098"/>
            <a:ext cx="1009934" cy="409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914031" y="3070746"/>
            <a:ext cx="1009934" cy="409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05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tf</dc:creator>
  <cp:lastModifiedBy>tf</cp:lastModifiedBy>
  <cp:revision>5</cp:revision>
  <dcterms:created xsi:type="dcterms:W3CDTF">2015-11-01T07:40:56Z</dcterms:created>
  <dcterms:modified xsi:type="dcterms:W3CDTF">2015-11-01T08:16:04Z</dcterms:modified>
</cp:coreProperties>
</file>