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7" r:id="rId4"/>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61F8-4295-415B-BFBC-A15DA4043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812EF6-CCCF-44B5-992A-EFB7FD167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57AAAE-63CE-43D5-A200-6FF669D801B0}"/>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5" name="Footer Placeholder 4">
            <a:extLst>
              <a:ext uri="{FF2B5EF4-FFF2-40B4-BE49-F238E27FC236}">
                <a16:creationId xmlns:a16="http://schemas.microsoft.com/office/drawing/2014/main" id="{5857687B-6461-422C-8126-1EC61B320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5E43A-535F-44BF-8E00-D14E9F16F770}"/>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363930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EEFC-E7AB-46E3-BD54-FC789F4BC4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7EDBF2-D601-4CC8-B916-3167FB84F0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51338-0FAB-4FA7-9C72-C3FD3745ED74}"/>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5" name="Footer Placeholder 4">
            <a:extLst>
              <a:ext uri="{FF2B5EF4-FFF2-40B4-BE49-F238E27FC236}">
                <a16:creationId xmlns:a16="http://schemas.microsoft.com/office/drawing/2014/main" id="{901504F8-B5AE-456A-B2B7-BF4450F23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D14F8-F3A8-410A-B1A2-590A70945A6C}"/>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41844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1A318-9C6C-4F79-9205-06EA233102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F8CA1-8D17-40EB-A745-6CE8C19B5B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A5565-E1DC-4D80-BA62-D923AF907DA7}"/>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5" name="Footer Placeholder 4">
            <a:extLst>
              <a:ext uri="{FF2B5EF4-FFF2-40B4-BE49-F238E27FC236}">
                <a16:creationId xmlns:a16="http://schemas.microsoft.com/office/drawing/2014/main" id="{633845B1-D92F-459A-9851-29859D0CE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2ED68-6FCA-44AE-AF03-8A8939410B01}"/>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23908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C5C5-37F8-4EC7-85D0-0EDA2286C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774A3-0390-42B7-8976-9B7F65C34C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E9442-8958-43BA-9EF3-B3C6ABA96202}"/>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5" name="Footer Placeholder 4">
            <a:extLst>
              <a:ext uri="{FF2B5EF4-FFF2-40B4-BE49-F238E27FC236}">
                <a16:creationId xmlns:a16="http://schemas.microsoft.com/office/drawing/2014/main" id="{4FC682A8-33D6-4D76-90CB-EB804F274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2A941-24A8-438C-BC32-222C64F4606B}"/>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46440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E679-9C30-4767-B6A8-5D2BE392FC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64A457-CDDC-42D1-B2EA-2E612FF9BB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2BA647-F3C5-4A20-B14B-60EAE81437A5}"/>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5" name="Footer Placeholder 4">
            <a:extLst>
              <a:ext uri="{FF2B5EF4-FFF2-40B4-BE49-F238E27FC236}">
                <a16:creationId xmlns:a16="http://schemas.microsoft.com/office/drawing/2014/main" id="{02EA29EC-9068-4481-971A-ACB48FF4E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41C7C-E2C7-41BE-9F35-03982B8483FD}"/>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111847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A976-5F12-43FD-B82E-CF91BCFD3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686E4-E63E-4B71-9E71-4242D20622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700839-4FF4-4F4E-BBEF-562E98D81B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7D4425-A078-4CB6-9632-0EBD2F9D4179}"/>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6" name="Footer Placeholder 5">
            <a:extLst>
              <a:ext uri="{FF2B5EF4-FFF2-40B4-BE49-F238E27FC236}">
                <a16:creationId xmlns:a16="http://schemas.microsoft.com/office/drawing/2014/main" id="{D373E784-72B0-4E83-81BC-3BF448642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D1A51-506E-40FF-A9D7-5DED819823E7}"/>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215841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A8A1-D85F-4A5F-9BFD-A8F899BC0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65CDC7-A2A1-4FD2-A121-8075E2FB8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04BFF4-3933-4830-AB2A-741C6593AD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472198-543B-4B5D-B0FD-EC74CBB5E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E43473-ACDB-4D30-8D6F-27D810515D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92468-0BA6-4D8C-9F50-C3CC8F07F14C}"/>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8" name="Footer Placeholder 7">
            <a:extLst>
              <a:ext uri="{FF2B5EF4-FFF2-40B4-BE49-F238E27FC236}">
                <a16:creationId xmlns:a16="http://schemas.microsoft.com/office/drawing/2014/main" id="{19BB07C1-78ED-4170-9752-F62551EB7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BAF815-D386-4CEF-AB67-6DF91D5A6F49}"/>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242605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2459-45E3-48E8-AF01-13579A053C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D79062-397D-48F4-B344-48881A5EC1C0}"/>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4" name="Footer Placeholder 3">
            <a:extLst>
              <a:ext uri="{FF2B5EF4-FFF2-40B4-BE49-F238E27FC236}">
                <a16:creationId xmlns:a16="http://schemas.microsoft.com/office/drawing/2014/main" id="{6CEB44F6-4F4E-4712-85A3-976432CCB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2C95C3-A566-41DC-A375-2B96C88661AE}"/>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217914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58800-0640-4367-B63D-016AAA2535F5}"/>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3" name="Footer Placeholder 2">
            <a:extLst>
              <a:ext uri="{FF2B5EF4-FFF2-40B4-BE49-F238E27FC236}">
                <a16:creationId xmlns:a16="http://schemas.microsoft.com/office/drawing/2014/main" id="{B0D1F235-9C66-443B-BACC-B316FF179F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0424DF-8ACB-489F-9F7E-ADCE7DF015A7}"/>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357452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95D4-4719-4C1B-9DA2-D1E4B1C02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C1B5C8-AA69-4A6E-A7D6-EFC5BE7C7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EE0A13-49E4-4ED6-B9A1-83BF6052D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A5068D-36A4-4136-87D8-C5150C2563E1}"/>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6" name="Footer Placeholder 5">
            <a:extLst>
              <a:ext uri="{FF2B5EF4-FFF2-40B4-BE49-F238E27FC236}">
                <a16:creationId xmlns:a16="http://schemas.microsoft.com/office/drawing/2014/main" id="{40285329-3F50-4BF4-9D26-6BFE83197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18FB9-DB3B-49A7-AAC5-6A7B52B70773}"/>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97102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85CA-8E97-4B68-9BDD-CB4D8C42F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5304FB-3C37-40F1-85D6-01A7C3BF4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0793F3-D996-4279-8692-607615426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A743D0-54EC-4891-AF69-F31ACDC05C2E}"/>
              </a:ext>
            </a:extLst>
          </p:cNvPr>
          <p:cNvSpPr>
            <a:spLocks noGrp="1"/>
          </p:cNvSpPr>
          <p:nvPr>
            <p:ph type="dt" sz="half" idx="10"/>
          </p:nvPr>
        </p:nvSpPr>
        <p:spPr/>
        <p:txBody>
          <a:bodyPr/>
          <a:lstStyle/>
          <a:p>
            <a:fld id="{7AB6A2F2-C58F-4114-9D60-3A35417641D3}" type="datetimeFigureOut">
              <a:rPr lang="en-US" smtClean="0"/>
              <a:t>10/26/2018</a:t>
            </a:fld>
            <a:endParaRPr lang="en-US"/>
          </a:p>
        </p:txBody>
      </p:sp>
      <p:sp>
        <p:nvSpPr>
          <p:cNvPr id="6" name="Footer Placeholder 5">
            <a:extLst>
              <a:ext uri="{FF2B5EF4-FFF2-40B4-BE49-F238E27FC236}">
                <a16:creationId xmlns:a16="http://schemas.microsoft.com/office/drawing/2014/main" id="{C442531B-3887-48D0-B6E6-D7C538653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F0C1A-20E9-4135-BA88-F68F4D1CF318}"/>
              </a:ext>
            </a:extLst>
          </p:cNvPr>
          <p:cNvSpPr>
            <a:spLocks noGrp="1"/>
          </p:cNvSpPr>
          <p:nvPr>
            <p:ph type="sldNum" sz="quarter" idx="12"/>
          </p:nvPr>
        </p:nvSpPr>
        <p:spPr/>
        <p:txBody>
          <a:bodyPr/>
          <a:lstStyle/>
          <a:p>
            <a:fld id="{2F01116B-CE20-42E3-A22B-7AEBA2AEA606}" type="slidenum">
              <a:rPr lang="en-US" smtClean="0"/>
              <a:t>‹#›</a:t>
            </a:fld>
            <a:endParaRPr lang="en-US"/>
          </a:p>
        </p:txBody>
      </p:sp>
    </p:spTree>
    <p:extLst>
      <p:ext uri="{BB962C8B-B14F-4D97-AF65-F5344CB8AC3E}">
        <p14:creationId xmlns:p14="http://schemas.microsoft.com/office/powerpoint/2010/main" val="52502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4F51C5-86D0-4A60-A9F5-D249BAA3C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FF4BE6-A541-4EC3-9F07-E77241C4E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7C855-EA5B-462A-ACB2-86EA630D7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6A2F2-C58F-4114-9D60-3A35417641D3}" type="datetimeFigureOut">
              <a:rPr lang="en-US" smtClean="0"/>
              <a:t>10/26/2018</a:t>
            </a:fld>
            <a:endParaRPr lang="en-US"/>
          </a:p>
        </p:txBody>
      </p:sp>
      <p:sp>
        <p:nvSpPr>
          <p:cNvPr id="5" name="Footer Placeholder 4">
            <a:extLst>
              <a:ext uri="{FF2B5EF4-FFF2-40B4-BE49-F238E27FC236}">
                <a16:creationId xmlns:a16="http://schemas.microsoft.com/office/drawing/2014/main" id="{9190F8E7-F7E1-47F1-9162-572F439F7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3C5541-AF3C-40AB-BD0E-898F1C6E0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1116B-CE20-42E3-A22B-7AEBA2AEA606}" type="slidenum">
              <a:rPr lang="en-US" smtClean="0"/>
              <a:t>‹#›</a:t>
            </a:fld>
            <a:endParaRPr lang="en-US"/>
          </a:p>
        </p:txBody>
      </p:sp>
    </p:spTree>
    <p:extLst>
      <p:ext uri="{BB962C8B-B14F-4D97-AF65-F5344CB8AC3E}">
        <p14:creationId xmlns:p14="http://schemas.microsoft.com/office/powerpoint/2010/main" val="351333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6FC68E-977E-4DDA-89FF-50979B3E4F8B}"/>
              </a:ext>
            </a:extLst>
          </p:cNvPr>
          <p:cNvSpPr txBox="1"/>
          <p:nvPr/>
        </p:nvSpPr>
        <p:spPr>
          <a:xfrm>
            <a:off x="1617215" y="612844"/>
            <a:ext cx="8957569" cy="5632311"/>
          </a:xfrm>
          <a:prstGeom prst="rect">
            <a:avLst/>
          </a:prstGeom>
          <a:noFill/>
        </p:spPr>
        <p:txBody>
          <a:bodyPr wrap="square" rtlCol="0">
            <a:spAutoFit/>
          </a:bodyPr>
          <a:lstStyle/>
          <a:p>
            <a:r>
              <a:rPr lang="en-US" b="1" dirty="0"/>
              <a:t>Project Description:</a:t>
            </a:r>
          </a:p>
          <a:p>
            <a:endParaRPr lang="en-US" dirty="0"/>
          </a:p>
          <a:p>
            <a:r>
              <a:rPr lang="en-US" dirty="0"/>
              <a:t>PCB with 2 cameras and STM32 microcontroller. Both cameras are the same model. The software runs in a loop for ever. In the loop, an image from one camera is captured and transmitted out of the user specified output device (USB or UART). The next time the loop runs, the other camera is used.</a:t>
            </a:r>
          </a:p>
          <a:p>
            <a:endParaRPr lang="en-US" dirty="0"/>
          </a:p>
          <a:p>
            <a:r>
              <a:rPr lang="en-US" dirty="0"/>
              <a:t>The user selects the output device (UART or USB) via a selectable switch on the PCB</a:t>
            </a:r>
          </a:p>
          <a:p>
            <a:endParaRPr lang="en-US" dirty="0"/>
          </a:p>
          <a:p>
            <a:r>
              <a:rPr lang="en-US" b="1" dirty="0"/>
              <a:t>Output Packet</a:t>
            </a:r>
          </a:p>
          <a:p>
            <a:r>
              <a:rPr lang="en-US" dirty="0"/>
              <a:t>The output of each image to USB or UART includes a header. There is a header transmitted before each image. The header identifier begins with EZIMG for one camera, and EZIRC for the other camera. Following the header identifier are 4 bytes representing the image size. And finally, the image data is sent.</a:t>
            </a:r>
          </a:p>
          <a:p>
            <a:endParaRPr lang="en-US" dirty="0"/>
          </a:p>
          <a:p>
            <a:r>
              <a:rPr lang="en-US" b="1" dirty="0"/>
              <a:t>Header Examples</a:t>
            </a:r>
          </a:p>
          <a:p>
            <a:pPr marL="285750" indent="-285750">
              <a:buFontTx/>
              <a:buChar char="-"/>
            </a:pPr>
            <a:r>
              <a:rPr lang="en-US" dirty="0"/>
              <a:t>EZIMG&lt;4 bytes image size&gt;&lt;image data&gt;</a:t>
            </a:r>
          </a:p>
          <a:p>
            <a:pPr marL="285750" indent="-285750">
              <a:buFontTx/>
              <a:buChar char="-"/>
            </a:pPr>
            <a:r>
              <a:rPr lang="en-US" dirty="0"/>
              <a:t>EZIRC&lt;4 bytes image size&gt;&lt;image data&gt;</a:t>
            </a:r>
          </a:p>
          <a:p>
            <a:endParaRPr lang="en-US" dirty="0"/>
          </a:p>
          <a:p>
            <a:endParaRPr lang="en-US" dirty="0"/>
          </a:p>
        </p:txBody>
      </p:sp>
    </p:spTree>
    <p:extLst>
      <p:ext uri="{BB962C8B-B14F-4D97-AF65-F5344CB8AC3E}">
        <p14:creationId xmlns:p14="http://schemas.microsoft.com/office/powerpoint/2010/main" val="231668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38B934-36A6-4903-88D4-586AAE4CAA32}"/>
              </a:ext>
            </a:extLst>
          </p:cNvPr>
          <p:cNvSpPr txBox="1"/>
          <p:nvPr/>
        </p:nvSpPr>
        <p:spPr>
          <a:xfrm>
            <a:off x="2742549" y="612844"/>
            <a:ext cx="6706901" cy="5632311"/>
          </a:xfrm>
          <a:prstGeom prst="rect">
            <a:avLst/>
          </a:prstGeom>
          <a:noFill/>
        </p:spPr>
        <p:txBody>
          <a:bodyPr wrap="none" rtlCol="0">
            <a:spAutoFit/>
          </a:bodyPr>
          <a:lstStyle/>
          <a:p>
            <a:endParaRPr lang="en-US" sz="3600" b="1" dirty="0"/>
          </a:p>
          <a:p>
            <a:r>
              <a:rPr lang="en-US" sz="3600" b="1" dirty="0"/>
              <a:t>Experience Requirements:</a:t>
            </a:r>
          </a:p>
          <a:p>
            <a:endParaRPr lang="en-US" sz="3600" dirty="0"/>
          </a:p>
          <a:p>
            <a:pPr marL="285750" indent="-285750">
              <a:buFontTx/>
              <a:buChar char="-"/>
            </a:pPr>
            <a:r>
              <a:rPr lang="en-US" sz="3600" dirty="0"/>
              <a:t>STM32F407VGT6 Microcontroller</a:t>
            </a:r>
          </a:p>
          <a:p>
            <a:pPr marL="285750" indent="-285750">
              <a:buFontTx/>
              <a:buChar char="-"/>
            </a:pPr>
            <a:r>
              <a:rPr lang="en-US" sz="3600" dirty="0"/>
              <a:t>STD Peripheral or HAL</a:t>
            </a:r>
          </a:p>
          <a:p>
            <a:pPr marL="285750" indent="-285750">
              <a:buFontTx/>
              <a:buChar char="-"/>
            </a:pPr>
            <a:r>
              <a:rPr lang="en-US" sz="3600" dirty="0"/>
              <a:t>DCMI</a:t>
            </a:r>
          </a:p>
          <a:p>
            <a:pPr marL="285750" indent="-285750">
              <a:buFontTx/>
              <a:buChar char="-"/>
            </a:pPr>
            <a:r>
              <a:rPr lang="en-US" sz="3600" dirty="0"/>
              <a:t>DMA</a:t>
            </a:r>
          </a:p>
          <a:p>
            <a:pPr marL="285750" indent="-285750">
              <a:buFontTx/>
              <a:buChar char="-"/>
            </a:pPr>
            <a:r>
              <a:rPr lang="en-US" sz="3600" dirty="0"/>
              <a:t>UART</a:t>
            </a:r>
          </a:p>
          <a:p>
            <a:pPr marL="285750" indent="-285750">
              <a:buFontTx/>
              <a:buChar char="-"/>
            </a:pPr>
            <a:r>
              <a:rPr lang="en-US" sz="3600" dirty="0"/>
              <a:t>USB</a:t>
            </a:r>
          </a:p>
          <a:p>
            <a:pPr marL="285750" indent="-285750">
              <a:buFontTx/>
              <a:buChar char="-"/>
            </a:pPr>
            <a:endParaRPr lang="en-US" sz="3600" dirty="0"/>
          </a:p>
        </p:txBody>
      </p:sp>
    </p:spTree>
    <p:extLst>
      <p:ext uri="{BB962C8B-B14F-4D97-AF65-F5344CB8AC3E}">
        <p14:creationId xmlns:p14="http://schemas.microsoft.com/office/powerpoint/2010/main" val="78410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F608E5-3F43-4BBB-8D51-DF63F9E3EB4B}"/>
              </a:ext>
            </a:extLst>
          </p:cNvPr>
          <p:cNvSpPr txBox="1"/>
          <p:nvPr/>
        </p:nvSpPr>
        <p:spPr>
          <a:xfrm>
            <a:off x="116889" y="335845"/>
            <a:ext cx="11958222" cy="6186309"/>
          </a:xfrm>
          <a:prstGeom prst="rect">
            <a:avLst/>
          </a:prstGeom>
          <a:noFill/>
        </p:spPr>
        <p:txBody>
          <a:bodyPr wrap="square" rtlCol="0">
            <a:spAutoFit/>
          </a:bodyPr>
          <a:lstStyle/>
          <a:p>
            <a:r>
              <a:rPr lang="en-US" b="1" dirty="0"/>
              <a:t>Overview:</a:t>
            </a:r>
          </a:p>
          <a:p>
            <a:pPr marL="285750" indent="-285750">
              <a:buFontTx/>
              <a:buChar char="-"/>
            </a:pPr>
            <a:r>
              <a:rPr lang="en-US" dirty="0"/>
              <a:t>Existing code works with UART. </a:t>
            </a:r>
            <a:r>
              <a:rPr lang="en-US" b="1" dirty="0"/>
              <a:t>Now we’d like to add USB (user selectable by a switch on GPIOA_3)</a:t>
            </a:r>
          </a:p>
          <a:p>
            <a:pPr marL="285750" indent="-285750">
              <a:buFontTx/>
              <a:buChar char="-"/>
            </a:pPr>
            <a:r>
              <a:rPr lang="en-US" dirty="0"/>
              <a:t>we’re okay with code being ported to work with HAL rather than STDPERIPHERAL (up to you)</a:t>
            </a:r>
          </a:p>
          <a:p>
            <a:pPr marL="285750" indent="-285750">
              <a:buFontTx/>
              <a:buChar char="-"/>
            </a:pPr>
            <a:r>
              <a:rPr lang="en-US" dirty="0"/>
              <a:t>PCB has 2 i2c cameras (i2c1 &amp; i2c2)</a:t>
            </a:r>
          </a:p>
          <a:p>
            <a:pPr marL="285750" indent="-285750">
              <a:buFontTx/>
              <a:buChar char="-"/>
            </a:pPr>
            <a:r>
              <a:rPr lang="en-US" dirty="0"/>
              <a:t>STM32 has 1 DMCI interface</a:t>
            </a:r>
          </a:p>
          <a:p>
            <a:pPr marL="285750" indent="-285750">
              <a:buFontTx/>
              <a:buChar char="-"/>
            </a:pPr>
            <a:r>
              <a:rPr lang="en-US" dirty="0"/>
              <a:t>The DMCI of each camera is passed through a TS3DV20812 switching chip controlled by GPIOE_4</a:t>
            </a:r>
          </a:p>
          <a:p>
            <a:endParaRPr lang="en-US" dirty="0"/>
          </a:p>
          <a:p>
            <a:pPr marL="285750" indent="-285750">
              <a:buFontTx/>
              <a:buChar char="-"/>
            </a:pPr>
            <a:endParaRPr lang="en-US" dirty="0"/>
          </a:p>
          <a:p>
            <a:r>
              <a:rPr lang="en-US" b="1" dirty="0"/>
              <a:t>Program Start:</a:t>
            </a:r>
          </a:p>
          <a:p>
            <a:pPr marL="285750" indent="-285750">
              <a:buFontTx/>
              <a:buChar char="-"/>
            </a:pPr>
            <a:r>
              <a:rPr lang="en-US" dirty="0"/>
              <a:t>Init the peripherals and DMA, etc.</a:t>
            </a:r>
          </a:p>
          <a:p>
            <a:pPr marL="285750" indent="-285750">
              <a:buFontTx/>
              <a:buChar char="-"/>
            </a:pPr>
            <a:r>
              <a:rPr lang="en-US" dirty="0"/>
              <a:t>Get the user output selected interface from GPIOA_3 switch</a:t>
            </a:r>
          </a:p>
          <a:p>
            <a:pPr marL="285750" indent="-285750">
              <a:buFontTx/>
              <a:buChar char="-"/>
            </a:pPr>
            <a:r>
              <a:rPr lang="en-US" dirty="0"/>
              <a:t>Init the user selected output interface (high is UART and low is USB)</a:t>
            </a:r>
          </a:p>
          <a:p>
            <a:pPr marL="285750" indent="-285750">
              <a:buFontTx/>
              <a:buChar char="-"/>
            </a:pPr>
            <a:r>
              <a:rPr lang="en-US" dirty="0"/>
              <a:t>Init each camera. If i2c fails to initialize the camera, transmit the error message using the appropriate header of the failed camera (0 EZIRC and 1 is EZIMG)</a:t>
            </a:r>
          </a:p>
          <a:p>
            <a:pPr marL="285750" indent="-285750">
              <a:buFontTx/>
              <a:buChar char="-"/>
            </a:pPr>
            <a:endParaRPr lang="en-US" dirty="0"/>
          </a:p>
          <a:p>
            <a:r>
              <a:rPr lang="en-US" b="1" dirty="0"/>
              <a:t>Program Loop: </a:t>
            </a:r>
          </a:p>
          <a:p>
            <a:pPr marL="285750" indent="-285750">
              <a:buFontTx/>
              <a:buChar char="-"/>
            </a:pPr>
            <a:r>
              <a:rPr lang="en-US" dirty="0"/>
              <a:t>The GPIOE_4 alternates between each camera for each irritation of the loop</a:t>
            </a:r>
          </a:p>
          <a:p>
            <a:pPr marL="285750" indent="-285750">
              <a:buFontTx/>
              <a:buChar char="-"/>
            </a:pPr>
            <a:r>
              <a:rPr lang="en-US" dirty="0"/>
              <a:t>The camera dumps its data into the DMA buffer</a:t>
            </a:r>
          </a:p>
          <a:p>
            <a:pPr marL="285750" indent="-285750">
              <a:buFontTx/>
              <a:buChar char="-"/>
            </a:pPr>
            <a:r>
              <a:rPr lang="en-US" dirty="0"/>
              <a:t>Waits until DCMI has completed (while ((DCMI-&gt;CR &amp; DCMI_CR_CAPTURE) != 0))</a:t>
            </a:r>
          </a:p>
          <a:p>
            <a:pPr marL="285750" indent="-285750">
              <a:buFontTx/>
              <a:buChar char="-"/>
            </a:pPr>
            <a:r>
              <a:rPr lang="en-US" dirty="0"/>
              <a:t>Send the data in the buffer to the specified output interface. The output interface is user selectable with GPIOA_3 switch on bootup. (high is UART and low is USB)</a:t>
            </a:r>
          </a:p>
          <a:p>
            <a:pPr marL="285750" indent="-285750">
              <a:buFontTx/>
              <a:buChar char="-"/>
            </a:pPr>
            <a:endParaRPr lang="en-US" dirty="0"/>
          </a:p>
        </p:txBody>
      </p:sp>
    </p:spTree>
    <p:extLst>
      <p:ext uri="{BB962C8B-B14F-4D97-AF65-F5344CB8AC3E}">
        <p14:creationId xmlns:p14="http://schemas.microsoft.com/office/powerpoint/2010/main" val="287171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124227-B137-41A4-A5A8-9C9EFA2C02DE}"/>
              </a:ext>
            </a:extLst>
          </p:cNvPr>
          <p:cNvSpPr/>
          <p:nvPr/>
        </p:nvSpPr>
        <p:spPr>
          <a:xfrm>
            <a:off x="5038076" y="2605319"/>
            <a:ext cx="803429" cy="29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DCMI</a:t>
            </a:r>
          </a:p>
        </p:txBody>
      </p:sp>
      <p:sp>
        <p:nvSpPr>
          <p:cNvPr id="8" name="Rectangle 7">
            <a:extLst>
              <a:ext uri="{FF2B5EF4-FFF2-40B4-BE49-F238E27FC236}">
                <a16:creationId xmlns:a16="http://schemas.microsoft.com/office/drawing/2014/main" id="{DD09B44B-6629-4193-BCA6-EC1B552200CD}"/>
              </a:ext>
            </a:extLst>
          </p:cNvPr>
          <p:cNvSpPr/>
          <p:nvPr/>
        </p:nvSpPr>
        <p:spPr>
          <a:xfrm>
            <a:off x="2184349" y="940057"/>
            <a:ext cx="803429" cy="25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Camera 1</a:t>
            </a:r>
          </a:p>
        </p:txBody>
      </p:sp>
      <p:sp>
        <p:nvSpPr>
          <p:cNvPr id="9" name="Rectangle 8">
            <a:extLst>
              <a:ext uri="{FF2B5EF4-FFF2-40B4-BE49-F238E27FC236}">
                <a16:creationId xmlns:a16="http://schemas.microsoft.com/office/drawing/2014/main" id="{D1E570C6-696F-4F30-92AD-FC3D99A4EA70}"/>
              </a:ext>
            </a:extLst>
          </p:cNvPr>
          <p:cNvSpPr/>
          <p:nvPr/>
        </p:nvSpPr>
        <p:spPr>
          <a:xfrm>
            <a:off x="7192392" y="940057"/>
            <a:ext cx="803428" cy="25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Camera 2</a:t>
            </a:r>
          </a:p>
        </p:txBody>
      </p:sp>
      <p:sp>
        <p:nvSpPr>
          <p:cNvPr id="10" name="Rectangle 9">
            <a:extLst>
              <a:ext uri="{FF2B5EF4-FFF2-40B4-BE49-F238E27FC236}">
                <a16:creationId xmlns:a16="http://schemas.microsoft.com/office/drawing/2014/main" id="{BBA42227-A2DD-4F12-AC4E-233C13D1B55B}"/>
              </a:ext>
            </a:extLst>
          </p:cNvPr>
          <p:cNvSpPr/>
          <p:nvPr/>
        </p:nvSpPr>
        <p:spPr>
          <a:xfrm>
            <a:off x="4949563" y="2139657"/>
            <a:ext cx="980455" cy="25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Switching IC</a:t>
            </a:r>
          </a:p>
        </p:txBody>
      </p:sp>
      <p:sp>
        <p:nvSpPr>
          <p:cNvPr id="11" name="Rectangle 10">
            <a:extLst>
              <a:ext uri="{FF2B5EF4-FFF2-40B4-BE49-F238E27FC236}">
                <a16:creationId xmlns:a16="http://schemas.microsoft.com/office/drawing/2014/main" id="{2B6F3480-FF48-40EB-A3E9-F0C62DE28E9A}"/>
              </a:ext>
            </a:extLst>
          </p:cNvPr>
          <p:cNvSpPr/>
          <p:nvPr/>
        </p:nvSpPr>
        <p:spPr>
          <a:xfrm>
            <a:off x="2184349" y="2607188"/>
            <a:ext cx="803429" cy="29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I2C1</a:t>
            </a:r>
          </a:p>
        </p:txBody>
      </p:sp>
      <p:sp>
        <p:nvSpPr>
          <p:cNvPr id="12" name="Rectangle 11">
            <a:extLst>
              <a:ext uri="{FF2B5EF4-FFF2-40B4-BE49-F238E27FC236}">
                <a16:creationId xmlns:a16="http://schemas.microsoft.com/office/drawing/2014/main" id="{65D8A455-6EDF-45B0-AA6C-8D0FCD788E33}"/>
              </a:ext>
            </a:extLst>
          </p:cNvPr>
          <p:cNvSpPr/>
          <p:nvPr/>
        </p:nvSpPr>
        <p:spPr>
          <a:xfrm>
            <a:off x="7192391" y="2605318"/>
            <a:ext cx="803429" cy="29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I2C2</a:t>
            </a:r>
          </a:p>
        </p:txBody>
      </p:sp>
      <p:cxnSp>
        <p:nvCxnSpPr>
          <p:cNvPr id="14" name="Straight Arrow Connector 13">
            <a:extLst>
              <a:ext uri="{FF2B5EF4-FFF2-40B4-BE49-F238E27FC236}">
                <a16:creationId xmlns:a16="http://schemas.microsoft.com/office/drawing/2014/main" id="{F6595FBD-E802-47F5-B500-489B61C58EC6}"/>
              </a:ext>
            </a:extLst>
          </p:cNvPr>
          <p:cNvCxnSpPr>
            <a:stCxn id="8" idx="3"/>
            <a:endCxn id="10" idx="0"/>
          </p:cNvCxnSpPr>
          <p:nvPr/>
        </p:nvCxnSpPr>
        <p:spPr>
          <a:xfrm>
            <a:off x="2987778" y="1068783"/>
            <a:ext cx="2452013" cy="1070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E68E29F-4C58-41CD-87E4-093F2762BC61}"/>
              </a:ext>
            </a:extLst>
          </p:cNvPr>
          <p:cNvCxnSpPr>
            <a:stCxn id="9" idx="1"/>
            <a:endCxn id="10" idx="0"/>
          </p:cNvCxnSpPr>
          <p:nvPr/>
        </p:nvCxnSpPr>
        <p:spPr>
          <a:xfrm flipH="1">
            <a:off x="5439791" y="1068783"/>
            <a:ext cx="1752601" cy="1070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F2A8763-C005-4839-9733-4B4D26939710}"/>
              </a:ext>
            </a:extLst>
          </p:cNvPr>
          <p:cNvSpPr/>
          <p:nvPr/>
        </p:nvSpPr>
        <p:spPr>
          <a:xfrm>
            <a:off x="3783471" y="2605317"/>
            <a:ext cx="485689" cy="29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GPIO</a:t>
            </a:r>
          </a:p>
        </p:txBody>
      </p:sp>
      <p:cxnSp>
        <p:nvCxnSpPr>
          <p:cNvPr id="20" name="Straight Arrow Connector 19">
            <a:extLst>
              <a:ext uri="{FF2B5EF4-FFF2-40B4-BE49-F238E27FC236}">
                <a16:creationId xmlns:a16="http://schemas.microsoft.com/office/drawing/2014/main" id="{65942C44-1EA6-4E37-95CC-BAF80B4CB555}"/>
              </a:ext>
            </a:extLst>
          </p:cNvPr>
          <p:cNvCxnSpPr>
            <a:cxnSpLocks/>
            <a:stCxn id="18" idx="0"/>
            <a:endCxn id="10" idx="1"/>
          </p:cNvCxnSpPr>
          <p:nvPr/>
        </p:nvCxnSpPr>
        <p:spPr>
          <a:xfrm flipV="1">
            <a:off x="4026316" y="2268383"/>
            <a:ext cx="923247" cy="336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3E46860-7A71-4AD2-AD62-4BC9A3BC4AF9}"/>
              </a:ext>
            </a:extLst>
          </p:cNvPr>
          <p:cNvSpPr/>
          <p:nvPr/>
        </p:nvSpPr>
        <p:spPr>
          <a:xfrm>
            <a:off x="5038076" y="3220864"/>
            <a:ext cx="803429" cy="29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DMA</a:t>
            </a:r>
          </a:p>
        </p:txBody>
      </p:sp>
      <p:cxnSp>
        <p:nvCxnSpPr>
          <p:cNvPr id="23" name="Straight Arrow Connector 22">
            <a:extLst>
              <a:ext uri="{FF2B5EF4-FFF2-40B4-BE49-F238E27FC236}">
                <a16:creationId xmlns:a16="http://schemas.microsoft.com/office/drawing/2014/main" id="{E0146FA4-62CF-45B2-AA05-3E25E50A1F85}"/>
              </a:ext>
            </a:extLst>
          </p:cNvPr>
          <p:cNvCxnSpPr>
            <a:stCxn id="11" idx="0"/>
            <a:endCxn id="8" idx="2"/>
          </p:cNvCxnSpPr>
          <p:nvPr/>
        </p:nvCxnSpPr>
        <p:spPr>
          <a:xfrm flipV="1">
            <a:off x="2586064" y="1197509"/>
            <a:ext cx="0" cy="1409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04C9648-F684-4B77-9867-9B8CD0D80A8A}"/>
              </a:ext>
            </a:extLst>
          </p:cNvPr>
          <p:cNvCxnSpPr>
            <a:stCxn id="12" idx="0"/>
            <a:endCxn id="9" idx="2"/>
          </p:cNvCxnSpPr>
          <p:nvPr/>
        </p:nvCxnSpPr>
        <p:spPr>
          <a:xfrm flipV="1">
            <a:off x="7594106" y="1197509"/>
            <a:ext cx="0" cy="140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C21A34-A2EB-4FA0-9D8E-A9C23C8C30F8}"/>
              </a:ext>
            </a:extLst>
          </p:cNvPr>
          <p:cNvCxnSpPr>
            <a:stCxn id="10" idx="2"/>
            <a:endCxn id="4" idx="0"/>
          </p:cNvCxnSpPr>
          <p:nvPr/>
        </p:nvCxnSpPr>
        <p:spPr>
          <a:xfrm>
            <a:off x="5439791" y="2397109"/>
            <a:ext cx="0" cy="20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1061A46-F202-4B08-812C-F7CE28356FC4}"/>
              </a:ext>
            </a:extLst>
          </p:cNvPr>
          <p:cNvCxnSpPr>
            <a:stCxn id="4" idx="2"/>
            <a:endCxn id="21" idx="0"/>
          </p:cNvCxnSpPr>
          <p:nvPr/>
        </p:nvCxnSpPr>
        <p:spPr>
          <a:xfrm>
            <a:off x="5439791" y="2902998"/>
            <a:ext cx="0" cy="317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a:extLst>
              <a:ext uri="{FF2B5EF4-FFF2-40B4-BE49-F238E27FC236}">
                <a16:creationId xmlns:a16="http://schemas.microsoft.com/office/drawing/2014/main" id="{BA801693-F916-49CA-B409-28E7CCEC4CF4}"/>
              </a:ext>
            </a:extLst>
          </p:cNvPr>
          <p:cNvSpPr/>
          <p:nvPr/>
        </p:nvSpPr>
        <p:spPr>
          <a:xfrm>
            <a:off x="3288705" y="3644219"/>
            <a:ext cx="1475222" cy="60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Alternate Between Camera</a:t>
            </a:r>
          </a:p>
        </p:txBody>
      </p:sp>
      <p:cxnSp>
        <p:nvCxnSpPr>
          <p:cNvPr id="54" name="Straight Arrow Connector 53">
            <a:extLst>
              <a:ext uri="{FF2B5EF4-FFF2-40B4-BE49-F238E27FC236}">
                <a16:creationId xmlns:a16="http://schemas.microsoft.com/office/drawing/2014/main" id="{FDF66684-A066-427F-B3B2-95FFE3B26890}"/>
              </a:ext>
            </a:extLst>
          </p:cNvPr>
          <p:cNvCxnSpPr>
            <a:stCxn id="31" idx="0"/>
            <a:endCxn id="18" idx="2"/>
          </p:cNvCxnSpPr>
          <p:nvPr/>
        </p:nvCxnSpPr>
        <p:spPr>
          <a:xfrm flipV="1">
            <a:off x="4026316" y="2902996"/>
            <a:ext cx="0" cy="741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lowchart: Decision 60">
            <a:extLst>
              <a:ext uri="{FF2B5EF4-FFF2-40B4-BE49-F238E27FC236}">
                <a16:creationId xmlns:a16="http://schemas.microsoft.com/office/drawing/2014/main" id="{DD5FB91D-A50A-4787-808C-ECA38CC51B40}"/>
              </a:ext>
            </a:extLst>
          </p:cNvPr>
          <p:cNvSpPr/>
          <p:nvPr/>
        </p:nvSpPr>
        <p:spPr>
          <a:xfrm>
            <a:off x="4702178" y="4116961"/>
            <a:ext cx="1475223" cy="87694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USB or UART selected?</a:t>
            </a:r>
          </a:p>
        </p:txBody>
      </p:sp>
      <p:cxnSp>
        <p:nvCxnSpPr>
          <p:cNvPr id="63" name="Straight Arrow Connector 62">
            <a:extLst>
              <a:ext uri="{FF2B5EF4-FFF2-40B4-BE49-F238E27FC236}">
                <a16:creationId xmlns:a16="http://schemas.microsoft.com/office/drawing/2014/main" id="{650C65A6-B986-4B39-A3E5-FAD111D98CEA}"/>
              </a:ext>
            </a:extLst>
          </p:cNvPr>
          <p:cNvCxnSpPr>
            <a:endCxn id="61" idx="0"/>
          </p:cNvCxnSpPr>
          <p:nvPr/>
        </p:nvCxnSpPr>
        <p:spPr>
          <a:xfrm>
            <a:off x="5439790" y="3538730"/>
            <a:ext cx="0" cy="57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Flowchart: Document 63">
            <a:extLst>
              <a:ext uri="{FF2B5EF4-FFF2-40B4-BE49-F238E27FC236}">
                <a16:creationId xmlns:a16="http://schemas.microsoft.com/office/drawing/2014/main" id="{56D0AD49-080F-40A6-BE8C-DE5268F609A8}"/>
              </a:ext>
            </a:extLst>
          </p:cNvPr>
          <p:cNvSpPr/>
          <p:nvPr/>
        </p:nvSpPr>
        <p:spPr>
          <a:xfrm>
            <a:off x="7016316" y="4221382"/>
            <a:ext cx="1294661" cy="66810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Send DMA Buffer Out UART with RTS</a:t>
            </a:r>
          </a:p>
        </p:txBody>
      </p:sp>
      <p:cxnSp>
        <p:nvCxnSpPr>
          <p:cNvPr id="66" name="Straight Arrow Connector 65">
            <a:extLst>
              <a:ext uri="{FF2B5EF4-FFF2-40B4-BE49-F238E27FC236}">
                <a16:creationId xmlns:a16="http://schemas.microsoft.com/office/drawing/2014/main" id="{325FA97E-A2D1-468D-A633-3DCA3E13948D}"/>
              </a:ext>
            </a:extLst>
          </p:cNvPr>
          <p:cNvCxnSpPr>
            <a:stCxn id="61" idx="3"/>
            <a:endCxn id="64" idx="1"/>
          </p:cNvCxnSpPr>
          <p:nvPr/>
        </p:nvCxnSpPr>
        <p:spPr>
          <a:xfrm>
            <a:off x="6177401" y="4555434"/>
            <a:ext cx="838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Flowchart: Document 66">
            <a:extLst>
              <a:ext uri="{FF2B5EF4-FFF2-40B4-BE49-F238E27FC236}">
                <a16:creationId xmlns:a16="http://schemas.microsoft.com/office/drawing/2014/main" id="{9EA0767E-3088-4666-860D-DCD3D46093E9}"/>
              </a:ext>
            </a:extLst>
          </p:cNvPr>
          <p:cNvSpPr/>
          <p:nvPr/>
        </p:nvSpPr>
        <p:spPr>
          <a:xfrm>
            <a:off x="4801339" y="5539767"/>
            <a:ext cx="1294661" cy="66810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Send DMA Buffer Out USB</a:t>
            </a:r>
          </a:p>
        </p:txBody>
      </p:sp>
      <p:cxnSp>
        <p:nvCxnSpPr>
          <p:cNvPr id="69" name="Straight Arrow Connector 68">
            <a:extLst>
              <a:ext uri="{FF2B5EF4-FFF2-40B4-BE49-F238E27FC236}">
                <a16:creationId xmlns:a16="http://schemas.microsoft.com/office/drawing/2014/main" id="{BC920180-6880-4939-8377-451A52CFB385}"/>
              </a:ext>
            </a:extLst>
          </p:cNvPr>
          <p:cNvCxnSpPr>
            <a:stCxn id="61" idx="2"/>
            <a:endCxn id="67" idx="0"/>
          </p:cNvCxnSpPr>
          <p:nvPr/>
        </p:nvCxnSpPr>
        <p:spPr>
          <a:xfrm>
            <a:off x="5439790" y="4993907"/>
            <a:ext cx="8880" cy="545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21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437</Words>
  <Application>Microsoft Office PowerPoint</Application>
  <PresentationFormat>Widescreen</PresentationFormat>
  <Paragraphs>52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dc:creator>
  <cp:lastModifiedBy>DJ</cp:lastModifiedBy>
  <cp:revision>24</cp:revision>
  <dcterms:created xsi:type="dcterms:W3CDTF">2018-10-26T18:38:55Z</dcterms:created>
  <dcterms:modified xsi:type="dcterms:W3CDTF">2018-10-26T22:33:02Z</dcterms:modified>
</cp:coreProperties>
</file>