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… ,</a:t>
            </a:r>
          </a:p>
        </p:txBody>
      </p:sp>
    </p:spTree>
    <p:extLst>
      <p:ext uri="{BB962C8B-B14F-4D97-AF65-F5344CB8AC3E}">
        <p14:creationId xmlns:p14="http://schemas.microsoft.com/office/powerpoint/2010/main" val="57088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… ,</a:t>
            </a:r>
          </a:p>
        </p:txBody>
      </p:sp>
    </p:spTree>
    <p:extLst>
      <p:ext uri="{BB962C8B-B14F-4D97-AF65-F5344CB8AC3E}">
        <p14:creationId xmlns:p14="http://schemas.microsoft.com/office/powerpoint/2010/main" val="171646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… ,</a:t>
            </a:r>
          </a:p>
        </p:txBody>
      </p:sp>
    </p:spTree>
    <p:extLst>
      <p:ext uri="{BB962C8B-B14F-4D97-AF65-F5344CB8AC3E}">
        <p14:creationId xmlns:p14="http://schemas.microsoft.com/office/powerpoint/2010/main" val="115962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… ,</a:t>
            </a:r>
          </a:p>
        </p:txBody>
      </p:sp>
    </p:spTree>
    <p:extLst>
      <p:ext uri="{BB962C8B-B14F-4D97-AF65-F5344CB8AC3E}">
        <p14:creationId xmlns:p14="http://schemas.microsoft.com/office/powerpoint/2010/main" val="165311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39900" y="2298700"/>
            <a:ext cx="20904200" cy="4635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9900" y="7061200"/>
            <a:ext cx="209042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Refle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15265400" y="2159000"/>
            <a:ext cx="7023100" cy="9364134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1739900" y="2146300"/>
            <a:ext cx="12547600" cy="4635500"/>
          </a:xfrm>
          <a:prstGeom prst="rect">
            <a:avLst/>
          </a:prstGeom>
        </p:spPr>
        <p:txBody>
          <a:bodyPr anchor="b"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quarter" idx="13"/>
          </p:nvPr>
        </p:nvSpPr>
        <p:spPr>
          <a:xfrm>
            <a:off x="14452600" y="4038600"/>
            <a:ext cx="6200775" cy="82677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</p:spPr>
        <p:txBody>
          <a:bodyPr/>
          <a:lstStyle>
            <a:lvl1pPr marL="1016000" indent="-698500">
              <a:spcBef>
                <a:spcPts val="6900"/>
              </a:spcBef>
              <a:defRPr sz="4200"/>
            </a:lvl1pPr>
            <a:lvl2pPr marL="1460500" indent="-698500">
              <a:spcBef>
                <a:spcPts val="6900"/>
              </a:spcBef>
              <a:defRPr sz="4200"/>
            </a:lvl2pPr>
            <a:lvl3pPr marL="1905000" indent="-698500">
              <a:spcBef>
                <a:spcPts val="6900"/>
              </a:spcBef>
              <a:defRPr sz="4200"/>
            </a:lvl3pPr>
            <a:lvl4pPr marL="2349500" indent="-698500">
              <a:spcBef>
                <a:spcPts val="6900"/>
              </a:spcBef>
              <a:defRPr sz="4200"/>
            </a:lvl4pPr>
            <a:lvl5pPr marL="2794000" indent="-698500">
              <a:spcBef>
                <a:spcPts val="69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</p:spPr>
        <p:txBody>
          <a:bodyPr/>
          <a:lstStyle>
            <a:lvl1pPr marL="1016000" indent="-698500">
              <a:spcBef>
                <a:spcPts val="6900"/>
              </a:spcBef>
              <a:defRPr sz="4200"/>
            </a:lvl1pPr>
            <a:lvl2pPr marL="1460500" indent="-698500">
              <a:spcBef>
                <a:spcPts val="6900"/>
              </a:spcBef>
              <a:defRPr sz="4200"/>
            </a:lvl2pPr>
            <a:lvl3pPr marL="1905000" indent="-698500">
              <a:spcBef>
                <a:spcPts val="6900"/>
              </a:spcBef>
              <a:defRPr sz="4200"/>
            </a:lvl3pPr>
            <a:lvl4pPr marL="2349500" indent="-698500">
              <a:spcBef>
                <a:spcPts val="6900"/>
              </a:spcBef>
              <a:defRPr sz="4200"/>
            </a:lvl4pPr>
            <a:lvl5pPr marL="2794000" indent="-698500">
              <a:spcBef>
                <a:spcPts val="69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 -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284200" y="3898900"/>
            <a:ext cx="9359900" cy="8547100"/>
          </a:xfrm>
          <a:prstGeom prst="rect">
            <a:avLst/>
          </a:prstGeom>
        </p:spPr>
        <p:txBody>
          <a:bodyPr/>
          <a:lstStyle>
            <a:lvl1pPr marL="1016000" indent="-698500">
              <a:spcBef>
                <a:spcPts val="6900"/>
              </a:spcBef>
              <a:defRPr sz="4200"/>
            </a:lvl1pPr>
            <a:lvl2pPr marL="1460500" indent="-698500">
              <a:spcBef>
                <a:spcPts val="6900"/>
              </a:spcBef>
              <a:defRPr sz="4200"/>
            </a:lvl2pPr>
            <a:lvl3pPr marL="1905000" indent="-698500">
              <a:spcBef>
                <a:spcPts val="6900"/>
              </a:spcBef>
              <a:defRPr sz="4200"/>
            </a:lvl3pPr>
            <a:lvl4pPr marL="2349500" indent="-698500">
              <a:spcBef>
                <a:spcPts val="6900"/>
              </a:spcBef>
              <a:defRPr sz="4200"/>
            </a:lvl4pPr>
            <a:lvl5pPr marL="2794000" indent="-698500">
              <a:spcBef>
                <a:spcPts val="69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 -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1045210" anchor="t"/>
          <a:lstStyle>
            <a:lvl1pPr marL="1016000" indent="-698500">
              <a:defRPr sz="4200"/>
            </a:lvl1pPr>
            <a:lvl2pPr marL="1460500" indent="-698500">
              <a:defRPr sz="4200"/>
            </a:lvl2pPr>
            <a:lvl3pPr marL="1905000" indent="-698500">
              <a:defRPr sz="4200"/>
            </a:lvl3pPr>
            <a:lvl4pPr marL="2349500" indent="-698500">
              <a:defRPr sz="4200"/>
            </a:lvl4pPr>
            <a:lvl5pPr marL="2794000" indent="-698500"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1739900" y="1778000"/>
            <a:ext cx="20904200" cy="10147300"/>
          </a:xfrm>
          <a:prstGeom prst="rect">
            <a:avLst/>
          </a:prstGeom>
        </p:spPr>
        <p:txBody>
          <a:bodyPr/>
          <a:lstStyle>
            <a:lvl1pPr>
              <a:spcBef>
                <a:spcPts val="7300"/>
              </a:spcBef>
            </a:lvl1pPr>
            <a:lvl2pPr>
              <a:spcBef>
                <a:spcPts val="7300"/>
              </a:spcBef>
            </a:lvl2pPr>
            <a:lvl3pPr>
              <a:spcBef>
                <a:spcPts val="7300"/>
              </a:spcBef>
            </a:lvl3pPr>
            <a:lvl4pPr>
              <a:spcBef>
                <a:spcPts val="7300"/>
              </a:spcBef>
            </a:lvl4pPr>
            <a:lvl5pPr>
              <a:spcBef>
                <a:spcPts val="73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739900" y="4178300"/>
            <a:ext cx="20904200" cy="5359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13"/>
          </p:nvPr>
        </p:nvSpPr>
        <p:spPr>
          <a:xfrm>
            <a:off x="6375400" y="2108200"/>
            <a:ext cx="11633200" cy="6902366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739900" y="10363200"/>
            <a:ext cx="20904200" cy="2387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Refle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13"/>
          </p:nvPr>
        </p:nvSpPr>
        <p:spPr>
          <a:xfrm>
            <a:off x="6375400" y="2108200"/>
            <a:ext cx="11633200" cy="6902366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739900" y="10363200"/>
            <a:ext cx="20904200" cy="2387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quarter" idx="13"/>
          </p:nvPr>
        </p:nvSpPr>
        <p:spPr>
          <a:xfrm>
            <a:off x="15265400" y="2159000"/>
            <a:ext cx="7023100" cy="9364134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1739900" y="2146300"/>
            <a:ext cx="12547600" cy="4635500"/>
          </a:xfrm>
          <a:prstGeom prst="rect">
            <a:avLst/>
          </a:prstGeom>
        </p:spPr>
        <p:txBody>
          <a:bodyPr anchor="b"/>
          <a:lstStyle>
            <a:lvl1pPr>
              <a:defRPr sz="96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39900" y="355600"/>
            <a:ext cx="20904200" cy="344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39900" y="3898900"/>
            <a:ext cx="20904200" cy="854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9750" y="130937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1117600" marR="0" indent="-8001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562100" marR="0" indent="-8001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2006600" marR="0" indent="-8001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2451100" marR="0" indent="-8001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2895600" marR="0" indent="-8001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3251200" marR="0" indent="-8001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3606800" marR="0" indent="-8001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3962400" marR="0" indent="-8001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4318000" marR="0" indent="-8001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Java Project"/>
          <p:cNvSpPr txBox="1">
            <a:spLocks noGrp="1"/>
          </p:cNvSpPr>
          <p:nvPr>
            <p:ph type="ctrTitle"/>
          </p:nvPr>
        </p:nvSpPr>
        <p:spPr>
          <a:xfrm>
            <a:off x="1739900" y="5949461"/>
            <a:ext cx="20904200" cy="1817077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Gill Sans MT" panose="020B0502020104020203" pitchFamily="34" charset="0"/>
              </a:rPr>
              <a:t>Java 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FB39C3B-75A2-46F2-A9DB-E7982E387CC5}"/>
              </a:ext>
            </a:extLst>
          </p:cNvPr>
          <p:cNvSpPr txBox="1"/>
          <p:nvPr/>
        </p:nvSpPr>
        <p:spPr>
          <a:xfrm>
            <a:off x="6110653" y="5960318"/>
            <a:ext cx="12162693" cy="17953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 MT" panose="020B0502020104020203" pitchFamily="34" charset="0"/>
                <a:sym typeface="Gill San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4236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"/>
          <p:cNvSpPr txBox="1">
            <a:spLocks noGrp="1"/>
          </p:cNvSpPr>
          <p:nvPr>
            <p:ph type="title"/>
          </p:nvPr>
        </p:nvSpPr>
        <p:spPr>
          <a:xfrm>
            <a:off x="1739900" y="873478"/>
            <a:ext cx="20904200" cy="162364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latin typeface="Gill Sans MT" panose="020B0502020104020203" pitchFamily="34" charset="0"/>
              </a:rPr>
              <a:t>Our own version of the game…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82E507-B6EC-4FF3-AD45-4BBF50DC5835}"/>
              </a:ext>
            </a:extLst>
          </p:cNvPr>
          <p:cNvSpPr txBox="1"/>
          <p:nvPr/>
        </p:nvSpPr>
        <p:spPr>
          <a:xfrm>
            <a:off x="1739900" y="5186367"/>
            <a:ext cx="13303173" cy="4503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4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 MT" panose="020B0502020104020203" pitchFamily="34" charset="0"/>
                <a:sym typeface="Gill Sans"/>
              </a:rPr>
              <a:t>Differences: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4600" dirty="0">
              <a:latin typeface="Gill Sans MT" panose="020B0502020104020203" pitchFamily="34" charset="0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GB" sz="4600" dirty="0">
                <a:latin typeface="Gill Sans MT" panose="020B0502020104020203" pitchFamily="34" charset="0"/>
              </a:rPr>
              <a:t>+	Both graphical and performance enhancement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GB" sz="4600" dirty="0">
              <a:latin typeface="Gill Sans MT" panose="020B0502020104020203" pitchFamily="34" charset="0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GB" sz="4600" dirty="0">
                <a:latin typeface="Gill Sans MT" panose="020B0502020104020203" pitchFamily="34" charset="0"/>
              </a:rPr>
              <a:t>-	Lack of sounds, menus and levels 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ill Sans MT" panose="020B0502020104020203" pitchFamily="34" charset="0"/>
              <a:sym typeface="Gill San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38CE821-505E-4826-A5FE-AFE82F7F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88168" y="4398141"/>
            <a:ext cx="8672225" cy="4586999"/>
          </a:xfrm>
          <a:prstGeom prst="rect">
            <a:avLst/>
          </a:prstGeom>
          <a:noFill/>
          <a:ln w="76200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20400000" lon="213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4D5FEE2-BC84-49B7-89D0-CE78865B6EA2}"/>
              </a:ext>
            </a:extLst>
          </p:cNvPr>
          <p:cNvSpPr txBox="1"/>
          <p:nvPr/>
        </p:nvSpPr>
        <p:spPr>
          <a:xfrm>
            <a:off x="10108223" y="2391449"/>
            <a:ext cx="4167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 MT" panose="020B0502020104020203" pitchFamily="34" charset="0"/>
                <a:sym typeface="Gill San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80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D1A5218-7EC8-46C0-9BEB-3D72EB078159}"/>
              </a:ext>
            </a:extLst>
          </p:cNvPr>
          <p:cNvSpPr txBox="1"/>
          <p:nvPr/>
        </p:nvSpPr>
        <p:spPr>
          <a:xfrm>
            <a:off x="6110653" y="5960318"/>
            <a:ext cx="12162693" cy="17953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0" b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 MT" panose="020B0502020104020203" pitchFamily="34" charset="0"/>
                <a:sym typeface="Gill Sans"/>
              </a:rPr>
              <a:t>Questions?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9C625D9-24FA-4C64-9AA2-D65D67418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9899" y="1963724"/>
            <a:ext cx="20904200" cy="1623646"/>
          </a:xfrm>
          <a:prstGeom prst="rect">
            <a:avLst/>
          </a:prstGeom>
        </p:spPr>
        <p:txBody>
          <a:bodyPr/>
          <a:lstStyle/>
          <a:p>
            <a:r>
              <a:rPr lang="en-GB" i="1" dirty="0">
                <a:latin typeface="Gill Sans MT" panose="020B0502020104020203" pitchFamily="34" charset="0"/>
              </a:rPr>
              <a:t>Thanks for your attention!</a:t>
            </a:r>
            <a:endParaRPr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90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he Crew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Gill Sans MT" panose="020B0502020104020203" pitchFamily="34" charset="0"/>
              </a:rPr>
              <a:t>The Crew</a:t>
            </a:r>
          </a:p>
        </p:txBody>
      </p:sp>
      <p:pic>
        <p:nvPicPr>
          <p:cNvPr id="141" name="v_chaban_1505479843958-jpg.jpg" descr="v_chaban_1505479843958-jp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0" y="4127500"/>
            <a:ext cx="1905000" cy="254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2" name="v_kauffmann_1505480409998-jpg.jpg" descr="v_kauffmann_1505480409998-jpg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8496300"/>
            <a:ext cx="1905000" cy="254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3" name="v_nowak_1505480861114-jpg.jpg" descr="v_nowak_1505480861114-jp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0" y="4127500"/>
            <a:ext cx="1905000" cy="254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4" name="v_pique_1505480946194-jpg.jpg" descr="v_pique_1505480946194-jpg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35000" y="8496300"/>
            <a:ext cx="1905000" cy="254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5" name="Antonin Nowak…"/>
          <p:cNvSpPr/>
          <p:nvPr/>
        </p:nvSpPr>
        <p:spPr>
          <a:xfrm>
            <a:off x="6731000" y="4053543"/>
            <a:ext cx="5118100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>
                <a:latin typeface="Gill Sans MT" panose="020B0502020104020203" pitchFamily="34" charset="0"/>
              </a:rPr>
              <a:t>Antonin Nowak</a:t>
            </a:r>
          </a:p>
          <a:p>
            <a:pPr algn="l">
              <a:buSzPct val="125000"/>
              <a:buChar char="•"/>
            </a:pPr>
            <a:r>
              <a:rPr dirty="0">
                <a:latin typeface="Gill Sans MT" panose="020B0502020104020203" pitchFamily="34" charset="0"/>
              </a:rPr>
              <a:t> Database</a:t>
            </a:r>
          </a:p>
          <a:p>
            <a:pPr algn="l">
              <a:buSzPct val="125000"/>
              <a:buChar char="•"/>
            </a:pPr>
            <a:r>
              <a:rPr dirty="0">
                <a:latin typeface="Gill Sans MT" panose="020B0502020104020203" pitchFamily="34" charset="0"/>
              </a:rPr>
              <a:t> </a:t>
            </a:r>
            <a:r>
              <a:rPr lang="fr-FR" dirty="0" err="1">
                <a:latin typeface="Gill Sans MT" panose="020B0502020104020203" pitchFamily="34" charset="0"/>
              </a:rPr>
              <a:t>Level</a:t>
            </a:r>
            <a:r>
              <a:rPr lang="fr-FR" dirty="0">
                <a:latin typeface="Gill Sans MT" panose="020B0502020104020203" pitchFamily="34" charset="0"/>
              </a:rPr>
              <a:t> Design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146" name="Romain Kauffmann…"/>
          <p:cNvSpPr/>
          <p:nvPr/>
        </p:nvSpPr>
        <p:spPr>
          <a:xfrm>
            <a:off x="6731000" y="8853230"/>
            <a:ext cx="6083300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>
                <a:latin typeface="Gill Sans MT" panose="020B0502020104020203" pitchFamily="34" charset="0"/>
              </a:rPr>
              <a:t>Romain Kauffmann</a:t>
            </a:r>
          </a:p>
          <a:p>
            <a:pPr algn="l">
              <a:buSzPct val="125000"/>
              <a:buChar char="•"/>
            </a:pPr>
            <a:r>
              <a:rPr dirty="0">
                <a:latin typeface="Gill Sans MT" panose="020B0502020104020203" pitchFamily="34" charset="0"/>
              </a:rPr>
              <a:t> Model</a:t>
            </a:r>
          </a:p>
        </p:txBody>
      </p:sp>
      <p:sp>
        <p:nvSpPr>
          <p:cNvPr id="147" name="Valentin Pique…"/>
          <p:cNvSpPr/>
          <p:nvPr/>
        </p:nvSpPr>
        <p:spPr>
          <a:xfrm>
            <a:off x="15621000" y="8422343"/>
            <a:ext cx="8496300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>
                <a:latin typeface="Gill Sans MT" panose="020B0502020104020203" pitchFamily="34" charset="0"/>
              </a:rPr>
              <a:t>Valentin Pique</a:t>
            </a:r>
          </a:p>
          <a:p>
            <a:pPr algn="l">
              <a:buSzPct val="125000"/>
              <a:buChar char="•"/>
            </a:pPr>
            <a:r>
              <a:rPr dirty="0">
                <a:latin typeface="Gill Sans MT" panose="020B0502020104020203" pitchFamily="34" charset="0"/>
              </a:rPr>
              <a:t> View</a:t>
            </a:r>
          </a:p>
          <a:p>
            <a:pPr algn="l">
              <a:buSzPct val="125000"/>
              <a:buChar char="•"/>
            </a:pPr>
            <a:r>
              <a:rPr lang="fr-FR" dirty="0">
                <a:latin typeface="Gill Sans MT" panose="020B0502020104020203" pitchFamily="34" charset="0"/>
              </a:rPr>
              <a:t> </a:t>
            </a:r>
            <a:r>
              <a:rPr dirty="0">
                <a:latin typeface="Gill Sans MT" panose="020B0502020104020203" pitchFamily="34" charset="0"/>
              </a:rPr>
              <a:t>Project Manager</a:t>
            </a:r>
          </a:p>
        </p:txBody>
      </p:sp>
      <p:sp>
        <p:nvSpPr>
          <p:cNvPr id="148" name="Ivan Chaban…"/>
          <p:cNvSpPr/>
          <p:nvPr/>
        </p:nvSpPr>
        <p:spPr>
          <a:xfrm>
            <a:off x="15621000" y="4053543"/>
            <a:ext cx="5118100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>
                <a:latin typeface="Gill Sans MT" panose="020B0502020104020203" pitchFamily="34" charset="0"/>
              </a:rPr>
              <a:t>Ivan </a:t>
            </a:r>
            <a:r>
              <a:rPr dirty="0" err="1">
                <a:latin typeface="Gill Sans MT" panose="020B0502020104020203" pitchFamily="34" charset="0"/>
              </a:rPr>
              <a:t>Chaban</a:t>
            </a:r>
            <a:endParaRPr dirty="0">
              <a:latin typeface="Gill Sans MT" panose="020B0502020104020203" pitchFamily="34" charset="0"/>
            </a:endParaRPr>
          </a:p>
          <a:p>
            <a:pPr algn="l">
              <a:buSzPct val="125000"/>
              <a:buChar char="•"/>
            </a:pPr>
            <a:r>
              <a:rPr lang="fr-FR" dirty="0">
                <a:latin typeface="Gill Sans MT" panose="020B0502020104020203" pitchFamily="34" charset="0"/>
              </a:rPr>
              <a:t> </a:t>
            </a:r>
            <a:r>
              <a:rPr dirty="0">
                <a:latin typeface="Gill Sans MT" panose="020B0502020104020203" pitchFamily="34" charset="0"/>
              </a:rPr>
              <a:t>Controller</a:t>
            </a:r>
            <a:endParaRPr lang="fr-FR" dirty="0">
              <a:latin typeface="Gill Sans MT" panose="020B0502020104020203" pitchFamily="34" charset="0"/>
            </a:endParaRPr>
          </a:p>
          <a:p>
            <a:pPr algn="l">
              <a:buSzPct val="125000"/>
              <a:buChar char="•"/>
            </a:pPr>
            <a:r>
              <a:rPr lang="fr-FR" dirty="0">
                <a:latin typeface="Gill Sans MT" panose="020B0502020104020203" pitchFamily="34" charset="0"/>
              </a:rPr>
              <a:t> Game Keynote</a:t>
            </a:r>
            <a:endParaRPr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FFD511BC-7740-489C-A1EC-2BFF186788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1" b="4221"/>
          <a:stretch>
            <a:fillRect/>
          </a:stretch>
        </p:blipFill>
        <p:spPr>
          <a:xfrm>
            <a:off x="15212646" y="2146300"/>
            <a:ext cx="7023100" cy="9364134"/>
          </a:xfrm>
          <a:ln w="76200"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21300000" lon="20400000" rev="0"/>
            </a:camera>
            <a:lightRig rig="threePt" dir="t"/>
          </a:scene3d>
        </p:spPr>
      </p:pic>
      <p:sp>
        <p:nvSpPr>
          <p:cNvPr id="150" name="Title"/>
          <p:cNvSpPr txBox="1">
            <a:spLocks noGrp="1"/>
          </p:cNvSpPr>
          <p:nvPr>
            <p:ph type="title"/>
          </p:nvPr>
        </p:nvSpPr>
        <p:spPr>
          <a:xfrm>
            <a:off x="1739900" y="2146300"/>
            <a:ext cx="12547600" cy="1687146"/>
          </a:xfrm>
          <a:prstGeom prst="rect">
            <a:avLst/>
          </a:prstGeom>
        </p:spPr>
        <p:txBody>
          <a:bodyPr/>
          <a:lstStyle/>
          <a:p>
            <a:r>
              <a:rPr lang="fr-FR" dirty="0" err="1">
                <a:latin typeface="Gill Sans MT" panose="020B0502020104020203" pitchFamily="34" charset="0"/>
              </a:rPr>
              <a:t>Lorann</a:t>
            </a:r>
            <a:r>
              <a:rPr lang="fr-FR" dirty="0">
                <a:latin typeface="Gill Sans MT" panose="020B0502020104020203" pitchFamily="34" charset="0"/>
              </a:rPr>
              <a:t>, the </a:t>
            </a:r>
            <a:r>
              <a:rPr lang="fr-FR" dirty="0" err="1">
                <a:latin typeface="Gill Sans MT" panose="020B0502020104020203" pitchFamily="34" charset="0"/>
              </a:rPr>
              <a:t>origins</a:t>
            </a:r>
            <a:r>
              <a:rPr lang="fr-FR" dirty="0">
                <a:latin typeface="Gill Sans MT" panose="020B0502020104020203" pitchFamily="34" charset="0"/>
              </a:rPr>
              <a:t>…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522580C-E673-44AD-8C89-68958EF1160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739900" y="5187461"/>
            <a:ext cx="12547600" cy="6962531"/>
          </a:xfrm>
        </p:spPr>
        <p:txBody>
          <a:bodyPr/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/>
              <a:t>First </a:t>
            </a:r>
            <a:r>
              <a:rPr lang="en-GB" dirty="0"/>
              <a:t>released</a:t>
            </a:r>
            <a:r>
              <a:rPr lang="fr-FR" dirty="0"/>
              <a:t> in 1985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dirty="0"/>
              <a:t>Created by </a:t>
            </a:r>
            <a:r>
              <a:rPr lang="en-GB" dirty="0" err="1"/>
              <a:t>Novasoft</a:t>
            </a:r>
            <a:r>
              <a:rPr lang="en-GB" dirty="0"/>
              <a:t> and edited by </a:t>
            </a:r>
            <a:r>
              <a:rPr lang="en-GB" dirty="0" err="1"/>
              <a:t>Loriciels</a:t>
            </a:r>
            <a:endParaRPr lang="en-GB" dirty="0"/>
          </a:p>
          <a:p>
            <a:pPr algn="l"/>
            <a:endParaRPr lang="en-GB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dirty="0"/>
              <a:t>For both </a:t>
            </a:r>
            <a:r>
              <a:rPr lang="fr-FR" dirty="0"/>
              <a:t>Thomson </a:t>
            </a:r>
            <a:r>
              <a:rPr lang="en-GB" dirty="0"/>
              <a:t>MO5 and TO7/70 computers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dirty="0"/>
              <a:t>Shipped as a tape recording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dirty="0"/>
              <a:t>Only sold in France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"/>
          <p:cNvSpPr txBox="1">
            <a:spLocks noGrp="1"/>
          </p:cNvSpPr>
          <p:nvPr>
            <p:ph type="title"/>
          </p:nvPr>
        </p:nvSpPr>
        <p:spPr>
          <a:xfrm>
            <a:off x="1739900" y="2146300"/>
            <a:ext cx="12547600" cy="168714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latin typeface="Gill Sans MT" panose="020B0502020104020203" pitchFamily="34" charset="0"/>
              </a:rPr>
              <a:t>Game design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522580C-E673-44AD-8C89-68958EF1160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739900" y="5909564"/>
            <a:ext cx="12547600" cy="6962531"/>
          </a:xfrm>
        </p:spPr>
        <p:txBody>
          <a:bodyPr/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 err="1"/>
              <a:t>Tile-based</a:t>
            </a:r>
            <a:r>
              <a:rPr lang="fr-FR" dirty="0"/>
              <a:t> </a:t>
            </a:r>
            <a:r>
              <a:rPr lang="fr-FR" dirty="0" err="1"/>
              <a:t>levels</a:t>
            </a:r>
            <a:endParaRPr lang="fr-FR" dirty="0"/>
          </a:p>
          <a:p>
            <a:pPr algn="l"/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/>
              <a:t>101 </a:t>
            </a:r>
            <a:r>
              <a:rPr lang="fr-FR" dirty="0" err="1"/>
              <a:t>levels</a:t>
            </a:r>
            <a:r>
              <a:rPr lang="fr-FR" dirty="0"/>
              <a:t>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/>
              <a:t>30 slots for custom </a:t>
            </a:r>
            <a:r>
              <a:rPr lang="fr-FR" dirty="0" err="1"/>
              <a:t>maps</a:t>
            </a: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Picture 2" descr="Résultat de recherche d'images pour &quot;Lorann loriciels prix original&quot;">
            <a:extLst>
              <a:ext uri="{FF2B5EF4-FFF2-40B4-BE49-F238E27FC236}">
                <a16:creationId xmlns:a16="http://schemas.microsoft.com/office/drawing/2014/main" id="{CA93096F-60CC-4E36-9ADB-DD26CB88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939" y="4429856"/>
            <a:ext cx="8161215" cy="612091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20400000" lon="213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7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"/>
          <p:cNvSpPr txBox="1">
            <a:spLocks noGrp="1"/>
          </p:cNvSpPr>
          <p:nvPr>
            <p:ph type="title"/>
          </p:nvPr>
        </p:nvSpPr>
        <p:spPr>
          <a:xfrm>
            <a:off x="1739900" y="2146300"/>
            <a:ext cx="12547600" cy="168714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latin typeface="Gill Sans MT" panose="020B0502020104020203" pitchFamily="34" charset="0"/>
              </a:rPr>
              <a:t>Game design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522580C-E673-44AD-8C89-68958EF1160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739900" y="4872072"/>
            <a:ext cx="15211670" cy="6962531"/>
          </a:xfrm>
        </p:spPr>
        <p:txBody>
          <a:bodyPr/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/>
              <a:t>Four collectable items to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score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 err="1"/>
              <a:t>Purses</a:t>
            </a: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/>
              <a:t>Chandeliers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lamps</a:t>
            </a: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/>
              <a:t>Cups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 err="1"/>
              <a:t>Collecting</a:t>
            </a:r>
            <a:r>
              <a:rPr lang="fr-FR" dirty="0"/>
              <a:t> the </a:t>
            </a:r>
            <a:r>
              <a:rPr lang="fr-FR" dirty="0" err="1"/>
              <a:t>crystal</a:t>
            </a:r>
            <a:r>
              <a:rPr lang="fr-FR" dirty="0"/>
              <a:t> </a:t>
            </a:r>
            <a:r>
              <a:rPr lang="fr-FR" dirty="0" err="1"/>
              <a:t>ball</a:t>
            </a:r>
            <a:r>
              <a:rPr lang="fr-FR" dirty="0"/>
              <a:t> opens the </a:t>
            </a:r>
            <a:r>
              <a:rPr lang="fr-FR" dirty="0" err="1"/>
              <a:t>door</a:t>
            </a: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algn="l"/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93096F-60CC-4E36-9ADB-DD26CB88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1293" y="5909564"/>
            <a:ext cx="4403520" cy="2013041"/>
          </a:xfrm>
          <a:prstGeom prst="rect">
            <a:avLst/>
          </a:prstGeom>
          <a:noFill/>
          <a:ln w="76200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20400000" lon="213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4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"/>
          <p:cNvSpPr txBox="1">
            <a:spLocks noGrp="1"/>
          </p:cNvSpPr>
          <p:nvPr>
            <p:ph type="title"/>
          </p:nvPr>
        </p:nvSpPr>
        <p:spPr>
          <a:xfrm>
            <a:off x="1739900" y="2146300"/>
            <a:ext cx="12547600" cy="168714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latin typeface="Gill Sans MT" panose="020B0502020104020203" pitchFamily="34" charset="0"/>
              </a:rPr>
              <a:t>Game design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522580C-E673-44AD-8C89-68958EF1160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739899" y="5909564"/>
            <a:ext cx="15211670" cy="6962531"/>
          </a:xfrm>
        </p:spPr>
        <p:txBody>
          <a:bodyPr/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/>
              <a:t>Four </a:t>
            </a:r>
            <a:r>
              <a:rPr lang="fr-FR" dirty="0" err="1"/>
              <a:t>dangerous</a:t>
            </a:r>
            <a:r>
              <a:rPr lang="fr-FR" dirty="0"/>
              <a:t> </a:t>
            </a:r>
            <a:r>
              <a:rPr lang="fr-FR" dirty="0" err="1"/>
              <a:t>monsters</a:t>
            </a:r>
            <a:r>
              <a:rPr lang="fr-FR" dirty="0"/>
              <a:t> </a:t>
            </a:r>
            <a:r>
              <a:rPr lang="fr-FR" dirty="0" err="1"/>
              <a:t>protecting</a:t>
            </a:r>
            <a:r>
              <a:rPr lang="fr-FR" dirty="0"/>
              <a:t> the caves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chase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die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dirty="0"/>
              <a:t>You can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or shot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magic</a:t>
            </a:r>
            <a:r>
              <a:rPr lang="fr-FR" dirty="0"/>
              <a:t> </a:t>
            </a:r>
            <a:r>
              <a:rPr lang="fr-FR" dirty="0" err="1"/>
              <a:t>spell</a:t>
            </a: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  <a:p>
            <a:pPr algn="l"/>
            <a:endParaRPr lang="fr-FR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93096F-60CC-4E36-9ADB-DD26CB88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837" y="6443223"/>
            <a:ext cx="7171515" cy="1540192"/>
          </a:xfrm>
          <a:prstGeom prst="rect">
            <a:avLst/>
          </a:prstGeom>
          <a:noFill/>
          <a:ln w="76200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20400000" lon="213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"/>
          <p:cNvSpPr txBox="1">
            <a:spLocks noGrp="1"/>
          </p:cNvSpPr>
          <p:nvPr>
            <p:ph type="title"/>
          </p:nvPr>
        </p:nvSpPr>
        <p:spPr>
          <a:xfrm>
            <a:off x="2279285" y="630612"/>
            <a:ext cx="20904200" cy="162364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latin typeface="Gill Sans MT" panose="020B0502020104020203" pitchFamily="34" charset="0"/>
              </a:rPr>
              <a:t>Used tools and software</a:t>
            </a:r>
            <a:endParaRPr dirty="0">
              <a:latin typeface="Gill Sans MT" panose="020B05020201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42AB94-8825-41F1-B66E-70B35BCD6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385" y="10480677"/>
            <a:ext cx="7620000" cy="17907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32C2FE-D28D-4471-935E-4CE85031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2977662"/>
            <a:ext cx="7620000" cy="25908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D1AC8BC-68E0-4C4B-A1B3-29B458253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399" y="1976382"/>
            <a:ext cx="8165974" cy="459336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3B2E628-C648-46CE-98A9-33A4E2634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55" y="10480430"/>
            <a:ext cx="7080487" cy="179094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4A2363F-4BF1-4A33-95F0-DDBA33E657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7" y="8414769"/>
            <a:ext cx="6032501" cy="147640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E697BCD-F480-47E9-A8B3-A000B6F67A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536" y="6607346"/>
            <a:ext cx="2918837" cy="291883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416CC28-F77C-4B6C-960B-6675F93CA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385" y="6605367"/>
            <a:ext cx="2918836" cy="291883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990135B3-191B-4020-9A84-8628E3CF3FE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8916" y="5385221"/>
            <a:ext cx="4378569" cy="244029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0799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"/>
          <p:cNvSpPr txBox="1">
            <a:spLocks noGrp="1"/>
          </p:cNvSpPr>
          <p:nvPr>
            <p:ph type="title"/>
          </p:nvPr>
        </p:nvSpPr>
        <p:spPr>
          <a:xfrm>
            <a:off x="1739900" y="662463"/>
            <a:ext cx="20904200" cy="162364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latin typeface="Gill Sans MT" panose="020B0502020104020203" pitchFamily="34" charset="0"/>
              </a:rPr>
              <a:t>Schedule</a:t>
            </a:r>
            <a:endParaRPr dirty="0">
              <a:latin typeface="Gill Sans MT" panose="020B0502020104020203" pitchFamily="34" charset="0"/>
            </a:endParaRPr>
          </a:p>
        </p:txBody>
      </p:sp>
      <p:pic>
        <p:nvPicPr>
          <p:cNvPr id="1032" name="Picture 8" descr="https://media.discordapp.net/attachments/373444816379314186/453538366919540737/legende_gantt_java.PNG">
            <a:extLst>
              <a:ext uri="{FF2B5EF4-FFF2-40B4-BE49-F238E27FC236}">
                <a16:creationId xmlns:a16="http://schemas.microsoft.com/office/drawing/2014/main" id="{D0BAC9A6-4E6A-47D5-8A49-4E26D5A3C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73" y="10498437"/>
            <a:ext cx="3287939" cy="135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3616783-4594-443F-B90F-BF5D5745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076" y="3192594"/>
            <a:ext cx="11982492" cy="366540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63513E-D4F3-4694-A64B-2431A556D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075" y="6858000"/>
            <a:ext cx="11982491" cy="36404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48C1C1-CF1F-4607-AADF-E72E4A122284}"/>
              </a:ext>
            </a:extLst>
          </p:cNvPr>
          <p:cNvSpPr txBox="1"/>
          <p:nvPr/>
        </p:nvSpPr>
        <p:spPr>
          <a:xfrm>
            <a:off x="16635046" y="4758888"/>
            <a:ext cx="705143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5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 MT" panose="020B0502020104020203" pitchFamily="34" charset="0"/>
                <a:sym typeface="Gill Sans"/>
              </a:rPr>
              <a:t>Expected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D8E3931-1BC6-4C20-B754-C61BE7B730F2}"/>
              </a:ext>
            </a:extLst>
          </p:cNvPr>
          <p:cNvSpPr txBox="1"/>
          <p:nvPr/>
        </p:nvSpPr>
        <p:spPr>
          <a:xfrm>
            <a:off x="16635046" y="8196034"/>
            <a:ext cx="705143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Gill Sans MT" panose="020B0502020104020203" pitchFamily="34" charset="0"/>
              </a:rPr>
              <a:t>Real</a:t>
            </a:r>
            <a:endParaRPr kumimoji="0" lang="en-GB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ill Sans MT" panose="020B0502020104020203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49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"/>
          <p:cNvSpPr txBox="1">
            <a:spLocks noGrp="1"/>
          </p:cNvSpPr>
          <p:nvPr>
            <p:ph type="title"/>
          </p:nvPr>
        </p:nvSpPr>
        <p:spPr>
          <a:xfrm>
            <a:off x="1739900" y="873478"/>
            <a:ext cx="20904200" cy="162364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latin typeface="Gill Sans MT" panose="020B0502020104020203" pitchFamily="34" charset="0"/>
              </a:rPr>
              <a:t>Our own version of the game…</a:t>
            </a:r>
            <a:endParaRPr dirty="0">
              <a:latin typeface="Gill Sans MT" panose="020B0502020104020203" pitchFamily="34" charset="0"/>
            </a:endParaRPr>
          </a:p>
        </p:txBody>
      </p:sp>
      <p:pic>
        <p:nvPicPr>
          <p:cNvPr id="3076" name="Picture 4" descr="https://media.discordapp.net/attachments/449588691057508377/450634400988659724/controler.jpg?width=872&amp;height=486">
            <a:extLst>
              <a:ext uri="{FF2B5EF4-FFF2-40B4-BE49-F238E27FC236}">
                <a16:creationId xmlns:a16="http://schemas.microsoft.com/office/drawing/2014/main" id="{6860AFE9-09AD-4ECC-B227-34F90C565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90" y="3266344"/>
            <a:ext cx="7327715" cy="408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associée">
            <a:extLst>
              <a:ext uri="{FF2B5EF4-FFF2-40B4-BE49-F238E27FC236}">
                <a16:creationId xmlns:a16="http://schemas.microsoft.com/office/drawing/2014/main" id="{FF5B4E2F-F96F-4713-914F-9D08DD6D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38102">
            <a:off x="8774664" y="6074949"/>
            <a:ext cx="6374424" cy="255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ésultat de recherche d'images pour &quot;code on black background&quot;">
            <a:extLst>
              <a:ext uri="{FF2B5EF4-FFF2-40B4-BE49-F238E27FC236}">
                <a16:creationId xmlns:a16="http://schemas.microsoft.com/office/drawing/2014/main" id="{0C53C6D3-FD6D-42C8-B6A5-2D63397A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97" y="7350369"/>
            <a:ext cx="6860991" cy="41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164</Words>
  <Application>Microsoft Office PowerPoint</Application>
  <PresentationFormat>Personnalisé</PresentationFormat>
  <Paragraphs>67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Gill Sans</vt:lpstr>
      <vt:lpstr>Gill Sans MT</vt:lpstr>
      <vt:lpstr>Lucida Grande</vt:lpstr>
      <vt:lpstr>Gradient</vt:lpstr>
      <vt:lpstr>Java Project</vt:lpstr>
      <vt:lpstr>The Crew</vt:lpstr>
      <vt:lpstr>Lorann, the origins…</vt:lpstr>
      <vt:lpstr>Game design</vt:lpstr>
      <vt:lpstr>Game design</vt:lpstr>
      <vt:lpstr>Game design</vt:lpstr>
      <vt:lpstr>Used tools and software</vt:lpstr>
      <vt:lpstr>Schedule</vt:lpstr>
      <vt:lpstr>Our own version of the game…</vt:lpstr>
      <vt:lpstr>Présentation PowerPoint</vt:lpstr>
      <vt:lpstr>Our own version of the game…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cp:lastModifiedBy>CHABAN IVAN</cp:lastModifiedBy>
  <cp:revision>32</cp:revision>
  <dcterms:modified xsi:type="dcterms:W3CDTF">2018-06-05T14:39:14Z</dcterms:modified>
</cp:coreProperties>
</file>