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8"/>
    <p:restoredTop sz="96327"/>
  </p:normalViewPr>
  <p:slideViewPr>
    <p:cSldViewPr snapToGrid="0">
      <p:cViewPr varScale="1">
        <p:scale>
          <a:sx n="151" d="100"/>
          <a:sy n="151" d="100"/>
        </p:scale>
        <p:origin x="2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A2AAE-5C0A-336D-3CB0-F0FCF3DEEF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24B4F-FD5D-C5F5-6EC0-A7FD95721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27D72-B83A-068F-C07F-F03D60602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F7B39-91D9-AFD8-45AB-CDD5207C3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D8780-6956-EC81-1317-DAC44552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30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6E3E-611D-D751-E848-3F0961CD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9682A-34BD-7462-09F8-C05B936E1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1CB2C-2521-7D1F-0F12-70A34876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DAF30-0FF4-C610-396D-478CB203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28771-207E-9F27-CBC6-BBEDC7FCA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30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CD5839-FCE4-1B99-7862-09A0658EF7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CC096-94DB-4F40-F4EF-85158B773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ABB0-3356-E4FD-70EE-0A9623DB4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854D1-9BFC-1DFD-048A-74152B25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E2CA9-380E-C708-57B1-377F6A3B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384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1D39-CAC6-AC2E-7CEB-BE1947D3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CBB34-56D5-3C50-CDCA-C4085AB46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DA1D9-ED16-12ED-C865-D4FEC7B54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4DBF-3FD5-C3DB-85F1-7CE916A9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D4A03-06CD-16FF-877C-A2064BA3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18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5C572-BE4B-31D4-18AD-9C18E796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C429F-EDCA-29C2-F0AB-5D493FD90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659FA-F572-F3F9-38E3-A057966A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1D061-3D66-3132-7109-5372F7EB6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5972-D76C-E499-A8B8-45DFE7A7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52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614C-3011-4CF5-EA61-ABD8F803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344F0-35FD-E580-C1E7-9226B2142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23ABA-83BC-B0AC-3598-362425CB3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3B5EE-B1C3-78C1-7DB7-DC9FF6C0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D8AA1-9B0C-A408-8BC8-7052FA4E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DF7DD-1D37-3FEE-B766-8416AAB2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252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952C-6048-0E70-6A78-C1BD7ECAC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3A9F8-6F13-1FC8-1B52-8A84576E5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4AEFD-9379-CE23-CC62-7A61222E8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C351C-837C-680A-8F05-09EB07A4D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38D03-7A65-6163-726A-09DEC7944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26E74D-5CF3-C27B-B929-BCFDB9ED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2BA2C9-ECA8-2145-983F-6DC296CDA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99B96B-21D0-457F-9CF5-F3D1DC1D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354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0F1E-59AD-B43F-31EA-641DE115B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51C650-8057-F39A-D602-FECA43299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A2B28-7E9E-CF1C-1272-3C0DCCCE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482B2-DF42-2192-B0ED-FDE593B2E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7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B24CEE-2C8E-0B53-2BD4-D84A2B070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D77CEA-F276-43B2-978E-603EFD78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D248B-68C0-BFE3-36ED-CD150591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1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330F3-EB18-B2A5-BB8F-0C133D5D0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0128-DD01-B47D-E801-315DAE6E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5A78A5-9122-34E8-7F72-31A0E2631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1C22A-D889-A162-3259-AF2D43389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A4E8A-D45B-C70E-D93D-F7DEE395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D6DF3-FB29-ACCF-AF8B-326C30A00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33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98C21-F4BD-613F-AF35-2510FAD23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55AF1-4AFC-ADCA-B0DC-E26032C22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0D404-BAB6-EA08-5651-BD3050FB2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5BA1B2-17D8-6063-EE95-4B4E5F747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24869-A02C-531A-CA18-D624CECED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12244-4CEA-21F9-FD87-E1CA9330C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716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FADAD0-975A-7040-E288-C13687B2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BBB377-E614-3690-C15C-8711753AF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7660E-567D-ED53-BA52-19AD2CEC4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0B55C-1F1D-F840-A283-A7AB6CC5F504}" type="datetimeFigureOut">
              <a:rPr lang="en-US" smtClean="0"/>
              <a:t>2/13/24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2B73F-2BD9-3123-A037-DDC8818674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4938-F7C0-2A07-B555-6FEDCD2AF6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11B38-983E-014A-913B-F4744351F87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9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279D16D2-4094-0AA3-3EDD-1A7BDB030F54}"/>
              </a:ext>
            </a:extLst>
          </p:cNvPr>
          <p:cNvSpPr/>
          <p:nvPr/>
        </p:nvSpPr>
        <p:spPr>
          <a:xfrm>
            <a:off x="2073349" y="2254103"/>
            <a:ext cx="7644810" cy="360443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8DF12-1115-4A63-CB50-FB98DDA1C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SmallWorld Workflow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25A82-44EF-C3D9-E29C-3605EC64EDAF}"/>
              </a:ext>
            </a:extLst>
          </p:cNvPr>
          <p:cNvSpPr/>
          <p:nvPr/>
        </p:nvSpPr>
        <p:spPr>
          <a:xfrm>
            <a:off x="2327744" y="2529856"/>
            <a:ext cx="1982912" cy="128427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SmallWorld stock analyses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ED77E5-F069-B5EE-F3C4-18A5B1CA20A7}"/>
              </a:ext>
            </a:extLst>
          </p:cNvPr>
          <p:cNvSpPr/>
          <p:nvPr/>
        </p:nvSpPr>
        <p:spPr>
          <a:xfrm>
            <a:off x="7194973" y="2590858"/>
            <a:ext cx="1687238" cy="116226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Evaluation of fitness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6BC52-A023-5426-694D-82FB390771E3}"/>
              </a:ext>
            </a:extLst>
          </p:cNvPr>
          <p:cNvSpPr txBox="1"/>
          <p:nvPr/>
        </p:nvSpPr>
        <p:spPr>
          <a:xfrm>
            <a:off x="571828" y="1846135"/>
            <a:ext cx="1784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basic_harness.py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9128B-A3C2-8BCE-9965-A752BF289F98}"/>
              </a:ext>
            </a:extLst>
          </p:cNvPr>
          <p:cNvSpPr txBox="1"/>
          <p:nvPr/>
        </p:nvSpPr>
        <p:spPr>
          <a:xfrm>
            <a:off x="674706" y="2591045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53002-623C-3121-18F7-E50A780A7D62}"/>
              </a:ext>
            </a:extLst>
          </p:cNvPr>
          <p:cNvSpPr txBox="1"/>
          <p:nvPr/>
        </p:nvSpPr>
        <p:spPr>
          <a:xfrm>
            <a:off x="5247969" y="34257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Folded Corner 10">
            <a:extLst>
              <a:ext uri="{FF2B5EF4-FFF2-40B4-BE49-F238E27FC236}">
                <a16:creationId xmlns:a16="http://schemas.microsoft.com/office/drawing/2014/main" id="{89BD1D91-4B6D-298C-80C5-CC81681E52E5}"/>
              </a:ext>
            </a:extLst>
          </p:cNvPr>
          <p:cNvSpPr/>
          <p:nvPr/>
        </p:nvSpPr>
        <p:spPr>
          <a:xfrm>
            <a:off x="5113987" y="2733580"/>
            <a:ext cx="1277655" cy="87682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Harnessing Hints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9F0F1CC-F1CE-6FE7-0396-58EF1E4E33A4}"/>
              </a:ext>
            </a:extLst>
          </p:cNvPr>
          <p:cNvCxnSpPr>
            <a:cxnSpLocks/>
            <a:stCxn id="6" idx="3"/>
            <a:endCxn id="4" idx="0"/>
          </p:cNvCxnSpPr>
          <p:nvPr/>
        </p:nvCxnSpPr>
        <p:spPr>
          <a:xfrm>
            <a:off x="2356740" y="2030801"/>
            <a:ext cx="962460" cy="499055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CF77E0B-9B54-B3DB-4F38-ADDBCB1A0101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>
            <a:off x="1452035" y="2775711"/>
            <a:ext cx="875709" cy="39628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CECC21F-7E0C-0DB4-B31B-1E2CB8FCD4D9}"/>
              </a:ext>
            </a:extLst>
          </p:cNvPr>
          <p:cNvCxnSpPr>
            <a:stCxn id="4" idx="3"/>
            <a:endCxn id="11" idx="1"/>
          </p:cNvCxnSpPr>
          <p:nvPr/>
        </p:nvCxnSpPr>
        <p:spPr>
          <a:xfrm>
            <a:off x="4310656" y="3171991"/>
            <a:ext cx="8033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6E539E1-EE5A-8BE4-2128-1A9670E6B51B}"/>
              </a:ext>
            </a:extLst>
          </p:cNvPr>
          <p:cNvCxnSpPr>
            <a:cxnSpLocks/>
            <a:stCxn id="45" idx="1"/>
            <a:endCxn id="4" idx="2"/>
          </p:cNvCxnSpPr>
          <p:nvPr/>
        </p:nvCxnSpPr>
        <p:spPr>
          <a:xfrm rot="10800000">
            <a:off x="3319201" y="3814127"/>
            <a:ext cx="3868127" cy="1195091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60051C5-2023-51CF-3B7F-E75D97FE84C8}"/>
              </a:ext>
            </a:extLst>
          </p:cNvPr>
          <p:cNvSpPr txBox="1"/>
          <p:nvPr/>
        </p:nvSpPr>
        <p:spPr>
          <a:xfrm>
            <a:off x="4641291" y="4995683"/>
            <a:ext cx="2207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improved_harness.py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1D7734-C6C6-0820-8A93-FBB093CA4FAE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>
            <a:off x="6391642" y="3171991"/>
            <a:ext cx="803331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D0C03C7-E329-A7C6-BDF8-9F3CAF03D5D3}"/>
              </a:ext>
            </a:extLst>
          </p:cNvPr>
          <p:cNvSpPr txBox="1"/>
          <p:nvPr/>
        </p:nvSpPr>
        <p:spPr>
          <a:xfrm>
            <a:off x="10068317" y="2987325"/>
            <a:ext cx="1720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final_harness.py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7F9B8B2-72F6-02B4-3A66-C8F0E923BD38}"/>
              </a:ext>
            </a:extLst>
          </p:cNvPr>
          <p:cNvCxnSpPr>
            <a:cxnSpLocks/>
            <a:stCxn id="5" idx="3"/>
            <a:endCxn id="40" idx="1"/>
          </p:cNvCxnSpPr>
          <p:nvPr/>
        </p:nvCxnSpPr>
        <p:spPr>
          <a:xfrm flipV="1">
            <a:off x="8882211" y="3171991"/>
            <a:ext cx="118610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ED0A1B2B-7788-4F9C-5B9D-29120D97AFCA}"/>
              </a:ext>
            </a:extLst>
          </p:cNvPr>
          <p:cNvSpPr/>
          <p:nvPr/>
        </p:nvSpPr>
        <p:spPr>
          <a:xfrm>
            <a:off x="7187327" y="4416079"/>
            <a:ext cx="1685149" cy="118627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Harness Improvement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42B6BDA-6BFD-3D46-FC2A-A3137415884A}"/>
              </a:ext>
            </a:extLst>
          </p:cNvPr>
          <p:cNvCxnSpPr>
            <a:cxnSpLocks/>
            <a:stCxn id="5" idx="2"/>
            <a:endCxn id="45" idx="0"/>
          </p:cNvCxnSpPr>
          <p:nvPr/>
        </p:nvCxnSpPr>
        <p:spPr>
          <a:xfrm flipH="1">
            <a:off x="8029902" y="3753125"/>
            <a:ext cx="8690" cy="66295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EDEBBDE-BFC5-9BD7-4967-9EDA3E6C7784}"/>
              </a:ext>
            </a:extLst>
          </p:cNvPr>
          <p:cNvSpPr txBox="1"/>
          <p:nvPr/>
        </p:nvSpPr>
        <p:spPr>
          <a:xfrm>
            <a:off x="8856921" y="2647507"/>
            <a:ext cx="7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</a:t>
            </a:r>
          </a:p>
          <a:p>
            <a:r>
              <a:rPr lang="en-US" sz="1400" dirty="0"/>
              <a:t>Enough!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ADB633-BABE-0457-33ED-51D7459635B8}"/>
              </a:ext>
            </a:extLst>
          </p:cNvPr>
          <p:cNvSpPr txBox="1"/>
          <p:nvPr/>
        </p:nvSpPr>
        <p:spPr>
          <a:xfrm>
            <a:off x="6893443" y="3810002"/>
            <a:ext cx="1176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Needs </a:t>
            </a:r>
          </a:p>
          <a:p>
            <a:pPr algn="r"/>
            <a:r>
              <a:rPr lang="en-US" sz="1400" dirty="0"/>
              <a:t>Improvement</a:t>
            </a:r>
          </a:p>
        </p:txBody>
      </p:sp>
    </p:spTree>
    <p:extLst>
      <p:ext uri="{BB962C8B-B14F-4D97-AF65-F5344CB8AC3E}">
        <p14:creationId xmlns:p14="http://schemas.microsoft.com/office/powerpoint/2010/main" val="321032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SmallWorld 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SmallWorld Workflow</dc:title>
  <dc:creator>Leek, Timothy - 0559 - MITLL</dc:creator>
  <cp:lastModifiedBy>Leek, Timothy - 0559 - MITLL</cp:lastModifiedBy>
  <cp:revision>1</cp:revision>
  <dcterms:created xsi:type="dcterms:W3CDTF">2024-02-13T19:18:27Z</dcterms:created>
  <dcterms:modified xsi:type="dcterms:W3CDTF">2024-02-13T19:38:44Z</dcterms:modified>
</cp:coreProperties>
</file>