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64" r:id="rId2"/>
  </p:sldIdLst>
  <p:sldSz cx="10696575" cy="7562850"/>
  <p:notesSz cx="7562850" cy="10696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C6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08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1A0F1-1D58-4E4F-BE39-3B0311FAB48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18A1B-CEF6-42BA-BA29-31B707AB7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6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072" y="1237717"/>
            <a:ext cx="8022431" cy="2632992"/>
          </a:xfrm>
        </p:spPr>
        <p:txBody>
          <a:bodyPr anchor="b"/>
          <a:lstStyle>
            <a:lvl1pPr algn="ctr">
              <a:defRPr sz="5264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072" y="3972247"/>
            <a:ext cx="8022431" cy="1825938"/>
          </a:xfrm>
        </p:spPr>
        <p:txBody>
          <a:bodyPr/>
          <a:lstStyle>
            <a:lvl1pPr marL="0" indent="0" algn="ctr">
              <a:buNone/>
              <a:defRPr sz="2106"/>
            </a:lvl1pPr>
            <a:lvl2pPr marL="401102" indent="0" algn="ctr">
              <a:buNone/>
              <a:defRPr sz="1755"/>
            </a:lvl2pPr>
            <a:lvl3pPr marL="802203" indent="0" algn="ctr">
              <a:buNone/>
              <a:defRPr sz="1579"/>
            </a:lvl3pPr>
            <a:lvl4pPr marL="1203305" indent="0" algn="ctr">
              <a:buNone/>
              <a:defRPr sz="1404"/>
            </a:lvl4pPr>
            <a:lvl5pPr marL="1604406" indent="0" algn="ctr">
              <a:buNone/>
              <a:defRPr sz="1404"/>
            </a:lvl5pPr>
            <a:lvl6pPr marL="2005508" indent="0" algn="ctr">
              <a:buNone/>
              <a:defRPr sz="1404"/>
            </a:lvl6pPr>
            <a:lvl7pPr marL="2406609" indent="0" algn="ctr">
              <a:buNone/>
              <a:defRPr sz="1404"/>
            </a:lvl7pPr>
            <a:lvl8pPr marL="2807711" indent="0" algn="ctr">
              <a:buNone/>
              <a:defRPr sz="1404"/>
            </a:lvl8pPr>
            <a:lvl9pPr marL="3208812" indent="0" algn="ctr">
              <a:buNone/>
              <a:defRPr sz="1404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4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8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4736" y="402652"/>
            <a:ext cx="2306449" cy="640916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389" y="402652"/>
            <a:ext cx="6785640" cy="640916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6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18" y="1885462"/>
            <a:ext cx="9225796" cy="3145935"/>
          </a:xfrm>
        </p:spPr>
        <p:txBody>
          <a:bodyPr anchor="b"/>
          <a:lstStyle>
            <a:lvl1pPr>
              <a:defRPr sz="5264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818" y="5061158"/>
            <a:ext cx="9225796" cy="1654373"/>
          </a:xfrm>
        </p:spPr>
        <p:txBody>
          <a:bodyPr/>
          <a:lstStyle>
            <a:lvl1pPr marL="0" indent="0">
              <a:buNone/>
              <a:defRPr sz="2106">
                <a:solidFill>
                  <a:schemeClr val="tx1">
                    <a:tint val="75000"/>
                  </a:schemeClr>
                </a:solidFill>
              </a:defRPr>
            </a:lvl1pPr>
            <a:lvl2pPr marL="401102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02203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305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4pPr>
            <a:lvl5pPr marL="1604406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5pPr>
            <a:lvl6pPr marL="2005508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6pPr>
            <a:lvl7pPr marL="2406609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7pPr>
            <a:lvl8pPr marL="2807711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8pPr>
            <a:lvl9pPr marL="3208812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390" y="2013259"/>
            <a:ext cx="4546044" cy="4798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5141" y="2013259"/>
            <a:ext cx="4546044" cy="47985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3" y="402652"/>
            <a:ext cx="9225796" cy="146180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783" y="1853949"/>
            <a:ext cx="4525152" cy="908592"/>
          </a:xfrm>
        </p:spPr>
        <p:txBody>
          <a:bodyPr anchor="b"/>
          <a:lstStyle>
            <a:lvl1pPr marL="0" indent="0">
              <a:buNone/>
              <a:defRPr sz="2106" b="1"/>
            </a:lvl1pPr>
            <a:lvl2pPr marL="401102" indent="0">
              <a:buNone/>
              <a:defRPr sz="1755" b="1"/>
            </a:lvl2pPr>
            <a:lvl3pPr marL="802203" indent="0">
              <a:buNone/>
              <a:defRPr sz="1579" b="1"/>
            </a:lvl3pPr>
            <a:lvl4pPr marL="1203305" indent="0">
              <a:buNone/>
              <a:defRPr sz="1404" b="1"/>
            </a:lvl4pPr>
            <a:lvl5pPr marL="1604406" indent="0">
              <a:buNone/>
              <a:defRPr sz="1404" b="1"/>
            </a:lvl5pPr>
            <a:lvl6pPr marL="2005508" indent="0">
              <a:buNone/>
              <a:defRPr sz="1404" b="1"/>
            </a:lvl6pPr>
            <a:lvl7pPr marL="2406609" indent="0">
              <a:buNone/>
              <a:defRPr sz="1404" b="1"/>
            </a:lvl7pPr>
            <a:lvl8pPr marL="2807711" indent="0">
              <a:buNone/>
              <a:defRPr sz="1404" b="1"/>
            </a:lvl8pPr>
            <a:lvl9pPr marL="3208812" indent="0">
              <a:buNone/>
              <a:defRPr sz="140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783" y="2762541"/>
            <a:ext cx="4525152" cy="40632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5141" y="1853949"/>
            <a:ext cx="4547438" cy="908592"/>
          </a:xfrm>
        </p:spPr>
        <p:txBody>
          <a:bodyPr anchor="b"/>
          <a:lstStyle>
            <a:lvl1pPr marL="0" indent="0">
              <a:buNone/>
              <a:defRPr sz="2106" b="1"/>
            </a:lvl1pPr>
            <a:lvl2pPr marL="401102" indent="0">
              <a:buNone/>
              <a:defRPr sz="1755" b="1"/>
            </a:lvl2pPr>
            <a:lvl3pPr marL="802203" indent="0">
              <a:buNone/>
              <a:defRPr sz="1579" b="1"/>
            </a:lvl3pPr>
            <a:lvl4pPr marL="1203305" indent="0">
              <a:buNone/>
              <a:defRPr sz="1404" b="1"/>
            </a:lvl4pPr>
            <a:lvl5pPr marL="1604406" indent="0">
              <a:buNone/>
              <a:defRPr sz="1404" b="1"/>
            </a:lvl5pPr>
            <a:lvl6pPr marL="2005508" indent="0">
              <a:buNone/>
              <a:defRPr sz="1404" b="1"/>
            </a:lvl6pPr>
            <a:lvl7pPr marL="2406609" indent="0">
              <a:buNone/>
              <a:defRPr sz="1404" b="1"/>
            </a:lvl7pPr>
            <a:lvl8pPr marL="2807711" indent="0">
              <a:buNone/>
              <a:defRPr sz="1404" b="1"/>
            </a:lvl8pPr>
            <a:lvl9pPr marL="3208812" indent="0">
              <a:buNone/>
              <a:defRPr sz="140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5141" y="2762541"/>
            <a:ext cx="4547438" cy="40632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6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3" y="504190"/>
            <a:ext cx="3449924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438" y="1088911"/>
            <a:ext cx="5415141" cy="5374525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6"/>
            </a:lvl3pPr>
            <a:lvl4pPr>
              <a:defRPr sz="1755"/>
            </a:lvl4pPr>
            <a:lvl5pPr>
              <a:defRPr sz="1755"/>
            </a:lvl5pPr>
            <a:lvl6pPr>
              <a:defRPr sz="1755"/>
            </a:lvl6pPr>
            <a:lvl7pPr>
              <a:defRPr sz="1755"/>
            </a:lvl7pPr>
            <a:lvl8pPr>
              <a:defRPr sz="1755"/>
            </a:lvl8pPr>
            <a:lvl9pPr>
              <a:defRPr sz="175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783" y="2268855"/>
            <a:ext cx="3449924" cy="4203335"/>
          </a:xfrm>
        </p:spPr>
        <p:txBody>
          <a:bodyPr/>
          <a:lstStyle>
            <a:lvl1pPr marL="0" indent="0">
              <a:buNone/>
              <a:defRPr sz="1404"/>
            </a:lvl1pPr>
            <a:lvl2pPr marL="401102" indent="0">
              <a:buNone/>
              <a:defRPr sz="1228"/>
            </a:lvl2pPr>
            <a:lvl3pPr marL="802203" indent="0">
              <a:buNone/>
              <a:defRPr sz="1053"/>
            </a:lvl3pPr>
            <a:lvl4pPr marL="1203305" indent="0">
              <a:buNone/>
              <a:defRPr sz="877"/>
            </a:lvl4pPr>
            <a:lvl5pPr marL="1604406" indent="0">
              <a:buNone/>
              <a:defRPr sz="877"/>
            </a:lvl5pPr>
            <a:lvl6pPr marL="2005508" indent="0">
              <a:buNone/>
              <a:defRPr sz="877"/>
            </a:lvl6pPr>
            <a:lvl7pPr marL="2406609" indent="0">
              <a:buNone/>
              <a:defRPr sz="877"/>
            </a:lvl7pPr>
            <a:lvl8pPr marL="2807711" indent="0">
              <a:buNone/>
              <a:defRPr sz="877"/>
            </a:lvl8pPr>
            <a:lvl9pPr marL="3208812" indent="0">
              <a:buNone/>
              <a:defRPr sz="8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783" y="504190"/>
            <a:ext cx="3449924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7438" y="1088911"/>
            <a:ext cx="5415141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102" indent="0">
              <a:buNone/>
              <a:defRPr sz="2456"/>
            </a:lvl2pPr>
            <a:lvl3pPr marL="802203" indent="0">
              <a:buNone/>
              <a:defRPr sz="2106"/>
            </a:lvl3pPr>
            <a:lvl4pPr marL="1203305" indent="0">
              <a:buNone/>
              <a:defRPr sz="1755"/>
            </a:lvl4pPr>
            <a:lvl5pPr marL="1604406" indent="0">
              <a:buNone/>
              <a:defRPr sz="1755"/>
            </a:lvl5pPr>
            <a:lvl6pPr marL="2005508" indent="0">
              <a:buNone/>
              <a:defRPr sz="1755"/>
            </a:lvl6pPr>
            <a:lvl7pPr marL="2406609" indent="0">
              <a:buNone/>
              <a:defRPr sz="1755"/>
            </a:lvl7pPr>
            <a:lvl8pPr marL="2807711" indent="0">
              <a:buNone/>
              <a:defRPr sz="1755"/>
            </a:lvl8pPr>
            <a:lvl9pPr marL="3208812" indent="0">
              <a:buNone/>
              <a:defRPr sz="175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783" y="2268855"/>
            <a:ext cx="3449924" cy="4203335"/>
          </a:xfrm>
        </p:spPr>
        <p:txBody>
          <a:bodyPr/>
          <a:lstStyle>
            <a:lvl1pPr marL="0" indent="0">
              <a:buNone/>
              <a:defRPr sz="1404"/>
            </a:lvl1pPr>
            <a:lvl2pPr marL="401102" indent="0">
              <a:buNone/>
              <a:defRPr sz="1228"/>
            </a:lvl2pPr>
            <a:lvl3pPr marL="802203" indent="0">
              <a:buNone/>
              <a:defRPr sz="1053"/>
            </a:lvl3pPr>
            <a:lvl4pPr marL="1203305" indent="0">
              <a:buNone/>
              <a:defRPr sz="877"/>
            </a:lvl4pPr>
            <a:lvl5pPr marL="1604406" indent="0">
              <a:buNone/>
              <a:defRPr sz="877"/>
            </a:lvl5pPr>
            <a:lvl6pPr marL="2005508" indent="0">
              <a:buNone/>
              <a:defRPr sz="877"/>
            </a:lvl6pPr>
            <a:lvl7pPr marL="2406609" indent="0">
              <a:buNone/>
              <a:defRPr sz="877"/>
            </a:lvl7pPr>
            <a:lvl8pPr marL="2807711" indent="0">
              <a:buNone/>
              <a:defRPr sz="877"/>
            </a:lvl8pPr>
            <a:lvl9pPr marL="3208812" indent="0">
              <a:buNone/>
              <a:defRPr sz="8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90" y="402652"/>
            <a:ext cx="9225796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390" y="2013259"/>
            <a:ext cx="9225796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390" y="7009642"/>
            <a:ext cx="240672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3241" y="7009642"/>
            <a:ext cx="361009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4456" y="7009642"/>
            <a:ext cx="240672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9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02203" rtl="0" eaLnBrk="1" latinLnBrk="1" hangingPunct="1">
        <a:lnSpc>
          <a:spcPct val="90000"/>
        </a:lnSpc>
        <a:spcBef>
          <a:spcPct val="0"/>
        </a:spcBef>
        <a:buNone/>
        <a:defRPr sz="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51" indent="-200551" algn="l" defTabSz="802203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652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6" kern="1200">
          <a:solidFill>
            <a:schemeClr val="tx1"/>
          </a:solidFill>
          <a:latin typeface="+mn-lt"/>
          <a:ea typeface="+mn-ea"/>
          <a:cs typeface="+mn-cs"/>
        </a:defRPr>
      </a:lvl2pPr>
      <a:lvl3pPr marL="1002754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403855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957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6059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7160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8262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9363" indent="-200551" algn="l" defTabSz="802203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102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203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305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406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508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609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711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812" algn="l" defTabSz="802203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6840000"/>
            <a:ext cx="1980000" cy="405542"/>
          </a:xfrm>
          <a:prstGeom prst="rect">
            <a:avLst/>
          </a:prstGeom>
        </p:spPr>
      </p:pic>
      <p:sp>
        <p:nvSpPr>
          <p:cNvPr id="43" name="Object 2"/>
          <p:cNvSpPr txBox="1"/>
          <p:nvPr/>
        </p:nvSpPr>
        <p:spPr>
          <a:xfrm>
            <a:off x="280099" y="289452"/>
            <a:ext cx="392359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b="1" dirty="0" smtClean="0">
                <a:solidFill>
                  <a:srgbClr val="1187C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LuxGoB" pitchFamily="34" charset="0"/>
              </a:rPr>
              <a:t>개발 환경</a:t>
            </a:r>
            <a:endParaRPr lang="en-US" sz="2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1001"/>
          <p:cNvGrpSpPr/>
          <p:nvPr/>
        </p:nvGrpSpPr>
        <p:grpSpPr>
          <a:xfrm>
            <a:off x="425216" y="1114425"/>
            <a:ext cx="9690119" cy="154298"/>
            <a:chOff x="964752" y="1163375"/>
            <a:chExt cx="10028471" cy="27283"/>
          </a:xfrm>
        </p:grpSpPr>
        <p:pic>
          <p:nvPicPr>
            <p:cNvPr id="42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752" y="1163375"/>
              <a:ext cx="10028471" cy="27283"/>
            </a:xfrm>
            <a:prstGeom prst="rect">
              <a:avLst/>
            </a:prstGeom>
          </p:spPr>
        </p:pic>
      </p:grpSp>
      <p:sp>
        <p:nvSpPr>
          <p:cNvPr id="44" name="타원 43"/>
          <p:cNvSpPr/>
          <p:nvPr/>
        </p:nvSpPr>
        <p:spPr>
          <a:xfrm>
            <a:off x="9386887" y="809625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952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9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73604" y="1071416"/>
            <a:ext cx="935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과정</a:t>
            </a:r>
            <a:endParaRPr lang="ko-KR" altLang="en-US" sz="1100" dirty="0"/>
          </a:p>
        </p:txBody>
      </p:sp>
      <p:sp>
        <p:nvSpPr>
          <p:cNvPr id="49" name="타원 48"/>
          <p:cNvSpPr/>
          <p:nvPr/>
        </p:nvSpPr>
        <p:spPr>
          <a:xfrm>
            <a:off x="5795335" y="817016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711092" y="1046211"/>
            <a:ext cx="888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수행 결과</a:t>
            </a:r>
            <a:endParaRPr lang="ko-KR" altLang="en-US" sz="1100" dirty="0"/>
          </a:p>
        </p:txBody>
      </p:sp>
      <p:sp>
        <p:nvSpPr>
          <p:cNvPr id="51" name="타원 50"/>
          <p:cNvSpPr/>
          <p:nvPr/>
        </p:nvSpPr>
        <p:spPr>
          <a:xfrm>
            <a:off x="7634287" y="831110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598222" y="1056062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피드백</a:t>
            </a:r>
            <a:endParaRPr lang="ko-KR" altLang="en-US" sz="1100" dirty="0"/>
          </a:p>
        </p:txBody>
      </p:sp>
      <p:sp>
        <p:nvSpPr>
          <p:cNvPr id="53" name="타원 52"/>
          <p:cNvSpPr/>
          <p:nvPr/>
        </p:nvSpPr>
        <p:spPr>
          <a:xfrm>
            <a:off x="2224087" y="809625"/>
            <a:ext cx="720000" cy="720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235965" y="1046211"/>
            <a:ext cx="102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참고 문헌</a:t>
            </a:r>
            <a:endParaRPr lang="ko-KR" alt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95287" y="962025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프로젝트 수행기간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224087" y="98833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프로젝트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dirty="0" smtClean="0"/>
              <a:t>개요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66687" y="1647312"/>
            <a:ext cx="5029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</a:t>
            </a:r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3.11.8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| packaged by Anaconda, Inc. | (main, Feb 26 2024, 21:34:05) [MSC v.1916 64 bit (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AMD64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)]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as np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Name: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1.26.4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pandas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as pd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Name: pandas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2.2.1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.pyplot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as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plt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en-US" altLang="ko-KR" sz="120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en-US" altLang="ko-KR" sz="120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import font_manager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rc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matplotlib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.font_manager as fm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Name: matplotlib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3.8.3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seaborn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as sns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Name: seaborn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0.13.2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requests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Name: requests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Version: 2.31.0</a:t>
            </a:r>
          </a:p>
          <a:p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from bs4 import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BeautifulSoup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Name: beautifulsoup4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Version: 4.12.2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20745" y="1862328"/>
            <a:ext cx="522708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streamlit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as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streamlit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.components.v1 import html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Name: streamlit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1.33.0</a:t>
            </a:r>
          </a:p>
          <a:p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streamlit_folium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import folium_static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Name: streamlit_folium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0.20.0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de-DE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de-DE" altLang="ko-KR" sz="12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folium</a:t>
            </a:r>
          </a:p>
          <a:p>
            <a:r>
              <a:rPr lang="de-DE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de-DE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folium</a:t>
            </a:r>
            <a:r>
              <a:rPr lang="de-DE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.plugins import MarkerCluster</a:t>
            </a:r>
          </a:p>
          <a:p>
            <a:r>
              <a:rPr lang="de-DE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de-DE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folium</a:t>
            </a:r>
          </a:p>
          <a:p>
            <a:r>
              <a:rPr lang="de-DE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  <a:r>
              <a:rPr lang="de-DE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de-DE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0.16.0</a:t>
            </a:r>
          </a:p>
          <a:p>
            <a:endParaRPr lang="de-DE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geopanda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s as gpd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Name: geopandas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0.14.4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from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sklearn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.preprocessing import LabelEncoder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Name: sklearn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Version:1.4.1.post1</a:t>
            </a:r>
          </a:p>
          <a:p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표준라이브러리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version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sz="1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x)</a:t>
            </a:r>
          </a:p>
          <a:p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from datetime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datetime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</a:p>
          <a:p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import </a:t>
            </a:r>
            <a:r>
              <a:rPr lang="en-US" altLang="ko-KR" sz="12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</a:t>
            </a:r>
          </a:p>
        </p:txBody>
      </p:sp>
    </p:spTree>
    <p:extLst>
      <p:ext uri="{BB962C8B-B14F-4D97-AF65-F5344CB8AC3E}">
        <p14:creationId xmlns:p14="http://schemas.microsoft.com/office/powerpoint/2010/main" val="10339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1101_object_sbppt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211101_object_sbppt</Template>
  <TotalTime>2503</TotalTime>
  <Words>186</Words>
  <Application>Microsoft Office PowerPoint</Application>
  <PresentationFormat>사용자 지정</PresentationFormat>
  <Paragraphs>66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Montserrat Black</vt:lpstr>
      <vt:lpstr>Montserrat SemiBold</vt:lpstr>
      <vt:lpstr>Pretendard</vt:lpstr>
      <vt:lpstr>Pretendard ExtraBold</vt:lpstr>
      <vt:lpstr>THELuxGoB</vt:lpstr>
      <vt:lpstr>맑은 고딕</vt:lpstr>
      <vt:lpstr>Arial</vt:lpstr>
      <vt:lpstr>211101_object_sbppt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soyoung</cp:lastModifiedBy>
  <cp:revision>117</cp:revision>
  <dcterms:created xsi:type="dcterms:W3CDTF">2024-05-18T02:44:30Z</dcterms:created>
  <dcterms:modified xsi:type="dcterms:W3CDTF">2024-05-22T08:07:36Z</dcterms:modified>
</cp:coreProperties>
</file>