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2" r:id="rId2"/>
    <p:sldMasterId id="2147483784" r:id="rId3"/>
    <p:sldMasterId id="2147483796" r:id="rId4"/>
  </p:sldMasterIdLst>
  <p:notesMasterIdLst>
    <p:notesMasterId r:id="rId10"/>
  </p:notesMasterIdLst>
  <p:sldIdLst>
    <p:sldId id="256" r:id="rId5"/>
    <p:sldId id="260" r:id="rId6"/>
    <p:sldId id="271" r:id="rId7"/>
    <p:sldId id="283" r:id="rId8"/>
    <p:sldId id="281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5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36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4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4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7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09873"/>
      </p:ext>
    </p:extLst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71170"/>
      </p:ext>
    </p:extLst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0262"/>
      </p:ext>
    </p:extLst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1590"/>
      </p:ext>
    </p:extLst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463"/>
      </p:ext>
    </p:extLst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2610"/>
      </p:ext>
    </p:extLst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57869"/>
      </p:ext>
    </p:extLst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0"/>
      </p:ext>
    </p:extLst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9955"/>
      </p:ext>
    </p:extLst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39933"/>
      </p:ext>
    </p:extLst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31153"/>
      </p:ext>
    </p:extLst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99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7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85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65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6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8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76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6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gzccidtr.yanj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gzccidtr.yanj.cn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://gzccidtr.yanj.c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BE5DE4F-9B67-4806-B3E3-17D9400478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85F99949-5A5A-48EB-A99B-7FE0EC2D9893}"/>
              </a:ext>
            </a:extLst>
          </p:cNvPr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>
            <a:extLst>
              <a:ext uri="{FF2B5EF4-FFF2-40B4-BE49-F238E27FC236}">
                <a16:creationId xmlns:a16="http://schemas.microsoft.com/office/drawing/2014/main" xmlns="" id="{A7C9D9C3-639B-428A-B344-F8EDE6252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7E467637-0C2B-424B-AB21-09B930DE044A}"/>
              </a:ext>
            </a:extLst>
          </p:cNvPr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5AFA694-6785-4633-8470-12BA3E71F18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397DB0E8-32A8-4CAB-90D5-A1D55080A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>
            <a:extLst>
              <a:ext uri="{FF2B5EF4-FFF2-40B4-BE49-F238E27FC236}">
                <a16:creationId xmlns:a16="http://schemas.microsoft.com/office/drawing/2014/main" xmlns="" id="{2FD2FDE6-3952-4790-A588-AB4A52DCFB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CAD54E5E-15FF-4E0E-9110-193CC2BF8CE9}"/>
              </a:ext>
            </a:extLst>
          </p:cNvPr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08B5CDB4-464F-4748-99FB-0BBAEB7F5AB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E9B77B7-4875-451A-BA9C-4EBD2360C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xmlns="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xmlns="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B42C75AD-58EB-47F7-8FB6-ED429ED73DD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xmlns="" id="{6DE7FDBD-8325-4429-8D94-7B04FE7FCCC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xmlns="" id="{5E28AC59-9F91-45DE-97C3-E1E5C46282E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xmlns="" id="{5833BEA6-6C2F-4191-A4C1-1605F573F17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xmlns="" id="{6CD30ADA-6548-4B38-9F96-8C39D8BC61B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xmlns="" id="{A20D7C2D-60FE-4E41-804D-4DB2C8FDD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xmlns="" id="{75DFC209-933F-4AB2-B204-A699E69F198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xmlns="" id="{7331CBB5-51AE-4F5B-B65C-FD94029160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>
            <a:extLst>
              <a:ext uri="{FF2B5EF4-FFF2-40B4-BE49-F238E27FC236}">
                <a16:creationId xmlns:a16="http://schemas.microsoft.com/office/drawing/2014/main" xmlns="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633663"/>
            <a:ext cx="84946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4B649F"/>
                </a:solidFill>
              </a:rPr>
              <a:t>基</a:t>
            </a:r>
            <a:r>
              <a:rPr lang="zh-CN" altLang="en-US" sz="3600" b="1" dirty="0" smtClean="0">
                <a:solidFill>
                  <a:srgbClr val="4B649F"/>
                </a:solidFill>
              </a:rPr>
              <a:t>于微服务架构的信息分享社区</a:t>
            </a:r>
            <a:endParaRPr lang="en-US" altLang="zh-CN" sz="3600" b="1" dirty="0" smtClean="0">
              <a:solidFill>
                <a:srgbClr val="4B649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	</a:t>
            </a:r>
            <a:r>
              <a:rPr lang="en-US" altLang="zh-CN" sz="3600" b="1" dirty="0" smtClean="0">
                <a:solidFill>
                  <a:srgbClr val="4B649F"/>
                </a:solidFill>
              </a:rPr>
              <a:t>					</a:t>
            </a:r>
            <a:r>
              <a:rPr lang="zh-CN" altLang="en-US" sz="3600" b="1" dirty="0" smtClean="0">
                <a:solidFill>
                  <a:srgbClr val="4B649F"/>
                </a:solidFill>
              </a:rPr>
              <a:t>的设计与实现</a:t>
            </a:r>
            <a:endParaRPr lang="zh-CN" altLang="en-US" sz="36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>
            <a:extLst>
              <a:ext uri="{FF2B5EF4-FFF2-40B4-BE49-F238E27FC236}">
                <a16:creationId xmlns:a16="http://schemas.microsoft.com/office/drawing/2014/main" xmlns="" id="{712A554A-7D16-4898-96E8-0F8C796F052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4060825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xmlns="" id="{74DA71F5-1759-4760-A88B-2BAF9B111C00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xmlns="" id="{B1530B21-583B-4794-B3BC-7B90D9CF030D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>
            <a:extLst>
              <a:ext uri="{FF2B5EF4-FFF2-40B4-BE49-F238E27FC236}">
                <a16:creationId xmlns:a16="http://schemas.microsoft.com/office/drawing/2014/main" xmlns="" id="{05F85094-F76C-455D-964C-5ABA615D1BBF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4060825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25E592D0-FE26-47C6-84E4-23117B9A179E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xmlns="" id="{7939CF24-4DCB-458B-B4F1-0959E3EA360C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>
            <a:extLst>
              <a:ext uri="{FF2B5EF4-FFF2-40B4-BE49-F238E27FC236}">
                <a16:creationId xmlns:a16="http://schemas.microsoft.com/office/drawing/2014/main" xmlns="" id="{B1A05911-7286-4668-90FB-C267428B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00843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</a:t>
            </a:r>
            <a:r>
              <a:rPr lang="zh-CN" altLang="en-US" sz="1800" dirty="0" smtClean="0"/>
              <a:t>：王宇</a:t>
            </a:r>
            <a:endParaRPr lang="zh-CN" altLang="en-US" sz="1800" dirty="0"/>
          </a:p>
        </p:txBody>
      </p:sp>
      <p:sp>
        <p:nvSpPr>
          <p:cNvPr id="26634" name="文本框 112">
            <a:extLst>
              <a:ext uri="{FF2B5EF4-FFF2-40B4-BE49-F238E27FC236}">
                <a16:creationId xmlns:a16="http://schemas.microsoft.com/office/drawing/2014/main" xmlns="" id="{EBF7E833-BCE1-41B2-873D-355B8AA9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4008438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</a:t>
            </a:r>
            <a:r>
              <a:rPr lang="zh-CN" altLang="en-US" sz="1800" dirty="0" smtClean="0"/>
              <a:t>：</a:t>
            </a:r>
            <a:r>
              <a:rPr lang="zh-CN" altLang="zh-CN" sz="1800" dirty="0"/>
              <a:t>焦冬</a:t>
            </a:r>
            <a:r>
              <a:rPr lang="zh-CN" altLang="zh-CN" sz="1800" dirty="0" smtClean="0"/>
              <a:t>莉</a:t>
            </a:r>
            <a:r>
              <a:rPr lang="zh-CN" altLang="en-US" sz="1800" dirty="0" smtClean="0"/>
              <a:t>、</a:t>
            </a:r>
            <a:r>
              <a:rPr lang="zh-CN" altLang="zh-CN" sz="1800" dirty="0"/>
              <a:t>吴智军</a:t>
            </a:r>
            <a:endParaRPr lang="zh-CN" altLang="en-US" sz="1800" dirty="0"/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xmlns="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bg1"/>
                </a:solidFill>
              </a:rPr>
              <a:t>太原工业学院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xmlns="" id="{A8D44B89-E37B-4873-83AF-3D5E616AD15E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xmlns="" id="{E5230864-CDEA-4818-B7F5-8617837C022B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74ADE4ED-DF30-4527-BCF1-333990566E41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C997E3C0-00AE-4EFC-92B3-F77DA918533B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D4C6DB80-BA07-4BD9-9EE6-ED0AC7F54E9B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B113C70-DE41-4111-A274-AA169D83211F}"/>
              </a:ext>
            </a:extLst>
          </p:cNvPr>
          <p:cNvSpPr/>
          <p:nvPr/>
        </p:nvSpPr>
        <p:spPr>
          <a:xfrm>
            <a:off x="509588" y="2098675"/>
            <a:ext cx="5545137" cy="3009900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2000" noProof="1"/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xmlns="" id="{F78217A7-87B9-42C8-9AA2-56639B95E51F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989F1B2B-D069-4E1D-ABB9-F2C6C8EF9ED8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EB01D4AC-4383-4216-A68F-04530175773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xmlns="" id="{31146644-E136-4958-B5BF-A9B632D430C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xmlns="" id="{15DA8FD2-48AA-4963-8E7E-85AB57E553C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xmlns="" id="{D734BADA-8DF3-43AB-AF1D-D1882A0044F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xmlns="" id="{8C32EF48-F3AF-4683-9EBA-C2E0FA0202B0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xmlns="" id="{4B3D1034-A172-47FD-BB41-0875EF557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xmlns="" id="{B158FFF0-B7BE-4A61-BED7-743AF0F41E76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xmlns="" id="{03AE4986-48C0-402A-9374-5000E238EE61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8678" name="文本框 11">
            <a:extLst>
              <a:ext uri="{FF2B5EF4-FFF2-40B4-BE49-F238E27FC236}">
                <a16:creationId xmlns:a16="http://schemas.microsoft.com/office/drawing/2014/main" xmlns="" id="{2D74EA7C-AE82-4A7C-BE5B-6A6D0FDA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52450"/>
            <a:ext cx="249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背景及意义</a:t>
            </a:r>
          </a:p>
        </p:txBody>
      </p:sp>
      <p:pic>
        <p:nvPicPr>
          <p:cNvPr id="28679" name="图片 12">
            <a:extLst>
              <a:ext uri="{FF2B5EF4-FFF2-40B4-BE49-F238E27FC236}">
                <a16:creationId xmlns:a16="http://schemas.microsoft.com/office/drawing/2014/main" xmlns="" id="{EA21A789-CAFE-4DCE-9356-4BD8695A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文本框 13">
            <a:extLst>
              <a:ext uri="{FF2B5EF4-FFF2-40B4-BE49-F238E27FC236}">
                <a16:creationId xmlns:a16="http://schemas.microsoft.com/office/drawing/2014/main" xmlns="" id="{6C0D63A9-6373-4D74-9939-EC608ECF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2217339"/>
            <a:ext cx="516096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服务架构（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Microservice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 Architect Pattern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）是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近两年在软件架构模式领域出现的新名词，区别于传统的单块架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构，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主张将单一应用程序拆分为一组小型服务，服务之间通过基于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RESTful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 API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进行通信协作。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81" name="矩形 14">
            <a:extLst>
              <a:ext uri="{FF2B5EF4-FFF2-40B4-BE49-F238E27FC236}">
                <a16:creationId xmlns:a16="http://schemas.microsoft.com/office/drawing/2014/main" xmlns="" id="{9F35C670-70A1-4E8F-820E-D322A3B5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44" y="2634129"/>
            <a:ext cx="47625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信息分享社区如国外早期成立的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Hacker News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，国内阮一峰于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月开始的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每周分享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期刊，以及阿里出品的知识创作与分享工具语雀等。</a:t>
            </a:r>
            <a:endParaRPr lang="zh-CN" altLang="en-US" sz="2000" dirty="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3590FA4E-2C81-4BF7-8D69-89BF79E3AC61}"/>
              </a:ext>
            </a:extLst>
          </p:cNvPr>
          <p:cNvSpPr/>
          <p:nvPr/>
        </p:nvSpPr>
        <p:spPr>
          <a:xfrm>
            <a:off x="6054725" y="2098675"/>
            <a:ext cx="5545138" cy="3009900"/>
          </a:xfrm>
          <a:prstGeom prst="rect">
            <a:avLst/>
          </a:prstGeom>
          <a:noFill/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0791D6BC-FAA4-45BB-8263-82866A101939}"/>
              </a:ext>
            </a:extLst>
          </p:cNvPr>
          <p:cNvSpPr/>
          <p:nvPr/>
        </p:nvSpPr>
        <p:spPr>
          <a:xfrm>
            <a:off x="11272838" y="2106613"/>
            <a:ext cx="338137" cy="338137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CD513AF-89B5-4EF4-A711-DE5410513FA9}"/>
              </a:ext>
            </a:extLst>
          </p:cNvPr>
          <p:cNvSpPr/>
          <p:nvPr/>
        </p:nvSpPr>
        <p:spPr>
          <a:xfrm>
            <a:off x="11272838" y="4772025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>
            <a:extLst>
              <a:ext uri="{FF2B5EF4-FFF2-40B4-BE49-F238E27FC236}">
                <a16:creationId xmlns:a16="http://schemas.microsoft.com/office/drawing/2014/main" xmlns="" id="{117583ED-6232-4D77-AA3B-A8241006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>
            <a:extLst>
              <a:ext uri="{FF2B5EF4-FFF2-40B4-BE49-F238E27FC236}">
                <a16:creationId xmlns:a16="http://schemas.microsoft.com/office/drawing/2014/main" xmlns="" id="{B27446B8-D84F-40D3-BCC7-ED8A1BA4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微服务架构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4C79AED-8793-45CE-9B76-856E7D4257BA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A9B532-8A6E-4525-9E54-CE31A9671361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>
            <a:extLst>
              <a:ext uri="{FF2B5EF4-FFF2-40B4-BE49-F238E27FC236}">
                <a16:creationId xmlns:a16="http://schemas.microsoft.com/office/drawing/2014/main" xmlns="" id="{A5D18DF0-E7EF-441C-9DA4-AAE95DAD0127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B8ED15A-0638-469C-907A-95E98B9A4215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730E6785-99AB-437D-9005-0102DE48E4EB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xmlns="" id="{3DCB5E41-4350-4E0C-917A-F65C259CDBAF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48130" name="Picture 2" descr="C:\Users\ASUS\Desktop\毕设.基于微服务架构的信息分享社区的设计与实现\附件\过程附件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78" y="1491875"/>
            <a:ext cx="8020053" cy="41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>
            <a:extLst>
              <a:ext uri="{FF2B5EF4-FFF2-40B4-BE49-F238E27FC236}">
                <a16:creationId xmlns:a16="http://schemas.microsoft.com/office/drawing/2014/main" xmlns="" id="{117583ED-6232-4D77-AA3B-A8241006D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>
            <a:extLst>
              <a:ext uri="{FF2B5EF4-FFF2-40B4-BE49-F238E27FC236}">
                <a16:creationId xmlns:a16="http://schemas.microsoft.com/office/drawing/2014/main" xmlns="" id="{B27446B8-D84F-40D3-BCC7-ED8A1BA4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信息分享社区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4C79AED-8793-45CE-9B76-856E7D4257BA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3A9B532-8A6E-4525-9E54-CE31A9671361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>
            <a:extLst>
              <a:ext uri="{FF2B5EF4-FFF2-40B4-BE49-F238E27FC236}">
                <a16:creationId xmlns:a16="http://schemas.microsoft.com/office/drawing/2014/main" xmlns="" id="{A5D18DF0-E7EF-441C-9DA4-AAE95DAD0127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B8ED15A-0638-469C-907A-95E98B9A4215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730E6785-99AB-437D-9005-0102DE48E4EB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xmlns="" id="{3DCB5E41-4350-4E0C-917A-F65C259CDBAF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49159" name="Picture 7" descr="C:\Users\ASUS\Desktop\搜狗截图201902231137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094573"/>
            <a:ext cx="5799913" cy="52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MH_SubTitle_1">
            <a:extLst>
              <a:ext uri="{FF2B5EF4-FFF2-40B4-BE49-F238E27FC236}">
                <a16:creationId xmlns:a16="http://schemas.microsoft.com/office/drawing/2014/main" xmlns="" id="{0367479D-8632-4229-8D40-DA9967D0263E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8134349" y="1384389"/>
            <a:ext cx="2865345" cy="2179730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MH_Other_1">
            <a:extLst>
              <a:ext uri="{FF2B5EF4-FFF2-40B4-BE49-F238E27FC236}">
                <a16:creationId xmlns:a16="http://schemas.microsoft.com/office/drawing/2014/main" xmlns="" id="{1241D339-0E97-42A3-8FA8-41BB71C669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99537" y="1127867"/>
            <a:ext cx="971533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 smtClean="0">
                <a:solidFill>
                  <a:schemeClr val="bg1"/>
                </a:solidFill>
                <a:cs typeface="+mn-ea"/>
                <a:sym typeface="+mn-lt"/>
              </a:rPr>
              <a:t>模块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文本框 21">
            <a:extLst>
              <a:ext uri="{FF2B5EF4-FFF2-40B4-BE49-F238E27FC236}">
                <a16:creationId xmlns:a16="http://schemas.microsoft.com/office/drawing/2014/main" xmlns="" id="{CBD05967-9D7D-4D9B-B305-593DDA8CA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75" y="1777154"/>
            <a:ext cx="19336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信息</a:t>
            </a:r>
            <a:r>
              <a:rPr lang="zh-CN" altLang="en-US" sz="2000" dirty="0" smtClean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流</a:t>
            </a:r>
            <a:endParaRPr lang="en-US" altLang="zh-CN" sz="2000" dirty="0" smtClean="0">
              <a:solidFill>
                <a:srgbClr val="4B649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每</a:t>
            </a:r>
            <a:r>
              <a:rPr lang="zh-CN" altLang="en-US" sz="2000" dirty="0" smtClean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日分享</a:t>
            </a:r>
            <a:endParaRPr lang="en-US" altLang="zh-CN" sz="2000" dirty="0" smtClean="0">
              <a:solidFill>
                <a:srgbClr val="4B649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自定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义分享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博</a:t>
            </a:r>
            <a:r>
              <a:rPr lang="zh-CN" altLang="en-US" sz="2000" dirty="0" smtClean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客</a:t>
            </a:r>
            <a:endParaRPr lang="en-US" altLang="zh-CN" sz="2000" dirty="0" smtClean="0">
              <a:solidFill>
                <a:srgbClr val="4B649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燕尾形 85">
            <a:extLst>
              <a:ext uri="{FF2B5EF4-FFF2-40B4-BE49-F238E27FC236}">
                <a16:creationId xmlns:a16="http://schemas.microsoft.com/office/drawing/2014/main" xmlns="" id="{406ECB4F-9980-4DA9-B025-EE82BF2480DC}"/>
              </a:ext>
            </a:extLst>
          </p:cNvPr>
          <p:cNvSpPr/>
          <p:nvPr/>
        </p:nvSpPr>
        <p:spPr>
          <a:xfrm>
            <a:off x="6767420" y="3209855"/>
            <a:ext cx="1041400" cy="804416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9" name="MH_SubTitle_1">
            <a:extLst>
              <a:ext uri="{FF2B5EF4-FFF2-40B4-BE49-F238E27FC236}">
                <a16:creationId xmlns:a16="http://schemas.microsoft.com/office/drawing/2014/main" xmlns="" id="{0367479D-8632-4229-8D40-DA9967D0263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8134350" y="4118278"/>
            <a:ext cx="2865344" cy="1951688"/>
          </a:xfrm>
          <a:prstGeom prst="rect">
            <a:avLst/>
          </a:prstGeom>
          <a:noFill/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0" name="MH_Other_1">
            <a:extLst>
              <a:ext uri="{FF2B5EF4-FFF2-40B4-BE49-F238E27FC236}">
                <a16:creationId xmlns:a16="http://schemas.microsoft.com/office/drawing/2014/main" xmlns="" id="{1241D339-0E97-42A3-8FA8-41BB71C6699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99536" y="3848403"/>
            <a:ext cx="971533" cy="539750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 smtClean="0">
                <a:solidFill>
                  <a:schemeClr val="bg1"/>
                </a:solidFill>
                <a:cs typeface="+mn-ea"/>
                <a:sym typeface="+mn-lt"/>
              </a:rPr>
              <a:t>功能</a:t>
            </a:r>
            <a:endParaRPr lang="zh-CN" altLang="en-US" sz="20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1" name="文本框 21">
            <a:extLst>
              <a:ext uri="{FF2B5EF4-FFF2-40B4-BE49-F238E27FC236}">
                <a16:creationId xmlns:a16="http://schemas.microsoft.com/office/drawing/2014/main" xmlns="" id="{CBD05967-9D7D-4D9B-B305-593DDA8CA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75" y="4589091"/>
            <a:ext cx="19336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信</a:t>
            </a:r>
            <a:r>
              <a:rPr lang="zh-CN" altLang="en-US" sz="2000" dirty="0" smtClean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息整合</a:t>
            </a:r>
            <a:endParaRPr lang="en-US" altLang="zh-CN" sz="2000" dirty="0" smtClean="0">
              <a:solidFill>
                <a:srgbClr val="4B649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权限分</a:t>
            </a:r>
            <a:r>
              <a:rPr lang="zh-CN" altLang="en-US" sz="2000" dirty="0" smtClean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组</a:t>
            </a:r>
            <a:endParaRPr lang="en-US" altLang="zh-CN" sz="2000" dirty="0" smtClean="0">
              <a:solidFill>
                <a:srgbClr val="4B649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 smtClean="0">
                <a:solidFill>
                  <a:srgbClr val="4B649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记录导出</a:t>
            </a:r>
            <a:endParaRPr lang="en-US" altLang="zh-CN" sz="2000" dirty="0" smtClean="0">
              <a:solidFill>
                <a:srgbClr val="4B649F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>
            <a:extLst>
              <a:ext uri="{FF2B5EF4-FFF2-40B4-BE49-F238E27FC236}">
                <a16:creationId xmlns:a16="http://schemas.microsoft.com/office/drawing/2014/main" xmlns="" id="{893DCAE7-43F9-4168-801D-F529892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xmlns="" id="{6E7CBC8A-2D16-492C-85C7-2B4F5C024938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84C149AC-5796-4317-AA17-843A3790887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C63CCDDE-3D0C-4FA1-AE66-05D6B8F49CC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xmlns="" id="{F9F5FBD4-C669-4AAA-81E8-709D9C42A6F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xmlns="" id="{089327B3-C431-42BA-8AE0-7EA9B95D995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xmlns="" id="{3E5F4E33-0BCD-41D7-B38D-BF0B89674DB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xmlns="" id="{E4268F56-D316-40FB-BCF5-F66F67981B51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xmlns="" id="{612098C0-DA49-4350-AC81-CF459105C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xmlns="" id="{1006FD3A-509B-4FE1-B3CC-2BBE9FBB8D38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xmlns="" id="{F2F8E672-9314-41E3-BE10-74D1788F10A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>
            <a:extLst>
              <a:ext uri="{FF2B5EF4-FFF2-40B4-BE49-F238E27FC236}">
                <a16:creationId xmlns:a16="http://schemas.microsoft.com/office/drawing/2014/main" xmlns="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</a:p>
        </p:txBody>
      </p:sp>
      <p:grpSp>
        <p:nvGrpSpPr>
          <p:cNvPr id="50183" name="组合 1026">
            <a:extLst>
              <a:ext uri="{FF2B5EF4-FFF2-40B4-BE49-F238E27FC236}">
                <a16:creationId xmlns:a16="http://schemas.microsoft.com/office/drawing/2014/main" xmlns="" id="{DAF412C9-D1C1-44A6-98D4-EE6801C50B8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xmlns="" id="{9FFEA18C-5DE8-401F-A87D-2897C8BC15DA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xmlns="" id="{1AD3677D-570B-482E-8ABE-ED7C7B53E120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组合 1025">
            <a:extLst>
              <a:ext uri="{FF2B5EF4-FFF2-40B4-BE49-F238E27FC236}">
                <a16:creationId xmlns:a16="http://schemas.microsoft.com/office/drawing/2014/main" xmlns="" id="{D5B19E85-7166-4FC1-A533-CA2CDADE20F4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03A8A981-CBD4-4D24-B181-A3879DE4E093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xmlns="" id="{3602B3CE-4E10-49DD-A05A-9CFF012A527F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50185" name="文本框 1027">
            <a:extLst>
              <a:ext uri="{FF2B5EF4-FFF2-40B4-BE49-F238E27FC236}">
                <a16:creationId xmlns:a16="http://schemas.microsoft.com/office/drawing/2014/main" xmlns="" id="{9B7B8D75-E712-4954-BD53-AEF3FCC8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99554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</a:t>
            </a:r>
            <a:r>
              <a:rPr lang="zh-CN" altLang="en-US" sz="1800" dirty="0"/>
              <a:t>：王宇</a:t>
            </a:r>
            <a:endParaRPr lang="zh-CN" altLang="en-US" sz="1800" dirty="0"/>
          </a:p>
        </p:txBody>
      </p:sp>
      <p:sp>
        <p:nvSpPr>
          <p:cNvPr id="50186" name="文本框 112">
            <a:extLst>
              <a:ext uri="{FF2B5EF4-FFF2-40B4-BE49-F238E27FC236}">
                <a16:creationId xmlns:a16="http://schemas.microsoft.com/office/drawing/2014/main" xmlns="" id="{0C94EBB1-602A-42FD-B81A-6DA9F8C7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893853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</a:t>
            </a:r>
            <a:r>
              <a:rPr lang="zh-CN" altLang="en-US" sz="1800" dirty="0" smtClean="0"/>
              <a:t>：</a:t>
            </a:r>
            <a:r>
              <a:rPr lang="zh-CN" altLang="zh-CN" sz="1800" dirty="0"/>
              <a:t>焦冬莉</a:t>
            </a:r>
            <a:r>
              <a:rPr lang="zh-CN" altLang="en-US" sz="1800" dirty="0"/>
              <a:t>、</a:t>
            </a:r>
            <a:r>
              <a:rPr lang="zh-CN" altLang="zh-CN" sz="1800" dirty="0"/>
              <a:t>吴智军</a:t>
            </a:r>
            <a:endParaRPr lang="zh-CN" altLang="en-US" sz="1800" dirty="0"/>
          </a:p>
        </p:txBody>
      </p:sp>
      <p:sp>
        <p:nvSpPr>
          <p:cNvPr id="50187" name="文本框 1066">
            <a:extLst>
              <a:ext uri="{FF2B5EF4-FFF2-40B4-BE49-F238E27FC236}">
                <a16:creationId xmlns:a16="http://schemas.microsoft.com/office/drawing/2014/main" xmlns="" id="{525425A4-09DB-476A-A57B-C7E3AEE3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27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中国*****大学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xmlns="" id="{9D9D3A56-E346-44CD-91D3-535460ADF2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xmlns="" id="{8206E572-D842-456B-AF95-EDEB852CC945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xmlns="" id="{25742DE4-5729-4552-81CC-8EDD37E49F90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xmlns="" id="{09B66E8D-9486-4066-A8D3-4282D5687BEF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BB28D89C-FFCA-4988-A90B-775B76204155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Pages>0</Pages>
  <Words>255</Words>
  <Characters>0</Characters>
  <Application>Microsoft Office PowerPoint</Application>
  <DocSecurity>0</DocSecurity>
  <PresentationFormat>自定义</PresentationFormat>
  <Lines>0</Lines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Office 主题</vt:lpstr>
      <vt:lpstr>1_自定义设计方案</vt:lpstr>
      <vt:lpstr>1_Office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ASUS</cp:lastModifiedBy>
  <cp:revision>43</cp:revision>
  <dcterms:created xsi:type="dcterms:W3CDTF">2016-01-15T03:19:00Z</dcterms:created>
  <dcterms:modified xsi:type="dcterms:W3CDTF">2019-02-23T04:17:00Z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