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256" r:id="rId4"/>
    <p:sldId id="571" r:id="rId5"/>
    <p:sldId id="609" r:id="rId6"/>
    <p:sldId id="608" r:id="rId7"/>
    <p:sldId id="610" r:id="rId8"/>
    <p:sldId id="611" r:id="rId9"/>
    <p:sldId id="612" r:id="rId10"/>
    <p:sldId id="615" r:id="rId11"/>
    <p:sldId id="619" r:id="rId12"/>
    <p:sldId id="617" r:id="rId13"/>
    <p:sldId id="618" r:id="rId14"/>
    <p:sldId id="616" r:id="rId15"/>
    <p:sldId id="627" r:id="rId16"/>
    <p:sldId id="624" r:id="rId17"/>
    <p:sldId id="625" r:id="rId18"/>
    <p:sldId id="626" r:id="rId19"/>
    <p:sldId id="632" r:id="rId20"/>
    <p:sldId id="629" r:id="rId21"/>
    <p:sldId id="630" r:id="rId22"/>
    <p:sldId id="631" r:id="rId23"/>
    <p:sldId id="510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33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943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514350" y="1731010"/>
            <a:ext cx="8115300" cy="7296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 eaLnBrk="1">
              <a:lnSpc>
                <a:spcPct val="130000"/>
              </a:lnSpc>
            </a:pPr>
            <a:r>
              <a:rPr lang="zh-CN" altLang="en-US" sz="3200" spc="200" dirty="0">
                <a:solidFill>
                  <a:srgbClr val="FFFFFF"/>
                </a:solidFill>
                <a:uFillTx/>
              </a:rPr>
              <a:t>自我主权的数字身份（</a:t>
            </a:r>
            <a:r>
              <a:rPr lang="en-US" altLang="zh-CN" sz="3200" spc="200" dirty="0">
                <a:solidFill>
                  <a:srgbClr val="FFFFFF"/>
                </a:solidFill>
                <a:uFillTx/>
              </a:rPr>
              <a:t>SSI</a:t>
            </a:r>
            <a:r>
              <a:rPr lang="zh-CN" altLang="en-US" sz="3200" spc="200" dirty="0">
                <a:solidFill>
                  <a:srgbClr val="FFFFFF"/>
                </a:solidFill>
                <a:uFillTx/>
              </a:rPr>
              <a:t>）到底有什么</a:t>
            </a:r>
            <a:endParaRPr lang="zh-CN" altLang="en-US" sz="3200" spc="200" dirty="0">
              <a:solidFill>
                <a:srgbClr val="FFFFFF"/>
              </a:solidFill>
              <a:uFillTx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59755" y="3089275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403860" y="2280920"/>
            <a:ext cx="83362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可以利用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，达到在建立连接的时候网站就知道用户身份的效果吗？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277870" y="2294890"/>
            <a:ext cx="25882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关于某类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VPN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76313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Shadowsocks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2315845"/>
            <a:ext cx="7363460" cy="26219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964565"/>
            <a:ext cx="7857490" cy="1179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76313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V2Ray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214755"/>
            <a:ext cx="8680450" cy="116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35" y="2786380"/>
            <a:ext cx="7285990" cy="17735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8" name="Rectangle 1"/>
          <p:cNvSpPr txBox="true"/>
          <p:nvPr/>
        </p:nvSpPr>
        <p:spPr>
          <a:xfrm>
            <a:off x="167640" y="3460750"/>
            <a:ext cx="129730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VMess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Trojan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904240"/>
            <a:ext cx="8511540" cy="4062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 txBox="true"/>
          <p:nvPr/>
        </p:nvSpPr>
        <p:spPr>
          <a:xfrm>
            <a:off x="403860" y="1673860"/>
            <a:ext cx="83362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可以利用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，达到在建立连接的时候网站就知道用户身份的效果吗？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2983230" y="2727325"/>
            <a:ext cx="317754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 algn="l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    VS    ?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595370" y="2138680"/>
            <a:ext cx="19532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SSI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?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899920"/>
            <a:ext cx="4454525" cy="2918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1899920"/>
            <a:ext cx="4540885" cy="2918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1"/>
          <p:cNvSpPr txBox="true"/>
          <p:nvPr/>
        </p:nvSpPr>
        <p:spPr>
          <a:xfrm>
            <a:off x="3006090" y="1074420"/>
            <a:ext cx="313182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    VS    SSI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599565" y="813435"/>
            <a:ext cx="594487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 algn="l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key certificate    VS    Verifiable Credentials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?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875" y="1322070"/>
            <a:ext cx="3953510" cy="3712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322705"/>
            <a:ext cx="3036570" cy="37122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119120" y="2110740"/>
            <a:ext cx="29057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到底有什么？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896870" y="2153285"/>
            <a:ext cx="334962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从网络传输安全开始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14045" y="1711960"/>
            <a:ext cx="7915910" cy="19742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在技术上并没有革命性的创新；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是一种给予数字身份主权的理念，去中心化的身份标识和机器可验证的证明可以助力实现这一理念；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提供了开放、可行的去中心化的身份标识规范（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）和可验证证明规范（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VCs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SSI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089785" y="2118360"/>
            <a:ext cx="496506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Transport Layer Security (TLS)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TLS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93624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TLS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handshake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 txBox="true"/>
          <p:nvPr/>
        </p:nvSpPr>
        <p:spPr>
          <a:xfrm>
            <a:off x="1602105" y="1102995"/>
            <a:ext cx="135509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6180455" y="1102995"/>
            <a:ext cx="142557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服务端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867535"/>
            <a:ext cx="1872615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1849755"/>
            <a:ext cx="1896745" cy="737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" y="2972435"/>
            <a:ext cx="2919095" cy="1618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35" y="2986405"/>
            <a:ext cx="2964815" cy="13303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true">
            <a:off x="3215640" y="2244090"/>
            <a:ext cx="2477770" cy="4584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3336925" y="2237105"/>
            <a:ext cx="2229485" cy="4654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任意多边形 15"/>
          <p:cNvSpPr/>
          <p:nvPr/>
        </p:nvSpPr>
        <p:spPr>
          <a:xfrm>
            <a:off x="2752090" y="2015490"/>
            <a:ext cx="441325" cy="459740"/>
          </a:xfrm>
          <a:custGeom>
            <a:avLst/>
            <a:gdLst>
              <a:gd name="connisteX0" fmla="*/ 387208 w 441015"/>
              <a:gd name="connsiteY0" fmla="*/ 397816 h 459705"/>
              <a:gd name="connisteX1" fmla="*/ 316723 w 441015"/>
              <a:gd name="connsiteY1" fmla="*/ 426391 h 459705"/>
              <a:gd name="connisteX2" fmla="*/ 246238 w 441015"/>
              <a:gd name="connsiteY2" fmla="*/ 447346 h 459705"/>
              <a:gd name="connisteX3" fmla="*/ 175753 w 441015"/>
              <a:gd name="connsiteY3" fmla="*/ 454331 h 459705"/>
              <a:gd name="connisteX4" fmla="*/ 104633 w 441015"/>
              <a:gd name="connsiteY4" fmla="*/ 454331 h 459705"/>
              <a:gd name="connisteX5" fmla="*/ 34148 w 441015"/>
              <a:gd name="connsiteY5" fmla="*/ 397816 h 459705"/>
              <a:gd name="connisteX6" fmla="*/ 6208 w 441015"/>
              <a:gd name="connsiteY6" fmla="*/ 320346 h 459705"/>
              <a:gd name="connisteX7" fmla="*/ 6208 w 441015"/>
              <a:gd name="connsiteY7" fmla="*/ 249861 h 459705"/>
              <a:gd name="connisteX8" fmla="*/ 6208 w 441015"/>
              <a:gd name="connsiteY8" fmla="*/ 179376 h 459705"/>
              <a:gd name="connisteX9" fmla="*/ 6208 w 441015"/>
              <a:gd name="connsiteY9" fmla="*/ 108891 h 459705"/>
              <a:gd name="connisteX10" fmla="*/ 76693 w 441015"/>
              <a:gd name="connsiteY10" fmla="*/ 52376 h 459705"/>
              <a:gd name="connisteX11" fmla="*/ 147178 w 441015"/>
              <a:gd name="connsiteY11" fmla="*/ 31421 h 459705"/>
              <a:gd name="connisteX12" fmla="*/ 217663 w 441015"/>
              <a:gd name="connsiteY12" fmla="*/ 2846 h 459705"/>
              <a:gd name="connisteX13" fmla="*/ 288148 w 441015"/>
              <a:gd name="connsiteY13" fmla="*/ 2846 h 459705"/>
              <a:gd name="connisteX14" fmla="*/ 358633 w 441015"/>
              <a:gd name="connsiteY14" fmla="*/ 9831 h 459705"/>
              <a:gd name="connisteX15" fmla="*/ 401178 w 441015"/>
              <a:gd name="connsiteY15" fmla="*/ 80316 h 459705"/>
              <a:gd name="connisteX16" fmla="*/ 415148 w 441015"/>
              <a:gd name="connsiteY16" fmla="*/ 150801 h 459705"/>
              <a:gd name="connisteX17" fmla="*/ 429118 w 441015"/>
              <a:gd name="connsiteY17" fmla="*/ 221921 h 459705"/>
              <a:gd name="connisteX18" fmla="*/ 436738 w 441015"/>
              <a:gd name="connsiteY18" fmla="*/ 292406 h 459705"/>
              <a:gd name="connisteX19" fmla="*/ 373238 w 441015"/>
              <a:gd name="connsiteY19" fmla="*/ 362891 h 459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441016" h="459706">
                <a:moveTo>
                  <a:pt x="387209" y="397816"/>
                </a:moveTo>
                <a:cubicBezTo>
                  <a:pt x="374509" y="402896"/>
                  <a:pt x="344664" y="416231"/>
                  <a:pt x="316724" y="426391"/>
                </a:cubicBezTo>
                <a:cubicBezTo>
                  <a:pt x="288784" y="436551"/>
                  <a:pt x="274179" y="441631"/>
                  <a:pt x="246239" y="447346"/>
                </a:cubicBezTo>
                <a:cubicBezTo>
                  <a:pt x="218299" y="453061"/>
                  <a:pt x="204329" y="453061"/>
                  <a:pt x="175754" y="454331"/>
                </a:cubicBezTo>
                <a:cubicBezTo>
                  <a:pt x="147179" y="455601"/>
                  <a:pt x="133209" y="465761"/>
                  <a:pt x="104634" y="454331"/>
                </a:cubicBezTo>
                <a:cubicBezTo>
                  <a:pt x="76059" y="442901"/>
                  <a:pt x="53834" y="424486"/>
                  <a:pt x="34149" y="397816"/>
                </a:cubicBezTo>
                <a:cubicBezTo>
                  <a:pt x="14464" y="371146"/>
                  <a:pt x="11924" y="350191"/>
                  <a:pt x="6209" y="320346"/>
                </a:cubicBezTo>
                <a:cubicBezTo>
                  <a:pt x="494" y="290501"/>
                  <a:pt x="6209" y="277801"/>
                  <a:pt x="6209" y="249861"/>
                </a:cubicBezTo>
                <a:cubicBezTo>
                  <a:pt x="6209" y="221921"/>
                  <a:pt x="6209" y="207316"/>
                  <a:pt x="6209" y="179376"/>
                </a:cubicBezTo>
                <a:cubicBezTo>
                  <a:pt x="6209" y="151436"/>
                  <a:pt x="-7761" y="134291"/>
                  <a:pt x="6209" y="108891"/>
                </a:cubicBezTo>
                <a:cubicBezTo>
                  <a:pt x="20179" y="83491"/>
                  <a:pt x="48754" y="67616"/>
                  <a:pt x="76694" y="52376"/>
                </a:cubicBezTo>
                <a:cubicBezTo>
                  <a:pt x="104634" y="37136"/>
                  <a:pt x="119239" y="41581"/>
                  <a:pt x="147179" y="31421"/>
                </a:cubicBezTo>
                <a:cubicBezTo>
                  <a:pt x="175119" y="21261"/>
                  <a:pt x="189724" y="8561"/>
                  <a:pt x="217664" y="2846"/>
                </a:cubicBezTo>
                <a:cubicBezTo>
                  <a:pt x="245604" y="-2869"/>
                  <a:pt x="260209" y="1576"/>
                  <a:pt x="288149" y="2846"/>
                </a:cubicBezTo>
                <a:cubicBezTo>
                  <a:pt x="316089" y="4116"/>
                  <a:pt x="335774" y="-5409"/>
                  <a:pt x="358634" y="9831"/>
                </a:cubicBezTo>
                <a:cubicBezTo>
                  <a:pt x="381494" y="25071"/>
                  <a:pt x="389749" y="52376"/>
                  <a:pt x="401179" y="80316"/>
                </a:cubicBezTo>
                <a:cubicBezTo>
                  <a:pt x="412609" y="108256"/>
                  <a:pt x="409434" y="122226"/>
                  <a:pt x="415149" y="150801"/>
                </a:cubicBezTo>
                <a:cubicBezTo>
                  <a:pt x="420864" y="179376"/>
                  <a:pt x="424674" y="193346"/>
                  <a:pt x="429119" y="221921"/>
                </a:cubicBezTo>
                <a:cubicBezTo>
                  <a:pt x="433564" y="250496"/>
                  <a:pt x="448169" y="264466"/>
                  <a:pt x="436739" y="292406"/>
                </a:cubicBezTo>
                <a:cubicBezTo>
                  <a:pt x="425309" y="320346"/>
                  <a:pt x="385939" y="350191"/>
                  <a:pt x="373239" y="362891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042660" y="1970405"/>
            <a:ext cx="416560" cy="550545"/>
          </a:xfrm>
          <a:custGeom>
            <a:avLst/>
            <a:gdLst>
              <a:gd name="connisteX0" fmla="*/ 116698 w 416594"/>
              <a:gd name="connsiteY0" fmla="*/ 550545 h 550545"/>
              <a:gd name="connisteX1" fmla="*/ 74153 w 416594"/>
              <a:gd name="connsiteY1" fmla="*/ 480060 h 550545"/>
              <a:gd name="connisteX2" fmla="*/ 32243 w 416594"/>
              <a:gd name="connsiteY2" fmla="*/ 409575 h 550545"/>
              <a:gd name="connisteX3" fmla="*/ 24623 w 416594"/>
              <a:gd name="connsiteY3" fmla="*/ 339090 h 550545"/>
              <a:gd name="connisteX4" fmla="*/ 3668 w 416594"/>
              <a:gd name="connsiteY4" fmla="*/ 268605 h 550545"/>
              <a:gd name="connisteX5" fmla="*/ 3668 w 416594"/>
              <a:gd name="connsiteY5" fmla="*/ 197485 h 550545"/>
              <a:gd name="connisteX6" fmla="*/ 3668 w 416594"/>
              <a:gd name="connsiteY6" fmla="*/ 127000 h 550545"/>
              <a:gd name="connisteX7" fmla="*/ 46213 w 416594"/>
              <a:gd name="connsiteY7" fmla="*/ 56515 h 550545"/>
              <a:gd name="connisteX8" fmla="*/ 116698 w 416594"/>
              <a:gd name="connsiteY8" fmla="*/ 28575 h 550545"/>
              <a:gd name="connisteX9" fmla="*/ 187183 w 416594"/>
              <a:gd name="connsiteY9" fmla="*/ 0 h 550545"/>
              <a:gd name="connisteX10" fmla="*/ 257668 w 416594"/>
              <a:gd name="connsiteY10" fmla="*/ 28575 h 550545"/>
              <a:gd name="connisteX11" fmla="*/ 328153 w 416594"/>
              <a:gd name="connsiteY11" fmla="*/ 99060 h 550545"/>
              <a:gd name="connisteX12" fmla="*/ 391653 w 416594"/>
              <a:gd name="connsiteY12" fmla="*/ 169545 h 550545"/>
              <a:gd name="connisteX13" fmla="*/ 413243 w 416594"/>
              <a:gd name="connsiteY13" fmla="*/ 240030 h 550545"/>
              <a:gd name="connisteX14" fmla="*/ 342123 w 416594"/>
              <a:gd name="connsiteY14" fmla="*/ 303530 h 550545"/>
              <a:gd name="connisteX15" fmla="*/ 271638 w 416594"/>
              <a:gd name="connsiteY15" fmla="*/ 360045 h 550545"/>
              <a:gd name="connisteX16" fmla="*/ 201153 w 416594"/>
              <a:gd name="connsiteY16" fmla="*/ 395605 h 550545"/>
              <a:gd name="connisteX17" fmla="*/ 130668 w 416594"/>
              <a:gd name="connsiteY17" fmla="*/ 423545 h 5505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416595" h="550545">
                <a:moveTo>
                  <a:pt x="116699" y="550545"/>
                </a:moveTo>
                <a:cubicBezTo>
                  <a:pt x="109079" y="537845"/>
                  <a:pt x="91299" y="508000"/>
                  <a:pt x="74154" y="480060"/>
                </a:cubicBezTo>
                <a:cubicBezTo>
                  <a:pt x="57009" y="452120"/>
                  <a:pt x="42404" y="437515"/>
                  <a:pt x="32244" y="409575"/>
                </a:cubicBezTo>
                <a:cubicBezTo>
                  <a:pt x="22084" y="381635"/>
                  <a:pt x="30339" y="367030"/>
                  <a:pt x="24624" y="339090"/>
                </a:cubicBezTo>
                <a:cubicBezTo>
                  <a:pt x="18909" y="311150"/>
                  <a:pt x="8114" y="297180"/>
                  <a:pt x="3669" y="268605"/>
                </a:cubicBezTo>
                <a:cubicBezTo>
                  <a:pt x="-776" y="240030"/>
                  <a:pt x="3669" y="226060"/>
                  <a:pt x="3669" y="197485"/>
                </a:cubicBezTo>
                <a:cubicBezTo>
                  <a:pt x="3669" y="168910"/>
                  <a:pt x="-4586" y="154940"/>
                  <a:pt x="3669" y="127000"/>
                </a:cubicBezTo>
                <a:cubicBezTo>
                  <a:pt x="11924" y="99060"/>
                  <a:pt x="23354" y="76200"/>
                  <a:pt x="46214" y="56515"/>
                </a:cubicBezTo>
                <a:cubicBezTo>
                  <a:pt x="69074" y="36830"/>
                  <a:pt x="88759" y="40005"/>
                  <a:pt x="116699" y="28575"/>
                </a:cubicBezTo>
                <a:cubicBezTo>
                  <a:pt x="144639" y="17145"/>
                  <a:pt x="159244" y="0"/>
                  <a:pt x="187184" y="0"/>
                </a:cubicBezTo>
                <a:cubicBezTo>
                  <a:pt x="215124" y="0"/>
                  <a:pt x="229729" y="8890"/>
                  <a:pt x="257669" y="28575"/>
                </a:cubicBezTo>
                <a:cubicBezTo>
                  <a:pt x="285609" y="48260"/>
                  <a:pt x="301484" y="71120"/>
                  <a:pt x="328154" y="99060"/>
                </a:cubicBezTo>
                <a:cubicBezTo>
                  <a:pt x="354824" y="127000"/>
                  <a:pt x="374509" y="141605"/>
                  <a:pt x="391654" y="169545"/>
                </a:cubicBezTo>
                <a:cubicBezTo>
                  <a:pt x="408799" y="197485"/>
                  <a:pt x="423404" y="213360"/>
                  <a:pt x="413244" y="240030"/>
                </a:cubicBezTo>
                <a:cubicBezTo>
                  <a:pt x="403084" y="266700"/>
                  <a:pt x="370699" y="279400"/>
                  <a:pt x="342124" y="303530"/>
                </a:cubicBezTo>
                <a:cubicBezTo>
                  <a:pt x="313549" y="327660"/>
                  <a:pt x="299579" y="341630"/>
                  <a:pt x="271639" y="360045"/>
                </a:cubicBezTo>
                <a:cubicBezTo>
                  <a:pt x="243699" y="378460"/>
                  <a:pt x="229094" y="382905"/>
                  <a:pt x="201154" y="395605"/>
                </a:cubicBezTo>
                <a:cubicBezTo>
                  <a:pt x="173214" y="408305"/>
                  <a:pt x="143369" y="418465"/>
                  <a:pt x="130669" y="423545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9" name="图片 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194810"/>
            <a:ext cx="2132965" cy="597535"/>
          </a:xfrm>
          <a:prstGeom prst="rect">
            <a:avLst/>
          </a:prstGeom>
          <a:ln>
            <a:noFill/>
          </a:ln>
        </p:spPr>
      </p:pic>
      <p:sp>
        <p:nvSpPr>
          <p:cNvPr id="31" name="任意多边形 30"/>
          <p:cNvSpPr/>
          <p:nvPr/>
        </p:nvSpPr>
        <p:spPr>
          <a:xfrm>
            <a:off x="3445510" y="4167505"/>
            <a:ext cx="2322830" cy="657860"/>
          </a:xfrm>
          <a:custGeom>
            <a:avLst/>
            <a:gdLst>
              <a:gd name="connisteX0" fmla="*/ 1133330 w 2322851"/>
              <a:gd name="connsiteY0" fmla="*/ 643960 h 657930"/>
              <a:gd name="connisteX1" fmla="*/ 1062210 w 2322851"/>
              <a:gd name="connsiteY1" fmla="*/ 629990 h 657930"/>
              <a:gd name="connisteX2" fmla="*/ 977755 w 2322851"/>
              <a:gd name="connsiteY2" fmla="*/ 601415 h 657930"/>
              <a:gd name="connisteX3" fmla="*/ 900285 w 2322851"/>
              <a:gd name="connsiteY3" fmla="*/ 594430 h 657930"/>
              <a:gd name="connisteX4" fmla="*/ 822815 w 2322851"/>
              <a:gd name="connsiteY4" fmla="*/ 587445 h 657930"/>
              <a:gd name="connisteX5" fmla="*/ 751695 w 2322851"/>
              <a:gd name="connsiteY5" fmla="*/ 566490 h 657930"/>
              <a:gd name="connisteX6" fmla="*/ 681210 w 2322851"/>
              <a:gd name="connsiteY6" fmla="*/ 573475 h 657930"/>
              <a:gd name="connisteX7" fmla="*/ 610725 w 2322851"/>
              <a:gd name="connsiteY7" fmla="*/ 573475 h 657930"/>
              <a:gd name="connisteX8" fmla="*/ 540240 w 2322851"/>
              <a:gd name="connsiteY8" fmla="*/ 573475 h 657930"/>
              <a:gd name="connisteX9" fmla="*/ 469755 w 2322851"/>
              <a:gd name="connsiteY9" fmla="*/ 587445 h 657930"/>
              <a:gd name="connisteX10" fmla="*/ 399270 w 2322851"/>
              <a:gd name="connsiteY10" fmla="*/ 587445 h 657930"/>
              <a:gd name="connisteX11" fmla="*/ 328785 w 2322851"/>
              <a:gd name="connsiteY11" fmla="*/ 587445 h 657930"/>
              <a:gd name="connisteX12" fmla="*/ 258300 w 2322851"/>
              <a:gd name="connsiteY12" fmla="*/ 587445 h 657930"/>
              <a:gd name="connisteX13" fmla="*/ 187815 w 2322851"/>
              <a:gd name="connsiteY13" fmla="*/ 587445 h 657930"/>
              <a:gd name="connisteX14" fmla="*/ 116695 w 2322851"/>
              <a:gd name="connsiteY14" fmla="*/ 537915 h 657930"/>
              <a:gd name="connisteX15" fmla="*/ 46210 w 2322851"/>
              <a:gd name="connsiteY15" fmla="*/ 481400 h 657930"/>
              <a:gd name="connisteX16" fmla="*/ 4300 w 2322851"/>
              <a:gd name="connsiteY16" fmla="*/ 403930 h 657930"/>
              <a:gd name="connisteX17" fmla="*/ 4300 w 2322851"/>
              <a:gd name="connsiteY17" fmla="*/ 333445 h 657930"/>
              <a:gd name="connisteX18" fmla="*/ 18270 w 2322851"/>
              <a:gd name="connsiteY18" fmla="*/ 262960 h 657930"/>
              <a:gd name="connisteX19" fmla="*/ 88755 w 2322851"/>
              <a:gd name="connsiteY19" fmla="*/ 220415 h 657930"/>
              <a:gd name="connisteX20" fmla="*/ 159240 w 2322851"/>
              <a:gd name="connsiteY20" fmla="*/ 171520 h 657930"/>
              <a:gd name="connisteX21" fmla="*/ 229725 w 2322851"/>
              <a:gd name="connsiteY21" fmla="*/ 121990 h 657930"/>
              <a:gd name="connisteX22" fmla="*/ 307195 w 2322851"/>
              <a:gd name="connsiteY22" fmla="*/ 86430 h 657930"/>
              <a:gd name="connisteX23" fmla="*/ 385300 w 2322851"/>
              <a:gd name="connsiteY23" fmla="*/ 58490 h 657930"/>
              <a:gd name="connisteX24" fmla="*/ 469755 w 2322851"/>
              <a:gd name="connsiteY24" fmla="*/ 29915 h 657930"/>
              <a:gd name="connisteX25" fmla="*/ 540240 w 2322851"/>
              <a:gd name="connsiteY25" fmla="*/ 22930 h 657930"/>
              <a:gd name="connisteX26" fmla="*/ 610725 w 2322851"/>
              <a:gd name="connsiteY26" fmla="*/ 22930 h 657930"/>
              <a:gd name="connisteX27" fmla="*/ 681210 w 2322851"/>
              <a:gd name="connsiteY27" fmla="*/ 1975 h 657930"/>
              <a:gd name="connisteX28" fmla="*/ 751695 w 2322851"/>
              <a:gd name="connsiteY28" fmla="*/ 1975 h 657930"/>
              <a:gd name="connisteX29" fmla="*/ 822815 w 2322851"/>
              <a:gd name="connsiteY29" fmla="*/ 1975 h 657930"/>
              <a:gd name="connisteX30" fmla="*/ 893300 w 2322851"/>
              <a:gd name="connsiteY30" fmla="*/ 1975 h 657930"/>
              <a:gd name="connisteX31" fmla="*/ 977755 w 2322851"/>
              <a:gd name="connsiteY31" fmla="*/ 1975 h 657930"/>
              <a:gd name="connisteX32" fmla="*/ 1048240 w 2322851"/>
              <a:gd name="connsiteY32" fmla="*/ 1975 h 657930"/>
              <a:gd name="connisteX33" fmla="*/ 1118725 w 2322851"/>
              <a:gd name="connsiteY33" fmla="*/ 1975 h 657930"/>
              <a:gd name="connisteX34" fmla="*/ 1203815 w 2322851"/>
              <a:gd name="connsiteY34" fmla="*/ 1975 h 657930"/>
              <a:gd name="connisteX35" fmla="*/ 1274300 w 2322851"/>
              <a:gd name="connsiteY35" fmla="*/ 1975 h 657930"/>
              <a:gd name="connisteX36" fmla="*/ 1344785 w 2322851"/>
              <a:gd name="connsiteY36" fmla="*/ 1975 h 657930"/>
              <a:gd name="connisteX37" fmla="*/ 1415270 w 2322851"/>
              <a:gd name="connsiteY37" fmla="*/ 1975 h 657930"/>
              <a:gd name="connisteX38" fmla="*/ 1485755 w 2322851"/>
              <a:gd name="connsiteY38" fmla="*/ 1975 h 657930"/>
              <a:gd name="connisteX39" fmla="*/ 1570210 w 2322851"/>
              <a:gd name="connsiteY39" fmla="*/ 1975 h 657930"/>
              <a:gd name="connisteX40" fmla="*/ 1641330 w 2322851"/>
              <a:gd name="connsiteY40" fmla="*/ 1975 h 657930"/>
              <a:gd name="connisteX41" fmla="*/ 1711815 w 2322851"/>
              <a:gd name="connsiteY41" fmla="*/ 1975 h 657930"/>
              <a:gd name="connisteX42" fmla="*/ 1782300 w 2322851"/>
              <a:gd name="connsiteY42" fmla="*/ 1975 h 657930"/>
              <a:gd name="connisteX43" fmla="*/ 1852785 w 2322851"/>
              <a:gd name="connsiteY43" fmla="*/ 1975 h 657930"/>
              <a:gd name="connisteX44" fmla="*/ 1923270 w 2322851"/>
              <a:gd name="connsiteY44" fmla="*/ 8960 h 657930"/>
              <a:gd name="connisteX45" fmla="*/ 1993755 w 2322851"/>
              <a:gd name="connsiteY45" fmla="*/ 29915 h 657930"/>
              <a:gd name="connisteX46" fmla="*/ 2064240 w 2322851"/>
              <a:gd name="connsiteY46" fmla="*/ 65475 h 657930"/>
              <a:gd name="connisteX47" fmla="*/ 2134725 w 2322851"/>
              <a:gd name="connsiteY47" fmla="*/ 108020 h 657930"/>
              <a:gd name="connisteX48" fmla="*/ 2205210 w 2322851"/>
              <a:gd name="connsiteY48" fmla="*/ 163900 h 657930"/>
              <a:gd name="connisteX49" fmla="*/ 2247755 w 2322851"/>
              <a:gd name="connsiteY49" fmla="*/ 235020 h 657930"/>
              <a:gd name="connisteX50" fmla="*/ 2290300 w 2322851"/>
              <a:gd name="connsiteY50" fmla="*/ 305505 h 657930"/>
              <a:gd name="connisteX51" fmla="*/ 2318240 w 2322851"/>
              <a:gd name="connsiteY51" fmla="*/ 375990 h 657930"/>
              <a:gd name="connisteX52" fmla="*/ 2311255 w 2322851"/>
              <a:gd name="connsiteY52" fmla="*/ 446475 h 657930"/>
              <a:gd name="connisteX53" fmla="*/ 2233785 w 2322851"/>
              <a:gd name="connsiteY53" fmla="*/ 481400 h 657930"/>
              <a:gd name="connisteX54" fmla="*/ 2163300 w 2322851"/>
              <a:gd name="connsiteY54" fmla="*/ 502990 h 657930"/>
              <a:gd name="connisteX55" fmla="*/ 2085830 w 2322851"/>
              <a:gd name="connsiteY55" fmla="*/ 530930 h 657930"/>
              <a:gd name="connisteX56" fmla="*/ 2007725 w 2322851"/>
              <a:gd name="connsiteY56" fmla="*/ 544900 h 657930"/>
              <a:gd name="connisteX57" fmla="*/ 1937240 w 2322851"/>
              <a:gd name="connsiteY57" fmla="*/ 566490 h 657930"/>
              <a:gd name="connisteX58" fmla="*/ 1866755 w 2322851"/>
              <a:gd name="connsiteY58" fmla="*/ 573475 h 657930"/>
              <a:gd name="connisteX59" fmla="*/ 1796270 w 2322851"/>
              <a:gd name="connsiteY59" fmla="*/ 587445 h 657930"/>
              <a:gd name="connisteX60" fmla="*/ 1718800 w 2322851"/>
              <a:gd name="connsiteY60" fmla="*/ 594430 h 657930"/>
              <a:gd name="connisteX61" fmla="*/ 1641330 w 2322851"/>
              <a:gd name="connsiteY61" fmla="*/ 616020 h 657930"/>
              <a:gd name="connisteX62" fmla="*/ 1542270 w 2322851"/>
              <a:gd name="connsiteY62" fmla="*/ 616020 h 657930"/>
              <a:gd name="connisteX63" fmla="*/ 1471785 w 2322851"/>
              <a:gd name="connsiteY63" fmla="*/ 616020 h 657930"/>
              <a:gd name="connisteX64" fmla="*/ 1401300 w 2322851"/>
              <a:gd name="connsiteY64" fmla="*/ 623005 h 657930"/>
              <a:gd name="connisteX65" fmla="*/ 1330815 w 2322851"/>
              <a:gd name="connsiteY65" fmla="*/ 623005 h 657930"/>
              <a:gd name="connisteX66" fmla="*/ 1260330 w 2322851"/>
              <a:gd name="connsiteY66" fmla="*/ 623005 h 657930"/>
              <a:gd name="connisteX67" fmla="*/ 1189210 w 2322851"/>
              <a:gd name="connsiteY67" fmla="*/ 623005 h 657930"/>
              <a:gd name="connisteX68" fmla="*/ 1118725 w 2322851"/>
              <a:gd name="connsiteY68" fmla="*/ 657930 h 6579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</a:cxnLst>
            <a:rect l="l" t="t" r="r" b="b"/>
            <a:pathLst>
              <a:path w="2322852" h="657931">
                <a:moveTo>
                  <a:pt x="1133331" y="643961"/>
                </a:moveTo>
                <a:cubicBezTo>
                  <a:pt x="1120631" y="641421"/>
                  <a:pt x="1093326" y="638246"/>
                  <a:pt x="1062211" y="629991"/>
                </a:cubicBezTo>
                <a:cubicBezTo>
                  <a:pt x="1031096" y="621736"/>
                  <a:pt x="1010141" y="608401"/>
                  <a:pt x="977756" y="601416"/>
                </a:cubicBezTo>
                <a:cubicBezTo>
                  <a:pt x="945371" y="594431"/>
                  <a:pt x="931401" y="596971"/>
                  <a:pt x="900286" y="594431"/>
                </a:cubicBezTo>
                <a:cubicBezTo>
                  <a:pt x="869171" y="591891"/>
                  <a:pt x="852661" y="593161"/>
                  <a:pt x="822816" y="587446"/>
                </a:cubicBezTo>
                <a:cubicBezTo>
                  <a:pt x="792971" y="581731"/>
                  <a:pt x="780271" y="569031"/>
                  <a:pt x="751696" y="566491"/>
                </a:cubicBezTo>
                <a:cubicBezTo>
                  <a:pt x="723121" y="563951"/>
                  <a:pt x="709151" y="572206"/>
                  <a:pt x="681211" y="573476"/>
                </a:cubicBezTo>
                <a:cubicBezTo>
                  <a:pt x="653271" y="574746"/>
                  <a:pt x="638666" y="573476"/>
                  <a:pt x="610726" y="573476"/>
                </a:cubicBezTo>
                <a:cubicBezTo>
                  <a:pt x="582786" y="573476"/>
                  <a:pt x="568181" y="570936"/>
                  <a:pt x="540241" y="573476"/>
                </a:cubicBezTo>
                <a:cubicBezTo>
                  <a:pt x="512301" y="576016"/>
                  <a:pt x="497696" y="584906"/>
                  <a:pt x="469756" y="587446"/>
                </a:cubicBezTo>
                <a:cubicBezTo>
                  <a:pt x="441816" y="589986"/>
                  <a:pt x="427211" y="587446"/>
                  <a:pt x="399271" y="587446"/>
                </a:cubicBezTo>
                <a:cubicBezTo>
                  <a:pt x="371331" y="587446"/>
                  <a:pt x="356726" y="587446"/>
                  <a:pt x="328786" y="587446"/>
                </a:cubicBezTo>
                <a:cubicBezTo>
                  <a:pt x="300846" y="587446"/>
                  <a:pt x="286241" y="587446"/>
                  <a:pt x="258301" y="587446"/>
                </a:cubicBezTo>
                <a:cubicBezTo>
                  <a:pt x="230361" y="587446"/>
                  <a:pt x="216391" y="597606"/>
                  <a:pt x="187816" y="587446"/>
                </a:cubicBezTo>
                <a:cubicBezTo>
                  <a:pt x="159241" y="577286"/>
                  <a:pt x="145271" y="558871"/>
                  <a:pt x="116696" y="537916"/>
                </a:cubicBezTo>
                <a:cubicBezTo>
                  <a:pt x="88121" y="516961"/>
                  <a:pt x="68436" y="508071"/>
                  <a:pt x="46211" y="481401"/>
                </a:cubicBezTo>
                <a:cubicBezTo>
                  <a:pt x="23986" y="454731"/>
                  <a:pt x="12556" y="433776"/>
                  <a:pt x="4301" y="403931"/>
                </a:cubicBezTo>
                <a:cubicBezTo>
                  <a:pt x="-3954" y="374086"/>
                  <a:pt x="1761" y="361386"/>
                  <a:pt x="4301" y="333446"/>
                </a:cubicBezTo>
                <a:cubicBezTo>
                  <a:pt x="6841" y="305506"/>
                  <a:pt x="1126" y="285821"/>
                  <a:pt x="18271" y="262961"/>
                </a:cubicBezTo>
                <a:cubicBezTo>
                  <a:pt x="35416" y="240101"/>
                  <a:pt x="60816" y="238831"/>
                  <a:pt x="88756" y="220416"/>
                </a:cubicBezTo>
                <a:cubicBezTo>
                  <a:pt x="116696" y="202001"/>
                  <a:pt x="131301" y="191206"/>
                  <a:pt x="159241" y="171521"/>
                </a:cubicBezTo>
                <a:cubicBezTo>
                  <a:pt x="187181" y="151836"/>
                  <a:pt x="199881" y="139136"/>
                  <a:pt x="229726" y="121991"/>
                </a:cubicBezTo>
                <a:cubicBezTo>
                  <a:pt x="259571" y="104846"/>
                  <a:pt x="276081" y="99131"/>
                  <a:pt x="307196" y="86431"/>
                </a:cubicBezTo>
                <a:cubicBezTo>
                  <a:pt x="338311" y="73731"/>
                  <a:pt x="352916" y="69921"/>
                  <a:pt x="385301" y="58491"/>
                </a:cubicBezTo>
                <a:cubicBezTo>
                  <a:pt x="417686" y="47061"/>
                  <a:pt x="438641" y="36901"/>
                  <a:pt x="469756" y="29916"/>
                </a:cubicBezTo>
                <a:cubicBezTo>
                  <a:pt x="500871" y="22931"/>
                  <a:pt x="512301" y="24201"/>
                  <a:pt x="540241" y="22931"/>
                </a:cubicBezTo>
                <a:cubicBezTo>
                  <a:pt x="568181" y="21661"/>
                  <a:pt x="582786" y="27376"/>
                  <a:pt x="610726" y="22931"/>
                </a:cubicBezTo>
                <a:cubicBezTo>
                  <a:pt x="638666" y="18486"/>
                  <a:pt x="653271" y="6421"/>
                  <a:pt x="681211" y="1976"/>
                </a:cubicBezTo>
                <a:cubicBezTo>
                  <a:pt x="709151" y="-2469"/>
                  <a:pt x="723121" y="1976"/>
                  <a:pt x="751696" y="1976"/>
                </a:cubicBezTo>
                <a:cubicBezTo>
                  <a:pt x="780271" y="1976"/>
                  <a:pt x="794241" y="1976"/>
                  <a:pt x="822816" y="1976"/>
                </a:cubicBezTo>
                <a:cubicBezTo>
                  <a:pt x="851391" y="1976"/>
                  <a:pt x="862186" y="1976"/>
                  <a:pt x="893301" y="1976"/>
                </a:cubicBezTo>
                <a:cubicBezTo>
                  <a:pt x="924416" y="1976"/>
                  <a:pt x="946641" y="1976"/>
                  <a:pt x="977756" y="1976"/>
                </a:cubicBezTo>
                <a:cubicBezTo>
                  <a:pt x="1008871" y="1976"/>
                  <a:pt x="1020301" y="1976"/>
                  <a:pt x="1048241" y="1976"/>
                </a:cubicBezTo>
                <a:cubicBezTo>
                  <a:pt x="1076181" y="1976"/>
                  <a:pt x="1087611" y="1976"/>
                  <a:pt x="1118726" y="1976"/>
                </a:cubicBezTo>
                <a:cubicBezTo>
                  <a:pt x="1149841" y="1976"/>
                  <a:pt x="1172701" y="1976"/>
                  <a:pt x="1203816" y="1976"/>
                </a:cubicBezTo>
                <a:cubicBezTo>
                  <a:pt x="1234931" y="1976"/>
                  <a:pt x="1246361" y="1976"/>
                  <a:pt x="1274301" y="1976"/>
                </a:cubicBezTo>
                <a:cubicBezTo>
                  <a:pt x="1302241" y="1976"/>
                  <a:pt x="1316846" y="1976"/>
                  <a:pt x="1344786" y="1976"/>
                </a:cubicBezTo>
                <a:cubicBezTo>
                  <a:pt x="1372726" y="1976"/>
                  <a:pt x="1387331" y="1976"/>
                  <a:pt x="1415271" y="1976"/>
                </a:cubicBezTo>
                <a:cubicBezTo>
                  <a:pt x="1443211" y="1976"/>
                  <a:pt x="1454641" y="1976"/>
                  <a:pt x="1485756" y="1976"/>
                </a:cubicBezTo>
                <a:cubicBezTo>
                  <a:pt x="1516871" y="1976"/>
                  <a:pt x="1539096" y="1976"/>
                  <a:pt x="1570211" y="1976"/>
                </a:cubicBezTo>
                <a:cubicBezTo>
                  <a:pt x="1601326" y="1976"/>
                  <a:pt x="1612756" y="1976"/>
                  <a:pt x="1641331" y="1976"/>
                </a:cubicBezTo>
                <a:cubicBezTo>
                  <a:pt x="1669906" y="1976"/>
                  <a:pt x="1683876" y="1976"/>
                  <a:pt x="1711816" y="1976"/>
                </a:cubicBezTo>
                <a:cubicBezTo>
                  <a:pt x="1739756" y="1976"/>
                  <a:pt x="1754361" y="1976"/>
                  <a:pt x="1782301" y="1976"/>
                </a:cubicBezTo>
                <a:cubicBezTo>
                  <a:pt x="1810241" y="1976"/>
                  <a:pt x="1824846" y="706"/>
                  <a:pt x="1852786" y="1976"/>
                </a:cubicBezTo>
                <a:cubicBezTo>
                  <a:pt x="1880726" y="3246"/>
                  <a:pt x="1895331" y="3246"/>
                  <a:pt x="1923271" y="8961"/>
                </a:cubicBezTo>
                <a:cubicBezTo>
                  <a:pt x="1951211" y="14676"/>
                  <a:pt x="1965816" y="18486"/>
                  <a:pt x="1993756" y="29916"/>
                </a:cubicBezTo>
                <a:cubicBezTo>
                  <a:pt x="2021696" y="41346"/>
                  <a:pt x="2036301" y="49601"/>
                  <a:pt x="2064241" y="65476"/>
                </a:cubicBezTo>
                <a:cubicBezTo>
                  <a:pt x="2092181" y="81351"/>
                  <a:pt x="2106786" y="88336"/>
                  <a:pt x="2134726" y="108021"/>
                </a:cubicBezTo>
                <a:cubicBezTo>
                  <a:pt x="2162666" y="127706"/>
                  <a:pt x="2182351" y="138501"/>
                  <a:pt x="2205211" y="163901"/>
                </a:cubicBezTo>
                <a:cubicBezTo>
                  <a:pt x="2228071" y="189301"/>
                  <a:pt x="2230611" y="206446"/>
                  <a:pt x="2247756" y="235021"/>
                </a:cubicBezTo>
                <a:cubicBezTo>
                  <a:pt x="2264901" y="263596"/>
                  <a:pt x="2276331" y="277566"/>
                  <a:pt x="2290301" y="305506"/>
                </a:cubicBezTo>
                <a:cubicBezTo>
                  <a:pt x="2304271" y="333446"/>
                  <a:pt x="2313796" y="348051"/>
                  <a:pt x="2318241" y="375991"/>
                </a:cubicBezTo>
                <a:cubicBezTo>
                  <a:pt x="2322686" y="403931"/>
                  <a:pt x="2328401" y="425521"/>
                  <a:pt x="2311256" y="446476"/>
                </a:cubicBezTo>
                <a:cubicBezTo>
                  <a:pt x="2294111" y="467431"/>
                  <a:pt x="2263631" y="469971"/>
                  <a:pt x="2233786" y="481401"/>
                </a:cubicBezTo>
                <a:cubicBezTo>
                  <a:pt x="2203941" y="492831"/>
                  <a:pt x="2193146" y="492831"/>
                  <a:pt x="2163301" y="502991"/>
                </a:cubicBezTo>
                <a:cubicBezTo>
                  <a:pt x="2133456" y="513151"/>
                  <a:pt x="2116946" y="522676"/>
                  <a:pt x="2085831" y="530931"/>
                </a:cubicBezTo>
                <a:cubicBezTo>
                  <a:pt x="2054716" y="539186"/>
                  <a:pt x="2037571" y="537916"/>
                  <a:pt x="2007726" y="544901"/>
                </a:cubicBezTo>
                <a:cubicBezTo>
                  <a:pt x="1977881" y="551886"/>
                  <a:pt x="1965181" y="560776"/>
                  <a:pt x="1937241" y="566491"/>
                </a:cubicBezTo>
                <a:cubicBezTo>
                  <a:pt x="1909301" y="572206"/>
                  <a:pt x="1894696" y="569031"/>
                  <a:pt x="1866756" y="573476"/>
                </a:cubicBezTo>
                <a:cubicBezTo>
                  <a:pt x="1838816" y="577921"/>
                  <a:pt x="1826116" y="583001"/>
                  <a:pt x="1796271" y="587446"/>
                </a:cubicBezTo>
                <a:cubicBezTo>
                  <a:pt x="1766426" y="591891"/>
                  <a:pt x="1749916" y="588716"/>
                  <a:pt x="1718801" y="594431"/>
                </a:cubicBezTo>
                <a:cubicBezTo>
                  <a:pt x="1687686" y="600146"/>
                  <a:pt x="1676891" y="611576"/>
                  <a:pt x="1641331" y="616021"/>
                </a:cubicBezTo>
                <a:cubicBezTo>
                  <a:pt x="1605771" y="620466"/>
                  <a:pt x="1575926" y="616021"/>
                  <a:pt x="1542271" y="616021"/>
                </a:cubicBezTo>
                <a:cubicBezTo>
                  <a:pt x="1508616" y="616021"/>
                  <a:pt x="1499726" y="614751"/>
                  <a:pt x="1471786" y="616021"/>
                </a:cubicBezTo>
                <a:cubicBezTo>
                  <a:pt x="1443846" y="617291"/>
                  <a:pt x="1429241" y="621736"/>
                  <a:pt x="1401301" y="623006"/>
                </a:cubicBezTo>
                <a:cubicBezTo>
                  <a:pt x="1373361" y="624276"/>
                  <a:pt x="1358756" y="623006"/>
                  <a:pt x="1330816" y="623006"/>
                </a:cubicBezTo>
                <a:cubicBezTo>
                  <a:pt x="1302876" y="623006"/>
                  <a:pt x="1288906" y="623006"/>
                  <a:pt x="1260331" y="623006"/>
                </a:cubicBezTo>
                <a:cubicBezTo>
                  <a:pt x="1231756" y="623006"/>
                  <a:pt x="1217786" y="616021"/>
                  <a:pt x="1189211" y="623006"/>
                </a:cubicBezTo>
                <a:cubicBezTo>
                  <a:pt x="1160636" y="629991"/>
                  <a:pt x="1131426" y="650946"/>
                  <a:pt x="1118726" y="657931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330960" y="2189163"/>
            <a:ext cx="64820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TLS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保证了通信双方一旦建立连接，通信将是安全的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TLS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59355" y="2117725"/>
            <a:ext cx="422465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Certificate authority (CA)</a:t>
            </a:r>
            <a:endParaRPr lang="en-US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458585" y="1864360"/>
            <a:ext cx="2518410" cy="14154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eaLnBrk="1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是可信任的第三方；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签发的证书叫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 key cerificate 	  	  (digital cerificate)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562229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en-US" altLang="en-US" dirty="0">
                <a:solidFill>
                  <a:schemeClr val="tx1"/>
                </a:solidFill>
              </a:rPr>
              <a:t> process of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058545"/>
            <a:ext cx="5832475" cy="3820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903855" y="2337435"/>
            <a:ext cx="333565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确认了通信方的身份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030855" y="2122170"/>
            <a:ext cx="308229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ctr" eaLnBrk="1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eaLnBrk="1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(HTTP over TLS)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HTTPS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全屏显示(16:9)</PresentationFormat>
  <Paragraphs>89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Noto Sans CJK JP Bold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1473</cp:revision>
  <dcterms:created xsi:type="dcterms:W3CDTF">2021-03-09T14:12:26Z</dcterms:created>
  <dcterms:modified xsi:type="dcterms:W3CDTF">2021-03-09T14:12:26Z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