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niglet"/>
      <p:regular r:id="rId37"/>
    </p:embeddedFont>
    <p:embeddedFont>
      <p:font typeface="Walter Turncoat"/>
      <p:regular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C5E75-CF82-4A7B-9EAF-F727AAA05E37}">
  <a:tblStyle styleId="{3CAC5E75-CF82-4A7B-9EAF-F727AAA0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nigle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WalterTurnco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518ca1648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518ca164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08bd40858_8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08bd40858_8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{3CAC5E75-CF82-4A7B-9EAF-F727AAA05E37}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22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25" name="Google Shape;325;p3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28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3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34" name="Google Shape;434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41" name="Google Shape;441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46" name="Google Shape;446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50" name="Google Shape;450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56" name="Google Shape;456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60" name="Google Shape;460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65" name="Google Shape;465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1" name="Google Shape;471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8" name="Google Shape;478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81" name="Google Shape;481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85" name="Google Shape;485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92" name="Google Shape;492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98" name="Google Shape;498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502" name="Google Shape;502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03" name="Google Shape;503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3" name="Google Shape;513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520" name="Google Shape;520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525" name="Google Shape;525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531" name="Google Shape;531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538" name="Google Shape;538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543" name="Google Shape;543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548" name="Google Shape;548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54" name="Google Shape;554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4" name="Google Shape;564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565" name="Google Shape;565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8" name="Google Shape;568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69" name="Google Shape;569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9" name="Google Shape;579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580" name="Google Shape;580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4" name="Google Shape;584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585" name="Google Shape;58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5" name="Google Shape;595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596" name="Google Shape;596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604" name="Google Shape;604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609" name="Google Shape;609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614" name="Google Shape;614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620" name="Google Shape;620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627" name="Google Shape;627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631" name="Google Shape;631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637" name="Google Shape;637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644" name="Google Shape;644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648" name="Google Shape;648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653" name="Google Shape;653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660" name="Google Shape;660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668" name="Google Shape;668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673" name="Google Shape;673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677" name="Google Shape;677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681" name="Google Shape;681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686" name="Google Shape;686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691" name="Google Shape;691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697" name="Google Shape;697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704" name="Google Shape;704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712" name="Google Shape;712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725" name="Google Shape;725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730" name="Google Shape;730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734" name="Google Shape;734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741" name="Google Shape;741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750" name="Google Shape;750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763" name="Google Shape;763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776" name="Google Shape;776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789" name="Google Shape;789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796" name="Google Shape;796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812" name="Google Shape;812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818" name="Google Shape;818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819" name="Google Shape;819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2" name="Google Shape;822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823" name="Google Shape;823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27" name="Google Shape;827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0" name="Google Shape;830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4" name="Google Shape;834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835" name="Google Shape;835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844" name="Google Shape;844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869" name="Google Shape;869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873" name="Google Shape;87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5" name="Google Shape;875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876" name="Google Shape;87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8" name="Google Shape;878;p3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879" name="Google Shape;879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887" name="Google Shape;887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4" name="Google Shape;894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95" name="Google Shape;895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96" name="Google Shape;896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8" name="Google Shape;898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99" name="Google Shape;899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1" name="Google Shape;901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02" name="Google Shape;902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4" name="Google Shape;904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05" name="Google Shape;905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