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8842-28DD-4B2B-9D25-81D7526FE8CB}" type="datetimeFigureOut">
              <a:rPr lang="id-ID" smtClean="0"/>
              <a:pPr/>
              <a:t>23/08/2015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9FA5-F945-4404-BE1E-A9A391C9816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Pantau </a:t>
            </a:r>
            <a:r>
              <a:rPr lang="id-ID" smtClean="0"/>
              <a:t>Komoditas Pangan</a:t>
            </a:r>
            <a:br>
              <a:rPr lang="id-ID" smtClean="0"/>
            </a:br>
            <a:r>
              <a:rPr lang="id-ID" smtClean="0"/>
              <a:t>(Pakopang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</a:t>
            </a:r>
          </a:p>
          <a:p>
            <a:r>
              <a:rPr lang="id-ID" dirty="0" smtClean="0"/>
              <a:t>Gejlok Lesung @Heckatonmerda 2015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Belum tersedia data informasi Harga Komoditas Pangan dari Centra Produksi dan Centra Pasar.</a:t>
            </a:r>
          </a:p>
          <a:p>
            <a:pPr marL="514350" indent="-514350">
              <a:buAutoNum type="arabicPeriod"/>
            </a:pPr>
            <a:r>
              <a:rPr lang="id-ID" dirty="0" smtClean="0"/>
              <a:t>Harga Komoditas Pangan saat ini dengan mudah dipermainkan oleh pelaku di antara Centra Produksi dan Centra Pasar.</a:t>
            </a:r>
          </a:p>
          <a:p>
            <a:pPr marL="514350" indent="-514350">
              <a:buNone/>
            </a:pPr>
            <a:endParaRPr lang="id-ID" dirty="0" smtClean="0"/>
          </a:p>
          <a:p>
            <a:pPr marL="514350" indent="-514350">
              <a:buAutoNum type="arabicPeriod"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Menggerakan Masyarat untuk melakukan monitoring harga. Karena jika hanya melibatka pemerintah saja tidak cukup.</a:t>
            </a:r>
          </a:p>
          <a:p>
            <a:pPr marL="514350" indent="-514350">
              <a:buAutoNum type="arabicPeriod"/>
            </a:pPr>
            <a:r>
              <a:rPr lang="id-ID" dirty="0" smtClean="0"/>
              <a:t>Membuat Applikasi yang sederhana dan mudah untuk digunakan oleh Masyarakat secara umum untuk melakukan monitoring Komoditas pangan.</a:t>
            </a:r>
          </a:p>
          <a:p>
            <a:pPr marL="514350" indent="-514350">
              <a:buAutoNum type="arabicPeriod"/>
            </a:pPr>
            <a:endParaRPr lang="id-ID" dirty="0" smtClean="0"/>
          </a:p>
          <a:p>
            <a:pPr marL="514350" indent="-514350">
              <a:buAutoNum type="arabicPeriod"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– Use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867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- Use Case - Deskripsi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Applikasi </a:t>
            </a:r>
            <a:r>
              <a:rPr lang="id-ID" dirty="0" smtClean="0"/>
              <a:t>kami bernama Pakopang (Pantau Komoditas Pangan), seperti yang utarakan Pak Darmo kami akan lebih menekankan pada pemantau komoditas pangan yaitu "Sembako" yang memantau 3 titik utama yaitu Centra Produksi, Centra Pasar dan Centra Distribusi. Pakopang App akan di buat dalam versi Android dan Web Base. </a:t>
            </a: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Pakopang </a:t>
            </a:r>
            <a:r>
              <a:rPr lang="id-ID" dirty="0" smtClean="0"/>
              <a:t>mempunyai </a:t>
            </a:r>
            <a:r>
              <a:rPr lang="id-ID" dirty="0" smtClean="0"/>
              <a:t>fitur </a:t>
            </a:r>
            <a:r>
              <a:rPr lang="id-ID" dirty="0" smtClean="0"/>
              <a:t>laporkan </a:t>
            </a:r>
            <a:r>
              <a:rPr lang="id-ID" dirty="0" smtClean="0"/>
              <a:t>tindak kecurangan </a:t>
            </a:r>
            <a:r>
              <a:rPr lang="id-ID" dirty="0" smtClean="0"/>
              <a:t>bilar </a:t>
            </a:r>
            <a:r>
              <a:rPr lang="id-ID" dirty="0" smtClean="0"/>
              <a:t>terjadi di 3 Node utama tersebut dari Masyarakat</a:t>
            </a:r>
            <a:r>
              <a:rPr lang="id-ID" dirty="0" smtClean="0"/>
              <a:t>.</a:t>
            </a:r>
          </a:p>
          <a:p>
            <a:pPr marL="514350" indent="-514350">
              <a:buAutoNum type="arabicPeriod"/>
            </a:pPr>
            <a:r>
              <a:rPr lang="id-ID" dirty="0" smtClean="0"/>
              <a:t>Sistem </a:t>
            </a:r>
            <a:r>
              <a:rPr lang="id-ID" dirty="0" smtClean="0"/>
              <a:t>Pakopang akan melakukan summary data secara otomatis dan realtime, dari input data masyarakat, dan membandingkan dengan harga normal rata-rata komoditas centra pasar dan dari pemerintah. Jika harga di daerah tertentu melebihi harga normal rata maka, sitem akan memberikan informasi warning, misal : Harga Beras IR di daerah DKI Jakarta, Jakarta Selatan, Jagakarsa - Pasara Jagakarsa melebihi batas normal dari harga normal Rp. 9.000,- menjadi Rp. 20.000,- 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7627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Pantau Komoditas Pangan (Pakopang)</vt:lpstr>
      <vt:lpstr>Problem</vt:lpstr>
      <vt:lpstr>Solusi</vt:lpstr>
      <vt:lpstr>Fitur – Use Case</vt:lpstr>
      <vt:lpstr>Fitur - Use Case - Deskripsi</vt:lpstr>
      <vt:lpstr>Arsitektur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Pantau Komoditas Pangan( Pakopang)</dc:title>
  <dc:creator>Mamat</dc:creator>
  <cp:lastModifiedBy>Mamat</cp:lastModifiedBy>
  <cp:revision>11</cp:revision>
  <dcterms:created xsi:type="dcterms:W3CDTF">2015-08-22T05:42:39Z</dcterms:created>
  <dcterms:modified xsi:type="dcterms:W3CDTF">2015-08-23T06:23:18Z</dcterms:modified>
</cp:coreProperties>
</file>