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827"/>
    <p:restoredTop sz="93682"/>
  </p:normalViewPr>
  <p:slideViewPr>
    <p:cSldViewPr>
      <p:cViewPr>
        <p:scale>
          <a:sx n="196" d="100"/>
          <a:sy n="196" d="100"/>
        </p:scale>
        <p:origin x="-13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42407-395E-AC4F-85A9-168F84C625CA}" type="datetimeFigureOut">
              <a:rPr lang="en-US" smtClean="0"/>
              <a:t>5/25/18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541A4-7895-8F40-81F4-6085121E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541A4-7895-8F40-81F4-6085121E2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tiff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7"/>
          <p:cNvSpPr/>
          <p:nvPr/>
        </p:nvSpPr>
        <p:spPr>
          <a:xfrm>
            <a:off x="5165788" y="1769989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Object 7"/>
          <p:cNvSpPr/>
          <p:nvPr/>
        </p:nvSpPr>
        <p:spPr>
          <a:xfrm flipV="1">
            <a:off x="4267200" y="2015805"/>
            <a:ext cx="762000" cy="0"/>
          </a:xfrm>
          <a:prstGeom prst="line">
            <a:avLst/>
          </a:prstGeom>
          <a:noFill/>
          <a:ln w="9525">
            <a:solidFill>
              <a:srgbClr val="646365"/>
            </a:solidFill>
            <a:prstDash val="solid"/>
            <a:tailEnd type="arrow"/>
          </a:ln>
        </p:spPr>
        <p:txBody>
          <a:bodyPr/>
          <a:lstStyle/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575" y="1744786"/>
            <a:ext cx="720425" cy="556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231" y="2377800"/>
            <a:ext cx="500969" cy="87975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4860988" y="1681165"/>
            <a:ext cx="1692212" cy="1576386"/>
          </a:xfrm>
          <a:prstGeom prst="roundRect">
            <a:avLst/>
          </a:prstGeom>
          <a:noFill/>
          <a:ln w="19050">
            <a:solidFill>
              <a:srgbClr val="77767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91200" y="3049077"/>
            <a:ext cx="640080" cy="779919"/>
            <a:chOff x="182880" y="274320"/>
            <a:chExt cx="640080" cy="779919"/>
          </a:xfrm>
        </p:grpSpPr>
        <p:sp>
          <p:nvSpPr>
            <p:cNvPr id="74" name="Object 1"/>
            <p:cNvSpPr/>
            <p:nvPr/>
          </p:nvSpPr>
          <p:spPr>
            <a:xfrm>
              <a:off x="2743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75" name="Object 2" descr="public/generated/icons/Kubernetes-https%3A%2F%2Fus-south.containers.bluemix.net%2Fui%2Fimg%2Fcontainer-service-logo.sv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760" y="365760"/>
              <a:ext cx="274320" cy="274320"/>
            </a:xfrm>
            <a:prstGeom prst="rect">
              <a:avLst/>
            </a:prstGeom>
          </p:spPr>
        </p:pic>
        <p:sp>
          <p:nvSpPr>
            <p:cNvPr id="76" name="Object 3"/>
            <p:cNvSpPr/>
            <p:nvPr/>
          </p:nvSpPr>
          <p:spPr>
            <a:xfrm>
              <a:off x="182880" y="777240"/>
              <a:ext cx="64008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IBM CLOUD</a:t>
              </a:r>
            </a:p>
            <a:p>
              <a:pPr algn="ctr"/>
              <a:r>
                <a:rPr lang="en-US" sz="600" b="1" dirty="0" smtClean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KUBERNETES</a:t>
              </a:r>
            </a:p>
            <a:p>
              <a:pPr algn="ctr"/>
              <a:r>
                <a:rPr lang="en-US" sz="600" b="1" dirty="0" smtClean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SERVICE</a:t>
              </a:r>
              <a:endPara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endParaRPr>
            </a:p>
          </p:txBody>
        </p:sp>
      </p:grpSp>
      <p:sp>
        <p:nvSpPr>
          <p:cNvPr id="77" name="Object 7"/>
          <p:cNvSpPr/>
          <p:nvPr/>
        </p:nvSpPr>
        <p:spPr>
          <a:xfrm>
            <a:off x="5121928" y="17830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8" name="Object 8" descr="public/generated/icons/Docker-https%3A%2F%2Fwww.docker.com%2Fsites%2Fdefault%2Ffiles%2Fvertical_large.p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3368" y="1874520"/>
            <a:ext cx="274320" cy="274320"/>
          </a:xfrm>
          <a:prstGeom prst="rect">
            <a:avLst/>
          </a:prstGeom>
        </p:spPr>
      </p:pic>
      <p:sp>
        <p:nvSpPr>
          <p:cNvPr id="79" name="Object 9"/>
          <p:cNvSpPr/>
          <p:nvPr/>
        </p:nvSpPr>
        <p:spPr>
          <a:xfrm>
            <a:off x="5030488" y="2286000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Java JPetStore</a:t>
            </a:r>
            <a:endParaRPr lang="en-US" sz="600" b="1" dirty="0" smtClean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</p:txBody>
      </p:sp>
      <p:sp>
        <p:nvSpPr>
          <p:cNvPr id="80" name="Object 7"/>
          <p:cNvSpPr/>
          <p:nvPr/>
        </p:nvSpPr>
        <p:spPr>
          <a:xfrm>
            <a:off x="5120640" y="25496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" descr="public/generated/icons/Docker-https%3A%2F%2Fwww.docker.com%2Fsites%2Fdefault%2Ffiles%2Fvertical_large.p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12080" y="2641120"/>
            <a:ext cx="274320" cy="274320"/>
          </a:xfrm>
          <a:prstGeom prst="rect">
            <a:avLst/>
          </a:prstGeom>
        </p:spPr>
      </p:pic>
      <p:sp>
        <p:nvSpPr>
          <p:cNvPr id="82" name="Object 9"/>
          <p:cNvSpPr/>
          <p:nvPr/>
        </p:nvSpPr>
        <p:spPr>
          <a:xfrm>
            <a:off x="5029200" y="3052600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MMS SEARCH</a:t>
            </a:r>
            <a:endParaRPr lang="en-US" sz="600" b="1" dirty="0" smtClean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</p:txBody>
      </p:sp>
      <p:sp>
        <p:nvSpPr>
          <p:cNvPr id="83" name="Object 7"/>
          <p:cNvSpPr/>
          <p:nvPr/>
        </p:nvSpPr>
        <p:spPr>
          <a:xfrm>
            <a:off x="5882640" y="2136521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4" name="Object 8" descr="public/generated/icons/Docker-https%3A%2F%2Fwww.docker.com%2Fsites%2Fdefault%2Ffiles%2Fvertical_large.pn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74080" y="2227961"/>
            <a:ext cx="274320" cy="274320"/>
          </a:xfrm>
          <a:prstGeom prst="rect">
            <a:avLst/>
          </a:prstGeom>
        </p:spPr>
      </p:pic>
      <p:sp>
        <p:nvSpPr>
          <p:cNvPr id="85" name="Object 9"/>
          <p:cNvSpPr/>
          <p:nvPr/>
        </p:nvSpPr>
        <p:spPr>
          <a:xfrm>
            <a:off x="5791200" y="2639441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MySQL DB</a:t>
            </a:r>
            <a:endParaRPr lang="en-US" sz="600" b="1" dirty="0" smtClean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</p:txBody>
      </p:sp>
      <p:sp>
        <p:nvSpPr>
          <p:cNvPr id="86" name="Object 16"/>
          <p:cNvSpPr/>
          <p:nvPr/>
        </p:nvSpPr>
        <p:spPr>
          <a:xfrm>
            <a:off x="3977640" y="25496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17" descr="public/generated/icons/1e6f57b6-08fa-4579-b792-96eb536868e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69080" y="2641120"/>
            <a:ext cx="274320" cy="274320"/>
          </a:xfrm>
          <a:prstGeom prst="rect">
            <a:avLst/>
          </a:prstGeom>
        </p:spPr>
      </p:pic>
      <p:sp>
        <p:nvSpPr>
          <p:cNvPr id="88" name="Object 18"/>
          <p:cNvSpPr/>
          <p:nvPr/>
        </p:nvSpPr>
        <p:spPr>
          <a:xfrm>
            <a:off x="3886200" y="3052600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</a:t>
            </a:r>
            <a:endParaRPr lang="en-US" sz="600" b="1" dirty="0" smtClean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</p:txBody>
      </p:sp>
      <p:sp>
        <p:nvSpPr>
          <p:cNvPr id="89" name="Object 7"/>
          <p:cNvSpPr/>
          <p:nvPr/>
        </p:nvSpPr>
        <p:spPr>
          <a:xfrm flipV="1">
            <a:off x="3505199" y="2800350"/>
            <a:ext cx="380999" cy="0"/>
          </a:xfrm>
          <a:prstGeom prst="line">
            <a:avLst/>
          </a:prstGeom>
          <a:noFill/>
          <a:ln w="9525">
            <a:solidFill>
              <a:srgbClr val="646365"/>
            </a:solidFill>
            <a:prstDash val="solid"/>
            <a:tailEnd type="arrow"/>
          </a:ln>
        </p:spPr>
        <p:txBody>
          <a:bodyPr/>
          <a:lstStyle/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1" name="Object 7"/>
          <p:cNvSpPr/>
          <p:nvPr/>
        </p:nvSpPr>
        <p:spPr>
          <a:xfrm flipV="1">
            <a:off x="4526280" y="2800350"/>
            <a:ext cx="502920" cy="0"/>
          </a:xfrm>
          <a:prstGeom prst="line">
            <a:avLst/>
          </a:prstGeom>
          <a:noFill/>
          <a:ln w="9525">
            <a:solidFill>
              <a:srgbClr val="646365"/>
            </a:solidFill>
            <a:prstDash val="solid"/>
            <a:tailEnd type="arrow"/>
          </a:ln>
        </p:spPr>
        <p:txBody>
          <a:bodyPr/>
          <a:lstStyle/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3492" y="1779519"/>
            <a:ext cx="667512" cy="3732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1527" y="2497107"/>
            <a:ext cx="338328" cy="59111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781800" y="2549680"/>
            <a:ext cx="640080" cy="779919"/>
            <a:chOff x="182880" y="274320"/>
            <a:chExt cx="640080" cy="779919"/>
          </a:xfrm>
        </p:grpSpPr>
        <p:sp>
          <p:nvSpPr>
            <p:cNvPr id="92" name="Object 1"/>
            <p:cNvSpPr/>
            <p:nvPr/>
          </p:nvSpPr>
          <p:spPr>
            <a:xfrm>
              <a:off x="2743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93" name="Object 2" descr="public/generated/icons/700c7e8b-6609-71eb-e136-0a0f0ef9c2a2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760" y="365760"/>
              <a:ext cx="274320" cy="274320"/>
            </a:xfrm>
            <a:prstGeom prst="rect">
              <a:avLst/>
            </a:prstGeom>
          </p:spPr>
        </p:pic>
        <p:sp>
          <p:nvSpPr>
            <p:cNvPr id="94" name="Object 3"/>
            <p:cNvSpPr/>
            <p:nvPr/>
          </p:nvSpPr>
          <p:spPr>
            <a:xfrm>
              <a:off x="182880" y="777240"/>
              <a:ext cx="64008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 smtClean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WATSON</a:t>
              </a:r>
            </a:p>
            <a:p>
              <a:pPr algn="ctr"/>
              <a:r>
                <a:rPr lang="en-US" sz="600" b="1" dirty="0" smtClean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VISUAL </a:t>
              </a:r>
              <a:r>
                <a:rPr lang="en-US" sz="600" b="1" dirty="0" smtClean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RECOGNITION</a:t>
              </a:r>
            </a:p>
          </p:txBody>
        </p:sp>
      </p:grpSp>
      <p:sp>
        <p:nvSpPr>
          <p:cNvPr id="95" name="Object 7"/>
          <p:cNvSpPr/>
          <p:nvPr/>
        </p:nvSpPr>
        <p:spPr>
          <a:xfrm flipV="1">
            <a:off x="5644739" y="2817675"/>
            <a:ext cx="1168113" cy="0"/>
          </a:xfrm>
          <a:prstGeom prst="line">
            <a:avLst/>
          </a:prstGeom>
          <a:noFill/>
          <a:ln w="9525">
            <a:solidFill>
              <a:srgbClr val="646365"/>
            </a:solidFill>
            <a:prstDash val="solid"/>
            <a:tailEnd type="none"/>
          </a:ln>
        </p:spPr>
        <p:txBody>
          <a:bodyPr/>
          <a:lstStyle/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8" name="Object 7"/>
          <p:cNvSpPr/>
          <p:nvPr/>
        </p:nvSpPr>
        <p:spPr>
          <a:xfrm flipV="1">
            <a:off x="5668618" y="2466164"/>
            <a:ext cx="182880" cy="182880"/>
          </a:xfrm>
          <a:prstGeom prst="line">
            <a:avLst/>
          </a:prstGeom>
          <a:noFill/>
          <a:ln w="9525">
            <a:solidFill>
              <a:srgbClr val="646365"/>
            </a:solidFill>
            <a:prstDash val="solid"/>
            <a:tailEnd type="none"/>
          </a:ln>
        </p:spPr>
        <p:txBody>
          <a:bodyPr/>
          <a:lstStyle/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99" name="Object 7"/>
          <p:cNvSpPr/>
          <p:nvPr/>
        </p:nvSpPr>
        <p:spPr>
          <a:xfrm>
            <a:off x="5670568" y="2114653"/>
            <a:ext cx="182880" cy="182880"/>
          </a:xfrm>
          <a:prstGeom prst="line">
            <a:avLst/>
          </a:prstGeom>
          <a:noFill/>
          <a:ln w="9525">
            <a:solidFill>
              <a:srgbClr val="646365"/>
            </a:solidFill>
            <a:prstDash val="solid"/>
            <a:tailEnd type="none"/>
          </a:ln>
        </p:spPr>
        <p:txBody>
          <a:bodyPr/>
          <a:lstStyle/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0" name="Object 7"/>
          <p:cNvSpPr/>
          <p:nvPr/>
        </p:nvSpPr>
        <p:spPr>
          <a:xfrm flipH="1" flipV="1">
            <a:off x="5334000" y="2377800"/>
            <a:ext cx="0" cy="118872"/>
          </a:xfrm>
          <a:prstGeom prst="line">
            <a:avLst/>
          </a:prstGeom>
          <a:noFill/>
          <a:ln w="9525">
            <a:solidFill>
              <a:srgbClr val="646365"/>
            </a:solidFill>
            <a:prstDash val="solid"/>
            <a:tailEnd type="none"/>
          </a:ln>
        </p:spPr>
        <p:txBody>
          <a:bodyPr/>
          <a:lstStyle/>
          <a:p>
            <a:endParaRPr lang="en-US" dirty="0"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15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</vt:lpstr>
      <vt:lpstr>IBM Plex Sans</vt:lpstr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 Vennam</cp:lastModifiedBy>
  <cp:revision>39</cp:revision>
  <dcterms:created xsi:type="dcterms:W3CDTF">2017-11-21T13:31:38Z</dcterms:created>
  <dcterms:modified xsi:type="dcterms:W3CDTF">2018-05-25T22:50:03Z</dcterms:modified>
</cp:coreProperties>
</file>