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30" d="100"/>
          <a:sy n="130" d="100"/>
        </p:scale>
        <p:origin x="348" y="846"/>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2015/9/6</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2015/9/6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266235"/>
            <a:ext cx="6546850" cy="825483"/>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２０１５年９月２７日</a:t>
            </a:r>
            <a:r>
              <a:rPr lang="ja-JP" altLang="en-US" sz="1050" b="1" dirty="0" smtClean="0"/>
              <a:t>（日）</a:t>
            </a:r>
            <a:r>
              <a:rPr lang="ja-JP" altLang="en-US" sz="1050" b="1" dirty="0"/>
              <a:t>　</a:t>
            </a:r>
            <a:r>
              <a:rPr lang="ja-JP" altLang="en-US" sz="1050" b="1" dirty="0" smtClean="0"/>
              <a:t>１４：００</a:t>
            </a:r>
            <a:r>
              <a:rPr lang="ja-JP" altLang="en-US" sz="1050" b="1" dirty="0" smtClean="0"/>
              <a:t>～</a:t>
            </a:r>
            <a:r>
              <a:rPr lang="ja-JP" altLang="en-US" sz="1050" b="1" dirty="0" smtClean="0"/>
              <a:t>１６：００</a:t>
            </a:r>
            <a:r>
              <a:rPr lang="ja-JP" altLang="en-US" sz="1050" b="1" dirty="0"/>
              <a:t>　</a:t>
            </a:r>
            <a:r>
              <a:rPr lang="ja-JP" altLang="en-US" sz="1050" b="1" dirty="0" smtClean="0"/>
              <a:t>（開場　</a:t>
            </a:r>
            <a:r>
              <a:rPr lang="ja-JP" altLang="en-US" sz="1050" b="1" dirty="0" smtClean="0"/>
              <a:t>１３：３０</a:t>
            </a:r>
            <a:r>
              <a:rPr lang="ja-JP" altLang="en-US" sz="1050" b="1" dirty="0" smtClean="0"/>
              <a:t>～</a:t>
            </a:r>
            <a:r>
              <a:rPr lang="ja-JP" altLang="en-US" sz="1050" b="1" dirty="0"/>
              <a:t>）</a:t>
            </a:r>
            <a:endParaRPr lang="en-US" altLang="ja-JP" sz="1050" b="1" dirty="0" smtClean="0"/>
          </a:p>
          <a:p>
            <a:pPr defTabSz="657225"/>
            <a:r>
              <a:rPr lang="ja-JP" altLang="en-US" sz="1050" b="1" dirty="0" smtClean="0"/>
              <a:t>松江市八束公民館</a:t>
            </a:r>
            <a:r>
              <a:rPr lang="ja-JP" altLang="en-US" sz="1050" b="1" dirty="0"/>
              <a:t>　</a:t>
            </a:r>
            <a:r>
              <a:rPr lang="ja-JP" altLang="en-US" sz="1050" b="1" dirty="0"/>
              <a:t>（</a:t>
            </a:r>
            <a:r>
              <a:rPr lang="ja-JP" altLang="en-US" sz="1050" b="1" dirty="0" smtClean="0"/>
              <a:t>〒６９０－１４０４　松江市</a:t>
            </a:r>
            <a:r>
              <a:rPr lang="ja-JP" altLang="en-US" sz="1050" b="1" dirty="0"/>
              <a:t>八束町波入 </a:t>
            </a:r>
            <a:r>
              <a:rPr lang="ja-JP" altLang="en-US" sz="1050" b="1" dirty="0" smtClean="0"/>
              <a:t>２２１９－２</a:t>
            </a:r>
            <a:r>
              <a:rPr lang="ja-JP" altLang="en-US" sz="1050" b="1" dirty="0" smtClean="0"/>
              <a:t>）</a:t>
            </a:r>
            <a:endParaRPr lang="ja-JP" altLang="en-US" sz="1200" b="1" dirty="0">
              <a:latin typeface="ＭＳ Ｐゴシック" panose="020B0600070205080204" pitchFamily="50" charset="-128"/>
              <a:ea typeface="ＭＳ Ｐゴシック" panose="020B0600070205080204" pitchFamily="50" charset="-128"/>
            </a:endParaRPr>
          </a:p>
          <a:p>
            <a:pPr defTabSz="657225"/>
            <a:r>
              <a:rPr lang="ja-JP" altLang="en-US" sz="1050" b="1" dirty="0" smtClean="0"/>
              <a:t>先着１０家族</a:t>
            </a:r>
            <a:r>
              <a:rPr lang="ja-JP" altLang="en-US" sz="1050" b="1" dirty="0" smtClean="0"/>
              <a:t>／２，０００円</a:t>
            </a:r>
            <a:endParaRPr lang="en-US" altLang="ja-JP" sz="1200" b="1" dirty="0" smtClean="0"/>
          </a:p>
          <a:p>
            <a:r>
              <a:rPr lang="ja-JP" altLang="en-US" sz="800" dirty="0" smtClean="0"/>
              <a:t>小学校３年生～</a:t>
            </a:r>
            <a:r>
              <a:rPr lang="ja-JP" altLang="en-US" sz="800" dirty="0"/>
              <a:t>６年生、中学校１年生～３年生までのお子さんを含む</a:t>
            </a:r>
            <a:r>
              <a:rPr lang="ja-JP" altLang="en-US" sz="800" dirty="0" smtClean="0"/>
              <a:t>ご家族（１家族当たり２台のコンピュータを用意しています）</a:t>
            </a:r>
            <a:r>
              <a:rPr lang="en-US" altLang="ja-JP" sz="800" dirty="0"/>
              <a:t/>
            </a:r>
            <a:br>
              <a:rPr lang="en-US" altLang="ja-JP" sz="800" dirty="0"/>
            </a:br>
            <a:r>
              <a:rPr lang="ja-JP" altLang="en-US" sz="800" dirty="0" smtClean="0"/>
              <a:t>中学生はお子さんだけでもご参加</a:t>
            </a:r>
            <a:r>
              <a:rPr lang="ja-JP" altLang="en-US" sz="800" dirty="0" smtClean="0"/>
              <a:t>いただけて、その場合の参加費は１，０００円です。</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a:t>
            </a:r>
            <a:r>
              <a:rPr lang="ja-JP" altLang="en-US" sz="700" dirty="0" smtClean="0"/>
              <a:t>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また、体験イベント後は、さらにプログラミングを学びたい人のための無料のプログラミング教室「プログラミング道場」にご参加いただくこともできます。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1296474689"/>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algn="ctr"/>
                      <a:r>
                        <a:rPr kumimoji="1" lang="ja-JP" altLang="en-US" sz="700" dirty="0" smtClean="0"/>
                        <a:t>９月２７日</a:t>
                      </a:r>
                      <a:r>
                        <a:rPr kumimoji="1" lang="ja-JP" altLang="en-US" sz="700" dirty="0" smtClean="0"/>
                        <a:t>（日）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松江市八束公民館</a:t>
                      </a:r>
                      <a:endParaRPr kumimoji="1" lang="en-US" altLang="ja-JP" sz="700" dirty="0" smtClean="0"/>
                    </a:p>
                  </a:txBody>
                  <a:tcPr/>
                </a:tc>
              </a:tr>
              <a:tr h="173203">
                <a:tc>
                  <a:txBody>
                    <a:bodyPr/>
                    <a:lstStyle/>
                    <a:p>
                      <a:pPr algn="ctr"/>
                      <a:r>
                        <a:rPr kumimoji="1" lang="ja-JP" altLang="en-US" sz="700" dirty="0" smtClean="0"/>
                        <a:t>１０月１８日（日）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松江市秋鹿公民館</a:t>
                      </a:r>
                      <a:endParaRPr kumimoji="1" lang="en-US" altLang="ja-JP" sz="700" dirty="0" smtClean="0"/>
                    </a:p>
                  </a:txBody>
                  <a:tcPr/>
                </a:tc>
              </a:tr>
              <a:tr h="173203">
                <a:tc>
                  <a:txBody>
                    <a:bodyPr/>
                    <a:lstStyle/>
                    <a:p>
                      <a:pPr algn="ctr"/>
                      <a:r>
                        <a:rPr kumimoji="1" lang="ja-JP" altLang="en-US" sz="700" dirty="0" smtClean="0"/>
                        <a:t>１１月１５日</a:t>
                      </a:r>
                      <a:r>
                        <a:rPr kumimoji="1" lang="ja-JP" altLang="en-US" sz="700" dirty="0" smtClean="0"/>
                        <a:t>（日）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松江市忌部公民館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１２月２０日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松江市八雲公民館</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5213" y="-39094"/>
            <a:ext cx="5510718" cy="5399615"/>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4913</TotalTime>
  <Words>150</Words>
  <Application>Microsoft Office PowerPoint</Application>
  <PresentationFormat>A4 210 x 297 mm</PresentationFormat>
  <Paragraphs>54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119</cp:revision>
  <cp:lastPrinted>2015-06-28T22:58:59Z</cp:lastPrinted>
  <dcterms:created xsi:type="dcterms:W3CDTF">2014-05-01T16:31:03Z</dcterms:created>
  <dcterms:modified xsi:type="dcterms:W3CDTF">2015-09-06T14:53:29Z</dcterms:modified>
</cp:coreProperties>
</file>