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87" d="100"/>
          <a:sy n="87" d="100"/>
        </p:scale>
        <p:origin x="1248" y="564"/>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2016/3/3</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2016/3/3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2016/3/3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2016/3/3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2016/3/3</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58750" y="5024189"/>
            <a:ext cx="6546850" cy="1010149"/>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２０１６年３月２０日（日）</a:t>
            </a:r>
            <a:r>
              <a:rPr lang="ja-JP" altLang="en-US" sz="1050" b="1" dirty="0"/>
              <a:t>　</a:t>
            </a:r>
            <a:r>
              <a:rPr lang="ja-JP" altLang="en-US" sz="1050" b="1" dirty="0" smtClean="0"/>
              <a:t>９：３０～１１：３０</a:t>
            </a:r>
            <a:r>
              <a:rPr lang="ja-JP" altLang="en-US" sz="1050" b="1" dirty="0"/>
              <a:t>　</a:t>
            </a:r>
            <a:r>
              <a:rPr lang="ja-JP" altLang="en-US" sz="1050" b="1" dirty="0" smtClean="0"/>
              <a:t>（開場　９：００～</a:t>
            </a:r>
            <a:r>
              <a:rPr lang="ja-JP" altLang="en-US" sz="1050" b="1" dirty="0"/>
              <a:t>）</a:t>
            </a:r>
            <a:endParaRPr lang="en-US" altLang="ja-JP" sz="1050" b="1" dirty="0" smtClean="0"/>
          </a:p>
          <a:p>
            <a:pPr defTabSz="657225"/>
            <a:r>
              <a:rPr lang="ja-JP" altLang="en-US" sz="1050" b="1" dirty="0" smtClean="0"/>
              <a:t>松江市竹矢公民館</a:t>
            </a:r>
            <a:r>
              <a:rPr lang="ja-JP" altLang="en-US" sz="1050" b="1" dirty="0"/>
              <a:t>　（</a:t>
            </a:r>
            <a:r>
              <a:rPr lang="ja-JP" altLang="en-US" sz="1050" b="1" dirty="0" smtClean="0"/>
              <a:t>〒６９０－００２５</a:t>
            </a:r>
            <a:r>
              <a:rPr lang="ja-JP" altLang="en-US" sz="1050" b="1" dirty="0"/>
              <a:t>　松江市</a:t>
            </a:r>
            <a:r>
              <a:rPr lang="ja-JP" altLang="en-US" sz="1050" b="1" dirty="0" smtClean="0"/>
              <a:t>八幡町２７９－１）</a:t>
            </a:r>
            <a:endParaRPr lang="en-US" altLang="ja-JP" sz="1050" b="1" dirty="0" smtClean="0"/>
          </a:p>
          <a:p>
            <a:pPr defTabSz="657225"/>
            <a:r>
              <a:rPr lang="ja-JP" altLang="en-US" sz="1050" b="1" dirty="0" smtClean="0"/>
              <a:t>先着</a:t>
            </a:r>
            <a:r>
              <a:rPr lang="ja-JP" altLang="en-US" sz="1050" b="1" dirty="0"/>
              <a:t>９</a:t>
            </a:r>
            <a:r>
              <a:rPr lang="ja-JP" altLang="en-US" sz="1050" b="1" dirty="0" smtClean="0"/>
              <a:t>家族</a:t>
            </a:r>
            <a:r>
              <a:rPr lang="ja-JP" altLang="en-US" sz="1050" b="1" dirty="0" smtClean="0"/>
              <a:t>／</a:t>
            </a:r>
            <a:r>
              <a:rPr lang="ja-JP" altLang="en-US" sz="1050" b="1" dirty="0" smtClean="0"/>
              <a:t>２，０００円</a:t>
            </a:r>
            <a:endParaRPr lang="en-US" altLang="ja-JP" sz="1050" b="1" dirty="0" smtClean="0"/>
          </a:p>
          <a:p>
            <a:pPr defTabSz="657225"/>
            <a:endParaRPr lang="en-US" altLang="ja-JP" sz="1200" b="1" dirty="0" smtClean="0"/>
          </a:p>
          <a:p>
            <a:r>
              <a:rPr lang="ja-JP" altLang="en-US" sz="800" dirty="0" smtClean="0"/>
              <a:t>小学校３年生～</a:t>
            </a:r>
            <a:r>
              <a:rPr lang="ja-JP" altLang="en-US" sz="800" dirty="0"/>
              <a:t>６年生、中学校１年生～３年生までのお子さんを含む</a:t>
            </a:r>
            <a:r>
              <a:rPr lang="ja-JP" altLang="en-US" sz="800" dirty="0" smtClean="0"/>
              <a:t>ご家族（１家族当たり２台のコンピュータを用意しています）</a:t>
            </a:r>
            <a:r>
              <a:rPr lang="en-US" altLang="ja-JP" sz="800" dirty="0"/>
              <a:t/>
            </a:r>
            <a:br>
              <a:rPr lang="en-US" altLang="ja-JP" sz="800" dirty="0"/>
            </a:br>
            <a:r>
              <a:rPr lang="ja-JP" altLang="en-US" sz="800" dirty="0" smtClean="0"/>
              <a:t>中学生はお子さんだけでもご参加いただけて、その場合の参加費は１，０００円です。</a:t>
            </a:r>
            <a:endParaRPr lang="en-US" altLang="ja-JP" sz="800" dirty="0" smtClean="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r>
              <a:rPr lang="ja-JP" altLang="en-US" sz="1400" dirty="0" smtClean="0"/>
              <a:t>主催：ＮＰＯ法人Ｒｕｂｙ</a:t>
            </a:r>
            <a:r>
              <a:rPr kumimoji="1" lang="ja-JP" altLang="en-US" sz="1400" dirty="0" smtClean="0"/>
              <a:t>プログラミング少年団、後援：松江市教育委員会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また、体験イベント後は、さらにプログラミングを学びたい人のためのプログラミング教室「プログラミング道場」にご参加いただくこともできます。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1054301296"/>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algn="ctr"/>
                      <a:r>
                        <a:rPr kumimoji="1" lang="ja-JP" altLang="en-US" sz="700" dirty="0" smtClean="0"/>
                        <a:t>３月２０日（日）</a:t>
                      </a:r>
                      <a:endParaRPr kumimoji="1" lang="ja-JP" altLang="en-US" sz="7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松江市竹矢公民館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４月１７日（日）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５月１５日（日）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未定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６月１９日（日）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6765" y="-95311"/>
            <a:ext cx="4906607" cy="4807684"/>
          </a:xfrm>
          <a:prstGeom prst="rect">
            <a:avLst/>
          </a:prstGeom>
        </p:spPr>
      </p:pic>
      <p:sp>
        <p:nvSpPr>
          <p:cNvPr id="8" name="テキスト ボックス 7"/>
          <p:cNvSpPr txBox="1"/>
          <p:nvPr/>
        </p:nvSpPr>
        <p:spPr>
          <a:xfrm>
            <a:off x="62140" y="-104600"/>
            <a:ext cx="6553200" cy="3785652"/>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solidFill>
                  <a:srgbClr val="FF0000"/>
                </a:solidFill>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000" dirty="0" smtClean="0">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2850" y="9317736"/>
            <a:ext cx="995142" cy="463903"/>
          </a:xfrm>
          <a:prstGeom prst="rect">
            <a:avLst/>
          </a:prstGeom>
        </p:spPr>
      </p:pic>
      <p:sp>
        <p:nvSpPr>
          <p:cNvPr id="14" name="テキスト ボックス 13"/>
          <p:cNvSpPr txBox="1"/>
          <p:nvPr/>
        </p:nvSpPr>
        <p:spPr>
          <a:xfrm>
            <a:off x="62935" y="3576676"/>
            <a:ext cx="3605682" cy="707886"/>
          </a:xfrm>
          <a:prstGeom prst="rect">
            <a:avLst/>
          </a:prstGeom>
          <a:noFill/>
        </p:spPr>
        <p:txBody>
          <a:bodyPr wrap="square" rtlCol="0">
            <a:spAutoFit/>
          </a:bodyPr>
          <a:lstStyle/>
          <a:p>
            <a:r>
              <a:rPr lang="ja-JP" altLang="en-US" sz="2000" dirty="0" smtClean="0">
                <a:latin typeface="HGP創英角ｺﾞｼｯｸUB" panose="020B0900000000000000" pitchFamily="50" charset="-128"/>
                <a:ea typeface="HGP創英角ｺﾞｼｯｸUB" panose="020B0900000000000000" pitchFamily="50" charset="-128"/>
              </a:rPr>
              <a:t>毎月第３日曜日</a:t>
            </a:r>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a:latin typeface="HGP創英角ｺﾞｼｯｸUB" panose="020B0900000000000000" pitchFamily="50" charset="-128"/>
                <a:ea typeface="HGP創英角ｺﾞｼｯｸUB" panose="020B0900000000000000" pitchFamily="50" charset="-128"/>
              </a:rPr>
              <a:t>松江</a:t>
            </a:r>
            <a:r>
              <a:rPr lang="ja-JP" altLang="en-US" sz="2000" dirty="0" smtClean="0">
                <a:latin typeface="HGP創英角ｺﾞｼｯｸUB" panose="020B0900000000000000" pitchFamily="50" charset="-128"/>
                <a:ea typeface="HGP創英角ｺﾞｼｯｸUB" panose="020B0900000000000000" pitchFamily="50" charset="-128"/>
              </a:rPr>
              <a:t>市内の公民館で開催</a:t>
            </a:r>
            <a:endParaRPr lang="en-US" altLang="ja-JP" sz="2000" dirty="0" smtClean="0">
              <a:latin typeface="HGP創英角ｺﾞｼｯｸUB" panose="020B0900000000000000" pitchFamily="50" charset="-128"/>
              <a:ea typeface="HGP創英角ｺﾞｼｯｸUB" panose="020B0900000000000000" pitchFamily="50" charset="-128"/>
            </a:endParaRPr>
          </a:p>
        </p:txBody>
      </p:sp>
      <p:grpSp>
        <p:nvGrpSpPr>
          <p:cNvPr id="2" name="グループ化 1"/>
          <p:cNvGrpSpPr/>
          <p:nvPr/>
        </p:nvGrpSpPr>
        <p:grpSpPr>
          <a:xfrm>
            <a:off x="-3962" y="4277583"/>
            <a:ext cx="3441224" cy="456824"/>
            <a:chOff x="62140" y="4486906"/>
            <a:chExt cx="3441224" cy="456824"/>
          </a:xfrm>
        </p:grpSpPr>
        <p:sp>
          <p:nvSpPr>
            <p:cNvPr id="16" name="テキスト ボックス 15"/>
            <p:cNvSpPr txBox="1"/>
            <p:nvPr/>
          </p:nvSpPr>
          <p:spPr>
            <a:xfrm>
              <a:off x="62140" y="4486906"/>
              <a:ext cx="797176" cy="446276"/>
            </a:xfrm>
            <a:prstGeom prst="rect">
              <a:avLst/>
            </a:prstGeom>
            <a:noFill/>
          </p:spPr>
          <p:txBody>
            <a:bodyPr wrap="square" rtlCol="0">
              <a:spAutoFit/>
            </a:bodyPr>
            <a:lstStyle/>
            <a:p>
              <a:pPr algn="ctr"/>
              <a:r>
                <a:rPr lang="ja-JP" altLang="en-US" sz="700" dirty="0" smtClean="0">
                  <a:latin typeface="HGP創英角ｺﾞｼｯｸUB" panose="020B0900000000000000" pitchFamily="50" charset="-128"/>
                  <a:ea typeface="HGP創英角ｺﾞｼｯｸUB" panose="020B0900000000000000" pitchFamily="50" charset="-128"/>
                </a:rPr>
                <a:t>お申込みは</a:t>
              </a:r>
              <a:endParaRPr lang="en-US" altLang="ja-JP" sz="700" dirty="0" smtClean="0">
                <a:latin typeface="HGP創英角ｺﾞｼｯｸUB" panose="020B0900000000000000" pitchFamily="50" charset="-128"/>
                <a:ea typeface="HGP創英角ｺﾞｼｯｸUB" panose="020B0900000000000000" pitchFamily="50" charset="-128"/>
              </a:endParaRPr>
            </a:p>
            <a:p>
              <a:pPr algn="ctr"/>
              <a:r>
                <a:rPr lang="ja-JP" altLang="en-US" sz="1600" dirty="0" smtClean="0">
                  <a:latin typeface="HGP創英角ｺﾞｼｯｸUB" panose="020B0900000000000000" pitchFamily="50" charset="-128"/>
                  <a:ea typeface="HGP創英角ｺﾞｼｯｸUB" panose="020B0900000000000000" pitchFamily="50" charset="-128"/>
                </a:rPr>
                <a:t>ＴＥＬ</a:t>
              </a:r>
              <a:endParaRPr lang="en-US" altLang="ja-JP" sz="2400" dirty="0" smtClean="0">
                <a:latin typeface="HGP創英角ｺﾞｼｯｸUB" panose="020B0900000000000000" pitchFamily="50" charset="-128"/>
                <a:ea typeface="HGP創英角ｺﾞｼｯｸUB" panose="020B0900000000000000" pitchFamily="50" charset="-128"/>
              </a:endParaRPr>
            </a:p>
          </p:txBody>
        </p:sp>
        <p:sp>
          <p:nvSpPr>
            <p:cNvPr id="17" name="テキスト ボックス 16"/>
            <p:cNvSpPr txBox="1"/>
            <p:nvPr/>
          </p:nvSpPr>
          <p:spPr>
            <a:xfrm>
              <a:off x="636403" y="4512843"/>
              <a:ext cx="2866961" cy="430887"/>
            </a:xfrm>
            <a:prstGeom prst="rect">
              <a:avLst/>
            </a:prstGeom>
            <a:noFill/>
          </p:spPr>
          <p:txBody>
            <a:bodyPr wrap="square" rtlCol="0">
              <a:spAutoFit/>
            </a:bodyPr>
            <a:lstStyle/>
            <a:p>
              <a:r>
                <a:rPr lang="ja-JP" altLang="en-US" sz="2200" b="1" dirty="0" smtClean="0">
                  <a:latin typeface="HGP創英角ｺﾞｼｯｸUB" panose="020B0900000000000000" pitchFamily="50" charset="-128"/>
                  <a:ea typeface="HGP創英角ｺﾞｼｯｸUB" panose="020B0900000000000000" pitchFamily="50" charset="-128"/>
                </a:rPr>
                <a:t>０９０</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７５９３</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４３２５</a:t>
              </a:r>
              <a:endParaRPr lang="en-US" altLang="ja-JP" sz="2200" b="1" dirty="0" smtClean="0">
                <a:latin typeface="HGP創英角ｺﾞｼｯｸUB" panose="020B0900000000000000" pitchFamily="50" charset="-128"/>
                <a:ea typeface="HGP創英角ｺﾞｼｯｸUB" panose="020B0900000000000000" pitchFamily="50" charset="-128"/>
              </a:endParaRPr>
            </a:p>
          </p:txBody>
        </p:sp>
      </p:gr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14563</TotalTime>
  <Words>176</Words>
  <Application>Microsoft Office PowerPoint</Application>
  <PresentationFormat>A4 210 x 297 mm</PresentationFormat>
  <Paragraphs>60</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129</cp:revision>
  <cp:lastPrinted>2016-03-02T23:26:40Z</cp:lastPrinted>
  <dcterms:created xsi:type="dcterms:W3CDTF">2014-05-01T16:31:03Z</dcterms:created>
  <dcterms:modified xsi:type="dcterms:W3CDTF">2016-03-09T15:06:30Z</dcterms:modified>
</cp:coreProperties>
</file>