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30" d="100"/>
          <a:sy n="130" d="100"/>
        </p:scale>
        <p:origin x="306" y="-894"/>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2015/10/28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2015/10/28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69818" y="3607909"/>
            <a:ext cx="6546850" cy="74853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２０１５年１１月１５日（日）</a:t>
            </a:r>
            <a:r>
              <a:rPr lang="ja-JP" altLang="en-US" sz="1050" b="1" dirty="0"/>
              <a:t>　</a:t>
            </a:r>
            <a:r>
              <a:rPr lang="ja-JP" altLang="en-US" sz="1050" b="1" dirty="0" smtClean="0"/>
              <a:t>１４：００～１６：００</a:t>
            </a:r>
            <a:r>
              <a:rPr lang="ja-JP" altLang="en-US" sz="1050" b="1" dirty="0"/>
              <a:t>　</a:t>
            </a:r>
            <a:r>
              <a:rPr lang="ja-JP" altLang="en-US" sz="1050" b="1" dirty="0" smtClean="0"/>
              <a:t>（開場　１３：３０～</a:t>
            </a:r>
            <a:r>
              <a:rPr lang="ja-JP" altLang="en-US" sz="1050" b="1" dirty="0"/>
              <a:t>）</a:t>
            </a:r>
            <a:endParaRPr lang="en-US" altLang="ja-JP" sz="1050" b="1" dirty="0" smtClean="0"/>
          </a:p>
          <a:p>
            <a:pPr defTabSz="657225"/>
            <a:r>
              <a:rPr lang="ja-JP" altLang="en-US" sz="1050" b="1" dirty="0" smtClean="0"/>
              <a:t>松江市忌部公民館</a:t>
            </a:r>
            <a:r>
              <a:rPr lang="ja-JP" altLang="en-US" sz="1050" b="1" dirty="0"/>
              <a:t>　</a:t>
            </a:r>
            <a:r>
              <a:rPr lang="ja-JP" altLang="en-US" sz="1050" b="1" dirty="0" smtClean="0">
                <a:latin typeface="+mn-ea"/>
              </a:rPr>
              <a:t>（</a:t>
            </a:r>
            <a:r>
              <a:rPr lang="zh-TW" altLang="en-US" sz="1050" b="1" dirty="0" smtClean="0">
                <a:latin typeface="+mn-ea"/>
              </a:rPr>
              <a:t>〒</a:t>
            </a:r>
            <a:r>
              <a:rPr lang="ja-JP" altLang="en-US" sz="1050" b="1" dirty="0" smtClean="0">
                <a:latin typeface="+mn-ea"/>
              </a:rPr>
              <a:t>６９０－００３６</a:t>
            </a:r>
            <a:r>
              <a:rPr lang="en-US" altLang="zh-TW" sz="1050" b="1" dirty="0" smtClean="0">
                <a:latin typeface="+mn-ea"/>
              </a:rPr>
              <a:t> </a:t>
            </a:r>
            <a:r>
              <a:rPr lang="zh-TW" altLang="en-US" sz="1050" b="1" dirty="0" smtClean="0">
                <a:latin typeface="+mn-ea"/>
              </a:rPr>
              <a:t>松江市</a:t>
            </a:r>
            <a:r>
              <a:rPr lang="zh-TW" altLang="en-US" sz="1050" b="1" dirty="0">
                <a:latin typeface="+mn-ea"/>
              </a:rPr>
              <a:t>東忌部町 </a:t>
            </a:r>
            <a:r>
              <a:rPr lang="ja-JP" altLang="en-US" sz="1050" b="1" dirty="0" smtClean="0">
                <a:latin typeface="+mn-ea"/>
              </a:rPr>
              <a:t>８９</a:t>
            </a:r>
            <a:r>
              <a:rPr lang="ja-JP" altLang="en-US" sz="1050" b="1" dirty="0">
                <a:latin typeface="+mn-ea"/>
              </a:rPr>
              <a:t>９</a:t>
            </a:r>
            <a:r>
              <a:rPr lang="ja-JP" altLang="en-US" sz="1050" b="1" dirty="0" smtClean="0">
                <a:latin typeface="+mn-ea"/>
              </a:rPr>
              <a:t>）</a:t>
            </a:r>
            <a:endParaRPr lang="ja-JP" altLang="en-US" sz="1200" b="1" dirty="0">
              <a:latin typeface="+mn-ea"/>
            </a:endParaRPr>
          </a:p>
          <a:p>
            <a:pPr defTabSz="657225"/>
            <a:r>
              <a:rPr lang="ja-JP" altLang="en-US" sz="1050" b="1" dirty="0" smtClean="0"/>
              <a:t>忌部周辺地域におすまいの方／先着１０組／無料</a:t>
            </a:r>
            <a:endParaRPr lang="en-US" altLang="ja-JP" sz="800" dirty="0" smtClean="0"/>
          </a:p>
          <a:p>
            <a:pPr defTabSz="657225"/>
            <a:endParaRPr lang="en-US" altLang="ja-JP" sz="300" dirty="0" smtClean="0"/>
          </a:p>
          <a:p>
            <a:pPr defTabSz="657225"/>
            <a:r>
              <a:rPr lang="ja-JP" altLang="en-US" sz="800" b="1" dirty="0" smtClean="0"/>
              <a:t>小学校</a:t>
            </a:r>
            <a:r>
              <a:rPr lang="ja-JP" altLang="en-US" sz="800" b="1" dirty="0" smtClean="0"/>
              <a:t>３年生～中学校１年生とその</a:t>
            </a:r>
            <a:r>
              <a:rPr lang="ja-JP" altLang="en-US" sz="800" b="1" dirty="0" smtClean="0"/>
              <a:t>家族、</a:t>
            </a:r>
            <a:r>
              <a:rPr lang="ja-JP" altLang="en-US" sz="800" b="1" dirty="0" smtClean="0"/>
              <a:t>子どもだけの参加もＯＫ！</a:t>
            </a:r>
            <a:endParaRPr lang="en-US" altLang="ja-JP" sz="800" b="1" dirty="0" smtClean="0"/>
          </a:p>
        </p:txBody>
      </p:sp>
      <p:sp>
        <p:nvSpPr>
          <p:cNvPr id="13" name="テキスト ボックス 12"/>
          <p:cNvSpPr txBox="1"/>
          <p:nvPr/>
        </p:nvSpPr>
        <p:spPr>
          <a:xfrm>
            <a:off x="3769842" y="3956338"/>
            <a:ext cx="2978150" cy="400110"/>
          </a:xfrm>
          <a:prstGeom prst="rect">
            <a:avLst/>
          </a:prstGeom>
          <a:noFill/>
        </p:spPr>
        <p:txBody>
          <a:bodyPr wrap="square" rtlCol="0">
            <a:spAutoFit/>
          </a:bodyPr>
          <a:lstStyle/>
          <a:p>
            <a:pPr algn="r"/>
            <a:r>
              <a:rPr lang="ja-JP" altLang="en-US" sz="1000" b="1" dirty="0" smtClean="0"/>
              <a:t>主催：忌部公民館</a:t>
            </a:r>
            <a:r>
              <a:rPr lang="ja-JP" altLang="en-US" sz="1000" b="1" dirty="0" smtClean="0"/>
              <a:t>青少年部</a:t>
            </a:r>
            <a:endParaRPr lang="en-US" altLang="ja-JP" sz="1000" b="1" dirty="0" smtClean="0"/>
          </a:p>
          <a:p>
            <a:pPr algn="r"/>
            <a:r>
              <a:rPr lang="ja-JP" altLang="en-US" sz="1000" b="1" dirty="0" smtClean="0"/>
              <a:t>協力</a:t>
            </a:r>
            <a:r>
              <a:rPr lang="ja-JP" altLang="en-US" sz="1000" b="1" dirty="0" smtClean="0"/>
              <a:t>：ＮＰＯ法人Ｒｕｂｙ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393318"/>
            <a:ext cx="6553200" cy="214270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r>
              <a:rPr lang="ja-JP" altLang="en-US" sz="600" dirty="0" smtClean="0"/>
              <a:t>。</a:t>
            </a: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p:txBody>
      </p:sp>
      <p:cxnSp>
        <p:nvCxnSpPr>
          <p:cNvPr id="24" name="直線コネクタ 23"/>
          <p:cNvCxnSpPr/>
          <p:nvPr/>
        </p:nvCxnSpPr>
        <p:spPr>
          <a:xfrm>
            <a:off x="2315943"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4473419"/>
            <a:ext cx="0" cy="1964251"/>
          </a:xfrm>
          <a:prstGeom prst="line">
            <a:avLst/>
          </a:prstGeom>
          <a:ln w="9525">
            <a:prstDash val="lgDashDotDot"/>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9978" y="102998"/>
            <a:ext cx="3595407" cy="3522919"/>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858" y="3518275"/>
            <a:ext cx="995142" cy="463903"/>
          </a:xfrm>
          <a:prstGeom prst="rect">
            <a:avLst/>
          </a:prstGeom>
        </p:spPr>
      </p:pic>
      <p:sp>
        <p:nvSpPr>
          <p:cNvPr id="14" name="コンテンツ プレースホルダー 2"/>
          <p:cNvSpPr txBox="1">
            <a:spLocks/>
          </p:cNvSpPr>
          <p:nvPr/>
        </p:nvSpPr>
        <p:spPr>
          <a:xfrm>
            <a:off x="169818" y="6672726"/>
            <a:ext cx="6535782" cy="1682235"/>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900" dirty="0" smtClean="0"/>
              <a:t>■申込み</a:t>
            </a:r>
            <a:r>
              <a:rPr lang="en-US" altLang="ja-JP" sz="900" dirty="0" smtClean="0"/>
              <a:t>	</a:t>
            </a:r>
            <a:r>
              <a:rPr lang="ja-JP" altLang="en-US" sz="900" dirty="0" smtClean="0"/>
              <a:t>下記申込書を忌部公民館までご提出ください。（電話・ＦＡＸ・メールもＯＫ）</a:t>
            </a:r>
            <a:endParaRPr lang="en-US" altLang="ja-JP" sz="900" dirty="0" smtClean="0"/>
          </a:p>
          <a:p>
            <a:pPr marL="0" indent="0">
              <a:lnSpc>
                <a:spcPct val="150000"/>
              </a:lnSpc>
              <a:spcBef>
                <a:spcPts val="0"/>
              </a:spcBef>
              <a:buFont typeface="Arial" panose="020B0604020202020204" pitchFamily="34" charset="0"/>
              <a:buNone/>
            </a:pPr>
            <a:r>
              <a:rPr lang="en-US" altLang="ja-JP" sz="900" dirty="0"/>
              <a:t>	</a:t>
            </a:r>
            <a:r>
              <a:rPr lang="en-US" altLang="ja-JP" sz="900" dirty="0" smtClean="0"/>
              <a:t>【</a:t>
            </a:r>
            <a:r>
              <a:rPr lang="ja-JP" altLang="en-US" sz="900" dirty="0" smtClean="0"/>
              <a:t>電話：３３－２０１０　ＦＡＸ：３３－２２７５</a:t>
            </a:r>
            <a:r>
              <a:rPr lang="ja-JP" altLang="en-US" sz="900" dirty="0"/>
              <a:t>　</a:t>
            </a:r>
            <a:r>
              <a:rPr lang="ja-JP" altLang="en-US" sz="900" dirty="0" smtClean="0"/>
              <a:t>Ｅ－ｍａｉｌ：</a:t>
            </a:r>
            <a:r>
              <a:rPr lang="en-US" altLang="ja-JP" sz="900" dirty="0" smtClean="0"/>
              <a:t>inbek@mable.ne.jp】</a:t>
            </a:r>
          </a:p>
          <a:p>
            <a:pPr marL="0" indent="0">
              <a:lnSpc>
                <a:spcPct val="150000"/>
              </a:lnSpc>
              <a:spcBef>
                <a:spcPts val="0"/>
              </a:spcBef>
              <a:buFont typeface="Arial" panose="020B0604020202020204" pitchFamily="34" charset="0"/>
              <a:buNone/>
            </a:pPr>
            <a:r>
              <a:rPr lang="ja-JP" altLang="en-US" sz="900" dirty="0" smtClean="0"/>
              <a:t>■しめきり</a:t>
            </a:r>
            <a:r>
              <a:rPr lang="en-US" altLang="ja-JP" sz="900" dirty="0" smtClean="0"/>
              <a:t>	</a:t>
            </a:r>
            <a:r>
              <a:rPr lang="ja-JP" altLang="en-US" sz="900" dirty="0" smtClean="0"/>
              <a:t>１１月１０日（火）</a:t>
            </a:r>
            <a:endParaRPr lang="en-US" altLang="ja-JP" sz="900" dirty="0" smtClean="0"/>
          </a:p>
          <a:p>
            <a:pPr marL="0" indent="0">
              <a:lnSpc>
                <a:spcPct val="150000"/>
              </a:lnSpc>
              <a:spcBef>
                <a:spcPts val="0"/>
              </a:spcBef>
              <a:buFont typeface="Arial" panose="020B0604020202020204" pitchFamily="34" charset="0"/>
              <a:buNone/>
            </a:pPr>
            <a:r>
              <a:rPr lang="ja-JP" altLang="en-US" sz="900" dirty="0" smtClean="0"/>
              <a:t>■問合せ</a:t>
            </a:r>
            <a:r>
              <a:rPr lang="en-US" altLang="ja-JP" sz="900" dirty="0" smtClean="0"/>
              <a:t>	</a:t>
            </a:r>
            <a:r>
              <a:rPr lang="ja-JP" altLang="en-US" sz="900" dirty="0" smtClean="0"/>
              <a:t>忌部公民館（担当：小泉　☎３３－２０１０）</a:t>
            </a:r>
            <a:r>
              <a:rPr lang="en-US" altLang="ja-JP" sz="800" dirty="0" smtClean="0"/>
              <a:t>	</a:t>
            </a:r>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900" dirty="0" smtClean="0"/>
              <a:t>「Ｒｕｂｙプログラミング体験教室　参加申込書」</a:t>
            </a:r>
            <a:endParaRPr lang="en-US" altLang="ja-JP" sz="900" dirty="0" smtClean="0"/>
          </a:p>
          <a:p>
            <a:pPr marL="0" indent="0">
              <a:lnSpc>
                <a:spcPct val="100000"/>
              </a:lnSpc>
              <a:spcBef>
                <a:spcPts val="0"/>
              </a:spcBef>
              <a:buFont typeface="Arial" panose="020B0604020202020204" pitchFamily="34" charset="0"/>
              <a:buNone/>
            </a:pPr>
            <a:r>
              <a:rPr lang="en-US" altLang="ja-JP" sz="800" dirty="0" smtClean="0"/>
              <a:t>							</a:t>
            </a:r>
            <a:r>
              <a:rPr lang="ja-JP" altLang="en-US" sz="800" dirty="0" smtClean="0"/>
              <a:t>■しめきり</a:t>
            </a:r>
            <a:r>
              <a:rPr lang="en-US" altLang="ja-JP" sz="800" dirty="0"/>
              <a:t>	</a:t>
            </a:r>
            <a:r>
              <a:rPr lang="ja-JP" altLang="en-US" sz="800" dirty="0" smtClean="0"/>
              <a:t>１１月１０日（火）</a:t>
            </a:r>
            <a:endParaRPr lang="en-US" altLang="ja-JP" sz="800" dirty="0" smtClean="0"/>
          </a:p>
          <a:p>
            <a:pPr marL="0" indent="0">
              <a:lnSpc>
                <a:spcPct val="100000"/>
              </a:lnSpc>
              <a:spcBef>
                <a:spcPts val="0"/>
              </a:spcBef>
              <a:buFont typeface="Arial" panose="020B0604020202020204" pitchFamily="34" charset="0"/>
              <a:buNone/>
            </a:pPr>
            <a:r>
              <a:rPr lang="en-US" altLang="ja-JP" sz="800" dirty="0" smtClean="0"/>
              <a:t>							</a:t>
            </a:r>
            <a:r>
              <a:rPr lang="ja-JP" altLang="en-US" sz="800" dirty="0" smtClean="0"/>
              <a:t>■提出先</a:t>
            </a:r>
            <a:r>
              <a:rPr lang="en-US" altLang="ja-JP" sz="800" dirty="0" smtClean="0"/>
              <a:t>	</a:t>
            </a:r>
            <a:r>
              <a:rPr lang="ja-JP" altLang="en-US" sz="800" dirty="0" smtClean="0"/>
              <a:t>忌部公民館</a:t>
            </a:r>
            <a:endParaRPr lang="en-US" altLang="ja-JP" sz="700" dirty="0" smtClean="0"/>
          </a:p>
        </p:txBody>
      </p:sp>
      <p:cxnSp>
        <p:nvCxnSpPr>
          <p:cNvPr id="16" name="直線コネクタ 15"/>
          <p:cNvCxnSpPr/>
          <p:nvPr/>
        </p:nvCxnSpPr>
        <p:spPr>
          <a:xfrm flipV="1">
            <a:off x="359490" y="7639177"/>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462465"/>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454511"/>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454511"/>
            <a:ext cx="679450" cy="369332"/>
          </a:xfrm>
          <a:prstGeom prst="rect">
            <a:avLst/>
          </a:prstGeom>
          <a:noFill/>
        </p:spPr>
        <p:txBody>
          <a:bodyPr wrap="square" rtlCol="0">
            <a:spAutoFit/>
          </a:bodyPr>
          <a:lstStyle/>
          <a:p>
            <a:r>
              <a:rPr lang="ja-JP" altLang="en-US" dirty="0"/>
              <a:t>✂</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4197920759"/>
              </p:ext>
            </p:extLst>
          </p:nvPr>
        </p:nvGraphicFramePr>
        <p:xfrm>
          <a:off x="359490" y="8243201"/>
          <a:ext cx="6184899" cy="1262136"/>
        </p:xfrm>
        <a:graphic>
          <a:graphicData uri="http://schemas.openxmlformats.org/drawingml/2006/table">
            <a:tbl>
              <a:tblPr firstRow="1" bandRow="1">
                <a:tableStyleId>{5940675A-B579-460E-94D1-54222C63F5DA}</a:tableStyleId>
              </a:tblPr>
              <a:tblGrid>
                <a:gridCol w="1078478"/>
                <a:gridCol w="2433484"/>
                <a:gridCol w="2672937"/>
              </a:tblGrid>
              <a:tr h="279156">
                <a:tc>
                  <a:txBody>
                    <a:bodyPr/>
                    <a:lstStyle/>
                    <a:p>
                      <a:pPr algn="ctr"/>
                      <a:r>
                        <a:rPr kumimoji="1" lang="ja-JP" altLang="en-US" sz="1050" dirty="0" smtClean="0"/>
                        <a:t>学校名</a:t>
                      </a:r>
                      <a:endParaRPr kumimoji="1" lang="ja-JP" altLang="en-US" sz="1050" dirty="0"/>
                    </a:p>
                  </a:txBody>
                  <a:tcPr anchor="ctr"/>
                </a:tc>
                <a:tc>
                  <a:txBody>
                    <a:bodyPr/>
                    <a:lstStyle/>
                    <a:p>
                      <a:r>
                        <a:rPr kumimoji="1" lang="ja-JP" altLang="en-US" sz="1050" dirty="0" smtClean="0"/>
                        <a:t>学年・組・氏名（ふりがな）</a:t>
                      </a:r>
                      <a:endParaRPr kumimoji="1" lang="ja-JP" altLang="en-US" sz="1050" dirty="0"/>
                    </a:p>
                  </a:txBody>
                  <a:tcPr anchor="ctr"/>
                </a:tc>
                <a:tc>
                  <a:txBody>
                    <a:bodyPr/>
                    <a:lstStyle/>
                    <a:p>
                      <a:r>
                        <a:rPr kumimoji="1" lang="ja-JP" altLang="en-US" sz="1050" dirty="0" smtClean="0"/>
                        <a:t>保護者氏名・連絡先（電話番号）</a:t>
                      </a:r>
                      <a:endParaRPr kumimoji="1" lang="ja-JP" altLang="en-US" sz="1050" dirty="0"/>
                    </a:p>
                  </a:txBody>
                  <a:tcPr anchor="ctr"/>
                </a:tc>
              </a:tr>
              <a:tr h="726169">
                <a:tc>
                  <a:txBody>
                    <a:bodyPr/>
                    <a:lstStyle/>
                    <a:p>
                      <a:pPr algn="r"/>
                      <a:r>
                        <a:rPr kumimoji="1" lang="ja-JP" altLang="en-US" sz="1050" dirty="0" smtClean="0"/>
                        <a:t>学校</a:t>
                      </a:r>
                      <a:endParaRPr kumimoji="1" lang="ja-JP" altLang="en-US" sz="1050" dirty="0"/>
                    </a:p>
                  </a:txBody>
                  <a:tcPr anchor="ctr"/>
                </a:tc>
                <a:tc>
                  <a:txBody>
                    <a:bodyPr/>
                    <a:lstStyle/>
                    <a:p>
                      <a:r>
                        <a:rPr kumimoji="1" lang="ja-JP" altLang="en-US" sz="1050" dirty="0" smtClean="0"/>
                        <a:t>　　　　年　　　　　組</a:t>
                      </a:r>
                      <a:endParaRPr kumimoji="1" lang="ja-JP" altLang="en-US" sz="1050" dirty="0"/>
                    </a:p>
                  </a:txBody>
                  <a:tcPr anchor="ctr"/>
                </a:tc>
                <a:tc>
                  <a:txBody>
                    <a:bodyPr/>
                    <a:lstStyle/>
                    <a:p>
                      <a:r>
                        <a:rPr kumimoji="1" lang="ja-JP" altLang="en-US" sz="1050" dirty="0" smtClean="0"/>
                        <a:t>（氏名：　　　　　　　　　　　　　　　　　　　）</a:t>
                      </a:r>
                      <a:endParaRPr kumimoji="1" lang="en-US" altLang="ja-JP" sz="1050" dirty="0" smtClean="0"/>
                    </a:p>
                    <a:p>
                      <a:r>
                        <a:rPr kumimoji="1" lang="ja-JP" altLang="en-US" sz="1050" dirty="0" smtClean="0"/>
                        <a:t>☎（　　　　　　）　　　－</a:t>
                      </a:r>
                      <a:endParaRPr kumimoji="1" lang="en-US" altLang="ja-JP" sz="1050" dirty="0" smtClean="0"/>
                    </a:p>
                    <a:p>
                      <a:r>
                        <a:rPr kumimoji="1" lang="ja-JP" altLang="en-US" sz="1050" dirty="0" smtClean="0"/>
                        <a:t>↓○で囲んでください。</a:t>
                      </a:r>
                      <a:endParaRPr kumimoji="1" lang="en-US" altLang="ja-JP" sz="1050" dirty="0" smtClean="0"/>
                    </a:p>
                    <a:p>
                      <a:r>
                        <a:rPr kumimoji="1" lang="ja-JP" altLang="en-US" sz="1050" dirty="0" smtClean="0"/>
                        <a:t>（保護者も参加する・参加しない）</a:t>
                      </a:r>
                      <a:endParaRPr kumimoji="1" lang="ja-JP" altLang="en-US" sz="1050" dirty="0"/>
                    </a:p>
                  </a:txBody>
                  <a:tcPr anchor="ctr"/>
                </a:tc>
              </a:tr>
              <a:tr h="223130">
                <a:tc>
                  <a:txBody>
                    <a:bodyPr/>
                    <a:lstStyle/>
                    <a:p>
                      <a:pPr algn="ctr"/>
                      <a:r>
                        <a:rPr kumimoji="1" lang="ja-JP" altLang="en-US" sz="1050" dirty="0" smtClean="0"/>
                        <a:t>住所</a:t>
                      </a:r>
                      <a:endParaRPr kumimoji="1" lang="ja-JP" altLang="en-US" sz="1050" dirty="0"/>
                    </a:p>
                  </a:txBody>
                  <a:tcPr anchor="ctr"/>
                </a:tc>
                <a:tc gridSpan="2">
                  <a:txBody>
                    <a:bodyPr/>
                    <a:lstStyle/>
                    <a:p>
                      <a:r>
                        <a:rPr kumimoji="1" lang="ja-JP" altLang="en-US" sz="1050" dirty="0" smtClean="0"/>
                        <a:t>松江市　　　　忌部町</a:t>
                      </a:r>
                      <a:endParaRPr kumimoji="1" lang="ja-JP" altLang="en-US" sz="1050" dirty="0"/>
                    </a:p>
                  </a:txBody>
                  <a:tcPr anchor="ctr"/>
                </a:tc>
                <a:tc hMerge="1">
                  <a:txBody>
                    <a:bodyPr/>
                    <a:lstStyle/>
                    <a:p>
                      <a:endParaRPr kumimoji="1" lang="ja-JP" altLang="en-US" dirty="0"/>
                    </a:p>
                  </a:txBody>
                  <a:tcPr/>
                </a:tc>
              </a:tr>
            </a:tbl>
          </a:graphicData>
        </a:graphic>
      </p:graphicFrame>
      <p:sp>
        <p:nvSpPr>
          <p:cNvPr id="22" name="コンテンツ プレースホルダー 2"/>
          <p:cNvSpPr txBox="1">
            <a:spLocks/>
          </p:cNvSpPr>
          <p:nvPr/>
        </p:nvSpPr>
        <p:spPr>
          <a:xfrm>
            <a:off x="131725" y="9472462"/>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18777</TotalTime>
  <Words>120</Words>
  <Application>Microsoft Office PowerPoint</Application>
  <PresentationFormat>A4 210 x 297 mm</PresentationFormat>
  <Paragraphs>58</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Arial Unicode MS</vt:lpstr>
      <vt:lpstr>HGP創英角ｺﾞｼｯｸUB</vt:lpstr>
      <vt:lpstr>ＭＳ Ｐゴシック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131</cp:revision>
  <cp:lastPrinted>2015-10-28T13:53:24Z</cp:lastPrinted>
  <dcterms:created xsi:type="dcterms:W3CDTF">2014-05-01T16:31:03Z</dcterms:created>
  <dcterms:modified xsi:type="dcterms:W3CDTF">2015-10-28T14:01:19Z</dcterms:modified>
</cp:coreProperties>
</file>