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40" d="100"/>
          <a:sy n="140" d="100"/>
        </p:scale>
        <p:origin x="1098" y="-4326"/>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2016/4/18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2016/4/18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024189"/>
            <a:ext cx="6546850" cy="101014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２０１６年○月○日</a:t>
            </a:r>
            <a:r>
              <a:rPr lang="ja-JP" altLang="en-US" sz="1050" b="1" dirty="0" smtClean="0"/>
              <a:t>（日）</a:t>
            </a:r>
            <a:r>
              <a:rPr lang="ja-JP" altLang="en-US" sz="1050" b="1" dirty="0"/>
              <a:t>　</a:t>
            </a:r>
            <a:r>
              <a:rPr lang="ja-JP" altLang="en-US" sz="1050" b="1" dirty="0" smtClean="0"/>
              <a:t>１４：００～１６：００</a:t>
            </a:r>
            <a:r>
              <a:rPr lang="ja-JP" altLang="en-US" sz="1050" b="1" dirty="0"/>
              <a:t>　</a:t>
            </a:r>
            <a:r>
              <a:rPr lang="ja-JP" altLang="en-US" sz="1050" b="1" dirty="0" smtClean="0"/>
              <a:t>（開場　１３：３０</a:t>
            </a:r>
            <a:r>
              <a:rPr lang="ja-JP" altLang="en-US" sz="1050" b="1" smtClean="0"/>
              <a:t>～</a:t>
            </a:r>
            <a:r>
              <a:rPr lang="ja-JP" altLang="en-US" sz="1050" b="1" smtClean="0"/>
              <a:t>）</a:t>
            </a:r>
            <a:endParaRPr lang="en-US" altLang="ja-JP" sz="1050" b="1" dirty="0" smtClean="0"/>
          </a:p>
          <a:p>
            <a:pPr defTabSz="657225"/>
            <a:r>
              <a:rPr lang="ja-JP" altLang="en-US" sz="1050" b="1" dirty="0" smtClean="0"/>
              <a:t>松江市○○公民館</a:t>
            </a:r>
            <a:r>
              <a:rPr lang="ja-JP" altLang="en-US" sz="1050" b="1" dirty="0"/>
              <a:t>　（</a:t>
            </a:r>
            <a:r>
              <a:rPr lang="ja-JP" altLang="en-US" sz="1050" b="1" dirty="0" smtClean="0"/>
              <a:t>〒６９０</a:t>
            </a:r>
            <a:r>
              <a:rPr lang="ja-JP" altLang="en-US" sz="1050" b="1" dirty="0"/>
              <a:t>－○ ○ ○ ○ </a:t>
            </a:r>
            <a:r>
              <a:rPr lang="ja-JP" altLang="en-US" sz="1050" b="1" dirty="0"/>
              <a:t>　</a:t>
            </a:r>
            <a:r>
              <a:rPr lang="ja-JP" altLang="en-US" sz="1050" b="1" dirty="0"/>
              <a:t> ○ ○ ○ ○ ○ ○ ○ </a:t>
            </a:r>
            <a:r>
              <a:rPr lang="ja-JP" altLang="en-US" sz="1050" b="1" dirty="0" smtClean="0"/>
              <a:t>）</a:t>
            </a:r>
            <a:endParaRPr lang="en-US" altLang="ja-JP" sz="1050" b="1" dirty="0" smtClean="0"/>
          </a:p>
          <a:p>
            <a:pPr defTabSz="657225"/>
            <a:r>
              <a:rPr lang="ja-JP" altLang="en-US" sz="1050" b="1" dirty="0" smtClean="0"/>
              <a:t>先着</a:t>
            </a:r>
            <a:r>
              <a:rPr lang="ja-JP" altLang="en-US" sz="1050" b="1" dirty="0" smtClean="0"/>
              <a:t>１</a:t>
            </a:r>
            <a:r>
              <a:rPr lang="ja-JP" altLang="en-US" sz="1050" b="1" dirty="0"/>
              <a:t>０</a:t>
            </a:r>
            <a:r>
              <a:rPr lang="ja-JP" altLang="en-US" sz="1050" b="1" dirty="0" smtClean="0"/>
              <a:t>家族</a:t>
            </a:r>
            <a:r>
              <a:rPr lang="ja-JP" altLang="en-US" sz="1050" b="1" dirty="0" smtClean="0"/>
              <a:t>／２，０００円</a:t>
            </a:r>
            <a:endParaRPr lang="en-US" altLang="ja-JP" sz="1050" b="1" dirty="0" smtClean="0"/>
          </a:p>
          <a:p>
            <a:pPr defTabSz="657225"/>
            <a:endParaRPr lang="en-US" altLang="ja-JP" sz="1200" b="1" dirty="0" smtClean="0"/>
          </a:p>
          <a:p>
            <a:r>
              <a:rPr lang="ja-JP" altLang="en-US" sz="800" dirty="0" smtClean="0"/>
              <a:t>小学校３年生～</a:t>
            </a:r>
            <a:r>
              <a:rPr lang="ja-JP" altLang="en-US" sz="800" dirty="0"/>
              <a:t>６年生、中学校１年生～３年生までのお子さんを含む</a:t>
            </a:r>
            <a:r>
              <a:rPr lang="ja-JP" altLang="en-US" sz="800" dirty="0" smtClean="0"/>
              <a:t>ご家族（１家族当たり２台のコンピュータを用意しています）</a:t>
            </a:r>
            <a:r>
              <a:rPr lang="en-US" altLang="ja-JP" sz="800" dirty="0"/>
              <a:t/>
            </a:r>
            <a:br>
              <a:rPr lang="en-US" altLang="ja-JP" sz="800" dirty="0"/>
            </a:br>
            <a:r>
              <a:rPr lang="ja-JP" altLang="en-US" sz="800" dirty="0" smtClean="0"/>
              <a:t>中学生はお子さんだけでもご参加いただけて、その場合の参加費は１，０００円です。</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r>
              <a:rPr lang="ja-JP" altLang="en-US" sz="1400" dirty="0" smtClean="0"/>
              <a:t>主催：ＮＰＯ法人Ｒｕｂｙ</a:t>
            </a:r>
            <a:r>
              <a:rPr kumimoji="1" lang="ja-JP" altLang="en-US" sz="1400" dirty="0" smtClean="0"/>
              <a:t>プログラミング</a:t>
            </a:r>
            <a:r>
              <a:rPr kumimoji="1" lang="ja-JP" altLang="en-US" sz="1400" dirty="0" smtClean="0"/>
              <a:t>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3556138726"/>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○月○日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松江市○○公</a:t>
                      </a:r>
                      <a:r>
                        <a:rPr kumimoji="1" lang="ja-JP" altLang="en-US" sz="700" dirty="0" smtClean="0"/>
                        <a:t>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○月○日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○月○日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○月○日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6765" y="-95311"/>
            <a:ext cx="4906607" cy="4807684"/>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23967</TotalTime>
  <Words>182</Words>
  <Application>Microsoft Office PowerPoint</Application>
  <PresentationFormat>A4 210 x 297 mm</PresentationFormat>
  <Paragraphs>60</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134</cp:revision>
  <cp:lastPrinted>2016-04-15T03:00:48Z</cp:lastPrinted>
  <dcterms:created xsi:type="dcterms:W3CDTF">2014-05-01T16:31:03Z</dcterms:created>
  <dcterms:modified xsi:type="dcterms:W3CDTF">2016-04-18T00:31:13Z</dcterms:modified>
</cp:coreProperties>
</file>