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936" y="72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4C9BC-6890-4928-ADD4-7F1E6B3F281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3EA8DD7-46F8-4CE1-A73F-9307E0D17602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700" dirty="0" smtClean="0"/>
            <a:t>①はじめに</a:t>
          </a:r>
          <a:endParaRPr kumimoji="1" lang="ja-JP" altLang="en-US" sz="700" dirty="0"/>
        </a:p>
      </dgm:t>
    </dgm:pt>
    <dgm:pt modelId="{02581948-E895-4284-9741-5077668F74A7}" type="parTrans" cxnId="{526500FF-08C9-4F45-9887-4EE7E9BEF4F0}">
      <dgm:prSet/>
      <dgm:spPr/>
      <dgm:t>
        <a:bodyPr/>
        <a:lstStyle/>
        <a:p>
          <a:endParaRPr kumimoji="1" lang="ja-JP" altLang="en-US"/>
        </a:p>
      </dgm:t>
    </dgm:pt>
    <dgm:pt modelId="{B92C560F-BC35-43CF-94BC-C7385C6A9F1E}" type="sibTrans" cxnId="{526500FF-08C9-4F45-9887-4EE7E9BEF4F0}">
      <dgm:prSet/>
      <dgm:spPr/>
      <dgm:t>
        <a:bodyPr/>
        <a:lstStyle/>
        <a:p>
          <a:endParaRPr kumimoji="1" lang="ja-JP" altLang="en-US"/>
        </a:p>
      </dgm:t>
    </dgm:pt>
    <dgm:pt modelId="{2149C8AA-C986-4DAE-9DAA-98536D764319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②ゲームで遊ぶ</a:t>
          </a:r>
          <a:endParaRPr kumimoji="1" lang="ja-JP" altLang="en-US" sz="700" dirty="0"/>
        </a:p>
      </dgm:t>
    </dgm:pt>
    <dgm:pt modelId="{D661C813-9671-4A85-930B-D3813D56AD97}" type="parTrans" cxnId="{17F16CDB-66EC-4F31-9FF7-9B8A48C527DA}">
      <dgm:prSet/>
      <dgm:spPr/>
      <dgm:t>
        <a:bodyPr/>
        <a:lstStyle/>
        <a:p>
          <a:endParaRPr kumimoji="1" lang="ja-JP" altLang="en-US"/>
        </a:p>
      </dgm:t>
    </dgm:pt>
    <dgm:pt modelId="{2B2F8EB3-8BF1-4064-AE74-EF96E81B4753}" type="sibTrans" cxnId="{17F16CDB-66EC-4F31-9FF7-9B8A48C527DA}">
      <dgm:prSet/>
      <dgm:spPr/>
      <dgm:t>
        <a:bodyPr/>
        <a:lstStyle/>
        <a:p>
          <a:endParaRPr kumimoji="1" lang="ja-JP" altLang="en-US"/>
        </a:p>
      </dgm:t>
    </dgm:pt>
    <dgm:pt modelId="{88584F34-AB55-4353-9682-1CDFEB2805E2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700" dirty="0" smtClean="0"/>
            <a:t>③はじめてのプログラミング</a:t>
          </a:r>
          <a:endParaRPr kumimoji="1" lang="ja-JP" altLang="en-US" sz="700" dirty="0"/>
        </a:p>
      </dgm:t>
    </dgm:pt>
    <dgm:pt modelId="{6CCC62D5-8C02-4704-B163-53DF48ED3348}" type="parTrans" cxnId="{3EA668A1-BCF9-4418-A242-5DBF24FD2E59}">
      <dgm:prSet/>
      <dgm:spPr/>
      <dgm:t>
        <a:bodyPr/>
        <a:lstStyle/>
        <a:p>
          <a:endParaRPr kumimoji="1" lang="ja-JP" altLang="en-US"/>
        </a:p>
      </dgm:t>
    </dgm:pt>
    <dgm:pt modelId="{0945BD55-8DC2-499F-9CEB-7066793E830F}" type="sibTrans" cxnId="{3EA668A1-BCF9-4418-A242-5DBF24FD2E59}">
      <dgm:prSet/>
      <dgm:spPr/>
      <dgm:t>
        <a:bodyPr/>
        <a:lstStyle/>
        <a:p>
          <a:endParaRPr kumimoji="1" lang="ja-JP" altLang="en-US"/>
        </a:p>
      </dgm:t>
    </dgm:pt>
    <dgm:pt modelId="{851D905B-267A-43C9-9373-E6C82A2906AF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④ゲームを作る</a:t>
          </a:r>
          <a:endParaRPr kumimoji="1" lang="ja-JP" altLang="en-US" sz="600" dirty="0"/>
        </a:p>
      </dgm:t>
    </dgm:pt>
    <dgm:pt modelId="{6C786754-DD6D-44AF-AD03-2760B9CB7BA0}" type="parTrans" cxnId="{F04EE3FE-A63E-4F12-82D9-89A2B4DC720D}">
      <dgm:prSet/>
      <dgm:spPr/>
      <dgm:t>
        <a:bodyPr/>
        <a:lstStyle/>
        <a:p>
          <a:endParaRPr kumimoji="1" lang="ja-JP" altLang="en-US"/>
        </a:p>
      </dgm:t>
    </dgm:pt>
    <dgm:pt modelId="{6E4561E5-6CE4-4174-996D-E3CDBE6BAE84}" type="sibTrans" cxnId="{F04EE3FE-A63E-4F12-82D9-89A2B4DC720D}">
      <dgm:prSet/>
      <dgm:spPr/>
      <dgm:t>
        <a:bodyPr/>
        <a:lstStyle/>
        <a:p>
          <a:endParaRPr kumimoji="1" lang="ja-JP" altLang="en-US"/>
        </a:p>
      </dgm:t>
    </dgm:pt>
    <dgm:pt modelId="{F4BE02F8-FA5E-41DD-8866-58CD6E61F1B8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700" dirty="0" smtClean="0"/>
            <a:t>⑤作ったゲームで遊ぶ</a:t>
          </a:r>
          <a:endParaRPr kumimoji="1" lang="en-US" altLang="ja-JP" sz="700" dirty="0" smtClean="0"/>
        </a:p>
      </dgm:t>
    </dgm:pt>
    <dgm:pt modelId="{1D79C5F7-BFAF-43FF-84D3-0FAC14A1D284}" type="parTrans" cxnId="{5E51A03C-B427-46D9-9788-931D7FEB1A1D}">
      <dgm:prSet/>
      <dgm:spPr/>
      <dgm:t>
        <a:bodyPr/>
        <a:lstStyle/>
        <a:p>
          <a:endParaRPr kumimoji="1" lang="ja-JP" altLang="en-US"/>
        </a:p>
      </dgm:t>
    </dgm:pt>
    <dgm:pt modelId="{E4FDC421-1829-4D22-8303-46745A740E1A}" type="sibTrans" cxnId="{5E51A03C-B427-46D9-9788-931D7FEB1A1D}">
      <dgm:prSet/>
      <dgm:spPr/>
      <dgm:t>
        <a:bodyPr/>
        <a:lstStyle/>
        <a:p>
          <a:endParaRPr kumimoji="1" lang="ja-JP" altLang="en-US"/>
        </a:p>
      </dgm:t>
    </dgm:pt>
    <dgm:pt modelId="{07CCE098-1415-4442-B186-A0CA060C2451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700" dirty="0" smtClean="0"/>
            <a:t>⑥おわりに</a:t>
          </a:r>
          <a:endParaRPr kumimoji="1" lang="en-US" altLang="ja-JP" sz="700" dirty="0" smtClean="0"/>
        </a:p>
      </dgm:t>
    </dgm:pt>
    <dgm:pt modelId="{30AEED36-41A7-4CDF-9E49-AA792A2BE49A}" type="parTrans" cxnId="{B88BB92B-4453-4A46-A6D2-858AB79DA5A3}">
      <dgm:prSet/>
      <dgm:spPr/>
      <dgm:t>
        <a:bodyPr/>
        <a:lstStyle/>
        <a:p>
          <a:endParaRPr kumimoji="1" lang="ja-JP" altLang="en-US"/>
        </a:p>
      </dgm:t>
    </dgm:pt>
    <dgm:pt modelId="{EACBE1DD-EBE8-4271-AF52-2CCB277F7262}" type="sibTrans" cxnId="{B88BB92B-4453-4A46-A6D2-858AB79DA5A3}">
      <dgm:prSet/>
      <dgm:spPr/>
      <dgm:t>
        <a:bodyPr/>
        <a:lstStyle/>
        <a:p>
          <a:endParaRPr kumimoji="1" lang="ja-JP" altLang="en-US"/>
        </a:p>
      </dgm:t>
    </dgm:pt>
    <dgm:pt modelId="{BD728C89-6934-4FD3-A6C7-850D4A96ED48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概要説明</a:t>
          </a:r>
          <a:endParaRPr kumimoji="1" lang="ja-JP" altLang="en-US" sz="600" dirty="0"/>
        </a:p>
      </dgm:t>
    </dgm:pt>
    <dgm:pt modelId="{A57D99C1-C594-4C49-9408-A7CED60A8D1E}" type="parTrans" cxnId="{C50108C5-D286-4F69-A1BC-5311480012FE}">
      <dgm:prSet/>
      <dgm:spPr/>
      <dgm:t>
        <a:bodyPr/>
        <a:lstStyle/>
        <a:p>
          <a:endParaRPr kumimoji="1" lang="ja-JP" altLang="en-US"/>
        </a:p>
      </dgm:t>
    </dgm:pt>
    <dgm:pt modelId="{D99CEDA8-4B28-49E4-8235-0DF8E9015AA7}" type="sibTrans" cxnId="{C50108C5-D286-4F69-A1BC-5311480012FE}">
      <dgm:prSet/>
      <dgm:spPr/>
      <dgm:t>
        <a:bodyPr/>
        <a:lstStyle/>
        <a:p>
          <a:endParaRPr kumimoji="1" lang="ja-JP" altLang="en-US"/>
        </a:p>
      </dgm:t>
    </dgm:pt>
    <dgm:pt modelId="{445A0F64-288D-4013-89F7-B8D2645DA25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自己紹介</a:t>
          </a:r>
          <a:endParaRPr kumimoji="1" lang="ja-JP" altLang="en-US" sz="600" dirty="0"/>
        </a:p>
      </dgm:t>
    </dgm:pt>
    <dgm:pt modelId="{6FE4EC3C-339D-4F9E-8CB7-B89895238136}" type="parTrans" cxnId="{87E9A59B-1CF7-4EE2-B9EA-4E301B56D9EE}">
      <dgm:prSet/>
      <dgm:spPr/>
      <dgm:t>
        <a:bodyPr/>
        <a:lstStyle/>
        <a:p>
          <a:endParaRPr kumimoji="1" lang="ja-JP" altLang="en-US"/>
        </a:p>
      </dgm:t>
    </dgm:pt>
    <dgm:pt modelId="{9A7DB863-388F-49F1-B6C1-A2C6F37F6BA3}" type="sibTrans" cxnId="{87E9A59B-1CF7-4EE2-B9EA-4E301B56D9EE}">
      <dgm:prSet/>
      <dgm:spPr/>
      <dgm:t>
        <a:bodyPr/>
        <a:lstStyle/>
        <a:p>
          <a:endParaRPr kumimoji="1" lang="ja-JP" altLang="en-US"/>
        </a:p>
      </dgm:t>
    </dgm:pt>
    <dgm:pt modelId="{EDA51ECF-6927-4734-AB9F-81FDCE9B4952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コンピュータやマウスの操作に慣れてもらいます</a:t>
          </a:r>
          <a:endParaRPr kumimoji="1" lang="ja-JP" altLang="en-US" sz="600" dirty="0"/>
        </a:p>
      </dgm:t>
    </dgm:pt>
    <dgm:pt modelId="{CCBE9EB1-689A-4767-9D20-8CA05AA84E3F}" type="parTrans" cxnId="{8700C91D-DD71-4702-8462-C00D2DEA6748}">
      <dgm:prSet/>
      <dgm:spPr/>
      <dgm:t>
        <a:bodyPr/>
        <a:lstStyle/>
        <a:p>
          <a:endParaRPr kumimoji="1" lang="ja-JP" altLang="en-US"/>
        </a:p>
      </dgm:t>
    </dgm:pt>
    <dgm:pt modelId="{1D71D5DA-D0F5-4FEC-BD20-EA21AC9A66B2}" type="sibTrans" cxnId="{8700C91D-DD71-4702-8462-C00D2DEA6748}">
      <dgm:prSet/>
      <dgm:spPr/>
      <dgm:t>
        <a:bodyPr/>
        <a:lstStyle/>
        <a:p>
          <a:endParaRPr kumimoji="1" lang="ja-JP" altLang="en-US"/>
        </a:p>
      </dgm:t>
    </dgm:pt>
    <dgm:pt modelId="{32A224EF-A2FC-4213-A277-D2D47802D14B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簡単なプログラムを作成してみます</a:t>
          </a:r>
          <a:endParaRPr kumimoji="1" lang="ja-JP" altLang="en-US" sz="600" dirty="0"/>
        </a:p>
      </dgm:t>
    </dgm:pt>
    <dgm:pt modelId="{DA6A46F4-2624-4AB8-A75E-ADB9D40FFE76}" type="parTrans" cxnId="{8B6182F1-9E47-4313-ABB8-A434DDA8D5BB}">
      <dgm:prSet/>
      <dgm:spPr/>
      <dgm:t>
        <a:bodyPr/>
        <a:lstStyle/>
        <a:p>
          <a:endParaRPr kumimoji="1" lang="ja-JP" altLang="en-US"/>
        </a:p>
      </dgm:t>
    </dgm:pt>
    <dgm:pt modelId="{0C41F2A5-FF49-465E-A4CB-070076871166}" type="sibTrans" cxnId="{8B6182F1-9E47-4313-ABB8-A434DDA8D5BB}">
      <dgm:prSet/>
      <dgm:spPr/>
      <dgm:t>
        <a:bodyPr/>
        <a:lstStyle/>
        <a:p>
          <a:endParaRPr kumimoji="1" lang="ja-JP" altLang="en-US"/>
        </a:p>
      </dgm:t>
    </dgm:pt>
    <dgm:pt modelId="{CF0B40FA-E057-4B4E-BEE6-6387F1E046F1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お子さんと保護者がそれぞれ</a:t>
          </a:r>
          <a:r>
            <a:rPr kumimoji="1" lang="ja-JP" altLang="en-US" sz="600" dirty="0" err="1" smtClean="0"/>
            <a:t>おにごっこ</a:t>
          </a:r>
          <a:r>
            <a:rPr kumimoji="1" lang="ja-JP" altLang="en-US" sz="600" dirty="0" smtClean="0"/>
            <a:t>ゲームを作ります</a:t>
          </a:r>
          <a:endParaRPr kumimoji="1" lang="ja-JP" altLang="en-US" sz="600" dirty="0"/>
        </a:p>
      </dgm:t>
    </dgm:pt>
    <dgm:pt modelId="{1C9549AA-B72D-4FC9-B6C9-7C9054EDBC3F}" type="parTrans" cxnId="{04F92544-A33D-4322-9A05-8F09BCF64A6F}">
      <dgm:prSet/>
      <dgm:spPr/>
      <dgm:t>
        <a:bodyPr/>
        <a:lstStyle/>
        <a:p>
          <a:endParaRPr kumimoji="1" lang="ja-JP" altLang="en-US"/>
        </a:p>
      </dgm:t>
    </dgm:pt>
    <dgm:pt modelId="{55E175EC-072D-43B6-B63C-639273A3070A}" type="sibTrans" cxnId="{04F92544-A33D-4322-9A05-8F09BCF64A6F}">
      <dgm:prSet/>
      <dgm:spPr/>
      <dgm:t>
        <a:bodyPr/>
        <a:lstStyle/>
        <a:p>
          <a:endParaRPr kumimoji="1" lang="ja-JP" altLang="en-US"/>
        </a:p>
      </dgm:t>
    </dgm:pt>
    <dgm:pt modelId="{DF65D344-F0E5-44EE-88FC-9B084F70287A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修了証をもらっておしまいです</a:t>
          </a:r>
          <a:endParaRPr kumimoji="1" lang="en-US" altLang="ja-JP" sz="600" dirty="0" smtClean="0"/>
        </a:p>
      </dgm:t>
    </dgm:pt>
    <dgm:pt modelId="{DE831478-590B-4B01-BA87-1E7057F210FC}" type="parTrans" cxnId="{44D698E7-BC7D-477F-A7E4-A1D06D274DCC}">
      <dgm:prSet/>
      <dgm:spPr/>
      <dgm:t>
        <a:bodyPr/>
        <a:lstStyle/>
        <a:p>
          <a:endParaRPr kumimoji="1" lang="ja-JP" altLang="en-US"/>
        </a:p>
      </dgm:t>
    </dgm:pt>
    <dgm:pt modelId="{3399CC0F-03D8-4A33-AC86-0698388BABD6}" type="sibTrans" cxnId="{44D698E7-BC7D-477F-A7E4-A1D06D274DCC}">
      <dgm:prSet/>
      <dgm:spPr/>
      <dgm:t>
        <a:bodyPr/>
        <a:lstStyle/>
        <a:p>
          <a:endParaRPr kumimoji="1" lang="ja-JP" altLang="en-US"/>
        </a:p>
      </dgm:t>
    </dgm:pt>
    <dgm:pt modelId="{CAE12EDD-4D7A-45EE-9B33-DFAC2CE27F1E}">
      <dgm:prSet phldrT="[テキスト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sz="600" dirty="0" smtClean="0"/>
            <a:t>他の人が作ったゲームで遊びます</a:t>
          </a:r>
          <a:endParaRPr kumimoji="1" lang="en-US" altLang="ja-JP" sz="600" dirty="0" smtClean="0"/>
        </a:p>
      </dgm:t>
    </dgm:pt>
    <dgm:pt modelId="{C1FAC9AF-E204-434D-A123-E6D8121EBA36}" type="sibTrans" cxnId="{8450E4B5-EF9A-4F08-9E2A-5220FF89EA3F}">
      <dgm:prSet/>
      <dgm:spPr/>
      <dgm:t>
        <a:bodyPr/>
        <a:lstStyle/>
        <a:p>
          <a:endParaRPr kumimoji="1" lang="ja-JP" altLang="en-US"/>
        </a:p>
      </dgm:t>
    </dgm:pt>
    <dgm:pt modelId="{D193CEBB-89DA-4905-A87F-50F0E7A258D0}" type="parTrans" cxnId="{8450E4B5-EF9A-4F08-9E2A-5220FF89EA3F}">
      <dgm:prSet/>
      <dgm:spPr/>
      <dgm:t>
        <a:bodyPr/>
        <a:lstStyle/>
        <a:p>
          <a:endParaRPr kumimoji="1" lang="ja-JP" altLang="en-US"/>
        </a:p>
      </dgm:t>
    </dgm:pt>
    <dgm:pt modelId="{C43F1F85-B942-4D4E-8D5E-7A6D66BCCF8A}" type="pres">
      <dgm:prSet presAssocID="{6A94C9BC-6890-4928-ADD4-7F1E6B3F2816}" presName="compositeShape" presStyleCnt="0">
        <dgm:presLayoutVars>
          <dgm:chMax val="7"/>
          <dgm:dir/>
          <dgm:resizeHandles val="exact"/>
        </dgm:presLayoutVars>
      </dgm:prSet>
      <dgm:spPr/>
    </dgm:pt>
    <dgm:pt modelId="{A095ADAD-B97E-4A8A-82BD-33A95D94E381}" type="pres">
      <dgm:prSet presAssocID="{6A94C9BC-6890-4928-ADD4-7F1E6B3F2816}" presName="wedge1" presStyleLbl="node1" presStyleIdx="0" presStyleCnt="6"/>
      <dgm:spPr/>
      <dgm:t>
        <a:bodyPr/>
        <a:lstStyle/>
        <a:p>
          <a:endParaRPr kumimoji="1" lang="ja-JP" altLang="en-US"/>
        </a:p>
      </dgm:t>
    </dgm:pt>
    <dgm:pt modelId="{F4E8DE14-AF03-4D90-9307-A604614FF9C7}" type="pres">
      <dgm:prSet presAssocID="{6A94C9BC-6890-4928-ADD4-7F1E6B3F2816}" presName="dummy1a" presStyleCnt="0"/>
      <dgm:spPr/>
    </dgm:pt>
    <dgm:pt modelId="{71B1355F-19E1-4A70-9AF4-CADCF4F3D002}" type="pres">
      <dgm:prSet presAssocID="{6A94C9BC-6890-4928-ADD4-7F1E6B3F2816}" presName="dummy1b" presStyleCnt="0"/>
      <dgm:spPr/>
    </dgm:pt>
    <dgm:pt modelId="{B891CEC4-4272-44F7-ADAA-DEA7AA823237}" type="pres">
      <dgm:prSet presAssocID="{6A94C9BC-6890-4928-ADD4-7F1E6B3F2816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9598A2-43EC-4703-A7DE-E1184E09AADF}" type="pres">
      <dgm:prSet presAssocID="{6A94C9BC-6890-4928-ADD4-7F1E6B3F2816}" presName="wedge2" presStyleLbl="node1" presStyleIdx="1" presStyleCnt="6"/>
      <dgm:spPr/>
      <dgm:t>
        <a:bodyPr/>
        <a:lstStyle/>
        <a:p>
          <a:endParaRPr kumimoji="1" lang="ja-JP" altLang="en-US"/>
        </a:p>
      </dgm:t>
    </dgm:pt>
    <dgm:pt modelId="{1B485A82-A10A-404A-BEEB-AAE8C9DFFA3E}" type="pres">
      <dgm:prSet presAssocID="{6A94C9BC-6890-4928-ADD4-7F1E6B3F2816}" presName="dummy2a" presStyleCnt="0"/>
      <dgm:spPr/>
    </dgm:pt>
    <dgm:pt modelId="{4485EAAF-E679-44FB-AC1B-BCA620E87802}" type="pres">
      <dgm:prSet presAssocID="{6A94C9BC-6890-4928-ADD4-7F1E6B3F2816}" presName="dummy2b" presStyleCnt="0"/>
      <dgm:spPr/>
    </dgm:pt>
    <dgm:pt modelId="{5BEF06D5-7C11-4976-B2EE-2EB77A7751A1}" type="pres">
      <dgm:prSet presAssocID="{6A94C9BC-6890-4928-ADD4-7F1E6B3F2816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729D67-4468-4471-909C-7602E82CCFFB}" type="pres">
      <dgm:prSet presAssocID="{6A94C9BC-6890-4928-ADD4-7F1E6B3F2816}" presName="wedge3" presStyleLbl="node1" presStyleIdx="2" presStyleCnt="6"/>
      <dgm:spPr/>
      <dgm:t>
        <a:bodyPr/>
        <a:lstStyle/>
        <a:p>
          <a:endParaRPr kumimoji="1" lang="ja-JP" altLang="en-US"/>
        </a:p>
      </dgm:t>
    </dgm:pt>
    <dgm:pt modelId="{7AF1E16A-BCB5-43A8-8C8D-9DB6D5456A7D}" type="pres">
      <dgm:prSet presAssocID="{6A94C9BC-6890-4928-ADD4-7F1E6B3F2816}" presName="dummy3a" presStyleCnt="0"/>
      <dgm:spPr/>
    </dgm:pt>
    <dgm:pt modelId="{50FAD66D-FE80-4833-82DD-979412820024}" type="pres">
      <dgm:prSet presAssocID="{6A94C9BC-6890-4928-ADD4-7F1E6B3F2816}" presName="dummy3b" presStyleCnt="0"/>
      <dgm:spPr/>
    </dgm:pt>
    <dgm:pt modelId="{24FCA5CE-B13C-42DF-AE86-35EC8B620B74}" type="pres">
      <dgm:prSet presAssocID="{6A94C9BC-6890-4928-ADD4-7F1E6B3F2816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DF8A872-0D6B-4762-AA3D-02C7B670048C}" type="pres">
      <dgm:prSet presAssocID="{6A94C9BC-6890-4928-ADD4-7F1E6B3F2816}" presName="wedge4" presStyleLbl="node1" presStyleIdx="3" presStyleCnt="6"/>
      <dgm:spPr/>
      <dgm:t>
        <a:bodyPr/>
        <a:lstStyle/>
        <a:p>
          <a:endParaRPr kumimoji="1" lang="ja-JP" altLang="en-US"/>
        </a:p>
      </dgm:t>
    </dgm:pt>
    <dgm:pt modelId="{EA0CF317-B84A-4ADB-821A-90B886B10A9E}" type="pres">
      <dgm:prSet presAssocID="{6A94C9BC-6890-4928-ADD4-7F1E6B3F2816}" presName="dummy4a" presStyleCnt="0"/>
      <dgm:spPr/>
    </dgm:pt>
    <dgm:pt modelId="{57B57523-CA15-4277-945D-1EF3EFF3B2E4}" type="pres">
      <dgm:prSet presAssocID="{6A94C9BC-6890-4928-ADD4-7F1E6B3F2816}" presName="dummy4b" presStyleCnt="0"/>
      <dgm:spPr/>
    </dgm:pt>
    <dgm:pt modelId="{20399F11-F270-4530-B49D-F3B3AD0F4914}" type="pres">
      <dgm:prSet presAssocID="{6A94C9BC-6890-4928-ADD4-7F1E6B3F2816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520F13-BB77-41AC-BEB3-C6635F30F892}" type="pres">
      <dgm:prSet presAssocID="{6A94C9BC-6890-4928-ADD4-7F1E6B3F2816}" presName="wedge5" presStyleLbl="node1" presStyleIdx="4" presStyleCnt="6"/>
      <dgm:spPr/>
      <dgm:t>
        <a:bodyPr/>
        <a:lstStyle/>
        <a:p>
          <a:endParaRPr kumimoji="1" lang="ja-JP" altLang="en-US"/>
        </a:p>
      </dgm:t>
    </dgm:pt>
    <dgm:pt modelId="{C75A111D-FCA8-466A-A300-389FEC66AEF5}" type="pres">
      <dgm:prSet presAssocID="{6A94C9BC-6890-4928-ADD4-7F1E6B3F2816}" presName="dummy5a" presStyleCnt="0"/>
      <dgm:spPr/>
    </dgm:pt>
    <dgm:pt modelId="{3F27074E-345F-4906-BEAC-C3E49C3270E2}" type="pres">
      <dgm:prSet presAssocID="{6A94C9BC-6890-4928-ADD4-7F1E6B3F2816}" presName="dummy5b" presStyleCnt="0"/>
      <dgm:spPr/>
    </dgm:pt>
    <dgm:pt modelId="{F007F911-3AAE-43A7-BC7C-67B4367FFCBD}" type="pres">
      <dgm:prSet presAssocID="{6A94C9BC-6890-4928-ADD4-7F1E6B3F2816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11E4FAD-91FC-458D-B419-6DA97CD37D93}" type="pres">
      <dgm:prSet presAssocID="{6A94C9BC-6890-4928-ADD4-7F1E6B3F2816}" presName="wedge6" presStyleLbl="node1" presStyleIdx="5" presStyleCnt="6"/>
      <dgm:spPr/>
      <dgm:t>
        <a:bodyPr/>
        <a:lstStyle/>
        <a:p>
          <a:endParaRPr kumimoji="1" lang="ja-JP" altLang="en-US"/>
        </a:p>
      </dgm:t>
    </dgm:pt>
    <dgm:pt modelId="{F030CE99-1C1C-4448-92DA-E6ED2D3ABA57}" type="pres">
      <dgm:prSet presAssocID="{6A94C9BC-6890-4928-ADD4-7F1E6B3F2816}" presName="dummy6a" presStyleCnt="0"/>
      <dgm:spPr/>
    </dgm:pt>
    <dgm:pt modelId="{931FE850-F9B8-4835-B2DD-72170FA9C971}" type="pres">
      <dgm:prSet presAssocID="{6A94C9BC-6890-4928-ADD4-7F1E6B3F2816}" presName="dummy6b" presStyleCnt="0"/>
      <dgm:spPr/>
    </dgm:pt>
    <dgm:pt modelId="{D1839C4B-D592-47F3-A67B-9B502A2DE3B3}" type="pres">
      <dgm:prSet presAssocID="{6A94C9BC-6890-4928-ADD4-7F1E6B3F2816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021BD6D-4525-4F84-9C0E-1C13C960E53A}" type="pres">
      <dgm:prSet presAssocID="{B92C560F-BC35-43CF-94BC-C7385C6A9F1E}" presName="arrowWedge1" presStyleLbl="fgSibTrans2D1" presStyleIdx="0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3ACF5A6E-1315-4FD8-8C65-9D30605C95C4}" type="pres">
      <dgm:prSet presAssocID="{2B2F8EB3-8BF1-4064-AE74-EF96E81B4753}" presName="arrowWedge2" presStyleLbl="fgSibTrans2D1" presStyleIdx="1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0606B467-73A4-4EB9-AF8A-6DE7E9A9C7BA}" type="pres">
      <dgm:prSet presAssocID="{0945BD55-8DC2-499F-9CEB-7066793E830F}" presName="arrowWedge3" presStyleLbl="fgSibTrans2D1" presStyleIdx="2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0373B527-0DE7-44E8-AB93-212FCD2573D9}" type="pres">
      <dgm:prSet presAssocID="{6E4561E5-6CE4-4174-996D-E3CDBE6BAE84}" presName="arrowWedge4" presStyleLbl="fgSibTrans2D1" presStyleIdx="3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ADB8654B-1EC0-4FF7-AAD7-B7A75FD52C27}" type="pres">
      <dgm:prSet presAssocID="{E4FDC421-1829-4D22-8303-46745A740E1A}" presName="arrowWedge5" presStyleLbl="fgSibTrans2D1" presStyleIdx="4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E3BC3279-1F46-49D4-A835-59FB4293E79D}" type="pres">
      <dgm:prSet presAssocID="{EACBE1DD-EBE8-4271-AF52-2CCB277F7262}" presName="arrowWedge6" presStyleLbl="fgSibTrans2D1" presStyleIdx="5" presStyleCnt="6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</dgm:ptLst>
  <dgm:cxnLst>
    <dgm:cxn modelId="{E4872008-3A77-496A-8DEC-BCC933DB231C}" type="presOf" srcId="{DF65D344-F0E5-44EE-88FC-9B084F70287A}" destId="{111E4FAD-91FC-458D-B419-6DA97CD37D93}" srcOrd="0" destOrd="1" presId="urn:microsoft.com/office/officeart/2005/8/layout/cycle8"/>
    <dgm:cxn modelId="{17F16CDB-66EC-4F31-9FF7-9B8A48C527DA}" srcId="{6A94C9BC-6890-4928-ADD4-7F1E6B3F2816}" destId="{2149C8AA-C986-4DAE-9DAA-98536D764319}" srcOrd="1" destOrd="0" parTransId="{D661C813-9671-4A85-930B-D3813D56AD97}" sibTransId="{2B2F8EB3-8BF1-4064-AE74-EF96E81B4753}"/>
    <dgm:cxn modelId="{4330C0C3-7440-4FE4-836B-C51143F2C9B0}" type="presOf" srcId="{88584F34-AB55-4353-9682-1CDFEB2805E2}" destId="{06729D67-4468-4471-909C-7602E82CCFFB}" srcOrd="0" destOrd="0" presId="urn:microsoft.com/office/officeart/2005/8/layout/cycle8"/>
    <dgm:cxn modelId="{F04EE3FE-A63E-4F12-82D9-89A2B4DC720D}" srcId="{6A94C9BC-6890-4928-ADD4-7F1E6B3F2816}" destId="{851D905B-267A-43C9-9373-E6C82A2906AF}" srcOrd="3" destOrd="0" parTransId="{6C786754-DD6D-44AF-AD03-2760B9CB7BA0}" sibTransId="{6E4561E5-6CE4-4174-996D-E3CDBE6BAE84}"/>
    <dgm:cxn modelId="{526500FF-08C9-4F45-9887-4EE7E9BEF4F0}" srcId="{6A94C9BC-6890-4928-ADD4-7F1E6B3F2816}" destId="{D3EA8DD7-46F8-4CE1-A73F-9307E0D17602}" srcOrd="0" destOrd="0" parTransId="{02581948-E895-4284-9741-5077668F74A7}" sibTransId="{B92C560F-BC35-43CF-94BC-C7385C6A9F1E}"/>
    <dgm:cxn modelId="{D0193476-CA65-42D4-849F-7F04DF811457}" type="presOf" srcId="{F4BE02F8-FA5E-41DD-8866-58CD6E61F1B8}" destId="{F007F911-3AAE-43A7-BC7C-67B4367FFCBD}" srcOrd="1" destOrd="0" presId="urn:microsoft.com/office/officeart/2005/8/layout/cycle8"/>
    <dgm:cxn modelId="{619BE3CC-6E03-4C1D-AE0A-E557F22BC694}" type="presOf" srcId="{851D905B-267A-43C9-9373-E6C82A2906AF}" destId="{20399F11-F270-4530-B49D-F3B3AD0F4914}" srcOrd="1" destOrd="0" presId="urn:microsoft.com/office/officeart/2005/8/layout/cycle8"/>
    <dgm:cxn modelId="{0E122152-9DC9-4F9E-BB53-D756EF357890}" type="presOf" srcId="{EDA51ECF-6927-4734-AB9F-81FDCE9B4952}" destId="{5BEF06D5-7C11-4976-B2EE-2EB77A7751A1}" srcOrd="1" destOrd="1" presId="urn:microsoft.com/office/officeart/2005/8/layout/cycle8"/>
    <dgm:cxn modelId="{771B03D5-31B8-46C4-927D-C5C084FE68B8}" type="presOf" srcId="{DF65D344-F0E5-44EE-88FC-9B084F70287A}" destId="{D1839C4B-D592-47F3-A67B-9B502A2DE3B3}" srcOrd="1" destOrd="1" presId="urn:microsoft.com/office/officeart/2005/8/layout/cycle8"/>
    <dgm:cxn modelId="{B88BB92B-4453-4A46-A6D2-858AB79DA5A3}" srcId="{6A94C9BC-6890-4928-ADD4-7F1E6B3F2816}" destId="{07CCE098-1415-4442-B186-A0CA060C2451}" srcOrd="5" destOrd="0" parTransId="{30AEED36-41A7-4CDF-9E49-AA792A2BE49A}" sibTransId="{EACBE1DD-EBE8-4271-AF52-2CCB277F7262}"/>
    <dgm:cxn modelId="{49EA586A-0B81-4899-A927-0E1F629A0C01}" type="presOf" srcId="{07CCE098-1415-4442-B186-A0CA060C2451}" destId="{111E4FAD-91FC-458D-B419-6DA97CD37D93}" srcOrd="0" destOrd="0" presId="urn:microsoft.com/office/officeart/2005/8/layout/cycle8"/>
    <dgm:cxn modelId="{179AAE49-F22F-41AC-8C61-9E10A005EDA4}" type="presOf" srcId="{F4BE02F8-FA5E-41DD-8866-58CD6E61F1B8}" destId="{77520F13-BB77-41AC-BEB3-C6635F30F892}" srcOrd="0" destOrd="0" presId="urn:microsoft.com/office/officeart/2005/8/layout/cycle8"/>
    <dgm:cxn modelId="{5F1D8712-4071-4A7B-B055-09E3973DEFAB}" type="presOf" srcId="{CAE12EDD-4D7A-45EE-9B33-DFAC2CE27F1E}" destId="{F007F911-3AAE-43A7-BC7C-67B4367FFCBD}" srcOrd="1" destOrd="1" presId="urn:microsoft.com/office/officeart/2005/8/layout/cycle8"/>
    <dgm:cxn modelId="{623781B4-3662-4174-9F8B-CADFEDCA1EC2}" type="presOf" srcId="{445A0F64-288D-4013-89F7-B8D2645DA259}" destId="{B891CEC4-4272-44F7-ADAA-DEA7AA823237}" srcOrd="1" destOrd="2" presId="urn:microsoft.com/office/officeart/2005/8/layout/cycle8"/>
    <dgm:cxn modelId="{8450E4B5-EF9A-4F08-9E2A-5220FF89EA3F}" srcId="{F4BE02F8-FA5E-41DD-8866-58CD6E61F1B8}" destId="{CAE12EDD-4D7A-45EE-9B33-DFAC2CE27F1E}" srcOrd="0" destOrd="0" parTransId="{D193CEBB-89DA-4905-A87F-50F0E7A258D0}" sibTransId="{C1FAC9AF-E204-434D-A123-E6D8121EBA36}"/>
    <dgm:cxn modelId="{EF680251-C1A5-4334-91F7-5D4506AB78E5}" type="presOf" srcId="{CAE12EDD-4D7A-45EE-9B33-DFAC2CE27F1E}" destId="{77520F13-BB77-41AC-BEB3-C6635F30F892}" srcOrd="0" destOrd="1" presId="urn:microsoft.com/office/officeart/2005/8/layout/cycle8"/>
    <dgm:cxn modelId="{A5D571B1-FCA0-4820-A783-52E79252F5BB}" type="presOf" srcId="{445A0F64-288D-4013-89F7-B8D2645DA259}" destId="{A095ADAD-B97E-4A8A-82BD-33A95D94E381}" srcOrd="0" destOrd="2" presId="urn:microsoft.com/office/officeart/2005/8/layout/cycle8"/>
    <dgm:cxn modelId="{5E51A03C-B427-46D9-9788-931D7FEB1A1D}" srcId="{6A94C9BC-6890-4928-ADD4-7F1E6B3F2816}" destId="{F4BE02F8-FA5E-41DD-8866-58CD6E61F1B8}" srcOrd="4" destOrd="0" parTransId="{1D79C5F7-BFAF-43FF-84D3-0FAC14A1D284}" sibTransId="{E4FDC421-1829-4D22-8303-46745A740E1A}"/>
    <dgm:cxn modelId="{BF905968-98EA-49D0-9189-51C673FC7C5F}" type="presOf" srcId="{851D905B-267A-43C9-9373-E6C82A2906AF}" destId="{5DF8A872-0D6B-4762-AA3D-02C7B670048C}" srcOrd="0" destOrd="0" presId="urn:microsoft.com/office/officeart/2005/8/layout/cycle8"/>
    <dgm:cxn modelId="{83DFA886-5D12-46F8-90F4-7F64DE42FE40}" type="presOf" srcId="{BD728C89-6934-4FD3-A6C7-850D4A96ED48}" destId="{A095ADAD-B97E-4A8A-82BD-33A95D94E381}" srcOrd="0" destOrd="1" presId="urn:microsoft.com/office/officeart/2005/8/layout/cycle8"/>
    <dgm:cxn modelId="{739C85E7-8557-45D8-9558-7783AEEA5071}" type="presOf" srcId="{CF0B40FA-E057-4B4E-BEE6-6387F1E046F1}" destId="{20399F11-F270-4530-B49D-F3B3AD0F4914}" srcOrd="1" destOrd="1" presId="urn:microsoft.com/office/officeart/2005/8/layout/cycle8"/>
    <dgm:cxn modelId="{C50108C5-D286-4F69-A1BC-5311480012FE}" srcId="{D3EA8DD7-46F8-4CE1-A73F-9307E0D17602}" destId="{BD728C89-6934-4FD3-A6C7-850D4A96ED48}" srcOrd="0" destOrd="0" parTransId="{A57D99C1-C594-4C49-9408-A7CED60A8D1E}" sibTransId="{D99CEDA8-4B28-49E4-8235-0DF8E9015AA7}"/>
    <dgm:cxn modelId="{3EA668A1-BCF9-4418-A242-5DBF24FD2E59}" srcId="{6A94C9BC-6890-4928-ADD4-7F1E6B3F2816}" destId="{88584F34-AB55-4353-9682-1CDFEB2805E2}" srcOrd="2" destOrd="0" parTransId="{6CCC62D5-8C02-4704-B163-53DF48ED3348}" sibTransId="{0945BD55-8DC2-499F-9CEB-7066793E830F}"/>
    <dgm:cxn modelId="{8B6182F1-9E47-4313-ABB8-A434DDA8D5BB}" srcId="{88584F34-AB55-4353-9682-1CDFEB2805E2}" destId="{32A224EF-A2FC-4213-A277-D2D47802D14B}" srcOrd="0" destOrd="0" parTransId="{DA6A46F4-2624-4AB8-A75E-ADB9D40FFE76}" sibTransId="{0C41F2A5-FF49-465E-A4CB-070076871166}"/>
    <dgm:cxn modelId="{11DCAC7E-C367-4FE0-AFBF-7DCB39A1E362}" type="presOf" srcId="{07CCE098-1415-4442-B186-A0CA060C2451}" destId="{D1839C4B-D592-47F3-A67B-9B502A2DE3B3}" srcOrd="1" destOrd="0" presId="urn:microsoft.com/office/officeart/2005/8/layout/cycle8"/>
    <dgm:cxn modelId="{920C8A41-4EA4-4509-A59C-D0CC17C054BF}" type="presOf" srcId="{2149C8AA-C986-4DAE-9DAA-98536D764319}" destId="{0F9598A2-43EC-4703-A7DE-E1184E09AADF}" srcOrd="0" destOrd="0" presId="urn:microsoft.com/office/officeart/2005/8/layout/cycle8"/>
    <dgm:cxn modelId="{EC01E3D7-0C91-4770-9716-B87FDAB7CD04}" type="presOf" srcId="{BD728C89-6934-4FD3-A6C7-850D4A96ED48}" destId="{B891CEC4-4272-44F7-ADAA-DEA7AA823237}" srcOrd="1" destOrd="1" presId="urn:microsoft.com/office/officeart/2005/8/layout/cycle8"/>
    <dgm:cxn modelId="{8700C91D-DD71-4702-8462-C00D2DEA6748}" srcId="{2149C8AA-C986-4DAE-9DAA-98536D764319}" destId="{EDA51ECF-6927-4734-AB9F-81FDCE9B4952}" srcOrd="0" destOrd="0" parTransId="{CCBE9EB1-689A-4767-9D20-8CA05AA84E3F}" sibTransId="{1D71D5DA-D0F5-4FEC-BD20-EA21AC9A66B2}"/>
    <dgm:cxn modelId="{C3DCD494-957F-4470-AE48-2A7B810E27C3}" type="presOf" srcId="{D3EA8DD7-46F8-4CE1-A73F-9307E0D17602}" destId="{B891CEC4-4272-44F7-ADAA-DEA7AA823237}" srcOrd="1" destOrd="0" presId="urn:microsoft.com/office/officeart/2005/8/layout/cycle8"/>
    <dgm:cxn modelId="{D53997E8-E394-4DD6-A9A5-2E2061D9A5B9}" type="presOf" srcId="{88584F34-AB55-4353-9682-1CDFEB2805E2}" destId="{24FCA5CE-B13C-42DF-AE86-35EC8B620B74}" srcOrd="1" destOrd="0" presId="urn:microsoft.com/office/officeart/2005/8/layout/cycle8"/>
    <dgm:cxn modelId="{44D698E7-BC7D-477F-A7E4-A1D06D274DCC}" srcId="{07CCE098-1415-4442-B186-A0CA060C2451}" destId="{DF65D344-F0E5-44EE-88FC-9B084F70287A}" srcOrd="0" destOrd="0" parTransId="{DE831478-590B-4B01-BA87-1E7057F210FC}" sibTransId="{3399CC0F-03D8-4A33-AC86-0698388BABD6}"/>
    <dgm:cxn modelId="{F93E2913-26E9-41F3-8DCE-73EA3327D8E1}" type="presOf" srcId="{32A224EF-A2FC-4213-A277-D2D47802D14B}" destId="{24FCA5CE-B13C-42DF-AE86-35EC8B620B74}" srcOrd="1" destOrd="1" presId="urn:microsoft.com/office/officeart/2005/8/layout/cycle8"/>
    <dgm:cxn modelId="{04F92544-A33D-4322-9A05-8F09BCF64A6F}" srcId="{851D905B-267A-43C9-9373-E6C82A2906AF}" destId="{CF0B40FA-E057-4B4E-BEE6-6387F1E046F1}" srcOrd="0" destOrd="0" parTransId="{1C9549AA-B72D-4FC9-B6C9-7C9054EDBC3F}" sibTransId="{55E175EC-072D-43B6-B63C-639273A3070A}"/>
    <dgm:cxn modelId="{BF62BCC6-E775-4988-80E1-A495EE3AD82A}" type="presOf" srcId="{CF0B40FA-E057-4B4E-BEE6-6387F1E046F1}" destId="{5DF8A872-0D6B-4762-AA3D-02C7B670048C}" srcOrd="0" destOrd="1" presId="urn:microsoft.com/office/officeart/2005/8/layout/cycle8"/>
    <dgm:cxn modelId="{F2323293-2D34-4EBC-B7A7-C131FBFF3A09}" type="presOf" srcId="{32A224EF-A2FC-4213-A277-D2D47802D14B}" destId="{06729D67-4468-4471-909C-7602E82CCFFB}" srcOrd="0" destOrd="1" presId="urn:microsoft.com/office/officeart/2005/8/layout/cycle8"/>
    <dgm:cxn modelId="{6356C1AC-CA4C-4B39-AFED-3CB205DE62C1}" type="presOf" srcId="{2149C8AA-C986-4DAE-9DAA-98536D764319}" destId="{5BEF06D5-7C11-4976-B2EE-2EB77A7751A1}" srcOrd="1" destOrd="0" presId="urn:microsoft.com/office/officeart/2005/8/layout/cycle8"/>
    <dgm:cxn modelId="{8FF3E7F6-9D54-41BB-93BA-1180B310FF3B}" type="presOf" srcId="{D3EA8DD7-46F8-4CE1-A73F-9307E0D17602}" destId="{A095ADAD-B97E-4A8A-82BD-33A95D94E381}" srcOrd="0" destOrd="0" presId="urn:microsoft.com/office/officeart/2005/8/layout/cycle8"/>
    <dgm:cxn modelId="{05E7BAA7-5F83-40F9-84D5-733E1EAB3A69}" type="presOf" srcId="{EDA51ECF-6927-4734-AB9F-81FDCE9B4952}" destId="{0F9598A2-43EC-4703-A7DE-E1184E09AADF}" srcOrd="0" destOrd="1" presId="urn:microsoft.com/office/officeart/2005/8/layout/cycle8"/>
    <dgm:cxn modelId="{87E9A59B-1CF7-4EE2-B9EA-4E301B56D9EE}" srcId="{D3EA8DD7-46F8-4CE1-A73F-9307E0D17602}" destId="{445A0F64-288D-4013-89F7-B8D2645DA259}" srcOrd="1" destOrd="0" parTransId="{6FE4EC3C-339D-4F9E-8CB7-B89895238136}" sibTransId="{9A7DB863-388F-49F1-B6C1-A2C6F37F6BA3}"/>
    <dgm:cxn modelId="{B11F0D6D-8581-480C-B8C0-5BB8BF9E3AD9}" type="presOf" srcId="{6A94C9BC-6890-4928-ADD4-7F1E6B3F2816}" destId="{C43F1F85-B942-4D4E-8D5E-7A6D66BCCF8A}" srcOrd="0" destOrd="0" presId="urn:microsoft.com/office/officeart/2005/8/layout/cycle8"/>
    <dgm:cxn modelId="{3574BD10-DD0F-47A8-9D8B-14C69E75CB41}" type="presParOf" srcId="{C43F1F85-B942-4D4E-8D5E-7A6D66BCCF8A}" destId="{A095ADAD-B97E-4A8A-82BD-33A95D94E381}" srcOrd="0" destOrd="0" presId="urn:microsoft.com/office/officeart/2005/8/layout/cycle8"/>
    <dgm:cxn modelId="{BBFB9D3C-4744-4FBF-9149-5FB20F6DFDE9}" type="presParOf" srcId="{C43F1F85-B942-4D4E-8D5E-7A6D66BCCF8A}" destId="{F4E8DE14-AF03-4D90-9307-A604614FF9C7}" srcOrd="1" destOrd="0" presId="urn:microsoft.com/office/officeart/2005/8/layout/cycle8"/>
    <dgm:cxn modelId="{FB7CE935-F058-4E32-8491-DD90467993FE}" type="presParOf" srcId="{C43F1F85-B942-4D4E-8D5E-7A6D66BCCF8A}" destId="{71B1355F-19E1-4A70-9AF4-CADCF4F3D002}" srcOrd="2" destOrd="0" presId="urn:microsoft.com/office/officeart/2005/8/layout/cycle8"/>
    <dgm:cxn modelId="{13352951-562A-4494-9184-C765E5AC7519}" type="presParOf" srcId="{C43F1F85-B942-4D4E-8D5E-7A6D66BCCF8A}" destId="{B891CEC4-4272-44F7-ADAA-DEA7AA823237}" srcOrd="3" destOrd="0" presId="urn:microsoft.com/office/officeart/2005/8/layout/cycle8"/>
    <dgm:cxn modelId="{0AADA54E-3CA5-4C6D-B41D-976D001FC658}" type="presParOf" srcId="{C43F1F85-B942-4D4E-8D5E-7A6D66BCCF8A}" destId="{0F9598A2-43EC-4703-A7DE-E1184E09AADF}" srcOrd="4" destOrd="0" presId="urn:microsoft.com/office/officeart/2005/8/layout/cycle8"/>
    <dgm:cxn modelId="{5ED3B295-FEF6-4C34-BDBA-49FB4F7FCDFF}" type="presParOf" srcId="{C43F1F85-B942-4D4E-8D5E-7A6D66BCCF8A}" destId="{1B485A82-A10A-404A-BEEB-AAE8C9DFFA3E}" srcOrd="5" destOrd="0" presId="urn:microsoft.com/office/officeart/2005/8/layout/cycle8"/>
    <dgm:cxn modelId="{107CDB3C-1982-454A-8BB3-B44162794ED5}" type="presParOf" srcId="{C43F1F85-B942-4D4E-8D5E-7A6D66BCCF8A}" destId="{4485EAAF-E679-44FB-AC1B-BCA620E87802}" srcOrd="6" destOrd="0" presId="urn:microsoft.com/office/officeart/2005/8/layout/cycle8"/>
    <dgm:cxn modelId="{741D940E-D2D5-4CE3-AFE9-F90585A9C9C4}" type="presParOf" srcId="{C43F1F85-B942-4D4E-8D5E-7A6D66BCCF8A}" destId="{5BEF06D5-7C11-4976-B2EE-2EB77A7751A1}" srcOrd="7" destOrd="0" presId="urn:microsoft.com/office/officeart/2005/8/layout/cycle8"/>
    <dgm:cxn modelId="{12E1AD5F-6490-4E67-8434-1F97A0F3977A}" type="presParOf" srcId="{C43F1F85-B942-4D4E-8D5E-7A6D66BCCF8A}" destId="{06729D67-4468-4471-909C-7602E82CCFFB}" srcOrd="8" destOrd="0" presId="urn:microsoft.com/office/officeart/2005/8/layout/cycle8"/>
    <dgm:cxn modelId="{EA5131C7-08A8-4A7A-9A76-A2F1B0FD0FF6}" type="presParOf" srcId="{C43F1F85-B942-4D4E-8D5E-7A6D66BCCF8A}" destId="{7AF1E16A-BCB5-43A8-8C8D-9DB6D5456A7D}" srcOrd="9" destOrd="0" presId="urn:microsoft.com/office/officeart/2005/8/layout/cycle8"/>
    <dgm:cxn modelId="{6FEEE006-FEAB-4E4D-878C-2CA538AF6B44}" type="presParOf" srcId="{C43F1F85-B942-4D4E-8D5E-7A6D66BCCF8A}" destId="{50FAD66D-FE80-4833-82DD-979412820024}" srcOrd="10" destOrd="0" presId="urn:microsoft.com/office/officeart/2005/8/layout/cycle8"/>
    <dgm:cxn modelId="{A0ABFF2B-3BA7-4897-973A-C56A83348947}" type="presParOf" srcId="{C43F1F85-B942-4D4E-8D5E-7A6D66BCCF8A}" destId="{24FCA5CE-B13C-42DF-AE86-35EC8B620B74}" srcOrd="11" destOrd="0" presId="urn:microsoft.com/office/officeart/2005/8/layout/cycle8"/>
    <dgm:cxn modelId="{3F6E08C2-01CC-4CF9-AAC3-34D9CE6A20BD}" type="presParOf" srcId="{C43F1F85-B942-4D4E-8D5E-7A6D66BCCF8A}" destId="{5DF8A872-0D6B-4762-AA3D-02C7B670048C}" srcOrd="12" destOrd="0" presId="urn:microsoft.com/office/officeart/2005/8/layout/cycle8"/>
    <dgm:cxn modelId="{75627FF4-CDD8-461C-8A64-8A6A0EA6C89B}" type="presParOf" srcId="{C43F1F85-B942-4D4E-8D5E-7A6D66BCCF8A}" destId="{EA0CF317-B84A-4ADB-821A-90B886B10A9E}" srcOrd="13" destOrd="0" presId="urn:microsoft.com/office/officeart/2005/8/layout/cycle8"/>
    <dgm:cxn modelId="{A82882D0-8FC8-4D3B-9784-6D19E7A219CA}" type="presParOf" srcId="{C43F1F85-B942-4D4E-8D5E-7A6D66BCCF8A}" destId="{57B57523-CA15-4277-945D-1EF3EFF3B2E4}" srcOrd="14" destOrd="0" presId="urn:microsoft.com/office/officeart/2005/8/layout/cycle8"/>
    <dgm:cxn modelId="{0F1DDF32-1DA9-4CE2-8D21-98E710C35C8E}" type="presParOf" srcId="{C43F1F85-B942-4D4E-8D5E-7A6D66BCCF8A}" destId="{20399F11-F270-4530-B49D-F3B3AD0F4914}" srcOrd="15" destOrd="0" presId="urn:microsoft.com/office/officeart/2005/8/layout/cycle8"/>
    <dgm:cxn modelId="{ACD04226-24F9-46F5-99D4-72A0EC93D1F5}" type="presParOf" srcId="{C43F1F85-B942-4D4E-8D5E-7A6D66BCCF8A}" destId="{77520F13-BB77-41AC-BEB3-C6635F30F892}" srcOrd="16" destOrd="0" presId="urn:microsoft.com/office/officeart/2005/8/layout/cycle8"/>
    <dgm:cxn modelId="{47F94048-2CAF-41DD-B89E-6409F8CA34F4}" type="presParOf" srcId="{C43F1F85-B942-4D4E-8D5E-7A6D66BCCF8A}" destId="{C75A111D-FCA8-466A-A300-389FEC66AEF5}" srcOrd="17" destOrd="0" presId="urn:microsoft.com/office/officeart/2005/8/layout/cycle8"/>
    <dgm:cxn modelId="{DAA63D59-E6D2-4076-9048-118C180E75BB}" type="presParOf" srcId="{C43F1F85-B942-4D4E-8D5E-7A6D66BCCF8A}" destId="{3F27074E-345F-4906-BEAC-C3E49C3270E2}" srcOrd="18" destOrd="0" presId="urn:microsoft.com/office/officeart/2005/8/layout/cycle8"/>
    <dgm:cxn modelId="{F0C0D6CE-4FCE-47FA-9893-0B9319D1C218}" type="presParOf" srcId="{C43F1F85-B942-4D4E-8D5E-7A6D66BCCF8A}" destId="{F007F911-3AAE-43A7-BC7C-67B4367FFCBD}" srcOrd="19" destOrd="0" presId="urn:microsoft.com/office/officeart/2005/8/layout/cycle8"/>
    <dgm:cxn modelId="{132612CF-2942-4318-B4D7-4569E765748D}" type="presParOf" srcId="{C43F1F85-B942-4D4E-8D5E-7A6D66BCCF8A}" destId="{111E4FAD-91FC-458D-B419-6DA97CD37D93}" srcOrd="20" destOrd="0" presId="urn:microsoft.com/office/officeart/2005/8/layout/cycle8"/>
    <dgm:cxn modelId="{11885971-79C9-42F2-BF69-DF777AFD7177}" type="presParOf" srcId="{C43F1F85-B942-4D4E-8D5E-7A6D66BCCF8A}" destId="{F030CE99-1C1C-4448-92DA-E6ED2D3ABA57}" srcOrd="21" destOrd="0" presId="urn:microsoft.com/office/officeart/2005/8/layout/cycle8"/>
    <dgm:cxn modelId="{2C11CB12-5C10-4692-9698-9CE69D8A170D}" type="presParOf" srcId="{C43F1F85-B942-4D4E-8D5E-7A6D66BCCF8A}" destId="{931FE850-F9B8-4835-B2DD-72170FA9C971}" srcOrd="22" destOrd="0" presId="urn:microsoft.com/office/officeart/2005/8/layout/cycle8"/>
    <dgm:cxn modelId="{8DEFDF1A-717D-4542-99BF-46D78236686E}" type="presParOf" srcId="{C43F1F85-B942-4D4E-8D5E-7A6D66BCCF8A}" destId="{D1839C4B-D592-47F3-A67B-9B502A2DE3B3}" srcOrd="23" destOrd="0" presId="urn:microsoft.com/office/officeart/2005/8/layout/cycle8"/>
    <dgm:cxn modelId="{481751A5-D086-4E60-A658-AAF58232FD00}" type="presParOf" srcId="{C43F1F85-B942-4D4E-8D5E-7A6D66BCCF8A}" destId="{4021BD6D-4525-4F84-9C0E-1C13C960E53A}" srcOrd="24" destOrd="0" presId="urn:microsoft.com/office/officeart/2005/8/layout/cycle8"/>
    <dgm:cxn modelId="{08290B0E-B1F0-4D14-A8E8-4B0B410EEEB2}" type="presParOf" srcId="{C43F1F85-B942-4D4E-8D5E-7A6D66BCCF8A}" destId="{3ACF5A6E-1315-4FD8-8C65-9D30605C95C4}" srcOrd="25" destOrd="0" presId="urn:microsoft.com/office/officeart/2005/8/layout/cycle8"/>
    <dgm:cxn modelId="{750B7733-2988-4B3D-A884-2EFEE36BD4B2}" type="presParOf" srcId="{C43F1F85-B942-4D4E-8D5E-7A6D66BCCF8A}" destId="{0606B467-73A4-4EB9-AF8A-6DE7E9A9C7BA}" srcOrd="26" destOrd="0" presId="urn:microsoft.com/office/officeart/2005/8/layout/cycle8"/>
    <dgm:cxn modelId="{D62F7DA9-3801-4473-B5DC-B7A85703E115}" type="presParOf" srcId="{C43F1F85-B942-4D4E-8D5E-7A6D66BCCF8A}" destId="{0373B527-0DE7-44E8-AB93-212FCD2573D9}" srcOrd="27" destOrd="0" presId="urn:microsoft.com/office/officeart/2005/8/layout/cycle8"/>
    <dgm:cxn modelId="{05D5F973-3CD7-4660-92F8-E6F0A7F29BF3}" type="presParOf" srcId="{C43F1F85-B942-4D4E-8D5E-7A6D66BCCF8A}" destId="{ADB8654B-1EC0-4FF7-AAD7-B7A75FD52C27}" srcOrd="28" destOrd="0" presId="urn:microsoft.com/office/officeart/2005/8/layout/cycle8"/>
    <dgm:cxn modelId="{BBA62354-C406-4C20-8488-62BD0F7328A6}" type="presParOf" srcId="{C43F1F85-B942-4D4E-8D5E-7A6D66BCCF8A}" destId="{E3BC3279-1F46-49D4-A835-59FB4293E79D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ADAD-B97E-4A8A-82BD-33A95D94E381}">
      <dsp:nvSpPr>
        <dsp:cNvPr id="0" name=""/>
        <dsp:cNvSpPr/>
      </dsp:nvSpPr>
      <dsp:spPr>
        <a:xfrm>
          <a:off x="1011851" y="168597"/>
          <a:ext cx="2499868" cy="2499868"/>
        </a:xfrm>
        <a:prstGeom prst="pie">
          <a:avLst>
            <a:gd name="adj1" fmla="val 16200000"/>
            <a:gd name="adj2" fmla="val 198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700" kern="1200" dirty="0" smtClean="0"/>
            <a:t>①はじめに</a:t>
          </a:r>
          <a:endParaRPr kumimoji="1" lang="ja-JP" altLang="en-US" sz="7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概要説明</a:t>
          </a:r>
          <a:endParaRPr kumimoji="1" lang="ja-JP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自己紹介</a:t>
          </a:r>
          <a:endParaRPr kumimoji="1" lang="ja-JP" altLang="en-US" sz="600" kern="1200" dirty="0"/>
        </a:p>
      </dsp:txBody>
      <dsp:txXfrm>
        <a:off x="2321306" y="487925"/>
        <a:ext cx="654727" cy="505925"/>
      </dsp:txXfrm>
    </dsp:sp>
    <dsp:sp modelId="{0F9598A2-43EC-4703-A7DE-E1184E09AADF}">
      <dsp:nvSpPr>
        <dsp:cNvPr id="0" name=""/>
        <dsp:cNvSpPr/>
      </dsp:nvSpPr>
      <dsp:spPr>
        <a:xfrm>
          <a:off x="1041611" y="220082"/>
          <a:ext cx="2499868" cy="2499868"/>
        </a:xfrm>
        <a:prstGeom prst="pie">
          <a:avLst>
            <a:gd name="adj1" fmla="val 19800000"/>
            <a:gd name="adj2" fmla="val 18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②ゲームで遊ぶ</a:t>
          </a:r>
          <a:endParaRPr kumimoji="1" lang="ja-JP" altLang="en-US" sz="7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コンピュータやマウスの操作に慣れてもらいます</a:t>
          </a:r>
          <a:endParaRPr kumimoji="1" lang="ja-JP" altLang="en-US" sz="600" kern="1200" dirty="0"/>
        </a:p>
      </dsp:txBody>
      <dsp:txXfrm>
        <a:off x="2737950" y="1231934"/>
        <a:ext cx="684487" cy="491045"/>
      </dsp:txXfrm>
    </dsp:sp>
    <dsp:sp modelId="{06729D67-4468-4471-909C-7602E82CCFFB}">
      <dsp:nvSpPr>
        <dsp:cNvPr id="0" name=""/>
        <dsp:cNvSpPr/>
      </dsp:nvSpPr>
      <dsp:spPr>
        <a:xfrm>
          <a:off x="1011851" y="271568"/>
          <a:ext cx="2499868" cy="2499868"/>
        </a:xfrm>
        <a:prstGeom prst="pie">
          <a:avLst>
            <a:gd name="adj1" fmla="val 1800000"/>
            <a:gd name="adj2" fmla="val 54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700" kern="1200" dirty="0" smtClean="0"/>
            <a:t>③はじめてのプログラミング</a:t>
          </a:r>
          <a:endParaRPr kumimoji="1" lang="ja-JP" altLang="en-US" sz="7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簡単なプログラムを作成してみます</a:t>
          </a:r>
          <a:endParaRPr kumimoji="1" lang="ja-JP" altLang="en-US" sz="600" kern="1200" dirty="0"/>
        </a:p>
      </dsp:txBody>
      <dsp:txXfrm>
        <a:off x="2321306" y="1961062"/>
        <a:ext cx="654727" cy="505925"/>
      </dsp:txXfrm>
    </dsp:sp>
    <dsp:sp modelId="{5DF8A872-0D6B-4762-AA3D-02C7B670048C}">
      <dsp:nvSpPr>
        <dsp:cNvPr id="0" name=""/>
        <dsp:cNvSpPr/>
      </dsp:nvSpPr>
      <dsp:spPr>
        <a:xfrm>
          <a:off x="952330" y="271568"/>
          <a:ext cx="2499868" cy="2499868"/>
        </a:xfrm>
        <a:prstGeom prst="pie">
          <a:avLst>
            <a:gd name="adj1" fmla="val 5400000"/>
            <a:gd name="adj2" fmla="val 90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④ゲームを作る</a:t>
          </a:r>
          <a:endParaRPr kumimoji="1" lang="ja-JP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お子さんと保護者がそれぞれ</a:t>
          </a:r>
          <a:r>
            <a:rPr kumimoji="1" lang="ja-JP" altLang="en-US" sz="600" kern="1200" dirty="0" err="1" smtClean="0"/>
            <a:t>おにごっこ</a:t>
          </a:r>
          <a:r>
            <a:rPr kumimoji="1" lang="ja-JP" altLang="en-US" sz="600" kern="1200" dirty="0" smtClean="0"/>
            <a:t>ゲームを作ります</a:t>
          </a:r>
          <a:endParaRPr kumimoji="1" lang="ja-JP" altLang="en-US" sz="600" kern="1200" dirty="0"/>
        </a:p>
      </dsp:txBody>
      <dsp:txXfrm>
        <a:off x="1488016" y="1961062"/>
        <a:ext cx="654727" cy="505925"/>
      </dsp:txXfrm>
    </dsp:sp>
    <dsp:sp modelId="{77520F13-BB77-41AC-BEB3-C6635F30F892}">
      <dsp:nvSpPr>
        <dsp:cNvPr id="0" name=""/>
        <dsp:cNvSpPr/>
      </dsp:nvSpPr>
      <dsp:spPr>
        <a:xfrm>
          <a:off x="922570" y="220082"/>
          <a:ext cx="2499868" cy="2499868"/>
        </a:xfrm>
        <a:prstGeom prst="pie">
          <a:avLst>
            <a:gd name="adj1" fmla="val 9000000"/>
            <a:gd name="adj2" fmla="val 126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700" kern="1200" dirty="0" smtClean="0"/>
            <a:t>⑤作ったゲームで遊ぶ</a:t>
          </a:r>
          <a:endParaRPr kumimoji="1" lang="en-US" altLang="ja-JP" sz="700" kern="1200" dirty="0" smtClean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他の人が作ったゲームで遊びます</a:t>
          </a:r>
          <a:endParaRPr kumimoji="1" lang="en-US" altLang="ja-JP" sz="600" kern="1200" dirty="0" smtClean="0"/>
        </a:p>
      </dsp:txBody>
      <dsp:txXfrm>
        <a:off x="1041611" y="1231934"/>
        <a:ext cx="684487" cy="491045"/>
      </dsp:txXfrm>
    </dsp:sp>
    <dsp:sp modelId="{111E4FAD-91FC-458D-B419-6DA97CD37D93}">
      <dsp:nvSpPr>
        <dsp:cNvPr id="0" name=""/>
        <dsp:cNvSpPr/>
      </dsp:nvSpPr>
      <dsp:spPr>
        <a:xfrm>
          <a:off x="952330" y="168597"/>
          <a:ext cx="2499868" cy="2499868"/>
        </a:xfrm>
        <a:prstGeom prst="pie">
          <a:avLst>
            <a:gd name="adj1" fmla="val 12600000"/>
            <a:gd name="adj2" fmla="val 1620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700" kern="1200" dirty="0" smtClean="0"/>
            <a:t>⑥おわりに</a:t>
          </a:r>
          <a:endParaRPr kumimoji="1" lang="en-US" altLang="ja-JP" sz="700" kern="1200" dirty="0" smtClean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600" kern="1200" dirty="0" smtClean="0"/>
            <a:t>修了証をもらっておしまいです</a:t>
          </a:r>
          <a:endParaRPr kumimoji="1" lang="en-US" altLang="ja-JP" sz="600" kern="1200" dirty="0" smtClean="0"/>
        </a:p>
      </dsp:txBody>
      <dsp:txXfrm>
        <a:off x="1488016" y="487925"/>
        <a:ext cx="654727" cy="505925"/>
      </dsp:txXfrm>
    </dsp:sp>
    <dsp:sp modelId="{4021BD6D-4525-4F84-9C0E-1C13C960E53A}">
      <dsp:nvSpPr>
        <dsp:cNvPr id="0" name=""/>
        <dsp:cNvSpPr/>
      </dsp:nvSpPr>
      <dsp:spPr>
        <a:xfrm>
          <a:off x="857006" y="13843"/>
          <a:ext cx="2809376" cy="2809376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3ACF5A6E-1315-4FD8-8C65-9D30605C95C4}">
      <dsp:nvSpPr>
        <dsp:cNvPr id="0" name=""/>
        <dsp:cNvSpPr/>
      </dsp:nvSpPr>
      <dsp:spPr>
        <a:xfrm>
          <a:off x="886766" y="65328"/>
          <a:ext cx="2809376" cy="2809376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0606B467-73A4-4EB9-AF8A-6DE7E9A9C7BA}">
      <dsp:nvSpPr>
        <dsp:cNvPr id="0" name=""/>
        <dsp:cNvSpPr/>
      </dsp:nvSpPr>
      <dsp:spPr>
        <a:xfrm>
          <a:off x="857006" y="116814"/>
          <a:ext cx="2809376" cy="2809376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0373B527-0DE7-44E8-AB93-212FCD2573D9}">
      <dsp:nvSpPr>
        <dsp:cNvPr id="0" name=""/>
        <dsp:cNvSpPr/>
      </dsp:nvSpPr>
      <dsp:spPr>
        <a:xfrm>
          <a:off x="797667" y="116814"/>
          <a:ext cx="2809376" cy="2809376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ADB8654B-1EC0-4FF7-AAD7-B7A75FD52C27}">
      <dsp:nvSpPr>
        <dsp:cNvPr id="0" name=""/>
        <dsp:cNvSpPr/>
      </dsp:nvSpPr>
      <dsp:spPr>
        <a:xfrm>
          <a:off x="767907" y="65328"/>
          <a:ext cx="2809376" cy="2809376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E3BC3279-1F46-49D4-A835-59FB4293E79D}">
      <dsp:nvSpPr>
        <dsp:cNvPr id="0" name=""/>
        <dsp:cNvSpPr/>
      </dsp:nvSpPr>
      <dsp:spPr>
        <a:xfrm>
          <a:off x="797667" y="13843"/>
          <a:ext cx="2809376" cy="2809376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r">
              <a:defRPr sz="1300"/>
            </a:lvl1pPr>
          </a:lstStyle>
          <a:p>
            <a:fld id="{32BA1352-CCC7-405F-A568-BC9251745E2C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68538" y="1243013"/>
            <a:ext cx="23209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0" tIns="48005" rIns="96010" bIns="4800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6010" tIns="48005" rIns="96010" bIns="4800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4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r">
              <a:defRPr sz="1300"/>
            </a:lvl1pPr>
          </a:lstStyle>
          <a:p>
            <a:fld id="{EC9187D5-3089-43D2-BD49-6AA75DAD9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87D5-3089-43D2-BD49-6AA75DAD9A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7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1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C313-D28F-479C-BE36-E939B0230FB3}" type="datetimeFigureOut">
              <a:rPr kumimoji="1" lang="ja-JP" altLang="en-US" smtClean="0"/>
              <a:t>2014/11/27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66700" y="379560"/>
            <a:ext cx="6337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一日</a:t>
            </a:r>
            <a:r>
              <a:rPr lang="en-US" altLang="ja-JP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Ruby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プログラミング体験</a:t>
            </a:r>
            <a:endParaRPr lang="en-US" altLang="ja-JP" sz="4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松江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～毎月第３日曜日「しまね家庭の日」に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　　　　親子で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Ruby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を体験してみよう～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6700" y="121147"/>
            <a:ext cx="611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コンピュータをもっていなくても、キーボードが苦手でも、ゲームが作れる！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6700" y="5107659"/>
            <a:ext cx="6337300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u="sng" dirty="0" smtClean="0"/>
              <a:t>お申し込みはインターネット（</a:t>
            </a:r>
            <a:r>
              <a:rPr kumimoji="1" lang="en-US" altLang="ja-JP" sz="1100" b="1" u="sng" dirty="0" smtClean="0"/>
              <a:t>http://</a:t>
            </a:r>
            <a:r>
              <a:rPr kumimoji="1" lang="en-US" altLang="ja-JP" sz="1100" b="1" u="sng" dirty="0" err="1" smtClean="0"/>
              <a:t>smalruby.jp</a:t>
            </a:r>
            <a:r>
              <a:rPr kumimoji="1" lang="ja-JP" altLang="en-US" sz="1100" b="1" u="sng" dirty="0" smtClean="0"/>
              <a:t>）、また</a:t>
            </a:r>
            <a:r>
              <a:rPr lang="ja-JP" altLang="en-US" sz="1100" b="1" u="sng" dirty="0"/>
              <a:t>は電話（</a:t>
            </a:r>
            <a:r>
              <a:rPr lang="en-US" altLang="ja-JP" sz="1100" b="1" u="sng" dirty="0"/>
              <a:t>090-7593-4325 </a:t>
            </a:r>
            <a:r>
              <a:rPr lang="ja-JP" altLang="en-US" sz="1100" b="1" u="sng" dirty="0"/>
              <a:t>高尾</a:t>
            </a:r>
            <a:r>
              <a:rPr lang="ja-JP" altLang="en-US" sz="1100" b="1" u="sng" dirty="0" smtClean="0"/>
              <a:t>）で</a:t>
            </a:r>
            <a:r>
              <a:rPr kumimoji="1" lang="ja-JP" altLang="en-US" sz="1100" b="1" u="sng" dirty="0" smtClean="0"/>
              <a:t>お願いします。</a:t>
            </a:r>
            <a:r>
              <a:rPr kumimoji="1" lang="en-US" altLang="ja-JP" sz="1100" b="1" u="sng" dirty="0" smtClean="0"/>
              <a:t> </a:t>
            </a:r>
          </a:p>
          <a:p>
            <a:r>
              <a:rPr lang="ja-JP" altLang="en-US" sz="1100" b="1" u="sng" dirty="0" smtClean="0"/>
              <a:t>お問い合わせはメール（</a:t>
            </a:r>
            <a:r>
              <a:rPr lang="en-US" altLang="ja-JP" sz="1100" b="1" u="sng" dirty="0" err="1" smtClean="0"/>
              <a:t>takaokouji@ezweb.ne.jp</a:t>
            </a:r>
            <a:r>
              <a:rPr lang="ja-JP" altLang="en-US" sz="1100" b="1" u="sng" dirty="0" smtClean="0"/>
              <a:t>）、または</a:t>
            </a:r>
            <a:r>
              <a:rPr kumimoji="1" lang="ja-JP" altLang="en-US" sz="1100" b="1" u="sng" dirty="0" smtClean="0"/>
              <a:t>電話（上記）でお願いします。</a:t>
            </a:r>
            <a:endParaRPr kumimoji="1" lang="en-US" altLang="ja-JP" sz="1100" b="1" u="sng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05719" y="9174817"/>
            <a:ext cx="526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開催日程など、くわしくは裏面をみてください♪</a:t>
            </a:r>
            <a:endPara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6700" y="2336318"/>
            <a:ext cx="3854506" cy="2758447"/>
          </a:xfrm>
          <a:prstGeom prst="rect">
            <a:avLst/>
          </a:prstGeom>
          <a:noFill/>
        </p:spPr>
        <p:txBody>
          <a:bodyPr wrap="square" spcCol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050" dirty="0" smtClean="0"/>
              <a:t>日時：１２月２１日</a:t>
            </a:r>
            <a:r>
              <a:rPr lang="ja-JP" altLang="en-US" sz="1050" dirty="0"/>
              <a:t>　１４：００～１６：００（開場　１３：３０～）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ja-JP" altLang="en-US" sz="1050" dirty="0"/>
              <a:t>　</a:t>
            </a:r>
            <a:r>
              <a:rPr lang="ja-JP" altLang="en-US" sz="1050" dirty="0" smtClean="0"/>
              <a:t>　　　１月以降も毎月第３日曜日（しまね家庭</a:t>
            </a:r>
            <a:r>
              <a:rPr lang="ja-JP" altLang="en-US" sz="1050" dirty="0"/>
              <a:t>の</a:t>
            </a:r>
            <a:r>
              <a:rPr lang="ja-JP" altLang="en-US" sz="1050" dirty="0" smtClean="0"/>
              <a:t>日）に開催します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ja-JP" altLang="en-US" sz="1050" dirty="0"/>
              <a:t>　</a:t>
            </a:r>
            <a:r>
              <a:rPr lang="ja-JP" altLang="en-US" sz="1050" dirty="0" smtClean="0"/>
              <a:t>　　　各回はすべて同じ内容ですので、ご都合のいいときに参加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ja-JP" altLang="en-US" sz="1050" dirty="0"/>
              <a:t>　</a:t>
            </a:r>
            <a:r>
              <a:rPr lang="ja-JP" altLang="en-US" sz="1050" dirty="0" smtClean="0"/>
              <a:t>　　　ください</a:t>
            </a:r>
            <a:endParaRPr lang="en-US" altLang="ja-JP" sz="1050" dirty="0"/>
          </a:p>
          <a:p>
            <a:pPr>
              <a:lnSpc>
                <a:spcPct val="150000"/>
              </a:lnSpc>
            </a:pPr>
            <a:r>
              <a:rPr lang="ja-JP" altLang="en-US" sz="1050" dirty="0" smtClean="0"/>
              <a:t>場所：佐太公民館</a:t>
            </a:r>
            <a:endParaRPr lang="ja-JP" altLang="en-US" sz="1050" dirty="0"/>
          </a:p>
          <a:p>
            <a:pPr>
              <a:lnSpc>
                <a:spcPct val="150000"/>
              </a:lnSpc>
            </a:pPr>
            <a:r>
              <a:rPr lang="ja-JP" altLang="en-US" sz="1050" dirty="0"/>
              <a:t>主催：Ｒｕｂｙプログラミング</a:t>
            </a:r>
            <a:r>
              <a:rPr lang="ja-JP" altLang="en-US" sz="1050" dirty="0" smtClean="0"/>
              <a:t>少年団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ja-JP" altLang="en-US" sz="1050" dirty="0" smtClean="0"/>
              <a:t>料金：１家族２，０００円 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ja-JP" altLang="en-US" sz="1050" dirty="0"/>
              <a:t>　</a:t>
            </a:r>
            <a:r>
              <a:rPr lang="ja-JP" altLang="en-US" sz="1050" dirty="0" smtClean="0"/>
              <a:t>　　　（１家族あたりのお子さんは２名まで、実費相当）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lang="ja-JP" altLang="en-US" sz="1050" dirty="0" smtClean="0"/>
              <a:t>定員</a:t>
            </a:r>
            <a:r>
              <a:rPr lang="en-US" altLang="ja-JP" sz="1050" dirty="0"/>
              <a:t>: </a:t>
            </a:r>
            <a:r>
              <a:rPr lang="ja-JP" altLang="en-US" sz="1050" dirty="0" smtClean="0"/>
              <a:t>先着１０家族</a:t>
            </a:r>
            <a:endParaRPr lang="ja-JP" altLang="en-US" sz="1050" dirty="0"/>
          </a:p>
          <a:p>
            <a:pPr>
              <a:lnSpc>
                <a:spcPct val="150000"/>
              </a:lnSpc>
            </a:pPr>
            <a:r>
              <a:rPr lang="ja-JP" altLang="en-US" sz="1050" dirty="0"/>
              <a:t>参加</a:t>
            </a:r>
            <a:r>
              <a:rPr lang="ja-JP" altLang="en-US" sz="1050" dirty="0" smtClean="0"/>
              <a:t>条件：小学校３年生～６年生</a:t>
            </a:r>
            <a:r>
              <a:rPr lang="ja-JP" altLang="en-US" sz="1050" dirty="0"/>
              <a:t>までのお子さんを含む</a:t>
            </a:r>
            <a:r>
              <a:rPr lang="ja-JP" altLang="en-US" sz="1050" dirty="0" smtClean="0"/>
              <a:t>ご家族</a:t>
            </a:r>
            <a:endParaRPr lang="en-US" altLang="ja-JP" sz="1050" dirty="0" smtClean="0"/>
          </a:p>
          <a:p>
            <a:pPr>
              <a:lnSpc>
                <a:spcPct val="150000"/>
              </a:lnSpc>
            </a:pPr>
            <a:r>
              <a:rPr kumimoji="1" lang="ja-JP" altLang="en-US" sz="1050" dirty="0" smtClean="0"/>
              <a:t>　　　　　　　</a:t>
            </a:r>
            <a:r>
              <a:rPr lang="ja-JP" altLang="en-US" sz="1050" dirty="0" smtClean="0"/>
              <a:t>お子さんだけでなく、かならず保護者もご参加ください</a:t>
            </a:r>
            <a:endParaRPr kumimoji="1" lang="ja-JP" altLang="en-US" sz="1050" u="sng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300379" y="2336461"/>
            <a:ext cx="2013924" cy="1628567"/>
            <a:chOff x="3082820" y="2266407"/>
            <a:chExt cx="2520707" cy="1859466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820" y="2303700"/>
              <a:ext cx="2060143" cy="1822173"/>
            </a:xfrm>
            <a:prstGeom prst="rect">
              <a:avLst/>
            </a:prstGeom>
          </p:spPr>
        </p:pic>
        <p:sp>
          <p:nvSpPr>
            <p:cNvPr id="2" name="円形吹き出し 1"/>
            <p:cNvSpPr/>
            <p:nvPr/>
          </p:nvSpPr>
          <p:spPr>
            <a:xfrm>
              <a:off x="4137787" y="2266407"/>
              <a:ext cx="1465740" cy="504045"/>
            </a:xfrm>
            <a:prstGeom prst="wedgeEllipseCallout">
              <a:avLst>
                <a:gd name="adj1" fmla="val -47421"/>
                <a:gd name="adj2" fmla="val 6045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900" dirty="0" smtClean="0"/>
                <a:t>ブロックを組み合わせるだけ！</a:t>
              </a:r>
              <a:endParaRPr kumimoji="1" lang="ja-JP" altLang="en-US" sz="900" dirty="0"/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26" y="1088015"/>
            <a:ext cx="1679124" cy="782753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542288" y="1841114"/>
            <a:ext cx="88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 smtClean="0"/>
              <a:t>イメージキャラクター</a:t>
            </a:r>
            <a:endParaRPr kumimoji="1" lang="en-US" altLang="ja-JP" sz="600" dirty="0" smtClean="0"/>
          </a:p>
          <a:p>
            <a:pPr algn="ctr"/>
            <a:r>
              <a:rPr kumimoji="1" lang="ja-JP" altLang="en-US" sz="1200" dirty="0" smtClean="0"/>
              <a:t>はっち</a:t>
            </a:r>
            <a:endParaRPr kumimoji="1" lang="ja-JP" altLang="en-US" sz="10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3576" y="9474632"/>
            <a:ext cx="633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 smtClean="0"/>
              <a:t>後援：松江市教育委員会</a:t>
            </a:r>
            <a:endParaRPr kumimoji="1" lang="ja-JP" altLang="en-US" sz="14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4695158" y="4081834"/>
            <a:ext cx="992075" cy="1075992"/>
            <a:chOff x="4586338" y="4648170"/>
            <a:chExt cx="1179669" cy="127945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338" y="4648170"/>
              <a:ext cx="1179669" cy="1179669"/>
            </a:xfrm>
            <a:prstGeom prst="rect">
              <a:avLst/>
            </a:prstGeom>
          </p:spPr>
        </p:pic>
        <p:sp>
          <p:nvSpPr>
            <p:cNvPr id="7" name="ストライプ矢印 6"/>
            <p:cNvSpPr/>
            <p:nvPr/>
          </p:nvSpPr>
          <p:spPr>
            <a:xfrm>
              <a:off x="4727316" y="5510074"/>
              <a:ext cx="927241" cy="417550"/>
            </a:xfrm>
            <a:prstGeom prst="stripedRightArrow">
              <a:avLst>
                <a:gd name="adj1" fmla="val 46875"/>
                <a:gd name="adj2" fmla="val 72656"/>
              </a:avLst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4953527" y="3856889"/>
            <a:ext cx="418327" cy="408579"/>
            <a:chOff x="6156769" y="3546526"/>
            <a:chExt cx="546643" cy="856812"/>
          </a:xfrm>
        </p:grpSpPr>
        <p:sp>
          <p:nvSpPr>
            <p:cNvPr id="19" name="V 字形矢印 18"/>
            <p:cNvSpPr/>
            <p:nvPr/>
          </p:nvSpPr>
          <p:spPr>
            <a:xfrm rot="5400000">
              <a:off x="6215887" y="3915814"/>
              <a:ext cx="428406" cy="546641"/>
            </a:xfrm>
            <a:prstGeom prst="notch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V 字形矢印 37"/>
            <p:cNvSpPr/>
            <p:nvPr/>
          </p:nvSpPr>
          <p:spPr>
            <a:xfrm rot="5400000">
              <a:off x="6215889" y="3487408"/>
              <a:ext cx="428406" cy="546641"/>
            </a:xfrm>
            <a:prstGeom prst="notch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378690" y="5635973"/>
            <a:ext cx="6051401" cy="3462486"/>
          </a:xfrm>
          <a:prstGeom prst="rect">
            <a:avLst/>
          </a:prstGeom>
          <a:noFill/>
          <a:ln w="31750">
            <a:solidFill>
              <a:schemeClr val="dk1"/>
            </a:solidFill>
            <a:prstDash val="sysDash"/>
          </a:ln>
        </p:spPr>
        <p:txBody>
          <a:bodyPr wrap="square" spcCol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b="1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♪特別教室のお知らせ♪</a:t>
            </a:r>
            <a:endParaRPr lang="en-US" altLang="ja-JP" b="1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400" b="1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　お子さんだけで参加できます！　～</a:t>
            </a:r>
            <a:endParaRPr lang="en-US" altLang="ja-JP" sz="1600" b="1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100" dirty="0" smtClean="0"/>
              <a:t>日時：１２月１３日（土）</a:t>
            </a:r>
            <a:r>
              <a:rPr lang="ja-JP" altLang="en-US" sz="1100" dirty="0"/>
              <a:t>　１４：００～１６：００（開場　１３：３０～）</a:t>
            </a:r>
            <a:endParaRPr lang="en-US" altLang="ja-JP" sz="1100" dirty="0" smtClean="0"/>
          </a:p>
          <a:p>
            <a:pPr>
              <a:lnSpc>
                <a:spcPct val="150000"/>
              </a:lnSpc>
            </a:pPr>
            <a:r>
              <a:rPr lang="ja-JP" altLang="en-US" sz="1100" dirty="0"/>
              <a:t>場所：松江市乃白町薬師前３番地</a:t>
            </a:r>
            <a:r>
              <a:rPr lang="ja-JP" altLang="en-US" sz="1100" dirty="0" smtClean="0"/>
              <a:t>３　さんさんビル</a:t>
            </a:r>
          </a:p>
          <a:p>
            <a:pPr>
              <a:lnSpc>
                <a:spcPct val="150000"/>
              </a:lnSpc>
            </a:pPr>
            <a:r>
              <a:rPr lang="ja-JP" altLang="en-US" sz="1100" dirty="0" smtClean="0"/>
              <a:t>主催</a:t>
            </a:r>
            <a:r>
              <a:rPr lang="ja-JP" altLang="en-US" sz="1100" dirty="0"/>
              <a:t>：Ｒｕｂｙプログラミング</a:t>
            </a:r>
            <a:r>
              <a:rPr lang="ja-JP" altLang="en-US" sz="1100" dirty="0" smtClean="0"/>
              <a:t>少年団</a:t>
            </a:r>
            <a:endParaRPr lang="en-US" altLang="ja-JP" sz="1100" dirty="0" smtClean="0"/>
          </a:p>
          <a:p>
            <a:pPr>
              <a:lnSpc>
                <a:spcPct val="150000"/>
              </a:lnSpc>
            </a:pPr>
            <a:r>
              <a:rPr lang="ja-JP" altLang="en-US" sz="1100" dirty="0" smtClean="0"/>
              <a:t>料金：１，０００円 （実費相当）</a:t>
            </a:r>
            <a:endParaRPr lang="en-US" altLang="ja-JP" sz="1100" dirty="0" smtClean="0"/>
          </a:p>
          <a:p>
            <a:pPr>
              <a:lnSpc>
                <a:spcPct val="150000"/>
              </a:lnSpc>
            </a:pPr>
            <a:r>
              <a:rPr lang="ja-JP" altLang="en-US" sz="1100" dirty="0" smtClean="0"/>
              <a:t>定員</a:t>
            </a:r>
            <a:r>
              <a:rPr lang="en-US" altLang="ja-JP" sz="1100" dirty="0"/>
              <a:t>: </a:t>
            </a:r>
            <a:r>
              <a:rPr lang="ja-JP" altLang="en-US" sz="1100" dirty="0" smtClean="0"/>
              <a:t>先着２０人</a:t>
            </a:r>
            <a:endParaRPr lang="ja-JP" altLang="en-US" sz="1100" dirty="0"/>
          </a:p>
          <a:p>
            <a:pPr>
              <a:lnSpc>
                <a:spcPct val="150000"/>
              </a:lnSpc>
            </a:pPr>
            <a:r>
              <a:rPr lang="ja-JP" altLang="en-US" sz="1100" dirty="0"/>
              <a:t>参加</a:t>
            </a:r>
            <a:r>
              <a:rPr lang="ja-JP" altLang="en-US" sz="1100" dirty="0" smtClean="0"/>
              <a:t>条件：小学校３年生～６年生</a:t>
            </a:r>
            <a:r>
              <a:rPr lang="ja-JP" altLang="en-US" sz="1100" dirty="0"/>
              <a:t>までのお子</a:t>
            </a:r>
            <a:r>
              <a:rPr lang="ja-JP" altLang="en-US" sz="1100" dirty="0" smtClean="0"/>
              <a:t>さん</a:t>
            </a:r>
            <a:endParaRPr lang="en-US" altLang="ja-JP" sz="1100" dirty="0" smtClean="0"/>
          </a:p>
          <a:p>
            <a:pPr>
              <a:lnSpc>
                <a:spcPct val="150000"/>
              </a:lnSpc>
            </a:pPr>
            <a:r>
              <a:rPr kumimoji="1" lang="ja-JP" altLang="en-US" sz="1100" dirty="0" smtClean="0"/>
              <a:t>　　　　　　　</a:t>
            </a:r>
            <a:r>
              <a:rPr lang="ja-JP" altLang="en-US" sz="1100" dirty="0" smtClean="0"/>
              <a:t>お子さんだけで参加できます！</a:t>
            </a:r>
            <a:endParaRPr lang="en-US" altLang="ja-JP" sz="1100" dirty="0" smtClean="0"/>
          </a:p>
          <a:p>
            <a:pPr>
              <a:lnSpc>
                <a:spcPct val="150000"/>
              </a:lnSpc>
            </a:pPr>
            <a:r>
              <a:rPr lang="ja-JP" altLang="en-US" sz="1100" dirty="0"/>
              <a:t>　</a:t>
            </a:r>
            <a:r>
              <a:rPr lang="ja-JP" altLang="en-US" sz="1100" dirty="0" smtClean="0"/>
              <a:t>　　　　　　保護者の方も見学</a:t>
            </a:r>
            <a:r>
              <a:rPr lang="ja-JP" altLang="en-US" sz="1100" smtClean="0"/>
              <a:t>して</a:t>
            </a:r>
            <a:r>
              <a:rPr lang="ja-JP" altLang="en-US" sz="1100" smtClean="0"/>
              <a:t>いただけます</a:t>
            </a:r>
            <a:r>
              <a:rPr lang="ja-JP" altLang="en-US" sz="1100" dirty="0" smtClean="0"/>
              <a:t>し、会場周辺には商業施設も多くあります。</a:t>
            </a:r>
            <a:endParaRPr lang="en-US" altLang="ja-JP" sz="1100" dirty="0" smtClean="0"/>
          </a:p>
          <a:p>
            <a:pPr>
              <a:lnSpc>
                <a:spcPct val="150000"/>
              </a:lnSpc>
            </a:pPr>
            <a:endParaRPr lang="en-US" altLang="ja-JP" sz="400" dirty="0" smtClean="0"/>
          </a:p>
          <a:p>
            <a:pPr>
              <a:lnSpc>
                <a:spcPct val="150000"/>
              </a:lnSpc>
            </a:pPr>
            <a:r>
              <a:rPr kumimoji="1" lang="ja-JP" altLang="en-US" sz="1100" b="1" u="sng" dirty="0" smtClean="0"/>
              <a:t>特別教室のお申込みは、</a:t>
            </a:r>
            <a:endParaRPr lang="en-US" altLang="ja-JP" sz="1100" b="1" u="sng" dirty="0"/>
          </a:p>
          <a:p>
            <a:pPr>
              <a:lnSpc>
                <a:spcPct val="150000"/>
              </a:lnSpc>
            </a:pPr>
            <a:r>
              <a:rPr lang="ja-JP" altLang="en-US" sz="1100" b="1" u="sng" dirty="0" smtClean="0"/>
              <a:t>電話 ０８５２－６０－２１３８ </a:t>
            </a:r>
            <a:r>
              <a:rPr lang="ja-JP" altLang="en-US" sz="1100" b="1" u="sng" dirty="0" err="1" smtClean="0"/>
              <a:t>さんびる</a:t>
            </a:r>
            <a:r>
              <a:rPr lang="ja-JP" altLang="en-US" sz="1100" b="1" u="sng" dirty="0" smtClean="0"/>
              <a:t>アカデミー（受付時間／月～土９：００～１７：００）でお願いします。</a:t>
            </a:r>
            <a:endParaRPr kumimoji="1" lang="en-US" altLang="ja-JP" sz="11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6352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644" y="215900"/>
            <a:ext cx="6462712" cy="419100"/>
          </a:xfrm>
        </p:spPr>
        <p:txBody>
          <a:bodyPr>
            <a:normAutofit/>
          </a:bodyPr>
          <a:lstStyle/>
          <a:p>
            <a:r>
              <a:rPr kumimoji="1" lang="ja-JP" altLang="en-US" sz="1600" dirty="0" smtClean="0"/>
              <a:t>一日Ｒｕｂｙプログラミング体験　ｉｎ　松江</a:t>
            </a:r>
            <a:endParaRPr kumimoji="1" lang="ja-JP" altLang="en-US" sz="1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7644" y="1096665"/>
            <a:ext cx="6462712" cy="845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u="sng" dirty="0">
                <a:latin typeface="+mj-ea"/>
                <a:ea typeface="+mj-ea"/>
              </a:rPr>
              <a:t>話題の</a:t>
            </a:r>
            <a:r>
              <a:rPr lang="en-US" altLang="ja-JP" sz="1200" u="sng" dirty="0">
                <a:latin typeface="+mj-ea"/>
                <a:ea typeface="+mj-ea"/>
              </a:rPr>
              <a:t>Ruby</a:t>
            </a:r>
            <a:r>
              <a:rPr lang="ja-JP" altLang="en-US" sz="1200" u="sng" dirty="0">
                <a:latin typeface="+mj-ea"/>
                <a:ea typeface="+mj-ea"/>
              </a:rPr>
              <a:t>を親子で体験してみませんか？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松江市</a:t>
            </a:r>
            <a:r>
              <a:rPr lang="ja-JP" altLang="en-US" sz="1050" dirty="0"/>
              <a:t>周辺にお住まいの方であれば「</a:t>
            </a:r>
            <a:r>
              <a:rPr lang="en-US" altLang="ja-JP" sz="1050" dirty="0"/>
              <a:t>Ruby</a:t>
            </a:r>
            <a:r>
              <a:rPr lang="ja-JP" altLang="en-US" sz="1050" dirty="0"/>
              <a:t>」という言葉を聞いたことがある方は多いのではないでしょうか。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みなさん</a:t>
            </a:r>
            <a:r>
              <a:rPr lang="ja-JP" altLang="en-US" sz="1050" dirty="0"/>
              <a:t>の</a:t>
            </a:r>
            <a:r>
              <a:rPr lang="en-US" altLang="ja-JP" sz="1050" dirty="0"/>
              <a:t>Ruby</a:t>
            </a:r>
            <a:r>
              <a:rPr lang="ja-JP" altLang="en-US" sz="1050" dirty="0"/>
              <a:t>のイメージは</a:t>
            </a:r>
            <a:r>
              <a:rPr lang="ja-JP" altLang="en-US" sz="1050" dirty="0" smtClean="0"/>
              <a:t>、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　・宝石</a:t>
            </a:r>
            <a:r>
              <a:rPr lang="ja-JP" altLang="en-US" sz="1050" dirty="0"/>
              <a:t>の</a:t>
            </a:r>
            <a:r>
              <a:rPr lang="en-US" altLang="ja-JP" sz="1050" dirty="0"/>
              <a:t>Ruby</a:t>
            </a:r>
            <a:r>
              <a:rPr lang="ja-JP" altLang="en-US" sz="1050" dirty="0"/>
              <a:t>とは</a:t>
            </a:r>
            <a:r>
              <a:rPr lang="ja-JP" altLang="en-US" sz="1050" dirty="0" smtClean="0"/>
              <a:t>違う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　・コンピュータ</a:t>
            </a:r>
            <a:r>
              <a:rPr lang="ja-JP" altLang="en-US" sz="1050" dirty="0"/>
              <a:t>に関係ある</a:t>
            </a:r>
            <a:r>
              <a:rPr lang="ja-JP" altLang="en-US" sz="1050" dirty="0" smtClean="0"/>
              <a:t>もの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　・松江市</a:t>
            </a:r>
            <a:r>
              <a:rPr lang="ja-JP" altLang="en-US" sz="1050" dirty="0"/>
              <a:t>に在住のまつもとさんが作った</a:t>
            </a:r>
            <a:r>
              <a:rPr lang="ja-JP" altLang="en-US" sz="1050" dirty="0" smtClean="0"/>
              <a:t>らしい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と</a:t>
            </a:r>
            <a:r>
              <a:rPr lang="ja-JP" altLang="en-US" sz="1050" dirty="0"/>
              <a:t>いったところでしょうかね。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そんな</a:t>
            </a:r>
            <a:r>
              <a:rPr lang="en-US" altLang="ja-JP" sz="1050" dirty="0"/>
              <a:t>Ruby</a:t>
            </a:r>
            <a:r>
              <a:rPr lang="ja-JP" altLang="en-US" sz="1050" dirty="0"/>
              <a:t>を親子で体験して、感じて、本当の意味で</a:t>
            </a:r>
            <a:r>
              <a:rPr lang="en-US" altLang="ja-JP" sz="1050" dirty="0"/>
              <a:t>Ruby</a:t>
            </a:r>
            <a:r>
              <a:rPr lang="ja-JP" altLang="en-US" sz="1050" dirty="0"/>
              <a:t>を理解してみませんか</a:t>
            </a:r>
            <a:r>
              <a:rPr lang="ja-JP" altLang="en-US" sz="1050" dirty="0" smtClean="0"/>
              <a:t>？</a:t>
            </a: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200" u="sng" dirty="0" smtClean="0"/>
              <a:t>内容</a:t>
            </a:r>
            <a:endParaRPr lang="ja-JP" altLang="en-US" sz="105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日時</a:t>
            </a:r>
            <a:r>
              <a:rPr lang="ja-JP" altLang="en-US" sz="1050" dirty="0"/>
              <a:t>：</a:t>
            </a:r>
            <a:r>
              <a:rPr lang="ja-JP" altLang="en-US" sz="1050" dirty="0" smtClean="0"/>
              <a:t>毎月第３日曜日～しまね家庭</a:t>
            </a:r>
            <a:r>
              <a:rPr lang="ja-JP" altLang="en-US" sz="1050" dirty="0"/>
              <a:t>の日</a:t>
            </a:r>
            <a:r>
              <a:rPr lang="ja-JP" altLang="en-US" sz="1050" dirty="0" smtClean="0"/>
              <a:t>～　１４：００～１６：００（開場：１３：３０）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場所：島根県松江市周辺の公民館など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 smtClean="0"/>
              <a:t>主催</a:t>
            </a:r>
            <a:r>
              <a:rPr lang="ja-JP" altLang="en-US" sz="1050" dirty="0"/>
              <a:t>：Ｒｕｂｙプログラミング</a:t>
            </a:r>
            <a:r>
              <a:rPr lang="ja-JP" altLang="en-US" sz="1050" dirty="0" smtClean="0"/>
              <a:t>少年団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料金：</a:t>
            </a:r>
            <a:r>
              <a:rPr lang="ja-JP" altLang="en-US" sz="1050" dirty="0"/>
              <a:t>１</a:t>
            </a:r>
            <a:r>
              <a:rPr lang="ja-JP" altLang="en-US" sz="1050" dirty="0" smtClean="0"/>
              <a:t>家族２，０００円（１家族</a:t>
            </a:r>
            <a:r>
              <a:rPr lang="ja-JP" altLang="en-US" sz="1050" dirty="0"/>
              <a:t>あたりのお子さん</a:t>
            </a:r>
            <a:r>
              <a:rPr lang="ja-JP" altLang="en-US" sz="1050" dirty="0" smtClean="0"/>
              <a:t>は２名まで、会場費・駐車場費用・機器レンタル料など実費相当）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定員</a:t>
            </a:r>
            <a:r>
              <a:rPr lang="ja-JP" altLang="en-US" sz="1050" dirty="0"/>
              <a:t>：</a:t>
            </a:r>
            <a:r>
              <a:rPr lang="ja-JP" altLang="en-US" sz="1050" dirty="0" smtClean="0"/>
              <a:t>先着１０家族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参加条件：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/>
              <a:t>　</a:t>
            </a:r>
            <a:r>
              <a:rPr lang="ja-JP" altLang="en-US" sz="1050" dirty="0" smtClean="0"/>
              <a:t>小学校３年生～６年生</a:t>
            </a:r>
            <a:r>
              <a:rPr lang="ja-JP" altLang="en-US" sz="1050" dirty="0"/>
              <a:t>までのお子さんを含む</a:t>
            </a:r>
            <a:r>
              <a:rPr lang="ja-JP" altLang="en-US" sz="1050" dirty="0" smtClean="0"/>
              <a:t>ご家族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 smtClean="0"/>
              <a:t>　お子</a:t>
            </a:r>
            <a:r>
              <a:rPr lang="ja-JP" altLang="en-US" sz="1050" dirty="0"/>
              <a:t>さんだけでなく、かならず保護者もご参加</a:t>
            </a:r>
            <a:r>
              <a:rPr lang="ja-JP" altLang="en-US" sz="1050" dirty="0" smtClean="0"/>
              <a:t>ください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 smtClean="0"/>
              <a:t>　</a:t>
            </a:r>
            <a:r>
              <a:rPr lang="ja-JP" altLang="en-US" sz="1000" u="sng" dirty="0" smtClean="0"/>
              <a:t>今後、お子</a:t>
            </a:r>
            <a:r>
              <a:rPr lang="ja-JP" altLang="en-US" sz="1000" u="sng" dirty="0"/>
              <a:t>さん</a:t>
            </a:r>
            <a:r>
              <a:rPr lang="ja-JP" altLang="en-US" sz="1000" u="sng" dirty="0" smtClean="0"/>
              <a:t>だけでも参加できる</a:t>
            </a:r>
            <a:r>
              <a:rPr lang="ja-JP" altLang="en-US" sz="1000" u="sng" dirty="0"/>
              <a:t>特別教室</a:t>
            </a:r>
            <a:r>
              <a:rPr lang="ja-JP" altLang="en-US" sz="1000" u="sng" dirty="0" smtClean="0"/>
              <a:t>も予定しています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連絡先：メール（</a:t>
            </a:r>
            <a:r>
              <a:rPr lang="en-US" altLang="ja-JP" sz="1050" dirty="0" smtClean="0"/>
              <a:t>takaokouji@ezweb.ne.jp</a:t>
            </a:r>
            <a:r>
              <a:rPr lang="ja-JP" altLang="en-US" sz="1050" dirty="0" smtClean="0"/>
              <a:t>）、電話（０９０－７５９３－４３２５</a:t>
            </a:r>
            <a:r>
              <a:rPr lang="ja-JP" altLang="en-US" sz="1050" dirty="0"/>
              <a:t>　</a:t>
            </a:r>
            <a:r>
              <a:rPr lang="ja-JP" altLang="en-US" sz="1050" dirty="0" smtClean="0"/>
              <a:t>高尾）</a:t>
            </a: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/>
              <a:t>このイベントでは、こちらで用意したコンピュータを使って、「</a:t>
            </a:r>
            <a:r>
              <a:rPr lang="en-US" altLang="ja-JP" sz="1050" dirty="0"/>
              <a:t>Ruby</a:t>
            </a:r>
            <a:r>
              <a:rPr lang="ja-JP" altLang="en-US" sz="1050" dirty="0"/>
              <a:t>」を操作してコンピュータのソフトウェアを作ること（プログラミング）を体験してもらいます</a:t>
            </a:r>
            <a:r>
              <a:rPr lang="ja-JP" altLang="en-US" sz="1050" dirty="0" smtClean="0"/>
              <a:t>。お子さんだけでなく、保護者の方にもコンピュータを用意しています。</a:t>
            </a: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初めての</a:t>
            </a:r>
            <a:r>
              <a:rPr lang="ja-JP" altLang="en-US" sz="1050" dirty="0"/>
              <a:t>方や、コンピュータが苦手な</a:t>
            </a:r>
            <a:r>
              <a:rPr lang="ja-JP" altLang="en-US" sz="1050" dirty="0" smtClean="0"/>
              <a:t>方でも安心してください。マウスの操作だけで簡単</a:t>
            </a:r>
            <a:r>
              <a:rPr lang="ja-JP" altLang="en-US" sz="1050" dirty="0"/>
              <a:t>な</a:t>
            </a:r>
            <a:r>
              <a:rPr lang="ja-JP" altLang="en-US" sz="1050" dirty="0" smtClean="0"/>
              <a:t>ゲームを作ります。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それを通じて</a:t>
            </a:r>
            <a:r>
              <a:rPr lang="ja-JP" altLang="en-US" sz="1050" dirty="0"/>
              <a:t>、コンピュータのソフトウェアの作り方や、「</a:t>
            </a:r>
            <a:r>
              <a:rPr lang="en-US" altLang="ja-JP" sz="1050" dirty="0"/>
              <a:t>Ruby</a:t>
            </a:r>
            <a:r>
              <a:rPr lang="ja-JP" altLang="en-US" sz="1050" dirty="0"/>
              <a:t>」とはどういったものなのか</a:t>
            </a:r>
            <a:r>
              <a:rPr lang="ja-JP" altLang="en-US" sz="1050" dirty="0" smtClean="0"/>
              <a:t>を知っていただきます。</a:t>
            </a: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200" u="sng" dirty="0"/>
              <a:t>当日</a:t>
            </a:r>
            <a:r>
              <a:rPr lang="ja-JP" altLang="en-US" sz="1200" u="sng" dirty="0" smtClean="0"/>
              <a:t>の流れ</a:t>
            </a:r>
            <a:r>
              <a:rPr lang="ja-JP" altLang="en-US" sz="1200" dirty="0" smtClean="0"/>
              <a:t>　　　　　　　　　　　　　　　　　　　　　　　</a:t>
            </a:r>
            <a:r>
              <a:rPr lang="ja-JP" altLang="en-US" sz="1200" u="sng" dirty="0" smtClean="0"/>
              <a:t>開催予定</a:t>
            </a:r>
            <a:endParaRPr lang="en-US" altLang="ja-JP" sz="1200" u="sn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　　　　　　　　　　　　　　　　　　　　　　　　　　　　　　　　　　　</a:t>
            </a:r>
            <a:r>
              <a:rPr lang="en-US" altLang="ja-JP" sz="1050" dirty="0" smtClean="0"/>
              <a:t>※</a:t>
            </a:r>
            <a:r>
              <a:rPr lang="ja-JP" altLang="en-US" sz="1050" dirty="0" smtClean="0"/>
              <a:t>各回はすべて同じ内容です。ご都合のいいときに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ja-JP" altLang="en-US" sz="1050" dirty="0" smtClean="0"/>
              <a:t>　　　　　　　　　　　　　　　　　　　　　　　　　　　　　　　　　　　　　ご参加ください。</a:t>
            </a: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050" dirty="0" smtClean="0"/>
              <a:t>　　　　　　　　　　　　　　　　　　　　　　　　　　　　　　　　　　　</a:t>
            </a:r>
            <a:r>
              <a:rPr lang="ja-JP" altLang="en-US" sz="1050" u="sng" dirty="0"/>
              <a:t>過去</a:t>
            </a:r>
            <a:r>
              <a:rPr lang="ja-JP" altLang="en-US" sz="1050" u="sng" dirty="0" smtClean="0"/>
              <a:t>の体験イベントの様子はホームページから</a:t>
            </a:r>
            <a:r>
              <a:rPr lang="en-US" altLang="ja-JP" sz="1050" dirty="0"/>
              <a:t/>
            </a:r>
            <a:br>
              <a:rPr lang="en-US" altLang="ja-JP" sz="1050" dirty="0"/>
            </a:br>
            <a:r>
              <a:rPr lang="ja-JP" altLang="en-US" sz="1050" dirty="0" smtClean="0"/>
              <a:t>　　　　　　　　　　　　　　　　　　　　　　　　　　　　　　　　　　　</a:t>
            </a:r>
            <a:r>
              <a:rPr lang="ja-JP" altLang="en-US" sz="1050" u="sng" dirty="0" smtClean="0"/>
              <a:t>ご覧いただけます。</a:t>
            </a:r>
            <a:endParaRPr lang="ja-JP" altLang="en-US" sz="105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200" u="sng" dirty="0" smtClean="0"/>
              <a:t>みな</a:t>
            </a:r>
            <a:r>
              <a:rPr lang="ja-JP" altLang="en-US" sz="1200" u="sng" dirty="0"/>
              <a:t>さまのご参加をお待ちしています！</a:t>
            </a:r>
            <a:endParaRPr kumimoji="1" lang="ja-JP" altLang="en-US" sz="1200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94808" y="719025"/>
            <a:ext cx="4509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50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rPr>
              <a:t>主　催：Ｒｕｂｙプログラミング少年団</a:t>
            </a:r>
            <a:r>
              <a:rPr lang="en-US" altLang="ja-JP" sz="10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rPr>
              <a:t/>
            </a:r>
            <a:br>
              <a:rPr lang="en-US" altLang="ja-JP" sz="10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rPr>
            </a:br>
            <a:r>
              <a:rPr lang="ja-JP" altLang="en-US" sz="1050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rPr>
              <a:t>代表者：高尾　宏治（たかお　こうじ）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717097706"/>
              </p:ext>
            </p:extLst>
          </p:nvPr>
        </p:nvGraphicFramePr>
        <p:xfrm>
          <a:off x="-439871" y="5663207"/>
          <a:ext cx="4464050" cy="2976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5855"/>
              </p:ext>
            </p:extLst>
          </p:nvPr>
        </p:nvGraphicFramePr>
        <p:xfrm>
          <a:off x="3403711" y="6374061"/>
          <a:ext cx="2977420" cy="1623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8794"/>
                <a:gridCol w="1838626"/>
              </a:tblGrid>
              <a:tr h="23774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開催日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会場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  <a:tr h="118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１２月１３日（土）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b="1" dirty="0" smtClean="0"/>
                        <a:t>松江市乃白町薬師前３番地３</a:t>
                      </a:r>
                      <a:r>
                        <a:rPr lang="en-US" altLang="ja-JP" sz="900" b="1" dirty="0" smtClean="0"/>
                        <a:t/>
                      </a:r>
                      <a:br>
                        <a:rPr lang="en-US" altLang="ja-JP" sz="900" b="1" dirty="0" smtClean="0"/>
                      </a:br>
                      <a:r>
                        <a:rPr lang="ja-JP" altLang="en-US" sz="900" b="1" dirty="0" smtClean="0"/>
                        <a:t>さんさんビル</a:t>
                      </a:r>
                      <a:endParaRPr kumimoji="1" lang="en-US" altLang="ja-JP" sz="900" b="1" dirty="0" smtClean="0"/>
                    </a:p>
                  </a:txBody>
                  <a:tcPr/>
                </a:tc>
              </a:tr>
              <a:tr h="118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１２月２１日（日）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松江市　佐田公民館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  <a:tr h="118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１月１８日（日）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未定（松江市）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  <a:tr h="1188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２月１５日（日）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/>
                        <a:t>未定（松江市）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  <a:tr h="11887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/>
                        <a:t>３月１５日（日）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/>
                        <a:t>未定（松江市）</a:t>
                      </a:r>
                      <a:endParaRPr kumimoji="1" lang="en-US" altLang="ja-JP" sz="105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4954385" y="128056"/>
            <a:ext cx="16496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05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２０１４年１２月吉日</a:t>
            </a:r>
            <a:endParaRPr kumimoji="1" lang="en-US" altLang="ja-JP" sz="105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97644" y="519584"/>
            <a:ext cx="35935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 smtClean="0">
                <a:latin typeface="+mn-ea"/>
              </a:rPr>
              <a:t>～毎月第３日曜日「しまね家庭の日」に親子で</a:t>
            </a:r>
            <a:r>
              <a:rPr lang="en-US" altLang="ja-JP" sz="900" dirty="0" smtClean="0">
                <a:latin typeface="+mn-ea"/>
              </a:rPr>
              <a:t>Ruby</a:t>
            </a:r>
            <a:r>
              <a:rPr lang="ja-JP" altLang="en-US" sz="900" dirty="0" smtClean="0">
                <a:latin typeface="+mn-ea"/>
              </a:rPr>
              <a:t>を体験してみよう～</a:t>
            </a:r>
            <a:endParaRPr lang="ja-JP" altLang="en-US" sz="900" dirty="0">
              <a:latin typeface="+mn-ea"/>
            </a:endParaRPr>
          </a:p>
        </p:txBody>
      </p:sp>
      <p:sp>
        <p:nvSpPr>
          <p:cNvPr id="14" name="星 16 13"/>
          <p:cNvSpPr/>
          <p:nvPr/>
        </p:nvSpPr>
        <p:spPr>
          <a:xfrm rot="20188803">
            <a:off x="5853829" y="6612280"/>
            <a:ext cx="967328" cy="410812"/>
          </a:xfrm>
          <a:prstGeom prst="star16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/>
              <a:t>特別教室！</a:t>
            </a:r>
            <a:endParaRPr lang="en-US" altLang="ja-JP" sz="500" dirty="0" smtClean="0"/>
          </a:p>
          <a:p>
            <a:pPr algn="ctr"/>
            <a:r>
              <a:rPr lang="ja-JP" altLang="en-US" sz="500" dirty="0" smtClean="0"/>
              <a:t>お子さんだけの参加</a:t>
            </a:r>
            <a:r>
              <a:rPr lang="en-US" altLang="ja-JP" sz="500" dirty="0" smtClean="0"/>
              <a:t>OK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700" y="9474632"/>
            <a:ext cx="633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 smtClean="0"/>
              <a:t>後援：松江市教育委員会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6700" y="8973758"/>
            <a:ext cx="6337300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お申し込みはインターネット（</a:t>
            </a:r>
            <a:r>
              <a:rPr kumimoji="1" lang="en-US" altLang="ja-JP" sz="1100" dirty="0" smtClean="0"/>
              <a:t>http://</a:t>
            </a:r>
            <a:r>
              <a:rPr kumimoji="1" lang="en-US" altLang="ja-JP" sz="1100" dirty="0" err="1" smtClean="0"/>
              <a:t>smalruby.jp</a:t>
            </a:r>
            <a:r>
              <a:rPr kumimoji="1" lang="ja-JP" altLang="en-US" sz="1100" dirty="0" smtClean="0"/>
              <a:t>）、また</a:t>
            </a:r>
            <a:r>
              <a:rPr lang="ja-JP" altLang="en-US" sz="1100" dirty="0"/>
              <a:t>は電話（</a:t>
            </a:r>
            <a:r>
              <a:rPr lang="en-US" altLang="ja-JP" sz="1100" dirty="0"/>
              <a:t>090-7593-4325 </a:t>
            </a:r>
            <a:r>
              <a:rPr lang="ja-JP" altLang="en-US" sz="1100" dirty="0"/>
              <a:t>高尾</a:t>
            </a:r>
            <a:r>
              <a:rPr lang="ja-JP" altLang="en-US" sz="1100" dirty="0" smtClean="0"/>
              <a:t>）で</a:t>
            </a:r>
            <a:r>
              <a:rPr kumimoji="1" lang="ja-JP" altLang="en-US" sz="1100" dirty="0" smtClean="0"/>
              <a:t>お願いします。</a:t>
            </a:r>
            <a:r>
              <a:rPr kumimoji="1" lang="en-US" altLang="ja-JP" sz="1100" dirty="0" smtClean="0"/>
              <a:t> </a:t>
            </a:r>
          </a:p>
          <a:p>
            <a:r>
              <a:rPr lang="ja-JP" altLang="en-US" sz="1100" dirty="0" smtClean="0"/>
              <a:t>お問い合わせはメール（</a:t>
            </a:r>
            <a:r>
              <a:rPr lang="en-US" altLang="ja-JP" sz="1100" dirty="0" err="1" smtClean="0"/>
              <a:t>takaokouji@ezweb.ne.jp</a:t>
            </a:r>
            <a:r>
              <a:rPr lang="ja-JP" altLang="en-US" sz="1100" dirty="0" smtClean="0"/>
              <a:t>）、または</a:t>
            </a:r>
            <a:r>
              <a:rPr kumimoji="1" lang="ja-JP" altLang="en-US" sz="1100" dirty="0" smtClean="0"/>
              <a:t>電話（上記）でお願いします。</a:t>
            </a:r>
            <a:endParaRPr kumimoji="1"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239165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343</Words>
  <Application>Microsoft Office PowerPoint</Application>
  <PresentationFormat>A4 210 x 297 mm</PresentationFormat>
  <Paragraphs>89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HGP創英角ｺﾞｼｯｸUB</vt:lpstr>
      <vt:lpstr>HGP創英角ﾎﾟｯﾌﾟ体</vt:lpstr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一日Ｒｕｂｙプログラミング体験　ｉｎ　松江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kouji takao</dc:creator>
  <cp:lastModifiedBy>kouji takao</cp:lastModifiedBy>
  <cp:revision>79</cp:revision>
  <cp:lastPrinted>2014-11-27T00:31:44Z</cp:lastPrinted>
  <dcterms:created xsi:type="dcterms:W3CDTF">2014-05-01T16:31:03Z</dcterms:created>
  <dcterms:modified xsi:type="dcterms:W3CDTF">2014-11-27T08:55:23Z</dcterms:modified>
</cp:coreProperties>
</file>