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81" userDrawn="1">
          <p15:clr>
            <a:srgbClr val="A4A3A4"/>
          </p15:clr>
        </p15:guide>
        <p15:guide id="4" orient="horz" pos="6114" userDrawn="1">
          <p15:clr>
            <a:srgbClr val="A4A3A4"/>
          </p15:clr>
        </p15:guide>
        <p15:guide id="5" pos="96" userDrawn="1">
          <p15:clr>
            <a:srgbClr val="A4A3A4"/>
          </p15:clr>
        </p15:guide>
        <p15:guide id="6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74" y="-3072"/>
      </p:cViewPr>
      <p:guideLst>
        <p:guide orient="horz" pos="3097"/>
        <p:guide pos="2160"/>
        <p:guide orient="horz" pos="81"/>
        <p:guide orient="horz" pos="6114"/>
        <p:guide pos="96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r">
              <a:defRPr sz="1300"/>
            </a:lvl1pPr>
          </a:lstStyle>
          <a:p>
            <a:fld id="{32BA1352-CCC7-405F-A568-BC9251745E2C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8538" y="1243013"/>
            <a:ext cx="23209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0" tIns="48005" rIns="96010" bIns="4800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3"/>
            <a:ext cx="5486400" cy="3916115"/>
          </a:xfrm>
          <a:prstGeom prst="rect">
            <a:avLst/>
          </a:prstGeom>
        </p:spPr>
        <p:txBody>
          <a:bodyPr vert="horz" lIns="96010" tIns="48005" rIns="96010" bIns="4800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r">
              <a:defRPr sz="1300"/>
            </a:lvl1pPr>
          </a:lstStyle>
          <a:p>
            <a:fld id="{EC9187D5-3089-43D2-BD49-6AA75DAD9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87D5-3089-43D2-BD49-6AA75DAD9A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7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C313-D28F-479C-BE36-E939B0230FB3}" type="datetimeFigureOut">
              <a:rPr kumimoji="1" lang="ja-JP" altLang="en-US" smtClean="0"/>
              <a:t>2015/2/19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1" y="1589459"/>
            <a:ext cx="4627463" cy="453789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" y="1911333"/>
            <a:ext cx="2235580" cy="19773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3" y="3450168"/>
            <a:ext cx="1604742" cy="160474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2400" y="37956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一日</a:t>
            </a:r>
            <a:r>
              <a:rPr lang="en-US" altLang="ja-JP" sz="4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Ruby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プログラミング体験</a:t>
            </a:r>
            <a:endParaRPr lang="en-US" altLang="ja-JP" sz="3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in</a:t>
            </a:r>
            <a:r>
              <a:rPr lang="en-US" altLang="ja-JP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松江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2400" y="178297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/>
              <a:t>コンピュータをもっていなくても、キーボードが苦手でも、ゲームが作れる！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6700" y="8973758"/>
            <a:ext cx="6337300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お申し込みはインターネット（</a:t>
            </a:r>
            <a:r>
              <a:rPr kumimoji="1" lang="en-US" altLang="ja-JP" sz="1100" dirty="0" smtClean="0"/>
              <a:t>http://</a:t>
            </a:r>
            <a:r>
              <a:rPr kumimoji="1" lang="en-US" altLang="ja-JP" sz="1100" dirty="0" err="1" smtClean="0"/>
              <a:t>smalruby.jp</a:t>
            </a:r>
            <a:r>
              <a:rPr kumimoji="1" lang="ja-JP" altLang="en-US" sz="1100" dirty="0" smtClean="0"/>
              <a:t>）、また</a:t>
            </a:r>
            <a:r>
              <a:rPr lang="ja-JP" altLang="en-US" sz="1100" dirty="0"/>
              <a:t>は電話（</a:t>
            </a:r>
            <a:r>
              <a:rPr lang="en-US" altLang="ja-JP" sz="1100" dirty="0"/>
              <a:t>090-7593-4325 </a:t>
            </a:r>
            <a:r>
              <a:rPr lang="ja-JP" altLang="en-US" sz="1100" dirty="0"/>
              <a:t>高尾</a:t>
            </a:r>
            <a:r>
              <a:rPr lang="ja-JP" altLang="en-US" sz="1100" dirty="0" smtClean="0"/>
              <a:t>）で</a:t>
            </a:r>
            <a:r>
              <a:rPr kumimoji="1" lang="ja-JP" altLang="en-US" sz="1100" dirty="0" smtClean="0"/>
              <a:t>お願いします。</a:t>
            </a:r>
            <a:r>
              <a:rPr kumimoji="1" lang="en-US" altLang="ja-JP" sz="1100" dirty="0" smtClean="0"/>
              <a:t> </a:t>
            </a:r>
          </a:p>
          <a:p>
            <a:r>
              <a:rPr lang="ja-JP" altLang="en-US" sz="1100" dirty="0" smtClean="0"/>
              <a:t>お問い合わせはメール（</a:t>
            </a:r>
            <a:r>
              <a:rPr lang="en-US" altLang="ja-JP" sz="1100" dirty="0" err="1" smtClean="0"/>
              <a:t>takaokouji@ezweb.ne.jp</a:t>
            </a:r>
            <a:r>
              <a:rPr lang="ja-JP" altLang="en-US" sz="1100" dirty="0" smtClean="0"/>
              <a:t>）、または</a:t>
            </a:r>
            <a:r>
              <a:rPr kumimoji="1" lang="ja-JP" altLang="en-US" sz="1100" dirty="0" smtClean="0"/>
              <a:t>電話（上記）でお願いします。</a:t>
            </a:r>
            <a:endParaRPr kumimoji="1" lang="en-US" altLang="ja-JP" sz="11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5099" y="4812248"/>
            <a:ext cx="6337300" cy="1292662"/>
          </a:xfrm>
          <a:prstGeom prst="rect">
            <a:avLst/>
          </a:prstGeom>
          <a:noFill/>
        </p:spPr>
        <p:txBody>
          <a:bodyPr wrap="square" spcCol="0" rtlCol="0">
            <a:spAutoFit/>
          </a:bodyPr>
          <a:lstStyle/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３月１５日</a:t>
            </a:r>
            <a:r>
              <a:rPr lang="ja-JP" altLang="en-US" sz="1200" b="1" dirty="0"/>
              <a:t>　</a:t>
            </a:r>
            <a:r>
              <a:rPr lang="ja-JP" altLang="en-US" sz="1200" b="1" dirty="0" smtClean="0"/>
              <a:t>１４：００</a:t>
            </a:r>
            <a:r>
              <a:rPr lang="ja-JP" altLang="en-US" sz="1200" b="1" dirty="0"/>
              <a:t>～</a:t>
            </a:r>
            <a:r>
              <a:rPr lang="ja-JP" altLang="en-US" sz="1200" b="1" dirty="0" smtClean="0"/>
              <a:t>１６：００</a:t>
            </a:r>
            <a:r>
              <a:rPr lang="en-US" altLang="ja-JP" sz="1200" b="1" dirty="0" smtClean="0"/>
              <a:t>	</a:t>
            </a:r>
            <a:r>
              <a:rPr lang="ja-JP" altLang="en-US" sz="600" dirty="0" smtClean="0"/>
              <a:t>（</a:t>
            </a:r>
            <a:r>
              <a:rPr lang="ja-JP" altLang="en-US" sz="600" dirty="0"/>
              <a:t>開場　</a:t>
            </a:r>
            <a:r>
              <a:rPr lang="ja-JP" altLang="en-US" sz="600" dirty="0" smtClean="0"/>
              <a:t>１３：３０</a:t>
            </a:r>
            <a:r>
              <a:rPr lang="ja-JP" altLang="en-US" sz="600" dirty="0"/>
              <a:t>～）</a:t>
            </a:r>
            <a:endParaRPr lang="en-US" altLang="ja-JP" sz="1050" dirty="0" smtClean="0"/>
          </a:p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島根県松江市　</a:t>
            </a:r>
            <a:r>
              <a:rPr lang="ja-JP" altLang="en-US" sz="1200" b="1" dirty="0" smtClean="0"/>
              <a:t>宍道</a:t>
            </a:r>
            <a:r>
              <a:rPr lang="ja-JP" altLang="en-US" sz="1200" b="1" dirty="0" smtClean="0"/>
              <a:t>公民館</a:t>
            </a:r>
            <a:r>
              <a:rPr lang="en-US" altLang="ja-JP" sz="1200" b="1" dirty="0" smtClean="0"/>
              <a:t>	</a:t>
            </a:r>
            <a:r>
              <a:rPr lang="ja-JP" altLang="en-US" sz="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zh-TW" altLang="en-US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島根県</a:t>
            </a:r>
            <a:r>
              <a:rPr lang="zh-TW" altLang="en-US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松江市宍道町佐々布 </a:t>
            </a:r>
            <a:r>
              <a:rPr lang="en-US" altLang="zh-TW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204-4</a:t>
            </a:r>
            <a:r>
              <a:rPr lang="ja-JP" altLang="en-US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先着５家族／１家族２，０００円</a:t>
            </a:r>
            <a:r>
              <a:rPr lang="en-US" altLang="ja-JP" sz="1200" b="1" dirty="0" smtClean="0"/>
              <a:t>	</a:t>
            </a:r>
            <a:r>
              <a:rPr lang="ja-JP" altLang="en-US" sz="600" dirty="0" smtClean="0"/>
              <a:t>（実費相当）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lang="ja-JP" altLang="en-US" sz="800" dirty="0" smtClean="0"/>
              <a:t>小学校３年生～６年生</a:t>
            </a:r>
            <a:r>
              <a:rPr lang="ja-JP" altLang="en-US" sz="800" dirty="0"/>
              <a:t>までのお子さんを含む</a:t>
            </a:r>
            <a:r>
              <a:rPr lang="ja-JP" altLang="en-US" sz="800" dirty="0" smtClean="0"/>
              <a:t>ご家族</a:t>
            </a:r>
            <a:r>
              <a:rPr lang="en-US" altLang="ja-JP" sz="800" dirty="0"/>
              <a:t/>
            </a:r>
            <a:br>
              <a:rPr lang="en-US" altLang="ja-JP" sz="800" dirty="0"/>
            </a:br>
            <a:r>
              <a:rPr lang="ja-JP" altLang="en-US" sz="800" dirty="0" smtClean="0"/>
              <a:t>お子さんだけでなく必ず保護者の方もご参加ください</a:t>
            </a:r>
            <a:endParaRPr lang="en-US" altLang="ja-JP" sz="800" dirty="0" smtClean="0"/>
          </a:p>
        </p:txBody>
      </p:sp>
      <p:sp>
        <p:nvSpPr>
          <p:cNvPr id="2" name="円形吹き出し 1"/>
          <p:cNvSpPr/>
          <p:nvPr/>
        </p:nvSpPr>
        <p:spPr>
          <a:xfrm>
            <a:off x="1219066" y="1694665"/>
            <a:ext cx="1221533" cy="658558"/>
          </a:xfrm>
          <a:prstGeom prst="wedgeEllipseCallout">
            <a:avLst>
              <a:gd name="adj1" fmla="val -42314"/>
              <a:gd name="adj2" fmla="val 64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00" dirty="0" smtClean="0"/>
              <a:t>マウスを使って、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ブロックを組み合わせるだけ！</a:t>
            </a:r>
            <a:endParaRPr kumimoji="1" lang="ja-JP" altLang="en-US" sz="1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3" y="114015"/>
            <a:ext cx="825927" cy="38502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52400" y="9452054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 smtClean="0"/>
              <a:t>主催：</a:t>
            </a:r>
            <a:r>
              <a:rPr lang="ja-JP" altLang="en-US" sz="1400" dirty="0"/>
              <a:t>Ｒｕｂｙ</a:t>
            </a:r>
            <a:r>
              <a:rPr kumimoji="1" lang="ja-JP" altLang="en-US" sz="1400" dirty="0" smtClean="0"/>
              <a:t>プログラミング少年団、後援</a:t>
            </a:r>
            <a:r>
              <a:rPr kumimoji="1" lang="ja-JP" altLang="en-US" sz="1400" dirty="0" smtClean="0"/>
              <a:t>：松江市教育委員会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46653" y="1207156"/>
            <a:ext cx="4758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 毎月第３日曜日「しまね家庭の日」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に親子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Ruby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を体験してみよう ～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雲形吹き出し 11"/>
          <p:cNvSpPr/>
          <p:nvPr/>
        </p:nvSpPr>
        <p:spPr>
          <a:xfrm>
            <a:off x="336423" y="4296190"/>
            <a:ext cx="749300" cy="542851"/>
          </a:xfrm>
          <a:prstGeom prst="cloudCallout">
            <a:avLst>
              <a:gd name="adj1" fmla="val 66549"/>
              <a:gd name="adj2" fmla="val -14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ブーン</a:t>
            </a:r>
            <a:endParaRPr kumimoji="1" lang="ja-JP" altLang="en-US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52400" y="6104911"/>
            <a:ext cx="6553200" cy="2868848"/>
          </a:xfrm>
          <a:prstGeom prst="rect">
            <a:avLst/>
          </a:prstGeom>
        </p:spPr>
        <p:txBody>
          <a:bodyPr numCol="3" spcCol="18000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800" dirty="0">
                <a:latin typeface="+mj-ea"/>
                <a:ea typeface="+mj-ea"/>
              </a:rPr>
              <a:t>📌</a:t>
            </a:r>
            <a:r>
              <a:rPr lang="ja-JP" altLang="en-US" sz="800" b="1" dirty="0" smtClean="0">
                <a:latin typeface="+mj-ea"/>
                <a:ea typeface="+mj-ea"/>
              </a:rPr>
              <a:t>話題の</a:t>
            </a:r>
            <a:r>
              <a:rPr lang="en-US" altLang="ja-JP" sz="800" b="1" dirty="0" smtClean="0">
                <a:latin typeface="+mj-ea"/>
                <a:ea typeface="+mj-ea"/>
              </a:rPr>
              <a:t>Ruby</a:t>
            </a:r>
            <a:r>
              <a:rPr lang="ja-JP" altLang="en-US" sz="800" b="1" dirty="0" smtClean="0">
                <a:latin typeface="+mj-ea"/>
                <a:ea typeface="+mj-ea"/>
              </a:rPr>
              <a:t>を親子で体験してみませんか？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松江市周辺にお住まいの方であれば「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」という言葉を聞いたことがある方は多いのではないでしょうか。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みなさんの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のイメージは、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・宝石の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とは違う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・コンピュータに関係あるもの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・松江市に在住のまつもとさんが作ったらしい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といったところでしょうかね。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そんな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を親子で体験して、感じて、本当の意味で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を理解してみませんか？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/>
              <a:t>内容</a:t>
            </a:r>
            <a:endParaRPr lang="ja-JP" altLang="en-US" sz="6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このイベントでは、こちらで用意したコンピュータを使って、「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」を操作してコンピュータのソフトウェアを作ること（プログラミング）を体験してもらいます。お子さんだけでなく、保護者の方にもコンピュータを用意しています。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初めての方や、コンピュータが苦手な方でも安心してください。マウスの操作だけで簡単なゲームを作ります。それを通じて、コンピュータのソフトウェアの作り方や、「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」とはどういったものなのかを知っていただきます。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>
                <a:latin typeface="+mj-ea"/>
                <a:ea typeface="+mj-ea"/>
              </a:rPr>
              <a:t>当日</a:t>
            </a:r>
            <a:r>
              <a:rPr lang="ja-JP" altLang="en-US" sz="800" b="1" dirty="0"/>
              <a:t>の流れ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①</a:t>
            </a:r>
            <a:r>
              <a:rPr lang="ja-JP" altLang="en-US" sz="700" dirty="0" smtClean="0"/>
              <a:t>受付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②</a:t>
            </a:r>
            <a:r>
              <a:rPr lang="ja-JP" altLang="en-US" sz="700" dirty="0" smtClean="0"/>
              <a:t>はじめ</a:t>
            </a:r>
            <a:r>
              <a:rPr lang="ja-JP" altLang="en-US" sz="700" dirty="0"/>
              <a:t>に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③</a:t>
            </a:r>
            <a:r>
              <a:rPr lang="ja-JP" altLang="en-US" sz="700" dirty="0" smtClean="0"/>
              <a:t>コンピュータ</a:t>
            </a:r>
            <a:r>
              <a:rPr lang="ja-JP" altLang="en-US" sz="700" dirty="0"/>
              <a:t>の組み立て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④</a:t>
            </a:r>
            <a:r>
              <a:rPr lang="ja-JP" altLang="en-US" sz="700" dirty="0" smtClean="0"/>
              <a:t>プログラム</a:t>
            </a:r>
            <a:r>
              <a:rPr lang="ja-JP" altLang="en-US" sz="700" dirty="0"/>
              <a:t>や</a:t>
            </a:r>
            <a:r>
              <a:rPr lang="en-US" altLang="ja-JP" sz="700" dirty="0"/>
              <a:t>Ruby</a:t>
            </a:r>
            <a:r>
              <a:rPr lang="ja-JP" altLang="en-US" sz="700" dirty="0"/>
              <a:t>について学ぶ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⑤</a:t>
            </a:r>
            <a:r>
              <a:rPr lang="ja-JP" altLang="en-US" sz="700" dirty="0" smtClean="0"/>
              <a:t>プログラム</a:t>
            </a:r>
            <a:r>
              <a:rPr lang="ja-JP" altLang="en-US" sz="700" dirty="0"/>
              <a:t>の作り方を学ぶ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⑥</a:t>
            </a:r>
            <a:r>
              <a:rPr lang="ja-JP" altLang="en-US" sz="700" dirty="0" smtClean="0"/>
              <a:t>オリジナル</a:t>
            </a:r>
            <a:r>
              <a:rPr lang="ja-JP" altLang="en-US" sz="700" dirty="0"/>
              <a:t>のゲームを作る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⑦</a:t>
            </a:r>
            <a:r>
              <a:rPr lang="ja-JP" altLang="en-US" sz="700" dirty="0" smtClean="0"/>
              <a:t>おわり</a:t>
            </a:r>
            <a:r>
              <a:rPr lang="ja-JP" altLang="en-US" sz="700" dirty="0"/>
              <a:t>に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⑧</a:t>
            </a:r>
            <a:r>
              <a:rPr lang="ja-JP" altLang="en-US" sz="700" dirty="0" smtClean="0"/>
              <a:t>解散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>
                <a:latin typeface="+mj-ea"/>
              </a:rPr>
              <a:t>開催予定</a:t>
            </a:r>
            <a:endParaRPr lang="en-US" altLang="ja-JP" sz="800" b="1" dirty="0" smtClean="0">
              <a:latin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 smtClean="0"/>
              <a:t>各回</a:t>
            </a:r>
            <a:r>
              <a:rPr lang="ja-JP" altLang="en-US" sz="700" dirty="0"/>
              <a:t>はすべて同じ内容ですのでご都合がいいときにご参加ください</a:t>
            </a:r>
            <a:r>
              <a:rPr lang="ja-JP" altLang="en-US" sz="700" dirty="0" smtClean="0"/>
              <a:t>。</a:t>
            </a:r>
            <a:endParaRPr lang="en-US" altLang="ja-JP" sz="600" dirty="0" smtClean="0">
              <a:latin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過去</a:t>
            </a:r>
            <a:r>
              <a:rPr lang="ja-JP" altLang="en-US" sz="700" dirty="0" smtClean="0"/>
              <a:t>の体験イベントの様子はホームページ（</a:t>
            </a:r>
            <a:r>
              <a:rPr lang="en-US" altLang="ja-JP" sz="700" dirty="0" smtClean="0"/>
              <a:t>http://smalruby.jp</a:t>
            </a:r>
            <a:r>
              <a:rPr lang="ja-JP" altLang="en-US" sz="700" dirty="0" smtClean="0"/>
              <a:t>）からご覧いただけます。</a:t>
            </a:r>
            <a:endParaRPr lang="en-US" altLang="ja-JP" sz="700" dirty="0">
              <a:latin typeface="+mj-ea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52400" y="6104910"/>
            <a:ext cx="6553200" cy="0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46737"/>
              </p:ext>
            </p:extLst>
          </p:nvPr>
        </p:nvGraphicFramePr>
        <p:xfrm>
          <a:off x="4616951" y="6345708"/>
          <a:ext cx="2057778" cy="1386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7053"/>
                <a:gridCol w="1270725"/>
              </a:tblGrid>
              <a:tr h="1784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開　催　日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会　　　場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３月１５日（日）</a:t>
                      </a:r>
                      <a:endParaRPr kumimoji="1" lang="ja-JP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松江市　宍道公民館</a:t>
                      </a:r>
                      <a:endParaRPr kumimoji="1" lang="en-US" altLang="ja-JP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４月１９日（日）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/>
                        <a:t>松江市　揖屋公民館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５月１７日（日）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６月２１日（日）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７月１９日（日）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松江市</a:t>
                      </a:r>
                      <a:r>
                        <a:rPr kumimoji="1" lang="ja-JP" altLang="en-US" sz="700" baseline="0" dirty="0" smtClean="0"/>
                        <a:t> 城北公民館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８月２３日（日）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線コネクタ 23"/>
          <p:cNvCxnSpPr/>
          <p:nvPr/>
        </p:nvCxnSpPr>
        <p:spPr>
          <a:xfrm flipH="1">
            <a:off x="2314725" y="6189070"/>
            <a:ext cx="1218" cy="2675151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4511742" y="6189070"/>
            <a:ext cx="1218" cy="2675151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</TotalTime>
  <Words>199</Words>
  <Application>Microsoft Office PowerPoint</Application>
  <PresentationFormat>A4 210 x 297 mm</PresentationFormat>
  <Paragraphs>61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Arial Unicode MS</vt:lpstr>
      <vt:lpstr>HGP創英角ｺﾞｼｯｸUB</vt:lpstr>
      <vt:lpstr>ＭＳ Ｐゴシック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takao</dc:creator>
  <cp:lastModifiedBy>kouji takao</cp:lastModifiedBy>
  <cp:revision>90</cp:revision>
  <cp:lastPrinted>2015-01-31T05:59:17Z</cp:lastPrinted>
  <dcterms:created xsi:type="dcterms:W3CDTF">2014-05-01T16:31:03Z</dcterms:created>
  <dcterms:modified xsi:type="dcterms:W3CDTF">2015-02-19T07:08:31Z</dcterms:modified>
</cp:coreProperties>
</file>