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74" autoAdjust="0"/>
    <p:restoredTop sz="94660"/>
  </p:normalViewPr>
  <p:slideViewPr>
    <p:cSldViewPr snapToGrid="0" showGuides="1">
      <p:cViewPr>
        <p:scale>
          <a:sx n="140" d="100"/>
          <a:sy n="140" d="100"/>
        </p:scale>
        <p:origin x="1638" y="-4062"/>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2016/7/6</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2016/7/6</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2021" y="-133934"/>
            <a:ext cx="5010537" cy="4913559"/>
          </a:xfrm>
          <a:prstGeom prst="rect">
            <a:avLst/>
          </a:prstGeom>
        </p:spPr>
      </p:pic>
      <p:sp>
        <p:nvSpPr>
          <p:cNvPr id="15" name="テキスト ボックス 14"/>
          <p:cNvSpPr txBox="1"/>
          <p:nvPr/>
        </p:nvSpPr>
        <p:spPr>
          <a:xfrm>
            <a:off x="158750" y="5024189"/>
            <a:ext cx="6546850" cy="1133260"/>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a:t>
            </a:r>
            <a:r>
              <a:rPr lang="ja-JP" altLang="en-US" sz="1050" b="1" dirty="0" smtClean="0"/>
              <a:t>７</a:t>
            </a:r>
            <a:r>
              <a:rPr lang="ja-JP" altLang="en-US" sz="1050" b="1" dirty="0" smtClean="0"/>
              <a:t>月１７日</a:t>
            </a:r>
            <a:r>
              <a:rPr lang="ja-JP" altLang="en-US" sz="1050" b="1" dirty="0" smtClean="0"/>
              <a:t>（日</a:t>
            </a:r>
            <a:r>
              <a:rPr lang="ja-JP" altLang="en-US" sz="1050" b="1" dirty="0" smtClean="0"/>
              <a:t>）、</a:t>
            </a:r>
            <a:r>
              <a:rPr lang="ja-JP" altLang="en-US" sz="1050" b="1" dirty="0"/>
              <a:t>また</a:t>
            </a:r>
            <a:r>
              <a:rPr lang="ja-JP" altLang="en-US" sz="1050" b="1" dirty="0" smtClean="0"/>
              <a:t>は８月２８日</a:t>
            </a:r>
            <a:r>
              <a:rPr lang="ja-JP" altLang="en-US" sz="1050" b="1" dirty="0"/>
              <a:t>（日） </a:t>
            </a:r>
            <a:r>
              <a:rPr lang="ja-JP" altLang="en-US" sz="1050" b="1" dirty="0"/>
              <a:t>　</a:t>
            </a:r>
            <a:r>
              <a:rPr lang="ja-JP" altLang="en-US" sz="1050" b="1" dirty="0" smtClean="0"/>
              <a:t>９：３０</a:t>
            </a:r>
            <a:r>
              <a:rPr lang="ja-JP" altLang="en-US" sz="1050" b="1" dirty="0" smtClean="0"/>
              <a:t>～１１：３０</a:t>
            </a:r>
            <a:r>
              <a:rPr lang="ja-JP" altLang="en-US" sz="1050" b="1" dirty="0"/>
              <a:t>　</a:t>
            </a:r>
            <a:r>
              <a:rPr lang="ja-JP" altLang="en-US" sz="1050" b="1" dirty="0" smtClean="0"/>
              <a:t>（</a:t>
            </a:r>
            <a:r>
              <a:rPr lang="ja-JP" altLang="en-US" sz="1050" b="1" dirty="0"/>
              <a:t>受付</a:t>
            </a:r>
            <a:r>
              <a:rPr lang="ja-JP" altLang="en-US" sz="1050" b="1" dirty="0" smtClean="0"/>
              <a:t>　</a:t>
            </a:r>
            <a:r>
              <a:rPr lang="ja-JP" altLang="en-US" sz="1050" b="1" dirty="0" smtClean="0"/>
              <a:t>９：１５～</a:t>
            </a:r>
            <a:r>
              <a:rPr lang="ja-JP" altLang="en-US" sz="1050" b="1" dirty="0" smtClean="0"/>
              <a:t>）</a:t>
            </a:r>
            <a:endParaRPr lang="en-US" altLang="ja-JP" sz="1050" b="1" dirty="0" smtClean="0"/>
          </a:p>
          <a:p>
            <a:pPr defTabSz="657225"/>
            <a:r>
              <a:rPr lang="ja-JP" altLang="en-US" sz="1050" b="1" dirty="0" smtClean="0"/>
              <a:t>松江市法吉公民館</a:t>
            </a:r>
            <a:r>
              <a:rPr lang="ja-JP" altLang="en-US" sz="1050" b="1" dirty="0"/>
              <a:t>　</a:t>
            </a:r>
            <a:r>
              <a:rPr lang="ja-JP" altLang="en-US" sz="1050" b="1" dirty="0" smtClean="0"/>
              <a:t>（〒６９０－</a:t>
            </a:r>
            <a:r>
              <a:rPr lang="ja-JP" altLang="en-US" sz="1050" b="1" dirty="0" smtClean="0"/>
              <a:t>０８６３</a:t>
            </a:r>
            <a:r>
              <a:rPr lang="ja-JP" altLang="en-US" sz="1050" b="1" dirty="0"/>
              <a:t>　</a:t>
            </a:r>
            <a:r>
              <a:rPr lang="ja-JP" altLang="en-US" sz="1050" b="1" dirty="0" smtClean="0"/>
              <a:t>松江市</a:t>
            </a:r>
            <a:r>
              <a:rPr lang="ja-JP" altLang="en-US" sz="1050" b="1" dirty="0" smtClean="0"/>
              <a:t>比津町３０８－４</a:t>
            </a:r>
            <a:r>
              <a:rPr lang="ja-JP" altLang="en-US" sz="1050" b="1" dirty="0" smtClean="0"/>
              <a:t> </a:t>
            </a:r>
            <a:r>
              <a:rPr lang="ja-JP" altLang="en-US" sz="1050" b="1" dirty="0" smtClean="0"/>
              <a:t>）</a:t>
            </a:r>
            <a:endParaRPr lang="en-US" altLang="ja-JP" sz="1050" b="1" dirty="0" smtClean="0"/>
          </a:p>
          <a:p>
            <a:pPr defTabSz="657225"/>
            <a:r>
              <a:rPr lang="ja-JP" altLang="en-US" sz="1050" b="1" dirty="0"/>
              <a:t>７月</a:t>
            </a:r>
            <a:r>
              <a:rPr lang="ja-JP" altLang="en-US" sz="1050" b="1" dirty="0" smtClean="0"/>
              <a:t>１７日は先</a:t>
            </a:r>
            <a:r>
              <a:rPr lang="ja-JP" altLang="en-US" sz="1050" b="1" dirty="0" smtClean="0"/>
              <a:t>着</a:t>
            </a:r>
            <a:r>
              <a:rPr lang="ja-JP" altLang="en-US" sz="1050" b="1" dirty="0"/>
              <a:t>１０名／ ８月</a:t>
            </a:r>
            <a:r>
              <a:rPr lang="ja-JP" altLang="en-US" sz="1050" b="1" dirty="0" smtClean="0"/>
              <a:t>２８日は先着２０名／１名あたり１０００円</a:t>
            </a:r>
            <a:endParaRPr lang="en-US" altLang="ja-JP" sz="1050" b="1" dirty="0" smtClean="0"/>
          </a:p>
          <a:p>
            <a:pPr defTabSz="657225"/>
            <a:endParaRPr lang="en-US" altLang="ja-JP" sz="400" b="1" dirty="0"/>
          </a:p>
          <a:p>
            <a:pPr defTabSz="657225"/>
            <a:r>
              <a:rPr lang="ja-JP" altLang="en-US" sz="800" dirty="0" smtClean="0"/>
              <a:t>７月１７日と８月２８日はすべて同じ内容ですので、ご都合がいい日にご参加ください。</a:t>
            </a:r>
            <a:endParaRPr lang="en-US" altLang="ja-JP" sz="800" dirty="0" smtClean="0"/>
          </a:p>
          <a:p>
            <a:pPr defTabSz="657225"/>
            <a:r>
              <a:rPr lang="ja-JP" altLang="en-US" sz="800" dirty="0" smtClean="0"/>
              <a:t>主</a:t>
            </a:r>
            <a:r>
              <a:rPr lang="ja-JP" altLang="en-US" sz="800" dirty="0" smtClean="0"/>
              <a:t>に小学校３年生～</a:t>
            </a:r>
            <a:r>
              <a:rPr lang="ja-JP" altLang="en-US" sz="800" dirty="0"/>
              <a:t>６年生、中学校１年生～</a:t>
            </a:r>
            <a:r>
              <a:rPr lang="ja-JP" altLang="en-US" sz="800" dirty="0" smtClean="0"/>
              <a:t>３年生およびその保護者を対象としております</a:t>
            </a:r>
            <a:r>
              <a:rPr lang="ja-JP" altLang="en-US" sz="800" dirty="0"/>
              <a:t>が、お子さんだけでの参加も可能です</a:t>
            </a:r>
            <a:r>
              <a:rPr lang="ja-JP" altLang="en-US" sz="800" dirty="0" smtClean="0"/>
              <a:t>。</a:t>
            </a:r>
            <a:endParaRPr lang="en-US" altLang="ja-JP" sz="800" dirty="0" smtClean="0"/>
          </a:p>
          <a:p>
            <a:pPr defTabSz="657225"/>
            <a:r>
              <a:rPr lang="ja-JP" altLang="en-US" sz="800" dirty="0" smtClean="0"/>
              <a:t>その他</a:t>
            </a:r>
            <a:r>
              <a:rPr lang="ja-JP" altLang="en-US" sz="800" dirty="0"/>
              <a:t>、地域のＩＴリーダ、プログラミングに興味がある方など、どなたでもご参加いただけます。</a:t>
            </a:r>
            <a:r>
              <a:rPr lang="en-US" altLang="ja-JP" sz="800" dirty="0"/>
              <a:t/>
            </a:r>
            <a:br>
              <a:rPr lang="en-US" altLang="ja-JP" sz="800" dirty="0"/>
            </a:br>
            <a:r>
              <a:rPr lang="ja-JP" altLang="en-US" sz="800" dirty="0" smtClean="0"/>
              <a:t>実際に体験される人数分の料金がかかりますが、付き添いや見学の方は無料ですので、お気軽にご参加ください。</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smtClean="0"/>
              <a:t>主催：ＮＰＯ法人Ｒｕｂｙ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3670927275"/>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７月１７日（日）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松江市法吉公民館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８月２８日（日）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smtClean="0"/>
                        <a:t>松江市法吉公民館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９月１８日（日）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１０月１６日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62140" y="-104600"/>
            <a:ext cx="6553200" cy="3847207"/>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400" dirty="0" smtClean="0">
                <a:ln w="25400">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400" dirty="0" smtClean="0">
              <a:ln w="25400">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sp>
        <p:nvSpPr>
          <p:cNvPr id="14" name="テキスト ボックス 13"/>
          <p:cNvSpPr txBox="1"/>
          <p:nvPr/>
        </p:nvSpPr>
        <p:spPr>
          <a:xfrm>
            <a:off x="62935" y="3576676"/>
            <a:ext cx="3605682" cy="707886"/>
          </a:xfrm>
          <a:prstGeom prst="rect">
            <a:avLst/>
          </a:prstGeom>
          <a:noFill/>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rPr>
              <a:t>毎月第３日曜日</a:t>
            </a:r>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松江</a:t>
            </a:r>
            <a:r>
              <a:rPr lang="ja-JP" altLang="en-US" sz="2000" dirty="0" smtClean="0">
                <a:latin typeface="HGP創英角ｺﾞｼｯｸUB" panose="020B0900000000000000" pitchFamily="50" charset="-128"/>
                <a:ea typeface="HGP創英角ｺﾞｼｯｸUB" panose="020B0900000000000000" pitchFamily="50" charset="-128"/>
              </a:rPr>
              <a:t>市内の公民館で開催</a:t>
            </a:r>
            <a:endParaRPr lang="en-US" altLang="ja-JP" sz="2000" dirty="0" smtClean="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77583"/>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smtClean="0">
                  <a:latin typeface="HGP創英角ｺﾞｼｯｸUB" panose="020B0900000000000000" pitchFamily="50" charset="-128"/>
                  <a:ea typeface="HGP創英角ｺﾞｼｯｸUB" panose="020B0900000000000000" pitchFamily="50" charset="-128"/>
                </a:rPr>
                <a:t>お申込みは</a:t>
              </a:r>
              <a:endParaRPr lang="en-US" altLang="ja-JP" sz="7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ＴＥＬ</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smtClean="0">
                  <a:latin typeface="HGP創英角ｺﾞｼｯｸUB" panose="020B0900000000000000" pitchFamily="50" charset="-128"/>
                  <a:ea typeface="HGP創英角ｺﾞｼｯｸUB" panose="020B0900000000000000" pitchFamily="50" charset="-128"/>
                </a:rPr>
                <a:t>０９０</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７５９３</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４３２５</a:t>
              </a:r>
              <a:endParaRPr lang="en-US" altLang="ja-JP" sz="2200" b="1" dirty="0" smtClean="0">
                <a:latin typeface="HGP創英角ｺﾞｼｯｸUB" panose="020B0900000000000000" pitchFamily="50" charset="-128"/>
                <a:ea typeface="HGP創英角ｺﾞｼｯｸUB" panose="020B0900000000000000" pitchFamily="50" charset="-128"/>
              </a:endParaRPr>
            </a:p>
          </p:txBody>
        </p:sp>
      </p:gr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25392</TotalTime>
  <Words>182</Words>
  <Application>Microsoft Office PowerPoint</Application>
  <PresentationFormat>A4 210 x 297 mm</PresentationFormat>
  <Paragraphs>62</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147</cp:revision>
  <cp:lastPrinted>2016-07-06T01:00:20Z</cp:lastPrinted>
  <dcterms:created xsi:type="dcterms:W3CDTF">2014-05-01T16:31:03Z</dcterms:created>
  <dcterms:modified xsi:type="dcterms:W3CDTF">2016-07-06T01:05:45Z</dcterms:modified>
</cp:coreProperties>
</file>