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42" d="100"/>
          <a:sy n="142" d="100"/>
        </p:scale>
        <p:origin x="990" y="-201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2016/4/27</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24189"/>
            <a:ext cx="6546850" cy="1110177"/>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２０１６年５月１５日（日）</a:t>
            </a:r>
            <a:r>
              <a:rPr lang="ja-JP" altLang="en-US" sz="1050" b="1" dirty="0"/>
              <a:t>　</a:t>
            </a:r>
            <a:r>
              <a:rPr lang="ja-JP" altLang="en-US" sz="1050" b="1" dirty="0" smtClean="0"/>
              <a:t>０９：３０～１１：３０</a:t>
            </a:r>
            <a:r>
              <a:rPr lang="ja-JP" altLang="en-US" sz="1050" b="1" dirty="0"/>
              <a:t>　</a:t>
            </a:r>
            <a:r>
              <a:rPr lang="ja-JP" altLang="en-US" sz="1050" b="1" dirty="0" smtClean="0"/>
              <a:t>（開場　０９：００～）</a:t>
            </a:r>
            <a:endParaRPr lang="en-US" altLang="ja-JP" sz="1050" b="1" dirty="0" smtClean="0"/>
          </a:p>
          <a:p>
            <a:pPr defTabSz="657225"/>
            <a:r>
              <a:rPr lang="ja-JP" altLang="en-US" sz="1050" b="1" dirty="0" smtClean="0"/>
              <a:t>松江市城北公民館</a:t>
            </a:r>
            <a:r>
              <a:rPr lang="ja-JP" altLang="en-US" sz="1050" b="1" dirty="0"/>
              <a:t>　（</a:t>
            </a:r>
            <a:r>
              <a:rPr lang="ja-JP" altLang="en-US" sz="1050" b="1" dirty="0" smtClean="0"/>
              <a:t>〒６９０－０８８８ </a:t>
            </a:r>
            <a:r>
              <a:rPr lang="ja-JP" altLang="en-US" sz="1050" b="1" dirty="0"/>
              <a:t>　 </a:t>
            </a:r>
            <a:r>
              <a:rPr lang="ja-JP" altLang="en-US" sz="1050" b="1" dirty="0" smtClean="0"/>
              <a:t>松江市北堀町４３ ）</a:t>
            </a:r>
            <a:endParaRPr lang="en-US" altLang="ja-JP" sz="1050" b="1" dirty="0" smtClean="0"/>
          </a:p>
          <a:p>
            <a:pPr defTabSz="657225"/>
            <a:r>
              <a:rPr lang="ja-JP" altLang="en-US" sz="1050" b="1" dirty="0" smtClean="0"/>
              <a:t>先着２０名／</a:t>
            </a:r>
            <a:r>
              <a:rPr lang="ja-JP" altLang="en-US" sz="1050" b="1" dirty="0" smtClean="0"/>
              <a:t>５</a:t>
            </a:r>
            <a:r>
              <a:rPr lang="ja-JP" altLang="en-US" sz="1050" b="1" dirty="0" smtClean="0"/>
              <a:t>００円</a:t>
            </a:r>
            <a:endParaRPr lang="en-US" altLang="ja-JP" sz="1050" b="1" dirty="0" smtClean="0"/>
          </a:p>
          <a:p>
            <a:pPr defTabSz="657225"/>
            <a:endParaRPr lang="en-US" altLang="ja-JP" sz="1050" b="1" dirty="0"/>
          </a:p>
          <a:p>
            <a:pPr defTabSz="657225"/>
            <a:r>
              <a:rPr lang="ja-JP" altLang="en-US" sz="800" dirty="0" smtClean="0"/>
              <a:t>主に小学校</a:t>
            </a:r>
            <a:r>
              <a:rPr lang="ja-JP" altLang="en-US" sz="800" dirty="0" smtClean="0"/>
              <a:t>３年生～</a:t>
            </a:r>
            <a:r>
              <a:rPr lang="ja-JP" altLang="en-US" sz="800" dirty="0"/>
              <a:t>６年生、中学校１年生～</a:t>
            </a:r>
            <a:r>
              <a:rPr lang="ja-JP" altLang="en-US" sz="800" dirty="0" smtClean="0"/>
              <a:t>３年生およびその保護者を対象としております</a:t>
            </a:r>
            <a:r>
              <a:rPr lang="ja-JP" altLang="en-US" sz="800" dirty="0"/>
              <a:t>が、お子さんだけでの参加も可能です</a:t>
            </a:r>
            <a:r>
              <a:rPr lang="ja-JP" altLang="en-US" sz="800" dirty="0" smtClean="0"/>
              <a:t>。</a:t>
            </a:r>
            <a:endParaRPr lang="en-US" altLang="ja-JP" sz="800" dirty="0" smtClean="0"/>
          </a:p>
          <a:p>
            <a:pPr defTabSz="657225"/>
            <a:r>
              <a:rPr lang="ja-JP" altLang="en-US" sz="800" dirty="0" smtClean="0"/>
              <a:t>その他</a:t>
            </a:r>
            <a:r>
              <a:rPr lang="ja-JP" altLang="en-US" sz="800" dirty="0"/>
              <a:t>、地域のＩＴリーダ、プログラミングに興味がある方など、どなたでもご参加いただけます。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smtClean="0"/>
              <a:t>を体験</a:t>
            </a:r>
            <a:r>
              <a:rPr lang="ja-JP" altLang="en-US" sz="700" dirty="0" smtClean="0"/>
              <a:t>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330034309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松江市城北公民館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松江市八雲公民館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８月２８日（日）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47207"/>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4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4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25371</TotalTime>
  <Words>174</Words>
  <Application>Microsoft Office PowerPoint</Application>
  <PresentationFormat>A4 210 x 297 mm</PresentationFormat>
  <Paragraphs>61</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144</cp:revision>
  <cp:lastPrinted>2016-04-27T00:33:31Z</cp:lastPrinted>
  <dcterms:created xsi:type="dcterms:W3CDTF">2014-05-01T16:31:03Z</dcterms:created>
  <dcterms:modified xsi:type="dcterms:W3CDTF">2016-04-27T01:09:08Z</dcterms:modified>
</cp:coreProperties>
</file>