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896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1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887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01" y="-47768"/>
            <a:ext cx="9220200" cy="6885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99" y="4343400"/>
            <a:ext cx="7924800" cy="1854200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Air Ticket Management System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620000" cy="128089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Tabular Representation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Customer(</a:t>
            </a:r>
            <a:r>
              <a:rPr lang="en-US" sz="2400" u="sng" dirty="0" err="1" smtClean="0"/>
              <a:t>customer_id</a:t>
            </a:r>
            <a:r>
              <a:rPr lang="en-US" sz="2400" dirty="0" smtClean="0"/>
              <a:t>, </a:t>
            </a:r>
            <a:r>
              <a:rPr lang="en-US" sz="2400" dirty="0" err="1" smtClean="0"/>
              <a:t>customer_name</a:t>
            </a:r>
            <a:r>
              <a:rPr lang="en-US" sz="2400" dirty="0" smtClean="0"/>
              <a:t>, phone, address, email 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Ticket(</a:t>
            </a:r>
            <a:r>
              <a:rPr lang="en-US" sz="2400" u="sng" dirty="0" err="1" smtClean="0"/>
              <a:t>ticket_id</a:t>
            </a:r>
            <a:r>
              <a:rPr lang="en-US" sz="2400" dirty="0" smtClean="0"/>
              <a:t>, </a:t>
            </a:r>
            <a:r>
              <a:rPr lang="en-US" sz="2400" dirty="0" err="1" smtClean="0"/>
              <a:t>customer_id</a:t>
            </a:r>
            <a:r>
              <a:rPr lang="en-US" sz="2400" dirty="0" smtClean="0"/>
              <a:t>, </a:t>
            </a:r>
            <a:r>
              <a:rPr lang="en-US" sz="2400" dirty="0" err="1" smtClean="0"/>
              <a:t>flight_id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Flight(</a:t>
            </a:r>
            <a:r>
              <a:rPr lang="en-US" sz="2400" u="sng" dirty="0" err="1" smtClean="0"/>
              <a:t>flight_id</a:t>
            </a:r>
            <a:r>
              <a:rPr lang="en-US" sz="2400" dirty="0" smtClean="0"/>
              <a:t>, </a:t>
            </a:r>
            <a:r>
              <a:rPr lang="en-US" sz="2400" dirty="0" err="1" smtClean="0"/>
              <a:t>flight_time</a:t>
            </a:r>
            <a:r>
              <a:rPr lang="en-US" sz="2400" dirty="0" smtClean="0"/>
              <a:t>, </a:t>
            </a:r>
            <a:r>
              <a:rPr lang="en-US" sz="2400" dirty="0" err="1" smtClean="0"/>
              <a:t>flight_date</a:t>
            </a:r>
            <a:r>
              <a:rPr lang="en-US" sz="2400" dirty="0" smtClean="0"/>
              <a:t>, source, destination, seat)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Airline(</a:t>
            </a:r>
            <a:r>
              <a:rPr lang="en-US" sz="2400" u="sng" dirty="0" err="1" smtClean="0"/>
              <a:t>airline_id</a:t>
            </a:r>
            <a:r>
              <a:rPr lang="en-US" sz="2400" dirty="0" smtClean="0"/>
              <a:t>, </a:t>
            </a:r>
            <a:r>
              <a:rPr lang="en-US" sz="2400" dirty="0" err="1" smtClean="0"/>
              <a:t>airline_name</a:t>
            </a:r>
            <a:r>
              <a:rPr lang="en-US" sz="2400" dirty="0" smtClean="0"/>
              <a:t>, </a:t>
            </a:r>
            <a:r>
              <a:rPr lang="en-US" sz="2400" dirty="0" err="1" smtClean="0"/>
              <a:t>flight_id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Fare(</a:t>
            </a:r>
            <a:r>
              <a:rPr lang="en-US" sz="2400" dirty="0" err="1" smtClean="0"/>
              <a:t>fare_id</a:t>
            </a:r>
            <a:r>
              <a:rPr lang="en-US" sz="2400" dirty="0" smtClean="0"/>
              <a:t>, amount, </a:t>
            </a:r>
            <a:r>
              <a:rPr lang="en-US" sz="2400" dirty="0" err="1" smtClean="0"/>
              <a:t>ticket_id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8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6589199" cy="128089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Normalization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6591985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Which normal form it follows?</a:t>
            </a:r>
          </a:p>
          <a:p>
            <a:r>
              <a:rPr lang="en-US" sz="1600" dirty="0" smtClean="0"/>
              <a:t>Customer Table</a:t>
            </a:r>
          </a:p>
          <a:p>
            <a:pPr lvl="1"/>
            <a:r>
              <a:rPr lang="en-US" dirty="0" smtClean="0"/>
              <a:t>It is in 1NF because primary key is set and no multiple column for same attribute.</a:t>
            </a:r>
          </a:p>
          <a:p>
            <a:pPr lvl="1"/>
            <a:r>
              <a:rPr lang="en-US" dirty="0" smtClean="0"/>
              <a:t>It is in 2NF because there is no partial key dependency.</a:t>
            </a:r>
          </a:p>
          <a:p>
            <a:pPr lvl="1"/>
            <a:r>
              <a:rPr lang="en-US" dirty="0" smtClean="0"/>
              <a:t>It is in 3NF because </a:t>
            </a:r>
            <a:r>
              <a:rPr lang="en-US" dirty="0" smtClean="0"/>
              <a:t>there is </a:t>
            </a:r>
            <a:r>
              <a:rPr lang="en-US" dirty="0" smtClean="0"/>
              <a:t>no transitive dependency.</a:t>
            </a:r>
          </a:p>
          <a:p>
            <a:pPr lvl="1"/>
            <a:r>
              <a:rPr lang="en-US" dirty="0" smtClean="0"/>
              <a:t>It is in 4NF because </a:t>
            </a:r>
            <a:r>
              <a:rPr lang="en-US" dirty="0" smtClean="0"/>
              <a:t>there is no multivalued dependency.</a:t>
            </a:r>
          </a:p>
          <a:p>
            <a:r>
              <a:rPr lang="en-US" sz="1600" dirty="0" smtClean="0"/>
              <a:t>Ticket Table</a:t>
            </a:r>
          </a:p>
          <a:p>
            <a:pPr lvl="1"/>
            <a:r>
              <a:rPr lang="en-US" dirty="0" smtClean="0"/>
              <a:t>Because primary key is set, so it is in 1NF.</a:t>
            </a:r>
          </a:p>
          <a:p>
            <a:pPr lvl="1"/>
            <a:r>
              <a:rPr lang="en-US" dirty="0" smtClean="0"/>
              <a:t>There is 1FD and no multivalued dependency so it is in 4NF.</a:t>
            </a:r>
          </a:p>
          <a:p>
            <a:r>
              <a:rPr lang="en-US" sz="1600" dirty="0" smtClean="0"/>
              <a:t>Flight Table</a:t>
            </a:r>
          </a:p>
          <a:p>
            <a:pPr lvl="1"/>
            <a:r>
              <a:rPr lang="en-US" dirty="0" smtClean="0"/>
              <a:t>Because primary key is set, so it is in 1NF.</a:t>
            </a:r>
          </a:p>
          <a:p>
            <a:pPr lvl="1"/>
            <a:r>
              <a:rPr lang="en-US" dirty="0" smtClean="0"/>
              <a:t>There is 1FD and no multivalued dependency so it is in 4NF.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9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71710"/>
            <a:ext cx="7467600" cy="1280890"/>
          </a:xfrm>
        </p:spPr>
        <p:txBody>
          <a:bodyPr>
            <a:normAutofit/>
          </a:bodyPr>
          <a:lstStyle/>
          <a:p>
            <a:r>
              <a:rPr lang="en-US" sz="5300" b="1" dirty="0" smtClean="0"/>
              <a:t>Normalization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6591985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Airline Table</a:t>
            </a:r>
          </a:p>
          <a:p>
            <a:pPr lvl="1"/>
            <a:r>
              <a:rPr lang="en-US" sz="2000" dirty="0" smtClean="0"/>
              <a:t>Because primary key is set, so it is in 1NF.</a:t>
            </a:r>
          </a:p>
          <a:p>
            <a:pPr lvl="1"/>
            <a:r>
              <a:rPr lang="en-US" sz="2000" dirty="0" smtClean="0"/>
              <a:t>There is 1FD and no multivalued dependency so it is in 4NF.</a:t>
            </a:r>
          </a:p>
          <a:p>
            <a:r>
              <a:rPr lang="en-US" sz="2400" dirty="0" smtClean="0"/>
              <a:t>Fare Table</a:t>
            </a:r>
          </a:p>
          <a:p>
            <a:pPr lvl="1"/>
            <a:r>
              <a:rPr lang="en-US" sz="2000" dirty="0" smtClean="0"/>
              <a:t>Because primary key is set, so it is in 1NF.</a:t>
            </a:r>
          </a:p>
          <a:p>
            <a:pPr lvl="1"/>
            <a:r>
              <a:rPr lang="en-US" sz="2000" dirty="0" smtClean="0"/>
              <a:t>There is 1FD and no multivalued dependency so it is in 4NF.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9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6589199" cy="128089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Conclusion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This system will ensure</a:t>
            </a:r>
            <a:r>
              <a:rPr lang="en-US" sz="2800" dirty="0" smtClean="0">
                <a:solidFill>
                  <a:schemeClr val="tx1"/>
                </a:solidFill>
              </a:rPr>
              <a:t> clear advantage over the manual system in more reliable, efficient and faster way.  It will maximize work within minimum amount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152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589199" cy="128089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Participants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43745"/>
            <a:ext cx="2514600" cy="226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733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Md</a:t>
            </a:r>
            <a:r>
              <a:rPr lang="en-US" sz="2800" dirty="0" smtClean="0"/>
              <a:t>. Abdullah-Al-</a:t>
            </a:r>
            <a:r>
              <a:rPr lang="en-US" sz="2800" dirty="0" err="1" smtClean="0"/>
              <a:t>Kafi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ID: </a:t>
            </a:r>
            <a:r>
              <a:rPr lang="en-US" sz="2800" dirty="0" smtClean="0"/>
              <a:t>2013-1-60-033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S</a:t>
            </a:r>
            <a:r>
              <a:rPr lang="en-US" sz="2800" dirty="0" smtClean="0"/>
              <a:t>. M. </a:t>
            </a:r>
            <a:r>
              <a:rPr lang="en-US" sz="2800" dirty="0" err="1" smtClean="0"/>
              <a:t>Amirul</a:t>
            </a:r>
            <a:r>
              <a:rPr lang="en-US" sz="2800" dirty="0" smtClean="0"/>
              <a:t> Islam</a:t>
            </a:r>
          </a:p>
          <a:p>
            <a:pPr marL="0" indent="0">
              <a:buNone/>
            </a:pPr>
            <a:r>
              <a:rPr lang="en-US" sz="2800" dirty="0" smtClean="0"/>
              <a:t>ID: 2013-1-60-048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533400"/>
            <a:ext cx="69342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 smtClean="0"/>
              <a:t>Content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7800" y="1828800"/>
            <a:ext cx="7391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Introduction</a:t>
            </a:r>
          </a:p>
          <a:p>
            <a:pPr marL="0" indent="0">
              <a:buNone/>
            </a:pPr>
            <a:r>
              <a:rPr lang="en-US" sz="2400" dirty="0"/>
              <a:t>Motivation </a:t>
            </a:r>
          </a:p>
          <a:p>
            <a:pPr marL="0" indent="0">
              <a:buNone/>
            </a:pPr>
            <a:r>
              <a:rPr lang="en-US" sz="2400" dirty="0" smtClean="0"/>
              <a:t>Scope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Contribution</a:t>
            </a:r>
          </a:p>
          <a:p>
            <a:pPr marL="0" indent="0">
              <a:buNone/>
            </a:pPr>
            <a:r>
              <a:rPr lang="en-US" sz="2400" dirty="0" smtClean="0"/>
              <a:t>Details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ER </a:t>
            </a:r>
            <a:r>
              <a:rPr lang="en-US" sz="2400" dirty="0"/>
              <a:t>Diagram</a:t>
            </a:r>
          </a:p>
          <a:p>
            <a:pPr marL="0" indent="0">
              <a:buNone/>
            </a:pPr>
            <a:r>
              <a:rPr lang="en-US" sz="2400" dirty="0"/>
              <a:t>Tabular </a:t>
            </a:r>
            <a:r>
              <a:rPr lang="en-US" sz="2400" dirty="0" smtClean="0"/>
              <a:t>Representation</a:t>
            </a:r>
          </a:p>
          <a:p>
            <a:pPr marL="0" indent="0">
              <a:buNone/>
            </a:pPr>
            <a:r>
              <a:rPr lang="en-US" sz="2400" dirty="0" smtClean="0"/>
              <a:t>Normalization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799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467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Introduction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sz="2400" dirty="0" smtClean="0"/>
              <a:t>Air </a:t>
            </a:r>
            <a:r>
              <a:rPr lang="en-US" sz="2400" dirty="0" smtClean="0"/>
              <a:t>ticket </a:t>
            </a:r>
            <a:r>
              <a:rPr lang="en-US" sz="2400" dirty="0" smtClean="0"/>
              <a:t>management system is a computerized system. </a:t>
            </a:r>
          </a:p>
          <a:p>
            <a:r>
              <a:rPr lang="en-US" sz="2400" dirty="0" smtClean="0"/>
              <a:t>Air ticket management system is made for </a:t>
            </a:r>
            <a:r>
              <a:rPr lang="en-US" sz="2400" dirty="0" smtClean="0"/>
              <a:t>customers</a:t>
            </a:r>
            <a:r>
              <a:rPr lang="en-US" sz="2400" dirty="0" smtClean="0"/>
              <a:t> </a:t>
            </a:r>
            <a:r>
              <a:rPr lang="en-US" sz="2400" dirty="0" smtClean="0"/>
              <a:t>to book tickets </a:t>
            </a:r>
            <a:r>
              <a:rPr lang="en-US" sz="2400" dirty="0" smtClean="0"/>
              <a:t>for </a:t>
            </a:r>
            <a:r>
              <a:rPr lang="en-US" sz="2400" dirty="0" smtClean="0"/>
              <a:t>desired </a:t>
            </a:r>
            <a:r>
              <a:rPr lang="en-US" sz="2400" dirty="0" smtClean="0"/>
              <a:t>destinations.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66294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Motivation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Air ticket management system reduces the amount of paper work thus </a:t>
            </a:r>
            <a:r>
              <a:rPr lang="en-US" sz="2400" dirty="0"/>
              <a:t>saving </a:t>
            </a:r>
            <a:r>
              <a:rPr lang="en-US" sz="2400" dirty="0" smtClean="0"/>
              <a:t>time </a:t>
            </a:r>
            <a:r>
              <a:rPr lang="en-US" sz="2400" dirty="0"/>
              <a:t>and </a:t>
            </a:r>
            <a:r>
              <a:rPr lang="en-US" sz="2400" dirty="0" smtClean="0"/>
              <a:t>effort of the customers. They </a:t>
            </a:r>
            <a:r>
              <a:rPr lang="en-US" sz="2400" dirty="0"/>
              <a:t>can place their </a:t>
            </a:r>
            <a:r>
              <a:rPr lang="en-US" sz="2400" dirty="0" smtClean="0"/>
              <a:t>request as </a:t>
            </a:r>
            <a:r>
              <a:rPr lang="en-US" sz="2400" dirty="0"/>
              <a:t>per their requirement and get results immediately on particular flight as per their desired location and as per </a:t>
            </a:r>
            <a:r>
              <a:rPr lang="en-US" sz="2400" dirty="0" smtClean="0"/>
              <a:t>price.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33400"/>
            <a:ext cx="6589199" cy="1280890"/>
          </a:xfrm>
        </p:spPr>
        <p:txBody>
          <a:bodyPr/>
          <a:lstStyle/>
          <a:p>
            <a:r>
              <a:rPr lang="en-US" sz="4800" b="1" dirty="0" smtClean="0"/>
              <a:t>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414" y="1676400"/>
            <a:ext cx="6591985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Online flight booking</a:t>
            </a:r>
          </a:p>
          <a:p>
            <a:r>
              <a:rPr lang="en-US" sz="2400" dirty="0" smtClean="0"/>
              <a:t>Various information like:</a:t>
            </a:r>
          </a:p>
          <a:p>
            <a:pPr lvl="1"/>
            <a:r>
              <a:rPr lang="en-US" sz="2000" dirty="0" smtClean="0"/>
              <a:t>Customer information</a:t>
            </a:r>
          </a:p>
          <a:p>
            <a:pPr lvl="1"/>
            <a:r>
              <a:rPr lang="en-US" sz="2000" dirty="0" smtClean="0"/>
              <a:t>Flight details</a:t>
            </a:r>
          </a:p>
          <a:p>
            <a:pPr lvl="1"/>
            <a:r>
              <a:rPr lang="en-US" sz="2000" dirty="0" smtClean="0"/>
              <a:t>Different types of flights</a:t>
            </a:r>
          </a:p>
          <a:p>
            <a:pPr lvl="1"/>
            <a:r>
              <a:rPr lang="en-US" sz="2000" dirty="0" smtClean="0"/>
              <a:t>Different types of planes</a:t>
            </a:r>
          </a:p>
          <a:p>
            <a:pPr lvl="1"/>
            <a:r>
              <a:rPr lang="en-US" sz="2000" dirty="0" smtClean="0"/>
              <a:t>Airline information</a:t>
            </a:r>
          </a:p>
          <a:p>
            <a:pPr marL="514350" indent="-457200"/>
            <a:r>
              <a:rPr lang="en-US" sz="2400" dirty="0" smtClean="0"/>
              <a:t>Customer can reserve tickets based on:</a:t>
            </a:r>
          </a:p>
          <a:p>
            <a:pPr marL="914400" lvl="1" indent="-457200"/>
            <a:r>
              <a:rPr lang="en-US" sz="2000" dirty="0" smtClean="0"/>
              <a:t>Business class or Economy class</a:t>
            </a:r>
          </a:p>
          <a:p>
            <a:pPr marL="914400" lvl="1" indent="-457200"/>
            <a:r>
              <a:rPr lang="en-US" sz="2000" dirty="0" smtClean="0"/>
              <a:t>Fare determined by airlines and routes</a:t>
            </a:r>
          </a:p>
        </p:txBody>
      </p:sp>
    </p:spTree>
    <p:extLst>
      <p:ext uri="{BB962C8B-B14F-4D97-AF65-F5344CB8AC3E}">
        <p14:creationId xmlns:p14="http://schemas.microsoft.com/office/powerpoint/2010/main" val="19041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65532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Contribution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Times New Roman" pitchFamily="18" charset="0"/>
              </a:rPr>
              <a:t>We </a:t>
            </a:r>
            <a:r>
              <a:rPr lang="en-US" sz="2800" dirty="0">
                <a:cs typeface="Times New Roman" pitchFamily="18" charset="0"/>
              </a:rPr>
              <a:t>can’t fulfill all our </a:t>
            </a:r>
            <a:r>
              <a:rPr lang="en-US" sz="2800" dirty="0" smtClean="0">
                <a:cs typeface="Times New Roman" pitchFamily="18" charset="0"/>
              </a:rPr>
              <a:t>scopes </a:t>
            </a:r>
            <a:r>
              <a:rPr lang="en-US" sz="2800" dirty="0">
                <a:cs typeface="Times New Roman" pitchFamily="18" charset="0"/>
              </a:rPr>
              <a:t>for some limitations. </a:t>
            </a:r>
            <a:r>
              <a:rPr lang="en-US" sz="2800" dirty="0" smtClean="0">
                <a:cs typeface="Times New Roman" pitchFamily="18" charset="0"/>
              </a:rPr>
              <a:t>However, We can implement-</a:t>
            </a:r>
            <a:endParaRPr lang="en-US" dirty="0" smtClean="0"/>
          </a:p>
          <a:p>
            <a:r>
              <a:rPr lang="en-US" sz="2800" dirty="0" smtClean="0"/>
              <a:t>Desktop based ticket booking system</a:t>
            </a:r>
          </a:p>
          <a:p>
            <a:r>
              <a:rPr lang="en-US" sz="2800" dirty="0" smtClean="0"/>
              <a:t>Flight booking system based on only time, date and destination</a:t>
            </a:r>
          </a:p>
          <a:p>
            <a:r>
              <a:rPr lang="en-US" sz="2800" dirty="0" smtClean="0"/>
              <a:t>Fixed fare for all seats in a specific flight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81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09600"/>
            <a:ext cx="6589199" cy="1280890"/>
          </a:xfrm>
        </p:spPr>
        <p:txBody>
          <a:bodyPr/>
          <a:lstStyle/>
          <a:p>
            <a:r>
              <a:rPr lang="en-US" sz="4800" b="1" dirty="0" smtClean="0"/>
              <a:t>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“Air Ticket Management System” books tickets in seller’s point of view. </a:t>
            </a:r>
          </a:p>
          <a:p>
            <a:r>
              <a:rPr lang="en-US" sz="2400" dirty="0" smtClean="0"/>
              <a:t>It registers customers information and books ticket based on customers’ requirements. The system uses flight, fare and other information from database to achieve that goal.  </a:t>
            </a:r>
          </a:p>
          <a:p>
            <a:r>
              <a:rPr lang="en-US" sz="2400" dirty="0" smtClean="0"/>
              <a:t>The system returns total fare after booking a ticket.</a:t>
            </a:r>
          </a:p>
          <a:p>
            <a:r>
              <a:rPr lang="en-US" sz="2400" dirty="0" smtClean="0"/>
              <a:t>A customer can book various amount of tickets.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465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26625"/>
            <a:ext cx="7162800" cy="85407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ER Diagram</a:t>
            </a:r>
            <a:endParaRPr lang="en-US" sz="4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3" y="1371600"/>
            <a:ext cx="8994040" cy="5287963"/>
          </a:xfrm>
        </p:spPr>
      </p:pic>
    </p:spTree>
    <p:extLst>
      <p:ext uri="{BB962C8B-B14F-4D97-AF65-F5344CB8AC3E}">
        <p14:creationId xmlns:p14="http://schemas.microsoft.com/office/powerpoint/2010/main" val="34698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474</TotalTime>
  <Words>492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Wisp</vt:lpstr>
      <vt:lpstr> Air Ticket Management System</vt:lpstr>
      <vt:lpstr>Participants</vt:lpstr>
      <vt:lpstr>PowerPoint Presentation</vt:lpstr>
      <vt:lpstr>Introduction</vt:lpstr>
      <vt:lpstr>Motivation</vt:lpstr>
      <vt:lpstr>Scope</vt:lpstr>
      <vt:lpstr>Contribution</vt:lpstr>
      <vt:lpstr>Details</vt:lpstr>
      <vt:lpstr>ER Diagram</vt:lpstr>
      <vt:lpstr>Tabular Representation</vt:lpstr>
      <vt:lpstr>Normalization</vt:lpstr>
      <vt:lpstr>Normalization (continued)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Air Ticket Management System</dc:title>
  <dc:creator/>
  <cp:lastModifiedBy>Sayed Mohammad Amir</cp:lastModifiedBy>
  <cp:revision>21</cp:revision>
  <dcterms:created xsi:type="dcterms:W3CDTF">2006-08-16T00:00:00Z</dcterms:created>
  <dcterms:modified xsi:type="dcterms:W3CDTF">2015-11-30T19:39:35Z</dcterms:modified>
</cp:coreProperties>
</file>