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4"/>
  </p:sldMasterIdLst>
  <p:notesMasterIdLst>
    <p:notesMasterId r:id="rId9"/>
  </p:notesMasterIdLst>
  <p:handoutMasterIdLst>
    <p:handoutMasterId r:id="rId10"/>
  </p:handoutMasterIdLst>
  <p:sldIdLst>
    <p:sldId id="3581" r:id="rId5"/>
    <p:sldId id="3582" r:id="rId6"/>
    <p:sldId id="3584" r:id="rId7"/>
    <p:sldId id="3583" r:id="rId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99FF99"/>
    <a:srgbClr val="B3DAAB"/>
    <a:srgbClr val="C5CDC8"/>
    <a:srgbClr val="D3D8D5"/>
    <a:srgbClr val="868686"/>
    <a:srgbClr val="FBB900"/>
    <a:srgbClr val="E7E7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3296810-A885-4BE3-A3E7-6D5BEEA58F35}">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ittlere Formatvorlage 2 - Akz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380" autoAdjust="0"/>
  </p:normalViewPr>
  <p:slideViewPr>
    <p:cSldViewPr snapToGrid="0">
      <p:cViewPr varScale="1">
        <p:scale>
          <a:sx n="77" d="100"/>
          <a:sy n="77" d="100"/>
        </p:scale>
        <p:origin x="883" y="62"/>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CAEF90D1-BC5A-4CAB-B0E4-32688DA31F2B}"/>
              </a:ext>
            </a:extLst>
          </p:cNvPr>
          <p:cNvSpPr>
            <a:spLocks noGrp="1"/>
          </p:cNvSpPr>
          <p:nvPr>
            <p:ph type="hdr" sz="quarter"/>
          </p:nvPr>
        </p:nvSpPr>
        <p:spPr>
          <a:xfrm>
            <a:off x="495678" y="265567"/>
            <a:ext cx="4916032" cy="612727"/>
          </a:xfrm>
          <a:prstGeom prst="rect">
            <a:avLst/>
          </a:prstGeom>
        </p:spPr>
        <p:txBody>
          <a:bodyPr vert="horz" lIns="0" tIns="0" rIns="0" bIns="0" rtlCol="0"/>
          <a:lstStyle>
            <a:lvl1pPr algn="l">
              <a:defRPr sz="1200"/>
            </a:lvl1pPr>
          </a:lstStyle>
          <a:p>
            <a:endParaRPr lang="de-DE" b="1">
              <a:latin typeface="Arial" panose="020B0604020202020204" pitchFamily="34" charset="0"/>
              <a:cs typeface="Arial" panose="020B0604020202020204" pitchFamily="34" charset="0"/>
            </a:endParaRPr>
          </a:p>
        </p:txBody>
      </p:sp>
      <p:sp>
        <p:nvSpPr>
          <p:cNvPr id="3" name="Datumsplatzhalter 2">
            <a:extLst>
              <a:ext uri="{FF2B5EF4-FFF2-40B4-BE49-F238E27FC236}">
                <a16:creationId xmlns:a16="http://schemas.microsoft.com/office/drawing/2014/main" id="{36EC2F75-6B68-4BE4-9467-411A277B6542}"/>
              </a:ext>
            </a:extLst>
          </p:cNvPr>
          <p:cNvSpPr>
            <a:spLocks noGrp="1"/>
          </p:cNvSpPr>
          <p:nvPr>
            <p:ph type="dt" sz="quarter" idx="1"/>
          </p:nvPr>
        </p:nvSpPr>
        <p:spPr>
          <a:xfrm>
            <a:off x="5702968" y="265567"/>
            <a:ext cx="659355" cy="347995"/>
          </a:xfrm>
          <a:prstGeom prst="rect">
            <a:avLst/>
          </a:prstGeom>
        </p:spPr>
        <p:txBody>
          <a:bodyPr vert="horz" lIns="0" tIns="0" rIns="0" bIns="0" rtlCol="0"/>
          <a:lstStyle>
            <a:lvl1pPr algn="r">
              <a:defRPr sz="1200"/>
            </a:lvl1pPr>
          </a:lstStyle>
          <a:p>
            <a:fld id="{B6064135-3B04-4231-8463-461481AA2466}" type="datetimeFigureOut">
              <a:rPr lang="de-DE" sz="900" smtClean="0">
                <a:latin typeface="Arial" panose="020B0604020202020204" pitchFamily="34" charset="0"/>
                <a:cs typeface="Arial" panose="020B0604020202020204" pitchFamily="34" charset="0"/>
              </a:rPr>
              <a:t>16.01.2025</a:t>
            </a:fld>
            <a:endParaRPr lang="de-DE" sz="1000">
              <a:latin typeface="Arial" panose="020B0604020202020204" pitchFamily="34" charset="0"/>
              <a:cs typeface="Arial" panose="020B0604020202020204" pitchFamily="34" charset="0"/>
            </a:endParaRPr>
          </a:p>
        </p:txBody>
      </p:sp>
      <p:sp>
        <p:nvSpPr>
          <p:cNvPr id="4" name="Fußzeilenplatzhalter 3">
            <a:extLst>
              <a:ext uri="{FF2B5EF4-FFF2-40B4-BE49-F238E27FC236}">
                <a16:creationId xmlns:a16="http://schemas.microsoft.com/office/drawing/2014/main" id="{14AED9AF-440C-482E-9885-4265F9593163}"/>
              </a:ext>
            </a:extLst>
          </p:cNvPr>
          <p:cNvSpPr>
            <a:spLocks noGrp="1"/>
          </p:cNvSpPr>
          <p:nvPr>
            <p:ph type="ftr" sz="quarter" idx="2"/>
          </p:nvPr>
        </p:nvSpPr>
        <p:spPr>
          <a:xfrm>
            <a:off x="495677" y="8878432"/>
            <a:ext cx="5513561" cy="180000"/>
          </a:xfrm>
          <a:prstGeom prst="rect">
            <a:avLst/>
          </a:prstGeom>
        </p:spPr>
        <p:txBody>
          <a:bodyPr vert="horz" lIns="0" tIns="0" rIns="0" bIns="0" rtlCol="0" anchor="b"/>
          <a:lstStyle>
            <a:lvl1pPr algn="l">
              <a:defRPr sz="1200"/>
            </a:lvl1pPr>
          </a:lstStyle>
          <a:p>
            <a:endParaRPr lang="de-DE" sz="900">
              <a:latin typeface="Arial" panose="020B0604020202020204" pitchFamily="34" charset="0"/>
              <a:cs typeface="Arial" panose="020B0604020202020204" pitchFamily="34" charset="0"/>
            </a:endParaRPr>
          </a:p>
        </p:txBody>
      </p:sp>
      <p:sp>
        <p:nvSpPr>
          <p:cNvPr id="5" name="Foliennummernplatzhalter 4">
            <a:extLst>
              <a:ext uri="{FF2B5EF4-FFF2-40B4-BE49-F238E27FC236}">
                <a16:creationId xmlns:a16="http://schemas.microsoft.com/office/drawing/2014/main" id="{0320FA85-9175-4218-A120-70EFA9E7CB4F}"/>
              </a:ext>
            </a:extLst>
          </p:cNvPr>
          <p:cNvSpPr>
            <a:spLocks noGrp="1"/>
          </p:cNvSpPr>
          <p:nvPr>
            <p:ph type="sldNum" sz="quarter" idx="3"/>
          </p:nvPr>
        </p:nvSpPr>
        <p:spPr>
          <a:xfrm>
            <a:off x="6009238" y="8878432"/>
            <a:ext cx="353087" cy="180000"/>
          </a:xfrm>
          <a:prstGeom prst="rect">
            <a:avLst/>
          </a:prstGeom>
        </p:spPr>
        <p:txBody>
          <a:bodyPr vert="horz" lIns="0" tIns="0" rIns="0" bIns="0" rtlCol="0" anchor="b"/>
          <a:lstStyle>
            <a:lvl1pPr algn="r">
              <a:defRPr sz="1200"/>
            </a:lvl1pPr>
          </a:lstStyle>
          <a:p>
            <a:fld id="{FCE14828-7F10-48AE-9C03-B8B62868FE58}" type="slidenum">
              <a:rPr lang="de-DE" sz="900" smtClean="0">
                <a:latin typeface="Arial" panose="020B0604020202020204" pitchFamily="34" charset="0"/>
                <a:cs typeface="Arial" panose="020B0604020202020204" pitchFamily="34" charset="0"/>
              </a:rPr>
              <a:pPr/>
              <a:t>‹#›</a:t>
            </a:fld>
            <a:endParaRPr lang="de-DE" sz="900">
              <a:latin typeface="Arial" panose="020B0604020202020204" pitchFamily="34" charset="0"/>
              <a:cs typeface="Arial" panose="020B0604020202020204" pitchFamily="34" charset="0"/>
            </a:endParaRPr>
          </a:p>
        </p:txBody>
      </p:sp>
      <p:cxnSp>
        <p:nvCxnSpPr>
          <p:cNvPr id="7" name="Gerader Verbinder 6">
            <a:extLst>
              <a:ext uri="{FF2B5EF4-FFF2-40B4-BE49-F238E27FC236}">
                <a16:creationId xmlns:a16="http://schemas.microsoft.com/office/drawing/2014/main" id="{050D8343-D7B3-486F-BDE1-F0F71EBD2B9A}"/>
              </a:ext>
            </a:extLst>
          </p:cNvPr>
          <p:cNvCxnSpPr/>
          <p:nvPr/>
        </p:nvCxnSpPr>
        <p:spPr>
          <a:xfrm>
            <a:off x="495677" y="2959768"/>
            <a:ext cx="281300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Gerader Verbinder 7">
            <a:extLst>
              <a:ext uri="{FF2B5EF4-FFF2-40B4-BE49-F238E27FC236}">
                <a16:creationId xmlns:a16="http://schemas.microsoft.com/office/drawing/2014/main" id="{729DB16C-562C-4A2A-B85D-ED767B3E7397}"/>
              </a:ext>
            </a:extLst>
          </p:cNvPr>
          <p:cNvCxnSpPr/>
          <p:nvPr/>
        </p:nvCxnSpPr>
        <p:spPr>
          <a:xfrm>
            <a:off x="495677" y="3224463"/>
            <a:ext cx="281300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Gerader Verbinder 8">
            <a:extLst>
              <a:ext uri="{FF2B5EF4-FFF2-40B4-BE49-F238E27FC236}">
                <a16:creationId xmlns:a16="http://schemas.microsoft.com/office/drawing/2014/main" id="{CD42EC3D-3195-4059-86DF-B11FD81629EA}"/>
              </a:ext>
            </a:extLst>
          </p:cNvPr>
          <p:cNvCxnSpPr/>
          <p:nvPr/>
        </p:nvCxnSpPr>
        <p:spPr>
          <a:xfrm>
            <a:off x="495677" y="3489158"/>
            <a:ext cx="281300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Gerader Verbinder 9">
            <a:extLst>
              <a:ext uri="{FF2B5EF4-FFF2-40B4-BE49-F238E27FC236}">
                <a16:creationId xmlns:a16="http://schemas.microsoft.com/office/drawing/2014/main" id="{6F10704A-CC85-43B7-8402-62D8C299139D}"/>
              </a:ext>
            </a:extLst>
          </p:cNvPr>
          <p:cNvCxnSpPr/>
          <p:nvPr/>
        </p:nvCxnSpPr>
        <p:spPr>
          <a:xfrm>
            <a:off x="3575761" y="2959768"/>
            <a:ext cx="281300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Gerader Verbinder 10">
            <a:extLst>
              <a:ext uri="{FF2B5EF4-FFF2-40B4-BE49-F238E27FC236}">
                <a16:creationId xmlns:a16="http://schemas.microsoft.com/office/drawing/2014/main" id="{414F1A50-067B-4A8F-8E9E-726733815665}"/>
              </a:ext>
            </a:extLst>
          </p:cNvPr>
          <p:cNvCxnSpPr/>
          <p:nvPr/>
        </p:nvCxnSpPr>
        <p:spPr>
          <a:xfrm>
            <a:off x="3575761" y="3224463"/>
            <a:ext cx="281300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Gerader Verbinder 11">
            <a:extLst>
              <a:ext uri="{FF2B5EF4-FFF2-40B4-BE49-F238E27FC236}">
                <a16:creationId xmlns:a16="http://schemas.microsoft.com/office/drawing/2014/main" id="{26595CF1-9EF0-4DC6-80CB-D6346578E332}"/>
              </a:ext>
            </a:extLst>
          </p:cNvPr>
          <p:cNvCxnSpPr/>
          <p:nvPr/>
        </p:nvCxnSpPr>
        <p:spPr>
          <a:xfrm>
            <a:off x="3575761" y="3489158"/>
            <a:ext cx="281300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98E43414-1D84-4F5A-A027-29779FB819A4}"/>
              </a:ext>
            </a:extLst>
          </p:cNvPr>
          <p:cNvCxnSpPr/>
          <p:nvPr/>
        </p:nvCxnSpPr>
        <p:spPr>
          <a:xfrm>
            <a:off x="495677" y="5654842"/>
            <a:ext cx="281300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Gerader Verbinder 13">
            <a:extLst>
              <a:ext uri="{FF2B5EF4-FFF2-40B4-BE49-F238E27FC236}">
                <a16:creationId xmlns:a16="http://schemas.microsoft.com/office/drawing/2014/main" id="{E2F8FD80-F936-4956-B0E8-D201F54BCA97}"/>
              </a:ext>
            </a:extLst>
          </p:cNvPr>
          <p:cNvCxnSpPr/>
          <p:nvPr/>
        </p:nvCxnSpPr>
        <p:spPr>
          <a:xfrm>
            <a:off x="495677" y="5919537"/>
            <a:ext cx="281300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Gerader Verbinder 14">
            <a:extLst>
              <a:ext uri="{FF2B5EF4-FFF2-40B4-BE49-F238E27FC236}">
                <a16:creationId xmlns:a16="http://schemas.microsoft.com/office/drawing/2014/main" id="{14F2A4D3-A9B8-4B58-8CE3-DBD93C022FCD}"/>
              </a:ext>
            </a:extLst>
          </p:cNvPr>
          <p:cNvCxnSpPr/>
          <p:nvPr/>
        </p:nvCxnSpPr>
        <p:spPr>
          <a:xfrm>
            <a:off x="495677" y="6184232"/>
            <a:ext cx="281300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 name="Gerader Verbinder 15">
            <a:extLst>
              <a:ext uri="{FF2B5EF4-FFF2-40B4-BE49-F238E27FC236}">
                <a16:creationId xmlns:a16="http://schemas.microsoft.com/office/drawing/2014/main" id="{8B0D5AAA-4B61-4AF2-9295-4382F7D5D16D}"/>
              </a:ext>
            </a:extLst>
          </p:cNvPr>
          <p:cNvCxnSpPr/>
          <p:nvPr/>
        </p:nvCxnSpPr>
        <p:spPr>
          <a:xfrm>
            <a:off x="3575761" y="5654842"/>
            <a:ext cx="281300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 name="Gerader Verbinder 16">
            <a:extLst>
              <a:ext uri="{FF2B5EF4-FFF2-40B4-BE49-F238E27FC236}">
                <a16:creationId xmlns:a16="http://schemas.microsoft.com/office/drawing/2014/main" id="{07FBEE63-EEC1-4B45-8EC5-4163E6E8DCC5}"/>
              </a:ext>
            </a:extLst>
          </p:cNvPr>
          <p:cNvCxnSpPr/>
          <p:nvPr/>
        </p:nvCxnSpPr>
        <p:spPr>
          <a:xfrm>
            <a:off x="3575761" y="5919537"/>
            <a:ext cx="281300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 name="Gerader Verbinder 17">
            <a:extLst>
              <a:ext uri="{FF2B5EF4-FFF2-40B4-BE49-F238E27FC236}">
                <a16:creationId xmlns:a16="http://schemas.microsoft.com/office/drawing/2014/main" id="{62892187-7A2F-4858-9B03-AAD7B4A27BFF}"/>
              </a:ext>
            </a:extLst>
          </p:cNvPr>
          <p:cNvCxnSpPr/>
          <p:nvPr/>
        </p:nvCxnSpPr>
        <p:spPr>
          <a:xfrm>
            <a:off x="3575761" y="6184232"/>
            <a:ext cx="281300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Gerader Verbinder 18">
            <a:extLst>
              <a:ext uri="{FF2B5EF4-FFF2-40B4-BE49-F238E27FC236}">
                <a16:creationId xmlns:a16="http://schemas.microsoft.com/office/drawing/2014/main" id="{D2710850-EAB9-4958-B02A-D6D5E3BFE44F}"/>
              </a:ext>
            </a:extLst>
          </p:cNvPr>
          <p:cNvCxnSpPr/>
          <p:nvPr/>
        </p:nvCxnSpPr>
        <p:spPr>
          <a:xfrm>
            <a:off x="495677" y="8265694"/>
            <a:ext cx="281300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0" name="Gerader Verbinder 19">
            <a:extLst>
              <a:ext uri="{FF2B5EF4-FFF2-40B4-BE49-F238E27FC236}">
                <a16:creationId xmlns:a16="http://schemas.microsoft.com/office/drawing/2014/main" id="{CABE30AA-9693-4870-A098-9462E2A31F4B}"/>
              </a:ext>
            </a:extLst>
          </p:cNvPr>
          <p:cNvCxnSpPr/>
          <p:nvPr/>
        </p:nvCxnSpPr>
        <p:spPr>
          <a:xfrm>
            <a:off x="495677" y="8530389"/>
            <a:ext cx="281300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1" name="Gerader Verbinder 20">
            <a:extLst>
              <a:ext uri="{FF2B5EF4-FFF2-40B4-BE49-F238E27FC236}">
                <a16:creationId xmlns:a16="http://schemas.microsoft.com/office/drawing/2014/main" id="{2CDBD889-B3B3-4D58-9012-A2F52642343B}"/>
              </a:ext>
            </a:extLst>
          </p:cNvPr>
          <p:cNvCxnSpPr/>
          <p:nvPr/>
        </p:nvCxnSpPr>
        <p:spPr>
          <a:xfrm>
            <a:off x="495677" y="8795084"/>
            <a:ext cx="281300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2" name="Gerader Verbinder 21">
            <a:extLst>
              <a:ext uri="{FF2B5EF4-FFF2-40B4-BE49-F238E27FC236}">
                <a16:creationId xmlns:a16="http://schemas.microsoft.com/office/drawing/2014/main" id="{3136EB27-48FA-45F1-AD41-93A93F1250D1}"/>
              </a:ext>
            </a:extLst>
          </p:cNvPr>
          <p:cNvCxnSpPr/>
          <p:nvPr/>
        </p:nvCxnSpPr>
        <p:spPr>
          <a:xfrm>
            <a:off x="3575761" y="8265694"/>
            <a:ext cx="281300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3" name="Gerader Verbinder 22">
            <a:extLst>
              <a:ext uri="{FF2B5EF4-FFF2-40B4-BE49-F238E27FC236}">
                <a16:creationId xmlns:a16="http://schemas.microsoft.com/office/drawing/2014/main" id="{C19E1F41-4E0F-4E12-B429-AE71EE0B73FC}"/>
              </a:ext>
            </a:extLst>
          </p:cNvPr>
          <p:cNvCxnSpPr/>
          <p:nvPr/>
        </p:nvCxnSpPr>
        <p:spPr>
          <a:xfrm>
            <a:off x="3575761" y="8530389"/>
            <a:ext cx="281300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FF2B5EF4-FFF2-40B4-BE49-F238E27FC236}">
                <a16:creationId xmlns:a16="http://schemas.microsoft.com/office/drawing/2014/main" id="{6D5AA789-B095-41A4-AB27-3325864613E8}"/>
              </a:ext>
            </a:extLst>
          </p:cNvPr>
          <p:cNvCxnSpPr/>
          <p:nvPr/>
        </p:nvCxnSpPr>
        <p:spPr>
          <a:xfrm>
            <a:off x="3575761" y="8795084"/>
            <a:ext cx="281300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7095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336884" y="375236"/>
            <a:ext cx="4920916" cy="458788"/>
          </a:xfrm>
          <a:prstGeom prst="rect">
            <a:avLst/>
          </a:prstGeom>
        </p:spPr>
        <p:txBody>
          <a:bodyPr vert="horz" lIns="0" tIns="0" rIns="0" bIns="0" rtlCol="0"/>
          <a:lstStyle>
            <a:lvl1pPr algn="l">
              <a:defRPr sz="1200" b="1"/>
            </a:lvl1pPr>
          </a:lstStyle>
          <a:p>
            <a:endParaRPr lang="de-DE"/>
          </a:p>
        </p:txBody>
      </p:sp>
      <p:sp>
        <p:nvSpPr>
          <p:cNvPr id="3" name="Datumsplatzhalter 2"/>
          <p:cNvSpPr>
            <a:spLocks noGrp="1"/>
          </p:cNvSpPr>
          <p:nvPr>
            <p:ph type="dt" idx="1"/>
          </p:nvPr>
        </p:nvSpPr>
        <p:spPr>
          <a:xfrm>
            <a:off x="5702969" y="375236"/>
            <a:ext cx="818147" cy="238375"/>
          </a:xfrm>
          <a:prstGeom prst="rect">
            <a:avLst/>
          </a:prstGeom>
        </p:spPr>
        <p:txBody>
          <a:bodyPr vert="horz" lIns="0" tIns="0" rIns="0" bIns="0" rtlCol="0"/>
          <a:lstStyle>
            <a:lvl1pPr algn="r">
              <a:defRPr sz="1200"/>
            </a:lvl1pPr>
          </a:lstStyle>
          <a:p>
            <a:fld id="{8F696412-E2CF-4A7C-A210-28449AE86314}" type="datetimeFigureOut">
              <a:rPr lang="de-DE" smtClean="0"/>
              <a:pPr/>
              <a:t>16.01.2025</a:t>
            </a:fld>
            <a:endParaRPr lang="de-DE"/>
          </a:p>
        </p:txBody>
      </p:sp>
      <p:sp>
        <p:nvSpPr>
          <p:cNvPr id="4" name="Folienbildplatzhalter 3"/>
          <p:cNvSpPr>
            <a:spLocks noGrp="1" noRot="1" noChangeAspect="1"/>
          </p:cNvSpPr>
          <p:nvPr>
            <p:ph type="sldImg" idx="2"/>
          </p:nvPr>
        </p:nvSpPr>
        <p:spPr>
          <a:xfrm>
            <a:off x="336884" y="946735"/>
            <a:ext cx="6184232" cy="3478630"/>
          </a:xfrm>
          <a:prstGeom prst="rect">
            <a:avLst/>
          </a:prstGeom>
          <a:noFill/>
          <a:ln w="12700">
            <a:solidFill>
              <a:schemeClr val="bg1">
                <a:lumMod val="85000"/>
              </a:schemeClr>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336883" y="4572000"/>
            <a:ext cx="6184231" cy="3976352"/>
          </a:xfrm>
          <a:prstGeom prst="rect">
            <a:avLst/>
          </a:prstGeom>
        </p:spPr>
        <p:txBody>
          <a:bodyPr vert="horz" lIns="0" tIns="0" rIns="0" bIns="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a:p>
            <a:pPr lvl="5"/>
            <a:r>
              <a:rPr lang="de-DE"/>
              <a:t>Sechste Ebene</a:t>
            </a:r>
          </a:p>
        </p:txBody>
      </p:sp>
      <p:sp>
        <p:nvSpPr>
          <p:cNvPr id="6" name="Fußzeilenplatzhalter 5"/>
          <p:cNvSpPr>
            <a:spLocks noGrp="1"/>
          </p:cNvSpPr>
          <p:nvPr>
            <p:ph type="ftr" sz="quarter" idx="4"/>
          </p:nvPr>
        </p:nvSpPr>
        <p:spPr>
          <a:xfrm>
            <a:off x="336883" y="8768765"/>
            <a:ext cx="2971800" cy="168317"/>
          </a:xfrm>
          <a:prstGeom prst="rect">
            <a:avLst/>
          </a:prstGeom>
        </p:spPr>
        <p:txBody>
          <a:bodyPr vert="horz" lIns="0" tIns="0" rIns="0" bIns="0" rtlCol="0" anchor="b"/>
          <a:lstStyle>
            <a:lvl1pPr algn="l">
              <a:defRPr sz="900"/>
            </a:lvl1pPr>
          </a:lstStyle>
          <a:p>
            <a:endParaRPr lang="de-DE"/>
          </a:p>
        </p:txBody>
      </p:sp>
      <p:sp>
        <p:nvSpPr>
          <p:cNvPr id="7" name="Foliennummernplatzhalter 6"/>
          <p:cNvSpPr>
            <a:spLocks noGrp="1"/>
          </p:cNvSpPr>
          <p:nvPr>
            <p:ph type="sldNum" sz="quarter" idx="5"/>
          </p:nvPr>
        </p:nvSpPr>
        <p:spPr>
          <a:xfrm>
            <a:off x="3549314" y="8768764"/>
            <a:ext cx="2971800" cy="168317"/>
          </a:xfrm>
          <a:prstGeom prst="rect">
            <a:avLst/>
          </a:prstGeom>
        </p:spPr>
        <p:txBody>
          <a:bodyPr vert="horz" lIns="0" tIns="0" rIns="0" bIns="0" rtlCol="0" anchor="b"/>
          <a:lstStyle>
            <a:lvl1pPr algn="r">
              <a:defRPr sz="900"/>
            </a:lvl1pPr>
          </a:lstStyle>
          <a:p>
            <a:fld id="{BE775C71-E445-423D-894B-1ABDCB1229AA}" type="slidenum">
              <a:rPr lang="de-DE" smtClean="0"/>
              <a:pPr/>
              <a:t>‹#›</a:t>
            </a:fld>
            <a:endParaRPr lang="de-DE"/>
          </a:p>
        </p:txBody>
      </p:sp>
    </p:spTree>
    <p:extLst>
      <p:ext uri="{BB962C8B-B14F-4D97-AF65-F5344CB8AC3E}">
        <p14:creationId xmlns:p14="http://schemas.microsoft.com/office/powerpoint/2010/main" val="278144213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Tx/>
      <a:buNone/>
      <a:defRPr sz="1100" kern="1200">
        <a:solidFill>
          <a:schemeClr val="tx1"/>
        </a:solidFill>
        <a:latin typeface="+mn-lt"/>
        <a:ea typeface="+mn-ea"/>
        <a:cs typeface="+mn-cs"/>
      </a:defRPr>
    </a:lvl1pPr>
    <a:lvl2pPr marL="88900" indent="-88900" algn="l" defTabSz="914400" rtl="0" eaLnBrk="1" latinLnBrk="0" hangingPunct="1">
      <a:spcAft>
        <a:spcPts val="600"/>
      </a:spcAft>
      <a:buClr>
        <a:schemeClr val="accent6"/>
      </a:buClr>
      <a:buFontTx/>
      <a:buBlip>
        <a:blip r:embed="rId2"/>
      </a:buBlip>
      <a:defRPr sz="1100" kern="1200">
        <a:solidFill>
          <a:schemeClr val="tx1"/>
        </a:solidFill>
        <a:latin typeface="+mn-lt"/>
        <a:ea typeface="+mn-ea"/>
        <a:cs typeface="+mn-cs"/>
      </a:defRPr>
    </a:lvl2pPr>
    <a:lvl3pPr marL="268288" indent="-179388" algn="l" defTabSz="914400" rtl="0" eaLnBrk="1" latinLnBrk="0" hangingPunct="1">
      <a:spcAft>
        <a:spcPts val="600"/>
      </a:spcAft>
      <a:buClr>
        <a:schemeClr val="accent6"/>
      </a:buClr>
      <a:buFont typeface="Symbol" panose="05050102010706020507" pitchFamily="18" charset="2"/>
      <a:buChar char="-"/>
      <a:defRPr sz="1100" b="0" kern="1200">
        <a:solidFill>
          <a:schemeClr val="tx1"/>
        </a:solidFill>
        <a:latin typeface="+mn-lt"/>
        <a:ea typeface="+mn-ea"/>
        <a:cs typeface="+mn-cs"/>
      </a:defRPr>
    </a:lvl3pPr>
    <a:lvl4pPr marL="179388" indent="-179388" algn="l" defTabSz="914400" rtl="0" eaLnBrk="1" latinLnBrk="0" hangingPunct="1">
      <a:spcAft>
        <a:spcPts val="600"/>
      </a:spcAft>
      <a:buClr>
        <a:schemeClr val="accent6"/>
      </a:buClr>
      <a:buFont typeface="+mj-lt"/>
      <a:buAutoNum type="arabicPeriod"/>
      <a:defRPr sz="1100" kern="1200">
        <a:solidFill>
          <a:schemeClr val="tx1"/>
        </a:solidFill>
        <a:latin typeface="+mn-lt"/>
        <a:ea typeface="+mn-ea"/>
        <a:cs typeface="+mn-cs"/>
      </a:defRPr>
    </a:lvl4pPr>
    <a:lvl5pPr marL="0" indent="0" algn="l" defTabSz="914400" rtl="0" eaLnBrk="1" latinLnBrk="0" hangingPunct="1">
      <a:spcAft>
        <a:spcPts val="600"/>
      </a:spcAft>
      <a:defRPr sz="1100" b="1" kern="1200">
        <a:solidFill>
          <a:schemeClr val="tx1"/>
        </a:solidFill>
        <a:latin typeface="+mn-lt"/>
        <a:ea typeface="+mn-ea"/>
        <a:cs typeface="+mn-cs"/>
      </a:defRPr>
    </a:lvl5pPr>
    <a:lvl6pPr marL="0" algn="l" defTabSz="914400" rtl="0" eaLnBrk="1" latinLnBrk="0" hangingPunct="1">
      <a:defRPr sz="8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hyperlink" Target="https://www.xing.com/pages/pilzgmbh-co-kg" TargetMode="External"/><Relationship Id="rId13" Type="http://schemas.openxmlformats.org/officeDocument/2006/relationships/image" Target="../media/image9.png"/><Relationship Id="rId3" Type="http://schemas.openxmlformats.org/officeDocument/2006/relationships/slideMaster" Target="../slideMasters/slideMaster1.xml"/><Relationship Id="rId7" Type="http://schemas.openxmlformats.org/officeDocument/2006/relationships/hyperlink" Target="https://www.youtube.com/channel/UCWpVqmPN8LxTYQx5G_aolvw" TargetMode="External"/><Relationship Id="rId12" Type="http://schemas.openxmlformats.org/officeDocument/2006/relationships/image" Target="../media/image8.svg"/><Relationship Id="rId17" Type="http://schemas.openxmlformats.org/officeDocument/2006/relationships/image" Target="../media/image4.png"/><Relationship Id="rId2" Type="http://schemas.openxmlformats.org/officeDocument/2006/relationships/tags" Target="../tags/tag2.xml"/><Relationship Id="rId16" Type="http://schemas.openxmlformats.org/officeDocument/2006/relationships/image" Target="../media/image12.svg"/><Relationship Id="rId1" Type="http://schemas.openxmlformats.org/officeDocument/2006/relationships/tags" Target="../tags/tag1.xml"/><Relationship Id="rId6" Type="http://schemas.openxmlformats.org/officeDocument/2006/relationships/hyperlink" Target="https://twitter.com/Pilz_INT" TargetMode="External"/><Relationship Id="rId11" Type="http://schemas.openxmlformats.org/officeDocument/2006/relationships/image" Target="../media/image7.png"/><Relationship Id="rId5" Type="http://schemas.openxmlformats.org/officeDocument/2006/relationships/hyperlink" Target="https://www.facebook.com/pilzINT" TargetMode="External"/><Relationship Id="rId15" Type="http://schemas.openxmlformats.org/officeDocument/2006/relationships/image" Target="../media/image11.png"/><Relationship Id="rId10" Type="http://schemas.openxmlformats.org/officeDocument/2006/relationships/image" Target="../media/image6.emf"/><Relationship Id="rId4" Type="http://schemas.openxmlformats.org/officeDocument/2006/relationships/image" Target="../media/image1.png"/><Relationship Id="rId9" Type="http://schemas.openxmlformats.org/officeDocument/2006/relationships/hyperlink" Target="https://www.linkedin.com/company/pilz/" TargetMode="External"/><Relationship Id="rId14" Type="http://schemas.openxmlformats.org/officeDocument/2006/relationships/image" Target="../media/image10.sv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A7BF21-318D-4534-AE51-A5B7849A087B}"/>
              </a:ext>
            </a:extLst>
          </p:cNvPr>
          <p:cNvSpPr>
            <a:spLocks noGrp="1"/>
          </p:cNvSpPr>
          <p:nvPr>
            <p:ph type="ctrTitle" hasCustomPrompt="1"/>
          </p:nvPr>
        </p:nvSpPr>
        <p:spPr>
          <a:xfrm>
            <a:off x="731404" y="4908686"/>
            <a:ext cx="8388931" cy="756517"/>
          </a:xfrm>
        </p:spPr>
        <p:txBody>
          <a:bodyPr lIns="0" tIns="0" rIns="0" bIns="0" anchor="t">
            <a:noAutofit/>
          </a:bodyPr>
          <a:lstStyle>
            <a:lvl1pPr marL="0" indent="0" algn="l" rtl="0" eaLnBrk="0" fontAlgn="base" hangingPunct="0">
              <a:lnSpc>
                <a:spcPct val="100000"/>
              </a:lnSpc>
              <a:spcBef>
                <a:spcPct val="0"/>
              </a:spcBef>
              <a:spcAft>
                <a:spcPct val="0"/>
              </a:spcAft>
              <a:buClr>
                <a:schemeClr val="tx2"/>
              </a:buClr>
              <a:buFontTx/>
              <a:buNone/>
              <a:defRPr lang="de-DE" sz="2400" b="1" kern="1200" baseline="0">
                <a:solidFill>
                  <a:schemeClr val="tx1"/>
                </a:solidFill>
                <a:latin typeface="Arial" pitchFamily="34" charset="0"/>
                <a:ea typeface="+mj-ea"/>
                <a:cs typeface="Arial" pitchFamily="34" charset="0"/>
              </a:defRPr>
            </a:lvl1pPr>
          </a:lstStyle>
          <a:p>
            <a:r>
              <a:rPr lang="de-DE"/>
              <a:t>Titel der Präsentation</a:t>
            </a:r>
            <a:br>
              <a:rPr lang="de-DE"/>
            </a:br>
            <a:r>
              <a:rPr lang="de-DE"/>
              <a:t>(max. 2 Zeilen)</a:t>
            </a:r>
          </a:p>
        </p:txBody>
      </p:sp>
      <p:sp>
        <p:nvSpPr>
          <p:cNvPr id="3" name="Untertitel 2">
            <a:extLst>
              <a:ext uri="{FF2B5EF4-FFF2-40B4-BE49-F238E27FC236}">
                <a16:creationId xmlns:a16="http://schemas.microsoft.com/office/drawing/2014/main" id="{B8B8864C-5476-4DB4-96BE-6AF2827A8A0A}"/>
              </a:ext>
            </a:extLst>
          </p:cNvPr>
          <p:cNvSpPr>
            <a:spLocks noGrp="1"/>
          </p:cNvSpPr>
          <p:nvPr>
            <p:ph type="subTitle" idx="1" hasCustomPrompt="1"/>
          </p:nvPr>
        </p:nvSpPr>
        <p:spPr>
          <a:xfrm>
            <a:off x="731404" y="5753594"/>
            <a:ext cx="8388931" cy="591643"/>
          </a:xfrm>
        </p:spPr>
        <p:txBody>
          <a:bodyPr>
            <a:noAutofit/>
          </a:bodyPr>
          <a:lstStyle>
            <a:lvl1pPr marL="0" indent="0" algn="l">
              <a:spcAft>
                <a:spcPts val="0"/>
              </a:spcAft>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de-DE"/>
              <a:t>Titel der Veranstaltung, Name des Referenten, evtl. Funktion des Referenten, evtl. Ort, Datum</a:t>
            </a:r>
          </a:p>
        </p:txBody>
      </p:sp>
      <p:pic>
        <p:nvPicPr>
          <p:cNvPr id="7" name="Grafik 6">
            <a:extLst>
              <a:ext uri="{FF2B5EF4-FFF2-40B4-BE49-F238E27FC236}">
                <a16:creationId xmlns:a16="http://schemas.microsoft.com/office/drawing/2014/main" id="{27015142-449D-4CAC-AD8F-839F8FD6E475}"/>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
            <a:ext cx="12192000" cy="3788749"/>
          </a:xfrm>
          <a:prstGeom prst="rect">
            <a:avLst/>
          </a:prstGeom>
        </p:spPr>
      </p:pic>
      <p:sp>
        <p:nvSpPr>
          <p:cNvPr id="8" name="Rechteck 7">
            <a:extLst>
              <a:ext uri="{FF2B5EF4-FFF2-40B4-BE49-F238E27FC236}">
                <a16:creationId xmlns:a16="http://schemas.microsoft.com/office/drawing/2014/main" id="{9397A703-A5FD-47DA-9FE2-15B7E3EDF40F}"/>
              </a:ext>
            </a:extLst>
          </p:cNvPr>
          <p:cNvSpPr/>
          <p:nvPr userDrawn="1"/>
        </p:nvSpPr>
        <p:spPr>
          <a:xfrm>
            <a:off x="0" y="3788750"/>
            <a:ext cx="12192000" cy="18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eaLnBrk="1" fontAlgn="base" hangingPunct="1">
              <a:lnSpc>
                <a:spcPct val="100000"/>
              </a:lnSpc>
              <a:spcBef>
                <a:spcPct val="0"/>
              </a:spcBef>
              <a:spcAft>
                <a:spcPct val="0"/>
              </a:spcAft>
            </a:pPr>
            <a:endParaRPr lang="de-DE" sz="1800" b="0" i="0" u="none" baseline="0">
              <a:solidFill>
                <a:srgbClr val="FFFFFF"/>
              </a:solidFill>
              <a:latin typeface="Arial" panose="020B0604020202020204" pitchFamily="34" charset="0"/>
            </a:endParaRPr>
          </a:p>
        </p:txBody>
      </p:sp>
      <p:pic>
        <p:nvPicPr>
          <p:cNvPr id="9" name="Grafik 8">
            <a:extLst>
              <a:ext uri="{FF2B5EF4-FFF2-40B4-BE49-F238E27FC236}">
                <a16:creationId xmlns:a16="http://schemas.microsoft.com/office/drawing/2014/main" id="{1DB09397-3395-4383-8B69-D004042A42A7}"/>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t="-2145" b="-2145"/>
          <a:stretch/>
        </p:blipFill>
        <p:spPr>
          <a:xfrm>
            <a:off x="10075593" y="4908686"/>
            <a:ext cx="1600470" cy="756517"/>
          </a:xfrm>
          <a:prstGeom prst="rect">
            <a:avLst/>
          </a:prstGeom>
        </p:spPr>
      </p:pic>
      <p:sp>
        <p:nvSpPr>
          <p:cNvPr id="10" name="Pfeil: nach rechts 9">
            <a:extLst>
              <a:ext uri="{FF2B5EF4-FFF2-40B4-BE49-F238E27FC236}">
                <a16:creationId xmlns:a16="http://schemas.microsoft.com/office/drawing/2014/main" id="{649C86A6-9B91-4F88-B5C6-01AF44C445EA}"/>
              </a:ext>
            </a:extLst>
          </p:cNvPr>
          <p:cNvSpPr>
            <a:spLocks/>
          </p:cNvSpPr>
          <p:nvPr userDrawn="1"/>
        </p:nvSpPr>
        <p:spPr>
          <a:xfrm>
            <a:off x="515938" y="4984602"/>
            <a:ext cx="137325" cy="261992"/>
          </a:xfrm>
          <a:prstGeom prst="rightArrow">
            <a:avLst>
              <a:gd name="adj1" fmla="val 50000"/>
              <a:gd name="adj2" fmla="val 10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148813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Picture  1/1">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B190E7-D105-4604-ABA2-0D6854161F64}"/>
              </a:ext>
            </a:extLst>
          </p:cNvPr>
          <p:cNvSpPr>
            <a:spLocks noGrp="1"/>
          </p:cNvSpPr>
          <p:nvPr>
            <p:ph type="title" hasCustomPrompt="1"/>
          </p:nvPr>
        </p:nvSpPr>
        <p:spPr/>
        <p:txBody>
          <a:bodyPr/>
          <a:lstStyle>
            <a:lvl1pPr>
              <a:defRPr/>
            </a:lvl1pPr>
          </a:lstStyle>
          <a:p>
            <a:r>
              <a:rPr lang="de-DE"/>
              <a:t>Folientitel</a:t>
            </a:r>
          </a:p>
        </p:txBody>
      </p:sp>
      <p:sp>
        <p:nvSpPr>
          <p:cNvPr id="10" name="Untertitel 2">
            <a:extLst>
              <a:ext uri="{FF2B5EF4-FFF2-40B4-BE49-F238E27FC236}">
                <a16:creationId xmlns:a16="http://schemas.microsoft.com/office/drawing/2014/main" id="{F6AE8C64-3A2C-4FA1-B673-0014A8423DED}"/>
              </a:ext>
            </a:extLst>
          </p:cNvPr>
          <p:cNvSpPr>
            <a:spLocks noGrp="1"/>
          </p:cNvSpPr>
          <p:nvPr>
            <p:ph type="body" sz="quarter" idx="13" hasCustomPrompt="1"/>
          </p:nvPr>
        </p:nvSpPr>
        <p:spPr>
          <a:xfrm>
            <a:off x="731404" y="1089028"/>
            <a:ext cx="10944659" cy="395286"/>
          </a:xfrm>
        </p:spPr>
        <p:txBody>
          <a:bodyPr/>
          <a:lstStyle>
            <a:lvl1pPr>
              <a:defRPr sz="1800" b="1">
                <a:solidFill>
                  <a:schemeClr val="accent6"/>
                </a:solidFill>
              </a:defRPr>
            </a:lvl1pPr>
            <a:lvl2pPr marL="0" indent="0">
              <a:buFontTx/>
              <a:buNone/>
              <a:defRPr sz="1800" b="1">
                <a:solidFill>
                  <a:schemeClr val="accent6"/>
                </a:solidFill>
              </a:defRPr>
            </a:lvl2pPr>
            <a:lvl3pPr marL="0" indent="0">
              <a:buFont typeface="Arial" panose="020B0604020202020204" pitchFamily="34" charset="0"/>
              <a:buNone/>
              <a:defRPr sz="1800" b="1">
                <a:solidFill>
                  <a:schemeClr val="accent6"/>
                </a:solidFill>
              </a:defRPr>
            </a:lvl3pPr>
            <a:lvl4pPr marL="0" indent="0">
              <a:buFont typeface="Arial" panose="020B0604020202020204" pitchFamily="34" charset="0"/>
              <a:buNone/>
              <a:defRPr sz="1800" b="1">
                <a:solidFill>
                  <a:schemeClr val="accent6"/>
                </a:solidFill>
              </a:defRPr>
            </a:lvl4pPr>
            <a:lvl5pPr>
              <a:defRPr sz="1800" b="1">
                <a:solidFill>
                  <a:schemeClr val="accent6"/>
                </a:solidFill>
              </a:defRPr>
            </a:lvl5pPr>
          </a:lstStyle>
          <a:p>
            <a:pPr lvl="0"/>
            <a:r>
              <a:rPr lang="de-DE"/>
              <a:t>Action Title</a:t>
            </a:r>
          </a:p>
        </p:txBody>
      </p:sp>
      <p:sp>
        <p:nvSpPr>
          <p:cNvPr id="4" name="Inhaltsplatzhalter 3">
            <a:extLst>
              <a:ext uri="{FF2B5EF4-FFF2-40B4-BE49-F238E27FC236}">
                <a16:creationId xmlns:a16="http://schemas.microsoft.com/office/drawing/2014/main" id="{D0D8CD11-B304-4340-B3FB-6E5213E03B92}"/>
              </a:ext>
            </a:extLst>
          </p:cNvPr>
          <p:cNvSpPr>
            <a:spLocks noGrp="1"/>
          </p:cNvSpPr>
          <p:nvPr>
            <p:ph sz="half" idx="2"/>
          </p:nvPr>
        </p:nvSpPr>
        <p:spPr>
          <a:xfrm>
            <a:off x="515938" y="1628775"/>
            <a:ext cx="5435600" cy="471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8" name="Bildplatzhalter 7">
            <a:extLst>
              <a:ext uri="{FF2B5EF4-FFF2-40B4-BE49-F238E27FC236}">
                <a16:creationId xmlns:a16="http://schemas.microsoft.com/office/drawing/2014/main" id="{5E265BAF-FD22-464A-8B0E-AFE720A9E600}"/>
              </a:ext>
            </a:extLst>
          </p:cNvPr>
          <p:cNvSpPr>
            <a:spLocks noGrp="1"/>
          </p:cNvSpPr>
          <p:nvPr>
            <p:ph type="pic" sz="quarter" idx="14"/>
          </p:nvPr>
        </p:nvSpPr>
        <p:spPr>
          <a:xfrm>
            <a:off x="6240463" y="1625600"/>
            <a:ext cx="5435600" cy="4719638"/>
          </a:xfrm>
          <a:pattFill prst="ltUpDiag">
            <a:fgClr>
              <a:schemeClr val="accent5"/>
            </a:fgClr>
            <a:bgClr>
              <a:schemeClr val="bg1"/>
            </a:bgClr>
          </a:pattFill>
        </p:spPr>
        <p:txBody>
          <a:bodyPr vert="horz" lIns="0" tIns="0" rIns="0" bIns="0" rtlCol="0">
            <a:noAutofit/>
          </a:bodyPr>
          <a:lstStyle>
            <a:lvl1pPr>
              <a:defRPr lang="de-DE">
                <a:cs typeface="Arial" panose="020B0604020202020204" pitchFamily="34" charset="0"/>
              </a:defRPr>
            </a:lvl1pPr>
          </a:lstStyle>
          <a:p>
            <a:pPr lvl="0" eaLnBrk="0" fontAlgn="base" hangingPunct="0">
              <a:spcBef>
                <a:spcPct val="0"/>
              </a:spcBef>
              <a:buFont typeface="Calibri" panose="020F0502020204030204" pitchFamily="34" charset="0"/>
            </a:pPr>
            <a:r>
              <a:rPr lang="en-US"/>
              <a:t>Click icon to add picture</a:t>
            </a:r>
            <a:endParaRPr lang="de-DE"/>
          </a:p>
        </p:txBody>
      </p:sp>
      <p:sp>
        <p:nvSpPr>
          <p:cNvPr id="6" name="Fußzeilenplatzhalter 5">
            <a:extLst>
              <a:ext uri="{FF2B5EF4-FFF2-40B4-BE49-F238E27FC236}">
                <a16:creationId xmlns:a16="http://schemas.microsoft.com/office/drawing/2014/main" id="{1F42BED9-9939-4E0D-B0E7-34F22A81F8E6}"/>
              </a:ext>
            </a:extLst>
          </p:cNvPr>
          <p:cNvSpPr>
            <a:spLocks noGrp="1"/>
          </p:cNvSpPr>
          <p:nvPr>
            <p:ph type="ftr" sz="quarter" idx="11"/>
          </p:nvPr>
        </p:nvSpPr>
        <p:spPr/>
        <p:txBody>
          <a:bodyPr/>
          <a:lstStyle/>
          <a:p>
            <a:r>
              <a:rPr lang="de-DE"/>
              <a:t>Fußzeile über EINFÜGEN &gt; Kopf- und Fußzeile &gt; Für alle übernehmen</a:t>
            </a:r>
          </a:p>
        </p:txBody>
      </p:sp>
      <p:sp>
        <p:nvSpPr>
          <p:cNvPr id="7" name="Foliennummernplatzhalter 6">
            <a:extLst>
              <a:ext uri="{FF2B5EF4-FFF2-40B4-BE49-F238E27FC236}">
                <a16:creationId xmlns:a16="http://schemas.microsoft.com/office/drawing/2014/main" id="{962B966C-CB27-46C7-9866-3D3FB7273C43}"/>
              </a:ext>
            </a:extLst>
          </p:cNvPr>
          <p:cNvSpPr>
            <a:spLocks noGrp="1"/>
          </p:cNvSpPr>
          <p:nvPr>
            <p:ph type="sldNum" sz="quarter" idx="12"/>
          </p:nvPr>
        </p:nvSpPr>
        <p:spPr/>
        <p:txBody>
          <a:bodyPr/>
          <a:lstStyle/>
          <a:p>
            <a:fld id="{6795955C-E918-4F7D-8C95-1586E85548EA}" type="slidenum">
              <a:rPr lang="de-DE" smtClean="0"/>
              <a:t>‹#›</a:t>
            </a:fld>
            <a:endParaRPr lang="de-DE"/>
          </a:p>
        </p:txBody>
      </p:sp>
      <p:sp>
        <p:nvSpPr>
          <p:cNvPr id="3" name="Datumsplatzhalter 2">
            <a:extLst>
              <a:ext uri="{FF2B5EF4-FFF2-40B4-BE49-F238E27FC236}">
                <a16:creationId xmlns:a16="http://schemas.microsoft.com/office/drawing/2014/main" id="{04B3AC91-0E1A-4222-BC15-B6EC0B9D43F8}"/>
              </a:ext>
            </a:extLst>
          </p:cNvPr>
          <p:cNvSpPr>
            <a:spLocks noGrp="1"/>
          </p:cNvSpPr>
          <p:nvPr>
            <p:ph type="dt" sz="half" idx="15"/>
          </p:nvPr>
        </p:nvSpPr>
        <p:spPr/>
        <p:txBody>
          <a:bodyPr/>
          <a:lstStyle/>
          <a:p>
            <a:fld id="{7C8B7F28-DAFE-4410-8544-DBEF775ACB80}" type="datetime1">
              <a:rPr lang="de-DE" smtClean="0"/>
              <a:t>16.01.2025</a:t>
            </a:fld>
            <a:endParaRPr lang="de-DE"/>
          </a:p>
        </p:txBody>
      </p:sp>
    </p:spTree>
    <p:extLst>
      <p:ext uri="{BB962C8B-B14F-4D97-AF65-F5344CB8AC3E}">
        <p14:creationId xmlns:p14="http://schemas.microsoft.com/office/powerpoint/2010/main" val="2624824079"/>
      </p:ext>
    </p:extLst>
  </p:cSld>
  <p:clrMapOvr>
    <a:masterClrMapping/>
  </p:clrMapOvr>
  <p:extLst>
    <p:ext uri="{DCECCB84-F9BA-43D5-87BE-67443E8EF086}">
      <p15:sldGuideLst xmlns:p15="http://schemas.microsoft.com/office/powerpoint/2012/main">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amp; 2 Pictures 2/1">
    <p:spTree>
      <p:nvGrpSpPr>
        <p:cNvPr id="1" name=""/>
        <p:cNvGrpSpPr/>
        <p:nvPr/>
      </p:nvGrpSpPr>
      <p:grpSpPr>
        <a:xfrm>
          <a:off x="0" y="0"/>
          <a:ext cx="0" cy="0"/>
          <a:chOff x="0" y="0"/>
          <a:chExt cx="0" cy="0"/>
        </a:xfrm>
      </p:grpSpPr>
      <p:sp>
        <p:nvSpPr>
          <p:cNvPr id="11" name="Titel 1">
            <a:extLst>
              <a:ext uri="{FF2B5EF4-FFF2-40B4-BE49-F238E27FC236}">
                <a16:creationId xmlns:a16="http://schemas.microsoft.com/office/drawing/2014/main" id="{F1AD9D71-8E19-4C2B-B1AC-E92F4032EE52}"/>
              </a:ext>
            </a:extLst>
          </p:cNvPr>
          <p:cNvSpPr>
            <a:spLocks noGrp="1"/>
          </p:cNvSpPr>
          <p:nvPr>
            <p:ph type="title" hasCustomPrompt="1"/>
          </p:nvPr>
        </p:nvSpPr>
        <p:spPr/>
        <p:txBody>
          <a:bodyPr/>
          <a:lstStyle/>
          <a:p>
            <a:r>
              <a:rPr lang="de-DE"/>
              <a:t>Folientitel</a:t>
            </a:r>
          </a:p>
        </p:txBody>
      </p:sp>
      <p:sp>
        <p:nvSpPr>
          <p:cNvPr id="10" name="Untertitel 2">
            <a:extLst>
              <a:ext uri="{FF2B5EF4-FFF2-40B4-BE49-F238E27FC236}">
                <a16:creationId xmlns:a16="http://schemas.microsoft.com/office/drawing/2014/main" id="{556775C0-E2AB-465D-8E71-297CF9A8BB26}"/>
              </a:ext>
            </a:extLst>
          </p:cNvPr>
          <p:cNvSpPr>
            <a:spLocks noGrp="1"/>
          </p:cNvSpPr>
          <p:nvPr>
            <p:ph type="body" sz="quarter" idx="13" hasCustomPrompt="1"/>
          </p:nvPr>
        </p:nvSpPr>
        <p:spPr>
          <a:xfrm>
            <a:off x="731404" y="1089028"/>
            <a:ext cx="10944659" cy="395286"/>
          </a:xfrm>
        </p:spPr>
        <p:txBody>
          <a:bodyPr/>
          <a:lstStyle>
            <a:lvl1pPr>
              <a:defRPr sz="1800" b="1">
                <a:solidFill>
                  <a:schemeClr val="accent6"/>
                </a:solidFill>
              </a:defRPr>
            </a:lvl1pPr>
            <a:lvl2pPr marL="0" indent="0">
              <a:buFontTx/>
              <a:buNone/>
              <a:defRPr sz="1800" b="1">
                <a:solidFill>
                  <a:schemeClr val="accent6"/>
                </a:solidFill>
              </a:defRPr>
            </a:lvl2pPr>
            <a:lvl3pPr marL="0" indent="0">
              <a:buFont typeface="Arial" panose="020B0604020202020204" pitchFamily="34" charset="0"/>
              <a:buNone/>
              <a:defRPr sz="1800" b="1">
                <a:solidFill>
                  <a:schemeClr val="accent6"/>
                </a:solidFill>
              </a:defRPr>
            </a:lvl3pPr>
            <a:lvl4pPr marL="0" indent="0">
              <a:buFont typeface="Arial" panose="020B0604020202020204" pitchFamily="34" charset="0"/>
              <a:buNone/>
              <a:defRPr sz="1800" b="1">
                <a:solidFill>
                  <a:schemeClr val="accent6"/>
                </a:solidFill>
              </a:defRPr>
            </a:lvl4pPr>
            <a:lvl5pPr>
              <a:defRPr sz="1800" b="1">
                <a:solidFill>
                  <a:schemeClr val="accent6"/>
                </a:solidFill>
              </a:defRPr>
            </a:lvl5pPr>
          </a:lstStyle>
          <a:p>
            <a:pPr lvl="0"/>
            <a:r>
              <a:rPr lang="de-DE"/>
              <a:t>Action Title</a:t>
            </a:r>
          </a:p>
        </p:txBody>
      </p:sp>
      <p:sp>
        <p:nvSpPr>
          <p:cNvPr id="3" name="Inhaltsplatzhalter 3">
            <a:extLst>
              <a:ext uri="{FF2B5EF4-FFF2-40B4-BE49-F238E27FC236}">
                <a16:creationId xmlns:a16="http://schemas.microsoft.com/office/drawing/2014/main" id="{3004973C-2941-4536-967C-70CF917B128A}"/>
              </a:ext>
            </a:extLst>
          </p:cNvPr>
          <p:cNvSpPr>
            <a:spLocks noGrp="1"/>
          </p:cNvSpPr>
          <p:nvPr>
            <p:ph idx="1"/>
          </p:nvPr>
        </p:nvSpPr>
        <p:spPr>
          <a:xfrm>
            <a:off x="515938" y="1628775"/>
            <a:ext cx="7380286" cy="471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Bildplatzhalter 8">
            <a:extLst>
              <a:ext uri="{FF2B5EF4-FFF2-40B4-BE49-F238E27FC236}">
                <a16:creationId xmlns:a16="http://schemas.microsoft.com/office/drawing/2014/main" id="{54136AAD-7FDD-4601-AB89-44FEFB23393F}"/>
              </a:ext>
            </a:extLst>
          </p:cNvPr>
          <p:cNvSpPr>
            <a:spLocks noGrp="1"/>
          </p:cNvSpPr>
          <p:nvPr>
            <p:ph type="pic" sz="quarter" idx="14"/>
          </p:nvPr>
        </p:nvSpPr>
        <p:spPr>
          <a:xfrm>
            <a:off x="8075614" y="1629239"/>
            <a:ext cx="3600450" cy="2268000"/>
          </a:xfrm>
          <a:pattFill prst="ltUpDiag">
            <a:fgClr>
              <a:schemeClr val="accent5"/>
            </a:fgClr>
            <a:bgClr>
              <a:schemeClr val="bg1"/>
            </a:bgClr>
          </a:pattFill>
        </p:spPr>
        <p:txBody>
          <a:bodyPr vert="horz" lIns="0" tIns="0" rIns="0" bIns="0" rtlCol="0">
            <a:noAutofit/>
          </a:bodyPr>
          <a:lstStyle>
            <a:lvl1pPr>
              <a:defRPr lang="de-DE" dirty="0">
                <a:cs typeface="Arial" panose="020B0604020202020204" pitchFamily="34" charset="0"/>
              </a:defRPr>
            </a:lvl1pPr>
          </a:lstStyle>
          <a:p>
            <a:pPr lvl="0" eaLnBrk="0" fontAlgn="base" hangingPunct="0">
              <a:spcBef>
                <a:spcPct val="0"/>
              </a:spcBef>
              <a:buFont typeface="Calibri" panose="020F0502020204030204" pitchFamily="34" charset="0"/>
            </a:pPr>
            <a:r>
              <a:rPr lang="en-US"/>
              <a:t>Click icon to add picture</a:t>
            </a:r>
            <a:endParaRPr lang="de-DE"/>
          </a:p>
        </p:txBody>
      </p:sp>
      <p:sp>
        <p:nvSpPr>
          <p:cNvPr id="8" name="Bildplatzhalter 8">
            <a:extLst>
              <a:ext uri="{FF2B5EF4-FFF2-40B4-BE49-F238E27FC236}">
                <a16:creationId xmlns:a16="http://schemas.microsoft.com/office/drawing/2014/main" id="{7227A262-CF6D-4B6F-BDA4-B7D2E0C0B3C6}"/>
              </a:ext>
            </a:extLst>
          </p:cNvPr>
          <p:cNvSpPr>
            <a:spLocks noGrp="1"/>
          </p:cNvSpPr>
          <p:nvPr>
            <p:ph type="pic" sz="quarter" idx="15"/>
          </p:nvPr>
        </p:nvSpPr>
        <p:spPr>
          <a:xfrm>
            <a:off x="8075614" y="4077238"/>
            <a:ext cx="3600450" cy="2268000"/>
          </a:xfrm>
          <a:pattFill prst="ltUpDiag">
            <a:fgClr>
              <a:schemeClr val="accent5"/>
            </a:fgClr>
            <a:bgClr>
              <a:schemeClr val="bg1"/>
            </a:bgClr>
          </a:pattFill>
        </p:spPr>
        <p:txBody>
          <a:bodyPr vert="horz" lIns="0" tIns="0" rIns="0" bIns="0" rtlCol="0">
            <a:noAutofit/>
          </a:bodyPr>
          <a:lstStyle>
            <a:lvl1pPr>
              <a:defRPr lang="de-DE" dirty="0">
                <a:cs typeface="Arial" panose="020B0604020202020204" pitchFamily="34" charset="0"/>
              </a:defRPr>
            </a:lvl1pPr>
          </a:lstStyle>
          <a:p>
            <a:pPr lvl="0" eaLnBrk="0" fontAlgn="base" hangingPunct="0">
              <a:spcBef>
                <a:spcPct val="0"/>
              </a:spcBef>
              <a:buFont typeface="Calibri" panose="020F0502020204030204" pitchFamily="34" charset="0"/>
            </a:pPr>
            <a:r>
              <a:rPr lang="en-US"/>
              <a:t>Click icon to add picture</a:t>
            </a:r>
            <a:endParaRPr lang="de-DE"/>
          </a:p>
        </p:txBody>
      </p:sp>
      <p:sp>
        <p:nvSpPr>
          <p:cNvPr id="5" name="Fußzeilenplatzhalter 4">
            <a:extLst>
              <a:ext uri="{FF2B5EF4-FFF2-40B4-BE49-F238E27FC236}">
                <a16:creationId xmlns:a16="http://schemas.microsoft.com/office/drawing/2014/main" id="{0224DB4B-C270-471A-A77A-30FE48CA1E9E}"/>
              </a:ext>
            </a:extLst>
          </p:cNvPr>
          <p:cNvSpPr>
            <a:spLocks noGrp="1"/>
          </p:cNvSpPr>
          <p:nvPr>
            <p:ph type="ftr" sz="quarter" idx="11"/>
          </p:nvPr>
        </p:nvSpPr>
        <p:spPr/>
        <p:txBody>
          <a:bodyPr/>
          <a:lstStyle/>
          <a:p>
            <a:r>
              <a:rPr lang="de-DE"/>
              <a:t>Fußzeile über EINFÜGEN &gt; Kopf- und Fußzeile &gt; Für alle übernehmen</a:t>
            </a:r>
          </a:p>
        </p:txBody>
      </p:sp>
      <p:sp>
        <p:nvSpPr>
          <p:cNvPr id="6" name="Foliennummernplatzhalter 5">
            <a:extLst>
              <a:ext uri="{FF2B5EF4-FFF2-40B4-BE49-F238E27FC236}">
                <a16:creationId xmlns:a16="http://schemas.microsoft.com/office/drawing/2014/main" id="{B7733579-D7E8-425C-86D5-D3115C9D72C0}"/>
              </a:ext>
            </a:extLst>
          </p:cNvPr>
          <p:cNvSpPr>
            <a:spLocks noGrp="1"/>
          </p:cNvSpPr>
          <p:nvPr>
            <p:ph type="sldNum" sz="quarter" idx="12"/>
          </p:nvPr>
        </p:nvSpPr>
        <p:spPr/>
        <p:txBody>
          <a:bodyPr/>
          <a:lstStyle/>
          <a:p>
            <a:fld id="{6795955C-E918-4F7D-8C95-1586E85548EA}" type="slidenum">
              <a:rPr lang="de-DE" smtClean="0"/>
              <a:t>‹#›</a:t>
            </a:fld>
            <a:endParaRPr lang="de-DE"/>
          </a:p>
        </p:txBody>
      </p:sp>
      <p:sp>
        <p:nvSpPr>
          <p:cNvPr id="2" name="Datumsplatzhalter 1">
            <a:extLst>
              <a:ext uri="{FF2B5EF4-FFF2-40B4-BE49-F238E27FC236}">
                <a16:creationId xmlns:a16="http://schemas.microsoft.com/office/drawing/2014/main" id="{05AD1306-388B-414A-AB1B-A8B8B76B94A7}"/>
              </a:ext>
            </a:extLst>
          </p:cNvPr>
          <p:cNvSpPr>
            <a:spLocks noGrp="1"/>
          </p:cNvSpPr>
          <p:nvPr>
            <p:ph type="dt" sz="half" idx="16"/>
          </p:nvPr>
        </p:nvSpPr>
        <p:spPr/>
        <p:txBody>
          <a:bodyPr/>
          <a:lstStyle/>
          <a:p>
            <a:fld id="{C365E546-CD93-4EF4-8572-31CF773A9CC5}" type="datetime1">
              <a:rPr lang="de-DE" smtClean="0"/>
              <a:t>16.01.2025</a:t>
            </a:fld>
            <a:endParaRPr lang="de-DE"/>
          </a:p>
        </p:txBody>
      </p:sp>
    </p:spTree>
    <p:extLst>
      <p:ext uri="{BB962C8B-B14F-4D97-AF65-F5344CB8AC3E}">
        <p14:creationId xmlns:p14="http://schemas.microsoft.com/office/powerpoint/2010/main" val="2737569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amp; Picture 1/2">
    <p:spTree>
      <p:nvGrpSpPr>
        <p:cNvPr id="1" name=""/>
        <p:cNvGrpSpPr/>
        <p:nvPr/>
      </p:nvGrpSpPr>
      <p:grpSpPr>
        <a:xfrm>
          <a:off x="0" y="0"/>
          <a:ext cx="0" cy="0"/>
          <a:chOff x="0" y="0"/>
          <a:chExt cx="0" cy="0"/>
        </a:xfrm>
      </p:grpSpPr>
      <p:sp>
        <p:nvSpPr>
          <p:cNvPr id="11" name="Titel 1">
            <a:extLst>
              <a:ext uri="{FF2B5EF4-FFF2-40B4-BE49-F238E27FC236}">
                <a16:creationId xmlns:a16="http://schemas.microsoft.com/office/drawing/2014/main" id="{F1AD9D71-8E19-4C2B-B1AC-E92F4032EE52}"/>
              </a:ext>
            </a:extLst>
          </p:cNvPr>
          <p:cNvSpPr>
            <a:spLocks noGrp="1"/>
          </p:cNvSpPr>
          <p:nvPr>
            <p:ph type="title" hasCustomPrompt="1"/>
          </p:nvPr>
        </p:nvSpPr>
        <p:spPr/>
        <p:txBody>
          <a:bodyPr/>
          <a:lstStyle/>
          <a:p>
            <a:r>
              <a:rPr lang="de-DE"/>
              <a:t>Folientitel</a:t>
            </a:r>
          </a:p>
        </p:txBody>
      </p:sp>
      <p:sp>
        <p:nvSpPr>
          <p:cNvPr id="10" name="Untertitel 2">
            <a:extLst>
              <a:ext uri="{FF2B5EF4-FFF2-40B4-BE49-F238E27FC236}">
                <a16:creationId xmlns:a16="http://schemas.microsoft.com/office/drawing/2014/main" id="{556775C0-E2AB-465D-8E71-297CF9A8BB26}"/>
              </a:ext>
            </a:extLst>
          </p:cNvPr>
          <p:cNvSpPr>
            <a:spLocks noGrp="1"/>
          </p:cNvSpPr>
          <p:nvPr>
            <p:ph type="body" sz="quarter" idx="13" hasCustomPrompt="1"/>
          </p:nvPr>
        </p:nvSpPr>
        <p:spPr>
          <a:xfrm>
            <a:off x="731404" y="1089028"/>
            <a:ext cx="10944659" cy="395286"/>
          </a:xfrm>
        </p:spPr>
        <p:txBody>
          <a:bodyPr/>
          <a:lstStyle>
            <a:lvl1pPr>
              <a:defRPr sz="1800" b="1">
                <a:solidFill>
                  <a:schemeClr val="accent6"/>
                </a:solidFill>
              </a:defRPr>
            </a:lvl1pPr>
            <a:lvl2pPr marL="0" indent="0">
              <a:buFontTx/>
              <a:buNone/>
              <a:defRPr sz="1800" b="1">
                <a:solidFill>
                  <a:schemeClr val="accent6"/>
                </a:solidFill>
              </a:defRPr>
            </a:lvl2pPr>
            <a:lvl3pPr marL="0" indent="0">
              <a:buFont typeface="Arial" panose="020B0604020202020204" pitchFamily="34" charset="0"/>
              <a:buNone/>
              <a:defRPr sz="1800" b="1">
                <a:solidFill>
                  <a:schemeClr val="accent6"/>
                </a:solidFill>
              </a:defRPr>
            </a:lvl3pPr>
            <a:lvl4pPr marL="0" indent="0">
              <a:buFont typeface="Arial" panose="020B0604020202020204" pitchFamily="34" charset="0"/>
              <a:buNone/>
              <a:defRPr sz="1800" b="1">
                <a:solidFill>
                  <a:schemeClr val="accent6"/>
                </a:solidFill>
              </a:defRPr>
            </a:lvl4pPr>
            <a:lvl5pPr>
              <a:defRPr sz="1800" b="1">
                <a:solidFill>
                  <a:schemeClr val="accent6"/>
                </a:solidFill>
              </a:defRPr>
            </a:lvl5pPr>
          </a:lstStyle>
          <a:p>
            <a:pPr lvl="0"/>
            <a:r>
              <a:rPr lang="de-DE"/>
              <a:t>Action Title</a:t>
            </a:r>
          </a:p>
        </p:txBody>
      </p:sp>
      <p:sp>
        <p:nvSpPr>
          <p:cNvPr id="3" name="Inhaltsplatzhalter 3">
            <a:extLst>
              <a:ext uri="{FF2B5EF4-FFF2-40B4-BE49-F238E27FC236}">
                <a16:creationId xmlns:a16="http://schemas.microsoft.com/office/drawing/2014/main" id="{3004973C-2941-4536-967C-70CF917B128A}"/>
              </a:ext>
            </a:extLst>
          </p:cNvPr>
          <p:cNvSpPr>
            <a:spLocks noGrp="1"/>
          </p:cNvSpPr>
          <p:nvPr>
            <p:ph idx="1"/>
          </p:nvPr>
        </p:nvSpPr>
        <p:spPr>
          <a:xfrm>
            <a:off x="515939" y="1628775"/>
            <a:ext cx="3600449" cy="471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7" name="Bildplatzhalter 8">
            <a:extLst>
              <a:ext uri="{FF2B5EF4-FFF2-40B4-BE49-F238E27FC236}">
                <a16:creationId xmlns:a16="http://schemas.microsoft.com/office/drawing/2014/main" id="{54136AAD-7FDD-4601-AB89-44FEFB23393F}"/>
              </a:ext>
            </a:extLst>
          </p:cNvPr>
          <p:cNvSpPr>
            <a:spLocks noGrp="1"/>
          </p:cNvSpPr>
          <p:nvPr>
            <p:ph type="pic" sz="quarter" idx="14"/>
          </p:nvPr>
        </p:nvSpPr>
        <p:spPr>
          <a:xfrm>
            <a:off x="4295775" y="1628775"/>
            <a:ext cx="7380286" cy="4716464"/>
          </a:xfrm>
          <a:pattFill prst="ltUpDiag">
            <a:fgClr>
              <a:schemeClr val="accent5"/>
            </a:fgClr>
            <a:bgClr>
              <a:schemeClr val="bg1"/>
            </a:bgClr>
          </a:pattFill>
        </p:spPr>
        <p:txBody>
          <a:bodyPr vert="horz" lIns="0" tIns="0" rIns="0" bIns="0" rtlCol="0">
            <a:noAutofit/>
          </a:bodyPr>
          <a:lstStyle>
            <a:lvl1pPr>
              <a:defRPr lang="de-DE" dirty="0">
                <a:cs typeface="Arial" panose="020B0604020202020204" pitchFamily="34" charset="0"/>
              </a:defRPr>
            </a:lvl1pPr>
          </a:lstStyle>
          <a:p>
            <a:pPr lvl="0" eaLnBrk="0" fontAlgn="base" hangingPunct="0">
              <a:spcBef>
                <a:spcPct val="0"/>
              </a:spcBef>
              <a:buFont typeface="Calibri" panose="020F0502020204030204" pitchFamily="34" charset="0"/>
            </a:pPr>
            <a:r>
              <a:rPr lang="en-US"/>
              <a:t>Click icon to add picture</a:t>
            </a:r>
            <a:endParaRPr lang="de-DE"/>
          </a:p>
        </p:txBody>
      </p:sp>
      <p:sp>
        <p:nvSpPr>
          <p:cNvPr id="5" name="Fußzeilenplatzhalter 4">
            <a:extLst>
              <a:ext uri="{FF2B5EF4-FFF2-40B4-BE49-F238E27FC236}">
                <a16:creationId xmlns:a16="http://schemas.microsoft.com/office/drawing/2014/main" id="{0224DB4B-C270-471A-A77A-30FE48CA1E9E}"/>
              </a:ext>
            </a:extLst>
          </p:cNvPr>
          <p:cNvSpPr>
            <a:spLocks noGrp="1"/>
          </p:cNvSpPr>
          <p:nvPr>
            <p:ph type="ftr" sz="quarter" idx="11"/>
          </p:nvPr>
        </p:nvSpPr>
        <p:spPr/>
        <p:txBody>
          <a:bodyPr/>
          <a:lstStyle/>
          <a:p>
            <a:r>
              <a:rPr lang="de-DE"/>
              <a:t>Fußzeile über EINFÜGEN &gt; Kopf- und Fußzeile &gt; Für alle übernehmen</a:t>
            </a:r>
          </a:p>
        </p:txBody>
      </p:sp>
      <p:sp>
        <p:nvSpPr>
          <p:cNvPr id="6" name="Foliennummernplatzhalter 5">
            <a:extLst>
              <a:ext uri="{FF2B5EF4-FFF2-40B4-BE49-F238E27FC236}">
                <a16:creationId xmlns:a16="http://schemas.microsoft.com/office/drawing/2014/main" id="{B7733579-D7E8-425C-86D5-D3115C9D72C0}"/>
              </a:ext>
            </a:extLst>
          </p:cNvPr>
          <p:cNvSpPr>
            <a:spLocks noGrp="1"/>
          </p:cNvSpPr>
          <p:nvPr>
            <p:ph type="sldNum" sz="quarter" idx="12"/>
          </p:nvPr>
        </p:nvSpPr>
        <p:spPr/>
        <p:txBody>
          <a:bodyPr/>
          <a:lstStyle/>
          <a:p>
            <a:fld id="{6795955C-E918-4F7D-8C95-1586E85548EA}" type="slidenum">
              <a:rPr lang="de-DE" smtClean="0"/>
              <a:t>‹#›</a:t>
            </a:fld>
            <a:endParaRPr lang="de-DE"/>
          </a:p>
        </p:txBody>
      </p:sp>
      <p:sp>
        <p:nvSpPr>
          <p:cNvPr id="2" name="Datumsplatzhalter 1">
            <a:extLst>
              <a:ext uri="{FF2B5EF4-FFF2-40B4-BE49-F238E27FC236}">
                <a16:creationId xmlns:a16="http://schemas.microsoft.com/office/drawing/2014/main" id="{5B8292DC-C6EB-4454-9ABC-734F11C8A392}"/>
              </a:ext>
            </a:extLst>
          </p:cNvPr>
          <p:cNvSpPr>
            <a:spLocks noGrp="1"/>
          </p:cNvSpPr>
          <p:nvPr>
            <p:ph type="dt" sz="half" idx="15"/>
          </p:nvPr>
        </p:nvSpPr>
        <p:spPr/>
        <p:txBody>
          <a:bodyPr/>
          <a:lstStyle/>
          <a:p>
            <a:fld id="{619AB8CB-04D4-4729-B384-D7879D53D618}" type="datetime1">
              <a:rPr lang="de-DE" smtClean="0"/>
              <a:t>16.01.2025</a:t>
            </a:fld>
            <a:endParaRPr lang="de-DE"/>
          </a:p>
        </p:txBody>
      </p:sp>
    </p:spTree>
    <p:extLst>
      <p:ext uri="{BB962C8B-B14F-4D97-AF65-F5344CB8AC3E}">
        <p14:creationId xmlns:p14="http://schemas.microsoft.com/office/powerpoint/2010/main" val="31257905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1/2">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B190E7-D105-4604-ABA2-0D6854161F64}"/>
              </a:ext>
            </a:extLst>
          </p:cNvPr>
          <p:cNvSpPr>
            <a:spLocks noGrp="1"/>
          </p:cNvSpPr>
          <p:nvPr>
            <p:ph type="title" hasCustomPrompt="1"/>
          </p:nvPr>
        </p:nvSpPr>
        <p:spPr/>
        <p:txBody>
          <a:bodyPr/>
          <a:lstStyle/>
          <a:p>
            <a:r>
              <a:rPr lang="de-DE"/>
              <a:t>Folientitel</a:t>
            </a:r>
          </a:p>
        </p:txBody>
      </p:sp>
      <p:sp>
        <p:nvSpPr>
          <p:cNvPr id="10" name="Untertitel 2">
            <a:extLst>
              <a:ext uri="{FF2B5EF4-FFF2-40B4-BE49-F238E27FC236}">
                <a16:creationId xmlns:a16="http://schemas.microsoft.com/office/drawing/2014/main" id="{F6AE8C64-3A2C-4FA1-B673-0014A8423DED}"/>
              </a:ext>
            </a:extLst>
          </p:cNvPr>
          <p:cNvSpPr>
            <a:spLocks noGrp="1"/>
          </p:cNvSpPr>
          <p:nvPr>
            <p:ph type="body" sz="quarter" idx="13" hasCustomPrompt="1"/>
          </p:nvPr>
        </p:nvSpPr>
        <p:spPr>
          <a:xfrm>
            <a:off x="731404" y="1089028"/>
            <a:ext cx="10944659" cy="395286"/>
          </a:xfrm>
        </p:spPr>
        <p:txBody>
          <a:bodyPr/>
          <a:lstStyle>
            <a:lvl1pPr>
              <a:defRPr sz="1800" b="1">
                <a:solidFill>
                  <a:schemeClr val="accent6"/>
                </a:solidFill>
              </a:defRPr>
            </a:lvl1pPr>
            <a:lvl2pPr marL="0" indent="0">
              <a:buFontTx/>
              <a:buNone/>
              <a:defRPr sz="1800" b="1">
                <a:solidFill>
                  <a:schemeClr val="accent6"/>
                </a:solidFill>
              </a:defRPr>
            </a:lvl2pPr>
            <a:lvl3pPr marL="0" indent="0">
              <a:buFont typeface="Arial" panose="020B0604020202020204" pitchFamily="34" charset="0"/>
              <a:buNone/>
              <a:defRPr sz="1800" b="1">
                <a:solidFill>
                  <a:schemeClr val="accent6"/>
                </a:solidFill>
              </a:defRPr>
            </a:lvl3pPr>
            <a:lvl4pPr marL="0" indent="0">
              <a:buFont typeface="Arial" panose="020B0604020202020204" pitchFamily="34" charset="0"/>
              <a:buNone/>
              <a:defRPr sz="1800" b="1">
                <a:solidFill>
                  <a:schemeClr val="accent6"/>
                </a:solidFill>
              </a:defRPr>
            </a:lvl4pPr>
            <a:lvl5pPr>
              <a:defRPr sz="1800" b="1">
                <a:solidFill>
                  <a:schemeClr val="accent6"/>
                </a:solidFill>
              </a:defRPr>
            </a:lvl5pPr>
          </a:lstStyle>
          <a:p>
            <a:pPr lvl="0"/>
            <a:r>
              <a:rPr lang="de-DE"/>
              <a:t>Action Title</a:t>
            </a:r>
          </a:p>
        </p:txBody>
      </p:sp>
      <p:sp>
        <p:nvSpPr>
          <p:cNvPr id="3" name="Inhaltsplatzhalter 2">
            <a:extLst>
              <a:ext uri="{FF2B5EF4-FFF2-40B4-BE49-F238E27FC236}">
                <a16:creationId xmlns:a16="http://schemas.microsoft.com/office/drawing/2014/main" id="{90082D32-EFD1-4B8B-BAE7-49CDDD3D46FF}"/>
              </a:ext>
            </a:extLst>
          </p:cNvPr>
          <p:cNvSpPr>
            <a:spLocks noGrp="1"/>
          </p:cNvSpPr>
          <p:nvPr>
            <p:ph sz="half" idx="1"/>
          </p:nvPr>
        </p:nvSpPr>
        <p:spPr>
          <a:xfrm>
            <a:off x="515938" y="1628775"/>
            <a:ext cx="3600451" cy="471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Inhaltsplatzhalter 3">
            <a:extLst>
              <a:ext uri="{FF2B5EF4-FFF2-40B4-BE49-F238E27FC236}">
                <a16:creationId xmlns:a16="http://schemas.microsoft.com/office/drawing/2014/main" id="{D0D8CD11-B304-4340-B3FB-6E5213E03B92}"/>
              </a:ext>
            </a:extLst>
          </p:cNvPr>
          <p:cNvSpPr>
            <a:spLocks noGrp="1"/>
          </p:cNvSpPr>
          <p:nvPr>
            <p:ph sz="half" idx="2"/>
          </p:nvPr>
        </p:nvSpPr>
        <p:spPr>
          <a:xfrm>
            <a:off x="4295776" y="1628775"/>
            <a:ext cx="7380289" cy="471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ußzeilenplatzhalter 5">
            <a:extLst>
              <a:ext uri="{FF2B5EF4-FFF2-40B4-BE49-F238E27FC236}">
                <a16:creationId xmlns:a16="http://schemas.microsoft.com/office/drawing/2014/main" id="{1F42BED9-9939-4E0D-B0E7-34F22A81F8E6}"/>
              </a:ext>
            </a:extLst>
          </p:cNvPr>
          <p:cNvSpPr>
            <a:spLocks noGrp="1"/>
          </p:cNvSpPr>
          <p:nvPr>
            <p:ph type="ftr" sz="quarter" idx="11"/>
          </p:nvPr>
        </p:nvSpPr>
        <p:spPr/>
        <p:txBody>
          <a:bodyPr/>
          <a:lstStyle/>
          <a:p>
            <a:r>
              <a:rPr lang="de-DE"/>
              <a:t>Fußzeile über EINFÜGEN &gt; Kopf- und Fußzeile &gt; Für alle übernehmen</a:t>
            </a:r>
          </a:p>
        </p:txBody>
      </p:sp>
      <p:sp>
        <p:nvSpPr>
          <p:cNvPr id="7" name="Foliennummernplatzhalter 6">
            <a:extLst>
              <a:ext uri="{FF2B5EF4-FFF2-40B4-BE49-F238E27FC236}">
                <a16:creationId xmlns:a16="http://schemas.microsoft.com/office/drawing/2014/main" id="{962B966C-CB27-46C7-9866-3D3FB7273C43}"/>
              </a:ext>
            </a:extLst>
          </p:cNvPr>
          <p:cNvSpPr>
            <a:spLocks noGrp="1"/>
          </p:cNvSpPr>
          <p:nvPr>
            <p:ph type="sldNum" sz="quarter" idx="12"/>
          </p:nvPr>
        </p:nvSpPr>
        <p:spPr/>
        <p:txBody>
          <a:bodyPr/>
          <a:lstStyle/>
          <a:p>
            <a:fld id="{6795955C-E918-4F7D-8C95-1586E85548EA}" type="slidenum">
              <a:rPr lang="de-DE" smtClean="0"/>
              <a:t>‹#›</a:t>
            </a:fld>
            <a:endParaRPr lang="de-DE"/>
          </a:p>
        </p:txBody>
      </p:sp>
      <p:sp>
        <p:nvSpPr>
          <p:cNvPr id="5" name="Datumsplatzhalter 4">
            <a:extLst>
              <a:ext uri="{FF2B5EF4-FFF2-40B4-BE49-F238E27FC236}">
                <a16:creationId xmlns:a16="http://schemas.microsoft.com/office/drawing/2014/main" id="{0E198AE5-9F40-4B3C-AD90-4EE0833A022D}"/>
              </a:ext>
            </a:extLst>
          </p:cNvPr>
          <p:cNvSpPr>
            <a:spLocks noGrp="1"/>
          </p:cNvSpPr>
          <p:nvPr>
            <p:ph type="dt" sz="half" idx="14"/>
          </p:nvPr>
        </p:nvSpPr>
        <p:spPr/>
        <p:txBody>
          <a:bodyPr/>
          <a:lstStyle/>
          <a:p>
            <a:fld id="{610EB134-1FDC-4756-9DEC-5060304235D4}" type="datetime1">
              <a:rPr lang="de-DE" smtClean="0"/>
              <a:t>16.01.2025</a:t>
            </a:fld>
            <a:endParaRPr lang="de-DE"/>
          </a:p>
        </p:txBody>
      </p:sp>
    </p:spTree>
    <p:extLst>
      <p:ext uri="{BB962C8B-B14F-4D97-AF65-F5344CB8AC3E}">
        <p14:creationId xmlns:p14="http://schemas.microsoft.com/office/powerpoint/2010/main" val="899668980"/>
      </p:ext>
    </p:extLst>
  </p:cSld>
  <p:clrMapOvr>
    <a:masterClrMapping/>
  </p:clrMapOvr>
  <p:extLst>
    <p:ext uri="{DCECCB84-F9BA-43D5-87BE-67443E8EF086}">
      <p15:sldGuideLst xmlns:p15="http://schemas.microsoft.com/office/powerpoint/2012/main">
        <p15:guide id="2" pos="2706" userDrawn="1">
          <p15:clr>
            <a:srgbClr val="FBAE40"/>
          </p15:clr>
        </p15:guide>
        <p15:guide id="3" pos="259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Just Titl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CA61923-1C1A-49F3-95E7-FAE3EE0A5B11}"/>
              </a:ext>
            </a:extLst>
          </p:cNvPr>
          <p:cNvSpPr>
            <a:spLocks noGrp="1"/>
          </p:cNvSpPr>
          <p:nvPr>
            <p:ph type="title" hasCustomPrompt="1"/>
          </p:nvPr>
        </p:nvSpPr>
        <p:spPr/>
        <p:txBody>
          <a:bodyPr/>
          <a:lstStyle/>
          <a:p>
            <a:r>
              <a:rPr lang="de-DE"/>
              <a:t>Folientitel</a:t>
            </a:r>
          </a:p>
        </p:txBody>
      </p:sp>
      <p:sp>
        <p:nvSpPr>
          <p:cNvPr id="4" name="Fußzeilenplatzhalter 3">
            <a:extLst>
              <a:ext uri="{FF2B5EF4-FFF2-40B4-BE49-F238E27FC236}">
                <a16:creationId xmlns:a16="http://schemas.microsoft.com/office/drawing/2014/main" id="{20E81449-1437-4A9C-B0CB-A3E4867558E8}"/>
              </a:ext>
            </a:extLst>
          </p:cNvPr>
          <p:cNvSpPr>
            <a:spLocks noGrp="1"/>
          </p:cNvSpPr>
          <p:nvPr>
            <p:ph type="ftr" sz="quarter" idx="11"/>
          </p:nvPr>
        </p:nvSpPr>
        <p:spPr/>
        <p:txBody>
          <a:bodyPr/>
          <a:lstStyle/>
          <a:p>
            <a:r>
              <a:rPr lang="de-DE"/>
              <a:t>Fußzeile über EINFÜGEN &gt; Kopf- und Fußzeile &gt; Für alle übernehmen</a:t>
            </a:r>
          </a:p>
        </p:txBody>
      </p:sp>
      <p:sp>
        <p:nvSpPr>
          <p:cNvPr id="5" name="Foliennummernplatzhalter 4">
            <a:extLst>
              <a:ext uri="{FF2B5EF4-FFF2-40B4-BE49-F238E27FC236}">
                <a16:creationId xmlns:a16="http://schemas.microsoft.com/office/drawing/2014/main" id="{832063DE-F930-4BD7-8FE4-3E22F737B74E}"/>
              </a:ext>
            </a:extLst>
          </p:cNvPr>
          <p:cNvSpPr>
            <a:spLocks noGrp="1"/>
          </p:cNvSpPr>
          <p:nvPr>
            <p:ph type="sldNum" sz="quarter" idx="12"/>
          </p:nvPr>
        </p:nvSpPr>
        <p:spPr/>
        <p:txBody>
          <a:bodyPr/>
          <a:lstStyle/>
          <a:p>
            <a:fld id="{6795955C-E918-4F7D-8C95-1586E85548EA}" type="slidenum">
              <a:rPr lang="de-DE" smtClean="0"/>
              <a:t>‹#›</a:t>
            </a:fld>
            <a:endParaRPr lang="de-DE"/>
          </a:p>
        </p:txBody>
      </p:sp>
      <p:sp>
        <p:nvSpPr>
          <p:cNvPr id="6" name="Untertitel 2">
            <a:extLst>
              <a:ext uri="{FF2B5EF4-FFF2-40B4-BE49-F238E27FC236}">
                <a16:creationId xmlns:a16="http://schemas.microsoft.com/office/drawing/2014/main" id="{D02150E1-40A0-4F62-A580-EA435F05BDA7}"/>
              </a:ext>
            </a:extLst>
          </p:cNvPr>
          <p:cNvSpPr>
            <a:spLocks noGrp="1"/>
          </p:cNvSpPr>
          <p:nvPr>
            <p:ph type="body" sz="quarter" idx="13" hasCustomPrompt="1"/>
          </p:nvPr>
        </p:nvSpPr>
        <p:spPr>
          <a:xfrm>
            <a:off x="731404" y="1089028"/>
            <a:ext cx="10944659" cy="395286"/>
          </a:xfrm>
        </p:spPr>
        <p:txBody>
          <a:bodyPr/>
          <a:lstStyle>
            <a:lvl1pPr>
              <a:defRPr sz="1800" b="1">
                <a:solidFill>
                  <a:schemeClr val="accent6"/>
                </a:solidFill>
              </a:defRPr>
            </a:lvl1pPr>
            <a:lvl2pPr marL="0" indent="0">
              <a:buFontTx/>
              <a:buNone/>
              <a:defRPr sz="1800" b="1">
                <a:solidFill>
                  <a:schemeClr val="accent6"/>
                </a:solidFill>
              </a:defRPr>
            </a:lvl2pPr>
            <a:lvl3pPr marL="0" indent="0">
              <a:buFont typeface="Arial" panose="020B0604020202020204" pitchFamily="34" charset="0"/>
              <a:buNone/>
              <a:defRPr sz="1800" b="1">
                <a:solidFill>
                  <a:schemeClr val="accent6"/>
                </a:solidFill>
              </a:defRPr>
            </a:lvl3pPr>
            <a:lvl4pPr marL="0" indent="0">
              <a:buFont typeface="Arial" panose="020B0604020202020204" pitchFamily="34" charset="0"/>
              <a:buNone/>
              <a:defRPr sz="1800" b="1">
                <a:solidFill>
                  <a:schemeClr val="accent6"/>
                </a:solidFill>
              </a:defRPr>
            </a:lvl4pPr>
            <a:lvl5pPr>
              <a:defRPr sz="1800" b="1">
                <a:solidFill>
                  <a:schemeClr val="accent6"/>
                </a:solidFill>
              </a:defRPr>
            </a:lvl5pPr>
          </a:lstStyle>
          <a:p>
            <a:pPr lvl="0"/>
            <a:r>
              <a:rPr lang="de-DE"/>
              <a:t>Action Title</a:t>
            </a:r>
          </a:p>
        </p:txBody>
      </p:sp>
      <p:sp>
        <p:nvSpPr>
          <p:cNvPr id="3" name="Datumsplatzhalter 2">
            <a:extLst>
              <a:ext uri="{FF2B5EF4-FFF2-40B4-BE49-F238E27FC236}">
                <a16:creationId xmlns:a16="http://schemas.microsoft.com/office/drawing/2014/main" id="{38381A8B-A169-45FE-9F8A-8DFFFFB7A0C2}"/>
              </a:ext>
            </a:extLst>
          </p:cNvPr>
          <p:cNvSpPr>
            <a:spLocks noGrp="1"/>
          </p:cNvSpPr>
          <p:nvPr>
            <p:ph type="dt" sz="half" idx="14"/>
          </p:nvPr>
        </p:nvSpPr>
        <p:spPr/>
        <p:txBody>
          <a:bodyPr/>
          <a:lstStyle/>
          <a:p>
            <a:fld id="{9A5BC00D-CB1F-477E-B8FA-E76577F31D0F}" type="datetime1">
              <a:rPr lang="de-DE" smtClean="0"/>
              <a:t>16.01.2025</a:t>
            </a:fld>
            <a:endParaRPr lang="de-DE"/>
          </a:p>
        </p:txBody>
      </p:sp>
    </p:spTree>
    <p:extLst>
      <p:ext uri="{BB962C8B-B14F-4D97-AF65-F5344CB8AC3E}">
        <p14:creationId xmlns:p14="http://schemas.microsoft.com/office/powerpoint/2010/main" val="25673311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Empty Slide">
    <p:spTree>
      <p:nvGrpSpPr>
        <p:cNvPr id="1" name=""/>
        <p:cNvGrpSpPr/>
        <p:nvPr/>
      </p:nvGrpSpPr>
      <p:grpSpPr>
        <a:xfrm>
          <a:off x="0" y="0"/>
          <a:ext cx="0" cy="0"/>
          <a:chOff x="0" y="0"/>
          <a:chExt cx="0" cy="0"/>
        </a:xfrm>
      </p:grpSpPr>
      <p:sp>
        <p:nvSpPr>
          <p:cNvPr id="3" name="Fußzeilenplatzhalter 2">
            <a:extLst>
              <a:ext uri="{FF2B5EF4-FFF2-40B4-BE49-F238E27FC236}">
                <a16:creationId xmlns:a16="http://schemas.microsoft.com/office/drawing/2014/main" id="{5796514E-D4FF-43A1-A262-1CFE10FC5F6D}"/>
              </a:ext>
            </a:extLst>
          </p:cNvPr>
          <p:cNvSpPr>
            <a:spLocks noGrp="1"/>
          </p:cNvSpPr>
          <p:nvPr>
            <p:ph type="ftr" sz="quarter" idx="11"/>
          </p:nvPr>
        </p:nvSpPr>
        <p:spPr/>
        <p:txBody>
          <a:bodyPr/>
          <a:lstStyle/>
          <a:p>
            <a:r>
              <a:rPr lang="de-DE"/>
              <a:t>Fußzeile über EINFÜGEN &gt; Kopf- und Fußzeile &gt; Für alle übernehmen</a:t>
            </a:r>
          </a:p>
        </p:txBody>
      </p:sp>
      <p:sp>
        <p:nvSpPr>
          <p:cNvPr id="4" name="Foliennummernplatzhalter 3">
            <a:extLst>
              <a:ext uri="{FF2B5EF4-FFF2-40B4-BE49-F238E27FC236}">
                <a16:creationId xmlns:a16="http://schemas.microsoft.com/office/drawing/2014/main" id="{A8A64F9C-4D83-4CE3-9762-543189DC913A}"/>
              </a:ext>
            </a:extLst>
          </p:cNvPr>
          <p:cNvSpPr>
            <a:spLocks noGrp="1"/>
          </p:cNvSpPr>
          <p:nvPr>
            <p:ph type="sldNum" sz="quarter" idx="12"/>
          </p:nvPr>
        </p:nvSpPr>
        <p:spPr/>
        <p:txBody>
          <a:bodyPr/>
          <a:lstStyle/>
          <a:p>
            <a:fld id="{6795955C-E918-4F7D-8C95-1586E85548EA}" type="slidenum">
              <a:rPr lang="de-DE" smtClean="0"/>
              <a:t>‹#›</a:t>
            </a:fld>
            <a:endParaRPr lang="de-DE"/>
          </a:p>
        </p:txBody>
      </p:sp>
      <p:sp>
        <p:nvSpPr>
          <p:cNvPr id="5" name="Rechteck 4">
            <a:extLst>
              <a:ext uri="{FF2B5EF4-FFF2-40B4-BE49-F238E27FC236}">
                <a16:creationId xmlns:a16="http://schemas.microsoft.com/office/drawing/2014/main" id="{34FC1BB7-0B6C-488F-A584-67C0D97B3E83}"/>
              </a:ext>
            </a:extLst>
          </p:cNvPr>
          <p:cNvSpPr/>
          <p:nvPr userDrawn="1"/>
        </p:nvSpPr>
        <p:spPr>
          <a:xfrm>
            <a:off x="0" y="0"/>
            <a:ext cx="12192000" cy="180000"/>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eaLnBrk="1" fontAlgn="base" hangingPunct="1">
              <a:lnSpc>
                <a:spcPct val="100000"/>
              </a:lnSpc>
              <a:spcBef>
                <a:spcPct val="0"/>
              </a:spcBef>
              <a:spcAft>
                <a:spcPct val="0"/>
              </a:spcAft>
            </a:pPr>
            <a:endParaRPr lang="de-DE" sz="1800" b="0" i="0" u="none" baseline="0">
              <a:solidFill>
                <a:srgbClr val="FFFFFF"/>
              </a:solidFill>
              <a:latin typeface="Arial" panose="020B0604020202020204" pitchFamily="34" charset="0"/>
            </a:endParaRPr>
          </a:p>
        </p:txBody>
      </p:sp>
      <p:sp>
        <p:nvSpPr>
          <p:cNvPr id="2" name="Datumsplatzhalter 1">
            <a:extLst>
              <a:ext uri="{FF2B5EF4-FFF2-40B4-BE49-F238E27FC236}">
                <a16:creationId xmlns:a16="http://schemas.microsoft.com/office/drawing/2014/main" id="{E1395A11-B54C-4E4B-926E-D039DCEE4200}"/>
              </a:ext>
            </a:extLst>
          </p:cNvPr>
          <p:cNvSpPr>
            <a:spLocks noGrp="1"/>
          </p:cNvSpPr>
          <p:nvPr>
            <p:ph type="dt" sz="half" idx="13"/>
          </p:nvPr>
        </p:nvSpPr>
        <p:spPr/>
        <p:txBody>
          <a:bodyPr/>
          <a:lstStyle/>
          <a:p>
            <a:fld id="{ABDD3434-ED22-47CD-962A-D8534D4F3381}" type="datetime1">
              <a:rPr lang="de-DE" smtClean="0"/>
              <a:t>16.01.2025</a:t>
            </a:fld>
            <a:endParaRPr lang="de-DE"/>
          </a:p>
        </p:txBody>
      </p:sp>
    </p:spTree>
    <p:extLst>
      <p:ext uri="{BB962C8B-B14F-4D97-AF65-F5344CB8AC3E}">
        <p14:creationId xmlns:p14="http://schemas.microsoft.com/office/powerpoint/2010/main" val="23892459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with Grey Back">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CA61923-1C1A-49F3-95E7-FAE3EE0A5B11}"/>
              </a:ext>
            </a:extLst>
          </p:cNvPr>
          <p:cNvSpPr>
            <a:spLocks noGrp="1"/>
          </p:cNvSpPr>
          <p:nvPr>
            <p:ph type="title" hasCustomPrompt="1"/>
          </p:nvPr>
        </p:nvSpPr>
        <p:spPr/>
        <p:txBody>
          <a:bodyPr/>
          <a:lstStyle>
            <a:lvl1pPr>
              <a:defRPr/>
            </a:lvl1pPr>
          </a:lstStyle>
          <a:p>
            <a:r>
              <a:rPr lang="de-DE"/>
              <a:t>Folientitel</a:t>
            </a:r>
          </a:p>
        </p:txBody>
      </p:sp>
      <p:sp>
        <p:nvSpPr>
          <p:cNvPr id="8" name="Untertitel 2">
            <a:extLst>
              <a:ext uri="{FF2B5EF4-FFF2-40B4-BE49-F238E27FC236}">
                <a16:creationId xmlns:a16="http://schemas.microsoft.com/office/drawing/2014/main" id="{8506AEEE-B24E-4A26-9E5D-34601373441D}"/>
              </a:ext>
            </a:extLst>
          </p:cNvPr>
          <p:cNvSpPr>
            <a:spLocks noGrp="1"/>
          </p:cNvSpPr>
          <p:nvPr>
            <p:ph type="body" sz="quarter" idx="13" hasCustomPrompt="1"/>
          </p:nvPr>
        </p:nvSpPr>
        <p:spPr>
          <a:xfrm>
            <a:off x="731404" y="1089028"/>
            <a:ext cx="10944659" cy="395286"/>
          </a:xfrm>
        </p:spPr>
        <p:txBody>
          <a:bodyPr/>
          <a:lstStyle>
            <a:lvl1pPr>
              <a:defRPr sz="1800" b="1">
                <a:solidFill>
                  <a:schemeClr val="accent6"/>
                </a:solidFill>
              </a:defRPr>
            </a:lvl1pPr>
            <a:lvl2pPr marL="0" indent="0">
              <a:buFontTx/>
              <a:buNone/>
              <a:defRPr sz="1800" b="1">
                <a:solidFill>
                  <a:schemeClr val="accent6"/>
                </a:solidFill>
              </a:defRPr>
            </a:lvl2pPr>
            <a:lvl3pPr marL="0" indent="0">
              <a:buFont typeface="Arial" panose="020B0604020202020204" pitchFamily="34" charset="0"/>
              <a:buNone/>
              <a:defRPr sz="1800" b="1">
                <a:solidFill>
                  <a:schemeClr val="accent6"/>
                </a:solidFill>
              </a:defRPr>
            </a:lvl3pPr>
            <a:lvl4pPr marL="0" indent="0">
              <a:buFont typeface="Arial" panose="020B0604020202020204" pitchFamily="34" charset="0"/>
              <a:buNone/>
              <a:defRPr sz="1800" b="1">
                <a:solidFill>
                  <a:schemeClr val="accent6"/>
                </a:solidFill>
              </a:defRPr>
            </a:lvl4pPr>
            <a:lvl5pPr>
              <a:defRPr sz="1800" b="1">
                <a:solidFill>
                  <a:schemeClr val="accent6"/>
                </a:solidFill>
              </a:defRPr>
            </a:lvl5pPr>
          </a:lstStyle>
          <a:p>
            <a:pPr lvl="0"/>
            <a:r>
              <a:rPr lang="de-DE"/>
              <a:t>Action Title</a:t>
            </a:r>
          </a:p>
        </p:txBody>
      </p:sp>
      <p:sp>
        <p:nvSpPr>
          <p:cNvPr id="9" name="Rechteck 8">
            <a:extLst>
              <a:ext uri="{FF2B5EF4-FFF2-40B4-BE49-F238E27FC236}">
                <a16:creationId xmlns:a16="http://schemas.microsoft.com/office/drawing/2014/main" id="{B930E58D-BA89-4E4C-834C-9846B8D19535}"/>
              </a:ext>
            </a:extLst>
          </p:cNvPr>
          <p:cNvSpPr/>
          <p:nvPr userDrawn="1"/>
        </p:nvSpPr>
        <p:spPr>
          <a:xfrm>
            <a:off x="0" y="1628774"/>
            <a:ext cx="12192000" cy="4716463"/>
          </a:xfrm>
          <a:prstGeom prst="rect">
            <a:avLst/>
          </a:prstGeom>
          <a:solidFill>
            <a:srgbClr val="E7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eaLnBrk="1" fontAlgn="base" hangingPunct="1">
              <a:lnSpc>
                <a:spcPct val="100000"/>
              </a:lnSpc>
              <a:spcBef>
                <a:spcPct val="0"/>
              </a:spcBef>
              <a:spcAft>
                <a:spcPct val="0"/>
              </a:spcAft>
            </a:pPr>
            <a:endParaRPr lang="de-DE" sz="1800" b="0" i="0" u="none" baseline="0">
              <a:solidFill>
                <a:srgbClr val="FFFFFF"/>
              </a:solidFill>
              <a:latin typeface="Arial" panose="020B0604020202020204" pitchFamily="34" charset="0"/>
            </a:endParaRPr>
          </a:p>
        </p:txBody>
      </p:sp>
      <p:sp>
        <p:nvSpPr>
          <p:cNvPr id="4" name="Fußzeilenplatzhalter 3">
            <a:extLst>
              <a:ext uri="{FF2B5EF4-FFF2-40B4-BE49-F238E27FC236}">
                <a16:creationId xmlns:a16="http://schemas.microsoft.com/office/drawing/2014/main" id="{20E81449-1437-4A9C-B0CB-A3E4867558E8}"/>
              </a:ext>
            </a:extLst>
          </p:cNvPr>
          <p:cNvSpPr>
            <a:spLocks noGrp="1"/>
          </p:cNvSpPr>
          <p:nvPr>
            <p:ph type="ftr" sz="quarter" idx="11"/>
          </p:nvPr>
        </p:nvSpPr>
        <p:spPr/>
        <p:txBody>
          <a:bodyPr/>
          <a:lstStyle/>
          <a:p>
            <a:r>
              <a:rPr lang="de-DE"/>
              <a:t>Fußzeile über EINFÜGEN &gt; Kopf- und Fußzeile &gt; Für alle übernehmen</a:t>
            </a:r>
          </a:p>
        </p:txBody>
      </p:sp>
      <p:sp>
        <p:nvSpPr>
          <p:cNvPr id="5" name="Foliennummernplatzhalter 4">
            <a:extLst>
              <a:ext uri="{FF2B5EF4-FFF2-40B4-BE49-F238E27FC236}">
                <a16:creationId xmlns:a16="http://schemas.microsoft.com/office/drawing/2014/main" id="{832063DE-F930-4BD7-8FE4-3E22F737B74E}"/>
              </a:ext>
            </a:extLst>
          </p:cNvPr>
          <p:cNvSpPr>
            <a:spLocks noGrp="1"/>
          </p:cNvSpPr>
          <p:nvPr>
            <p:ph type="sldNum" sz="quarter" idx="12"/>
          </p:nvPr>
        </p:nvSpPr>
        <p:spPr/>
        <p:txBody>
          <a:bodyPr/>
          <a:lstStyle/>
          <a:p>
            <a:fld id="{6795955C-E918-4F7D-8C95-1586E85548EA}" type="slidenum">
              <a:rPr lang="de-DE" smtClean="0"/>
              <a:t>‹#›</a:t>
            </a:fld>
            <a:endParaRPr lang="de-DE"/>
          </a:p>
        </p:txBody>
      </p:sp>
      <p:sp>
        <p:nvSpPr>
          <p:cNvPr id="3" name="Datumsplatzhalter 2">
            <a:extLst>
              <a:ext uri="{FF2B5EF4-FFF2-40B4-BE49-F238E27FC236}">
                <a16:creationId xmlns:a16="http://schemas.microsoft.com/office/drawing/2014/main" id="{2E97DFB1-603E-401E-AEF0-4D3BC8F567F6}"/>
              </a:ext>
            </a:extLst>
          </p:cNvPr>
          <p:cNvSpPr>
            <a:spLocks noGrp="1"/>
          </p:cNvSpPr>
          <p:nvPr>
            <p:ph type="dt" sz="half" idx="14"/>
          </p:nvPr>
        </p:nvSpPr>
        <p:spPr/>
        <p:txBody>
          <a:bodyPr/>
          <a:lstStyle/>
          <a:p>
            <a:fld id="{5C688BC0-734A-49F2-8D06-0C7701551735}" type="datetime1">
              <a:rPr lang="de-DE" smtClean="0"/>
              <a:t>16.01.2025</a:t>
            </a:fld>
            <a:endParaRPr lang="de-DE"/>
          </a:p>
        </p:txBody>
      </p:sp>
    </p:spTree>
    <p:extLst>
      <p:ext uri="{BB962C8B-B14F-4D97-AF65-F5344CB8AC3E}">
        <p14:creationId xmlns:p14="http://schemas.microsoft.com/office/powerpoint/2010/main" val="10385463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ull Picture &amp; Text right">
    <p:spTree>
      <p:nvGrpSpPr>
        <p:cNvPr id="1" name=""/>
        <p:cNvGrpSpPr/>
        <p:nvPr/>
      </p:nvGrpSpPr>
      <p:grpSpPr>
        <a:xfrm>
          <a:off x="0" y="0"/>
          <a:ext cx="0" cy="0"/>
          <a:chOff x="0" y="0"/>
          <a:chExt cx="0" cy="0"/>
        </a:xfrm>
      </p:grpSpPr>
      <p:sp>
        <p:nvSpPr>
          <p:cNvPr id="7" name="Bildplatzhalter 8">
            <a:extLst>
              <a:ext uri="{FF2B5EF4-FFF2-40B4-BE49-F238E27FC236}">
                <a16:creationId xmlns:a16="http://schemas.microsoft.com/office/drawing/2014/main" id="{54136AAD-7FDD-4601-AB89-44FEFB23393F}"/>
              </a:ext>
            </a:extLst>
          </p:cNvPr>
          <p:cNvSpPr>
            <a:spLocks noGrp="1"/>
          </p:cNvSpPr>
          <p:nvPr>
            <p:ph type="pic" sz="quarter" idx="14"/>
          </p:nvPr>
        </p:nvSpPr>
        <p:spPr>
          <a:xfrm>
            <a:off x="0" y="180001"/>
            <a:ext cx="12192000" cy="6165236"/>
          </a:xfrm>
          <a:pattFill prst="ltUpDiag">
            <a:fgClr>
              <a:schemeClr val="accent5"/>
            </a:fgClr>
            <a:bgClr>
              <a:schemeClr val="bg1"/>
            </a:bgClr>
          </a:pattFill>
        </p:spPr>
        <p:txBody>
          <a:bodyPr vert="horz" lIns="0" tIns="0" rIns="0" bIns="0" rtlCol="0">
            <a:noAutofit/>
          </a:bodyPr>
          <a:lstStyle>
            <a:lvl1pPr>
              <a:defRPr lang="de-DE" dirty="0">
                <a:cs typeface="Arial" panose="020B0604020202020204" pitchFamily="34" charset="0"/>
              </a:defRPr>
            </a:lvl1pPr>
          </a:lstStyle>
          <a:p>
            <a:pPr lvl="0" eaLnBrk="0" fontAlgn="base" hangingPunct="0">
              <a:spcBef>
                <a:spcPct val="0"/>
              </a:spcBef>
              <a:buFont typeface="Calibri" panose="020F0502020204030204" pitchFamily="34" charset="0"/>
            </a:pPr>
            <a:r>
              <a:rPr lang="en-US"/>
              <a:t>Click icon to add picture</a:t>
            </a:r>
            <a:endParaRPr lang="de-DE"/>
          </a:p>
        </p:txBody>
      </p:sp>
      <p:sp>
        <p:nvSpPr>
          <p:cNvPr id="3" name="Inhaltsplatzhalter 3">
            <a:extLst>
              <a:ext uri="{FF2B5EF4-FFF2-40B4-BE49-F238E27FC236}">
                <a16:creationId xmlns:a16="http://schemas.microsoft.com/office/drawing/2014/main" id="{3004973C-2941-4536-967C-70CF917B128A}"/>
              </a:ext>
            </a:extLst>
          </p:cNvPr>
          <p:cNvSpPr>
            <a:spLocks noGrp="1"/>
          </p:cNvSpPr>
          <p:nvPr>
            <p:ph idx="1"/>
          </p:nvPr>
        </p:nvSpPr>
        <p:spPr>
          <a:xfrm>
            <a:off x="7535864" y="657225"/>
            <a:ext cx="4140200" cy="3658297"/>
          </a:xfrm>
          <a:solidFill>
            <a:schemeClr val="tx2">
              <a:alpha val="81000"/>
            </a:schemeClr>
          </a:solidFill>
        </p:spPr>
        <p:txBody>
          <a:bodyPr vert="horz" lIns="180000" tIns="972000" rIns="180000" bIns="0" rtlCol="0">
            <a:noAutofit/>
          </a:bodyPr>
          <a:lstStyle>
            <a:lvl1pPr>
              <a:defRPr lang="de-DE">
                <a:solidFill>
                  <a:schemeClr val="bg1"/>
                </a:solidFill>
                <a:cs typeface="Arial" panose="020B0604020202020204" pitchFamily="34" charset="0"/>
              </a:defRPr>
            </a:lvl1pPr>
            <a:lvl2pPr marL="180000" indent="-180000">
              <a:buFontTx/>
              <a:buBlip>
                <a:blip r:embed="rId2"/>
              </a:buBlip>
              <a:defRPr lang="de-DE">
                <a:solidFill>
                  <a:schemeClr val="bg1"/>
                </a:solidFill>
              </a:defRPr>
            </a:lvl2pPr>
            <a:lvl3pPr>
              <a:buClr>
                <a:schemeClr val="bg1"/>
              </a:buClr>
              <a:defRPr lang="de-DE">
                <a:solidFill>
                  <a:schemeClr val="bg1"/>
                </a:solidFill>
              </a:defRPr>
            </a:lvl3pPr>
            <a:lvl4pPr>
              <a:buClr>
                <a:schemeClr val="bg1"/>
              </a:buClr>
              <a:defRPr lang="de-DE">
                <a:solidFill>
                  <a:schemeClr val="bg1"/>
                </a:solidFill>
              </a:defRPr>
            </a:lvl4pPr>
            <a:lvl5pPr>
              <a:defRPr lang="de-DE">
                <a:solidFill>
                  <a:schemeClr val="bg1"/>
                </a:solidFill>
              </a:defRPr>
            </a:lvl5pPr>
          </a:lstStyle>
          <a:p>
            <a:pPr lvl="0" eaLnBrk="0" fontAlgn="base" hangingPunct="0">
              <a:spcBef>
                <a:spcPct val="0"/>
              </a:spcBef>
              <a:buFont typeface="Calibri" panose="020F0502020204030204" pitchFamily="34" charset="0"/>
            </a:pPr>
            <a:r>
              <a:rPr lang="en-US"/>
              <a:t>Click to edit Master text styles</a:t>
            </a:r>
          </a:p>
          <a:p>
            <a:pPr lvl="1" eaLnBrk="0" fontAlgn="base" hangingPunct="0">
              <a:spcBef>
                <a:spcPct val="0"/>
              </a:spcBef>
              <a:buFont typeface="Calibri" panose="020F0502020204030204" pitchFamily="34" charset="0"/>
            </a:pPr>
            <a:r>
              <a:rPr lang="en-US"/>
              <a:t>Second level</a:t>
            </a:r>
          </a:p>
          <a:p>
            <a:pPr lvl="2" eaLnBrk="0" fontAlgn="base" hangingPunct="0">
              <a:spcBef>
                <a:spcPct val="0"/>
              </a:spcBef>
              <a:buFont typeface="Calibri" panose="020F0502020204030204" pitchFamily="34" charset="0"/>
            </a:pPr>
            <a:r>
              <a:rPr lang="en-US"/>
              <a:t>Third level</a:t>
            </a:r>
          </a:p>
          <a:p>
            <a:pPr lvl="3" eaLnBrk="0" fontAlgn="base" hangingPunct="0">
              <a:spcBef>
                <a:spcPct val="0"/>
              </a:spcBef>
              <a:buFont typeface="Calibri" panose="020F0502020204030204" pitchFamily="34" charset="0"/>
            </a:pPr>
            <a:r>
              <a:rPr lang="en-US"/>
              <a:t>Fourth level</a:t>
            </a:r>
          </a:p>
          <a:p>
            <a:pPr lvl="4" eaLnBrk="0" fontAlgn="base" hangingPunct="0">
              <a:spcBef>
                <a:spcPct val="0"/>
              </a:spcBef>
              <a:buFont typeface="Calibri" panose="020F0502020204030204" pitchFamily="34" charset="0"/>
            </a:pPr>
            <a:r>
              <a:rPr lang="en-US"/>
              <a:t>Fifth level</a:t>
            </a:r>
            <a:endParaRPr lang="de-DE"/>
          </a:p>
        </p:txBody>
      </p:sp>
      <p:sp>
        <p:nvSpPr>
          <p:cNvPr id="5" name="Fußzeilenplatzhalter 4">
            <a:extLst>
              <a:ext uri="{FF2B5EF4-FFF2-40B4-BE49-F238E27FC236}">
                <a16:creationId xmlns:a16="http://schemas.microsoft.com/office/drawing/2014/main" id="{0224DB4B-C270-471A-A77A-30FE48CA1E9E}"/>
              </a:ext>
            </a:extLst>
          </p:cNvPr>
          <p:cNvSpPr>
            <a:spLocks noGrp="1"/>
          </p:cNvSpPr>
          <p:nvPr>
            <p:ph type="ftr" sz="quarter" idx="11"/>
          </p:nvPr>
        </p:nvSpPr>
        <p:spPr/>
        <p:txBody>
          <a:bodyPr/>
          <a:lstStyle/>
          <a:p>
            <a:r>
              <a:rPr lang="de-DE"/>
              <a:t>Fußzeile über EINFÜGEN &gt; Kopf- und Fußzeile &gt; Für alle übernehmen</a:t>
            </a:r>
          </a:p>
        </p:txBody>
      </p:sp>
      <p:sp>
        <p:nvSpPr>
          <p:cNvPr id="6" name="Foliennummernplatzhalter 5">
            <a:extLst>
              <a:ext uri="{FF2B5EF4-FFF2-40B4-BE49-F238E27FC236}">
                <a16:creationId xmlns:a16="http://schemas.microsoft.com/office/drawing/2014/main" id="{B7733579-D7E8-425C-86D5-D3115C9D72C0}"/>
              </a:ext>
            </a:extLst>
          </p:cNvPr>
          <p:cNvSpPr>
            <a:spLocks noGrp="1"/>
          </p:cNvSpPr>
          <p:nvPr>
            <p:ph type="sldNum" sz="quarter" idx="12"/>
          </p:nvPr>
        </p:nvSpPr>
        <p:spPr/>
        <p:txBody>
          <a:bodyPr/>
          <a:lstStyle/>
          <a:p>
            <a:fld id="{6795955C-E918-4F7D-8C95-1586E85548EA}" type="slidenum">
              <a:rPr lang="de-DE" smtClean="0"/>
              <a:t>‹#›</a:t>
            </a:fld>
            <a:endParaRPr lang="de-DE"/>
          </a:p>
        </p:txBody>
      </p:sp>
      <p:sp>
        <p:nvSpPr>
          <p:cNvPr id="11" name="Titel 1">
            <a:extLst>
              <a:ext uri="{FF2B5EF4-FFF2-40B4-BE49-F238E27FC236}">
                <a16:creationId xmlns:a16="http://schemas.microsoft.com/office/drawing/2014/main" id="{F1AD9D71-8E19-4C2B-B1AC-E92F4032EE52}"/>
              </a:ext>
            </a:extLst>
          </p:cNvPr>
          <p:cNvSpPr>
            <a:spLocks noGrp="1"/>
          </p:cNvSpPr>
          <p:nvPr>
            <p:ph type="title" hasCustomPrompt="1"/>
          </p:nvPr>
        </p:nvSpPr>
        <p:spPr>
          <a:xfrm>
            <a:off x="7535861" y="836712"/>
            <a:ext cx="4140200" cy="599310"/>
          </a:xfrm>
        </p:spPr>
        <p:txBody>
          <a:bodyPr lIns="180000" rIns="180000" anchor="t"/>
          <a:lstStyle>
            <a:lvl1pPr>
              <a:defRPr>
                <a:solidFill>
                  <a:schemeClr val="bg1"/>
                </a:solidFill>
              </a:defRPr>
            </a:lvl1pPr>
          </a:lstStyle>
          <a:p>
            <a:r>
              <a:rPr lang="de-DE"/>
              <a:t>Folientitel</a:t>
            </a:r>
          </a:p>
        </p:txBody>
      </p:sp>
      <p:sp>
        <p:nvSpPr>
          <p:cNvPr id="2" name="Datumsplatzhalter 1">
            <a:extLst>
              <a:ext uri="{FF2B5EF4-FFF2-40B4-BE49-F238E27FC236}">
                <a16:creationId xmlns:a16="http://schemas.microsoft.com/office/drawing/2014/main" id="{3C1183DF-05B3-4C89-AA4D-22D1E7FDAB76}"/>
              </a:ext>
            </a:extLst>
          </p:cNvPr>
          <p:cNvSpPr>
            <a:spLocks noGrp="1"/>
          </p:cNvSpPr>
          <p:nvPr>
            <p:ph type="dt" sz="half" idx="15"/>
          </p:nvPr>
        </p:nvSpPr>
        <p:spPr/>
        <p:txBody>
          <a:bodyPr/>
          <a:lstStyle/>
          <a:p>
            <a:fld id="{C0749AF3-B3E4-4806-88D0-B931642D1EB8}" type="datetime1">
              <a:rPr lang="de-DE" smtClean="0"/>
              <a:t>16.01.2025</a:t>
            </a:fld>
            <a:endParaRPr lang="de-DE"/>
          </a:p>
        </p:txBody>
      </p:sp>
    </p:spTree>
    <p:extLst>
      <p:ext uri="{BB962C8B-B14F-4D97-AF65-F5344CB8AC3E}">
        <p14:creationId xmlns:p14="http://schemas.microsoft.com/office/powerpoint/2010/main" val="26158487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ll Picture">
    <p:spTree>
      <p:nvGrpSpPr>
        <p:cNvPr id="1" name=""/>
        <p:cNvGrpSpPr/>
        <p:nvPr/>
      </p:nvGrpSpPr>
      <p:grpSpPr>
        <a:xfrm>
          <a:off x="0" y="0"/>
          <a:ext cx="0" cy="0"/>
          <a:chOff x="0" y="0"/>
          <a:chExt cx="0" cy="0"/>
        </a:xfrm>
      </p:grpSpPr>
      <p:sp>
        <p:nvSpPr>
          <p:cNvPr id="7" name="Bildplatzhalter 8">
            <a:extLst>
              <a:ext uri="{FF2B5EF4-FFF2-40B4-BE49-F238E27FC236}">
                <a16:creationId xmlns:a16="http://schemas.microsoft.com/office/drawing/2014/main" id="{54136AAD-7FDD-4601-AB89-44FEFB23393F}"/>
              </a:ext>
            </a:extLst>
          </p:cNvPr>
          <p:cNvSpPr>
            <a:spLocks noGrp="1"/>
          </p:cNvSpPr>
          <p:nvPr>
            <p:ph type="pic" sz="quarter" idx="14"/>
          </p:nvPr>
        </p:nvSpPr>
        <p:spPr>
          <a:xfrm>
            <a:off x="0" y="180001"/>
            <a:ext cx="12192000" cy="6165236"/>
          </a:xfrm>
          <a:pattFill prst="ltUpDiag">
            <a:fgClr>
              <a:schemeClr val="accent5"/>
            </a:fgClr>
            <a:bgClr>
              <a:schemeClr val="bg1"/>
            </a:bgClr>
          </a:pattFill>
        </p:spPr>
        <p:txBody>
          <a:bodyPr vert="horz" lIns="0" tIns="0" rIns="0" bIns="0" rtlCol="0">
            <a:noAutofit/>
          </a:bodyPr>
          <a:lstStyle>
            <a:lvl1pPr>
              <a:defRPr lang="de-DE" dirty="0">
                <a:cs typeface="Arial" panose="020B0604020202020204" pitchFamily="34" charset="0"/>
              </a:defRPr>
            </a:lvl1pPr>
          </a:lstStyle>
          <a:p>
            <a:pPr lvl="0" eaLnBrk="0" fontAlgn="base" hangingPunct="0">
              <a:spcBef>
                <a:spcPct val="0"/>
              </a:spcBef>
              <a:buFont typeface="Calibri" panose="020F0502020204030204" pitchFamily="34" charset="0"/>
            </a:pPr>
            <a:r>
              <a:rPr lang="en-US"/>
              <a:t>Click icon to add picture</a:t>
            </a:r>
            <a:endParaRPr lang="de-DE"/>
          </a:p>
        </p:txBody>
      </p:sp>
      <p:sp>
        <p:nvSpPr>
          <p:cNvPr id="5" name="Fußzeilenplatzhalter 4">
            <a:extLst>
              <a:ext uri="{FF2B5EF4-FFF2-40B4-BE49-F238E27FC236}">
                <a16:creationId xmlns:a16="http://schemas.microsoft.com/office/drawing/2014/main" id="{0224DB4B-C270-471A-A77A-30FE48CA1E9E}"/>
              </a:ext>
            </a:extLst>
          </p:cNvPr>
          <p:cNvSpPr>
            <a:spLocks noGrp="1"/>
          </p:cNvSpPr>
          <p:nvPr>
            <p:ph type="ftr" sz="quarter" idx="11"/>
          </p:nvPr>
        </p:nvSpPr>
        <p:spPr/>
        <p:txBody>
          <a:bodyPr/>
          <a:lstStyle/>
          <a:p>
            <a:r>
              <a:rPr lang="de-DE"/>
              <a:t>Fußzeile über EINFÜGEN &gt; Kopf- und Fußzeile &gt; Für alle übernehmen</a:t>
            </a:r>
          </a:p>
        </p:txBody>
      </p:sp>
      <p:sp>
        <p:nvSpPr>
          <p:cNvPr id="6" name="Foliennummernplatzhalter 5">
            <a:extLst>
              <a:ext uri="{FF2B5EF4-FFF2-40B4-BE49-F238E27FC236}">
                <a16:creationId xmlns:a16="http://schemas.microsoft.com/office/drawing/2014/main" id="{B7733579-D7E8-425C-86D5-D3115C9D72C0}"/>
              </a:ext>
            </a:extLst>
          </p:cNvPr>
          <p:cNvSpPr>
            <a:spLocks noGrp="1"/>
          </p:cNvSpPr>
          <p:nvPr>
            <p:ph type="sldNum" sz="quarter" idx="12"/>
          </p:nvPr>
        </p:nvSpPr>
        <p:spPr/>
        <p:txBody>
          <a:bodyPr/>
          <a:lstStyle/>
          <a:p>
            <a:fld id="{6795955C-E918-4F7D-8C95-1586E85548EA}" type="slidenum">
              <a:rPr lang="de-DE" smtClean="0"/>
              <a:t>‹#›</a:t>
            </a:fld>
            <a:endParaRPr lang="de-DE"/>
          </a:p>
        </p:txBody>
      </p:sp>
      <p:sp>
        <p:nvSpPr>
          <p:cNvPr id="2" name="Datumsplatzhalter 1">
            <a:extLst>
              <a:ext uri="{FF2B5EF4-FFF2-40B4-BE49-F238E27FC236}">
                <a16:creationId xmlns:a16="http://schemas.microsoft.com/office/drawing/2014/main" id="{1014143A-3BCB-4A84-AC23-C663AB5DCD7A}"/>
              </a:ext>
            </a:extLst>
          </p:cNvPr>
          <p:cNvSpPr>
            <a:spLocks noGrp="1"/>
          </p:cNvSpPr>
          <p:nvPr>
            <p:ph type="dt" sz="half" idx="15"/>
          </p:nvPr>
        </p:nvSpPr>
        <p:spPr/>
        <p:txBody>
          <a:bodyPr/>
          <a:lstStyle/>
          <a:p>
            <a:fld id="{3DBD1608-2566-4C27-92B5-E52DC424377B}" type="datetime1">
              <a:rPr lang="de-DE" smtClean="0"/>
              <a:t>16.01.2025</a:t>
            </a:fld>
            <a:endParaRPr lang="de-DE"/>
          </a:p>
        </p:txBody>
      </p:sp>
    </p:spTree>
    <p:extLst>
      <p:ext uri="{BB962C8B-B14F-4D97-AF65-F5344CB8AC3E}">
        <p14:creationId xmlns:p14="http://schemas.microsoft.com/office/powerpoint/2010/main" val="4635213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6 Pictures">
    <p:spTree>
      <p:nvGrpSpPr>
        <p:cNvPr id="1" name=""/>
        <p:cNvGrpSpPr/>
        <p:nvPr/>
      </p:nvGrpSpPr>
      <p:grpSpPr>
        <a:xfrm>
          <a:off x="0" y="0"/>
          <a:ext cx="0" cy="0"/>
          <a:chOff x="0" y="0"/>
          <a:chExt cx="0" cy="0"/>
        </a:xfrm>
      </p:grpSpPr>
      <p:sp>
        <p:nvSpPr>
          <p:cNvPr id="11" name="Titel 1">
            <a:extLst>
              <a:ext uri="{FF2B5EF4-FFF2-40B4-BE49-F238E27FC236}">
                <a16:creationId xmlns:a16="http://schemas.microsoft.com/office/drawing/2014/main" id="{F1AD9D71-8E19-4C2B-B1AC-E92F4032EE52}"/>
              </a:ext>
            </a:extLst>
          </p:cNvPr>
          <p:cNvSpPr>
            <a:spLocks noGrp="1"/>
          </p:cNvSpPr>
          <p:nvPr>
            <p:ph type="title" hasCustomPrompt="1"/>
          </p:nvPr>
        </p:nvSpPr>
        <p:spPr/>
        <p:txBody>
          <a:bodyPr/>
          <a:lstStyle/>
          <a:p>
            <a:r>
              <a:rPr lang="de-DE"/>
              <a:t>Folientitel</a:t>
            </a:r>
          </a:p>
        </p:txBody>
      </p:sp>
      <p:sp>
        <p:nvSpPr>
          <p:cNvPr id="10" name="Untertitel 2">
            <a:extLst>
              <a:ext uri="{FF2B5EF4-FFF2-40B4-BE49-F238E27FC236}">
                <a16:creationId xmlns:a16="http://schemas.microsoft.com/office/drawing/2014/main" id="{556775C0-E2AB-465D-8E71-297CF9A8BB26}"/>
              </a:ext>
            </a:extLst>
          </p:cNvPr>
          <p:cNvSpPr>
            <a:spLocks noGrp="1"/>
          </p:cNvSpPr>
          <p:nvPr>
            <p:ph type="body" sz="quarter" idx="13" hasCustomPrompt="1"/>
          </p:nvPr>
        </p:nvSpPr>
        <p:spPr>
          <a:xfrm>
            <a:off x="731404" y="1089028"/>
            <a:ext cx="10944659" cy="395286"/>
          </a:xfrm>
        </p:spPr>
        <p:txBody>
          <a:bodyPr/>
          <a:lstStyle>
            <a:lvl1pPr>
              <a:defRPr sz="1800" b="1">
                <a:solidFill>
                  <a:srgbClr val="868686"/>
                </a:solidFill>
              </a:defRPr>
            </a:lvl1pPr>
            <a:lvl2pPr marL="0" indent="0">
              <a:buFontTx/>
              <a:buNone/>
              <a:defRPr sz="1800" b="1">
                <a:solidFill>
                  <a:schemeClr val="accent6"/>
                </a:solidFill>
              </a:defRPr>
            </a:lvl2pPr>
            <a:lvl3pPr marL="0" indent="0">
              <a:buFont typeface="Arial" panose="020B0604020202020204" pitchFamily="34" charset="0"/>
              <a:buNone/>
              <a:defRPr sz="1800" b="1">
                <a:solidFill>
                  <a:schemeClr val="accent6"/>
                </a:solidFill>
              </a:defRPr>
            </a:lvl3pPr>
            <a:lvl4pPr marL="0" indent="0">
              <a:buFont typeface="Arial" panose="020B0604020202020204" pitchFamily="34" charset="0"/>
              <a:buNone/>
              <a:defRPr sz="1800" b="1">
                <a:solidFill>
                  <a:schemeClr val="accent6"/>
                </a:solidFill>
              </a:defRPr>
            </a:lvl4pPr>
            <a:lvl5pPr>
              <a:defRPr sz="1800" b="1">
                <a:solidFill>
                  <a:schemeClr val="accent6"/>
                </a:solidFill>
              </a:defRPr>
            </a:lvl5pPr>
          </a:lstStyle>
          <a:p>
            <a:pPr lvl="0"/>
            <a:r>
              <a:rPr lang="de-DE"/>
              <a:t>Action Title</a:t>
            </a:r>
          </a:p>
        </p:txBody>
      </p:sp>
      <p:sp>
        <p:nvSpPr>
          <p:cNvPr id="7" name="Bildplatzhalter 8">
            <a:extLst>
              <a:ext uri="{FF2B5EF4-FFF2-40B4-BE49-F238E27FC236}">
                <a16:creationId xmlns:a16="http://schemas.microsoft.com/office/drawing/2014/main" id="{54136AAD-7FDD-4601-AB89-44FEFB23393F}"/>
              </a:ext>
            </a:extLst>
          </p:cNvPr>
          <p:cNvSpPr>
            <a:spLocks noGrp="1"/>
          </p:cNvSpPr>
          <p:nvPr>
            <p:ph type="pic" sz="quarter" idx="14"/>
          </p:nvPr>
        </p:nvSpPr>
        <p:spPr>
          <a:xfrm>
            <a:off x="515938" y="1628775"/>
            <a:ext cx="3600042" cy="2268233"/>
          </a:xfrm>
          <a:pattFill prst="ltUpDiag">
            <a:fgClr>
              <a:schemeClr val="accent5"/>
            </a:fgClr>
            <a:bgClr>
              <a:schemeClr val="bg1"/>
            </a:bgClr>
          </a:pattFill>
        </p:spPr>
        <p:txBody>
          <a:bodyPr vert="horz" lIns="0" tIns="0" rIns="0" bIns="0" rtlCol="0" anchor="ctr">
            <a:noAutofit/>
          </a:bodyPr>
          <a:lstStyle>
            <a:lvl1pPr algn="ctr">
              <a:defRPr lang="de-DE" dirty="0">
                <a:cs typeface="Arial" panose="020B0604020202020204" pitchFamily="34" charset="0"/>
              </a:defRPr>
            </a:lvl1pPr>
          </a:lstStyle>
          <a:p>
            <a:pPr lvl="0" eaLnBrk="0" fontAlgn="base" hangingPunct="0">
              <a:spcBef>
                <a:spcPct val="0"/>
              </a:spcBef>
              <a:buFont typeface="Calibri" panose="020F0502020204030204" pitchFamily="34" charset="0"/>
            </a:pPr>
            <a:r>
              <a:rPr lang="en-US"/>
              <a:t>Click icon to add picture</a:t>
            </a:r>
            <a:endParaRPr lang="de-DE"/>
          </a:p>
        </p:txBody>
      </p:sp>
      <p:sp>
        <p:nvSpPr>
          <p:cNvPr id="8" name="Textplatzhalter 7">
            <a:extLst>
              <a:ext uri="{FF2B5EF4-FFF2-40B4-BE49-F238E27FC236}">
                <a16:creationId xmlns:a16="http://schemas.microsoft.com/office/drawing/2014/main" id="{9425E1E5-C239-4E07-8258-90A43C934844}"/>
              </a:ext>
            </a:extLst>
          </p:cNvPr>
          <p:cNvSpPr>
            <a:spLocks noGrp="1"/>
          </p:cNvSpPr>
          <p:nvPr>
            <p:ph type="body" sz="quarter" idx="15" hasCustomPrompt="1"/>
          </p:nvPr>
        </p:nvSpPr>
        <p:spPr>
          <a:xfrm>
            <a:off x="515938" y="1628775"/>
            <a:ext cx="3600042" cy="360001"/>
          </a:xfrm>
          <a:solidFill>
            <a:schemeClr val="tx2"/>
          </a:solidFill>
        </p:spPr>
        <p:txBody>
          <a:bodyPr anchor="ctr"/>
          <a:lstStyle>
            <a:lvl1pPr algn="ctr">
              <a:defRPr>
                <a:solidFill>
                  <a:schemeClr val="bg1"/>
                </a:solidFill>
              </a:defRPr>
            </a:lvl1pPr>
            <a:lvl2pPr marL="0" indent="0" algn="ctr">
              <a:buFontTx/>
              <a:buNone/>
              <a:defRPr>
                <a:solidFill>
                  <a:schemeClr val="bg1"/>
                </a:solidFill>
              </a:defRPr>
            </a:lvl2pPr>
            <a:lvl3pPr marL="0" indent="0" algn="ctr">
              <a:buFontTx/>
              <a:buNone/>
              <a:defRPr>
                <a:solidFill>
                  <a:schemeClr val="bg1"/>
                </a:solidFill>
              </a:defRPr>
            </a:lvl3pPr>
            <a:lvl4pPr marL="0" indent="0" algn="ctr">
              <a:buFontTx/>
              <a:buNone/>
              <a:defRPr>
                <a:solidFill>
                  <a:schemeClr val="bg1"/>
                </a:solidFill>
              </a:defRPr>
            </a:lvl4pPr>
            <a:lvl5pPr algn="ctr">
              <a:defRPr b="0">
                <a:solidFill>
                  <a:schemeClr val="bg1"/>
                </a:solidFill>
              </a:defRPr>
            </a:lvl5pPr>
          </a:lstStyle>
          <a:p>
            <a:pPr lvl="0"/>
            <a:r>
              <a:rPr lang="de-DE"/>
              <a:t>Beschriftung hier eintragen</a:t>
            </a:r>
          </a:p>
        </p:txBody>
      </p:sp>
      <p:sp>
        <p:nvSpPr>
          <p:cNvPr id="5" name="Fußzeilenplatzhalter 4">
            <a:extLst>
              <a:ext uri="{FF2B5EF4-FFF2-40B4-BE49-F238E27FC236}">
                <a16:creationId xmlns:a16="http://schemas.microsoft.com/office/drawing/2014/main" id="{0224DB4B-C270-471A-A77A-30FE48CA1E9E}"/>
              </a:ext>
            </a:extLst>
          </p:cNvPr>
          <p:cNvSpPr>
            <a:spLocks noGrp="1"/>
          </p:cNvSpPr>
          <p:nvPr>
            <p:ph type="ftr" sz="quarter" idx="11"/>
          </p:nvPr>
        </p:nvSpPr>
        <p:spPr/>
        <p:txBody>
          <a:bodyPr/>
          <a:lstStyle/>
          <a:p>
            <a:r>
              <a:rPr lang="de-DE"/>
              <a:t>Fußzeile über EINFÜGEN &gt; Kopf- und Fußzeile &gt; Für alle übernehmen</a:t>
            </a:r>
          </a:p>
        </p:txBody>
      </p:sp>
      <p:sp>
        <p:nvSpPr>
          <p:cNvPr id="13" name="Bildplatzhalter 8">
            <a:extLst>
              <a:ext uri="{FF2B5EF4-FFF2-40B4-BE49-F238E27FC236}">
                <a16:creationId xmlns:a16="http://schemas.microsoft.com/office/drawing/2014/main" id="{5715CE61-EB8B-4B80-906B-BBF63066D42D}"/>
              </a:ext>
            </a:extLst>
          </p:cNvPr>
          <p:cNvSpPr>
            <a:spLocks noGrp="1"/>
          </p:cNvSpPr>
          <p:nvPr>
            <p:ph type="pic" sz="quarter" idx="16"/>
          </p:nvPr>
        </p:nvSpPr>
        <p:spPr>
          <a:xfrm>
            <a:off x="4295775" y="1628775"/>
            <a:ext cx="3600042" cy="2268233"/>
          </a:xfrm>
          <a:pattFill prst="ltUpDiag">
            <a:fgClr>
              <a:schemeClr val="accent5"/>
            </a:fgClr>
            <a:bgClr>
              <a:schemeClr val="bg1"/>
            </a:bgClr>
          </a:pattFill>
        </p:spPr>
        <p:txBody>
          <a:bodyPr vert="horz" lIns="0" tIns="0" rIns="0" bIns="0" rtlCol="0" anchor="ctr">
            <a:noAutofit/>
          </a:bodyPr>
          <a:lstStyle>
            <a:lvl1pPr algn="ctr">
              <a:defRPr lang="de-DE" dirty="0">
                <a:cs typeface="Arial" panose="020B0604020202020204" pitchFamily="34" charset="0"/>
              </a:defRPr>
            </a:lvl1pPr>
          </a:lstStyle>
          <a:p>
            <a:pPr lvl="0" eaLnBrk="0" fontAlgn="base" hangingPunct="0">
              <a:spcBef>
                <a:spcPct val="0"/>
              </a:spcBef>
              <a:buFont typeface="Calibri" panose="020F0502020204030204" pitchFamily="34" charset="0"/>
            </a:pPr>
            <a:r>
              <a:rPr lang="en-US"/>
              <a:t>Click icon to add picture</a:t>
            </a:r>
            <a:endParaRPr lang="de-DE"/>
          </a:p>
        </p:txBody>
      </p:sp>
      <p:sp>
        <p:nvSpPr>
          <p:cNvPr id="14" name="Textplatzhalter 7">
            <a:extLst>
              <a:ext uri="{FF2B5EF4-FFF2-40B4-BE49-F238E27FC236}">
                <a16:creationId xmlns:a16="http://schemas.microsoft.com/office/drawing/2014/main" id="{44794A62-A58C-4A1C-9888-26F6B7A2ADF8}"/>
              </a:ext>
            </a:extLst>
          </p:cNvPr>
          <p:cNvSpPr>
            <a:spLocks noGrp="1"/>
          </p:cNvSpPr>
          <p:nvPr>
            <p:ph type="body" sz="quarter" idx="17" hasCustomPrompt="1"/>
          </p:nvPr>
        </p:nvSpPr>
        <p:spPr>
          <a:xfrm>
            <a:off x="4295775" y="1628775"/>
            <a:ext cx="3600042" cy="360001"/>
          </a:xfrm>
          <a:solidFill>
            <a:schemeClr val="tx2"/>
          </a:solidFill>
        </p:spPr>
        <p:txBody>
          <a:bodyPr anchor="ctr"/>
          <a:lstStyle>
            <a:lvl1pPr algn="ctr">
              <a:defRPr>
                <a:solidFill>
                  <a:schemeClr val="bg1"/>
                </a:solidFill>
              </a:defRPr>
            </a:lvl1pPr>
            <a:lvl2pPr marL="0" indent="0" algn="ctr">
              <a:buFontTx/>
              <a:buNone/>
              <a:defRPr>
                <a:solidFill>
                  <a:schemeClr val="bg1"/>
                </a:solidFill>
              </a:defRPr>
            </a:lvl2pPr>
            <a:lvl3pPr marL="0" indent="0" algn="ctr">
              <a:buFontTx/>
              <a:buNone/>
              <a:defRPr>
                <a:solidFill>
                  <a:schemeClr val="bg1"/>
                </a:solidFill>
              </a:defRPr>
            </a:lvl3pPr>
            <a:lvl4pPr marL="0" indent="0" algn="ctr">
              <a:buFontTx/>
              <a:buNone/>
              <a:defRPr>
                <a:solidFill>
                  <a:schemeClr val="bg1"/>
                </a:solidFill>
              </a:defRPr>
            </a:lvl4pPr>
            <a:lvl5pPr algn="ctr">
              <a:defRPr b="0">
                <a:solidFill>
                  <a:schemeClr val="bg1"/>
                </a:solidFill>
              </a:defRPr>
            </a:lvl5pPr>
          </a:lstStyle>
          <a:p>
            <a:pPr lvl="0"/>
            <a:r>
              <a:rPr lang="de-DE"/>
              <a:t>Beschriftung hier eintragen</a:t>
            </a:r>
          </a:p>
        </p:txBody>
      </p:sp>
      <p:sp>
        <p:nvSpPr>
          <p:cNvPr id="15" name="Bildplatzhalter 8">
            <a:extLst>
              <a:ext uri="{FF2B5EF4-FFF2-40B4-BE49-F238E27FC236}">
                <a16:creationId xmlns:a16="http://schemas.microsoft.com/office/drawing/2014/main" id="{20301BE0-9EA5-4E9E-B048-4AF4163AFE19}"/>
              </a:ext>
            </a:extLst>
          </p:cNvPr>
          <p:cNvSpPr>
            <a:spLocks noGrp="1"/>
          </p:cNvSpPr>
          <p:nvPr>
            <p:ph type="pic" sz="quarter" idx="18"/>
          </p:nvPr>
        </p:nvSpPr>
        <p:spPr>
          <a:xfrm>
            <a:off x="8066856" y="1628775"/>
            <a:ext cx="3600042" cy="2268233"/>
          </a:xfrm>
          <a:pattFill prst="ltUpDiag">
            <a:fgClr>
              <a:schemeClr val="accent5"/>
            </a:fgClr>
            <a:bgClr>
              <a:schemeClr val="bg1"/>
            </a:bgClr>
          </a:pattFill>
        </p:spPr>
        <p:txBody>
          <a:bodyPr vert="horz" lIns="0" tIns="0" rIns="0" bIns="0" rtlCol="0" anchor="ctr">
            <a:noAutofit/>
          </a:bodyPr>
          <a:lstStyle>
            <a:lvl1pPr algn="ctr">
              <a:defRPr lang="de-DE" dirty="0">
                <a:cs typeface="Arial" panose="020B0604020202020204" pitchFamily="34" charset="0"/>
              </a:defRPr>
            </a:lvl1pPr>
          </a:lstStyle>
          <a:p>
            <a:pPr lvl="0" eaLnBrk="0" fontAlgn="base" hangingPunct="0">
              <a:spcBef>
                <a:spcPct val="0"/>
              </a:spcBef>
              <a:buFont typeface="Calibri" panose="020F0502020204030204" pitchFamily="34" charset="0"/>
            </a:pPr>
            <a:r>
              <a:rPr lang="en-US"/>
              <a:t>Click icon to add picture</a:t>
            </a:r>
            <a:endParaRPr lang="de-DE"/>
          </a:p>
        </p:txBody>
      </p:sp>
      <p:sp>
        <p:nvSpPr>
          <p:cNvPr id="16" name="Textplatzhalter 7">
            <a:extLst>
              <a:ext uri="{FF2B5EF4-FFF2-40B4-BE49-F238E27FC236}">
                <a16:creationId xmlns:a16="http://schemas.microsoft.com/office/drawing/2014/main" id="{AB72CA1A-E5FA-4AFD-AE70-5BA5097BBB51}"/>
              </a:ext>
            </a:extLst>
          </p:cNvPr>
          <p:cNvSpPr>
            <a:spLocks noGrp="1"/>
          </p:cNvSpPr>
          <p:nvPr>
            <p:ph type="body" sz="quarter" idx="19" hasCustomPrompt="1"/>
          </p:nvPr>
        </p:nvSpPr>
        <p:spPr>
          <a:xfrm>
            <a:off x="8066856" y="1628775"/>
            <a:ext cx="3600042" cy="360001"/>
          </a:xfrm>
          <a:solidFill>
            <a:schemeClr val="tx2"/>
          </a:solidFill>
        </p:spPr>
        <p:txBody>
          <a:bodyPr anchor="ctr"/>
          <a:lstStyle>
            <a:lvl1pPr algn="ctr">
              <a:defRPr>
                <a:solidFill>
                  <a:schemeClr val="bg1"/>
                </a:solidFill>
              </a:defRPr>
            </a:lvl1pPr>
            <a:lvl2pPr marL="0" indent="0" algn="ctr">
              <a:buFontTx/>
              <a:buNone/>
              <a:defRPr>
                <a:solidFill>
                  <a:schemeClr val="bg1"/>
                </a:solidFill>
              </a:defRPr>
            </a:lvl2pPr>
            <a:lvl3pPr marL="0" indent="0" algn="ctr">
              <a:buFontTx/>
              <a:buNone/>
              <a:defRPr>
                <a:solidFill>
                  <a:schemeClr val="bg1"/>
                </a:solidFill>
              </a:defRPr>
            </a:lvl3pPr>
            <a:lvl4pPr marL="0" indent="0" algn="ctr">
              <a:buFontTx/>
              <a:buNone/>
              <a:defRPr>
                <a:solidFill>
                  <a:schemeClr val="bg1"/>
                </a:solidFill>
              </a:defRPr>
            </a:lvl4pPr>
            <a:lvl5pPr algn="ctr">
              <a:defRPr b="0">
                <a:solidFill>
                  <a:schemeClr val="bg1"/>
                </a:solidFill>
              </a:defRPr>
            </a:lvl5pPr>
          </a:lstStyle>
          <a:p>
            <a:pPr lvl="0"/>
            <a:r>
              <a:rPr lang="de-DE"/>
              <a:t>Beschriftung hier eintragen</a:t>
            </a:r>
          </a:p>
        </p:txBody>
      </p:sp>
      <p:sp>
        <p:nvSpPr>
          <p:cNvPr id="6" name="Foliennummernplatzhalter 5">
            <a:extLst>
              <a:ext uri="{FF2B5EF4-FFF2-40B4-BE49-F238E27FC236}">
                <a16:creationId xmlns:a16="http://schemas.microsoft.com/office/drawing/2014/main" id="{B7733579-D7E8-425C-86D5-D3115C9D72C0}"/>
              </a:ext>
            </a:extLst>
          </p:cNvPr>
          <p:cNvSpPr>
            <a:spLocks noGrp="1"/>
          </p:cNvSpPr>
          <p:nvPr>
            <p:ph type="sldNum" sz="quarter" idx="12"/>
          </p:nvPr>
        </p:nvSpPr>
        <p:spPr/>
        <p:txBody>
          <a:bodyPr/>
          <a:lstStyle/>
          <a:p>
            <a:fld id="{6795955C-E918-4F7D-8C95-1586E85548EA}" type="slidenum">
              <a:rPr lang="de-DE" smtClean="0"/>
              <a:t>‹#›</a:t>
            </a:fld>
            <a:endParaRPr lang="de-DE"/>
          </a:p>
        </p:txBody>
      </p:sp>
      <p:sp>
        <p:nvSpPr>
          <p:cNvPr id="17" name="Bildplatzhalter 8">
            <a:extLst>
              <a:ext uri="{FF2B5EF4-FFF2-40B4-BE49-F238E27FC236}">
                <a16:creationId xmlns:a16="http://schemas.microsoft.com/office/drawing/2014/main" id="{BD1EE336-2760-41C9-AA72-5CFBC6CF77CC}"/>
              </a:ext>
            </a:extLst>
          </p:cNvPr>
          <p:cNvSpPr>
            <a:spLocks noGrp="1"/>
          </p:cNvSpPr>
          <p:nvPr>
            <p:ph type="pic" sz="quarter" idx="20"/>
          </p:nvPr>
        </p:nvSpPr>
        <p:spPr>
          <a:xfrm>
            <a:off x="515938" y="4074520"/>
            <a:ext cx="3600042" cy="2268233"/>
          </a:xfrm>
          <a:pattFill prst="ltUpDiag">
            <a:fgClr>
              <a:schemeClr val="accent5"/>
            </a:fgClr>
            <a:bgClr>
              <a:schemeClr val="bg1"/>
            </a:bgClr>
          </a:pattFill>
        </p:spPr>
        <p:txBody>
          <a:bodyPr vert="horz" lIns="0" tIns="0" rIns="0" bIns="0" rtlCol="0" anchor="ctr">
            <a:noAutofit/>
          </a:bodyPr>
          <a:lstStyle>
            <a:lvl1pPr algn="ctr">
              <a:defRPr lang="de-DE" dirty="0">
                <a:cs typeface="Arial" panose="020B0604020202020204" pitchFamily="34" charset="0"/>
              </a:defRPr>
            </a:lvl1pPr>
          </a:lstStyle>
          <a:p>
            <a:pPr lvl="0" eaLnBrk="0" fontAlgn="base" hangingPunct="0">
              <a:spcBef>
                <a:spcPct val="0"/>
              </a:spcBef>
              <a:buFont typeface="Calibri" panose="020F0502020204030204" pitchFamily="34" charset="0"/>
            </a:pPr>
            <a:r>
              <a:rPr lang="en-US"/>
              <a:t>Click icon to add picture</a:t>
            </a:r>
            <a:endParaRPr lang="de-DE"/>
          </a:p>
        </p:txBody>
      </p:sp>
      <p:sp>
        <p:nvSpPr>
          <p:cNvPr id="18" name="Textplatzhalter 7">
            <a:extLst>
              <a:ext uri="{FF2B5EF4-FFF2-40B4-BE49-F238E27FC236}">
                <a16:creationId xmlns:a16="http://schemas.microsoft.com/office/drawing/2014/main" id="{FFA7E998-6682-4D0D-86DA-D2810DB30F62}"/>
              </a:ext>
            </a:extLst>
          </p:cNvPr>
          <p:cNvSpPr>
            <a:spLocks noGrp="1"/>
          </p:cNvSpPr>
          <p:nvPr>
            <p:ph type="body" sz="quarter" idx="21" hasCustomPrompt="1"/>
          </p:nvPr>
        </p:nvSpPr>
        <p:spPr>
          <a:xfrm>
            <a:off x="515938" y="4074520"/>
            <a:ext cx="3600042" cy="360001"/>
          </a:xfrm>
          <a:solidFill>
            <a:schemeClr val="tx2"/>
          </a:solidFill>
        </p:spPr>
        <p:txBody>
          <a:bodyPr anchor="ctr"/>
          <a:lstStyle>
            <a:lvl1pPr algn="ctr">
              <a:defRPr>
                <a:solidFill>
                  <a:schemeClr val="bg1"/>
                </a:solidFill>
              </a:defRPr>
            </a:lvl1pPr>
            <a:lvl2pPr marL="0" indent="0" algn="ctr">
              <a:buFontTx/>
              <a:buNone/>
              <a:defRPr>
                <a:solidFill>
                  <a:schemeClr val="bg1"/>
                </a:solidFill>
              </a:defRPr>
            </a:lvl2pPr>
            <a:lvl3pPr marL="0" indent="0" algn="ctr">
              <a:buFontTx/>
              <a:buNone/>
              <a:defRPr>
                <a:solidFill>
                  <a:schemeClr val="bg1"/>
                </a:solidFill>
              </a:defRPr>
            </a:lvl3pPr>
            <a:lvl4pPr marL="0" indent="0" algn="ctr">
              <a:buFontTx/>
              <a:buNone/>
              <a:defRPr>
                <a:solidFill>
                  <a:schemeClr val="bg1"/>
                </a:solidFill>
              </a:defRPr>
            </a:lvl4pPr>
            <a:lvl5pPr algn="ctr">
              <a:defRPr b="0">
                <a:solidFill>
                  <a:schemeClr val="bg1"/>
                </a:solidFill>
              </a:defRPr>
            </a:lvl5pPr>
          </a:lstStyle>
          <a:p>
            <a:pPr lvl="0"/>
            <a:r>
              <a:rPr lang="de-DE"/>
              <a:t>Beschriftung hier eintragen</a:t>
            </a:r>
          </a:p>
        </p:txBody>
      </p:sp>
      <p:sp>
        <p:nvSpPr>
          <p:cNvPr id="19" name="Bildplatzhalter 8">
            <a:extLst>
              <a:ext uri="{FF2B5EF4-FFF2-40B4-BE49-F238E27FC236}">
                <a16:creationId xmlns:a16="http://schemas.microsoft.com/office/drawing/2014/main" id="{730789F2-ECC5-47FE-A95C-B7A46F6D521F}"/>
              </a:ext>
            </a:extLst>
          </p:cNvPr>
          <p:cNvSpPr>
            <a:spLocks noGrp="1"/>
          </p:cNvSpPr>
          <p:nvPr>
            <p:ph type="pic" sz="quarter" idx="22"/>
          </p:nvPr>
        </p:nvSpPr>
        <p:spPr>
          <a:xfrm>
            <a:off x="4295775" y="4074520"/>
            <a:ext cx="3600042" cy="2268233"/>
          </a:xfrm>
          <a:pattFill prst="ltUpDiag">
            <a:fgClr>
              <a:schemeClr val="accent5"/>
            </a:fgClr>
            <a:bgClr>
              <a:schemeClr val="bg1"/>
            </a:bgClr>
          </a:pattFill>
        </p:spPr>
        <p:txBody>
          <a:bodyPr vert="horz" lIns="0" tIns="0" rIns="0" bIns="0" rtlCol="0" anchor="ctr">
            <a:noAutofit/>
          </a:bodyPr>
          <a:lstStyle>
            <a:lvl1pPr algn="ctr">
              <a:defRPr lang="de-DE" dirty="0">
                <a:cs typeface="Arial" panose="020B0604020202020204" pitchFamily="34" charset="0"/>
              </a:defRPr>
            </a:lvl1pPr>
          </a:lstStyle>
          <a:p>
            <a:pPr lvl="0" eaLnBrk="0" fontAlgn="base" hangingPunct="0">
              <a:spcBef>
                <a:spcPct val="0"/>
              </a:spcBef>
              <a:buFont typeface="Calibri" panose="020F0502020204030204" pitchFamily="34" charset="0"/>
            </a:pPr>
            <a:r>
              <a:rPr lang="en-US"/>
              <a:t>Click icon to add picture</a:t>
            </a:r>
            <a:endParaRPr lang="de-DE"/>
          </a:p>
        </p:txBody>
      </p:sp>
      <p:sp>
        <p:nvSpPr>
          <p:cNvPr id="20" name="Textplatzhalter 7">
            <a:extLst>
              <a:ext uri="{FF2B5EF4-FFF2-40B4-BE49-F238E27FC236}">
                <a16:creationId xmlns:a16="http://schemas.microsoft.com/office/drawing/2014/main" id="{C23ED4C8-5DF2-4CEC-B82E-2E0701FFAFDD}"/>
              </a:ext>
            </a:extLst>
          </p:cNvPr>
          <p:cNvSpPr>
            <a:spLocks noGrp="1"/>
          </p:cNvSpPr>
          <p:nvPr>
            <p:ph type="body" sz="quarter" idx="23" hasCustomPrompt="1"/>
          </p:nvPr>
        </p:nvSpPr>
        <p:spPr>
          <a:xfrm>
            <a:off x="4295775" y="4074520"/>
            <a:ext cx="3600042" cy="360001"/>
          </a:xfrm>
          <a:solidFill>
            <a:schemeClr val="tx2"/>
          </a:solidFill>
        </p:spPr>
        <p:txBody>
          <a:bodyPr anchor="ctr"/>
          <a:lstStyle>
            <a:lvl1pPr algn="ctr">
              <a:defRPr>
                <a:solidFill>
                  <a:schemeClr val="bg1"/>
                </a:solidFill>
              </a:defRPr>
            </a:lvl1pPr>
            <a:lvl2pPr marL="0" indent="0" algn="ctr">
              <a:buFontTx/>
              <a:buNone/>
              <a:defRPr>
                <a:solidFill>
                  <a:schemeClr val="bg1"/>
                </a:solidFill>
              </a:defRPr>
            </a:lvl2pPr>
            <a:lvl3pPr marL="0" indent="0" algn="ctr">
              <a:buFontTx/>
              <a:buNone/>
              <a:defRPr>
                <a:solidFill>
                  <a:schemeClr val="bg1"/>
                </a:solidFill>
              </a:defRPr>
            </a:lvl3pPr>
            <a:lvl4pPr marL="0" indent="0" algn="ctr">
              <a:buFontTx/>
              <a:buNone/>
              <a:defRPr>
                <a:solidFill>
                  <a:schemeClr val="bg1"/>
                </a:solidFill>
              </a:defRPr>
            </a:lvl4pPr>
            <a:lvl5pPr algn="ctr">
              <a:defRPr b="0">
                <a:solidFill>
                  <a:schemeClr val="bg1"/>
                </a:solidFill>
              </a:defRPr>
            </a:lvl5pPr>
          </a:lstStyle>
          <a:p>
            <a:pPr lvl="0"/>
            <a:r>
              <a:rPr lang="de-DE"/>
              <a:t>Beschriftung hier eintragen</a:t>
            </a:r>
          </a:p>
        </p:txBody>
      </p:sp>
      <p:sp>
        <p:nvSpPr>
          <p:cNvPr id="21" name="Bildplatzhalter 8">
            <a:extLst>
              <a:ext uri="{FF2B5EF4-FFF2-40B4-BE49-F238E27FC236}">
                <a16:creationId xmlns:a16="http://schemas.microsoft.com/office/drawing/2014/main" id="{127D92D7-9CA0-41D1-804C-A2C21D6CCAF1}"/>
              </a:ext>
            </a:extLst>
          </p:cNvPr>
          <p:cNvSpPr>
            <a:spLocks noGrp="1"/>
          </p:cNvSpPr>
          <p:nvPr>
            <p:ph type="pic" sz="quarter" idx="24"/>
          </p:nvPr>
        </p:nvSpPr>
        <p:spPr>
          <a:xfrm>
            <a:off x="8066856" y="4074520"/>
            <a:ext cx="3600042" cy="2268233"/>
          </a:xfrm>
          <a:pattFill prst="ltUpDiag">
            <a:fgClr>
              <a:schemeClr val="accent5"/>
            </a:fgClr>
            <a:bgClr>
              <a:schemeClr val="bg1"/>
            </a:bgClr>
          </a:pattFill>
        </p:spPr>
        <p:txBody>
          <a:bodyPr vert="horz" lIns="0" tIns="0" rIns="0" bIns="0" rtlCol="0" anchor="ctr">
            <a:noAutofit/>
          </a:bodyPr>
          <a:lstStyle>
            <a:lvl1pPr algn="ctr">
              <a:defRPr lang="de-DE" dirty="0">
                <a:cs typeface="Arial" panose="020B0604020202020204" pitchFamily="34" charset="0"/>
              </a:defRPr>
            </a:lvl1pPr>
          </a:lstStyle>
          <a:p>
            <a:pPr lvl="0" eaLnBrk="0" fontAlgn="base" hangingPunct="0">
              <a:spcBef>
                <a:spcPct val="0"/>
              </a:spcBef>
              <a:buFont typeface="Calibri" panose="020F0502020204030204" pitchFamily="34" charset="0"/>
            </a:pPr>
            <a:r>
              <a:rPr lang="en-US"/>
              <a:t>Click icon to add picture</a:t>
            </a:r>
            <a:endParaRPr lang="de-DE"/>
          </a:p>
        </p:txBody>
      </p:sp>
      <p:sp>
        <p:nvSpPr>
          <p:cNvPr id="22" name="Textplatzhalter 7">
            <a:extLst>
              <a:ext uri="{FF2B5EF4-FFF2-40B4-BE49-F238E27FC236}">
                <a16:creationId xmlns:a16="http://schemas.microsoft.com/office/drawing/2014/main" id="{5EFA33FA-A44F-464A-9B04-596BA35A4323}"/>
              </a:ext>
            </a:extLst>
          </p:cNvPr>
          <p:cNvSpPr>
            <a:spLocks noGrp="1"/>
          </p:cNvSpPr>
          <p:nvPr>
            <p:ph type="body" sz="quarter" idx="25" hasCustomPrompt="1"/>
          </p:nvPr>
        </p:nvSpPr>
        <p:spPr>
          <a:xfrm>
            <a:off x="8066856" y="4074520"/>
            <a:ext cx="3600042" cy="360001"/>
          </a:xfrm>
          <a:solidFill>
            <a:schemeClr val="tx2"/>
          </a:solidFill>
        </p:spPr>
        <p:txBody>
          <a:bodyPr anchor="ctr"/>
          <a:lstStyle>
            <a:lvl1pPr algn="ctr">
              <a:defRPr>
                <a:solidFill>
                  <a:schemeClr val="bg1"/>
                </a:solidFill>
              </a:defRPr>
            </a:lvl1pPr>
            <a:lvl2pPr marL="0" indent="0" algn="ctr">
              <a:buFontTx/>
              <a:buNone/>
              <a:defRPr>
                <a:solidFill>
                  <a:schemeClr val="bg1"/>
                </a:solidFill>
              </a:defRPr>
            </a:lvl2pPr>
            <a:lvl3pPr marL="0" indent="0" algn="ctr">
              <a:buFontTx/>
              <a:buNone/>
              <a:defRPr>
                <a:solidFill>
                  <a:schemeClr val="bg1"/>
                </a:solidFill>
              </a:defRPr>
            </a:lvl3pPr>
            <a:lvl4pPr marL="0" indent="0" algn="ctr">
              <a:buFontTx/>
              <a:buNone/>
              <a:defRPr>
                <a:solidFill>
                  <a:schemeClr val="bg1"/>
                </a:solidFill>
              </a:defRPr>
            </a:lvl4pPr>
            <a:lvl5pPr algn="ctr">
              <a:defRPr b="0">
                <a:solidFill>
                  <a:schemeClr val="bg1"/>
                </a:solidFill>
              </a:defRPr>
            </a:lvl5pPr>
          </a:lstStyle>
          <a:p>
            <a:pPr lvl="0"/>
            <a:r>
              <a:rPr lang="de-DE"/>
              <a:t>Beschriftung hier eintragen</a:t>
            </a:r>
          </a:p>
        </p:txBody>
      </p:sp>
      <p:sp>
        <p:nvSpPr>
          <p:cNvPr id="2" name="Datumsplatzhalter 1">
            <a:extLst>
              <a:ext uri="{FF2B5EF4-FFF2-40B4-BE49-F238E27FC236}">
                <a16:creationId xmlns:a16="http://schemas.microsoft.com/office/drawing/2014/main" id="{F47DEAD1-8276-40A3-9C37-B6466B3DEDF2}"/>
              </a:ext>
            </a:extLst>
          </p:cNvPr>
          <p:cNvSpPr>
            <a:spLocks noGrp="1"/>
          </p:cNvSpPr>
          <p:nvPr>
            <p:ph type="dt" sz="half" idx="26"/>
          </p:nvPr>
        </p:nvSpPr>
        <p:spPr/>
        <p:txBody>
          <a:bodyPr/>
          <a:lstStyle/>
          <a:p>
            <a:fld id="{D5086FD1-C196-4FDE-9B23-891D2F5E5945}" type="datetime1">
              <a:rPr lang="de-DE" smtClean="0"/>
              <a:t>16.01.2025</a:t>
            </a:fld>
            <a:endParaRPr lang="de-DE"/>
          </a:p>
        </p:txBody>
      </p:sp>
    </p:spTree>
    <p:extLst>
      <p:ext uri="{BB962C8B-B14F-4D97-AF65-F5344CB8AC3E}">
        <p14:creationId xmlns:p14="http://schemas.microsoft.com/office/powerpoint/2010/main" val="4227502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Blank">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A7BF21-318D-4534-AE51-A5B7849A087B}"/>
              </a:ext>
            </a:extLst>
          </p:cNvPr>
          <p:cNvSpPr>
            <a:spLocks noGrp="1"/>
          </p:cNvSpPr>
          <p:nvPr>
            <p:ph type="ctrTitle" hasCustomPrompt="1"/>
          </p:nvPr>
        </p:nvSpPr>
        <p:spPr>
          <a:xfrm>
            <a:off x="731404" y="4489586"/>
            <a:ext cx="8388931" cy="756517"/>
          </a:xfrm>
        </p:spPr>
        <p:txBody>
          <a:bodyPr lIns="0" tIns="0" rIns="0" bIns="0" anchor="t">
            <a:noAutofit/>
          </a:bodyPr>
          <a:lstStyle>
            <a:lvl1pPr marL="0" indent="0" algn="l" rtl="0" eaLnBrk="0" fontAlgn="base" hangingPunct="0">
              <a:lnSpc>
                <a:spcPct val="100000"/>
              </a:lnSpc>
              <a:spcBef>
                <a:spcPct val="0"/>
              </a:spcBef>
              <a:spcAft>
                <a:spcPct val="0"/>
              </a:spcAft>
              <a:buClr>
                <a:schemeClr val="tx2"/>
              </a:buClr>
              <a:buFontTx/>
              <a:buNone/>
              <a:defRPr lang="de-DE" sz="2400" b="1" kern="1200" baseline="0">
                <a:solidFill>
                  <a:schemeClr val="tx1"/>
                </a:solidFill>
                <a:latin typeface="Arial" pitchFamily="34" charset="0"/>
                <a:ea typeface="+mj-ea"/>
                <a:cs typeface="Arial" pitchFamily="34" charset="0"/>
              </a:defRPr>
            </a:lvl1pPr>
          </a:lstStyle>
          <a:p>
            <a:r>
              <a:rPr lang="de-DE"/>
              <a:t>Titel der Präsentation</a:t>
            </a:r>
            <a:br>
              <a:rPr lang="de-DE"/>
            </a:br>
            <a:r>
              <a:rPr lang="de-DE"/>
              <a:t>(max. 2 Zeilen)</a:t>
            </a:r>
          </a:p>
        </p:txBody>
      </p:sp>
      <p:sp>
        <p:nvSpPr>
          <p:cNvPr id="3" name="Untertitel 2">
            <a:extLst>
              <a:ext uri="{FF2B5EF4-FFF2-40B4-BE49-F238E27FC236}">
                <a16:creationId xmlns:a16="http://schemas.microsoft.com/office/drawing/2014/main" id="{B8B8864C-5476-4DB4-96BE-6AF2827A8A0A}"/>
              </a:ext>
            </a:extLst>
          </p:cNvPr>
          <p:cNvSpPr>
            <a:spLocks noGrp="1"/>
          </p:cNvSpPr>
          <p:nvPr>
            <p:ph type="subTitle" idx="1" hasCustomPrompt="1"/>
          </p:nvPr>
        </p:nvSpPr>
        <p:spPr>
          <a:xfrm>
            <a:off x="731404" y="5334494"/>
            <a:ext cx="8388931" cy="591644"/>
          </a:xfrm>
        </p:spPr>
        <p:txBody>
          <a:bodyPr>
            <a:noAutofit/>
          </a:bodyPr>
          <a:lstStyle>
            <a:lvl1pPr marL="0" indent="0" algn="l">
              <a:spcAft>
                <a:spcPts val="0"/>
              </a:spcAft>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de-DE"/>
              <a:t>Titel der Veranstaltung, Name des Referenten, evtl. Funktion des Referenten, evtl. Ort, Datum</a:t>
            </a:r>
          </a:p>
        </p:txBody>
      </p:sp>
      <p:sp>
        <p:nvSpPr>
          <p:cNvPr id="5" name="Bildplatzhalter 4">
            <a:extLst>
              <a:ext uri="{FF2B5EF4-FFF2-40B4-BE49-F238E27FC236}">
                <a16:creationId xmlns:a16="http://schemas.microsoft.com/office/drawing/2014/main" id="{A8DB97C9-EC0F-4B67-BA4A-3A9E3081F68B}"/>
              </a:ext>
            </a:extLst>
          </p:cNvPr>
          <p:cNvSpPr>
            <a:spLocks noGrp="1"/>
          </p:cNvSpPr>
          <p:nvPr>
            <p:ph type="pic" sz="quarter" idx="10"/>
          </p:nvPr>
        </p:nvSpPr>
        <p:spPr>
          <a:xfrm>
            <a:off x="0" y="1"/>
            <a:ext cx="12192000" cy="3788750"/>
          </a:xfrm>
          <a:pattFill prst="ltUpDiag">
            <a:fgClr>
              <a:schemeClr val="accent5"/>
            </a:fgClr>
            <a:bgClr>
              <a:schemeClr val="bg1"/>
            </a:bgClr>
          </a:pattFill>
        </p:spPr>
        <p:txBody>
          <a:bodyPr vert="horz" lIns="0" tIns="0" rIns="0" bIns="0" rtlCol="0">
            <a:noAutofit/>
          </a:bodyPr>
          <a:lstStyle>
            <a:lvl1pPr>
              <a:defRPr lang="de-DE" dirty="0">
                <a:cs typeface="Arial" panose="020B0604020202020204" pitchFamily="34" charset="0"/>
              </a:defRPr>
            </a:lvl1pPr>
          </a:lstStyle>
          <a:p>
            <a:pPr lvl="0" eaLnBrk="0" fontAlgn="base" hangingPunct="0">
              <a:spcBef>
                <a:spcPct val="0"/>
              </a:spcBef>
              <a:buFont typeface="Calibri" panose="020F0502020204030204" pitchFamily="34" charset="0"/>
            </a:pPr>
            <a:r>
              <a:rPr lang="en-US"/>
              <a:t>Click icon to add picture</a:t>
            </a:r>
            <a:endParaRPr lang="de-DE"/>
          </a:p>
        </p:txBody>
      </p:sp>
      <p:sp>
        <p:nvSpPr>
          <p:cNvPr id="8" name="Rechteck 7">
            <a:extLst>
              <a:ext uri="{FF2B5EF4-FFF2-40B4-BE49-F238E27FC236}">
                <a16:creationId xmlns:a16="http://schemas.microsoft.com/office/drawing/2014/main" id="{9397A703-A5FD-47DA-9FE2-15B7E3EDF40F}"/>
              </a:ext>
            </a:extLst>
          </p:cNvPr>
          <p:cNvSpPr>
            <a:spLocks/>
          </p:cNvSpPr>
          <p:nvPr userDrawn="1"/>
        </p:nvSpPr>
        <p:spPr>
          <a:xfrm>
            <a:off x="0" y="3788751"/>
            <a:ext cx="12192000" cy="18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eaLnBrk="1" fontAlgn="base" hangingPunct="1">
              <a:lnSpc>
                <a:spcPct val="100000"/>
              </a:lnSpc>
              <a:spcBef>
                <a:spcPct val="0"/>
              </a:spcBef>
              <a:spcAft>
                <a:spcPct val="0"/>
              </a:spcAft>
            </a:pPr>
            <a:endParaRPr lang="de-DE" sz="1800" b="0" i="0" u="none" baseline="0">
              <a:solidFill>
                <a:srgbClr val="FFFFFF"/>
              </a:solidFill>
              <a:latin typeface="Arial" panose="020B0604020202020204" pitchFamily="34" charset="0"/>
            </a:endParaRPr>
          </a:p>
        </p:txBody>
      </p:sp>
      <p:pic>
        <p:nvPicPr>
          <p:cNvPr id="9" name="Grafik 8">
            <a:extLst>
              <a:ext uri="{FF2B5EF4-FFF2-40B4-BE49-F238E27FC236}">
                <a16:creationId xmlns:a16="http://schemas.microsoft.com/office/drawing/2014/main" id="{1DB09397-3395-4383-8B69-D004042A42A7}"/>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2145" b="-2145"/>
          <a:stretch/>
        </p:blipFill>
        <p:spPr>
          <a:xfrm>
            <a:off x="10075593" y="4489586"/>
            <a:ext cx="1600470" cy="756517"/>
          </a:xfrm>
          <a:prstGeom prst="rect">
            <a:avLst/>
          </a:prstGeom>
        </p:spPr>
      </p:pic>
      <p:sp>
        <p:nvSpPr>
          <p:cNvPr id="10" name="Pfeil: nach rechts 9">
            <a:extLst>
              <a:ext uri="{FF2B5EF4-FFF2-40B4-BE49-F238E27FC236}">
                <a16:creationId xmlns:a16="http://schemas.microsoft.com/office/drawing/2014/main" id="{649C86A6-9B91-4F88-B5C6-01AF44C445EA}"/>
              </a:ext>
            </a:extLst>
          </p:cNvPr>
          <p:cNvSpPr/>
          <p:nvPr userDrawn="1"/>
        </p:nvSpPr>
        <p:spPr>
          <a:xfrm>
            <a:off x="515937" y="4565501"/>
            <a:ext cx="137325" cy="261992"/>
          </a:xfrm>
          <a:prstGeom prst="rightArrow">
            <a:avLst>
              <a:gd name="adj1" fmla="val 50000"/>
              <a:gd name="adj2" fmla="val 10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3321427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ontact">
    <p:spTree>
      <p:nvGrpSpPr>
        <p:cNvPr id="1" name=""/>
        <p:cNvGrpSpPr/>
        <p:nvPr/>
      </p:nvGrpSpPr>
      <p:grpSpPr>
        <a:xfrm>
          <a:off x="0" y="0"/>
          <a:ext cx="0" cy="0"/>
          <a:chOff x="0" y="0"/>
          <a:chExt cx="0" cy="0"/>
        </a:xfrm>
      </p:grpSpPr>
      <p:sp>
        <p:nvSpPr>
          <p:cNvPr id="20" name="Textplatzhalter 19">
            <a:extLst>
              <a:ext uri="{FF2B5EF4-FFF2-40B4-BE49-F238E27FC236}">
                <a16:creationId xmlns:a16="http://schemas.microsoft.com/office/drawing/2014/main" id="{9038C27B-D42C-4107-814B-1C25094BC275}"/>
              </a:ext>
            </a:extLst>
          </p:cNvPr>
          <p:cNvSpPr>
            <a:spLocks noGrp="1"/>
          </p:cNvSpPr>
          <p:nvPr>
            <p:ph type="body" sz="quarter" idx="10" hasCustomPrompt="1"/>
          </p:nvPr>
        </p:nvSpPr>
        <p:spPr>
          <a:xfrm>
            <a:off x="515938" y="1016001"/>
            <a:ext cx="11160125" cy="1080853"/>
          </a:xfrm>
        </p:spPr>
        <p:txBody>
          <a:bodyPr anchor="b"/>
          <a:lstStyle>
            <a:lvl1pPr algn="ctr">
              <a:buNone/>
              <a:defRPr sz="4400">
                <a:solidFill>
                  <a:schemeClr val="accent6"/>
                </a:solidFill>
              </a:defRPr>
            </a:lvl1pPr>
            <a:lvl2pPr marL="0" indent="0">
              <a:buFont typeface="Arial" panose="020B0604020202020204" pitchFamily="34" charset="0"/>
              <a:buNone/>
              <a:defRPr sz="4400">
                <a:solidFill>
                  <a:schemeClr val="accent6"/>
                </a:solidFill>
              </a:defRPr>
            </a:lvl2pPr>
            <a:lvl3pPr marL="0" indent="0">
              <a:buNone/>
              <a:defRPr sz="4400">
                <a:solidFill>
                  <a:schemeClr val="accent6"/>
                </a:solidFill>
              </a:defRPr>
            </a:lvl3pPr>
            <a:lvl4pPr marL="0" indent="0">
              <a:buFont typeface="Arial" panose="020B0604020202020204" pitchFamily="34" charset="0"/>
              <a:buNone/>
              <a:defRPr sz="4400">
                <a:solidFill>
                  <a:schemeClr val="accent6"/>
                </a:solidFill>
              </a:defRPr>
            </a:lvl4pPr>
            <a:lvl5pPr marL="0" indent="0">
              <a:buFont typeface="Arial" panose="020B0604020202020204" pitchFamily="34" charset="0"/>
              <a:buNone/>
              <a:defRPr sz="4400" b="0">
                <a:solidFill>
                  <a:schemeClr val="accent6"/>
                </a:solidFill>
              </a:defRPr>
            </a:lvl5pPr>
          </a:lstStyle>
          <a:p>
            <a:pPr lvl="0"/>
            <a:r>
              <a:rPr lang="de-DE"/>
              <a:t>Text hinzufügen</a:t>
            </a:r>
          </a:p>
        </p:txBody>
      </p:sp>
      <p:sp>
        <p:nvSpPr>
          <p:cNvPr id="22" name="Textplatzhalter 21">
            <a:extLst>
              <a:ext uri="{FF2B5EF4-FFF2-40B4-BE49-F238E27FC236}">
                <a16:creationId xmlns:a16="http://schemas.microsoft.com/office/drawing/2014/main" id="{3176613A-CD8E-44A6-A491-427B35B29EAE}"/>
              </a:ext>
            </a:extLst>
          </p:cNvPr>
          <p:cNvSpPr>
            <a:spLocks noGrp="1"/>
          </p:cNvSpPr>
          <p:nvPr>
            <p:ph type="body" sz="quarter" idx="11" hasCustomPrompt="1"/>
          </p:nvPr>
        </p:nvSpPr>
        <p:spPr>
          <a:xfrm>
            <a:off x="2946000" y="4092039"/>
            <a:ext cx="6300000" cy="216000"/>
          </a:xfrm>
        </p:spPr>
        <p:txBody>
          <a:bodyPr anchor="ctr"/>
          <a:lstStyle>
            <a:lvl1pPr algn="ctr">
              <a:buNone/>
              <a:defRPr sz="1200" b="1">
                <a:solidFill>
                  <a:schemeClr val="accent6"/>
                </a:solidFill>
              </a:defRPr>
            </a:lvl1pPr>
            <a:lvl2pPr marL="0" indent="0" algn="ctr">
              <a:buFont typeface="Arial" panose="020B0604020202020204" pitchFamily="34" charset="0"/>
              <a:buNone/>
              <a:defRPr b="1">
                <a:solidFill>
                  <a:schemeClr val="accent6"/>
                </a:solidFill>
              </a:defRPr>
            </a:lvl2pPr>
            <a:lvl3pPr marL="0" indent="0" algn="ctr">
              <a:buNone/>
              <a:defRPr b="1">
                <a:solidFill>
                  <a:schemeClr val="accent6"/>
                </a:solidFill>
              </a:defRPr>
            </a:lvl3pPr>
            <a:lvl4pPr marL="0" indent="0" algn="ctr">
              <a:buFont typeface="Arial" panose="020B0604020202020204" pitchFamily="34" charset="0"/>
              <a:buNone/>
              <a:defRPr b="1">
                <a:solidFill>
                  <a:schemeClr val="accent6"/>
                </a:solidFill>
              </a:defRPr>
            </a:lvl4pPr>
            <a:lvl5pPr marL="0" indent="0" algn="ctr">
              <a:buFont typeface="Arial" panose="020B0604020202020204" pitchFamily="34" charset="0"/>
              <a:buNone/>
              <a:defRPr b="1">
                <a:solidFill>
                  <a:schemeClr val="accent6"/>
                </a:solidFill>
              </a:defRPr>
            </a:lvl5pPr>
          </a:lstStyle>
          <a:p>
            <a:pPr lvl="0"/>
            <a:r>
              <a:rPr lang="de-DE"/>
              <a:t>Name</a:t>
            </a:r>
          </a:p>
        </p:txBody>
      </p:sp>
      <p:sp>
        <p:nvSpPr>
          <p:cNvPr id="23" name="Textplatzhalter 21">
            <a:extLst>
              <a:ext uri="{FF2B5EF4-FFF2-40B4-BE49-F238E27FC236}">
                <a16:creationId xmlns:a16="http://schemas.microsoft.com/office/drawing/2014/main" id="{E4FC81B2-2629-4439-A091-DB0B7AB2EA34}"/>
              </a:ext>
            </a:extLst>
          </p:cNvPr>
          <p:cNvSpPr>
            <a:spLocks noGrp="1"/>
          </p:cNvSpPr>
          <p:nvPr>
            <p:ph type="body" sz="quarter" idx="12" hasCustomPrompt="1"/>
          </p:nvPr>
        </p:nvSpPr>
        <p:spPr>
          <a:xfrm>
            <a:off x="1992000" y="4322418"/>
            <a:ext cx="8208000" cy="252413"/>
          </a:xfrm>
        </p:spPr>
        <p:txBody>
          <a:bodyPr anchor="ctr"/>
          <a:lstStyle>
            <a:lvl1pPr algn="ctr">
              <a:buNone/>
              <a:defRPr sz="1200" b="0">
                <a:solidFill>
                  <a:schemeClr val="accent6"/>
                </a:solidFill>
              </a:defRPr>
            </a:lvl1pPr>
            <a:lvl2pPr marL="0" indent="0" algn="ctr">
              <a:buFont typeface="Arial" panose="020B0604020202020204" pitchFamily="34" charset="0"/>
              <a:buNone/>
              <a:defRPr b="1">
                <a:solidFill>
                  <a:schemeClr val="accent6"/>
                </a:solidFill>
              </a:defRPr>
            </a:lvl2pPr>
            <a:lvl3pPr marL="0" indent="0" algn="ctr">
              <a:buNone/>
              <a:defRPr b="1">
                <a:solidFill>
                  <a:schemeClr val="accent6"/>
                </a:solidFill>
              </a:defRPr>
            </a:lvl3pPr>
            <a:lvl4pPr marL="0" indent="0" algn="ctr">
              <a:buFont typeface="Arial" panose="020B0604020202020204" pitchFamily="34" charset="0"/>
              <a:buNone/>
              <a:defRPr b="1">
                <a:solidFill>
                  <a:schemeClr val="accent6"/>
                </a:solidFill>
              </a:defRPr>
            </a:lvl4pPr>
            <a:lvl5pPr marL="0" indent="0" algn="ctr">
              <a:buFont typeface="Arial" panose="020B0604020202020204" pitchFamily="34" charset="0"/>
              <a:buNone/>
              <a:defRPr b="1">
                <a:solidFill>
                  <a:schemeClr val="accent6"/>
                </a:solidFill>
              </a:defRPr>
            </a:lvl5pPr>
          </a:lstStyle>
          <a:p>
            <a:pPr lvl="0"/>
            <a:r>
              <a:rPr lang="de-DE"/>
              <a:t>Pilz GmbH &amp; Co. KG, Address, City, Country</a:t>
            </a:r>
          </a:p>
        </p:txBody>
      </p:sp>
      <p:sp>
        <p:nvSpPr>
          <p:cNvPr id="24" name="Textplatzhalter 21">
            <a:extLst>
              <a:ext uri="{FF2B5EF4-FFF2-40B4-BE49-F238E27FC236}">
                <a16:creationId xmlns:a16="http://schemas.microsoft.com/office/drawing/2014/main" id="{DD5570CB-89C0-45FD-86B3-EFEC393AA83F}"/>
              </a:ext>
            </a:extLst>
          </p:cNvPr>
          <p:cNvSpPr>
            <a:spLocks noGrp="1"/>
          </p:cNvSpPr>
          <p:nvPr>
            <p:ph type="body" sz="quarter" idx="13" hasCustomPrompt="1"/>
          </p:nvPr>
        </p:nvSpPr>
        <p:spPr>
          <a:xfrm>
            <a:off x="1992000" y="4589210"/>
            <a:ext cx="8208000" cy="238034"/>
          </a:xfrm>
        </p:spPr>
        <p:txBody>
          <a:bodyPr anchor="ctr"/>
          <a:lstStyle>
            <a:lvl1pPr algn="ctr">
              <a:buNone/>
              <a:defRPr sz="1200" b="0">
                <a:solidFill>
                  <a:schemeClr val="accent6"/>
                </a:solidFill>
              </a:defRPr>
            </a:lvl1pPr>
            <a:lvl2pPr marL="0" indent="0" algn="ctr">
              <a:buFont typeface="Arial" panose="020B0604020202020204" pitchFamily="34" charset="0"/>
              <a:buNone/>
              <a:defRPr b="1">
                <a:solidFill>
                  <a:schemeClr val="accent6"/>
                </a:solidFill>
              </a:defRPr>
            </a:lvl2pPr>
            <a:lvl3pPr marL="0" indent="0" algn="ctr">
              <a:buNone/>
              <a:defRPr b="1">
                <a:solidFill>
                  <a:schemeClr val="accent6"/>
                </a:solidFill>
              </a:defRPr>
            </a:lvl3pPr>
            <a:lvl4pPr marL="0" indent="0" algn="ctr">
              <a:buFont typeface="Arial" panose="020B0604020202020204" pitchFamily="34" charset="0"/>
              <a:buNone/>
              <a:defRPr b="1">
                <a:solidFill>
                  <a:schemeClr val="accent6"/>
                </a:solidFill>
              </a:defRPr>
            </a:lvl4pPr>
            <a:lvl5pPr marL="0" indent="0" algn="ctr">
              <a:buFont typeface="Arial" panose="020B0604020202020204" pitchFamily="34" charset="0"/>
              <a:buNone/>
              <a:defRPr b="1">
                <a:solidFill>
                  <a:schemeClr val="accent6"/>
                </a:solidFill>
              </a:defRPr>
            </a:lvl5pPr>
          </a:lstStyle>
          <a:p>
            <a:pPr lvl="0"/>
            <a:r>
              <a:rPr lang="de-DE"/>
              <a:t>Phone, Fax, Mail, website</a:t>
            </a:r>
          </a:p>
        </p:txBody>
      </p:sp>
      <p:sp>
        <p:nvSpPr>
          <p:cNvPr id="7" name="Textfeld 6">
            <a:extLst>
              <a:ext uri="{FF2B5EF4-FFF2-40B4-BE49-F238E27FC236}">
                <a16:creationId xmlns:a16="http://schemas.microsoft.com/office/drawing/2014/main" id="{C6FAF0D6-5D09-498F-9C03-C89E7DDE7F27}"/>
              </a:ext>
            </a:extLst>
          </p:cNvPr>
          <p:cNvSpPr txBox="1"/>
          <p:nvPr userDrawn="1"/>
        </p:nvSpPr>
        <p:spPr>
          <a:xfrm>
            <a:off x="5281150" y="5140824"/>
            <a:ext cx="1629701" cy="252413"/>
          </a:xfrm>
          <a:prstGeom prst="rect">
            <a:avLst/>
          </a:prstGeom>
        </p:spPr>
        <p:txBody>
          <a:bodyPr vert="horz" lIns="0" tIns="0" rIns="0" bIns="0" rtlCol="0" anchor="ctr">
            <a:noAutofit/>
          </a:bodyPr>
          <a:lstStyle>
            <a:lvl1pPr lvl="0" algn="ctr" eaLnBrk="0" hangingPunct="0">
              <a:buFont typeface="Calibri" panose="020F0502020204030204" pitchFamily="34" charset="0"/>
              <a:buChar char="​"/>
              <a:defRPr lang="de-DE" sz="1200" dirty="0">
                <a:solidFill>
                  <a:schemeClr val="accent6"/>
                </a:solidFill>
              </a:defRPr>
            </a:lvl1pPr>
            <a:lvl2pPr marL="180000">
              <a:lnSpc>
                <a:spcPct val="100000"/>
              </a:lnSpc>
              <a:buFontTx/>
              <a:buBlip>
                <a:blip r:embed="rId4"/>
              </a:buBlip>
              <a:defRPr sz="1600"/>
            </a:lvl2pPr>
            <a:lvl3pPr marL="360000" indent="-180000">
              <a:spcAft>
                <a:spcPts val="600"/>
              </a:spcAft>
              <a:buClr>
                <a:schemeClr val="accent6"/>
              </a:buClr>
              <a:buFont typeface="Symbol" panose="05050102010706020507" pitchFamily="18" charset="2"/>
              <a:buChar char="-"/>
              <a:defRPr sz="1600">
                <a:latin typeface="+mn-lt"/>
              </a:defRPr>
            </a:lvl3pPr>
            <a:lvl4pPr marL="180000" indent="-180000">
              <a:spcAft>
                <a:spcPts val="600"/>
              </a:spcAft>
              <a:buClr>
                <a:schemeClr val="accent6"/>
              </a:buClr>
              <a:buFont typeface="+mj-lt"/>
              <a:buAutoNum type="arabicPeriod"/>
              <a:defRPr sz="1600">
                <a:latin typeface="+mn-lt"/>
              </a:defRPr>
            </a:lvl4pPr>
            <a:lvl5pPr>
              <a:spcAft>
                <a:spcPts val="600"/>
              </a:spcAft>
              <a:defRPr sz="1600" b="1">
                <a:latin typeface="+mn-lt"/>
              </a:defRPr>
            </a:lvl5pPr>
            <a:lvl6pPr>
              <a:defRPr sz="800"/>
            </a:lvl6pPr>
          </a:lstStyle>
          <a:p>
            <a:pPr lvl="0"/>
            <a:r>
              <a:rPr lang="de-DE" b="1"/>
              <a:t>www.pilz.com</a:t>
            </a:r>
          </a:p>
        </p:txBody>
      </p:sp>
      <p:sp>
        <p:nvSpPr>
          <p:cNvPr id="6" name="Textfeld 5">
            <a:extLst>
              <a:ext uri="{FF2B5EF4-FFF2-40B4-BE49-F238E27FC236}">
                <a16:creationId xmlns:a16="http://schemas.microsoft.com/office/drawing/2014/main" id="{D5794261-1E91-46AF-8D97-CD778CB022DF}"/>
              </a:ext>
            </a:extLst>
          </p:cNvPr>
          <p:cNvSpPr txBox="1"/>
          <p:nvPr userDrawn="1"/>
        </p:nvSpPr>
        <p:spPr>
          <a:xfrm>
            <a:off x="515938" y="6350933"/>
            <a:ext cx="11160124" cy="276999"/>
          </a:xfrm>
          <a:prstGeom prst="rect">
            <a:avLst/>
          </a:prstGeom>
          <a:noFill/>
        </p:spPr>
        <p:txBody>
          <a:bodyPr wrap="square" lIns="0" tIns="0" rIns="0" bIns="0">
            <a:spAutoFit/>
          </a:bodyPr>
          <a:lstStyle/>
          <a:p>
            <a:pPr algn="l"/>
            <a:r>
              <a:rPr lang="de-DE" sz="600" b="0" i="0" u="none" strike="noStrike" baseline="0">
                <a:solidFill>
                  <a:schemeClr val="accent6"/>
                </a:solidFill>
                <a:latin typeface="+mj-lt"/>
              </a:rPr>
              <a:t>CECE®, CHRE®, CMSE®, </a:t>
            </a:r>
            <a:r>
              <a:rPr lang="de-DE" sz="600" b="0" i="0" u="none" strike="noStrike" baseline="0" err="1">
                <a:solidFill>
                  <a:schemeClr val="accent6"/>
                </a:solidFill>
                <a:latin typeface="+mj-lt"/>
              </a:rPr>
              <a:t>InduraNET</a:t>
            </a:r>
            <a:r>
              <a:rPr lang="de-DE" sz="600" b="0" i="0" u="none" strike="noStrike" baseline="0">
                <a:solidFill>
                  <a:schemeClr val="accent6"/>
                </a:solidFill>
                <a:latin typeface="+mj-lt"/>
              </a:rPr>
              <a:t> p®, </a:t>
            </a:r>
            <a:r>
              <a:rPr lang="de-DE" sz="600" b="0" i="0" u="none" strike="noStrike" baseline="0" err="1">
                <a:solidFill>
                  <a:schemeClr val="accent6"/>
                </a:solidFill>
                <a:latin typeface="+mj-lt"/>
              </a:rPr>
              <a:t>Leansafe</a:t>
            </a:r>
            <a:r>
              <a:rPr lang="de-DE" sz="600" b="0" i="0" u="none" strike="noStrike" baseline="0">
                <a:solidFill>
                  <a:schemeClr val="accent6"/>
                </a:solidFill>
                <a:latin typeface="+mj-lt"/>
              </a:rPr>
              <a:t>®, Master </a:t>
            </a:r>
            <a:r>
              <a:rPr lang="de-DE" sz="600" b="0" i="0" u="none" strike="noStrike" baseline="0" err="1">
                <a:solidFill>
                  <a:schemeClr val="accent6"/>
                </a:solidFill>
                <a:latin typeface="+mj-lt"/>
              </a:rPr>
              <a:t>of</a:t>
            </a:r>
            <a:r>
              <a:rPr lang="de-DE" sz="600" b="0" i="0" u="none" strike="noStrike" baseline="0">
                <a:solidFill>
                  <a:schemeClr val="accent6"/>
                </a:solidFill>
                <a:latin typeface="+mj-lt"/>
              </a:rPr>
              <a:t> </a:t>
            </a:r>
            <a:r>
              <a:rPr lang="de-DE" sz="600" b="0" i="0" u="none" strike="noStrike" baseline="0" err="1">
                <a:solidFill>
                  <a:schemeClr val="accent6"/>
                </a:solidFill>
                <a:latin typeface="+mj-lt"/>
              </a:rPr>
              <a:t>Safety</a:t>
            </a:r>
            <a:r>
              <a:rPr lang="de-DE" sz="600" b="0" i="0" u="none" strike="noStrike" baseline="0">
                <a:solidFill>
                  <a:schemeClr val="accent6"/>
                </a:solidFill>
                <a:latin typeface="+mj-lt"/>
              </a:rPr>
              <a:t>®, Master </a:t>
            </a:r>
            <a:r>
              <a:rPr lang="de-DE" sz="600" b="0" i="0" u="none" strike="noStrike" baseline="0" err="1">
                <a:solidFill>
                  <a:schemeClr val="accent6"/>
                </a:solidFill>
                <a:latin typeface="+mj-lt"/>
              </a:rPr>
              <a:t>of</a:t>
            </a:r>
            <a:r>
              <a:rPr lang="de-DE" sz="600" b="0" i="0" u="none" strike="noStrike" baseline="0">
                <a:solidFill>
                  <a:schemeClr val="accent6"/>
                </a:solidFill>
                <a:latin typeface="+mj-lt"/>
              </a:rPr>
              <a:t> Security®, PAS4000®, </a:t>
            </a:r>
            <a:r>
              <a:rPr lang="de-DE" sz="600" b="0" i="0" u="none" strike="noStrike" baseline="0" err="1">
                <a:solidFill>
                  <a:schemeClr val="accent6"/>
                </a:solidFill>
                <a:latin typeface="+mj-lt"/>
              </a:rPr>
              <a:t>PAScal</a:t>
            </a:r>
            <a:r>
              <a:rPr lang="de-DE" sz="600" b="0" i="0" u="none" strike="noStrike" baseline="0">
                <a:solidFill>
                  <a:schemeClr val="accent6"/>
                </a:solidFill>
                <a:latin typeface="+mj-lt"/>
              </a:rPr>
              <a:t>®, </a:t>
            </a:r>
            <a:r>
              <a:rPr lang="de-DE" sz="600" b="0" i="0" u="none" strike="noStrike" baseline="0" err="1">
                <a:solidFill>
                  <a:schemeClr val="accent6"/>
                </a:solidFill>
                <a:latin typeface="+mj-lt"/>
              </a:rPr>
              <a:t>PASconfig</a:t>
            </a:r>
            <a:r>
              <a:rPr lang="de-DE" sz="600" b="0" i="0" u="none" strike="noStrike" baseline="0">
                <a:solidFill>
                  <a:schemeClr val="accent6"/>
                </a:solidFill>
                <a:latin typeface="+mj-lt"/>
              </a:rPr>
              <a:t>®, Pilz®, PIT®, PLID®, </a:t>
            </a:r>
            <a:r>
              <a:rPr lang="de-DE" sz="600" b="0" i="0" u="none" strike="noStrike" baseline="0" err="1">
                <a:solidFill>
                  <a:schemeClr val="accent6"/>
                </a:solidFill>
                <a:latin typeface="+mj-lt"/>
              </a:rPr>
              <a:t>PMCprimo</a:t>
            </a:r>
            <a:r>
              <a:rPr lang="de-DE" sz="600" b="0" i="0" u="none" strike="noStrike" baseline="0">
                <a:solidFill>
                  <a:schemeClr val="accent6"/>
                </a:solidFill>
                <a:latin typeface="+mj-lt"/>
              </a:rPr>
              <a:t>®, </a:t>
            </a:r>
            <a:r>
              <a:rPr lang="de-DE" sz="600" b="0" i="0" u="none" strike="noStrike" baseline="0" err="1">
                <a:solidFill>
                  <a:schemeClr val="accent6"/>
                </a:solidFill>
                <a:latin typeface="+mj-lt"/>
              </a:rPr>
              <a:t>PMCprotego</a:t>
            </a:r>
            <a:r>
              <a:rPr lang="de-DE" sz="600" b="0" i="0" u="none" strike="noStrike" baseline="0">
                <a:solidFill>
                  <a:schemeClr val="accent6"/>
                </a:solidFill>
                <a:latin typeface="+mj-lt"/>
              </a:rPr>
              <a:t>®, </a:t>
            </a:r>
            <a:r>
              <a:rPr lang="de-DE" sz="600" b="0" i="0" u="none" strike="noStrike" baseline="0" err="1">
                <a:solidFill>
                  <a:schemeClr val="accent6"/>
                </a:solidFill>
                <a:latin typeface="+mj-lt"/>
              </a:rPr>
              <a:t>PMCtendo</a:t>
            </a:r>
            <a:r>
              <a:rPr lang="de-DE" sz="600" b="0" i="0" u="none" strike="noStrike" baseline="0">
                <a:solidFill>
                  <a:schemeClr val="accent6"/>
                </a:solidFill>
                <a:latin typeface="+mj-lt"/>
              </a:rPr>
              <a:t>®, PMD®, PMI®, PNOZ®, PRBT®, PRCM®, Primo®, PRTM®, PSEN®, PSS®, PVIS®, </a:t>
            </a:r>
            <a:r>
              <a:rPr lang="de-DE" sz="600" b="0" i="0" u="none" strike="noStrike" baseline="0" err="1">
                <a:solidFill>
                  <a:schemeClr val="accent6"/>
                </a:solidFill>
                <a:latin typeface="+mj-lt"/>
              </a:rPr>
              <a:t>SafetyBUS</a:t>
            </a:r>
            <a:r>
              <a:rPr lang="de-DE" sz="600" b="0" i="0" u="none" strike="noStrike" baseline="0">
                <a:solidFill>
                  <a:schemeClr val="accent6"/>
                </a:solidFill>
                <a:latin typeface="+mj-lt"/>
              </a:rPr>
              <a:t> p®, </a:t>
            </a:r>
            <a:r>
              <a:rPr lang="de-DE" sz="600" b="0" i="0" u="none" strike="noStrike" baseline="0" err="1">
                <a:solidFill>
                  <a:schemeClr val="accent6"/>
                </a:solidFill>
                <a:latin typeface="+mj-lt"/>
              </a:rPr>
              <a:t>SafetyEYE</a:t>
            </a:r>
            <a:r>
              <a:rPr lang="de-DE" sz="600" b="0" i="0" u="none" strike="noStrike" baseline="0">
                <a:solidFill>
                  <a:schemeClr val="accent6"/>
                </a:solidFill>
                <a:latin typeface="+mj-lt"/>
              </a:rPr>
              <a:t>®, </a:t>
            </a:r>
            <a:r>
              <a:rPr lang="de-DE" sz="600" b="0" i="0" u="none" strike="noStrike" baseline="0" err="1">
                <a:solidFill>
                  <a:schemeClr val="accent6"/>
                </a:solidFill>
                <a:latin typeface="+mj-lt"/>
              </a:rPr>
              <a:t>SafetyNET</a:t>
            </a:r>
            <a:r>
              <a:rPr lang="de-DE" sz="600" b="0" i="0" u="none" strike="noStrike" baseline="0">
                <a:solidFill>
                  <a:schemeClr val="accent6"/>
                </a:solidFill>
                <a:latin typeface="+mj-lt"/>
              </a:rPr>
              <a:t> p®, THE SPIRIT OF SAFETY® sind in einigen Ländern amtlich registrierte und geschützte Marken der Pilz GmbH &amp; Co. KG. Wir weisen darauf hin, dass die Produkteigenschaften je nach Stand bei Drucklegung und Ausstattungsumfang von den Angaben in diesem Dokument abweichen können. Für die Aktualität, Richtigkeit und Vollständigkeit der in Text und Bild dargestellten Informationen übernehmen wir keine Haftung. Bitte nehmen Sie bei Rückfragen Kontakt zu unserem Technischen Support auf.</a:t>
            </a:r>
            <a:endParaRPr lang="de-DE" sz="600">
              <a:solidFill>
                <a:schemeClr val="accent6"/>
              </a:solidFill>
              <a:latin typeface="+mj-lt"/>
            </a:endParaRPr>
          </a:p>
        </p:txBody>
      </p:sp>
      <p:sp>
        <p:nvSpPr>
          <p:cNvPr id="8" name="Ellipse 7">
            <a:hlinkClick r:id="rId5"/>
            <a:extLst>
              <a:ext uri="{FF2B5EF4-FFF2-40B4-BE49-F238E27FC236}">
                <a16:creationId xmlns:a16="http://schemas.microsoft.com/office/drawing/2014/main" id="{6A63217A-AE91-4E9E-BE3D-6D50BF22A358}"/>
              </a:ext>
            </a:extLst>
          </p:cNvPr>
          <p:cNvSpPr/>
          <p:nvPr userDrawn="1"/>
        </p:nvSpPr>
        <p:spPr>
          <a:xfrm>
            <a:off x="5091147" y="5496472"/>
            <a:ext cx="344796" cy="34479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eaLnBrk="1" fontAlgn="base" hangingPunct="1">
              <a:lnSpc>
                <a:spcPct val="100000"/>
              </a:lnSpc>
              <a:spcBef>
                <a:spcPct val="0"/>
              </a:spcBef>
              <a:spcAft>
                <a:spcPct val="0"/>
              </a:spcAft>
            </a:pPr>
            <a:endParaRPr lang="de-DE" sz="1800" b="0" i="0" u="none" baseline="0">
              <a:solidFill>
                <a:srgbClr val="FFFFFF"/>
              </a:solidFill>
              <a:latin typeface="Arial" panose="020B0604020202020204" pitchFamily="34" charset="0"/>
            </a:endParaRPr>
          </a:p>
        </p:txBody>
      </p:sp>
      <p:sp>
        <p:nvSpPr>
          <p:cNvPr id="9" name="Ellipse 8">
            <a:hlinkClick r:id="rId6"/>
            <a:extLst>
              <a:ext uri="{FF2B5EF4-FFF2-40B4-BE49-F238E27FC236}">
                <a16:creationId xmlns:a16="http://schemas.microsoft.com/office/drawing/2014/main" id="{353AFFE6-163C-4A7D-B60A-74D5B9466720}"/>
              </a:ext>
            </a:extLst>
          </p:cNvPr>
          <p:cNvSpPr/>
          <p:nvPr userDrawn="1"/>
        </p:nvSpPr>
        <p:spPr>
          <a:xfrm>
            <a:off x="5507375" y="5496472"/>
            <a:ext cx="344796" cy="34479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eaLnBrk="1" fontAlgn="base" hangingPunct="1">
              <a:lnSpc>
                <a:spcPct val="100000"/>
              </a:lnSpc>
              <a:spcBef>
                <a:spcPct val="0"/>
              </a:spcBef>
              <a:spcAft>
                <a:spcPct val="0"/>
              </a:spcAft>
            </a:pPr>
            <a:endParaRPr lang="de-DE" sz="1800" b="0" i="0" u="none" baseline="0">
              <a:solidFill>
                <a:srgbClr val="FFFFFF"/>
              </a:solidFill>
              <a:latin typeface="Arial" panose="020B0604020202020204" pitchFamily="34" charset="0"/>
            </a:endParaRPr>
          </a:p>
        </p:txBody>
      </p:sp>
      <p:sp>
        <p:nvSpPr>
          <p:cNvPr id="10" name="Ellipse 9">
            <a:hlinkClick r:id="rId7"/>
            <a:extLst>
              <a:ext uri="{FF2B5EF4-FFF2-40B4-BE49-F238E27FC236}">
                <a16:creationId xmlns:a16="http://schemas.microsoft.com/office/drawing/2014/main" id="{7F491E74-7F79-4484-A026-3DCAB70C7782}"/>
              </a:ext>
            </a:extLst>
          </p:cNvPr>
          <p:cNvSpPr/>
          <p:nvPr userDrawn="1"/>
        </p:nvSpPr>
        <p:spPr>
          <a:xfrm>
            <a:off x="5923602" y="5496472"/>
            <a:ext cx="344796" cy="34479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eaLnBrk="1" fontAlgn="base" hangingPunct="1">
              <a:lnSpc>
                <a:spcPct val="100000"/>
              </a:lnSpc>
              <a:spcBef>
                <a:spcPct val="0"/>
              </a:spcBef>
              <a:spcAft>
                <a:spcPct val="0"/>
              </a:spcAft>
            </a:pPr>
            <a:endParaRPr lang="de-DE" sz="1800" b="0" i="0" u="none" baseline="0">
              <a:solidFill>
                <a:srgbClr val="FFFFFF"/>
              </a:solidFill>
              <a:latin typeface="Arial" panose="020B0604020202020204" pitchFamily="34" charset="0"/>
            </a:endParaRPr>
          </a:p>
        </p:txBody>
      </p:sp>
      <p:sp>
        <p:nvSpPr>
          <p:cNvPr id="11" name="Ellipse 10">
            <a:hlinkClick r:id="rId8"/>
            <a:extLst>
              <a:ext uri="{FF2B5EF4-FFF2-40B4-BE49-F238E27FC236}">
                <a16:creationId xmlns:a16="http://schemas.microsoft.com/office/drawing/2014/main" id="{D7D6CA94-E8BC-4C8E-8B50-DAD9B4699B50}"/>
              </a:ext>
            </a:extLst>
          </p:cNvPr>
          <p:cNvSpPr/>
          <p:nvPr userDrawn="1"/>
        </p:nvSpPr>
        <p:spPr>
          <a:xfrm>
            <a:off x="6339829" y="5496472"/>
            <a:ext cx="344796" cy="34479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eaLnBrk="1" fontAlgn="base" hangingPunct="1">
              <a:lnSpc>
                <a:spcPct val="100000"/>
              </a:lnSpc>
              <a:spcBef>
                <a:spcPct val="0"/>
              </a:spcBef>
              <a:spcAft>
                <a:spcPct val="0"/>
              </a:spcAft>
            </a:pPr>
            <a:endParaRPr lang="de-DE" sz="1800" b="0" i="0" u="none" baseline="0">
              <a:solidFill>
                <a:srgbClr val="FFFFFF"/>
              </a:solidFill>
              <a:latin typeface="Arial" panose="020B0604020202020204" pitchFamily="34" charset="0"/>
            </a:endParaRPr>
          </a:p>
        </p:txBody>
      </p:sp>
      <p:sp>
        <p:nvSpPr>
          <p:cNvPr id="12" name="Ellipse 11">
            <a:hlinkClick r:id="rId9"/>
            <a:extLst>
              <a:ext uri="{FF2B5EF4-FFF2-40B4-BE49-F238E27FC236}">
                <a16:creationId xmlns:a16="http://schemas.microsoft.com/office/drawing/2014/main" id="{435947F1-1B40-49C0-9226-37430EBE0365}"/>
              </a:ext>
            </a:extLst>
          </p:cNvPr>
          <p:cNvSpPr/>
          <p:nvPr userDrawn="1"/>
        </p:nvSpPr>
        <p:spPr>
          <a:xfrm>
            <a:off x="6756057" y="5496472"/>
            <a:ext cx="344796" cy="34479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eaLnBrk="1" fontAlgn="base" hangingPunct="1">
              <a:lnSpc>
                <a:spcPct val="100000"/>
              </a:lnSpc>
              <a:spcBef>
                <a:spcPct val="0"/>
              </a:spcBef>
              <a:spcAft>
                <a:spcPct val="0"/>
              </a:spcAft>
            </a:pPr>
            <a:endParaRPr lang="de-DE" sz="1800" b="0" i="0" u="none" baseline="0">
              <a:solidFill>
                <a:srgbClr val="FFFFFF"/>
              </a:solidFill>
              <a:latin typeface="Arial" panose="020B0604020202020204" pitchFamily="34" charset="0"/>
            </a:endParaRPr>
          </a:p>
        </p:txBody>
      </p:sp>
      <p:sp>
        <p:nvSpPr>
          <p:cNvPr id="13" name="Freeform 20">
            <a:extLst>
              <a:ext uri="{FF2B5EF4-FFF2-40B4-BE49-F238E27FC236}">
                <a16:creationId xmlns:a16="http://schemas.microsoft.com/office/drawing/2014/main" id="{909A6752-742E-4D50-A96A-56C2294C737D}"/>
              </a:ext>
            </a:extLst>
          </p:cNvPr>
          <p:cNvSpPr>
            <a:spLocks/>
          </p:cNvSpPr>
          <p:nvPr userDrawn="1">
            <p:custDataLst>
              <p:tags r:id="rId1"/>
            </p:custDataLst>
          </p:nvPr>
        </p:nvSpPr>
        <p:spPr bwMode="auto">
          <a:xfrm>
            <a:off x="5550152" y="5568837"/>
            <a:ext cx="259242" cy="200066"/>
          </a:xfrm>
          <a:custGeom>
            <a:avLst/>
            <a:gdLst>
              <a:gd name="T0" fmla="*/ 280 w 280"/>
              <a:gd name="T1" fmla="*/ 27 h 228"/>
              <a:gd name="T2" fmla="*/ 247 w 280"/>
              <a:gd name="T3" fmla="*/ 36 h 228"/>
              <a:gd name="T4" fmla="*/ 272 w 280"/>
              <a:gd name="T5" fmla="*/ 5 h 228"/>
              <a:gd name="T6" fmla="*/ 236 w 280"/>
              <a:gd name="T7" fmla="*/ 19 h 228"/>
              <a:gd name="T8" fmla="*/ 194 w 280"/>
              <a:gd name="T9" fmla="*/ 0 h 228"/>
              <a:gd name="T10" fmla="*/ 136 w 280"/>
              <a:gd name="T11" fmla="*/ 58 h 228"/>
              <a:gd name="T12" fmla="*/ 138 w 280"/>
              <a:gd name="T13" fmla="*/ 71 h 228"/>
              <a:gd name="T14" fmla="*/ 19 w 280"/>
              <a:gd name="T15" fmla="*/ 11 h 228"/>
              <a:gd name="T16" fmla="*/ 12 w 280"/>
              <a:gd name="T17" fmla="*/ 40 h 228"/>
              <a:gd name="T18" fmla="*/ 37 w 280"/>
              <a:gd name="T19" fmla="*/ 88 h 228"/>
              <a:gd name="T20" fmla="*/ 11 w 280"/>
              <a:gd name="T21" fmla="*/ 80 h 228"/>
              <a:gd name="T22" fmla="*/ 11 w 280"/>
              <a:gd name="T23" fmla="*/ 81 h 228"/>
              <a:gd name="T24" fmla="*/ 57 w 280"/>
              <a:gd name="T25" fmla="*/ 138 h 228"/>
              <a:gd name="T26" fmla="*/ 42 w 280"/>
              <a:gd name="T27" fmla="*/ 140 h 228"/>
              <a:gd name="T28" fmla="*/ 31 w 280"/>
              <a:gd name="T29" fmla="*/ 139 h 228"/>
              <a:gd name="T30" fmla="*/ 85 w 280"/>
              <a:gd name="T31" fmla="*/ 178 h 228"/>
              <a:gd name="T32" fmla="*/ 14 w 280"/>
              <a:gd name="T33" fmla="*/ 203 h 228"/>
              <a:gd name="T34" fmla="*/ 0 w 280"/>
              <a:gd name="T35" fmla="*/ 202 h 228"/>
              <a:gd name="T36" fmla="*/ 88 w 280"/>
              <a:gd name="T37" fmla="*/ 228 h 228"/>
              <a:gd name="T38" fmla="*/ 251 w 280"/>
              <a:gd name="T39" fmla="*/ 65 h 228"/>
              <a:gd name="T40" fmla="*/ 251 w 280"/>
              <a:gd name="T41" fmla="*/ 57 h 228"/>
              <a:gd name="T42" fmla="*/ 280 w 280"/>
              <a:gd name="T43" fmla="*/ 27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0" h="228">
                <a:moveTo>
                  <a:pt x="280" y="27"/>
                </a:moveTo>
                <a:cubicBezTo>
                  <a:pt x="270" y="32"/>
                  <a:pt x="259" y="35"/>
                  <a:pt x="247" y="36"/>
                </a:cubicBezTo>
                <a:cubicBezTo>
                  <a:pt x="259" y="29"/>
                  <a:pt x="268" y="18"/>
                  <a:pt x="272" y="5"/>
                </a:cubicBezTo>
                <a:cubicBezTo>
                  <a:pt x="261" y="11"/>
                  <a:pt x="249" y="16"/>
                  <a:pt x="236" y="19"/>
                </a:cubicBezTo>
                <a:cubicBezTo>
                  <a:pt x="225" y="7"/>
                  <a:pt x="210" y="0"/>
                  <a:pt x="194" y="0"/>
                </a:cubicBezTo>
                <a:cubicBezTo>
                  <a:pt x="162" y="0"/>
                  <a:pt x="136" y="26"/>
                  <a:pt x="136" y="58"/>
                </a:cubicBezTo>
                <a:cubicBezTo>
                  <a:pt x="136" y="62"/>
                  <a:pt x="137" y="67"/>
                  <a:pt x="138" y="71"/>
                </a:cubicBezTo>
                <a:cubicBezTo>
                  <a:pt x="90" y="69"/>
                  <a:pt x="48" y="46"/>
                  <a:pt x="19" y="11"/>
                </a:cubicBezTo>
                <a:cubicBezTo>
                  <a:pt x="14" y="19"/>
                  <a:pt x="12" y="29"/>
                  <a:pt x="12" y="40"/>
                </a:cubicBezTo>
                <a:cubicBezTo>
                  <a:pt x="12" y="60"/>
                  <a:pt x="22" y="77"/>
                  <a:pt x="37" y="88"/>
                </a:cubicBezTo>
                <a:cubicBezTo>
                  <a:pt x="28" y="87"/>
                  <a:pt x="19" y="85"/>
                  <a:pt x="11" y="80"/>
                </a:cubicBezTo>
                <a:cubicBezTo>
                  <a:pt x="11" y="81"/>
                  <a:pt x="11" y="81"/>
                  <a:pt x="11" y="81"/>
                </a:cubicBezTo>
                <a:cubicBezTo>
                  <a:pt x="11" y="109"/>
                  <a:pt x="31" y="132"/>
                  <a:pt x="57" y="138"/>
                </a:cubicBezTo>
                <a:cubicBezTo>
                  <a:pt x="52" y="139"/>
                  <a:pt x="47" y="140"/>
                  <a:pt x="42" y="140"/>
                </a:cubicBezTo>
                <a:cubicBezTo>
                  <a:pt x="38" y="140"/>
                  <a:pt x="35" y="139"/>
                  <a:pt x="31" y="139"/>
                </a:cubicBezTo>
                <a:cubicBezTo>
                  <a:pt x="39" y="161"/>
                  <a:pt x="60" y="178"/>
                  <a:pt x="85" y="178"/>
                </a:cubicBezTo>
                <a:cubicBezTo>
                  <a:pt x="65" y="194"/>
                  <a:pt x="40" y="203"/>
                  <a:pt x="14" y="203"/>
                </a:cubicBezTo>
                <a:cubicBezTo>
                  <a:pt x="9" y="203"/>
                  <a:pt x="4" y="203"/>
                  <a:pt x="0" y="202"/>
                </a:cubicBezTo>
                <a:cubicBezTo>
                  <a:pt x="25" y="219"/>
                  <a:pt x="55" y="228"/>
                  <a:pt x="88" y="228"/>
                </a:cubicBezTo>
                <a:cubicBezTo>
                  <a:pt x="194" y="228"/>
                  <a:pt x="251" y="140"/>
                  <a:pt x="251" y="65"/>
                </a:cubicBezTo>
                <a:cubicBezTo>
                  <a:pt x="251" y="62"/>
                  <a:pt x="251" y="60"/>
                  <a:pt x="251" y="57"/>
                </a:cubicBezTo>
                <a:cubicBezTo>
                  <a:pt x="263" y="49"/>
                  <a:pt x="272" y="39"/>
                  <a:pt x="280" y="27"/>
                </a:cubicBezTo>
                <a:close/>
              </a:path>
            </a:pathLst>
          </a:custGeom>
          <a:solidFill>
            <a:srgbClr val="FFFFFF"/>
          </a:solidFill>
          <a:ln>
            <a:noFill/>
          </a:ln>
        </p:spPr>
        <p:txBody>
          <a:bodyPr vert="horz" wrap="square" lIns="68580" tIns="34290" rIns="68580" bIns="34290" numCol="1" anchor="t" anchorCtr="0" compatLnSpc="1">
            <a:prstTxWarp prst="textNoShape">
              <a:avLst/>
            </a:prstTxWarp>
          </a:bodyPr>
          <a:lstStyle/>
          <a:p>
            <a:endParaRPr lang="de-DE" sz="2400"/>
          </a:p>
        </p:txBody>
      </p:sp>
      <p:pic>
        <p:nvPicPr>
          <p:cNvPr id="14" name="Grafik 13">
            <a:extLst>
              <a:ext uri="{FF2B5EF4-FFF2-40B4-BE49-F238E27FC236}">
                <a16:creationId xmlns:a16="http://schemas.microsoft.com/office/drawing/2014/main" id="{C1E34A4C-336B-40E3-A180-3B8E8B0B28A8}"/>
              </a:ext>
            </a:extLst>
          </p:cNvPr>
          <p:cNvPicPr>
            <a:picLocks noChangeAspect="1"/>
          </p:cNvPicPr>
          <p:nvPr userDrawn="1">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6406372" y="5548313"/>
            <a:ext cx="211710" cy="241114"/>
          </a:xfrm>
          <a:prstGeom prst="rect">
            <a:avLst/>
          </a:prstGeom>
        </p:spPr>
      </p:pic>
      <p:pic>
        <p:nvPicPr>
          <p:cNvPr id="15" name="Grafik 14">
            <a:extLst>
              <a:ext uri="{FF2B5EF4-FFF2-40B4-BE49-F238E27FC236}">
                <a16:creationId xmlns:a16="http://schemas.microsoft.com/office/drawing/2014/main" id="{3ED40E65-77F6-4E5B-9713-EC5B386F1C30}"/>
              </a:ext>
            </a:extLst>
          </p:cNvPr>
          <p:cNvPicPr>
            <a:picLocks noChangeAspect="1"/>
          </p:cNvPicPr>
          <p:nvPr userDrawn="1"/>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981700" y="5554570"/>
            <a:ext cx="228600" cy="228600"/>
          </a:xfrm>
          <a:prstGeom prst="rect">
            <a:avLst/>
          </a:prstGeom>
        </p:spPr>
      </p:pic>
      <p:pic>
        <p:nvPicPr>
          <p:cNvPr id="16" name="Grafik 15">
            <a:extLst>
              <a:ext uri="{FF2B5EF4-FFF2-40B4-BE49-F238E27FC236}">
                <a16:creationId xmlns:a16="http://schemas.microsoft.com/office/drawing/2014/main" id="{16587835-6733-41E5-8ED1-8F054FF4B0AD}"/>
              </a:ext>
            </a:extLst>
          </p:cNvPr>
          <p:cNvPicPr>
            <a:picLocks noChangeAspect="1"/>
          </p:cNvPicPr>
          <p:nvPr userDrawn="1"/>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828184" y="5568599"/>
            <a:ext cx="200542" cy="200542"/>
          </a:xfrm>
          <a:prstGeom prst="rect">
            <a:avLst/>
          </a:prstGeom>
        </p:spPr>
      </p:pic>
      <p:pic>
        <p:nvPicPr>
          <p:cNvPr id="17" name="Grafik 16">
            <a:extLst>
              <a:ext uri="{FF2B5EF4-FFF2-40B4-BE49-F238E27FC236}">
                <a16:creationId xmlns:a16="http://schemas.microsoft.com/office/drawing/2014/main" id="{8B86B201-ABF2-47C3-9C3E-6B20A760C6A7}"/>
              </a:ext>
            </a:extLst>
          </p:cNvPr>
          <p:cNvPicPr>
            <a:picLocks noChangeAspect="1"/>
          </p:cNvPicPr>
          <p:nvPr userDrawn="1"/>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5158640" y="5563965"/>
            <a:ext cx="209810" cy="209810"/>
          </a:xfrm>
          <a:prstGeom prst="rect">
            <a:avLst/>
          </a:prstGeom>
        </p:spPr>
      </p:pic>
      <p:pic>
        <p:nvPicPr>
          <p:cNvPr id="18" name="Grafik 17">
            <a:extLst>
              <a:ext uri="{FF2B5EF4-FFF2-40B4-BE49-F238E27FC236}">
                <a16:creationId xmlns:a16="http://schemas.microsoft.com/office/drawing/2014/main" id="{14091434-FB72-4763-9FE7-6FD67AF174B9}"/>
              </a:ext>
            </a:extLst>
          </p:cNvPr>
          <p:cNvPicPr>
            <a:picLocks noChangeAspect="1"/>
          </p:cNvPicPr>
          <p:nvPr userDrawn="1"/>
        </p:nvPicPr>
        <p:blipFill rotWithShape="1">
          <a:blip r:embed="rId17" cstate="print">
            <a:extLst>
              <a:ext uri="{28A0092B-C50C-407E-A947-70E740481C1C}">
                <a14:useLocalDpi xmlns:a14="http://schemas.microsoft.com/office/drawing/2010/main" val="0"/>
              </a:ext>
            </a:extLst>
          </a:blip>
          <a:srcRect t="-2145" b="-2145"/>
          <a:stretch/>
        </p:blipFill>
        <p:spPr>
          <a:xfrm>
            <a:off x="5295765" y="3050742"/>
            <a:ext cx="1600470" cy="756517"/>
          </a:xfrm>
          <a:prstGeom prst="rect">
            <a:avLst/>
          </a:prstGeom>
        </p:spPr>
      </p:pic>
      <p:sp>
        <p:nvSpPr>
          <p:cNvPr id="19" name="Textfeld 18">
            <a:extLst>
              <a:ext uri="{FF2B5EF4-FFF2-40B4-BE49-F238E27FC236}">
                <a16:creationId xmlns:a16="http://schemas.microsoft.com/office/drawing/2014/main" id="{279D4F89-DA53-4FCC-86C6-1257DA6DDEB0}"/>
              </a:ext>
            </a:extLst>
          </p:cNvPr>
          <p:cNvSpPr txBox="1"/>
          <p:nvPr userDrawn="1"/>
        </p:nvSpPr>
        <p:spPr>
          <a:xfrm>
            <a:off x="5281150" y="5923964"/>
            <a:ext cx="1629701" cy="92333"/>
          </a:xfrm>
          <a:prstGeom prst="rect">
            <a:avLst/>
          </a:prstGeom>
          <a:noFill/>
        </p:spPr>
        <p:txBody>
          <a:bodyPr wrap="square" lIns="0" tIns="0" rIns="0" bIns="0">
            <a:spAutoFit/>
          </a:bodyPr>
          <a:lstStyle/>
          <a:p>
            <a:pPr algn="ctr"/>
            <a:r>
              <a:rPr lang="pl-PL" sz="600" b="0" i="0" u="none" strike="noStrike" baseline="0">
                <a:solidFill>
                  <a:schemeClr val="accent6"/>
                </a:solidFill>
                <a:latin typeface="+mj-lt"/>
              </a:rPr>
              <a:t>© Pilz GmbH &amp; Co. KG 202</a:t>
            </a:r>
            <a:r>
              <a:rPr lang="de-DE" sz="600" b="0" i="0" u="none" strike="noStrike" baseline="0">
                <a:solidFill>
                  <a:schemeClr val="accent6"/>
                </a:solidFill>
                <a:latin typeface="+mj-lt"/>
              </a:rPr>
              <a:t>1</a:t>
            </a:r>
            <a:endParaRPr lang="de-DE" sz="600">
              <a:solidFill>
                <a:schemeClr val="accent6"/>
              </a:solidFill>
              <a:latin typeface="+mj-lt"/>
            </a:endParaRPr>
          </a:p>
        </p:txBody>
      </p:sp>
    </p:spTree>
    <p:extLst>
      <p:ext uri="{BB962C8B-B14F-4D97-AF65-F5344CB8AC3E}">
        <p14:creationId xmlns:p14="http://schemas.microsoft.com/office/powerpoint/2010/main" val="3776555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blank" preserve="1">
  <p:cSld name="Final Slide">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8AA0263D-3699-46BB-B59C-CC9D93DE66AC}"/>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193596" cy="6858000"/>
          </a:xfrm>
          <a:prstGeom prst="rect">
            <a:avLst/>
          </a:prstGeom>
        </p:spPr>
      </p:pic>
      <p:grpSp>
        <p:nvGrpSpPr>
          <p:cNvPr id="7" name="Gruppieren 6">
            <a:extLst>
              <a:ext uri="{FF2B5EF4-FFF2-40B4-BE49-F238E27FC236}">
                <a16:creationId xmlns:a16="http://schemas.microsoft.com/office/drawing/2014/main" id="{1FC8C8C6-AAC7-436A-B295-3ECF444D6F37}"/>
              </a:ext>
            </a:extLst>
          </p:cNvPr>
          <p:cNvGrpSpPr/>
          <p:nvPr userDrawn="1"/>
        </p:nvGrpSpPr>
        <p:grpSpPr>
          <a:xfrm>
            <a:off x="4723024" y="2056024"/>
            <a:ext cx="2673952" cy="2673952"/>
            <a:chOff x="4723024" y="2056024"/>
            <a:chExt cx="2673952" cy="2673952"/>
          </a:xfrm>
        </p:grpSpPr>
        <p:sp>
          <p:nvSpPr>
            <p:cNvPr id="8" name="Rechteck 7">
              <a:extLst>
                <a:ext uri="{FF2B5EF4-FFF2-40B4-BE49-F238E27FC236}">
                  <a16:creationId xmlns:a16="http://schemas.microsoft.com/office/drawing/2014/main" id="{6026CA92-DA3C-4551-851C-0547C6AB57D7}"/>
                </a:ext>
              </a:extLst>
            </p:cNvPr>
            <p:cNvSpPr/>
            <p:nvPr/>
          </p:nvSpPr>
          <p:spPr>
            <a:xfrm>
              <a:off x="4723024" y="2056024"/>
              <a:ext cx="2673952" cy="2673952"/>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9" name="Grafik 8">
              <a:extLst>
                <a:ext uri="{FF2B5EF4-FFF2-40B4-BE49-F238E27FC236}">
                  <a16:creationId xmlns:a16="http://schemas.microsoft.com/office/drawing/2014/main" id="{BE63F8FA-5CB0-46A7-865B-FFF44C663303}"/>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242636" y="3022785"/>
              <a:ext cx="1634728" cy="740430"/>
            </a:xfrm>
            <a:prstGeom prst="rect">
              <a:avLst/>
            </a:prstGeom>
          </p:spPr>
        </p:pic>
      </p:grpSp>
    </p:spTree>
    <p:extLst>
      <p:ext uri="{BB962C8B-B14F-4D97-AF65-F5344CB8AC3E}">
        <p14:creationId xmlns:p14="http://schemas.microsoft.com/office/powerpoint/2010/main" val="3635754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Blank Variation">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A7BF21-318D-4534-AE51-A5B7849A087B}"/>
              </a:ext>
            </a:extLst>
          </p:cNvPr>
          <p:cNvSpPr>
            <a:spLocks noGrp="1"/>
          </p:cNvSpPr>
          <p:nvPr>
            <p:ph type="ctrTitle" hasCustomPrompt="1"/>
          </p:nvPr>
        </p:nvSpPr>
        <p:spPr>
          <a:xfrm>
            <a:off x="6449856" y="3681028"/>
            <a:ext cx="5226207" cy="756517"/>
          </a:xfrm>
        </p:spPr>
        <p:txBody>
          <a:bodyPr lIns="0" tIns="0" rIns="0" bIns="0" anchor="t">
            <a:noAutofit/>
          </a:bodyPr>
          <a:lstStyle>
            <a:lvl1pPr marL="0" indent="0" algn="l" rtl="0" eaLnBrk="0" fontAlgn="base" hangingPunct="0">
              <a:lnSpc>
                <a:spcPct val="100000"/>
              </a:lnSpc>
              <a:spcBef>
                <a:spcPct val="0"/>
              </a:spcBef>
              <a:spcAft>
                <a:spcPct val="0"/>
              </a:spcAft>
              <a:buClr>
                <a:schemeClr val="tx2"/>
              </a:buClr>
              <a:buFontTx/>
              <a:buNone/>
              <a:defRPr lang="de-DE" sz="2400" b="1" kern="1200" baseline="0">
                <a:solidFill>
                  <a:schemeClr val="tx1"/>
                </a:solidFill>
                <a:latin typeface="Arial" pitchFamily="34" charset="0"/>
                <a:ea typeface="+mj-ea"/>
                <a:cs typeface="Arial" pitchFamily="34" charset="0"/>
              </a:defRPr>
            </a:lvl1pPr>
          </a:lstStyle>
          <a:p>
            <a:r>
              <a:rPr lang="de-DE"/>
              <a:t>Titel der Präsentation</a:t>
            </a:r>
            <a:br>
              <a:rPr lang="de-DE"/>
            </a:br>
            <a:r>
              <a:rPr lang="de-DE"/>
              <a:t>(max. 2 Zeilen)</a:t>
            </a:r>
          </a:p>
        </p:txBody>
      </p:sp>
      <p:sp>
        <p:nvSpPr>
          <p:cNvPr id="3" name="Untertitel 2">
            <a:extLst>
              <a:ext uri="{FF2B5EF4-FFF2-40B4-BE49-F238E27FC236}">
                <a16:creationId xmlns:a16="http://schemas.microsoft.com/office/drawing/2014/main" id="{B8B8864C-5476-4DB4-96BE-6AF2827A8A0A}"/>
              </a:ext>
            </a:extLst>
          </p:cNvPr>
          <p:cNvSpPr>
            <a:spLocks noGrp="1"/>
          </p:cNvSpPr>
          <p:nvPr>
            <p:ph type="subTitle" idx="1" hasCustomPrompt="1"/>
          </p:nvPr>
        </p:nvSpPr>
        <p:spPr>
          <a:xfrm>
            <a:off x="6449856" y="4617545"/>
            <a:ext cx="5226207" cy="1021255"/>
          </a:xfrm>
        </p:spPr>
        <p:txBody>
          <a:bodyPr>
            <a:noAutofit/>
          </a:bodyPr>
          <a:lstStyle>
            <a:lvl1pPr marL="0" indent="0" algn="l">
              <a:spcAft>
                <a:spcPts val="0"/>
              </a:spcAft>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de-DE"/>
              <a:t>Titel der Veranstaltung, Name des Referenten, evtl. Funktion des Referenten, evtl. Ort, Datum</a:t>
            </a:r>
          </a:p>
        </p:txBody>
      </p:sp>
      <p:sp>
        <p:nvSpPr>
          <p:cNvPr id="5" name="Bildplatzhalter 4">
            <a:extLst>
              <a:ext uri="{FF2B5EF4-FFF2-40B4-BE49-F238E27FC236}">
                <a16:creationId xmlns:a16="http://schemas.microsoft.com/office/drawing/2014/main" id="{A8DB97C9-EC0F-4B67-BA4A-3A9E3081F68B}"/>
              </a:ext>
            </a:extLst>
          </p:cNvPr>
          <p:cNvSpPr>
            <a:spLocks noGrp="1"/>
          </p:cNvSpPr>
          <p:nvPr>
            <p:ph type="pic" sz="quarter" idx="10"/>
          </p:nvPr>
        </p:nvSpPr>
        <p:spPr>
          <a:xfrm>
            <a:off x="0" y="0"/>
            <a:ext cx="5916001" cy="6858000"/>
          </a:xfrm>
          <a:pattFill prst="ltUpDiag">
            <a:fgClr>
              <a:schemeClr val="accent5"/>
            </a:fgClr>
            <a:bgClr>
              <a:schemeClr val="bg1"/>
            </a:bgClr>
          </a:pattFill>
        </p:spPr>
        <p:txBody>
          <a:bodyPr vert="horz" lIns="0" tIns="0" rIns="0" bIns="0" rtlCol="0">
            <a:noAutofit/>
          </a:bodyPr>
          <a:lstStyle>
            <a:lvl1pPr>
              <a:defRPr lang="de-DE" dirty="0">
                <a:cs typeface="Arial" panose="020B0604020202020204" pitchFamily="34" charset="0"/>
              </a:defRPr>
            </a:lvl1pPr>
          </a:lstStyle>
          <a:p>
            <a:pPr lvl="0" eaLnBrk="0" fontAlgn="base" hangingPunct="0">
              <a:spcBef>
                <a:spcPct val="0"/>
              </a:spcBef>
              <a:buFont typeface="Calibri" panose="020F0502020204030204" pitchFamily="34" charset="0"/>
            </a:pPr>
            <a:r>
              <a:rPr lang="en-US"/>
              <a:t>Click icon to add picture</a:t>
            </a:r>
            <a:endParaRPr lang="de-DE"/>
          </a:p>
        </p:txBody>
      </p:sp>
      <p:sp>
        <p:nvSpPr>
          <p:cNvPr id="11" name="Rechteck 10">
            <a:extLst>
              <a:ext uri="{FF2B5EF4-FFF2-40B4-BE49-F238E27FC236}">
                <a16:creationId xmlns:a16="http://schemas.microsoft.com/office/drawing/2014/main" id="{514F3EC0-531E-4850-838F-853E8FBCCCCE}"/>
              </a:ext>
            </a:extLst>
          </p:cNvPr>
          <p:cNvSpPr/>
          <p:nvPr userDrawn="1"/>
        </p:nvSpPr>
        <p:spPr>
          <a:xfrm rot="5400000">
            <a:off x="2577000" y="3339000"/>
            <a:ext cx="6858000" cy="18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eaLnBrk="1" fontAlgn="base" hangingPunct="1">
              <a:lnSpc>
                <a:spcPct val="100000"/>
              </a:lnSpc>
              <a:spcBef>
                <a:spcPct val="0"/>
              </a:spcBef>
              <a:spcAft>
                <a:spcPct val="0"/>
              </a:spcAft>
            </a:pPr>
            <a:endParaRPr lang="de-DE" sz="1800" b="0" i="0" u="none" baseline="0">
              <a:solidFill>
                <a:srgbClr val="FFFFFF"/>
              </a:solidFill>
              <a:latin typeface="Arial" panose="020B0604020202020204" pitchFamily="34" charset="0"/>
            </a:endParaRPr>
          </a:p>
        </p:txBody>
      </p:sp>
      <p:pic>
        <p:nvPicPr>
          <p:cNvPr id="12" name="Grafik 11">
            <a:extLst>
              <a:ext uri="{FF2B5EF4-FFF2-40B4-BE49-F238E27FC236}">
                <a16:creationId xmlns:a16="http://schemas.microsoft.com/office/drawing/2014/main" id="{402E28F6-5DB6-44B9-AC0D-070586541655}"/>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2145" b="-2145"/>
          <a:stretch/>
        </p:blipFill>
        <p:spPr>
          <a:xfrm>
            <a:off x="10075594" y="637741"/>
            <a:ext cx="1600469" cy="756517"/>
          </a:xfrm>
          <a:prstGeom prst="rect">
            <a:avLst/>
          </a:prstGeom>
        </p:spPr>
      </p:pic>
      <p:sp>
        <p:nvSpPr>
          <p:cNvPr id="13" name="Pfeil: nach rechts 12">
            <a:extLst>
              <a:ext uri="{FF2B5EF4-FFF2-40B4-BE49-F238E27FC236}">
                <a16:creationId xmlns:a16="http://schemas.microsoft.com/office/drawing/2014/main" id="{36CA8BF2-4283-40AB-A247-8AFB826D4CBC}"/>
              </a:ext>
            </a:extLst>
          </p:cNvPr>
          <p:cNvSpPr/>
          <p:nvPr userDrawn="1"/>
        </p:nvSpPr>
        <p:spPr>
          <a:xfrm>
            <a:off x="6243361" y="3733746"/>
            <a:ext cx="137325" cy="261992"/>
          </a:xfrm>
          <a:prstGeom prst="rightArrow">
            <a:avLst>
              <a:gd name="adj1" fmla="val 50000"/>
              <a:gd name="adj2" fmla="val 10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4117959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7" name="Nr 1">
            <a:extLst>
              <a:ext uri="{FF2B5EF4-FFF2-40B4-BE49-F238E27FC236}">
                <a16:creationId xmlns:a16="http://schemas.microsoft.com/office/drawing/2014/main" id="{4574692A-41A1-4B75-868C-E514E614162A}"/>
              </a:ext>
            </a:extLst>
          </p:cNvPr>
          <p:cNvSpPr>
            <a:spLocks noGrp="1"/>
          </p:cNvSpPr>
          <p:nvPr>
            <p:ph type="body" sz="quarter" idx="14" hasCustomPrompt="1"/>
          </p:nvPr>
        </p:nvSpPr>
        <p:spPr>
          <a:xfrm>
            <a:off x="515936" y="1634181"/>
            <a:ext cx="480176" cy="499417"/>
          </a:xfrm>
        </p:spPr>
        <p:txBody>
          <a:bodyPr/>
          <a:lstStyle>
            <a:lvl1pPr marL="0" indent="0" algn="l">
              <a:buNone/>
              <a:defRPr sz="1800" b="1">
                <a:solidFill>
                  <a:schemeClr val="tx1"/>
                </a:solidFill>
              </a:defRPr>
            </a:lvl1pPr>
            <a:lvl2pPr>
              <a:defRPr sz="2800" b="1">
                <a:solidFill>
                  <a:schemeClr val="accent1"/>
                </a:solidFill>
              </a:defRPr>
            </a:lvl2pPr>
            <a:lvl3pPr>
              <a:defRPr sz="2800" b="1">
                <a:solidFill>
                  <a:schemeClr val="accent1"/>
                </a:solidFill>
              </a:defRPr>
            </a:lvl3pPr>
            <a:lvl4pPr>
              <a:defRPr sz="2800" b="1">
                <a:solidFill>
                  <a:schemeClr val="accent1"/>
                </a:solidFill>
              </a:defRPr>
            </a:lvl4pPr>
            <a:lvl5pPr>
              <a:defRPr sz="2800" b="1">
                <a:solidFill>
                  <a:schemeClr val="accent1"/>
                </a:solidFill>
              </a:defRPr>
            </a:lvl5pPr>
          </a:lstStyle>
          <a:p>
            <a:pPr lvl="0"/>
            <a:r>
              <a:rPr lang="en-US"/>
              <a:t>NR</a:t>
            </a:r>
          </a:p>
        </p:txBody>
      </p:sp>
      <p:sp>
        <p:nvSpPr>
          <p:cNvPr id="8" name="Content 1">
            <a:extLst>
              <a:ext uri="{FF2B5EF4-FFF2-40B4-BE49-F238E27FC236}">
                <a16:creationId xmlns:a16="http://schemas.microsoft.com/office/drawing/2014/main" id="{E6CC24E0-D749-4BD5-9CBE-B66DFB4C968F}"/>
              </a:ext>
            </a:extLst>
          </p:cNvPr>
          <p:cNvSpPr>
            <a:spLocks noGrp="1"/>
          </p:cNvSpPr>
          <p:nvPr>
            <p:ph type="body" sz="quarter" idx="16" hasCustomPrompt="1"/>
          </p:nvPr>
        </p:nvSpPr>
        <p:spPr>
          <a:xfrm>
            <a:off x="1114425" y="1634180"/>
            <a:ext cx="10526714" cy="499419"/>
          </a:xfrm>
        </p:spPr>
        <p:txBody>
          <a:bodyPr/>
          <a:lstStyle>
            <a:lvl1pPr marL="180000" indent="-180000">
              <a:buFontTx/>
              <a:buBlip>
                <a:blip r:embed="rId2"/>
              </a:buBlip>
              <a:defRPr sz="1800"/>
            </a:lvl1pPr>
            <a:lvl2pPr marL="0" indent="0">
              <a:buNone/>
              <a:defRPr sz="1600"/>
            </a:lvl2pPr>
            <a:lvl3pPr marL="0" indent="0">
              <a:buNone/>
              <a:defRPr sz="1600"/>
            </a:lvl3pPr>
            <a:lvl4pPr marL="0" indent="0">
              <a:buNone/>
              <a:defRPr sz="1600"/>
            </a:lvl4pPr>
            <a:lvl5pPr marL="0" indent="0">
              <a:buNone/>
              <a:defRPr sz="1600"/>
            </a:lvl5pPr>
          </a:lstStyle>
          <a:p>
            <a:pPr lvl="0"/>
            <a:r>
              <a:rPr lang="en-US"/>
              <a:t>Agenda</a:t>
            </a:r>
          </a:p>
        </p:txBody>
      </p:sp>
      <p:sp>
        <p:nvSpPr>
          <p:cNvPr id="27" name="Nr 1">
            <a:extLst>
              <a:ext uri="{FF2B5EF4-FFF2-40B4-BE49-F238E27FC236}">
                <a16:creationId xmlns:a16="http://schemas.microsoft.com/office/drawing/2014/main" id="{4573FC5B-1FA1-4AF9-AA79-1862AF33092D}"/>
              </a:ext>
            </a:extLst>
          </p:cNvPr>
          <p:cNvSpPr>
            <a:spLocks noGrp="1"/>
          </p:cNvSpPr>
          <p:nvPr>
            <p:ph type="body" sz="quarter" idx="17" hasCustomPrompt="1"/>
          </p:nvPr>
        </p:nvSpPr>
        <p:spPr>
          <a:xfrm>
            <a:off x="515936" y="2252361"/>
            <a:ext cx="480176" cy="499417"/>
          </a:xfrm>
        </p:spPr>
        <p:txBody>
          <a:bodyPr/>
          <a:lstStyle>
            <a:lvl1pPr marL="0" indent="0" algn="l">
              <a:buNone/>
              <a:defRPr sz="1800" b="1">
                <a:solidFill>
                  <a:schemeClr val="tx1"/>
                </a:solidFill>
              </a:defRPr>
            </a:lvl1pPr>
            <a:lvl2pPr>
              <a:defRPr sz="2800" b="1">
                <a:solidFill>
                  <a:schemeClr val="accent1"/>
                </a:solidFill>
              </a:defRPr>
            </a:lvl2pPr>
            <a:lvl3pPr>
              <a:defRPr sz="2800" b="1">
                <a:solidFill>
                  <a:schemeClr val="accent1"/>
                </a:solidFill>
              </a:defRPr>
            </a:lvl3pPr>
            <a:lvl4pPr>
              <a:defRPr sz="2800" b="1">
                <a:solidFill>
                  <a:schemeClr val="accent1"/>
                </a:solidFill>
              </a:defRPr>
            </a:lvl4pPr>
            <a:lvl5pPr>
              <a:defRPr sz="2800" b="1">
                <a:solidFill>
                  <a:schemeClr val="accent1"/>
                </a:solidFill>
              </a:defRPr>
            </a:lvl5pPr>
          </a:lstStyle>
          <a:p>
            <a:pPr lvl="0"/>
            <a:r>
              <a:rPr lang="en-US"/>
              <a:t>NR</a:t>
            </a:r>
          </a:p>
        </p:txBody>
      </p:sp>
      <p:sp>
        <p:nvSpPr>
          <p:cNvPr id="28" name="Content 1">
            <a:extLst>
              <a:ext uri="{FF2B5EF4-FFF2-40B4-BE49-F238E27FC236}">
                <a16:creationId xmlns:a16="http://schemas.microsoft.com/office/drawing/2014/main" id="{89508414-283B-4837-B793-D956CE5A4AEE}"/>
              </a:ext>
            </a:extLst>
          </p:cNvPr>
          <p:cNvSpPr>
            <a:spLocks noGrp="1"/>
          </p:cNvSpPr>
          <p:nvPr>
            <p:ph type="body" sz="quarter" idx="18" hasCustomPrompt="1"/>
          </p:nvPr>
        </p:nvSpPr>
        <p:spPr>
          <a:xfrm>
            <a:off x="1114425" y="2252360"/>
            <a:ext cx="10526714" cy="499419"/>
          </a:xfrm>
        </p:spPr>
        <p:txBody>
          <a:bodyPr/>
          <a:lstStyle>
            <a:lvl1pPr marL="180000" indent="-180000">
              <a:buFontTx/>
              <a:buBlip>
                <a:blip r:embed="rId2"/>
              </a:buBlip>
              <a:defRPr sz="1800"/>
            </a:lvl1pPr>
            <a:lvl2pPr marL="0" indent="0">
              <a:buNone/>
              <a:defRPr sz="1600"/>
            </a:lvl2pPr>
            <a:lvl3pPr marL="0" indent="0">
              <a:buNone/>
              <a:defRPr sz="1600"/>
            </a:lvl3pPr>
            <a:lvl4pPr marL="0" indent="0">
              <a:buNone/>
              <a:defRPr sz="1600"/>
            </a:lvl4pPr>
            <a:lvl5pPr marL="0" indent="0">
              <a:buNone/>
              <a:defRPr sz="1600"/>
            </a:lvl5pPr>
          </a:lstStyle>
          <a:p>
            <a:pPr lvl="0"/>
            <a:r>
              <a:rPr lang="en-US"/>
              <a:t>Agenda</a:t>
            </a:r>
          </a:p>
        </p:txBody>
      </p:sp>
      <p:sp>
        <p:nvSpPr>
          <p:cNvPr id="29" name="Nr 1">
            <a:extLst>
              <a:ext uri="{FF2B5EF4-FFF2-40B4-BE49-F238E27FC236}">
                <a16:creationId xmlns:a16="http://schemas.microsoft.com/office/drawing/2014/main" id="{58B472AA-BE3C-4A23-8A8F-897F1523DBAE}"/>
              </a:ext>
            </a:extLst>
          </p:cNvPr>
          <p:cNvSpPr>
            <a:spLocks noGrp="1"/>
          </p:cNvSpPr>
          <p:nvPr>
            <p:ph type="body" sz="quarter" idx="19" hasCustomPrompt="1"/>
          </p:nvPr>
        </p:nvSpPr>
        <p:spPr>
          <a:xfrm>
            <a:off x="515936" y="2870541"/>
            <a:ext cx="480176" cy="499417"/>
          </a:xfrm>
        </p:spPr>
        <p:txBody>
          <a:bodyPr/>
          <a:lstStyle>
            <a:lvl1pPr marL="0" indent="0" algn="l">
              <a:buNone/>
              <a:defRPr sz="1800" b="1">
                <a:solidFill>
                  <a:schemeClr val="tx1"/>
                </a:solidFill>
              </a:defRPr>
            </a:lvl1pPr>
            <a:lvl2pPr>
              <a:defRPr sz="2800" b="1">
                <a:solidFill>
                  <a:schemeClr val="accent1"/>
                </a:solidFill>
              </a:defRPr>
            </a:lvl2pPr>
            <a:lvl3pPr>
              <a:defRPr sz="2800" b="1">
                <a:solidFill>
                  <a:schemeClr val="accent1"/>
                </a:solidFill>
              </a:defRPr>
            </a:lvl3pPr>
            <a:lvl4pPr>
              <a:defRPr sz="2800" b="1">
                <a:solidFill>
                  <a:schemeClr val="accent1"/>
                </a:solidFill>
              </a:defRPr>
            </a:lvl4pPr>
            <a:lvl5pPr>
              <a:defRPr sz="2800" b="1">
                <a:solidFill>
                  <a:schemeClr val="accent1"/>
                </a:solidFill>
              </a:defRPr>
            </a:lvl5pPr>
          </a:lstStyle>
          <a:p>
            <a:pPr lvl="0"/>
            <a:r>
              <a:rPr lang="en-US"/>
              <a:t>NR</a:t>
            </a:r>
          </a:p>
        </p:txBody>
      </p:sp>
      <p:sp>
        <p:nvSpPr>
          <p:cNvPr id="30" name="Content 1">
            <a:extLst>
              <a:ext uri="{FF2B5EF4-FFF2-40B4-BE49-F238E27FC236}">
                <a16:creationId xmlns:a16="http://schemas.microsoft.com/office/drawing/2014/main" id="{ED8EBF81-85E4-424F-825B-B69BF6F57B6B}"/>
              </a:ext>
            </a:extLst>
          </p:cNvPr>
          <p:cNvSpPr>
            <a:spLocks noGrp="1"/>
          </p:cNvSpPr>
          <p:nvPr>
            <p:ph type="body" sz="quarter" idx="20" hasCustomPrompt="1"/>
          </p:nvPr>
        </p:nvSpPr>
        <p:spPr>
          <a:xfrm>
            <a:off x="1114425" y="2870540"/>
            <a:ext cx="10526714" cy="499419"/>
          </a:xfrm>
        </p:spPr>
        <p:txBody>
          <a:bodyPr/>
          <a:lstStyle>
            <a:lvl1pPr marL="180000" indent="-180000">
              <a:buFontTx/>
              <a:buBlip>
                <a:blip r:embed="rId2"/>
              </a:buBlip>
              <a:defRPr sz="1800"/>
            </a:lvl1pPr>
            <a:lvl2pPr marL="0" indent="0">
              <a:buNone/>
              <a:defRPr sz="1600"/>
            </a:lvl2pPr>
            <a:lvl3pPr marL="0" indent="0">
              <a:buNone/>
              <a:defRPr sz="1600"/>
            </a:lvl3pPr>
            <a:lvl4pPr marL="0" indent="0">
              <a:buNone/>
              <a:defRPr sz="1600"/>
            </a:lvl4pPr>
            <a:lvl5pPr marL="0" indent="0">
              <a:buNone/>
              <a:defRPr sz="1600"/>
            </a:lvl5pPr>
          </a:lstStyle>
          <a:p>
            <a:pPr lvl="0"/>
            <a:r>
              <a:rPr lang="en-US"/>
              <a:t>Agenda</a:t>
            </a:r>
          </a:p>
        </p:txBody>
      </p:sp>
      <p:sp>
        <p:nvSpPr>
          <p:cNvPr id="31" name="Nr 1">
            <a:extLst>
              <a:ext uri="{FF2B5EF4-FFF2-40B4-BE49-F238E27FC236}">
                <a16:creationId xmlns:a16="http://schemas.microsoft.com/office/drawing/2014/main" id="{339E5AA4-455C-4DD4-AF66-DAF54DAFD456}"/>
              </a:ext>
            </a:extLst>
          </p:cNvPr>
          <p:cNvSpPr>
            <a:spLocks noGrp="1"/>
          </p:cNvSpPr>
          <p:nvPr>
            <p:ph type="body" sz="quarter" idx="21" hasCustomPrompt="1"/>
          </p:nvPr>
        </p:nvSpPr>
        <p:spPr>
          <a:xfrm>
            <a:off x="515936" y="3487939"/>
            <a:ext cx="480176" cy="499417"/>
          </a:xfrm>
        </p:spPr>
        <p:txBody>
          <a:bodyPr/>
          <a:lstStyle>
            <a:lvl1pPr marL="0" indent="0" algn="l">
              <a:buNone/>
              <a:defRPr sz="1800" b="1">
                <a:solidFill>
                  <a:schemeClr val="tx1"/>
                </a:solidFill>
              </a:defRPr>
            </a:lvl1pPr>
            <a:lvl2pPr>
              <a:defRPr sz="2800" b="1">
                <a:solidFill>
                  <a:schemeClr val="accent1"/>
                </a:solidFill>
              </a:defRPr>
            </a:lvl2pPr>
            <a:lvl3pPr>
              <a:defRPr sz="2800" b="1">
                <a:solidFill>
                  <a:schemeClr val="accent1"/>
                </a:solidFill>
              </a:defRPr>
            </a:lvl3pPr>
            <a:lvl4pPr>
              <a:defRPr sz="2800" b="1">
                <a:solidFill>
                  <a:schemeClr val="accent1"/>
                </a:solidFill>
              </a:defRPr>
            </a:lvl4pPr>
            <a:lvl5pPr>
              <a:defRPr sz="2800" b="1">
                <a:solidFill>
                  <a:schemeClr val="accent1"/>
                </a:solidFill>
              </a:defRPr>
            </a:lvl5pPr>
          </a:lstStyle>
          <a:p>
            <a:pPr lvl="0"/>
            <a:r>
              <a:rPr lang="en-US"/>
              <a:t>NR</a:t>
            </a:r>
          </a:p>
        </p:txBody>
      </p:sp>
      <p:sp>
        <p:nvSpPr>
          <p:cNvPr id="32" name="Content 1">
            <a:extLst>
              <a:ext uri="{FF2B5EF4-FFF2-40B4-BE49-F238E27FC236}">
                <a16:creationId xmlns:a16="http://schemas.microsoft.com/office/drawing/2014/main" id="{FA6C9363-7659-4D72-8B78-91B5BC3BAD4D}"/>
              </a:ext>
            </a:extLst>
          </p:cNvPr>
          <p:cNvSpPr>
            <a:spLocks noGrp="1"/>
          </p:cNvSpPr>
          <p:nvPr>
            <p:ph type="body" sz="quarter" idx="22" hasCustomPrompt="1"/>
          </p:nvPr>
        </p:nvSpPr>
        <p:spPr>
          <a:xfrm>
            <a:off x="1114425" y="3487938"/>
            <a:ext cx="10526714" cy="499419"/>
          </a:xfrm>
        </p:spPr>
        <p:txBody>
          <a:bodyPr/>
          <a:lstStyle>
            <a:lvl1pPr marL="180000" indent="-180000">
              <a:buFontTx/>
              <a:buBlip>
                <a:blip r:embed="rId2"/>
              </a:buBlip>
              <a:defRPr sz="1800"/>
            </a:lvl1pPr>
            <a:lvl2pPr marL="0" indent="0">
              <a:buNone/>
              <a:defRPr sz="1600"/>
            </a:lvl2pPr>
            <a:lvl3pPr marL="0" indent="0">
              <a:buNone/>
              <a:defRPr sz="1600"/>
            </a:lvl3pPr>
            <a:lvl4pPr marL="0" indent="0">
              <a:buNone/>
              <a:defRPr sz="1600"/>
            </a:lvl4pPr>
            <a:lvl5pPr marL="0" indent="0">
              <a:buNone/>
              <a:defRPr sz="1600"/>
            </a:lvl5pPr>
          </a:lstStyle>
          <a:p>
            <a:pPr lvl="0"/>
            <a:r>
              <a:rPr lang="en-US"/>
              <a:t>Agenda</a:t>
            </a:r>
          </a:p>
        </p:txBody>
      </p:sp>
      <p:sp>
        <p:nvSpPr>
          <p:cNvPr id="33" name="Nr 1">
            <a:extLst>
              <a:ext uri="{FF2B5EF4-FFF2-40B4-BE49-F238E27FC236}">
                <a16:creationId xmlns:a16="http://schemas.microsoft.com/office/drawing/2014/main" id="{D61AA017-5FCA-4657-8788-866740ECC39D}"/>
              </a:ext>
            </a:extLst>
          </p:cNvPr>
          <p:cNvSpPr>
            <a:spLocks noGrp="1"/>
          </p:cNvSpPr>
          <p:nvPr>
            <p:ph type="body" sz="quarter" idx="23" hasCustomPrompt="1"/>
          </p:nvPr>
        </p:nvSpPr>
        <p:spPr>
          <a:xfrm>
            <a:off x="515936" y="4106119"/>
            <a:ext cx="480176" cy="499417"/>
          </a:xfrm>
        </p:spPr>
        <p:txBody>
          <a:bodyPr/>
          <a:lstStyle>
            <a:lvl1pPr marL="0" indent="0" algn="l">
              <a:buNone/>
              <a:defRPr sz="1800" b="1">
                <a:solidFill>
                  <a:schemeClr val="tx1"/>
                </a:solidFill>
              </a:defRPr>
            </a:lvl1pPr>
            <a:lvl2pPr>
              <a:defRPr sz="2800" b="1">
                <a:solidFill>
                  <a:schemeClr val="accent1"/>
                </a:solidFill>
              </a:defRPr>
            </a:lvl2pPr>
            <a:lvl3pPr>
              <a:defRPr sz="2800" b="1">
                <a:solidFill>
                  <a:schemeClr val="accent1"/>
                </a:solidFill>
              </a:defRPr>
            </a:lvl3pPr>
            <a:lvl4pPr>
              <a:defRPr sz="2800" b="1">
                <a:solidFill>
                  <a:schemeClr val="accent1"/>
                </a:solidFill>
              </a:defRPr>
            </a:lvl4pPr>
            <a:lvl5pPr>
              <a:defRPr sz="2800" b="1">
                <a:solidFill>
                  <a:schemeClr val="accent1"/>
                </a:solidFill>
              </a:defRPr>
            </a:lvl5pPr>
          </a:lstStyle>
          <a:p>
            <a:pPr lvl="0"/>
            <a:r>
              <a:rPr lang="en-US"/>
              <a:t>NR</a:t>
            </a:r>
          </a:p>
        </p:txBody>
      </p:sp>
      <p:sp>
        <p:nvSpPr>
          <p:cNvPr id="34" name="Content 1">
            <a:extLst>
              <a:ext uri="{FF2B5EF4-FFF2-40B4-BE49-F238E27FC236}">
                <a16:creationId xmlns:a16="http://schemas.microsoft.com/office/drawing/2014/main" id="{87E89323-B0E6-413E-9BEC-7734D929E016}"/>
              </a:ext>
            </a:extLst>
          </p:cNvPr>
          <p:cNvSpPr>
            <a:spLocks noGrp="1"/>
          </p:cNvSpPr>
          <p:nvPr>
            <p:ph type="body" sz="quarter" idx="24" hasCustomPrompt="1"/>
          </p:nvPr>
        </p:nvSpPr>
        <p:spPr>
          <a:xfrm>
            <a:off x="1114425" y="4106118"/>
            <a:ext cx="10526714" cy="499419"/>
          </a:xfrm>
        </p:spPr>
        <p:txBody>
          <a:bodyPr/>
          <a:lstStyle>
            <a:lvl1pPr marL="180000" indent="-180000">
              <a:buFontTx/>
              <a:buBlip>
                <a:blip r:embed="rId2"/>
              </a:buBlip>
              <a:defRPr sz="1800"/>
            </a:lvl1pPr>
            <a:lvl2pPr marL="0" indent="0">
              <a:buNone/>
              <a:defRPr sz="1600"/>
            </a:lvl2pPr>
            <a:lvl3pPr marL="0" indent="0">
              <a:buNone/>
              <a:defRPr sz="1600"/>
            </a:lvl3pPr>
            <a:lvl4pPr marL="0" indent="0">
              <a:buNone/>
              <a:defRPr sz="1600"/>
            </a:lvl4pPr>
            <a:lvl5pPr marL="0" indent="0">
              <a:buNone/>
              <a:defRPr sz="1600"/>
            </a:lvl5pPr>
          </a:lstStyle>
          <a:p>
            <a:pPr lvl="0"/>
            <a:r>
              <a:rPr lang="en-US"/>
              <a:t>Agenda</a:t>
            </a:r>
          </a:p>
        </p:txBody>
      </p:sp>
      <p:sp>
        <p:nvSpPr>
          <p:cNvPr id="35" name="Nr 1">
            <a:extLst>
              <a:ext uri="{FF2B5EF4-FFF2-40B4-BE49-F238E27FC236}">
                <a16:creationId xmlns:a16="http://schemas.microsoft.com/office/drawing/2014/main" id="{7EA77683-65E7-4F06-A873-8D8A8010F5C0}"/>
              </a:ext>
            </a:extLst>
          </p:cNvPr>
          <p:cNvSpPr>
            <a:spLocks noGrp="1"/>
          </p:cNvSpPr>
          <p:nvPr>
            <p:ph type="body" sz="quarter" idx="25" hasCustomPrompt="1"/>
          </p:nvPr>
        </p:nvSpPr>
        <p:spPr>
          <a:xfrm>
            <a:off x="515936" y="4723908"/>
            <a:ext cx="480176" cy="499417"/>
          </a:xfrm>
        </p:spPr>
        <p:txBody>
          <a:bodyPr/>
          <a:lstStyle>
            <a:lvl1pPr marL="0" indent="0" algn="l">
              <a:buNone/>
              <a:defRPr sz="1800" b="1">
                <a:solidFill>
                  <a:schemeClr val="tx1"/>
                </a:solidFill>
              </a:defRPr>
            </a:lvl1pPr>
            <a:lvl2pPr>
              <a:defRPr sz="2800" b="1">
                <a:solidFill>
                  <a:schemeClr val="accent1"/>
                </a:solidFill>
              </a:defRPr>
            </a:lvl2pPr>
            <a:lvl3pPr>
              <a:defRPr sz="2800" b="1">
                <a:solidFill>
                  <a:schemeClr val="accent1"/>
                </a:solidFill>
              </a:defRPr>
            </a:lvl3pPr>
            <a:lvl4pPr>
              <a:defRPr sz="2800" b="1">
                <a:solidFill>
                  <a:schemeClr val="accent1"/>
                </a:solidFill>
              </a:defRPr>
            </a:lvl4pPr>
            <a:lvl5pPr>
              <a:defRPr sz="2800" b="1">
                <a:solidFill>
                  <a:schemeClr val="accent1"/>
                </a:solidFill>
              </a:defRPr>
            </a:lvl5pPr>
          </a:lstStyle>
          <a:p>
            <a:pPr lvl="0"/>
            <a:r>
              <a:rPr lang="en-US"/>
              <a:t>NR</a:t>
            </a:r>
          </a:p>
        </p:txBody>
      </p:sp>
      <p:sp>
        <p:nvSpPr>
          <p:cNvPr id="36" name="Content 1">
            <a:extLst>
              <a:ext uri="{FF2B5EF4-FFF2-40B4-BE49-F238E27FC236}">
                <a16:creationId xmlns:a16="http://schemas.microsoft.com/office/drawing/2014/main" id="{7DA2BA06-245E-4A1F-9AE5-62135695E663}"/>
              </a:ext>
            </a:extLst>
          </p:cNvPr>
          <p:cNvSpPr>
            <a:spLocks noGrp="1"/>
          </p:cNvSpPr>
          <p:nvPr>
            <p:ph type="body" sz="quarter" idx="26" hasCustomPrompt="1"/>
          </p:nvPr>
        </p:nvSpPr>
        <p:spPr>
          <a:xfrm>
            <a:off x="1114425" y="4723907"/>
            <a:ext cx="10526714" cy="499419"/>
          </a:xfrm>
        </p:spPr>
        <p:txBody>
          <a:bodyPr/>
          <a:lstStyle>
            <a:lvl1pPr marL="180000" indent="-180000">
              <a:buFontTx/>
              <a:buBlip>
                <a:blip r:embed="rId2"/>
              </a:buBlip>
              <a:defRPr sz="1800"/>
            </a:lvl1pPr>
            <a:lvl2pPr marL="0" indent="0">
              <a:buNone/>
              <a:defRPr sz="1600"/>
            </a:lvl2pPr>
            <a:lvl3pPr marL="0" indent="0">
              <a:buNone/>
              <a:defRPr sz="1600"/>
            </a:lvl3pPr>
            <a:lvl4pPr marL="0" indent="0">
              <a:buNone/>
              <a:defRPr sz="1600"/>
            </a:lvl4pPr>
            <a:lvl5pPr marL="0" indent="0">
              <a:buNone/>
              <a:defRPr sz="1600"/>
            </a:lvl5pPr>
          </a:lstStyle>
          <a:p>
            <a:pPr lvl="0"/>
            <a:r>
              <a:rPr lang="en-US"/>
              <a:t>Agenda</a:t>
            </a:r>
          </a:p>
        </p:txBody>
      </p:sp>
      <p:sp>
        <p:nvSpPr>
          <p:cNvPr id="37" name="Nr 1">
            <a:extLst>
              <a:ext uri="{FF2B5EF4-FFF2-40B4-BE49-F238E27FC236}">
                <a16:creationId xmlns:a16="http://schemas.microsoft.com/office/drawing/2014/main" id="{5E0A7CC8-FAF0-4D59-B1B2-DDED3185DE26}"/>
              </a:ext>
            </a:extLst>
          </p:cNvPr>
          <p:cNvSpPr>
            <a:spLocks noGrp="1"/>
          </p:cNvSpPr>
          <p:nvPr>
            <p:ph type="body" sz="quarter" idx="27" hasCustomPrompt="1"/>
          </p:nvPr>
        </p:nvSpPr>
        <p:spPr>
          <a:xfrm>
            <a:off x="515936" y="5341697"/>
            <a:ext cx="480176" cy="499417"/>
          </a:xfrm>
        </p:spPr>
        <p:txBody>
          <a:bodyPr/>
          <a:lstStyle>
            <a:lvl1pPr marL="0" indent="0" algn="l">
              <a:buNone/>
              <a:defRPr sz="1800" b="1">
                <a:solidFill>
                  <a:schemeClr val="tx1"/>
                </a:solidFill>
              </a:defRPr>
            </a:lvl1pPr>
            <a:lvl2pPr>
              <a:defRPr sz="2800" b="1">
                <a:solidFill>
                  <a:schemeClr val="accent1"/>
                </a:solidFill>
              </a:defRPr>
            </a:lvl2pPr>
            <a:lvl3pPr>
              <a:defRPr sz="2800" b="1">
                <a:solidFill>
                  <a:schemeClr val="accent1"/>
                </a:solidFill>
              </a:defRPr>
            </a:lvl3pPr>
            <a:lvl4pPr>
              <a:defRPr sz="2800" b="1">
                <a:solidFill>
                  <a:schemeClr val="accent1"/>
                </a:solidFill>
              </a:defRPr>
            </a:lvl4pPr>
            <a:lvl5pPr>
              <a:defRPr sz="2800" b="1">
                <a:solidFill>
                  <a:schemeClr val="accent1"/>
                </a:solidFill>
              </a:defRPr>
            </a:lvl5pPr>
          </a:lstStyle>
          <a:p>
            <a:pPr lvl="0"/>
            <a:r>
              <a:rPr lang="en-US"/>
              <a:t>NR</a:t>
            </a:r>
          </a:p>
        </p:txBody>
      </p:sp>
      <p:sp>
        <p:nvSpPr>
          <p:cNvPr id="38" name="Content 1">
            <a:extLst>
              <a:ext uri="{FF2B5EF4-FFF2-40B4-BE49-F238E27FC236}">
                <a16:creationId xmlns:a16="http://schemas.microsoft.com/office/drawing/2014/main" id="{241DF631-0514-454F-8720-A9559F949E28}"/>
              </a:ext>
            </a:extLst>
          </p:cNvPr>
          <p:cNvSpPr>
            <a:spLocks noGrp="1"/>
          </p:cNvSpPr>
          <p:nvPr>
            <p:ph type="body" sz="quarter" idx="28" hasCustomPrompt="1"/>
          </p:nvPr>
        </p:nvSpPr>
        <p:spPr>
          <a:xfrm>
            <a:off x="1114425" y="5341696"/>
            <a:ext cx="10526714" cy="499419"/>
          </a:xfrm>
        </p:spPr>
        <p:txBody>
          <a:bodyPr/>
          <a:lstStyle>
            <a:lvl1pPr marL="180000" indent="-180000">
              <a:buFontTx/>
              <a:buBlip>
                <a:blip r:embed="rId2"/>
              </a:buBlip>
              <a:defRPr sz="1800"/>
            </a:lvl1pPr>
            <a:lvl2pPr marL="0" indent="0">
              <a:buNone/>
              <a:defRPr sz="1600"/>
            </a:lvl2pPr>
            <a:lvl3pPr marL="0" indent="0">
              <a:buNone/>
              <a:defRPr sz="1600"/>
            </a:lvl3pPr>
            <a:lvl4pPr marL="0" indent="0">
              <a:buNone/>
              <a:defRPr sz="1600"/>
            </a:lvl4pPr>
            <a:lvl5pPr marL="0" indent="0">
              <a:buNone/>
              <a:defRPr sz="1600"/>
            </a:lvl5pPr>
          </a:lstStyle>
          <a:p>
            <a:pPr lvl="0"/>
            <a:r>
              <a:rPr lang="en-US"/>
              <a:t>Agenda</a:t>
            </a:r>
          </a:p>
        </p:txBody>
      </p:sp>
      <p:sp>
        <p:nvSpPr>
          <p:cNvPr id="3" name="Textfeld 2">
            <a:extLst>
              <a:ext uri="{FF2B5EF4-FFF2-40B4-BE49-F238E27FC236}">
                <a16:creationId xmlns:a16="http://schemas.microsoft.com/office/drawing/2014/main" id="{5E5B3133-AB22-48C5-97A3-501957028996}"/>
              </a:ext>
            </a:extLst>
          </p:cNvPr>
          <p:cNvSpPr txBox="1"/>
          <p:nvPr userDrawn="1"/>
        </p:nvSpPr>
        <p:spPr>
          <a:xfrm>
            <a:off x="731405" y="657225"/>
            <a:ext cx="10944658" cy="358773"/>
          </a:xfrm>
          <a:prstGeom prst="rect">
            <a:avLst/>
          </a:prstGeom>
          <a:noFill/>
        </p:spPr>
        <p:txBody>
          <a:bodyPr vert="horz" wrap="square" lIns="0" tIns="0" rIns="0" bIns="0" rtlCol="0">
            <a:noAutofit/>
          </a:bodyPr>
          <a:lstStyle/>
          <a:p>
            <a:pPr marL="0" indent="0" algn="l" rtl="0" eaLnBrk="1" fontAlgn="base" hangingPunct="1">
              <a:lnSpc>
                <a:spcPct val="100000"/>
              </a:lnSpc>
              <a:spcBef>
                <a:spcPct val="0"/>
              </a:spcBef>
              <a:spcAft>
                <a:spcPct val="0"/>
              </a:spcAft>
              <a:buFontTx/>
              <a:buNone/>
            </a:pPr>
            <a:r>
              <a:rPr lang="de-DE" sz="2200" b="1" i="0" u="none" baseline="0">
                <a:solidFill>
                  <a:srgbClr val="000000"/>
                </a:solidFill>
                <a:latin typeface="Arial" panose="020B0604020202020204" pitchFamily="34" charset="0"/>
              </a:rPr>
              <a:t>Agenda</a:t>
            </a:r>
          </a:p>
        </p:txBody>
      </p:sp>
      <p:sp>
        <p:nvSpPr>
          <p:cNvPr id="6" name="Datumsplatzhalter 5">
            <a:extLst>
              <a:ext uri="{FF2B5EF4-FFF2-40B4-BE49-F238E27FC236}">
                <a16:creationId xmlns:a16="http://schemas.microsoft.com/office/drawing/2014/main" id="{7F0D1879-0B5D-4204-A511-FAFC4A5C61A2}"/>
              </a:ext>
            </a:extLst>
          </p:cNvPr>
          <p:cNvSpPr>
            <a:spLocks noGrp="1"/>
          </p:cNvSpPr>
          <p:nvPr>
            <p:ph type="dt" sz="half" idx="29"/>
          </p:nvPr>
        </p:nvSpPr>
        <p:spPr/>
        <p:txBody>
          <a:bodyPr/>
          <a:lstStyle/>
          <a:p>
            <a:fld id="{066F8F4B-83E5-4FDE-9811-C7B8B7ACC45B}" type="datetime1">
              <a:rPr lang="de-DE" smtClean="0"/>
              <a:t>16.01.2025</a:t>
            </a:fld>
            <a:endParaRPr lang="de-DE"/>
          </a:p>
        </p:txBody>
      </p:sp>
      <p:sp>
        <p:nvSpPr>
          <p:cNvPr id="9" name="Fußzeilenplatzhalter 8">
            <a:extLst>
              <a:ext uri="{FF2B5EF4-FFF2-40B4-BE49-F238E27FC236}">
                <a16:creationId xmlns:a16="http://schemas.microsoft.com/office/drawing/2014/main" id="{D886A2C8-F4B6-483F-A16C-8166E6B235FD}"/>
              </a:ext>
            </a:extLst>
          </p:cNvPr>
          <p:cNvSpPr>
            <a:spLocks noGrp="1"/>
          </p:cNvSpPr>
          <p:nvPr>
            <p:ph type="ftr" sz="quarter" idx="30"/>
          </p:nvPr>
        </p:nvSpPr>
        <p:spPr/>
        <p:txBody>
          <a:bodyPr/>
          <a:lstStyle/>
          <a:p>
            <a:r>
              <a:rPr lang="de-DE"/>
              <a:t>Fußzeile über EINFÜGEN &gt; Kopf- und Fußzeile &gt; Für alle übernehmen</a:t>
            </a:r>
          </a:p>
        </p:txBody>
      </p:sp>
      <p:sp>
        <p:nvSpPr>
          <p:cNvPr id="10" name="Foliennummernplatzhalter 9">
            <a:extLst>
              <a:ext uri="{FF2B5EF4-FFF2-40B4-BE49-F238E27FC236}">
                <a16:creationId xmlns:a16="http://schemas.microsoft.com/office/drawing/2014/main" id="{DCB4A96A-9545-4E8E-A375-1D16E5E189FD}"/>
              </a:ext>
            </a:extLst>
          </p:cNvPr>
          <p:cNvSpPr>
            <a:spLocks noGrp="1"/>
          </p:cNvSpPr>
          <p:nvPr>
            <p:ph type="sldNum" sz="quarter" idx="31"/>
          </p:nvPr>
        </p:nvSpPr>
        <p:spPr/>
        <p:txBody>
          <a:bodyPr/>
          <a:lstStyle/>
          <a:p>
            <a:fld id="{6795955C-E918-4F7D-8C95-1586E85548EA}" type="slidenum">
              <a:rPr lang="de-DE" smtClean="0"/>
              <a:pPr/>
              <a:t>‹#›</a:t>
            </a:fld>
            <a:endParaRPr lang="de-DE"/>
          </a:p>
        </p:txBody>
      </p:sp>
    </p:spTree>
    <p:extLst>
      <p:ext uri="{BB962C8B-B14F-4D97-AF65-F5344CB8AC3E}">
        <p14:creationId xmlns:p14="http://schemas.microsoft.com/office/powerpoint/2010/main" val="495124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secHead" preserve="1">
  <p:cSld name="Chapter Slide Yellow">
    <p:bg>
      <p:bgPr>
        <a:solidFill>
          <a:schemeClr val="tx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ABADC3-712B-4ABC-9C04-EC6C4F9838A1}"/>
              </a:ext>
            </a:extLst>
          </p:cNvPr>
          <p:cNvSpPr>
            <a:spLocks noGrp="1"/>
          </p:cNvSpPr>
          <p:nvPr>
            <p:ph type="title" hasCustomPrompt="1"/>
          </p:nvPr>
        </p:nvSpPr>
        <p:spPr>
          <a:xfrm>
            <a:off x="6021858" y="1016000"/>
            <a:ext cx="5823902" cy="3345600"/>
          </a:xfrm>
        </p:spPr>
        <p:txBody>
          <a:bodyPr anchor="b"/>
          <a:lstStyle>
            <a:lvl1pPr algn="r">
              <a:defRPr sz="25000" b="1">
                <a:solidFill>
                  <a:schemeClr val="bg1"/>
                </a:solidFill>
              </a:defRPr>
            </a:lvl1pPr>
          </a:lstStyle>
          <a:p>
            <a:r>
              <a:rPr lang="de-DE"/>
              <a:t>NR</a:t>
            </a:r>
          </a:p>
        </p:txBody>
      </p:sp>
      <p:sp>
        <p:nvSpPr>
          <p:cNvPr id="3" name="Textplatzhalter 2">
            <a:extLst>
              <a:ext uri="{FF2B5EF4-FFF2-40B4-BE49-F238E27FC236}">
                <a16:creationId xmlns:a16="http://schemas.microsoft.com/office/drawing/2014/main" id="{41EB359E-2828-4F19-A2E0-A3592AD22F5D}"/>
              </a:ext>
            </a:extLst>
          </p:cNvPr>
          <p:cNvSpPr>
            <a:spLocks noGrp="1"/>
          </p:cNvSpPr>
          <p:nvPr>
            <p:ph type="body" idx="1" hasCustomPrompt="1"/>
          </p:nvPr>
        </p:nvSpPr>
        <p:spPr>
          <a:xfrm>
            <a:off x="855661" y="4545124"/>
            <a:ext cx="6491030" cy="1800114"/>
          </a:xfrm>
        </p:spPr>
        <p:txBody>
          <a:bodyPr/>
          <a:lstStyle>
            <a:lvl1pPr marL="0" indent="0">
              <a:buNone/>
              <a:defRPr sz="3600">
                <a:solidFill>
                  <a:schemeClr val="bg1"/>
                </a:solidFill>
              </a:defRPr>
            </a:lvl1pPr>
            <a:lvl2pPr marL="0" indent="-288000">
              <a:buClr>
                <a:schemeClr val="bg1"/>
              </a:buClr>
              <a:buFont typeface="Arial" panose="020B0604020202020204" pitchFamily="34" charset="0"/>
              <a:buChar char="–"/>
              <a:defRPr sz="2400">
                <a:solidFill>
                  <a:schemeClr val="bg1"/>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Kapitel Titel</a:t>
            </a:r>
          </a:p>
          <a:p>
            <a:pPr lvl="1"/>
            <a:r>
              <a:rPr lang="de-DE"/>
              <a:t>Zweite Ebene</a:t>
            </a:r>
          </a:p>
        </p:txBody>
      </p:sp>
      <p:sp>
        <p:nvSpPr>
          <p:cNvPr id="9" name="Pfeil: nach rechts 8">
            <a:extLst>
              <a:ext uri="{FF2B5EF4-FFF2-40B4-BE49-F238E27FC236}">
                <a16:creationId xmlns:a16="http://schemas.microsoft.com/office/drawing/2014/main" id="{3C76D6C0-BD19-4909-90DE-841A3C844E74}"/>
              </a:ext>
            </a:extLst>
          </p:cNvPr>
          <p:cNvSpPr/>
          <p:nvPr userDrawn="1"/>
        </p:nvSpPr>
        <p:spPr>
          <a:xfrm>
            <a:off x="515938" y="4664586"/>
            <a:ext cx="169897" cy="324133"/>
          </a:xfrm>
          <a:prstGeom prst="rightArrow">
            <a:avLst>
              <a:gd name="adj1" fmla="val 50000"/>
              <a:gd name="adj2" fmla="val 1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rgbClr val="FF0000"/>
              </a:solidFill>
            </a:endParaRPr>
          </a:p>
        </p:txBody>
      </p:sp>
    </p:spTree>
    <p:extLst>
      <p:ext uri="{BB962C8B-B14F-4D97-AF65-F5344CB8AC3E}">
        <p14:creationId xmlns:p14="http://schemas.microsoft.com/office/powerpoint/2010/main" val="4217295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Chapter Slide Grey">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ABADC3-712B-4ABC-9C04-EC6C4F9838A1}"/>
              </a:ext>
            </a:extLst>
          </p:cNvPr>
          <p:cNvSpPr>
            <a:spLocks noGrp="1"/>
          </p:cNvSpPr>
          <p:nvPr>
            <p:ph type="title" hasCustomPrompt="1"/>
          </p:nvPr>
        </p:nvSpPr>
        <p:spPr>
          <a:xfrm>
            <a:off x="6021858" y="1016000"/>
            <a:ext cx="5823902" cy="3345600"/>
          </a:xfrm>
        </p:spPr>
        <p:txBody>
          <a:bodyPr anchor="b"/>
          <a:lstStyle>
            <a:lvl1pPr algn="r">
              <a:defRPr sz="25000" b="1">
                <a:solidFill>
                  <a:schemeClr val="tx2"/>
                </a:solidFill>
              </a:defRPr>
            </a:lvl1pPr>
          </a:lstStyle>
          <a:p>
            <a:r>
              <a:rPr lang="de-DE"/>
              <a:t>NR</a:t>
            </a:r>
          </a:p>
        </p:txBody>
      </p:sp>
      <p:sp>
        <p:nvSpPr>
          <p:cNvPr id="3" name="Textplatzhalter 2">
            <a:extLst>
              <a:ext uri="{FF2B5EF4-FFF2-40B4-BE49-F238E27FC236}">
                <a16:creationId xmlns:a16="http://schemas.microsoft.com/office/drawing/2014/main" id="{41EB359E-2828-4F19-A2E0-A3592AD22F5D}"/>
              </a:ext>
            </a:extLst>
          </p:cNvPr>
          <p:cNvSpPr>
            <a:spLocks noGrp="1"/>
          </p:cNvSpPr>
          <p:nvPr>
            <p:ph type="body" idx="1" hasCustomPrompt="1"/>
          </p:nvPr>
        </p:nvSpPr>
        <p:spPr>
          <a:xfrm>
            <a:off x="855661" y="4545124"/>
            <a:ext cx="6491030" cy="1800115"/>
          </a:xfrm>
        </p:spPr>
        <p:txBody>
          <a:bodyPr/>
          <a:lstStyle>
            <a:lvl1pPr marL="0" indent="0">
              <a:buNone/>
              <a:defRPr sz="3600">
                <a:solidFill>
                  <a:schemeClr val="tx2"/>
                </a:solidFill>
              </a:defRPr>
            </a:lvl1pPr>
            <a:lvl2pPr marL="0" indent="-288000">
              <a:buClr>
                <a:schemeClr val="tx2"/>
              </a:buClr>
              <a:buFont typeface="Arial" panose="020B0604020202020204" pitchFamily="34" charset="0"/>
              <a:buChar char="–"/>
              <a:defRPr sz="2400">
                <a:solidFill>
                  <a:schemeClr val="tx2"/>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Kapitel Titel</a:t>
            </a:r>
          </a:p>
          <a:p>
            <a:pPr lvl="1"/>
            <a:r>
              <a:rPr lang="de-DE"/>
              <a:t>Zweite Ebene</a:t>
            </a:r>
          </a:p>
        </p:txBody>
      </p:sp>
      <p:sp>
        <p:nvSpPr>
          <p:cNvPr id="9" name="Pfeil: nach rechts 8">
            <a:extLst>
              <a:ext uri="{FF2B5EF4-FFF2-40B4-BE49-F238E27FC236}">
                <a16:creationId xmlns:a16="http://schemas.microsoft.com/office/drawing/2014/main" id="{3C76D6C0-BD19-4909-90DE-841A3C844E74}"/>
              </a:ext>
            </a:extLst>
          </p:cNvPr>
          <p:cNvSpPr/>
          <p:nvPr userDrawn="1"/>
        </p:nvSpPr>
        <p:spPr>
          <a:xfrm>
            <a:off x="515938" y="4664586"/>
            <a:ext cx="169897" cy="324133"/>
          </a:xfrm>
          <a:prstGeom prst="rightArrow">
            <a:avLst>
              <a:gd name="adj1" fmla="val 50000"/>
              <a:gd name="adj2" fmla="val 10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rgbClr val="FF0000"/>
              </a:solidFill>
            </a:endParaRPr>
          </a:p>
        </p:txBody>
      </p:sp>
      <p:sp>
        <p:nvSpPr>
          <p:cNvPr id="5" name="Rechteck 4">
            <a:extLst>
              <a:ext uri="{FF2B5EF4-FFF2-40B4-BE49-F238E27FC236}">
                <a16:creationId xmlns:a16="http://schemas.microsoft.com/office/drawing/2014/main" id="{F5B7BC80-834A-4ED6-AC46-04D885FCCFF0}"/>
              </a:ext>
            </a:extLst>
          </p:cNvPr>
          <p:cNvSpPr/>
          <p:nvPr userDrawn="1"/>
        </p:nvSpPr>
        <p:spPr>
          <a:xfrm>
            <a:off x="0" y="0"/>
            <a:ext cx="12192000" cy="180000"/>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eaLnBrk="1" fontAlgn="base" hangingPunct="1">
              <a:lnSpc>
                <a:spcPct val="100000"/>
              </a:lnSpc>
              <a:spcBef>
                <a:spcPct val="0"/>
              </a:spcBef>
              <a:spcAft>
                <a:spcPct val="0"/>
              </a:spcAft>
            </a:pPr>
            <a:endParaRPr lang="de-DE" sz="1800" b="0" i="0" u="none" baseline="0">
              <a:solidFill>
                <a:srgbClr val="FFFFFF"/>
              </a:solidFill>
              <a:latin typeface="Arial" panose="020B0604020202020204" pitchFamily="34" charset="0"/>
            </a:endParaRPr>
          </a:p>
        </p:txBody>
      </p:sp>
    </p:spTree>
    <p:extLst>
      <p:ext uri="{BB962C8B-B14F-4D97-AF65-F5344CB8AC3E}">
        <p14:creationId xmlns:p14="http://schemas.microsoft.com/office/powerpoint/2010/main" val="2319062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10" name="Untertitel 2">
            <a:extLst>
              <a:ext uri="{FF2B5EF4-FFF2-40B4-BE49-F238E27FC236}">
                <a16:creationId xmlns:a16="http://schemas.microsoft.com/office/drawing/2014/main" id="{556775C0-E2AB-465D-8E71-297CF9A8BB26}"/>
              </a:ext>
            </a:extLst>
          </p:cNvPr>
          <p:cNvSpPr>
            <a:spLocks noGrp="1"/>
          </p:cNvSpPr>
          <p:nvPr>
            <p:ph type="body" sz="quarter" idx="13" hasCustomPrompt="1"/>
          </p:nvPr>
        </p:nvSpPr>
        <p:spPr>
          <a:xfrm>
            <a:off x="731404" y="1089028"/>
            <a:ext cx="10944659" cy="395286"/>
          </a:xfrm>
        </p:spPr>
        <p:txBody>
          <a:bodyPr/>
          <a:lstStyle>
            <a:lvl1pPr>
              <a:defRPr sz="1800" b="1">
                <a:solidFill>
                  <a:schemeClr val="accent6"/>
                </a:solidFill>
              </a:defRPr>
            </a:lvl1pPr>
            <a:lvl2pPr marL="0" indent="0">
              <a:buFontTx/>
              <a:buNone/>
              <a:defRPr sz="1800" b="1">
                <a:solidFill>
                  <a:schemeClr val="accent6"/>
                </a:solidFill>
              </a:defRPr>
            </a:lvl2pPr>
            <a:lvl3pPr marL="0" indent="0">
              <a:buFont typeface="Arial" panose="020B0604020202020204" pitchFamily="34" charset="0"/>
              <a:buNone/>
              <a:defRPr sz="1800" b="1">
                <a:solidFill>
                  <a:schemeClr val="accent6"/>
                </a:solidFill>
              </a:defRPr>
            </a:lvl3pPr>
            <a:lvl4pPr marL="0" indent="0">
              <a:buFont typeface="Arial" panose="020B0604020202020204" pitchFamily="34" charset="0"/>
              <a:buNone/>
              <a:defRPr sz="1800" b="1">
                <a:solidFill>
                  <a:schemeClr val="accent6"/>
                </a:solidFill>
              </a:defRPr>
            </a:lvl4pPr>
            <a:lvl5pPr>
              <a:defRPr sz="1800" b="1">
                <a:solidFill>
                  <a:schemeClr val="accent6"/>
                </a:solidFill>
              </a:defRPr>
            </a:lvl5pPr>
          </a:lstStyle>
          <a:p>
            <a:pPr lvl="0"/>
            <a:r>
              <a:rPr lang="de-DE"/>
              <a:t>Action Title</a:t>
            </a:r>
          </a:p>
        </p:txBody>
      </p:sp>
      <p:sp>
        <p:nvSpPr>
          <p:cNvPr id="3" name="Inhaltsplatzhalter 3">
            <a:extLst>
              <a:ext uri="{FF2B5EF4-FFF2-40B4-BE49-F238E27FC236}">
                <a16:creationId xmlns:a16="http://schemas.microsoft.com/office/drawing/2014/main" id="{3004973C-2941-4536-967C-70CF917B128A}"/>
              </a:ext>
            </a:extLst>
          </p:cNvPr>
          <p:cNvSpPr>
            <a:spLocks noGrp="1"/>
          </p:cNvSpPr>
          <p:nvPr>
            <p:ph idx="1"/>
          </p:nvPr>
        </p:nvSpPr>
        <p:spPr>
          <a:xfrm>
            <a:off x="515938" y="1628774"/>
            <a:ext cx="11160125" cy="471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Title 3">
            <a:extLst>
              <a:ext uri="{FF2B5EF4-FFF2-40B4-BE49-F238E27FC236}">
                <a16:creationId xmlns:a16="http://schemas.microsoft.com/office/drawing/2014/main" id="{D96B0B88-7182-8968-40D2-18B4DFBD453B}"/>
              </a:ext>
            </a:extLst>
          </p:cNvPr>
          <p:cNvSpPr>
            <a:spLocks noGrp="1"/>
          </p:cNvSpPr>
          <p:nvPr>
            <p:ph type="title"/>
          </p:nvPr>
        </p:nvSpPr>
        <p:spPr/>
        <p:txBody>
          <a:bodyPr/>
          <a:lstStyle/>
          <a:p>
            <a:r>
              <a:rPr lang="en-US"/>
              <a:t>Click to edit Master title style</a:t>
            </a:r>
            <a:endParaRPr lang="en-SG"/>
          </a:p>
        </p:txBody>
      </p:sp>
    </p:spTree>
    <p:extLst>
      <p:ext uri="{BB962C8B-B14F-4D97-AF65-F5344CB8AC3E}">
        <p14:creationId xmlns:p14="http://schemas.microsoft.com/office/powerpoint/2010/main" val="1786893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1/1">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B190E7-D105-4604-ABA2-0D6854161F64}"/>
              </a:ext>
            </a:extLst>
          </p:cNvPr>
          <p:cNvSpPr>
            <a:spLocks noGrp="1"/>
          </p:cNvSpPr>
          <p:nvPr>
            <p:ph type="title" hasCustomPrompt="1"/>
          </p:nvPr>
        </p:nvSpPr>
        <p:spPr/>
        <p:txBody>
          <a:bodyPr/>
          <a:lstStyle>
            <a:lvl1pPr>
              <a:defRPr/>
            </a:lvl1pPr>
          </a:lstStyle>
          <a:p>
            <a:r>
              <a:rPr lang="de-DE"/>
              <a:t>Folientitel</a:t>
            </a:r>
          </a:p>
        </p:txBody>
      </p:sp>
      <p:sp>
        <p:nvSpPr>
          <p:cNvPr id="3" name="Inhaltsplatzhalter 2">
            <a:extLst>
              <a:ext uri="{FF2B5EF4-FFF2-40B4-BE49-F238E27FC236}">
                <a16:creationId xmlns:a16="http://schemas.microsoft.com/office/drawing/2014/main" id="{90082D32-EFD1-4B8B-BAE7-49CDDD3D46FF}"/>
              </a:ext>
            </a:extLst>
          </p:cNvPr>
          <p:cNvSpPr>
            <a:spLocks noGrp="1"/>
          </p:cNvSpPr>
          <p:nvPr>
            <p:ph sz="half" idx="1"/>
          </p:nvPr>
        </p:nvSpPr>
        <p:spPr>
          <a:xfrm>
            <a:off x="515938" y="1628774"/>
            <a:ext cx="5436000" cy="471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Inhaltsplatzhalter 3">
            <a:extLst>
              <a:ext uri="{FF2B5EF4-FFF2-40B4-BE49-F238E27FC236}">
                <a16:creationId xmlns:a16="http://schemas.microsoft.com/office/drawing/2014/main" id="{D0D8CD11-B304-4340-B3FB-6E5213E03B92}"/>
              </a:ext>
            </a:extLst>
          </p:cNvPr>
          <p:cNvSpPr>
            <a:spLocks noGrp="1"/>
          </p:cNvSpPr>
          <p:nvPr>
            <p:ph sz="half" idx="2"/>
          </p:nvPr>
        </p:nvSpPr>
        <p:spPr>
          <a:xfrm>
            <a:off x="6240463" y="1628775"/>
            <a:ext cx="5435600" cy="471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10" name="Untertitel 2">
            <a:extLst>
              <a:ext uri="{FF2B5EF4-FFF2-40B4-BE49-F238E27FC236}">
                <a16:creationId xmlns:a16="http://schemas.microsoft.com/office/drawing/2014/main" id="{F6AE8C64-3A2C-4FA1-B673-0014A8423DED}"/>
              </a:ext>
            </a:extLst>
          </p:cNvPr>
          <p:cNvSpPr>
            <a:spLocks noGrp="1"/>
          </p:cNvSpPr>
          <p:nvPr>
            <p:ph type="body" sz="quarter" idx="13" hasCustomPrompt="1"/>
          </p:nvPr>
        </p:nvSpPr>
        <p:spPr>
          <a:xfrm>
            <a:off x="731404" y="1089028"/>
            <a:ext cx="10944659" cy="395286"/>
          </a:xfrm>
        </p:spPr>
        <p:txBody>
          <a:bodyPr/>
          <a:lstStyle>
            <a:lvl1pPr>
              <a:defRPr sz="1800" b="1">
                <a:solidFill>
                  <a:schemeClr val="accent6"/>
                </a:solidFill>
              </a:defRPr>
            </a:lvl1pPr>
            <a:lvl2pPr marL="0" indent="0">
              <a:buFontTx/>
              <a:buNone/>
              <a:defRPr sz="1800" b="1">
                <a:solidFill>
                  <a:schemeClr val="accent6"/>
                </a:solidFill>
              </a:defRPr>
            </a:lvl2pPr>
            <a:lvl3pPr marL="0" indent="0">
              <a:buFont typeface="Arial" panose="020B0604020202020204" pitchFamily="34" charset="0"/>
              <a:buNone/>
              <a:defRPr sz="1800" b="1">
                <a:solidFill>
                  <a:schemeClr val="accent6"/>
                </a:solidFill>
              </a:defRPr>
            </a:lvl3pPr>
            <a:lvl4pPr marL="0" indent="0">
              <a:buFont typeface="Arial" panose="020B0604020202020204" pitchFamily="34" charset="0"/>
              <a:buNone/>
              <a:defRPr sz="1800" b="1">
                <a:solidFill>
                  <a:schemeClr val="accent6"/>
                </a:solidFill>
              </a:defRPr>
            </a:lvl4pPr>
            <a:lvl5pPr>
              <a:defRPr sz="1800" b="1">
                <a:solidFill>
                  <a:schemeClr val="accent6"/>
                </a:solidFill>
              </a:defRPr>
            </a:lvl5pPr>
          </a:lstStyle>
          <a:p>
            <a:pPr lvl="0"/>
            <a:r>
              <a:rPr lang="de-DE"/>
              <a:t>Action Title</a:t>
            </a:r>
          </a:p>
        </p:txBody>
      </p:sp>
      <p:sp>
        <p:nvSpPr>
          <p:cNvPr id="8" name="Datumsplatzhalter 7">
            <a:extLst>
              <a:ext uri="{FF2B5EF4-FFF2-40B4-BE49-F238E27FC236}">
                <a16:creationId xmlns:a16="http://schemas.microsoft.com/office/drawing/2014/main" id="{178A836D-3D40-4623-A382-DB584C8B31EB}"/>
              </a:ext>
            </a:extLst>
          </p:cNvPr>
          <p:cNvSpPr>
            <a:spLocks noGrp="1"/>
          </p:cNvSpPr>
          <p:nvPr>
            <p:ph type="dt" sz="half" idx="14"/>
          </p:nvPr>
        </p:nvSpPr>
        <p:spPr/>
        <p:txBody>
          <a:bodyPr/>
          <a:lstStyle/>
          <a:p>
            <a:fld id="{5ECF8023-C4BA-47E5-8271-C84DB2B42485}" type="datetime1">
              <a:rPr lang="de-DE" smtClean="0"/>
              <a:t>16.01.2025</a:t>
            </a:fld>
            <a:endParaRPr lang="de-DE"/>
          </a:p>
        </p:txBody>
      </p:sp>
      <p:sp>
        <p:nvSpPr>
          <p:cNvPr id="9" name="Fußzeilenplatzhalter 8">
            <a:extLst>
              <a:ext uri="{FF2B5EF4-FFF2-40B4-BE49-F238E27FC236}">
                <a16:creationId xmlns:a16="http://schemas.microsoft.com/office/drawing/2014/main" id="{7548A0DE-6832-43DA-8BC0-94697ADBAD67}"/>
              </a:ext>
            </a:extLst>
          </p:cNvPr>
          <p:cNvSpPr>
            <a:spLocks noGrp="1"/>
          </p:cNvSpPr>
          <p:nvPr>
            <p:ph type="ftr" sz="quarter" idx="15"/>
          </p:nvPr>
        </p:nvSpPr>
        <p:spPr/>
        <p:txBody>
          <a:bodyPr/>
          <a:lstStyle/>
          <a:p>
            <a:r>
              <a:rPr lang="de-DE"/>
              <a:t>Fußzeile über EINFÜGEN &gt; Kopf- und Fußzeile &gt; Für alle übernehmen</a:t>
            </a:r>
          </a:p>
        </p:txBody>
      </p:sp>
      <p:sp>
        <p:nvSpPr>
          <p:cNvPr id="11" name="Foliennummernplatzhalter 10">
            <a:extLst>
              <a:ext uri="{FF2B5EF4-FFF2-40B4-BE49-F238E27FC236}">
                <a16:creationId xmlns:a16="http://schemas.microsoft.com/office/drawing/2014/main" id="{ED1BB8F1-BCAA-4428-996C-19AD02EB8BD5}"/>
              </a:ext>
            </a:extLst>
          </p:cNvPr>
          <p:cNvSpPr>
            <a:spLocks noGrp="1"/>
          </p:cNvSpPr>
          <p:nvPr>
            <p:ph type="sldNum" sz="quarter" idx="16"/>
          </p:nvPr>
        </p:nvSpPr>
        <p:spPr/>
        <p:txBody>
          <a:bodyPr/>
          <a:lstStyle/>
          <a:p>
            <a:fld id="{6795955C-E918-4F7D-8C95-1586E85548EA}" type="slidenum">
              <a:rPr lang="de-DE" smtClean="0"/>
              <a:pPr/>
              <a:t>‹#›</a:t>
            </a:fld>
            <a:endParaRPr lang="de-DE"/>
          </a:p>
        </p:txBody>
      </p:sp>
    </p:spTree>
    <p:extLst>
      <p:ext uri="{BB962C8B-B14F-4D97-AF65-F5344CB8AC3E}">
        <p14:creationId xmlns:p14="http://schemas.microsoft.com/office/powerpoint/2010/main" val="3235831355"/>
      </p:ext>
    </p:extLst>
  </p:cSld>
  <p:clrMapOvr>
    <a:masterClrMapping/>
  </p:clrMapOvr>
  <p:extLst>
    <p:ext uri="{DCECCB84-F9BA-43D5-87BE-67443E8EF086}">
      <p15:sldGuideLst xmlns:p15="http://schemas.microsoft.com/office/powerpoint/2012/main">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amp; Content 1/1">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B190E7-D105-4604-ABA2-0D6854161F64}"/>
              </a:ext>
            </a:extLst>
          </p:cNvPr>
          <p:cNvSpPr>
            <a:spLocks noGrp="1"/>
          </p:cNvSpPr>
          <p:nvPr>
            <p:ph type="title" hasCustomPrompt="1"/>
          </p:nvPr>
        </p:nvSpPr>
        <p:spPr/>
        <p:txBody>
          <a:bodyPr/>
          <a:lstStyle>
            <a:lvl1pPr>
              <a:defRPr/>
            </a:lvl1pPr>
          </a:lstStyle>
          <a:p>
            <a:r>
              <a:rPr lang="de-DE"/>
              <a:t>Folientitel</a:t>
            </a:r>
          </a:p>
        </p:txBody>
      </p:sp>
      <p:sp>
        <p:nvSpPr>
          <p:cNvPr id="10" name="Untertitel 2">
            <a:extLst>
              <a:ext uri="{FF2B5EF4-FFF2-40B4-BE49-F238E27FC236}">
                <a16:creationId xmlns:a16="http://schemas.microsoft.com/office/drawing/2014/main" id="{F6AE8C64-3A2C-4FA1-B673-0014A8423DED}"/>
              </a:ext>
            </a:extLst>
          </p:cNvPr>
          <p:cNvSpPr>
            <a:spLocks noGrp="1"/>
          </p:cNvSpPr>
          <p:nvPr>
            <p:ph type="body" sz="quarter" idx="13" hasCustomPrompt="1"/>
          </p:nvPr>
        </p:nvSpPr>
        <p:spPr>
          <a:xfrm>
            <a:off x="731404" y="1089028"/>
            <a:ext cx="10944659" cy="395286"/>
          </a:xfrm>
        </p:spPr>
        <p:txBody>
          <a:bodyPr/>
          <a:lstStyle>
            <a:lvl1pPr>
              <a:defRPr sz="1800" b="1">
                <a:solidFill>
                  <a:schemeClr val="accent6"/>
                </a:solidFill>
              </a:defRPr>
            </a:lvl1pPr>
            <a:lvl2pPr marL="0" indent="0">
              <a:buFontTx/>
              <a:buNone/>
              <a:defRPr sz="1800" b="1">
                <a:solidFill>
                  <a:schemeClr val="accent6"/>
                </a:solidFill>
              </a:defRPr>
            </a:lvl2pPr>
            <a:lvl3pPr marL="0" indent="0">
              <a:buFont typeface="Arial" panose="020B0604020202020204" pitchFamily="34" charset="0"/>
              <a:buNone/>
              <a:defRPr sz="1800" b="1">
                <a:solidFill>
                  <a:schemeClr val="accent6"/>
                </a:solidFill>
              </a:defRPr>
            </a:lvl3pPr>
            <a:lvl4pPr marL="0" indent="0">
              <a:buFont typeface="Arial" panose="020B0604020202020204" pitchFamily="34" charset="0"/>
              <a:buNone/>
              <a:defRPr sz="1800" b="1">
                <a:solidFill>
                  <a:schemeClr val="accent6"/>
                </a:solidFill>
              </a:defRPr>
            </a:lvl4pPr>
            <a:lvl5pPr>
              <a:defRPr sz="1800" b="1">
                <a:solidFill>
                  <a:schemeClr val="accent6"/>
                </a:solidFill>
              </a:defRPr>
            </a:lvl5pPr>
          </a:lstStyle>
          <a:p>
            <a:pPr lvl="0"/>
            <a:r>
              <a:rPr lang="de-DE"/>
              <a:t>Action Title</a:t>
            </a:r>
          </a:p>
        </p:txBody>
      </p:sp>
      <p:sp>
        <p:nvSpPr>
          <p:cNvPr id="8" name="Bildplatzhalter 7">
            <a:extLst>
              <a:ext uri="{FF2B5EF4-FFF2-40B4-BE49-F238E27FC236}">
                <a16:creationId xmlns:a16="http://schemas.microsoft.com/office/drawing/2014/main" id="{5E265BAF-FD22-464A-8B0E-AFE720A9E600}"/>
              </a:ext>
            </a:extLst>
          </p:cNvPr>
          <p:cNvSpPr>
            <a:spLocks noGrp="1"/>
          </p:cNvSpPr>
          <p:nvPr>
            <p:ph type="pic" sz="quarter" idx="14"/>
          </p:nvPr>
        </p:nvSpPr>
        <p:spPr>
          <a:xfrm>
            <a:off x="515938" y="1625600"/>
            <a:ext cx="5435600" cy="4719638"/>
          </a:xfrm>
          <a:pattFill prst="ltUpDiag">
            <a:fgClr>
              <a:schemeClr val="accent5"/>
            </a:fgClr>
            <a:bgClr>
              <a:schemeClr val="bg1"/>
            </a:bgClr>
          </a:pattFill>
        </p:spPr>
        <p:txBody>
          <a:bodyPr vert="horz" lIns="0" tIns="0" rIns="0" bIns="0" rtlCol="0">
            <a:noAutofit/>
          </a:bodyPr>
          <a:lstStyle>
            <a:lvl1pPr>
              <a:defRPr lang="de-DE">
                <a:cs typeface="Arial" panose="020B0604020202020204" pitchFamily="34" charset="0"/>
              </a:defRPr>
            </a:lvl1pPr>
          </a:lstStyle>
          <a:p>
            <a:pPr lvl="0" eaLnBrk="0" fontAlgn="base" hangingPunct="0">
              <a:spcBef>
                <a:spcPct val="0"/>
              </a:spcBef>
              <a:buFont typeface="Calibri" panose="020F0502020204030204" pitchFamily="34" charset="0"/>
            </a:pPr>
            <a:r>
              <a:rPr lang="en-US"/>
              <a:t>Click icon to add picture</a:t>
            </a:r>
            <a:endParaRPr lang="de-DE"/>
          </a:p>
        </p:txBody>
      </p:sp>
      <p:sp>
        <p:nvSpPr>
          <p:cNvPr id="4" name="Inhaltsplatzhalter 3">
            <a:extLst>
              <a:ext uri="{FF2B5EF4-FFF2-40B4-BE49-F238E27FC236}">
                <a16:creationId xmlns:a16="http://schemas.microsoft.com/office/drawing/2014/main" id="{D0D8CD11-B304-4340-B3FB-6E5213E03B92}"/>
              </a:ext>
            </a:extLst>
          </p:cNvPr>
          <p:cNvSpPr>
            <a:spLocks noGrp="1"/>
          </p:cNvSpPr>
          <p:nvPr>
            <p:ph sz="half" idx="2"/>
          </p:nvPr>
        </p:nvSpPr>
        <p:spPr>
          <a:xfrm>
            <a:off x="6240463" y="1628775"/>
            <a:ext cx="5435600" cy="471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ußzeilenplatzhalter 5">
            <a:extLst>
              <a:ext uri="{FF2B5EF4-FFF2-40B4-BE49-F238E27FC236}">
                <a16:creationId xmlns:a16="http://schemas.microsoft.com/office/drawing/2014/main" id="{1F42BED9-9939-4E0D-B0E7-34F22A81F8E6}"/>
              </a:ext>
            </a:extLst>
          </p:cNvPr>
          <p:cNvSpPr>
            <a:spLocks noGrp="1"/>
          </p:cNvSpPr>
          <p:nvPr>
            <p:ph type="ftr" sz="quarter" idx="11"/>
          </p:nvPr>
        </p:nvSpPr>
        <p:spPr/>
        <p:txBody>
          <a:bodyPr/>
          <a:lstStyle/>
          <a:p>
            <a:r>
              <a:rPr lang="de-DE"/>
              <a:t>Fußzeile über EINFÜGEN &gt; Kopf- und Fußzeile &gt; Für alle übernehmen</a:t>
            </a:r>
          </a:p>
        </p:txBody>
      </p:sp>
      <p:sp>
        <p:nvSpPr>
          <p:cNvPr id="7" name="Foliennummernplatzhalter 6">
            <a:extLst>
              <a:ext uri="{FF2B5EF4-FFF2-40B4-BE49-F238E27FC236}">
                <a16:creationId xmlns:a16="http://schemas.microsoft.com/office/drawing/2014/main" id="{962B966C-CB27-46C7-9866-3D3FB7273C43}"/>
              </a:ext>
            </a:extLst>
          </p:cNvPr>
          <p:cNvSpPr>
            <a:spLocks noGrp="1"/>
          </p:cNvSpPr>
          <p:nvPr>
            <p:ph type="sldNum" sz="quarter" idx="12"/>
          </p:nvPr>
        </p:nvSpPr>
        <p:spPr/>
        <p:txBody>
          <a:bodyPr/>
          <a:lstStyle/>
          <a:p>
            <a:fld id="{6795955C-E918-4F7D-8C95-1586E85548EA}" type="slidenum">
              <a:rPr lang="de-DE" smtClean="0"/>
              <a:t>‹#›</a:t>
            </a:fld>
            <a:endParaRPr lang="de-DE"/>
          </a:p>
        </p:txBody>
      </p:sp>
      <p:sp>
        <p:nvSpPr>
          <p:cNvPr id="3" name="Datumsplatzhalter 2">
            <a:extLst>
              <a:ext uri="{FF2B5EF4-FFF2-40B4-BE49-F238E27FC236}">
                <a16:creationId xmlns:a16="http://schemas.microsoft.com/office/drawing/2014/main" id="{38069545-40D1-4CFC-B9C5-5E418952A732}"/>
              </a:ext>
            </a:extLst>
          </p:cNvPr>
          <p:cNvSpPr>
            <a:spLocks noGrp="1"/>
          </p:cNvSpPr>
          <p:nvPr>
            <p:ph type="dt" sz="half" idx="15"/>
          </p:nvPr>
        </p:nvSpPr>
        <p:spPr/>
        <p:txBody>
          <a:bodyPr/>
          <a:lstStyle/>
          <a:p>
            <a:fld id="{CE625CE6-4E19-42C8-A1ED-EE5B82E60058}" type="datetime1">
              <a:rPr lang="de-DE" smtClean="0"/>
              <a:t>16.01.2025</a:t>
            </a:fld>
            <a:endParaRPr lang="de-DE"/>
          </a:p>
        </p:txBody>
      </p:sp>
    </p:spTree>
    <p:extLst>
      <p:ext uri="{BB962C8B-B14F-4D97-AF65-F5344CB8AC3E}">
        <p14:creationId xmlns:p14="http://schemas.microsoft.com/office/powerpoint/2010/main" val="3404780666"/>
      </p:ext>
    </p:extLst>
  </p:cSld>
  <p:clrMapOvr>
    <a:masterClrMapping/>
  </p:clrMapOvr>
  <p:extLst>
    <p:ext uri="{DCECCB84-F9BA-43D5-87BE-67443E8EF086}">
      <p15:sldGuideLst xmlns:p15="http://schemas.microsoft.com/office/powerpoint/2012/main">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
            <a:extLst>
              <a:ext uri="{FF2B5EF4-FFF2-40B4-BE49-F238E27FC236}">
                <a16:creationId xmlns:a16="http://schemas.microsoft.com/office/drawing/2014/main" id="{9C0FD874-DCDA-4221-BA9E-DF4939C1CE72}"/>
              </a:ext>
            </a:extLst>
          </p:cNvPr>
          <p:cNvSpPr>
            <a:spLocks noGrp="1"/>
          </p:cNvSpPr>
          <p:nvPr>
            <p:ph type="title"/>
          </p:nvPr>
        </p:nvSpPr>
        <p:spPr>
          <a:xfrm>
            <a:off x="731404" y="669925"/>
            <a:ext cx="10944659" cy="346075"/>
          </a:xfrm>
          <a:prstGeom prst="rect">
            <a:avLst/>
          </a:prstGeom>
        </p:spPr>
        <p:txBody>
          <a:bodyPr vert="horz" lIns="0" tIns="0" rIns="0" bIns="0" rtlCol="0" anchor="ctr">
            <a:noAutofit/>
          </a:bodyPr>
          <a:lstStyle/>
          <a:p>
            <a:r>
              <a:rPr lang="de-DE"/>
              <a:t>Mastertitelformat bearbeiten</a:t>
            </a:r>
          </a:p>
        </p:txBody>
      </p:sp>
      <p:sp>
        <p:nvSpPr>
          <p:cNvPr id="3" name="Content">
            <a:extLst>
              <a:ext uri="{FF2B5EF4-FFF2-40B4-BE49-F238E27FC236}">
                <a16:creationId xmlns:a16="http://schemas.microsoft.com/office/drawing/2014/main" id="{2F9E87B4-83D0-4F55-A437-EDCDD886390D}"/>
              </a:ext>
            </a:extLst>
          </p:cNvPr>
          <p:cNvSpPr>
            <a:spLocks noGrp="1"/>
          </p:cNvSpPr>
          <p:nvPr>
            <p:ph type="body" idx="1"/>
          </p:nvPr>
        </p:nvSpPr>
        <p:spPr>
          <a:xfrm>
            <a:off x="515938" y="1628774"/>
            <a:ext cx="11160125" cy="4716463"/>
          </a:xfrm>
          <a:prstGeom prst="rect">
            <a:avLst/>
          </a:prstGeom>
        </p:spPr>
        <p:txBody>
          <a:bodyPr vert="horz" lIns="0" tIns="0" rIns="0" bIns="0" rtlCol="0">
            <a:no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a:p>
            <a:pPr lvl="5"/>
            <a:r>
              <a:rPr lang="de-DE"/>
              <a:t>Sechste Ebene</a:t>
            </a:r>
          </a:p>
        </p:txBody>
      </p:sp>
      <p:sp>
        <p:nvSpPr>
          <p:cNvPr id="5" name="Fußzeilenplatzhalter 4">
            <a:extLst>
              <a:ext uri="{FF2B5EF4-FFF2-40B4-BE49-F238E27FC236}">
                <a16:creationId xmlns:a16="http://schemas.microsoft.com/office/drawing/2014/main" id="{03CD0633-5703-4BE5-8E20-FBF3ACD969B3}"/>
              </a:ext>
            </a:extLst>
          </p:cNvPr>
          <p:cNvSpPr>
            <a:spLocks noGrp="1"/>
          </p:cNvSpPr>
          <p:nvPr>
            <p:ph type="ftr" sz="quarter" idx="3"/>
          </p:nvPr>
        </p:nvSpPr>
        <p:spPr>
          <a:xfrm>
            <a:off x="1155700" y="6459296"/>
            <a:ext cx="9188236" cy="262178"/>
          </a:xfrm>
          <a:prstGeom prst="rect">
            <a:avLst/>
          </a:prstGeom>
        </p:spPr>
        <p:txBody>
          <a:bodyPr vert="horz" wrap="none" lIns="0" tIns="0" rIns="0" bIns="0" rtlCol="0" anchor="ctr"/>
          <a:lstStyle>
            <a:lvl1pPr algn="l">
              <a:defRPr lang="de-DE" sz="900" kern="1200" dirty="0">
                <a:solidFill>
                  <a:schemeClr val="bg1">
                    <a:lumMod val="50000"/>
                  </a:schemeClr>
                </a:solidFill>
                <a:latin typeface="Arial" charset="0"/>
                <a:ea typeface="+mn-ea"/>
                <a:cs typeface="Arial" charset="0"/>
              </a:defRPr>
            </a:lvl1pPr>
          </a:lstStyle>
          <a:p>
            <a:r>
              <a:rPr lang="de-DE"/>
              <a:t>Fußzeile über EINFÜGEN &gt; Kopf- und Fußzeile &gt; Für alle übernehmen</a:t>
            </a:r>
          </a:p>
        </p:txBody>
      </p:sp>
      <p:sp>
        <p:nvSpPr>
          <p:cNvPr id="6" name="Foliennummernplatzhalter 5">
            <a:extLst>
              <a:ext uri="{FF2B5EF4-FFF2-40B4-BE49-F238E27FC236}">
                <a16:creationId xmlns:a16="http://schemas.microsoft.com/office/drawing/2014/main" id="{FA8BE59A-DD96-492A-A6A7-EDCA937F7C9A}"/>
              </a:ext>
            </a:extLst>
          </p:cNvPr>
          <p:cNvSpPr>
            <a:spLocks noGrp="1"/>
          </p:cNvSpPr>
          <p:nvPr>
            <p:ph type="sldNum" sz="quarter" idx="4"/>
          </p:nvPr>
        </p:nvSpPr>
        <p:spPr>
          <a:xfrm>
            <a:off x="11244064" y="6459296"/>
            <a:ext cx="431999" cy="262178"/>
          </a:xfrm>
          <a:prstGeom prst="rect">
            <a:avLst/>
          </a:prstGeom>
        </p:spPr>
        <p:txBody>
          <a:bodyPr vert="horz" lIns="0" tIns="0" rIns="0" bIns="0" rtlCol="0" anchor="ctr"/>
          <a:lstStyle>
            <a:lvl1pPr algn="r" rtl="0" fontAlgn="base">
              <a:spcBef>
                <a:spcPct val="0"/>
              </a:spcBef>
              <a:spcAft>
                <a:spcPct val="0"/>
              </a:spcAft>
              <a:defRPr lang="de-DE" sz="900" kern="1200" smtClean="0">
                <a:solidFill>
                  <a:schemeClr val="bg1">
                    <a:lumMod val="50000"/>
                  </a:schemeClr>
                </a:solidFill>
                <a:latin typeface="Arial" charset="0"/>
                <a:ea typeface="+mn-ea"/>
                <a:cs typeface="Arial" charset="0"/>
              </a:defRPr>
            </a:lvl1pPr>
          </a:lstStyle>
          <a:p>
            <a:fld id="{6795955C-E918-4F7D-8C95-1586E85548EA}" type="slidenum">
              <a:rPr lang="de-DE" smtClean="0"/>
              <a:pPr/>
              <a:t>‹#›</a:t>
            </a:fld>
            <a:endParaRPr lang="de-DE"/>
          </a:p>
        </p:txBody>
      </p:sp>
      <p:sp>
        <p:nvSpPr>
          <p:cNvPr id="7" name="Rechteck 6">
            <a:extLst>
              <a:ext uri="{FF2B5EF4-FFF2-40B4-BE49-F238E27FC236}">
                <a16:creationId xmlns:a16="http://schemas.microsoft.com/office/drawing/2014/main" id="{C4E8F067-81B1-4676-8FFD-DC9B9C0A80B2}"/>
              </a:ext>
            </a:extLst>
          </p:cNvPr>
          <p:cNvSpPr/>
          <p:nvPr userDrawn="1"/>
        </p:nvSpPr>
        <p:spPr>
          <a:xfrm>
            <a:off x="0" y="0"/>
            <a:ext cx="12192000" cy="180000"/>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eaLnBrk="1" fontAlgn="base" hangingPunct="1">
              <a:lnSpc>
                <a:spcPct val="100000"/>
              </a:lnSpc>
              <a:spcBef>
                <a:spcPct val="0"/>
              </a:spcBef>
              <a:spcAft>
                <a:spcPct val="0"/>
              </a:spcAft>
            </a:pPr>
            <a:endParaRPr lang="de-DE" sz="1800" b="0" i="0" u="none" baseline="0">
              <a:solidFill>
                <a:srgbClr val="FFFFFF"/>
              </a:solidFill>
              <a:latin typeface="Arial" panose="020B0604020202020204" pitchFamily="34" charset="0"/>
            </a:endParaRPr>
          </a:p>
        </p:txBody>
      </p:sp>
      <p:sp>
        <p:nvSpPr>
          <p:cNvPr id="8" name="Pfeil: nach rechts 7">
            <a:extLst>
              <a:ext uri="{FF2B5EF4-FFF2-40B4-BE49-F238E27FC236}">
                <a16:creationId xmlns:a16="http://schemas.microsoft.com/office/drawing/2014/main" id="{0D6E29E4-07D3-480E-BF0A-DB322DF1A0A7}"/>
              </a:ext>
            </a:extLst>
          </p:cNvPr>
          <p:cNvSpPr/>
          <p:nvPr userDrawn="1"/>
        </p:nvSpPr>
        <p:spPr>
          <a:xfrm>
            <a:off x="515937" y="714868"/>
            <a:ext cx="137325" cy="261992"/>
          </a:xfrm>
          <a:prstGeom prst="rightArrow">
            <a:avLst>
              <a:gd name="adj1" fmla="val 50000"/>
              <a:gd name="adj2" fmla="val 10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9" name="Gerader Verbinder 8">
            <a:extLst>
              <a:ext uri="{FF2B5EF4-FFF2-40B4-BE49-F238E27FC236}">
                <a16:creationId xmlns:a16="http://schemas.microsoft.com/office/drawing/2014/main" id="{0A0EF12D-0D6B-4894-A4EB-5A3C00C0120A}"/>
              </a:ext>
            </a:extLst>
          </p:cNvPr>
          <p:cNvCxnSpPr>
            <a:cxnSpLocks/>
          </p:cNvCxnSpPr>
          <p:nvPr userDrawn="1"/>
        </p:nvCxnSpPr>
        <p:spPr>
          <a:xfrm>
            <a:off x="11445180" y="6523358"/>
            <a:ext cx="0" cy="147600"/>
          </a:xfrm>
          <a:prstGeom prst="line">
            <a:avLst/>
          </a:prstGeom>
          <a:ln w="12700">
            <a:solidFill>
              <a:srgbClr val="868686"/>
            </a:solidFill>
          </a:ln>
        </p:spPr>
        <p:style>
          <a:lnRef idx="1">
            <a:schemeClr val="accent1"/>
          </a:lnRef>
          <a:fillRef idx="0">
            <a:schemeClr val="accent1"/>
          </a:fillRef>
          <a:effectRef idx="0">
            <a:schemeClr val="accent1"/>
          </a:effectRef>
          <a:fontRef idx="minor">
            <a:schemeClr val="tx1"/>
          </a:fontRef>
        </p:style>
      </p:cxnSp>
      <p:pic>
        <p:nvPicPr>
          <p:cNvPr id="10" name="Grafik 9">
            <a:extLst>
              <a:ext uri="{FF2B5EF4-FFF2-40B4-BE49-F238E27FC236}">
                <a16:creationId xmlns:a16="http://schemas.microsoft.com/office/drawing/2014/main" id="{4727EDA6-2568-4B82-8799-C2CEF180B3C4}"/>
              </a:ext>
            </a:extLst>
          </p:cNvPr>
          <p:cNvPicPr>
            <a:picLocks noChangeAspect="1"/>
          </p:cNvPicPr>
          <p:nvPr userDrawn="1"/>
        </p:nvPicPr>
        <p:blipFill rotWithShape="1">
          <a:blip r:embed="rId23" cstate="screen">
            <a:extLst>
              <a:ext uri="{28A0092B-C50C-407E-A947-70E740481C1C}">
                <a14:useLocalDpi xmlns:a14="http://schemas.microsoft.com/office/drawing/2010/main"/>
              </a:ext>
            </a:extLst>
          </a:blip>
          <a:srcRect b="34100"/>
          <a:stretch/>
        </p:blipFill>
        <p:spPr>
          <a:xfrm>
            <a:off x="10869116" y="6528948"/>
            <a:ext cx="477829" cy="142625"/>
          </a:xfrm>
          <a:prstGeom prst="rect">
            <a:avLst/>
          </a:prstGeom>
        </p:spPr>
      </p:pic>
      <p:sp>
        <p:nvSpPr>
          <p:cNvPr id="4" name="Datumsplatzhalter 3">
            <a:extLst>
              <a:ext uri="{FF2B5EF4-FFF2-40B4-BE49-F238E27FC236}">
                <a16:creationId xmlns:a16="http://schemas.microsoft.com/office/drawing/2014/main" id="{BF4F510D-EB73-4813-A335-A39526B2A4CF}"/>
              </a:ext>
            </a:extLst>
          </p:cNvPr>
          <p:cNvSpPr>
            <a:spLocks noGrp="1"/>
          </p:cNvSpPr>
          <p:nvPr>
            <p:ph type="dt" sz="half" idx="2"/>
          </p:nvPr>
        </p:nvSpPr>
        <p:spPr>
          <a:xfrm>
            <a:off x="515937" y="6459296"/>
            <a:ext cx="595314" cy="262178"/>
          </a:xfrm>
          <a:prstGeom prst="rect">
            <a:avLst/>
          </a:prstGeom>
        </p:spPr>
        <p:txBody>
          <a:bodyPr vert="horz" lIns="0" tIns="0" rIns="0" bIns="0" rtlCol="0" anchor="ctr"/>
          <a:lstStyle>
            <a:lvl1pPr marL="0" algn="l" defTabSz="914400" rtl="0" eaLnBrk="1" latinLnBrk="0" hangingPunct="1">
              <a:defRPr lang="de-DE" sz="900" kern="1200" smtClean="0">
                <a:solidFill>
                  <a:schemeClr val="bg1">
                    <a:lumMod val="50000"/>
                  </a:schemeClr>
                </a:solidFill>
                <a:latin typeface="Arial" charset="0"/>
                <a:ea typeface="+mn-ea"/>
                <a:cs typeface="Arial" charset="0"/>
              </a:defRPr>
            </a:lvl1pPr>
          </a:lstStyle>
          <a:p>
            <a:fld id="{D2AE3649-4ED1-410F-9918-460A4A1842D3}" type="datetime1">
              <a:rPr lang="de-DE" smtClean="0"/>
              <a:t>16.01.2025</a:t>
            </a:fld>
            <a:endParaRPr lang="de-DE"/>
          </a:p>
        </p:txBody>
      </p:sp>
    </p:spTree>
    <p:extLst>
      <p:ext uri="{BB962C8B-B14F-4D97-AF65-F5344CB8AC3E}">
        <p14:creationId xmlns:p14="http://schemas.microsoft.com/office/powerpoint/2010/main" val="1483923493"/>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2" r:id="rId3"/>
    <p:sldLayoutId id="2147483693" r:id="rId4"/>
    <p:sldLayoutId id="2147483651" r:id="rId5"/>
    <p:sldLayoutId id="2147483689" r:id="rId6"/>
    <p:sldLayoutId id="2147483650" r:id="rId7"/>
    <p:sldLayoutId id="2147483663" r:id="rId8"/>
    <p:sldLayoutId id="2147483664" r:id="rId9"/>
    <p:sldLayoutId id="2147483694" r:id="rId10"/>
    <p:sldLayoutId id="2147483666" r:id="rId11"/>
    <p:sldLayoutId id="2147483667" r:id="rId12"/>
    <p:sldLayoutId id="2147483668" r:id="rId13"/>
    <p:sldLayoutId id="2147483654" r:id="rId14"/>
    <p:sldLayoutId id="2147483655" r:id="rId15"/>
    <p:sldLayoutId id="2147483671" r:id="rId16"/>
    <p:sldLayoutId id="2147483672" r:id="rId17"/>
    <p:sldLayoutId id="2147483692" r:id="rId18"/>
    <p:sldLayoutId id="2147483673" r:id="rId19"/>
    <p:sldLayoutId id="2147483674" r:id="rId20"/>
    <p:sldLayoutId id="2147483675" r:id="rId21"/>
  </p:sldLayoutIdLst>
  <p:hf hdr="0"/>
  <p:txStyles>
    <p:titleStyle>
      <a:lvl1pPr algn="l" defTabSz="914400" rtl="0" eaLnBrk="1" latinLnBrk="0" hangingPunct="1">
        <a:lnSpc>
          <a:spcPct val="90000"/>
        </a:lnSpc>
        <a:spcBef>
          <a:spcPct val="0"/>
        </a:spcBef>
        <a:buNone/>
        <a:defRPr lang="de-DE" sz="2200" b="1" kern="1200" smtClean="0">
          <a:solidFill>
            <a:schemeClr val="tx1"/>
          </a:solidFill>
          <a:latin typeface="Arial" pitchFamily="34" charset="0"/>
          <a:ea typeface="+mj-ea"/>
          <a:cs typeface="Arial" pitchFamily="34" charset="0"/>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1pPr>
      <a:lvl2pPr marL="180000" indent="-180000" algn="l" defTabSz="914400" rtl="0" eaLnBrk="1" latinLnBrk="0" hangingPunct="1">
        <a:lnSpc>
          <a:spcPct val="110000"/>
        </a:lnSpc>
        <a:spcBef>
          <a:spcPts val="0"/>
        </a:spcBef>
        <a:spcAft>
          <a:spcPts val="600"/>
        </a:spcAft>
        <a:buSzPct val="113000"/>
        <a:buFontTx/>
        <a:buBlip>
          <a:blip r:embed="rId24"/>
        </a:buBlip>
        <a:defRPr sz="1600" kern="1200">
          <a:solidFill>
            <a:schemeClr val="tx1"/>
          </a:solidFill>
          <a:latin typeface="+mn-lt"/>
          <a:ea typeface="+mn-ea"/>
          <a:cs typeface="+mn-cs"/>
        </a:defRPr>
      </a:lvl2pPr>
      <a:lvl3pPr marL="360000" indent="-180000" algn="l" defTabSz="914400" rtl="0" eaLnBrk="1" latinLnBrk="0" hangingPunct="1">
        <a:lnSpc>
          <a:spcPct val="100000"/>
        </a:lnSpc>
        <a:spcBef>
          <a:spcPts val="0"/>
        </a:spcBef>
        <a:spcAft>
          <a:spcPts val="600"/>
        </a:spcAft>
        <a:buClr>
          <a:schemeClr val="accent6"/>
        </a:buClr>
        <a:buFont typeface="Arial" panose="020B060402020202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00000"/>
        </a:lnSpc>
        <a:spcBef>
          <a:spcPts val="0"/>
        </a:spcBef>
        <a:spcAft>
          <a:spcPts val="600"/>
        </a:spcAft>
        <a:buClr>
          <a:schemeClr val="accent6"/>
        </a:buClr>
        <a:buFont typeface="Arial" panose="020B0604020202020204" pitchFamily="34" charset="0"/>
        <a:buChar char="–"/>
        <a:defRPr sz="1600" kern="1200">
          <a:solidFill>
            <a:schemeClr val="tx1"/>
          </a:solidFill>
          <a:latin typeface="+mn-lt"/>
          <a:ea typeface="+mn-ea"/>
          <a:cs typeface="+mn-cs"/>
        </a:defRPr>
      </a:lvl4pPr>
      <a:lvl5pPr marL="180000" indent="0" algn="l" defTabSz="914400" rtl="0" eaLnBrk="1" latinLnBrk="0" hangingPunct="1">
        <a:lnSpc>
          <a:spcPct val="100000"/>
        </a:lnSpc>
        <a:spcBef>
          <a:spcPts val="0"/>
        </a:spcBef>
        <a:spcAft>
          <a:spcPts val="600"/>
        </a:spcAft>
        <a:buFont typeface="Arial" panose="020B0604020202020204" pitchFamily="34" charset="0"/>
        <a:buNone/>
        <a:defRPr sz="1600" b="1" kern="1200">
          <a:solidFill>
            <a:schemeClr val="tx1"/>
          </a:solidFill>
          <a:latin typeface="+mn-lt"/>
          <a:ea typeface="+mn-ea"/>
          <a:cs typeface="+mn-cs"/>
        </a:defRPr>
      </a:lvl5pPr>
      <a:lvl6pPr marL="180000" indent="0" algn="l" defTabSz="914400" rtl="0" eaLnBrk="1" latinLnBrk="0" hangingPunct="1">
        <a:lnSpc>
          <a:spcPct val="100000"/>
        </a:lnSpc>
        <a:spcBef>
          <a:spcPts val="0"/>
        </a:spcBef>
        <a:spcAft>
          <a:spcPts val="600"/>
        </a:spcAft>
        <a:buFont typeface="Arial" panose="020B0604020202020204" pitchFamily="34" charset="0"/>
        <a:buNone/>
        <a:defRPr sz="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414" userDrawn="1">
          <p15:clr>
            <a:srgbClr val="F26B43"/>
          </p15:clr>
        </p15:guide>
        <p15:guide id="4" orient="horz" pos="640" userDrawn="1">
          <p15:clr>
            <a:srgbClr val="F26B43"/>
          </p15:clr>
        </p15:guide>
        <p15:guide id="5" orient="horz" pos="1024" userDrawn="1">
          <p15:clr>
            <a:srgbClr val="F26B43"/>
          </p15:clr>
        </p15:guide>
        <p15:guide id="7" orient="horz" pos="3997" userDrawn="1">
          <p15:clr>
            <a:srgbClr val="F26B43"/>
          </p15:clr>
        </p15:guide>
        <p15:guide id="8" pos="7355" userDrawn="1">
          <p15:clr>
            <a:srgbClr val="F26B43"/>
          </p15:clr>
        </p15:guide>
        <p15:guide id="9" pos="325"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CA895FA-ADBD-564A-CE60-959019086D18}"/>
              </a:ext>
            </a:extLst>
          </p:cNvPr>
          <p:cNvSpPr>
            <a:spLocks noGrp="1"/>
          </p:cNvSpPr>
          <p:nvPr>
            <p:ph type="title"/>
          </p:nvPr>
        </p:nvSpPr>
        <p:spPr>
          <a:xfrm>
            <a:off x="731404" y="669925"/>
            <a:ext cx="11321165" cy="346075"/>
          </a:xfrm>
        </p:spPr>
        <p:txBody>
          <a:bodyPr/>
          <a:lstStyle/>
          <a:p>
            <a:r>
              <a:rPr lang="en-US" sz="2400" dirty="0">
                <a:latin typeface="Calibri" panose="020F0502020204030204" pitchFamily="34" charset="0"/>
              </a:rPr>
              <a:t>Safety Throughout your Machine’s Operational Lifecycle</a:t>
            </a:r>
            <a:endParaRPr lang="en-SG" dirty="0"/>
          </a:p>
        </p:txBody>
      </p:sp>
      <p:sp>
        <p:nvSpPr>
          <p:cNvPr id="7" name="Text Placeholder 6">
            <a:extLst>
              <a:ext uri="{FF2B5EF4-FFF2-40B4-BE49-F238E27FC236}">
                <a16:creationId xmlns:a16="http://schemas.microsoft.com/office/drawing/2014/main" id="{5CEF0BC3-155D-D024-57AA-1DC16982E9BE}"/>
              </a:ext>
            </a:extLst>
          </p:cNvPr>
          <p:cNvSpPr>
            <a:spLocks noGrp="1"/>
          </p:cNvSpPr>
          <p:nvPr>
            <p:ph type="body" sz="quarter" idx="13"/>
          </p:nvPr>
        </p:nvSpPr>
        <p:spPr/>
        <p:txBody>
          <a:bodyPr/>
          <a:lstStyle/>
          <a:p>
            <a:r>
              <a:rPr lang="en-US" dirty="0"/>
              <a:t>O</a:t>
            </a:r>
            <a:r>
              <a:rPr lang="en-SG" dirty="0" err="1"/>
              <a:t>ur</a:t>
            </a:r>
            <a:r>
              <a:rPr lang="en-SG" dirty="0"/>
              <a:t> Services</a:t>
            </a:r>
          </a:p>
        </p:txBody>
      </p:sp>
      <p:pic>
        <p:nvPicPr>
          <p:cNvPr id="3" name="Picture 2">
            <a:extLst>
              <a:ext uri="{FF2B5EF4-FFF2-40B4-BE49-F238E27FC236}">
                <a16:creationId xmlns:a16="http://schemas.microsoft.com/office/drawing/2014/main" id="{0A54BAF1-11EA-A78E-1644-0C238540F612}"/>
              </a:ext>
            </a:extLst>
          </p:cNvPr>
          <p:cNvPicPr>
            <a:picLocks noChangeAspect="1"/>
          </p:cNvPicPr>
          <p:nvPr/>
        </p:nvPicPr>
        <p:blipFill>
          <a:blip r:embed="rId2"/>
          <a:srcRect t="1653" b="1653"/>
          <a:stretch/>
        </p:blipFill>
        <p:spPr>
          <a:xfrm>
            <a:off x="2168149" y="1365241"/>
            <a:ext cx="7653723" cy="4822834"/>
          </a:xfrm>
          <a:prstGeom prst="rect">
            <a:avLst/>
          </a:prstGeom>
        </p:spPr>
      </p:pic>
    </p:spTree>
    <p:extLst>
      <p:ext uri="{BB962C8B-B14F-4D97-AF65-F5344CB8AC3E}">
        <p14:creationId xmlns:p14="http://schemas.microsoft.com/office/powerpoint/2010/main" val="3737222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39000"/>
          </a:schemeClr>
        </a:solidFill>
        <a:effectLst/>
      </p:bgPr>
    </p:bg>
    <p:spTree>
      <p:nvGrpSpPr>
        <p:cNvPr id="1" name="">
          <a:extLst>
            <a:ext uri="{FF2B5EF4-FFF2-40B4-BE49-F238E27FC236}">
              <a16:creationId xmlns:a16="http://schemas.microsoft.com/office/drawing/2014/main" id="{7954C19E-8623-85EC-C289-F245FC36589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B8DEBE4-0AFD-3B72-AD70-C42733A8AB69}"/>
              </a:ext>
            </a:extLst>
          </p:cNvPr>
          <p:cNvSpPr>
            <a:spLocks noGrp="1"/>
          </p:cNvSpPr>
          <p:nvPr>
            <p:ph type="title"/>
          </p:nvPr>
        </p:nvSpPr>
        <p:spPr>
          <a:xfrm>
            <a:off x="731405" y="669925"/>
            <a:ext cx="7430102" cy="346075"/>
          </a:xfrm>
        </p:spPr>
        <p:txBody>
          <a:bodyPr/>
          <a:lstStyle/>
          <a:p>
            <a:r>
              <a:rPr lang="en-US" sz="2400" dirty="0">
                <a:latin typeface="Calibri" panose="020F0502020204030204" pitchFamily="34" charset="0"/>
              </a:rPr>
              <a:t>Safety Throughout your Machine’s Operational Lifecycle</a:t>
            </a:r>
            <a:endParaRPr lang="en-SG" dirty="0"/>
          </a:p>
        </p:txBody>
      </p:sp>
      <p:sp>
        <p:nvSpPr>
          <p:cNvPr id="7" name="Text Placeholder 6">
            <a:extLst>
              <a:ext uri="{FF2B5EF4-FFF2-40B4-BE49-F238E27FC236}">
                <a16:creationId xmlns:a16="http://schemas.microsoft.com/office/drawing/2014/main" id="{C2F1304F-C7EC-9A31-FB18-488204FD7D99}"/>
              </a:ext>
            </a:extLst>
          </p:cNvPr>
          <p:cNvSpPr>
            <a:spLocks noGrp="1"/>
          </p:cNvSpPr>
          <p:nvPr>
            <p:ph type="body" sz="quarter" idx="13"/>
          </p:nvPr>
        </p:nvSpPr>
        <p:spPr>
          <a:xfrm>
            <a:off x="731404" y="1089028"/>
            <a:ext cx="7430102" cy="395286"/>
          </a:xfrm>
        </p:spPr>
        <p:txBody>
          <a:bodyPr/>
          <a:lstStyle/>
          <a:p>
            <a:r>
              <a:rPr lang="en-US" b="0" dirty="0"/>
              <a:t>Machine Safety Lifecycle for </a:t>
            </a:r>
            <a:r>
              <a:rPr lang="en-US" u="sng" dirty="0"/>
              <a:t>Machine Builders</a:t>
            </a:r>
          </a:p>
          <a:p>
            <a:endParaRPr lang="en-SG" dirty="0"/>
          </a:p>
        </p:txBody>
      </p:sp>
      <p:graphicFrame>
        <p:nvGraphicFramePr>
          <p:cNvPr id="5" name="Table 4">
            <a:extLst>
              <a:ext uri="{FF2B5EF4-FFF2-40B4-BE49-F238E27FC236}">
                <a16:creationId xmlns:a16="http://schemas.microsoft.com/office/drawing/2014/main" id="{DB52C0D1-69B1-FA64-1D46-4E0F7269D708}"/>
              </a:ext>
            </a:extLst>
          </p:cNvPr>
          <p:cNvGraphicFramePr>
            <a:graphicFrameLocks noGrp="1"/>
          </p:cNvGraphicFramePr>
          <p:nvPr>
            <p:extLst>
              <p:ext uri="{D42A27DB-BD31-4B8C-83A1-F6EECF244321}">
                <p14:modId xmlns:p14="http://schemas.microsoft.com/office/powerpoint/2010/main" val="1687102526"/>
              </p:ext>
            </p:extLst>
          </p:nvPr>
        </p:nvGraphicFramePr>
        <p:xfrm>
          <a:off x="731404" y="2087428"/>
          <a:ext cx="5542935" cy="3525432"/>
        </p:xfrm>
        <a:graphic>
          <a:graphicData uri="http://schemas.openxmlformats.org/drawingml/2006/table">
            <a:tbl>
              <a:tblPr firstRow="1" bandRow="1">
                <a:tableStyleId>{22838BEF-8BB2-4498-84A7-C5851F593DF1}</a:tableStyleId>
              </a:tblPr>
              <a:tblGrid>
                <a:gridCol w="1187225">
                  <a:extLst>
                    <a:ext uri="{9D8B030D-6E8A-4147-A177-3AD203B41FA5}">
                      <a16:colId xmlns:a16="http://schemas.microsoft.com/office/drawing/2014/main" val="4071655112"/>
                    </a:ext>
                  </a:extLst>
                </a:gridCol>
                <a:gridCol w="4355710">
                  <a:extLst>
                    <a:ext uri="{9D8B030D-6E8A-4147-A177-3AD203B41FA5}">
                      <a16:colId xmlns:a16="http://schemas.microsoft.com/office/drawing/2014/main" val="1112903831"/>
                    </a:ext>
                  </a:extLst>
                </a:gridCol>
              </a:tblGrid>
              <a:tr h="879613">
                <a:tc>
                  <a:txBody>
                    <a:bodyPr/>
                    <a:lstStyle/>
                    <a:p>
                      <a:r>
                        <a:rPr lang="en-US" sz="1200" b="1" dirty="0"/>
                        <a:t>ASSESS</a:t>
                      </a:r>
                      <a:endParaRPr lang="en-SG" sz="1200" b="1" dirty="0"/>
                    </a:p>
                  </a:txBody>
                  <a:tcPr anchor="ctr">
                    <a:solidFill>
                      <a:schemeClr val="tx2"/>
                    </a:solidFill>
                  </a:tcPr>
                </a:tc>
                <a:tc>
                  <a:txBody>
                    <a:bodyPr/>
                    <a:lstStyle/>
                    <a:p>
                      <a:pPr marL="171450" indent="-171450">
                        <a:buFont typeface="Arial" panose="020B0604020202020204" pitchFamily="34" charset="0"/>
                        <a:buChar char="•"/>
                      </a:pPr>
                      <a:r>
                        <a:rPr lang="en-US" sz="1200" b="0" dirty="0"/>
                        <a:t>Design Risk Assessment (DRA)</a:t>
                      </a:r>
                    </a:p>
                    <a:p>
                      <a:pPr marL="171450" indent="-171450">
                        <a:buFont typeface="Arial" panose="020B0604020202020204" pitchFamily="34" charset="0"/>
                        <a:buChar char="•"/>
                      </a:pPr>
                      <a:r>
                        <a:rPr lang="en-US" sz="1200" b="0" dirty="0"/>
                        <a:t>Machine Risk Assessment (RA)</a:t>
                      </a:r>
                    </a:p>
                    <a:p>
                      <a:pPr marL="171450" indent="-171450">
                        <a:buFont typeface="Arial" panose="020B0604020202020204" pitchFamily="34" charset="0"/>
                        <a:buChar char="•"/>
                      </a:pPr>
                      <a:r>
                        <a:rPr lang="en-US" sz="1200" b="0" dirty="0"/>
                        <a:t>Security Risk Assessment (SRA)</a:t>
                      </a:r>
                      <a:endParaRPr lang="en-SG" sz="1200" b="0" dirty="0"/>
                    </a:p>
                  </a:txBody>
                  <a:tcPr anchor="ctr"/>
                </a:tc>
                <a:extLst>
                  <a:ext uri="{0D108BD9-81ED-4DB2-BD59-A6C34878D82A}">
                    <a16:rowId xmlns:a16="http://schemas.microsoft.com/office/drawing/2014/main" val="1629494643"/>
                  </a:ext>
                </a:extLst>
              </a:tr>
              <a:tr h="628295">
                <a:tc>
                  <a:txBody>
                    <a:bodyPr/>
                    <a:lstStyle/>
                    <a:p>
                      <a:r>
                        <a:rPr lang="en-US" sz="1200" b="1" dirty="0"/>
                        <a:t>DEFINE</a:t>
                      </a:r>
                      <a:endParaRPr lang="en-SG" sz="1200" b="1" dirty="0"/>
                    </a:p>
                  </a:txBody>
                  <a:tcPr anchor="ctr">
                    <a:solidFill>
                      <a:schemeClr val="tx2"/>
                    </a:solidFill>
                  </a:tcPr>
                </a:tc>
                <a:tc>
                  <a:txBody>
                    <a:bodyPr/>
                    <a:lstStyle/>
                    <a:p>
                      <a:pPr marL="171450" indent="-171450">
                        <a:buFont typeface="Arial" panose="020B0604020202020204" pitchFamily="34" charset="0"/>
                        <a:buChar char="•"/>
                      </a:pPr>
                      <a:r>
                        <a:rPr lang="en-US" sz="1200" dirty="0"/>
                        <a:t>Safety Concept (SC)</a:t>
                      </a:r>
                    </a:p>
                    <a:p>
                      <a:pPr marL="171450" indent="-171450">
                        <a:buFont typeface="Arial" panose="020B0604020202020204" pitchFamily="34" charset="0"/>
                        <a:buChar char="•"/>
                      </a:pPr>
                      <a:r>
                        <a:rPr lang="en-US" sz="1200" dirty="0"/>
                        <a:t>Safety Requirements Specification (SRS)</a:t>
                      </a:r>
                      <a:endParaRPr lang="en-SG" sz="1200" dirty="0"/>
                    </a:p>
                  </a:txBody>
                  <a:tcPr anchor="ctr"/>
                </a:tc>
                <a:extLst>
                  <a:ext uri="{0D108BD9-81ED-4DB2-BD59-A6C34878D82A}">
                    <a16:rowId xmlns:a16="http://schemas.microsoft.com/office/drawing/2014/main" val="2869845318"/>
                  </a:ext>
                </a:extLst>
              </a:tr>
              <a:tr h="509616">
                <a:tc>
                  <a:txBody>
                    <a:bodyPr/>
                    <a:lstStyle/>
                    <a:p>
                      <a:r>
                        <a:rPr lang="en-US" sz="1200" b="1" dirty="0"/>
                        <a:t>DESIGN</a:t>
                      </a:r>
                      <a:endParaRPr lang="en-SG" sz="1200" b="1" dirty="0"/>
                    </a:p>
                  </a:txBody>
                  <a:tcPr anchor="ctr">
                    <a:solidFill>
                      <a:schemeClr val="tx2"/>
                    </a:solidFill>
                  </a:tcPr>
                </a:tc>
                <a:tc>
                  <a:txBody>
                    <a:bodyPr/>
                    <a:lstStyle/>
                    <a:p>
                      <a:pPr marL="171450" indent="-171450">
                        <a:buFont typeface="Arial" panose="020B0604020202020204" pitchFamily="34" charset="0"/>
                        <a:buChar char="•"/>
                      </a:pPr>
                      <a:r>
                        <a:rPr lang="en-SG" sz="1200" dirty="0"/>
                        <a:t>Safe Design (SD)</a:t>
                      </a:r>
                    </a:p>
                  </a:txBody>
                  <a:tcPr anchor="ctr"/>
                </a:tc>
                <a:extLst>
                  <a:ext uri="{0D108BD9-81ED-4DB2-BD59-A6C34878D82A}">
                    <a16:rowId xmlns:a16="http://schemas.microsoft.com/office/drawing/2014/main" val="1350105822"/>
                  </a:ext>
                </a:extLst>
              </a:tr>
              <a:tr h="628295">
                <a:tc>
                  <a:txBody>
                    <a:bodyPr/>
                    <a:lstStyle/>
                    <a:p>
                      <a:r>
                        <a:rPr lang="en-US" sz="1200" b="1" dirty="0"/>
                        <a:t>CHECK</a:t>
                      </a:r>
                      <a:endParaRPr lang="en-SG" sz="1200" b="1" dirty="0"/>
                    </a:p>
                  </a:txBody>
                  <a:tcPr anchor="ctr">
                    <a:solidFill>
                      <a:schemeClr val="tx2"/>
                    </a:solidFill>
                  </a:tcPr>
                </a:tc>
                <a:tc>
                  <a:txBody>
                    <a:bodyPr/>
                    <a:lstStyle/>
                    <a:p>
                      <a:pPr marL="171450" indent="-171450">
                        <a:buFont typeface="Arial" panose="020B0604020202020204" pitchFamily="34" charset="0"/>
                        <a:buChar char="•"/>
                      </a:pPr>
                      <a:r>
                        <a:rPr lang="en-US" sz="1200" dirty="0"/>
                        <a:t>Post-Measures Risk Assessment (PMRA)</a:t>
                      </a:r>
                    </a:p>
                    <a:p>
                      <a:pPr marL="171450" indent="-171450">
                        <a:buFont typeface="Arial" panose="020B0604020202020204" pitchFamily="34" charset="0"/>
                        <a:buChar char="•"/>
                      </a:pPr>
                      <a:r>
                        <a:rPr lang="en-US" sz="1200" dirty="0"/>
                        <a:t>Safety Validation / Safety Verification (SV)</a:t>
                      </a:r>
                      <a:endParaRPr lang="en-SG" sz="1200" dirty="0"/>
                    </a:p>
                  </a:txBody>
                  <a:tcPr anchor="ctr"/>
                </a:tc>
                <a:extLst>
                  <a:ext uri="{0D108BD9-81ED-4DB2-BD59-A6C34878D82A}">
                    <a16:rowId xmlns:a16="http://schemas.microsoft.com/office/drawing/2014/main" val="286269525"/>
                  </a:ext>
                </a:extLst>
              </a:tr>
              <a:tr h="879613">
                <a:tc>
                  <a:txBody>
                    <a:bodyPr/>
                    <a:lstStyle/>
                    <a:p>
                      <a:r>
                        <a:rPr lang="en-US" sz="1200" b="1" dirty="0"/>
                        <a:t>COMPLY</a:t>
                      </a:r>
                      <a:endParaRPr lang="en-SG" sz="1200" b="1" dirty="0"/>
                    </a:p>
                  </a:txBody>
                  <a:tcPr anchor="ctr">
                    <a:solidFill>
                      <a:schemeClr val="tx2"/>
                    </a:solidFill>
                  </a:tcPr>
                </a:tc>
                <a:tc>
                  <a:txBody>
                    <a:bodyPr/>
                    <a:lstStyle/>
                    <a:p>
                      <a:pPr marL="171450" indent="-171450">
                        <a:buFont typeface="Arial" panose="020B0604020202020204" pitchFamily="34" charset="0"/>
                        <a:buChar char="•"/>
                      </a:pPr>
                      <a:r>
                        <a:rPr lang="en-US" sz="1200" dirty="0"/>
                        <a:t>Compliance with Local and International Legislations &amp; Regulations (e.g. CE Marking, AS/NZS 4024)</a:t>
                      </a:r>
                      <a:endParaRPr lang="en-SG" sz="1200" dirty="0"/>
                    </a:p>
                  </a:txBody>
                  <a:tcPr anchor="ctr"/>
                </a:tc>
                <a:extLst>
                  <a:ext uri="{0D108BD9-81ED-4DB2-BD59-A6C34878D82A}">
                    <a16:rowId xmlns:a16="http://schemas.microsoft.com/office/drawing/2014/main" val="2770821328"/>
                  </a:ext>
                </a:extLst>
              </a:tr>
            </a:tbl>
          </a:graphicData>
        </a:graphic>
      </p:graphicFrame>
      <p:pic>
        <p:nvPicPr>
          <p:cNvPr id="12" name="Picture 11">
            <a:extLst>
              <a:ext uri="{FF2B5EF4-FFF2-40B4-BE49-F238E27FC236}">
                <a16:creationId xmlns:a16="http://schemas.microsoft.com/office/drawing/2014/main" id="{FC9BB46C-B574-AC84-36D2-5189F6FE7EFB}"/>
              </a:ext>
            </a:extLst>
          </p:cNvPr>
          <p:cNvPicPr>
            <a:picLocks noChangeAspect="1"/>
          </p:cNvPicPr>
          <p:nvPr/>
        </p:nvPicPr>
        <p:blipFill>
          <a:blip r:embed="rId2"/>
          <a:srcRect l="2800" t="1653" r="44059" b="1653"/>
          <a:stretch/>
        </p:blipFill>
        <p:spPr>
          <a:xfrm>
            <a:off x="7126357" y="723427"/>
            <a:ext cx="5065643" cy="5842000"/>
          </a:xfrm>
          <a:prstGeom prst="rect">
            <a:avLst/>
          </a:prstGeom>
        </p:spPr>
      </p:pic>
    </p:spTree>
    <p:extLst>
      <p:ext uri="{BB962C8B-B14F-4D97-AF65-F5344CB8AC3E}">
        <p14:creationId xmlns:p14="http://schemas.microsoft.com/office/powerpoint/2010/main" val="3353497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alpha val="39000"/>
          </a:schemeClr>
        </a:solidFill>
        <a:effectLst/>
      </p:bgPr>
    </p:bg>
    <p:spTree>
      <p:nvGrpSpPr>
        <p:cNvPr id="1" name="">
          <a:extLst>
            <a:ext uri="{FF2B5EF4-FFF2-40B4-BE49-F238E27FC236}">
              <a16:creationId xmlns:a16="http://schemas.microsoft.com/office/drawing/2014/main" id="{25AEDE82-9EB1-6855-DE5A-F6BB9218CC7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1377618-12F4-F3A3-1C0E-AD9578BAB884}"/>
              </a:ext>
            </a:extLst>
          </p:cNvPr>
          <p:cNvSpPr>
            <a:spLocks noGrp="1"/>
          </p:cNvSpPr>
          <p:nvPr>
            <p:ph type="title"/>
          </p:nvPr>
        </p:nvSpPr>
        <p:spPr>
          <a:xfrm>
            <a:off x="731405" y="669925"/>
            <a:ext cx="7430102" cy="346075"/>
          </a:xfrm>
        </p:spPr>
        <p:txBody>
          <a:bodyPr/>
          <a:lstStyle/>
          <a:p>
            <a:r>
              <a:rPr lang="en-US" sz="2400" dirty="0">
                <a:latin typeface="Calibri" panose="020F0502020204030204" pitchFamily="34" charset="0"/>
              </a:rPr>
              <a:t>Safety Throughout your Machine’s Operational Lifecycle</a:t>
            </a:r>
            <a:endParaRPr lang="en-SG" dirty="0"/>
          </a:p>
        </p:txBody>
      </p:sp>
      <p:sp>
        <p:nvSpPr>
          <p:cNvPr id="7" name="Text Placeholder 6">
            <a:extLst>
              <a:ext uri="{FF2B5EF4-FFF2-40B4-BE49-F238E27FC236}">
                <a16:creationId xmlns:a16="http://schemas.microsoft.com/office/drawing/2014/main" id="{DE8FBA19-4BAD-47BE-13BC-EBDAABA45698}"/>
              </a:ext>
            </a:extLst>
          </p:cNvPr>
          <p:cNvSpPr>
            <a:spLocks noGrp="1"/>
          </p:cNvSpPr>
          <p:nvPr>
            <p:ph type="body" sz="quarter" idx="13"/>
          </p:nvPr>
        </p:nvSpPr>
        <p:spPr>
          <a:xfrm>
            <a:off x="6096000" y="1151204"/>
            <a:ext cx="4866861" cy="395286"/>
          </a:xfrm>
        </p:spPr>
        <p:txBody>
          <a:bodyPr/>
          <a:lstStyle/>
          <a:p>
            <a:r>
              <a:rPr lang="en-US" b="0" dirty="0"/>
              <a:t>Machine Safety Lifecycle for </a:t>
            </a:r>
            <a:r>
              <a:rPr lang="en-US" u="sng" dirty="0">
                <a:solidFill>
                  <a:srgbClr val="00B050"/>
                </a:solidFill>
              </a:rPr>
              <a:t>Machine Users</a:t>
            </a:r>
          </a:p>
          <a:p>
            <a:endParaRPr lang="en-SG" dirty="0"/>
          </a:p>
        </p:txBody>
      </p:sp>
      <p:pic>
        <p:nvPicPr>
          <p:cNvPr id="2" name="Picture 1">
            <a:extLst>
              <a:ext uri="{FF2B5EF4-FFF2-40B4-BE49-F238E27FC236}">
                <a16:creationId xmlns:a16="http://schemas.microsoft.com/office/drawing/2014/main" id="{44075968-8AF7-E427-4523-329BCBF74E20}"/>
              </a:ext>
            </a:extLst>
          </p:cNvPr>
          <p:cNvPicPr>
            <a:picLocks noChangeAspect="1"/>
          </p:cNvPicPr>
          <p:nvPr/>
        </p:nvPicPr>
        <p:blipFill>
          <a:blip r:embed="rId2"/>
          <a:srcRect l="45131" t="1653" r="-2585" b="1653"/>
          <a:stretch/>
        </p:blipFill>
        <p:spPr>
          <a:xfrm>
            <a:off x="0" y="723427"/>
            <a:ext cx="5476767" cy="5842000"/>
          </a:xfrm>
          <a:prstGeom prst="rect">
            <a:avLst/>
          </a:prstGeom>
        </p:spPr>
      </p:pic>
      <p:graphicFrame>
        <p:nvGraphicFramePr>
          <p:cNvPr id="3" name="Table 2">
            <a:extLst>
              <a:ext uri="{FF2B5EF4-FFF2-40B4-BE49-F238E27FC236}">
                <a16:creationId xmlns:a16="http://schemas.microsoft.com/office/drawing/2014/main" id="{66CD37E7-CB15-7EC4-CA0C-EFED0FC11AFC}"/>
              </a:ext>
            </a:extLst>
          </p:cNvPr>
          <p:cNvGraphicFramePr>
            <a:graphicFrameLocks noGrp="1"/>
          </p:cNvGraphicFramePr>
          <p:nvPr>
            <p:extLst>
              <p:ext uri="{D42A27DB-BD31-4B8C-83A1-F6EECF244321}">
                <p14:modId xmlns:p14="http://schemas.microsoft.com/office/powerpoint/2010/main" val="1055010806"/>
              </p:ext>
            </p:extLst>
          </p:nvPr>
        </p:nvGraphicFramePr>
        <p:xfrm>
          <a:off x="6096001" y="1681695"/>
          <a:ext cx="5652052" cy="4987464"/>
        </p:xfrm>
        <a:graphic>
          <a:graphicData uri="http://schemas.openxmlformats.org/drawingml/2006/table">
            <a:tbl>
              <a:tblPr firstRow="1" bandRow="1">
                <a:tableStyleId>{22838BEF-8BB2-4498-84A7-C5851F593DF1}</a:tableStyleId>
              </a:tblPr>
              <a:tblGrid>
                <a:gridCol w="1210595">
                  <a:extLst>
                    <a:ext uri="{9D8B030D-6E8A-4147-A177-3AD203B41FA5}">
                      <a16:colId xmlns:a16="http://schemas.microsoft.com/office/drawing/2014/main" val="4071655112"/>
                    </a:ext>
                  </a:extLst>
                </a:gridCol>
                <a:gridCol w="4441457">
                  <a:extLst>
                    <a:ext uri="{9D8B030D-6E8A-4147-A177-3AD203B41FA5}">
                      <a16:colId xmlns:a16="http://schemas.microsoft.com/office/drawing/2014/main" val="1112903831"/>
                    </a:ext>
                  </a:extLst>
                </a:gridCol>
              </a:tblGrid>
              <a:tr h="792459">
                <a:tc>
                  <a:txBody>
                    <a:bodyPr/>
                    <a:lstStyle/>
                    <a:p>
                      <a:r>
                        <a:rPr lang="en-US" sz="1200" b="1" dirty="0"/>
                        <a:t>ASSESS</a:t>
                      </a:r>
                      <a:endParaRPr lang="en-SG" sz="1200" b="1" dirty="0"/>
                    </a:p>
                  </a:txBody>
                  <a:tcPr anchor="ctr">
                    <a:solidFill>
                      <a:schemeClr val="tx2"/>
                    </a:solidFill>
                  </a:tcPr>
                </a:tc>
                <a:tc>
                  <a:txBody>
                    <a:bodyPr/>
                    <a:lstStyle/>
                    <a:p>
                      <a:pPr marL="171450" indent="-171450">
                        <a:buFont typeface="Arial" panose="020B0604020202020204" pitchFamily="34" charset="0"/>
                        <a:buChar char="•"/>
                      </a:pPr>
                      <a:r>
                        <a:rPr lang="en-US" sz="1200" b="0" dirty="0"/>
                        <a:t>Design Risk Assessment (DRA)</a:t>
                      </a:r>
                    </a:p>
                    <a:p>
                      <a:pPr marL="171450" indent="-171450">
                        <a:buFont typeface="Arial" panose="020B0604020202020204" pitchFamily="34" charset="0"/>
                        <a:buChar char="•"/>
                      </a:pPr>
                      <a:r>
                        <a:rPr lang="en-US" sz="1200" b="0" dirty="0"/>
                        <a:t>Machine Risk Assessment (RA)</a:t>
                      </a:r>
                    </a:p>
                    <a:p>
                      <a:pPr marL="171450" indent="-171450">
                        <a:buFont typeface="Arial" panose="020B0604020202020204" pitchFamily="34" charset="0"/>
                        <a:buChar char="•"/>
                      </a:pPr>
                      <a:r>
                        <a:rPr lang="en-US" sz="1200" b="0" dirty="0"/>
                        <a:t>Security Risk Assessment (SRA)</a:t>
                      </a:r>
                      <a:endParaRPr lang="en-SG" sz="1200" b="0" dirty="0"/>
                    </a:p>
                  </a:txBody>
                  <a:tcPr anchor="ctr">
                    <a:solidFill>
                      <a:srgbClr val="CCFFCC"/>
                    </a:solidFill>
                  </a:tcPr>
                </a:tc>
                <a:extLst>
                  <a:ext uri="{0D108BD9-81ED-4DB2-BD59-A6C34878D82A}">
                    <a16:rowId xmlns:a16="http://schemas.microsoft.com/office/drawing/2014/main" val="1629494643"/>
                  </a:ext>
                </a:extLst>
              </a:tr>
              <a:tr h="566043">
                <a:tc>
                  <a:txBody>
                    <a:bodyPr/>
                    <a:lstStyle/>
                    <a:p>
                      <a:r>
                        <a:rPr lang="en-US" sz="1200" b="1" dirty="0"/>
                        <a:t>DEFINE</a:t>
                      </a:r>
                      <a:endParaRPr lang="en-SG" sz="1200" b="1" dirty="0"/>
                    </a:p>
                  </a:txBody>
                  <a:tcPr anchor="ctr">
                    <a:solidFill>
                      <a:schemeClr val="tx2"/>
                    </a:solidFill>
                  </a:tcPr>
                </a:tc>
                <a:tc>
                  <a:txBody>
                    <a:bodyPr/>
                    <a:lstStyle/>
                    <a:p>
                      <a:pPr marL="171450" indent="-171450">
                        <a:buFont typeface="Arial" panose="020B0604020202020204" pitchFamily="34" charset="0"/>
                        <a:buChar char="•"/>
                      </a:pPr>
                      <a:r>
                        <a:rPr lang="en-US" sz="1200" dirty="0"/>
                        <a:t>Safety Concept (SC)</a:t>
                      </a:r>
                    </a:p>
                    <a:p>
                      <a:pPr marL="171450" indent="-171450">
                        <a:buFont typeface="Arial" panose="020B0604020202020204" pitchFamily="34" charset="0"/>
                        <a:buChar char="•"/>
                      </a:pPr>
                      <a:r>
                        <a:rPr lang="en-US" sz="1200" dirty="0"/>
                        <a:t>Safety Requirements Specification (SRS)</a:t>
                      </a:r>
                      <a:endParaRPr lang="en-SG" sz="1200" dirty="0"/>
                    </a:p>
                  </a:txBody>
                  <a:tcPr anchor="ctr">
                    <a:solidFill>
                      <a:srgbClr val="CCFFCC">
                        <a:alpha val="60000"/>
                      </a:srgbClr>
                    </a:solidFill>
                  </a:tcPr>
                </a:tc>
                <a:extLst>
                  <a:ext uri="{0D108BD9-81ED-4DB2-BD59-A6C34878D82A}">
                    <a16:rowId xmlns:a16="http://schemas.microsoft.com/office/drawing/2014/main" val="2869845318"/>
                  </a:ext>
                </a:extLst>
              </a:tr>
              <a:tr h="459124">
                <a:tc>
                  <a:txBody>
                    <a:bodyPr/>
                    <a:lstStyle/>
                    <a:p>
                      <a:r>
                        <a:rPr lang="en-US" sz="1200" b="1" dirty="0"/>
                        <a:t>DESIGN</a:t>
                      </a:r>
                      <a:endParaRPr lang="en-SG" sz="1200" b="1" dirty="0"/>
                    </a:p>
                  </a:txBody>
                  <a:tcPr anchor="ctr">
                    <a:solidFill>
                      <a:schemeClr val="tx2"/>
                    </a:solidFill>
                  </a:tcPr>
                </a:tc>
                <a:tc>
                  <a:txBody>
                    <a:bodyPr/>
                    <a:lstStyle/>
                    <a:p>
                      <a:pPr marL="171450" indent="-171450">
                        <a:buFont typeface="Arial" panose="020B0604020202020204" pitchFamily="34" charset="0"/>
                        <a:buChar char="•"/>
                      </a:pPr>
                      <a:r>
                        <a:rPr lang="en-SG" sz="1200" dirty="0"/>
                        <a:t>Safe Design (SD)</a:t>
                      </a:r>
                    </a:p>
                  </a:txBody>
                  <a:tcPr anchor="ctr">
                    <a:solidFill>
                      <a:srgbClr val="CCFFCC"/>
                    </a:solidFill>
                  </a:tcPr>
                </a:tc>
                <a:extLst>
                  <a:ext uri="{0D108BD9-81ED-4DB2-BD59-A6C34878D82A}">
                    <a16:rowId xmlns:a16="http://schemas.microsoft.com/office/drawing/2014/main" val="1350105822"/>
                  </a:ext>
                </a:extLst>
              </a:tr>
              <a:tr h="792459">
                <a:tc>
                  <a:txBody>
                    <a:bodyPr/>
                    <a:lstStyle/>
                    <a:p>
                      <a:r>
                        <a:rPr lang="en-US" sz="1200" b="1" dirty="0"/>
                        <a:t>INSTALL</a:t>
                      </a:r>
                      <a:endParaRPr lang="en-SG" sz="1200" b="1" dirty="0"/>
                    </a:p>
                  </a:txBody>
                  <a:tcPr anchor="ctr">
                    <a:solidFill>
                      <a:schemeClr val="tx2"/>
                    </a:solidFill>
                  </a:tcPr>
                </a:tc>
                <a:tc>
                  <a:txBody>
                    <a:bodyPr/>
                    <a:lstStyle/>
                    <a:p>
                      <a:pPr marL="171450" indent="-171450">
                        <a:buFont typeface="Arial" panose="020B0604020202020204" pitchFamily="34" charset="0"/>
                        <a:buChar char="•"/>
                      </a:pPr>
                      <a:r>
                        <a:rPr lang="en-US" sz="1200" dirty="0"/>
                        <a:t>Functional Safety Management (FSM)</a:t>
                      </a:r>
                    </a:p>
                    <a:p>
                      <a:pPr marL="171450" indent="-171450">
                        <a:buFont typeface="Arial" panose="020B0604020202020204" pitchFamily="34" charset="0"/>
                        <a:buChar char="•"/>
                      </a:pPr>
                      <a:r>
                        <a:rPr lang="en-US" sz="1200" dirty="0"/>
                        <a:t>Project Management (PM)</a:t>
                      </a:r>
                    </a:p>
                    <a:p>
                      <a:pPr marL="171450" indent="-171450">
                        <a:buFont typeface="Arial" panose="020B0604020202020204" pitchFamily="34" charset="0"/>
                        <a:buChar char="•"/>
                      </a:pPr>
                      <a:r>
                        <a:rPr lang="en-US" sz="1200" dirty="0"/>
                        <a:t>Engineering Services (ES)</a:t>
                      </a:r>
                      <a:endParaRPr lang="en-SG" sz="1200" dirty="0"/>
                    </a:p>
                  </a:txBody>
                  <a:tcPr anchor="ctr">
                    <a:solidFill>
                      <a:srgbClr val="CCFFCC">
                        <a:alpha val="60000"/>
                      </a:srgbClr>
                    </a:solidFill>
                  </a:tcPr>
                </a:tc>
                <a:extLst>
                  <a:ext uri="{0D108BD9-81ED-4DB2-BD59-A6C34878D82A}">
                    <a16:rowId xmlns:a16="http://schemas.microsoft.com/office/drawing/2014/main" val="2138406872"/>
                  </a:ext>
                </a:extLst>
              </a:tr>
              <a:tr h="566043">
                <a:tc>
                  <a:txBody>
                    <a:bodyPr/>
                    <a:lstStyle/>
                    <a:p>
                      <a:r>
                        <a:rPr lang="en-US" sz="1200" b="1" dirty="0"/>
                        <a:t>CHECK</a:t>
                      </a:r>
                      <a:endParaRPr lang="en-SG" sz="1200" b="1" dirty="0"/>
                    </a:p>
                  </a:txBody>
                  <a:tcPr anchor="ctr">
                    <a:solidFill>
                      <a:schemeClr val="tx2"/>
                    </a:solidFill>
                  </a:tcPr>
                </a:tc>
                <a:tc>
                  <a:txBody>
                    <a:bodyPr/>
                    <a:lstStyle/>
                    <a:p>
                      <a:pPr marL="171450" indent="-171450">
                        <a:buFont typeface="Arial" panose="020B0604020202020204" pitchFamily="34" charset="0"/>
                        <a:buChar char="•"/>
                      </a:pPr>
                      <a:r>
                        <a:rPr lang="en-US" sz="1200" dirty="0"/>
                        <a:t>Post-Measures Risk Assessment (PMRA)</a:t>
                      </a:r>
                    </a:p>
                    <a:p>
                      <a:pPr marL="171450" indent="-171450">
                        <a:buFont typeface="Arial" panose="020B0604020202020204" pitchFamily="34" charset="0"/>
                        <a:buChar char="•"/>
                      </a:pPr>
                      <a:r>
                        <a:rPr lang="en-US" sz="1200" dirty="0"/>
                        <a:t>Safety Validation / Safety Verification (SV)</a:t>
                      </a:r>
                      <a:endParaRPr lang="en-SG" sz="1200" dirty="0"/>
                    </a:p>
                  </a:txBody>
                  <a:tcPr anchor="ctr">
                    <a:solidFill>
                      <a:srgbClr val="CCFFCC"/>
                    </a:solidFill>
                  </a:tcPr>
                </a:tc>
                <a:extLst>
                  <a:ext uri="{0D108BD9-81ED-4DB2-BD59-A6C34878D82A}">
                    <a16:rowId xmlns:a16="http://schemas.microsoft.com/office/drawing/2014/main" val="286269525"/>
                  </a:ext>
                </a:extLst>
              </a:tr>
              <a:tr h="1245293">
                <a:tc>
                  <a:txBody>
                    <a:bodyPr/>
                    <a:lstStyle/>
                    <a:p>
                      <a:r>
                        <a:rPr lang="en-US" sz="1200" b="1" dirty="0"/>
                        <a:t>MAINTAIN</a:t>
                      </a:r>
                      <a:endParaRPr lang="en-SG" sz="1200" b="1" dirty="0"/>
                    </a:p>
                  </a:txBody>
                  <a:tcPr anchor="ctr">
                    <a:solidFill>
                      <a:schemeClr val="tx2"/>
                    </a:solidFill>
                  </a:tcPr>
                </a:tc>
                <a:tc>
                  <a:txBody>
                    <a:bodyPr/>
                    <a:lstStyle/>
                    <a:p>
                      <a:pPr marL="171450" indent="-171450">
                        <a:buFont typeface="Arial" panose="020B0604020202020204" pitchFamily="34" charset="0"/>
                        <a:buChar char="•"/>
                      </a:pPr>
                      <a:r>
                        <a:rPr lang="en-US" sz="1200" dirty="0" err="1"/>
                        <a:t>PilzCare</a:t>
                      </a:r>
                      <a:r>
                        <a:rPr lang="en-US" sz="1200" dirty="0"/>
                        <a:t> Annual Support</a:t>
                      </a:r>
                    </a:p>
                    <a:p>
                      <a:pPr marL="171450" indent="-171450">
                        <a:buFont typeface="Arial" panose="020B0604020202020204" pitchFamily="34" charset="0"/>
                        <a:buChar char="•"/>
                      </a:pPr>
                      <a:r>
                        <a:rPr lang="en-US" sz="1200" dirty="0"/>
                        <a:t>Stop-Time measurements</a:t>
                      </a:r>
                    </a:p>
                    <a:p>
                      <a:pPr marL="171450" indent="-171450">
                        <a:buFont typeface="Arial" panose="020B0604020202020204" pitchFamily="34" charset="0"/>
                        <a:buChar char="•"/>
                      </a:pPr>
                      <a:r>
                        <a:rPr lang="en-US" sz="1200" dirty="0"/>
                        <a:t>Force and Pressure testing for Collaborative Robot applications</a:t>
                      </a:r>
                    </a:p>
                    <a:p>
                      <a:pPr marL="171450" indent="-171450">
                        <a:buFont typeface="Arial" panose="020B0604020202020204" pitchFamily="34" charset="0"/>
                        <a:buChar char="•"/>
                      </a:pPr>
                      <a:r>
                        <a:rPr lang="en-US" sz="1200" dirty="0"/>
                        <a:t>Periodic Inspection Services (e.g. functional checks)</a:t>
                      </a:r>
                      <a:endParaRPr lang="en-SG" sz="1200" dirty="0"/>
                    </a:p>
                  </a:txBody>
                  <a:tcPr anchor="ctr">
                    <a:solidFill>
                      <a:srgbClr val="CCFFCC">
                        <a:alpha val="60000"/>
                      </a:srgbClr>
                    </a:solidFill>
                  </a:tcPr>
                </a:tc>
                <a:extLst>
                  <a:ext uri="{0D108BD9-81ED-4DB2-BD59-A6C34878D82A}">
                    <a16:rowId xmlns:a16="http://schemas.microsoft.com/office/drawing/2014/main" val="214041047"/>
                  </a:ext>
                </a:extLst>
              </a:tr>
              <a:tr h="566043">
                <a:tc>
                  <a:txBody>
                    <a:bodyPr/>
                    <a:lstStyle/>
                    <a:p>
                      <a:r>
                        <a:rPr lang="en-US" sz="1200" b="1" dirty="0"/>
                        <a:t>COMPLY</a:t>
                      </a:r>
                      <a:endParaRPr lang="en-SG" sz="1200" b="1" dirty="0"/>
                    </a:p>
                  </a:txBody>
                  <a:tcPr anchor="ctr">
                    <a:solidFill>
                      <a:schemeClr val="tx2"/>
                    </a:solidFill>
                  </a:tcPr>
                </a:tc>
                <a:tc>
                  <a:txBody>
                    <a:bodyPr/>
                    <a:lstStyle/>
                    <a:p>
                      <a:pPr marL="171450" indent="-171450">
                        <a:buFont typeface="Arial" panose="020B0604020202020204" pitchFamily="34" charset="0"/>
                        <a:buChar char="•"/>
                      </a:pPr>
                      <a:r>
                        <a:rPr lang="en-US" sz="1200" dirty="0"/>
                        <a:t>Compliance with Local Legislations &amp; Regulations (e.g. AS/NZS 4024)</a:t>
                      </a:r>
                      <a:endParaRPr lang="en-SG" sz="1200" dirty="0"/>
                    </a:p>
                  </a:txBody>
                  <a:tcPr anchor="ctr">
                    <a:solidFill>
                      <a:srgbClr val="CCFFCC"/>
                    </a:solidFill>
                  </a:tcPr>
                </a:tc>
                <a:extLst>
                  <a:ext uri="{0D108BD9-81ED-4DB2-BD59-A6C34878D82A}">
                    <a16:rowId xmlns:a16="http://schemas.microsoft.com/office/drawing/2014/main" val="2770821328"/>
                  </a:ext>
                </a:extLst>
              </a:tr>
            </a:tbl>
          </a:graphicData>
        </a:graphic>
      </p:graphicFrame>
    </p:spTree>
    <p:extLst>
      <p:ext uri="{BB962C8B-B14F-4D97-AF65-F5344CB8AC3E}">
        <p14:creationId xmlns:p14="http://schemas.microsoft.com/office/powerpoint/2010/main" val="1618009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alpha val="39000"/>
          </a:schemeClr>
        </a:solidFill>
        <a:effectLst/>
      </p:bgPr>
    </p:bg>
    <p:spTree>
      <p:nvGrpSpPr>
        <p:cNvPr id="1" name="">
          <a:extLst>
            <a:ext uri="{FF2B5EF4-FFF2-40B4-BE49-F238E27FC236}">
              <a16:creationId xmlns:a16="http://schemas.microsoft.com/office/drawing/2014/main" id="{528B637D-A8A7-CD22-C52F-227FA7813F2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DE46F11-D421-758C-DB89-F299F18E5D18}"/>
              </a:ext>
            </a:extLst>
          </p:cNvPr>
          <p:cNvSpPr>
            <a:spLocks noGrp="1"/>
          </p:cNvSpPr>
          <p:nvPr>
            <p:ph type="title"/>
          </p:nvPr>
        </p:nvSpPr>
        <p:spPr>
          <a:xfrm>
            <a:off x="731405" y="669925"/>
            <a:ext cx="7430102" cy="346075"/>
          </a:xfrm>
        </p:spPr>
        <p:txBody>
          <a:bodyPr/>
          <a:lstStyle/>
          <a:p>
            <a:r>
              <a:rPr lang="en-US" sz="2400" dirty="0">
                <a:latin typeface="Calibri" panose="020F0502020204030204" pitchFamily="34" charset="0"/>
              </a:rPr>
              <a:t>Safety Throughout your Machine’s Operational Lifecycle</a:t>
            </a:r>
            <a:endParaRPr lang="en-SG" dirty="0"/>
          </a:p>
        </p:txBody>
      </p:sp>
      <p:sp>
        <p:nvSpPr>
          <p:cNvPr id="7" name="Text Placeholder 6">
            <a:extLst>
              <a:ext uri="{FF2B5EF4-FFF2-40B4-BE49-F238E27FC236}">
                <a16:creationId xmlns:a16="http://schemas.microsoft.com/office/drawing/2014/main" id="{22B84F8B-4188-353F-CBC3-DEE6CEF67D91}"/>
              </a:ext>
            </a:extLst>
          </p:cNvPr>
          <p:cNvSpPr>
            <a:spLocks noGrp="1"/>
          </p:cNvSpPr>
          <p:nvPr>
            <p:ph type="body" sz="quarter" idx="13"/>
          </p:nvPr>
        </p:nvSpPr>
        <p:spPr>
          <a:xfrm>
            <a:off x="731404" y="1089028"/>
            <a:ext cx="7430102" cy="395286"/>
          </a:xfrm>
        </p:spPr>
        <p:txBody>
          <a:bodyPr/>
          <a:lstStyle/>
          <a:p>
            <a:endParaRPr lang="en-SG" dirty="0"/>
          </a:p>
        </p:txBody>
      </p:sp>
      <p:graphicFrame>
        <p:nvGraphicFramePr>
          <p:cNvPr id="5" name="Table 4">
            <a:extLst>
              <a:ext uri="{FF2B5EF4-FFF2-40B4-BE49-F238E27FC236}">
                <a16:creationId xmlns:a16="http://schemas.microsoft.com/office/drawing/2014/main" id="{441C9176-1193-1926-A8E9-63448466647F}"/>
              </a:ext>
            </a:extLst>
          </p:cNvPr>
          <p:cNvGraphicFramePr>
            <a:graphicFrameLocks noGrp="1"/>
          </p:cNvGraphicFramePr>
          <p:nvPr>
            <p:extLst>
              <p:ext uri="{D42A27DB-BD31-4B8C-83A1-F6EECF244321}">
                <p14:modId xmlns:p14="http://schemas.microsoft.com/office/powerpoint/2010/main" val="3427277341"/>
              </p:ext>
            </p:extLst>
          </p:nvPr>
        </p:nvGraphicFramePr>
        <p:xfrm>
          <a:off x="552498" y="2673840"/>
          <a:ext cx="4591617" cy="2565400"/>
        </p:xfrm>
        <a:graphic>
          <a:graphicData uri="http://schemas.openxmlformats.org/drawingml/2006/table">
            <a:tbl>
              <a:tblPr firstRow="1" bandRow="1">
                <a:tableStyleId>{22838BEF-8BB2-4498-84A7-C5851F593DF1}</a:tableStyleId>
              </a:tblPr>
              <a:tblGrid>
                <a:gridCol w="983465">
                  <a:extLst>
                    <a:ext uri="{9D8B030D-6E8A-4147-A177-3AD203B41FA5}">
                      <a16:colId xmlns:a16="http://schemas.microsoft.com/office/drawing/2014/main" val="4071655112"/>
                    </a:ext>
                  </a:extLst>
                </a:gridCol>
                <a:gridCol w="3608152">
                  <a:extLst>
                    <a:ext uri="{9D8B030D-6E8A-4147-A177-3AD203B41FA5}">
                      <a16:colId xmlns:a16="http://schemas.microsoft.com/office/drawing/2014/main" val="1112903831"/>
                    </a:ext>
                  </a:extLst>
                </a:gridCol>
              </a:tblGrid>
              <a:tr h="370840">
                <a:tc>
                  <a:txBody>
                    <a:bodyPr/>
                    <a:lstStyle/>
                    <a:p>
                      <a:r>
                        <a:rPr lang="en-US" sz="1200" b="1" dirty="0"/>
                        <a:t>ASSESS</a:t>
                      </a:r>
                      <a:endParaRPr lang="en-SG" sz="1200" b="1" dirty="0"/>
                    </a:p>
                  </a:txBody>
                  <a:tcPr anchor="ctr">
                    <a:solidFill>
                      <a:schemeClr val="tx2"/>
                    </a:solidFill>
                  </a:tcPr>
                </a:tc>
                <a:tc>
                  <a:txBody>
                    <a:bodyPr/>
                    <a:lstStyle/>
                    <a:p>
                      <a:pPr marL="171450" indent="-171450">
                        <a:buFont typeface="Arial" panose="020B0604020202020204" pitchFamily="34" charset="0"/>
                        <a:buChar char="•"/>
                      </a:pPr>
                      <a:r>
                        <a:rPr lang="en-US" sz="1200" b="0" dirty="0"/>
                        <a:t>Design Risk Assessment (DRA)</a:t>
                      </a:r>
                    </a:p>
                    <a:p>
                      <a:pPr marL="171450" indent="-171450">
                        <a:buFont typeface="Arial" panose="020B0604020202020204" pitchFamily="34" charset="0"/>
                        <a:buChar char="•"/>
                      </a:pPr>
                      <a:r>
                        <a:rPr lang="en-US" sz="1200" b="0" dirty="0"/>
                        <a:t>Machine Risk Assessment (RA)</a:t>
                      </a:r>
                    </a:p>
                    <a:p>
                      <a:pPr marL="171450" indent="-171450">
                        <a:buFont typeface="Arial" panose="020B0604020202020204" pitchFamily="34" charset="0"/>
                        <a:buChar char="•"/>
                      </a:pPr>
                      <a:r>
                        <a:rPr lang="en-US" sz="1200" b="0" dirty="0"/>
                        <a:t>Security Risk Assessment (SRA)</a:t>
                      </a:r>
                      <a:endParaRPr lang="en-SG" sz="1200" b="0" dirty="0"/>
                    </a:p>
                  </a:txBody>
                  <a:tcPr anchor="ctr"/>
                </a:tc>
                <a:extLst>
                  <a:ext uri="{0D108BD9-81ED-4DB2-BD59-A6C34878D82A}">
                    <a16:rowId xmlns:a16="http://schemas.microsoft.com/office/drawing/2014/main" val="1629494643"/>
                  </a:ext>
                </a:extLst>
              </a:tr>
              <a:tr h="370840">
                <a:tc>
                  <a:txBody>
                    <a:bodyPr/>
                    <a:lstStyle/>
                    <a:p>
                      <a:r>
                        <a:rPr lang="en-US" sz="1200" b="1" dirty="0"/>
                        <a:t>DEFINE</a:t>
                      </a:r>
                      <a:endParaRPr lang="en-SG" sz="1200" b="1" dirty="0"/>
                    </a:p>
                  </a:txBody>
                  <a:tcPr anchor="ctr">
                    <a:solidFill>
                      <a:schemeClr val="tx2"/>
                    </a:solidFill>
                  </a:tcPr>
                </a:tc>
                <a:tc>
                  <a:txBody>
                    <a:bodyPr/>
                    <a:lstStyle/>
                    <a:p>
                      <a:pPr marL="171450" indent="-171450">
                        <a:buFont typeface="Arial" panose="020B0604020202020204" pitchFamily="34" charset="0"/>
                        <a:buChar char="•"/>
                      </a:pPr>
                      <a:r>
                        <a:rPr lang="en-US" sz="1200" dirty="0"/>
                        <a:t>Safety Concept (SC)</a:t>
                      </a:r>
                    </a:p>
                    <a:p>
                      <a:pPr marL="171450" indent="-171450">
                        <a:buFont typeface="Arial" panose="020B0604020202020204" pitchFamily="34" charset="0"/>
                        <a:buChar char="•"/>
                      </a:pPr>
                      <a:r>
                        <a:rPr lang="en-US" sz="1200" dirty="0"/>
                        <a:t>Safety Requirements Specification (SRS)</a:t>
                      </a:r>
                      <a:endParaRPr lang="en-SG" sz="1200" dirty="0"/>
                    </a:p>
                  </a:txBody>
                  <a:tcPr anchor="ctr"/>
                </a:tc>
                <a:extLst>
                  <a:ext uri="{0D108BD9-81ED-4DB2-BD59-A6C34878D82A}">
                    <a16:rowId xmlns:a16="http://schemas.microsoft.com/office/drawing/2014/main" val="2869845318"/>
                  </a:ext>
                </a:extLst>
              </a:tr>
              <a:tr h="370840">
                <a:tc>
                  <a:txBody>
                    <a:bodyPr/>
                    <a:lstStyle/>
                    <a:p>
                      <a:r>
                        <a:rPr lang="en-US" sz="1200" b="1" dirty="0"/>
                        <a:t>DESIGN</a:t>
                      </a:r>
                      <a:endParaRPr lang="en-SG" sz="1200" b="1" dirty="0"/>
                    </a:p>
                  </a:txBody>
                  <a:tcPr anchor="ctr">
                    <a:solidFill>
                      <a:schemeClr val="tx2"/>
                    </a:solidFill>
                  </a:tcPr>
                </a:tc>
                <a:tc>
                  <a:txBody>
                    <a:bodyPr/>
                    <a:lstStyle/>
                    <a:p>
                      <a:pPr marL="171450" indent="-171450">
                        <a:buFont typeface="Arial" panose="020B0604020202020204" pitchFamily="34" charset="0"/>
                        <a:buChar char="•"/>
                      </a:pPr>
                      <a:r>
                        <a:rPr lang="en-SG" sz="1200" dirty="0"/>
                        <a:t>Safe Design (SD)</a:t>
                      </a:r>
                    </a:p>
                  </a:txBody>
                  <a:tcPr anchor="ctr"/>
                </a:tc>
                <a:extLst>
                  <a:ext uri="{0D108BD9-81ED-4DB2-BD59-A6C34878D82A}">
                    <a16:rowId xmlns:a16="http://schemas.microsoft.com/office/drawing/2014/main" val="1350105822"/>
                  </a:ext>
                </a:extLst>
              </a:tr>
              <a:tr h="370840">
                <a:tc>
                  <a:txBody>
                    <a:bodyPr/>
                    <a:lstStyle/>
                    <a:p>
                      <a:r>
                        <a:rPr lang="en-US" sz="1200" b="1" dirty="0"/>
                        <a:t>CHECK</a:t>
                      </a:r>
                      <a:endParaRPr lang="en-SG" sz="1200" b="1" dirty="0"/>
                    </a:p>
                  </a:txBody>
                  <a:tcPr anchor="ctr">
                    <a:solidFill>
                      <a:schemeClr val="tx2"/>
                    </a:solidFill>
                  </a:tcPr>
                </a:tc>
                <a:tc>
                  <a:txBody>
                    <a:bodyPr/>
                    <a:lstStyle/>
                    <a:p>
                      <a:pPr marL="171450" indent="-171450">
                        <a:buFont typeface="Arial" panose="020B0604020202020204" pitchFamily="34" charset="0"/>
                        <a:buChar char="•"/>
                      </a:pPr>
                      <a:r>
                        <a:rPr lang="en-US" sz="1200" dirty="0"/>
                        <a:t>Post-Measures Risk Assessment (PMRA)</a:t>
                      </a:r>
                    </a:p>
                    <a:p>
                      <a:pPr marL="171450" indent="-171450">
                        <a:buFont typeface="Arial" panose="020B0604020202020204" pitchFamily="34" charset="0"/>
                        <a:buChar char="•"/>
                      </a:pPr>
                      <a:r>
                        <a:rPr lang="en-US" sz="1200" dirty="0"/>
                        <a:t>Safety Validation / Safety Verification (SV)</a:t>
                      </a:r>
                      <a:endParaRPr lang="en-SG" sz="1200" dirty="0"/>
                    </a:p>
                  </a:txBody>
                  <a:tcPr anchor="ctr"/>
                </a:tc>
                <a:extLst>
                  <a:ext uri="{0D108BD9-81ED-4DB2-BD59-A6C34878D82A}">
                    <a16:rowId xmlns:a16="http://schemas.microsoft.com/office/drawing/2014/main" val="286269525"/>
                  </a:ext>
                </a:extLst>
              </a:tr>
              <a:tr h="370840">
                <a:tc>
                  <a:txBody>
                    <a:bodyPr/>
                    <a:lstStyle/>
                    <a:p>
                      <a:r>
                        <a:rPr lang="en-US" sz="1200" b="1" dirty="0"/>
                        <a:t>COMPLY</a:t>
                      </a:r>
                      <a:endParaRPr lang="en-SG" sz="1200" b="1" dirty="0"/>
                    </a:p>
                  </a:txBody>
                  <a:tcPr anchor="ctr">
                    <a:solidFill>
                      <a:schemeClr val="tx2"/>
                    </a:solidFill>
                  </a:tcPr>
                </a:tc>
                <a:tc>
                  <a:txBody>
                    <a:bodyPr/>
                    <a:lstStyle/>
                    <a:p>
                      <a:pPr marL="171450" indent="-171450">
                        <a:buFont typeface="Arial" panose="020B0604020202020204" pitchFamily="34" charset="0"/>
                        <a:buChar char="•"/>
                      </a:pPr>
                      <a:r>
                        <a:rPr lang="en-US" sz="1200" dirty="0"/>
                        <a:t>Compliance with Local and International Legislations &amp; Regulations (e.g. CE Marking, AS/NZS 4024)</a:t>
                      </a:r>
                      <a:endParaRPr lang="en-SG" sz="1200" dirty="0"/>
                    </a:p>
                  </a:txBody>
                  <a:tcPr anchor="ctr"/>
                </a:tc>
                <a:extLst>
                  <a:ext uri="{0D108BD9-81ED-4DB2-BD59-A6C34878D82A}">
                    <a16:rowId xmlns:a16="http://schemas.microsoft.com/office/drawing/2014/main" val="2770821328"/>
                  </a:ext>
                </a:extLst>
              </a:tr>
            </a:tbl>
          </a:graphicData>
        </a:graphic>
      </p:graphicFrame>
      <p:graphicFrame>
        <p:nvGraphicFramePr>
          <p:cNvPr id="6" name="Table 5">
            <a:extLst>
              <a:ext uri="{FF2B5EF4-FFF2-40B4-BE49-F238E27FC236}">
                <a16:creationId xmlns:a16="http://schemas.microsoft.com/office/drawing/2014/main" id="{2D6474E6-CC5D-E731-4AA2-F4E6423B6E51}"/>
              </a:ext>
            </a:extLst>
          </p:cNvPr>
          <p:cNvGraphicFramePr>
            <a:graphicFrameLocks noGrp="1"/>
          </p:cNvGraphicFramePr>
          <p:nvPr>
            <p:extLst>
              <p:ext uri="{D42A27DB-BD31-4B8C-83A1-F6EECF244321}">
                <p14:modId xmlns:p14="http://schemas.microsoft.com/office/powerpoint/2010/main" val="1289578707"/>
              </p:ext>
            </p:extLst>
          </p:nvPr>
        </p:nvGraphicFramePr>
        <p:xfrm>
          <a:off x="6427424" y="2653961"/>
          <a:ext cx="5066857" cy="4028440"/>
        </p:xfrm>
        <a:graphic>
          <a:graphicData uri="http://schemas.openxmlformats.org/drawingml/2006/table">
            <a:tbl>
              <a:tblPr firstRow="1" bandRow="1">
                <a:tableStyleId>{22838BEF-8BB2-4498-84A7-C5851F593DF1}</a:tableStyleId>
              </a:tblPr>
              <a:tblGrid>
                <a:gridCol w="1085255">
                  <a:extLst>
                    <a:ext uri="{9D8B030D-6E8A-4147-A177-3AD203B41FA5}">
                      <a16:colId xmlns:a16="http://schemas.microsoft.com/office/drawing/2014/main" val="4071655112"/>
                    </a:ext>
                  </a:extLst>
                </a:gridCol>
                <a:gridCol w="3981602">
                  <a:extLst>
                    <a:ext uri="{9D8B030D-6E8A-4147-A177-3AD203B41FA5}">
                      <a16:colId xmlns:a16="http://schemas.microsoft.com/office/drawing/2014/main" val="1112903831"/>
                    </a:ext>
                  </a:extLst>
                </a:gridCol>
              </a:tblGrid>
              <a:tr h="370840">
                <a:tc>
                  <a:txBody>
                    <a:bodyPr/>
                    <a:lstStyle/>
                    <a:p>
                      <a:r>
                        <a:rPr lang="en-US" sz="1200" b="1" dirty="0"/>
                        <a:t>ASSESS</a:t>
                      </a:r>
                      <a:endParaRPr lang="en-SG" sz="1200" b="1" dirty="0"/>
                    </a:p>
                  </a:txBody>
                  <a:tcPr anchor="ctr">
                    <a:solidFill>
                      <a:schemeClr val="tx2"/>
                    </a:solidFill>
                  </a:tcPr>
                </a:tc>
                <a:tc>
                  <a:txBody>
                    <a:bodyPr/>
                    <a:lstStyle/>
                    <a:p>
                      <a:pPr marL="171450" indent="-171450">
                        <a:buFont typeface="Arial" panose="020B0604020202020204" pitchFamily="34" charset="0"/>
                        <a:buChar char="•"/>
                      </a:pPr>
                      <a:r>
                        <a:rPr lang="en-US" sz="1200" b="0" dirty="0"/>
                        <a:t>Design Risk Assessment (DRA)</a:t>
                      </a:r>
                    </a:p>
                    <a:p>
                      <a:pPr marL="171450" indent="-171450">
                        <a:buFont typeface="Arial" panose="020B0604020202020204" pitchFamily="34" charset="0"/>
                        <a:buChar char="•"/>
                      </a:pPr>
                      <a:r>
                        <a:rPr lang="en-US" sz="1200" b="0" dirty="0"/>
                        <a:t>Machine Risk Assessment (RA)</a:t>
                      </a:r>
                    </a:p>
                    <a:p>
                      <a:pPr marL="171450" indent="-171450">
                        <a:buFont typeface="Arial" panose="020B0604020202020204" pitchFamily="34" charset="0"/>
                        <a:buChar char="•"/>
                      </a:pPr>
                      <a:r>
                        <a:rPr lang="en-US" sz="1200" b="0" dirty="0"/>
                        <a:t>Security Risk Assessment (SRA)</a:t>
                      </a:r>
                      <a:endParaRPr lang="en-SG" sz="1200" b="0" dirty="0"/>
                    </a:p>
                  </a:txBody>
                  <a:tcPr anchor="ctr">
                    <a:solidFill>
                      <a:srgbClr val="CCFFCC"/>
                    </a:solidFill>
                  </a:tcPr>
                </a:tc>
                <a:extLst>
                  <a:ext uri="{0D108BD9-81ED-4DB2-BD59-A6C34878D82A}">
                    <a16:rowId xmlns:a16="http://schemas.microsoft.com/office/drawing/2014/main" val="1629494643"/>
                  </a:ext>
                </a:extLst>
              </a:tr>
              <a:tr h="370840">
                <a:tc>
                  <a:txBody>
                    <a:bodyPr/>
                    <a:lstStyle/>
                    <a:p>
                      <a:r>
                        <a:rPr lang="en-US" sz="1200" b="1" dirty="0"/>
                        <a:t>DEFINE</a:t>
                      </a:r>
                      <a:endParaRPr lang="en-SG" sz="1200" b="1" dirty="0"/>
                    </a:p>
                  </a:txBody>
                  <a:tcPr anchor="ctr">
                    <a:solidFill>
                      <a:schemeClr val="tx2"/>
                    </a:solidFill>
                  </a:tcPr>
                </a:tc>
                <a:tc>
                  <a:txBody>
                    <a:bodyPr/>
                    <a:lstStyle/>
                    <a:p>
                      <a:pPr marL="171450" indent="-171450">
                        <a:buFont typeface="Arial" panose="020B0604020202020204" pitchFamily="34" charset="0"/>
                        <a:buChar char="•"/>
                      </a:pPr>
                      <a:r>
                        <a:rPr lang="en-US" sz="1200" dirty="0"/>
                        <a:t>Safety Concept (SC)</a:t>
                      </a:r>
                    </a:p>
                    <a:p>
                      <a:pPr marL="171450" indent="-171450">
                        <a:buFont typeface="Arial" panose="020B0604020202020204" pitchFamily="34" charset="0"/>
                        <a:buChar char="•"/>
                      </a:pPr>
                      <a:r>
                        <a:rPr lang="en-US" sz="1200" dirty="0"/>
                        <a:t>Safety Requirements Specification (SRS)</a:t>
                      </a:r>
                      <a:endParaRPr lang="en-SG" sz="1200" dirty="0"/>
                    </a:p>
                  </a:txBody>
                  <a:tcPr anchor="ctr">
                    <a:solidFill>
                      <a:srgbClr val="CCFFCC">
                        <a:alpha val="60000"/>
                      </a:srgbClr>
                    </a:solidFill>
                  </a:tcPr>
                </a:tc>
                <a:extLst>
                  <a:ext uri="{0D108BD9-81ED-4DB2-BD59-A6C34878D82A}">
                    <a16:rowId xmlns:a16="http://schemas.microsoft.com/office/drawing/2014/main" val="2869845318"/>
                  </a:ext>
                </a:extLst>
              </a:tr>
              <a:tr h="370840">
                <a:tc>
                  <a:txBody>
                    <a:bodyPr/>
                    <a:lstStyle/>
                    <a:p>
                      <a:r>
                        <a:rPr lang="en-US" sz="1200" b="1" dirty="0"/>
                        <a:t>DESIGN</a:t>
                      </a:r>
                      <a:endParaRPr lang="en-SG" sz="1200" b="1" dirty="0"/>
                    </a:p>
                  </a:txBody>
                  <a:tcPr anchor="ctr">
                    <a:solidFill>
                      <a:schemeClr val="tx2"/>
                    </a:solidFill>
                  </a:tcPr>
                </a:tc>
                <a:tc>
                  <a:txBody>
                    <a:bodyPr/>
                    <a:lstStyle/>
                    <a:p>
                      <a:pPr marL="171450" indent="-171450">
                        <a:buFont typeface="Arial" panose="020B0604020202020204" pitchFamily="34" charset="0"/>
                        <a:buChar char="•"/>
                      </a:pPr>
                      <a:r>
                        <a:rPr lang="en-SG" sz="1200" dirty="0"/>
                        <a:t>Safe Design (SD)</a:t>
                      </a:r>
                    </a:p>
                  </a:txBody>
                  <a:tcPr anchor="ctr">
                    <a:solidFill>
                      <a:srgbClr val="CCFFCC"/>
                    </a:solidFill>
                  </a:tcPr>
                </a:tc>
                <a:extLst>
                  <a:ext uri="{0D108BD9-81ED-4DB2-BD59-A6C34878D82A}">
                    <a16:rowId xmlns:a16="http://schemas.microsoft.com/office/drawing/2014/main" val="1350105822"/>
                  </a:ext>
                </a:extLst>
              </a:tr>
              <a:tr h="370840">
                <a:tc>
                  <a:txBody>
                    <a:bodyPr/>
                    <a:lstStyle/>
                    <a:p>
                      <a:r>
                        <a:rPr lang="en-US" sz="1200" b="1" dirty="0"/>
                        <a:t>INSTALL</a:t>
                      </a:r>
                      <a:endParaRPr lang="en-SG" sz="1200" b="1" dirty="0"/>
                    </a:p>
                  </a:txBody>
                  <a:tcPr anchor="ctr">
                    <a:solidFill>
                      <a:schemeClr val="tx2"/>
                    </a:solidFill>
                  </a:tcPr>
                </a:tc>
                <a:tc>
                  <a:txBody>
                    <a:bodyPr/>
                    <a:lstStyle/>
                    <a:p>
                      <a:pPr marL="171450" indent="-171450">
                        <a:buFont typeface="Arial" panose="020B0604020202020204" pitchFamily="34" charset="0"/>
                        <a:buChar char="•"/>
                      </a:pPr>
                      <a:r>
                        <a:rPr lang="en-US" sz="1200" dirty="0"/>
                        <a:t>Functional Safety Management (FSM)</a:t>
                      </a:r>
                    </a:p>
                    <a:p>
                      <a:pPr marL="171450" indent="-171450">
                        <a:buFont typeface="Arial" panose="020B0604020202020204" pitchFamily="34" charset="0"/>
                        <a:buChar char="•"/>
                      </a:pPr>
                      <a:r>
                        <a:rPr lang="en-US" sz="1200" dirty="0"/>
                        <a:t>Project Management (PM)</a:t>
                      </a:r>
                    </a:p>
                    <a:p>
                      <a:pPr marL="171450" indent="-171450">
                        <a:buFont typeface="Arial" panose="020B0604020202020204" pitchFamily="34" charset="0"/>
                        <a:buChar char="•"/>
                      </a:pPr>
                      <a:r>
                        <a:rPr lang="en-US" sz="1200" dirty="0"/>
                        <a:t>Engineering Services (ES)</a:t>
                      </a:r>
                      <a:endParaRPr lang="en-SG" sz="1200" dirty="0"/>
                    </a:p>
                  </a:txBody>
                  <a:tcPr anchor="ctr">
                    <a:solidFill>
                      <a:srgbClr val="CCFFCC">
                        <a:alpha val="60000"/>
                      </a:srgbClr>
                    </a:solidFill>
                  </a:tcPr>
                </a:tc>
                <a:extLst>
                  <a:ext uri="{0D108BD9-81ED-4DB2-BD59-A6C34878D82A}">
                    <a16:rowId xmlns:a16="http://schemas.microsoft.com/office/drawing/2014/main" val="2138406872"/>
                  </a:ext>
                </a:extLst>
              </a:tr>
              <a:tr h="370840">
                <a:tc>
                  <a:txBody>
                    <a:bodyPr/>
                    <a:lstStyle/>
                    <a:p>
                      <a:r>
                        <a:rPr lang="en-US" sz="1200" b="1" dirty="0"/>
                        <a:t>CHECK</a:t>
                      </a:r>
                      <a:endParaRPr lang="en-SG" sz="1200" b="1" dirty="0"/>
                    </a:p>
                  </a:txBody>
                  <a:tcPr anchor="ctr">
                    <a:solidFill>
                      <a:schemeClr val="tx2"/>
                    </a:solidFill>
                  </a:tcPr>
                </a:tc>
                <a:tc>
                  <a:txBody>
                    <a:bodyPr/>
                    <a:lstStyle/>
                    <a:p>
                      <a:pPr marL="171450" indent="-171450">
                        <a:buFont typeface="Arial" panose="020B0604020202020204" pitchFamily="34" charset="0"/>
                        <a:buChar char="•"/>
                      </a:pPr>
                      <a:r>
                        <a:rPr lang="en-US" sz="1200" dirty="0"/>
                        <a:t>Post-Measures Risk Assessment (PMRA)</a:t>
                      </a:r>
                    </a:p>
                    <a:p>
                      <a:pPr marL="171450" indent="-171450">
                        <a:buFont typeface="Arial" panose="020B0604020202020204" pitchFamily="34" charset="0"/>
                        <a:buChar char="•"/>
                      </a:pPr>
                      <a:r>
                        <a:rPr lang="en-US" sz="1200" dirty="0"/>
                        <a:t>Safety Validation / Safety Verification (SV)</a:t>
                      </a:r>
                      <a:endParaRPr lang="en-SG" sz="1200" dirty="0"/>
                    </a:p>
                  </a:txBody>
                  <a:tcPr anchor="ctr">
                    <a:solidFill>
                      <a:srgbClr val="CCFFCC"/>
                    </a:solidFill>
                  </a:tcPr>
                </a:tc>
                <a:extLst>
                  <a:ext uri="{0D108BD9-81ED-4DB2-BD59-A6C34878D82A}">
                    <a16:rowId xmlns:a16="http://schemas.microsoft.com/office/drawing/2014/main" val="286269525"/>
                  </a:ext>
                </a:extLst>
              </a:tr>
              <a:tr h="370840">
                <a:tc>
                  <a:txBody>
                    <a:bodyPr/>
                    <a:lstStyle/>
                    <a:p>
                      <a:r>
                        <a:rPr lang="en-US" sz="1200" b="1" dirty="0"/>
                        <a:t>MAINTAIN</a:t>
                      </a:r>
                      <a:endParaRPr lang="en-SG" sz="1200" b="1" dirty="0"/>
                    </a:p>
                  </a:txBody>
                  <a:tcPr anchor="ctr">
                    <a:solidFill>
                      <a:schemeClr val="tx2"/>
                    </a:solidFill>
                  </a:tcPr>
                </a:tc>
                <a:tc>
                  <a:txBody>
                    <a:bodyPr/>
                    <a:lstStyle/>
                    <a:p>
                      <a:pPr marL="171450" indent="-171450">
                        <a:buFont typeface="Arial" panose="020B0604020202020204" pitchFamily="34" charset="0"/>
                        <a:buChar char="•"/>
                      </a:pPr>
                      <a:r>
                        <a:rPr lang="en-US" sz="1200" dirty="0" err="1"/>
                        <a:t>PilzCare</a:t>
                      </a:r>
                      <a:r>
                        <a:rPr lang="en-US" sz="1200" dirty="0"/>
                        <a:t> Annual Support</a:t>
                      </a:r>
                    </a:p>
                    <a:p>
                      <a:pPr marL="171450" indent="-171450">
                        <a:buFont typeface="Arial" panose="020B0604020202020204" pitchFamily="34" charset="0"/>
                        <a:buChar char="•"/>
                      </a:pPr>
                      <a:r>
                        <a:rPr lang="en-US" sz="1200" dirty="0"/>
                        <a:t>Stop-Time measurements</a:t>
                      </a:r>
                    </a:p>
                    <a:p>
                      <a:pPr marL="171450" indent="-171450">
                        <a:buFont typeface="Arial" panose="020B0604020202020204" pitchFamily="34" charset="0"/>
                        <a:buChar char="•"/>
                      </a:pPr>
                      <a:r>
                        <a:rPr lang="en-US" sz="1200" dirty="0"/>
                        <a:t>Force and Pressure testing for Collaborative Robot applications</a:t>
                      </a:r>
                    </a:p>
                    <a:p>
                      <a:pPr marL="171450" indent="-171450">
                        <a:buFont typeface="Arial" panose="020B0604020202020204" pitchFamily="34" charset="0"/>
                        <a:buChar char="•"/>
                      </a:pPr>
                      <a:r>
                        <a:rPr lang="en-US" sz="1200" dirty="0"/>
                        <a:t>Periodic Inspection Services (e.g. functional checks)</a:t>
                      </a:r>
                      <a:endParaRPr lang="en-SG" sz="1200" dirty="0"/>
                    </a:p>
                  </a:txBody>
                  <a:tcPr anchor="ctr">
                    <a:solidFill>
                      <a:srgbClr val="CCFFCC">
                        <a:alpha val="60000"/>
                      </a:srgbClr>
                    </a:solidFill>
                  </a:tcPr>
                </a:tc>
                <a:extLst>
                  <a:ext uri="{0D108BD9-81ED-4DB2-BD59-A6C34878D82A}">
                    <a16:rowId xmlns:a16="http://schemas.microsoft.com/office/drawing/2014/main" val="214041047"/>
                  </a:ext>
                </a:extLst>
              </a:tr>
              <a:tr h="370840">
                <a:tc>
                  <a:txBody>
                    <a:bodyPr/>
                    <a:lstStyle/>
                    <a:p>
                      <a:r>
                        <a:rPr lang="en-US" sz="1200" b="1" dirty="0"/>
                        <a:t>COMPLY</a:t>
                      </a:r>
                      <a:endParaRPr lang="en-SG" sz="1200" b="1" dirty="0"/>
                    </a:p>
                  </a:txBody>
                  <a:tcPr anchor="ctr">
                    <a:solidFill>
                      <a:schemeClr val="tx2"/>
                    </a:solidFill>
                  </a:tcPr>
                </a:tc>
                <a:tc>
                  <a:txBody>
                    <a:bodyPr/>
                    <a:lstStyle/>
                    <a:p>
                      <a:pPr marL="171450" indent="-171450">
                        <a:buFont typeface="Arial" panose="020B0604020202020204" pitchFamily="34" charset="0"/>
                        <a:buChar char="•"/>
                      </a:pPr>
                      <a:r>
                        <a:rPr lang="en-US" sz="1200" dirty="0"/>
                        <a:t>Compliance with Local Legislations &amp; Regulations (e.g. AS/NZS 4024)</a:t>
                      </a:r>
                      <a:endParaRPr lang="en-SG" sz="1200" dirty="0"/>
                    </a:p>
                  </a:txBody>
                  <a:tcPr anchor="ctr">
                    <a:solidFill>
                      <a:srgbClr val="CCFFCC"/>
                    </a:solidFill>
                  </a:tcPr>
                </a:tc>
                <a:extLst>
                  <a:ext uri="{0D108BD9-81ED-4DB2-BD59-A6C34878D82A}">
                    <a16:rowId xmlns:a16="http://schemas.microsoft.com/office/drawing/2014/main" val="2770821328"/>
                  </a:ext>
                </a:extLst>
              </a:tr>
            </a:tbl>
          </a:graphicData>
        </a:graphic>
      </p:graphicFrame>
      <p:sp>
        <p:nvSpPr>
          <p:cNvPr id="2" name="TextBox 1">
            <a:extLst>
              <a:ext uri="{FF2B5EF4-FFF2-40B4-BE49-F238E27FC236}">
                <a16:creationId xmlns:a16="http://schemas.microsoft.com/office/drawing/2014/main" id="{1C12A21A-E118-5F30-D6A0-9813F5DE4AA0}"/>
              </a:ext>
            </a:extLst>
          </p:cNvPr>
          <p:cNvSpPr txBox="1"/>
          <p:nvPr/>
        </p:nvSpPr>
        <p:spPr>
          <a:xfrm>
            <a:off x="552498" y="2230386"/>
            <a:ext cx="4591617" cy="274827"/>
          </a:xfrm>
          <a:prstGeom prst="rect">
            <a:avLst/>
          </a:prstGeom>
          <a:noFill/>
        </p:spPr>
        <p:txBody>
          <a:bodyPr vert="horz" wrap="square" lIns="0" tIns="0" rIns="0" bIns="0" rtlCol="0">
            <a:noAutofit/>
          </a:bodyPr>
          <a:lstStyle/>
          <a:p>
            <a:pPr marL="180000" indent="-180000" algn="l" rtl="0" eaLnBrk="1" fontAlgn="base" hangingPunct="1">
              <a:lnSpc>
                <a:spcPct val="100000"/>
              </a:lnSpc>
              <a:spcBef>
                <a:spcPct val="0"/>
              </a:spcBef>
              <a:spcAft>
                <a:spcPct val="0"/>
              </a:spcAft>
              <a:buBlip>
                <a:blip r:embed="rId2"/>
              </a:buBlip>
            </a:pPr>
            <a:r>
              <a:rPr lang="en-US" sz="1600" b="0" i="0" u="none" baseline="0" dirty="0">
                <a:solidFill>
                  <a:srgbClr val="000000"/>
                </a:solidFill>
                <a:latin typeface="Arial" panose="020B0604020202020204" pitchFamily="34" charset="0"/>
              </a:rPr>
              <a:t>Machine Safety Lifecycle for </a:t>
            </a:r>
            <a:r>
              <a:rPr lang="en-US" sz="1600" b="1" i="0" u="none" baseline="0" dirty="0">
                <a:solidFill>
                  <a:schemeClr val="accent6">
                    <a:lumMod val="75000"/>
                  </a:schemeClr>
                </a:solidFill>
                <a:latin typeface="Arial" panose="020B0604020202020204" pitchFamily="34" charset="0"/>
              </a:rPr>
              <a:t>Machine Builders</a:t>
            </a:r>
            <a:endParaRPr lang="en-SG" sz="1600" b="1" i="0" u="none" baseline="0" dirty="0">
              <a:solidFill>
                <a:schemeClr val="accent6">
                  <a:lumMod val="75000"/>
                </a:schemeClr>
              </a:solidFill>
              <a:latin typeface="Arial" panose="020B0604020202020204" pitchFamily="34" charset="0"/>
            </a:endParaRPr>
          </a:p>
        </p:txBody>
      </p:sp>
      <p:sp>
        <p:nvSpPr>
          <p:cNvPr id="9" name="TextBox 8">
            <a:extLst>
              <a:ext uri="{FF2B5EF4-FFF2-40B4-BE49-F238E27FC236}">
                <a16:creationId xmlns:a16="http://schemas.microsoft.com/office/drawing/2014/main" id="{7E9FB077-DA39-F64D-D93C-29F21A9AA15B}"/>
              </a:ext>
            </a:extLst>
          </p:cNvPr>
          <p:cNvSpPr txBox="1"/>
          <p:nvPr/>
        </p:nvSpPr>
        <p:spPr>
          <a:xfrm>
            <a:off x="6427424" y="2222687"/>
            <a:ext cx="5270562" cy="262647"/>
          </a:xfrm>
          <a:prstGeom prst="rect">
            <a:avLst/>
          </a:prstGeom>
          <a:noFill/>
        </p:spPr>
        <p:txBody>
          <a:bodyPr vert="horz" wrap="square" lIns="0" tIns="0" rIns="0" bIns="0" rtlCol="0">
            <a:noAutofit/>
          </a:bodyPr>
          <a:lstStyle/>
          <a:p>
            <a:pPr marL="180000" indent="-180000" algn="l" rtl="0" eaLnBrk="1" fontAlgn="base" hangingPunct="1">
              <a:lnSpc>
                <a:spcPct val="100000"/>
              </a:lnSpc>
              <a:spcBef>
                <a:spcPct val="0"/>
              </a:spcBef>
              <a:spcAft>
                <a:spcPct val="0"/>
              </a:spcAft>
              <a:buBlip>
                <a:blip r:embed="rId2"/>
              </a:buBlip>
            </a:pPr>
            <a:r>
              <a:rPr lang="en-US" sz="1600" b="0" i="0" u="none" baseline="0" dirty="0">
                <a:solidFill>
                  <a:srgbClr val="000000"/>
                </a:solidFill>
                <a:latin typeface="Arial" panose="020B0604020202020204" pitchFamily="34" charset="0"/>
              </a:rPr>
              <a:t>Machine Safety Lifecycle for </a:t>
            </a:r>
            <a:r>
              <a:rPr lang="en-US" sz="1600" b="1" i="0" u="none" baseline="0" dirty="0">
                <a:solidFill>
                  <a:srgbClr val="00B050"/>
                </a:solidFill>
                <a:latin typeface="Arial" panose="020B0604020202020204" pitchFamily="34" charset="0"/>
              </a:rPr>
              <a:t>Machine Users</a:t>
            </a:r>
            <a:endParaRPr lang="en-SG" sz="1600" b="1" i="0" u="none" baseline="0" dirty="0">
              <a:solidFill>
                <a:srgbClr val="00B050"/>
              </a:solidFill>
              <a:latin typeface="Arial" panose="020B0604020202020204" pitchFamily="34" charset="0"/>
            </a:endParaRPr>
          </a:p>
        </p:txBody>
      </p:sp>
      <p:pic>
        <p:nvPicPr>
          <p:cNvPr id="10" name="Picture 9">
            <a:extLst>
              <a:ext uri="{FF2B5EF4-FFF2-40B4-BE49-F238E27FC236}">
                <a16:creationId xmlns:a16="http://schemas.microsoft.com/office/drawing/2014/main" id="{0EE6EBFD-777E-5DC3-0FD5-2ED85ED015F6}"/>
              </a:ext>
            </a:extLst>
          </p:cNvPr>
          <p:cNvPicPr>
            <a:picLocks noChangeAspect="1"/>
          </p:cNvPicPr>
          <p:nvPr/>
        </p:nvPicPr>
        <p:blipFill>
          <a:blip r:embed="rId3"/>
          <a:srcRect t="1653" b="1653"/>
          <a:stretch/>
        </p:blipFill>
        <p:spPr>
          <a:xfrm>
            <a:off x="8661630" y="140498"/>
            <a:ext cx="3170582" cy="1997876"/>
          </a:xfrm>
          <a:prstGeom prst="rect">
            <a:avLst/>
          </a:prstGeom>
        </p:spPr>
      </p:pic>
    </p:spTree>
    <p:extLst>
      <p:ext uri="{BB962C8B-B14F-4D97-AF65-F5344CB8AC3E}">
        <p14:creationId xmlns:p14="http://schemas.microsoft.com/office/powerpoint/2010/main" val="402805910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IO_GUID" val="51943491-c79b-4a02-93e6-794a6b164fc7"/>
</p:tagLst>
</file>

<file path=ppt/tags/tag2.xml><?xml version="1.0" encoding="utf-8"?>
<p:tagLst xmlns:a="http://schemas.openxmlformats.org/drawingml/2006/main" xmlns:r="http://schemas.openxmlformats.org/officeDocument/2006/relationships" xmlns:p="http://schemas.openxmlformats.org/presentationml/2006/main">
  <p:tag name="MIO_GUID" val="39d11764-04e5-4de6-b7a8-c440a032245f"/>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Pilz">
  <a:themeElements>
    <a:clrScheme name="PILZ05042021">
      <a:dk1>
        <a:srgbClr val="000000"/>
      </a:dk1>
      <a:lt1>
        <a:sysClr val="window" lastClr="FFFFFF"/>
      </a:lt1>
      <a:dk2>
        <a:srgbClr val="FBB900"/>
      </a:dk2>
      <a:lt2>
        <a:srgbClr val="FDDF8C"/>
      </a:lt2>
      <a:accent1>
        <a:srgbClr val="005175"/>
      </a:accent1>
      <a:accent2>
        <a:srgbClr val="29A8C7"/>
      </a:accent2>
      <a:accent3>
        <a:srgbClr val="7FCBDD"/>
      </a:accent3>
      <a:accent4>
        <a:srgbClr val="BEE5EE"/>
      </a:accent4>
      <a:accent5>
        <a:srgbClr val="DADADA"/>
      </a:accent5>
      <a:accent6>
        <a:srgbClr val="868686"/>
      </a:accent6>
      <a:hlink>
        <a:srgbClr val="2F91A6"/>
      </a:hlink>
      <a:folHlink>
        <a:srgbClr val="003950"/>
      </a:folHlink>
    </a:clrScheme>
    <a:fontScheme name="PILZ">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rtl="0" eaLnBrk="1" fontAlgn="base" hangingPunct="1">
          <a:lnSpc>
            <a:spcPct val="100000"/>
          </a:lnSpc>
          <a:spcBef>
            <a:spcPct val="0"/>
          </a:spcBef>
          <a:spcAft>
            <a:spcPct val="0"/>
          </a:spcAft>
          <a:defRPr sz="1600" b="0" i="0" u="none" baseline="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none" w="lg" len="sm"/>
        </a:ln>
      </a:spPr>
      <a:bodyPr/>
      <a:lstStyle/>
      <a:style>
        <a:lnRef idx="1">
          <a:schemeClr val="accent1"/>
        </a:lnRef>
        <a:fillRef idx="0">
          <a:schemeClr val="accent1"/>
        </a:fillRef>
        <a:effectRef idx="0">
          <a:schemeClr val="accent1"/>
        </a:effectRef>
        <a:fontRef idx="minor">
          <a:schemeClr val="tx1"/>
        </a:fontRef>
      </a:style>
    </a:lnDef>
    <a:txDef>
      <a:spPr>
        <a:noFill/>
      </a:spPr>
      <a:bodyPr vert="horz" wrap="square" lIns="0" tIns="0" rIns="0" bIns="0" rtlCol="0">
        <a:noAutofit/>
      </a:bodyPr>
      <a:lstStyle>
        <a:defPPr marL="180000" indent="-180000" algn="l" rtl="0" eaLnBrk="1" fontAlgn="base" hangingPunct="1">
          <a:lnSpc>
            <a:spcPct val="100000"/>
          </a:lnSpc>
          <a:spcBef>
            <a:spcPct val="0"/>
          </a:spcBef>
          <a:spcAft>
            <a:spcPct val="0"/>
          </a:spcAft>
          <a:buBlip>
            <a:blip xmlns:r="http://schemas.openxmlformats.org/officeDocument/2006/relationships" r:embed="rId1"/>
          </a:buBlip>
          <a:defRPr sz="1600" b="0" i="0" u="none" baseline="0" dirty="0">
            <a:solidFill>
              <a:srgbClr val="000000"/>
            </a:solidFill>
            <a:latin typeface="Arial" panose="020B0604020202020204" pitchFamily="34" charset="0"/>
          </a:defRPr>
        </a:defPPr>
      </a:lstStyle>
    </a:txDef>
  </a:objectDefaults>
  <a:extraClrSchemeLst/>
  <a:extLst>
    <a:ext uri="{05A4C25C-085E-4340-85A3-A5531E510DB2}">
      <thm15:themeFamily xmlns:thm15="http://schemas.microsoft.com/office/thememl/2012/main" name="P_Universal_Master_Template.pptx" id="{8FC9DBDA-456C-4EAA-B3E6-B005DEC124FB}" vid="{7934B2B2-0DF0-44AD-8147-CC14FD144D8C}"/>
    </a:ext>
  </a:extLst>
</a:theme>
</file>

<file path=ppt/theme/theme2.xml><?xml version="1.0" encoding="utf-8"?>
<a:theme xmlns:a="http://schemas.openxmlformats.org/drawingml/2006/main" name="Office">
  <a:themeElements>
    <a:clrScheme name="PILZ05042021">
      <a:dk1>
        <a:srgbClr val="000000"/>
      </a:dk1>
      <a:lt1>
        <a:sysClr val="window" lastClr="FFFFFF"/>
      </a:lt1>
      <a:dk2>
        <a:srgbClr val="FBB900"/>
      </a:dk2>
      <a:lt2>
        <a:srgbClr val="FDDF8C"/>
      </a:lt2>
      <a:accent1>
        <a:srgbClr val="005175"/>
      </a:accent1>
      <a:accent2>
        <a:srgbClr val="29A8C7"/>
      </a:accent2>
      <a:accent3>
        <a:srgbClr val="7FCBDD"/>
      </a:accent3>
      <a:accent4>
        <a:srgbClr val="BEE5EE"/>
      </a:accent4>
      <a:accent5>
        <a:srgbClr val="DADADA"/>
      </a:accent5>
      <a:accent6>
        <a:srgbClr val="868686"/>
      </a:accent6>
      <a:hlink>
        <a:srgbClr val="2F91A6"/>
      </a:hlink>
      <a:folHlink>
        <a:srgbClr val="003950"/>
      </a:folHlink>
    </a:clrScheme>
    <a:fontScheme name="PILZ">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PILZ05042021">
      <a:dk1>
        <a:srgbClr val="000000"/>
      </a:dk1>
      <a:lt1>
        <a:sysClr val="window" lastClr="FFFFFF"/>
      </a:lt1>
      <a:dk2>
        <a:srgbClr val="FBB900"/>
      </a:dk2>
      <a:lt2>
        <a:srgbClr val="FDDF8C"/>
      </a:lt2>
      <a:accent1>
        <a:srgbClr val="005175"/>
      </a:accent1>
      <a:accent2>
        <a:srgbClr val="29A8C7"/>
      </a:accent2>
      <a:accent3>
        <a:srgbClr val="7FCBDD"/>
      </a:accent3>
      <a:accent4>
        <a:srgbClr val="BEE5EE"/>
      </a:accent4>
      <a:accent5>
        <a:srgbClr val="DADADA"/>
      </a:accent5>
      <a:accent6>
        <a:srgbClr val="868686"/>
      </a:accent6>
      <a:hlink>
        <a:srgbClr val="2F91A6"/>
      </a:hlink>
      <a:folHlink>
        <a:srgbClr val="00395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B1978DA335A254C8149FCAFCE8F009C" ma:contentTypeVersion="18" ma:contentTypeDescription="Create a new document." ma:contentTypeScope="" ma:versionID="f7f25a2fa3e1a45ae7bdf8af492a19e9">
  <xsd:schema xmlns:xsd="http://www.w3.org/2001/XMLSchema" xmlns:xs="http://www.w3.org/2001/XMLSchema" xmlns:p="http://schemas.microsoft.com/office/2006/metadata/properties" xmlns:ns2="828c33ad-e25d-4afd-983b-a558568f96d2" xmlns:ns3="eb21df0a-38c1-46d6-b898-f56b8e3ada92" xmlns:ns4="5e633b1b-29bc-4165-a5f6-74de786bc25e" targetNamespace="http://schemas.microsoft.com/office/2006/metadata/properties" ma:root="true" ma:fieldsID="286dd9b3f6eddcfa6fc51384fa79c206" ns2:_="" ns3:_="" ns4:_="">
    <xsd:import namespace="828c33ad-e25d-4afd-983b-a558568f96d2"/>
    <xsd:import namespace="eb21df0a-38c1-46d6-b898-f56b8e3ada92"/>
    <xsd:import namespace="5e633b1b-29bc-4165-a5f6-74de786bc25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2:MediaServiceLocation" minOccurs="0"/>
                <xsd:element ref="ns2:MediaLengthInSeconds" minOccurs="0"/>
                <xsd:element ref="ns3:SharedWithUsers" minOccurs="0"/>
                <xsd:element ref="ns3:SharedWithDetails" minOccurs="0"/>
                <xsd:element ref="ns2:lcf76f155ced4ddcb4097134ff3c332f" minOccurs="0"/>
                <xsd:element ref="ns4: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28c33ad-e25d-4afd-983b-a558568f96d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f177bfa8-4ac4-4f81-b695-e982b99aacb4"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b21df0a-38c1-46d6-b898-f56b8e3ada92"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633b1b-29bc-4165-a5f6-74de786bc25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b0cfefdb-4f3b-4ffd-be8b-477377e6b40b}" ma:internalName="TaxCatchAll" ma:showField="CatchAllData" ma:web="eb21df0a-38c1-46d6-b898-f56b8e3ada9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828c33ad-e25d-4afd-983b-a558568f96d2">
      <Terms xmlns="http://schemas.microsoft.com/office/infopath/2007/PartnerControls"/>
    </lcf76f155ced4ddcb4097134ff3c332f>
    <TaxCatchAll xmlns="5e633b1b-29bc-4165-a5f6-74de786bc25e" xsi:nil="true"/>
    <MediaLengthInSeconds xmlns="828c33ad-e25d-4afd-983b-a558568f96d2" xsi:nil="true"/>
    <SharedWithUsers xmlns="eb21df0a-38c1-46d6-b898-f56b8e3ada92">
      <UserInfo>
        <DisplayName/>
        <AccountId xsi:nil="true"/>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185BC5-6082-4977-8E90-8FD9218910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28c33ad-e25d-4afd-983b-a558568f96d2"/>
    <ds:schemaRef ds:uri="eb21df0a-38c1-46d6-b898-f56b8e3ada92"/>
    <ds:schemaRef ds:uri="5e633b1b-29bc-4165-a5f6-74de786bc25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6E30E70-7F8F-4A38-9BD9-B2BBB1D2F93B}">
  <ds:schemaRefs>
    <ds:schemaRef ds:uri="http://www.w3.org/XML/1998/namespace"/>
    <ds:schemaRef ds:uri="http://purl.org/dc/terms/"/>
    <ds:schemaRef ds:uri="http://purl.org/dc/elements/1.1/"/>
    <ds:schemaRef ds:uri="eb21df0a-38c1-46d6-b898-f56b8e3ada92"/>
    <ds:schemaRef ds:uri="http://schemas.microsoft.com/office/2006/documentManagement/types"/>
    <ds:schemaRef ds:uri="http://schemas.microsoft.com/office/infopath/2007/PartnerControls"/>
    <ds:schemaRef ds:uri="http://purl.org/dc/dcmitype/"/>
    <ds:schemaRef ds:uri="828c33ad-e25d-4afd-983b-a558568f96d2"/>
    <ds:schemaRef ds:uri="http://schemas.openxmlformats.org/package/2006/metadata/core-properties"/>
    <ds:schemaRef ds:uri="5e633b1b-29bc-4165-a5f6-74de786bc25e"/>
    <ds:schemaRef ds:uri="http://schemas.microsoft.com/office/2006/metadata/properties"/>
  </ds:schemaRefs>
</ds:datastoreItem>
</file>

<file path=customXml/itemProps3.xml><?xml version="1.0" encoding="utf-8"?>
<ds:datastoreItem xmlns:ds="http://schemas.openxmlformats.org/officeDocument/2006/customXml" ds:itemID="{40091358-F3EF-4A64-8641-CCAB284EA5F6}">
  <ds:schemaRefs>
    <ds:schemaRef ds:uri="http://schemas.microsoft.com/sharepoint/v3/contenttype/forms"/>
  </ds:schemaRefs>
</ds:datastoreItem>
</file>

<file path=docMetadata/LabelInfo.xml><?xml version="1.0" encoding="utf-8"?>
<clbl:labelList xmlns:clbl="http://schemas.microsoft.com/office/2020/mipLabelMetadata">
  <clbl:label id="{92bd06fd-7d0b-494a-8f77-0e63d2bf3a3e}" enabled="0" method="" siteId="{92bd06fd-7d0b-494a-8f77-0e63d2bf3a3e}" removed="1"/>
</clbl:labelList>
</file>

<file path=docProps/app.xml><?xml version="1.0" encoding="utf-8"?>
<Properties xmlns="http://schemas.openxmlformats.org/officeDocument/2006/extended-properties" xmlns:vt="http://schemas.openxmlformats.org/officeDocument/2006/docPropsVTypes">
  <Template>P_Universal_Master_Template_v0</Template>
  <TotalTime>2121</TotalTime>
  <Words>421</Words>
  <Application>Microsoft Office PowerPoint</Application>
  <PresentationFormat>Widescreen</PresentationFormat>
  <Paragraphs>83</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Calibri</vt:lpstr>
      <vt:lpstr>Arial</vt:lpstr>
      <vt:lpstr>Symbol</vt:lpstr>
      <vt:lpstr>Pilz</vt:lpstr>
      <vt:lpstr>Safety Throughout your Machine’s Operational Lifecycle</vt:lpstr>
      <vt:lpstr>Safety Throughout your Machine’s Operational Lifecycle</vt:lpstr>
      <vt:lpstr>Safety Throughout your Machine’s Operational Lifecycle</vt:lpstr>
      <vt:lpstr>Safety Throughout your Machine’s Operational Lifecycle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Wong, Thomas</dc:creator>
  <cp:lastModifiedBy>Gregorio, Mary Grace Cando</cp:lastModifiedBy>
  <cp:revision>50</cp:revision>
  <dcterms:created xsi:type="dcterms:W3CDTF">2022-02-08T06:29:33Z</dcterms:created>
  <dcterms:modified xsi:type="dcterms:W3CDTF">2025-01-16T07:29:09Z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0x0101009B1978DA335A254C8149FCAFCE8F009C</vt:lpwstr>
  </property>
  <property fmtid="{D5CDD505-2E9C-101B-9397-08002B2CF9AE}" pid="3" name="Order">
    <vt:lpwstr>29900.0000000000</vt:lpwstr>
  </property>
  <property fmtid="{D5CDD505-2E9C-101B-9397-08002B2CF9AE}" pid="4" name="xd_ProgID">
    <vt:lpwstr/>
  </property>
  <property fmtid="{D5CDD505-2E9C-101B-9397-08002B2CF9AE}" pid="5" name="MediaServiceImageTags">
    <vt:lpwstr/>
  </property>
  <property fmtid="{D5CDD505-2E9C-101B-9397-08002B2CF9AE}" pid="6" name="ComplianceAssetId">
    <vt:lpwstr/>
  </property>
  <property fmtid="{D5CDD505-2E9C-101B-9397-08002B2CF9AE}" pid="7" name="TemplateUrl">
    <vt:lpwstr/>
  </property>
  <property fmtid="{D5CDD505-2E9C-101B-9397-08002B2CF9AE}" pid="8" name="_ExtendedDescription">
    <vt:lpwstr/>
  </property>
  <property fmtid="{D5CDD505-2E9C-101B-9397-08002B2CF9AE}" pid="9" name="TriggerFlowInfo">
    <vt:lpwstr/>
  </property>
  <property fmtid="{D5CDD505-2E9C-101B-9397-08002B2CF9AE}" pid="10" name="xd_Signature">
    <vt:lpwstr/>
  </property>
</Properties>
</file>