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8584-68D3-422D-9366-0C34B842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9FAF1-D23D-4338-99FD-E7944A9DA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B839A-1639-4240-9AEC-010DEDC5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764A-54FD-4C58-A765-089EE2148B92}" type="datetimeFigureOut">
              <a:rPr lang="en-ID" smtClean="0"/>
              <a:t>05/05/2022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D47FA-8F86-4BFD-8747-563E7595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381F8-CEB0-411C-8B2F-ED8C359C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3BE-80EC-4280-BC5E-8CA74EED01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350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8B76-A8E4-41F4-BA83-F4FF9985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BE1C4-5D6A-4DBF-9D55-51E1FB964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EDE22-420F-4043-878A-5BCD873E9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764A-54FD-4C58-A765-089EE2148B92}" type="datetimeFigureOut">
              <a:rPr lang="en-ID" smtClean="0"/>
              <a:t>05/05/2022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6F32E-CC6C-406D-B340-8CEB4892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37F3C-1529-4D83-9598-375DACD5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3BE-80EC-4280-BC5E-8CA74EED01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254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ABE4C-62AA-4080-8927-046306638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DFF5B-98BB-4518-A2A9-6546F6BF5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AF015-54AB-4894-8531-9084F5B6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764A-54FD-4C58-A765-089EE2148B92}" type="datetimeFigureOut">
              <a:rPr lang="en-ID" smtClean="0"/>
              <a:t>05/05/2022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511A6-6BF6-4D1A-A72B-D59AFD2E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F6F41-C3B1-492F-BD94-FCBE9895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3BE-80EC-4280-BC5E-8CA74EED01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732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81267-0FA3-49B2-AD6A-B02BEE4F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0C2B6-16B4-4A19-B544-FCEA44F79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B9A1D-6A0D-4974-B388-77278553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764A-54FD-4C58-A765-089EE2148B92}" type="datetimeFigureOut">
              <a:rPr lang="en-ID" smtClean="0"/>
              <a:t>05/05/2022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9DDCD-F860-4A6F-84BF-4F5E5363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33B45-E905-4056-A4CF-0EEB89D7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3BE-80EC-4280-BC5E-8CA74EED01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191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22D9-ED6B-422E-9746-8A819D7F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5C45B-5D38-4398-BA9C-81B9E7CB0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EF26-B545-4837-9F65-5E6A98743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764A-54FD-4C58-A765-089EE2148B92}" type="datetimeFigureOut">
              <a:rPr lang="en-ID" smtClean="0"/>
              <a:t>05/05/2022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B16D7-6CF6-468A-A909-AFCAF928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F5502-8A06-4A42-834E-65F2C596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3BE-80EC-4280-BC5E-8CA74EED01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989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D37D-CAD7-487A-B69D-AFEEEB53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5C07C-D941-43DF-B17E-39A091FE9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A4507-74ED-47B4-83B3-CDBC3E6EE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88E55-00C2-4B26-A865-3B6893E9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764A-54FD-4C58-A765-089EE2148B92}" type="datetimeFigureOut">
              <a:rPr lang="en-ID" smtClean="0"/>
              <a:t>05/05/2022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3ACB7-656C-41C2-83EA-A51D4DFB0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1A469-7EBD-48FF-BF0B-1AC3A77B6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3BE-80EC-4280-BC5E-8CA74EED01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687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D96E-24F2-400C-908A-B48E1E245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9B747-BAB8-40C5-BDA3-691ABA872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57F39-F4E2-4674-98EC-5D149B574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C07B8-E727-48A0-875C-31B476015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11852-1E5D-4511-8A07-7A453CB22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3A25DE-B626-4C10-92B3-429DA86A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764A-54FD-4C58-A765-089EE2148B92}" type="datetimeFigureOut">
              <a:rPr lang="en-ID" smtClean="0"/>
              <a:t>05/05/2022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61A60-3CF9-4BC7-A368-43CEE899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2BF97-8A75-49D4-8198-46B8B2DC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3BE-80EC-4280-BC5E-8CA74EED01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393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D707-1F4C-4C7E-AF3A-37F9E4CB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ABEA8-C39B-47B6-80A3-76647E72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764A-54FD-4C58-A765-089EE2148B92}" type="datetimeFigureOut">
              <a:rPr lang="en-ID" smtClean="0"/>
              <a:t>05/05/2022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DE009-62F3-48DC-8D87-EBD33A9B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37C0B-C226-4026-8165-116A49DF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3BE-80EC-4280-BC5E-8CA74EED01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581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9F22A-AC21-4D2C-B4DD-037000917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764A-54FD-4C58-A765-089EE2148B92}" type="datetimeFigureOut">
              <a:rPr lang="en-ID" smtClean="0"/>
              <a:t>05/05/2022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DB934-7138-4EC6-9C2C-037FD891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157D7-A487-4F4E-83BA-3C7123DB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3BE-80EC-4280-BC5E-8CA74EED01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885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566E-6514-4040-9FF9-68E22C94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EB545-513A-430B-A22C-B6F796C8C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63AF2-9C3B-4A8B-A55A-2A53F4231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3BF3D-E683-44BC-BEA0-72371C1C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764A-54FD-4C58-A765-089EE2148B92}" type="datetimeFigureOut">
              <a:rPr lang="en-ID" smtClean="0"/>
              <a:t>05/05/2022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11CAF-7E68-46FF-A9C7-7364C1BC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8A94F-FD26-4C73-A1D3-A5E90C78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3BE-80EC-4280-BC5E-8CA74EED01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797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0AFA-2AD0-4598-A14D-405C38A3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AA64E-4A2B-4962-94AD-9E201AB7E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B19E7-286E-43CC-B37B-4F12EE4DE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81EEA-9B3A-41BA-BF9A-4706D88AB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764A-54FD-4C58-A765-089EE2148B92}" type="datetimeFigureOut">
              <a:rPr lang="en-ID" smtClean="0"/>
              <a:t>05/05/2022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BF5F6-5846-42C6-8C24-FCD443D8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BE27A-EDB4-4EFE-9B05-3491B9E7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3BE-80EC-4280-BC5E-8CA74EED01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311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A71C28-F42C-47CC-AF92-DD273838B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DA3B2-37E3-49DF-B9F0-DB9648B23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B259E-B672-430B-A56C-40ECE9AE9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D764A-54FD-4C58-A765-089EE2148B92}" type="datetimeFigureOut">
              <a:rPr lang="en-ID" smtClean="0"/>
              <a:t>05/05/2022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23FBA-71B4-405C-9544-08A7EB74B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9C683-2125-4056-82B4-8E8CEA9CD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03BE-80EC-4280-BC5E-8CA74EED01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591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1.bp.blogspot.com/-G7SakWnmvCw/XkQ1ilOKsnI/AAAAAAAACeo/gHBrL-DgXSsLZpd1iu-IiTg6BiNv44RxwCLcBGAsYHQ/s1600/soal-soal-tkj-teknik-komputer-jaringan.p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A26CB-9B1B-44CB-B1E1-D91ACB076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dan </a:t>
            </a:r>
            <a:r>
              <a:rPr lang="en-US" dirty="0" err="1"/>
              <a:t>Jawaban</a:t>
            </a:r>
            <a:r>
              <a:rPr lang="en-US" dirty="0"/>
              <a:t> TKJ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BB0B7-F15E-4239-BCA3-B41731011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Pertemuan</a:t>
            </a:r>
            <a:r>
              <a:rPr lang="en-US" dirty="0"/>
              <a:t> 1</a:t>
            </a:r>
          </a:p>
          <a:p>
            <a:r>
              <a:rPr lang="en-US" dirty="0"/>
              <a:t>(1-10 </a:t>
            </a:r>
            <a:r>
              <a:rPr lang="en-US" dirty="0" err="1"/>
              <a:t>Soal</a:t>
            </a:r>
            <a:r>
              <a:rPr lang="en-US" dirty="0"/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97588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8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960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Tipe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file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oleh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Linux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secara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umum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 INF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FAT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NTFS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FAT32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 EXT3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192172"/>
            <a:ext cx="10515600" cy="117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 EXT3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144714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9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960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Dibawah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salah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protokol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internet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sering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transfer data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file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 DNS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Sosial Media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FTP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HTTP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 SMTP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192172"/>
            <a:ext cx="10515600" cy="117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FTP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177990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10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366547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10.Apa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dimaksud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gateway...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 Gateway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gerbang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jaringan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sebuah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perangkat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dipakai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menghubungkan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	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jaringan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komputer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ataupun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lebih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jaringan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komputer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memakai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protokol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komunikasi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	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berbeda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menyimpan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tentang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Host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Sebuah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alamat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address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diterjemahkan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menjadi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DNS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Sebuah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client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terhubung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server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Semua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benar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327106"/>
            <a:ext cx="10515600" cy="104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 Gateway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gerbang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jaringan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sebuah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perangkat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dipakai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menghubungkan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jaringan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komputer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ataupun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lebih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jaringan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komputer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memakai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protokol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komunikasi</a:t>
            </a:r>
            <a:r>
              <a:rPr lang="en-ID" sz="18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berbeda</a:t>
            </a:r>
            <a:endParaRPr lang="en-ID" sz="1200" b="1" dirty="0"/>
          </a:p>
        </p:txBody>
      </p:sp>
    </p:spTree>
    <p:extLst>
      <p:ext uri="{BB962C8B-B14F-4D97-AF65-F5344CB8AC3E}">
        <p14:creationId xmlns:p14="http://schemas.microsoft.com/office/powerpoint/2010/main" val="82504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A097-679D-4823-BD78-BBBB6383E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dan </a:t>
            </a:r>
            <a:r>
              <a:rPr lang="en-US" dirty="0" err="1"/>
              <a:t>Jawaban</a:t>
            </a:r>
            <a:r>
              <a:rPr lang="en-US" dirty="0"/>
              <a:t> TKJ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85C21-9539-4F67-BCCE-0825FFBE5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70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5366"/>
          </a:xfrm>
        </p:spPr>
        <p:txBody>
          <a:bodyPr/>
          <a:lstStyle/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menginstall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komputer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kita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perlu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menyiapkan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Operasi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Software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Hardware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Mouse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 Printer</a:t>
            </a: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3665928"/>
            <a:ext cx="10515600" cy="170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A. </a:t>
            </a:r>
            <a:r>
              <a:rPr lang="en-ID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Operasi</a:t>
            </a:r>
            <a:br>
              <a:rPr lang="en-ID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4411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5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Mengapa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kita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perlu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menginstall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Anti Virus di PC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kita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 Agar software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terinstall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PC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aman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Agar data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pribadi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komputer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tidak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terkena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virus dan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semua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tetap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aman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Agar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menjadi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lebih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aman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Semua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jawaban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benar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memasukan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flashdisk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PC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kita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tidak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terkena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virus</a:t>
            </a: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3665928"/>
            <a:ext cx="10515600" cy="170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Semua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jawaban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benar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8445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5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Tujuan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dibentuknya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workgrup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mempermudah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 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Mempermudah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sharing data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Mempermudah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pemasangan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IP Address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Mempermudah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jaringan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internet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Mempermudah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instalasi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software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Semua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jawaban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benar</a:t>
            </a: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3665928"/>
            <a:ext cx="10515600" cy="170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 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Mempermudah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sharing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568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4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89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Kombinasi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pengkabelan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straight pada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jaringan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komputer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sesuai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standart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internasional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 White orange – orange - white green – blue - white blue - green – white brown - brown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White orange – orange - white green – green - white blue - blue – white brown - brown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White green – green - white orange – blue - white blue - orange – white brown - brown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White orange – orange - white green - green - white blue - blue – white brown - brown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 Blue – orange - white green – green - white blue - White orange – white brown - brown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D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192172"/>
            <a:ext cx="10515600" cy="117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 White orange – orange - white green – blue - white blue - green – white brown - brown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330607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5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89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Skema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desain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pembangunan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sebuah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jaringan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komputer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dikenal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istilah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Jaringan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tipe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Topologi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Desain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Jaringan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Media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transmisi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 Statistic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D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192172"/>
            <a:ext cx="10515600" cy="117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Topologi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177076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6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960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Dibawah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A. Modem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VGA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Monitor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Printer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 LAN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192172"/>
            <a:ext cx="10515600" cy="117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 Modem</a:t>
            </a:r>
            <a:endParaRPr lang="en-ID" sz="1200" dirty="0"/>
          </a:p>
        </p:txBody>
      </p:sp>
      <p:pic>
        <p:nvPicPr>
          <p:cNvPr id="5" name="Picture 4" descr="contoh soal tkj">
            <a:hlinkClick r:id="rId2"/>
            <a:extLst>
              <a:ext uri="{FF2B5EF4-FFF2-40B4-BE49-F238E27FC236}">
                <a16:creationId xmlns:a16="http://schemas.microsoft.com/office/drawing/2014/main" id="{D25FAA2F-6109-44FA-BEB1-C26F1A96E3F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39" y="2319045"/>
            <a:ext cx="3048000" cy="152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12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2C7F-D347-4A7E-8734-42A677D9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7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0A7-FA34-4430-94C6-788AC78C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960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7. Text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perintah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harus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dijalankan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melihat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apakah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kita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sudah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terhubung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domain.com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menjalankan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perintah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 install domain.com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ls domain.com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ping domain.com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rm domain.com</a:t>
            </a:r>
            <a:b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 cp domain.com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0FDC9-5173-470A-8E48-CE83C73275ED}"/>
              </a:ext>
            </a:extLst>
          </p:cNvPr>
          <p:cNvSpPr txBox="1">
            <a:spLocks/>
          </p:cNvSpPr>
          <p:nvPr/>
        </p:nvSpPr>
        <p:spPr>
          <a:xfrm>
            <a:off x="838200" y="4192172"/>
            <a:ext cx="10515600" cy="117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ping domain.com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316579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713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Soal dan Jawaban TKJ</vt:lpstr>
      <vt:lpstr>Soal dan Jawaban TKJ</vt:lpstr>
      <vt:lpstr>Soal 1</vt:lpstr>
      <vt:lpstr>Soal 2</vt:lpstr>
      <vt:lpstr>Soal 3</vt:lpstr>
      <vt:lpstr>Soal 4</vt:lpstr>
      <vt:lpstr>Soal 5</vt:lpstr>
      <vt:lpstr>Soal 6</vt:lpstr>
      <vt:lpstr>Soal 7</vt:lpstr>
      <vt:lpstr>Soal 8</vt:lpstr>
      <vt:lpstr>Soal 9</vt:lpstr>
      <vt:lpstr>Soal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Soal dan Jawaban TKJ</dc:title>
  <dc:creator>nikmattullah969@gmail.com</dc:creator>
  <cp:lastModifiedBy>nikmattullah969@gmail.com</cp:lastModifiedBy>
  <cp:revision>1</cp:revision>
  <dcterms:created xsi:type="dcterms:W3CDTF">2022-05-05T05:22:41Z</dcterms:created>
  <dcterms:modified xsi:type="dcterms:W3CDTF">2022-05-05T05:24:06Z</dcterms:modified>
</cp:coreProperties>
</file>