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63B35-4E3D-4EB6-BDC9-6651D0A26C85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3827C-034C-4314-8AA2-EFEAA2254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218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389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48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50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339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2879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B60D-BB1D-432C-ACE0-23EE948CA75D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36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8584-68D3-422D-9366-0C34B842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9FAF1-D23D-4338-99FD-E7944A9DA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B839A-1639-4240-9AEC-010DEDC5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D47FA-8F86-4BFD-8747-563E7595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381F8-CEB0-411C-8B2F-ED8C359C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350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8B76-A8E4-41F4-BA83-F4FF9985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BE1C4-5D6A-4DBF-9D55-51E1FB96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EDE22-420F-4043-878A-5BCD873E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F32E-CC6C-406D-B340-8CEB4892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37F3C-1529-4D83-9598-375DACD5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54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ABE4C-62AA-4080-8927-046306638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DFF5B-98BB-4518-A2A9-6546F6BF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AF015-54AB-4894-8531-9084F5B6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511A6-6BF6-4D1A-A72B-D59AFD2E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6F41-C3B1-492F-BD94-FCBE9895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732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1267-0FA3-49B2-AD6A-B02BEE4F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C2B6-16B4-4A19-B544-FCEA44F7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B9A1D-6A0D-4974-B388-77278553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DDCD-F860-4A6F-84BF-4F5E5363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3B45-E905-4056-A4CF-0EEB89D7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19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22D9-ED6B-422E-9746-8A819D7F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5C45B-5D38-4398-BA9C-81B9E7CB0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EF26-B545-4837-9F65-5E6A9874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B16D7-6CF6-468A-A909-AFCAF928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F5502-8A06-4A42-834E-65F2C596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989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D37D-CAD7-487A-B69D-AFEEEB53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C07C-D941-43DF-B17E-39A091FE9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A4507-74ED-47B4-83B3-CDBC3E6EE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88E55-00C2-4B26-A865-3B6893E9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3ACB7-656C-41C2-83EA-A51D4DFB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1A469-7EBD-48FF-BF0B-1AC3A77B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687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D96E-24F2-400C-908A-B48E1E24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9B747-BAB8-40C5-BDA3-691ABA87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57F39-F4E2-4674-98EC-5D149B574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C07B8-E727-48A0-875C-31B476015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11852-1E5D-4511-8A07-7A453CB22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A25DE-B626-4C10-92B3-429DA86A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61A60-3CF9-4BC7-A368-43CEE899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2BF97-8A75-49D4-8198-46B8B2DC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393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D707-1F4C-4C7E-AF3A-37F9E4CB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ABEA8-C39B-47B6-80A3-76647E72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DE009-62F3-48DC-8D87-EBD33A9B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37C0B-C226-4026-8165-116A49DF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581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9F22A-AC21-4D2C-B4DD-03700091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DB934-7138-4EC6-9C2C-037FD891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157D7-A487-4F4E-83BA-3C7123DB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885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566E-6514-4040-9FF9-68E22C94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B545-513A-430B-A22C-B6F796C8C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63AF2-9C3B-4A8B-A55A-2A53F4231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3BF3D-E683-44BC-BEA0-72371C1C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11CAF-7E68-46FF-A9C7-7364C1BC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8A94F-FD26-4C73-A1D3-A5E90C78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797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0AFA-2AD0-4598-A14D-405C38A3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AA64E-4A2B-4962-94AD-9E201AB7E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B19E7-286E-43CC-B37B-4F12EE4DE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81EEA-9B3A-41BA-BF9A-4706D88A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BF5F6-5846-42C6-8C24-FCD443D8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BE27A-EDB4-4EFE-9B05-3491B9E7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311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71C28-F42C-47CC-AF92-DD273838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DA3B2-37E3-49DF-B9F0-DB9648B2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259E-B672-430B-A56C-40ECE9AE9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D764A-54FD-4C58-A765-089EE2148B92}" type="datetimeFigureOut">
              <a:rPr lang="en-ID" smtClean="0"/>
              <a:t>10/05/2022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23FBA-71B4-405C-9544-08A7EB74B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9C683-2125-4056-82B4-8E8CEA9C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591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1.bp.blogspot.com/-Rre1T0Vbr4M/XkWNMLbjvmI/AAAAAAAACfc/l5k-_oH1-XE9qpS4tzQNr7JZ5kZ0IdwZgCLcBGAsYHQ/s1600/power-supply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26CB-9B1B-44CB-B1E1-D91ACB076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dan </a:t>
            </a:r>
            <a:r>
              <a:rPr lang="en-US" dirty="0" err="1"/>
              <a:t>Jawaban</a:t>
            </a:r>
            <a:r>
              <a:rPr lang="en-US" dirty="0"/>
              <a:t> TKJ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BB0B7-F15E-4239-BCA3-B41731011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1</a:t>
            </a:r>
          </a:p>
          <a:p>
            <a:r>
              <a:rPr lang="en-US" dirty="0"/>
              <a:t>(1-10 </a:t>
            </a:r>
            <a:r>
              <a:rPr lang="en-US" dirty="0" err="1"/>
              <a:t>Soal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758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19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926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19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Dibawah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termasuk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LINUX,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kecuali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A. Ubuntu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B. Debian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C. Linux Mint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D. Arch Linux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E. Microsoft Windows 10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286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E. Microsoft Windows 10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926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Sruktur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tertinggi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Linux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A. User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B. Root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C. Home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D. Reboot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E. Open source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286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B. Root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9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926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21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Perintah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dijalankan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mematikan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Linux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Terminal?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A. Start Shutdown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B. Shutdown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C. shutdown -h now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D.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Ctrl + Alt + 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E.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286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C. shutdown -h now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6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926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354013" algn="l"/>
              </a:tabLst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Berikut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pengolah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table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angka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diistilahkan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“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Spreedsheet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	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A. Microsoft Office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B. Microsoft Word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C. Microsoft Power Point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D. Microsoft Excel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E. Adobe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indesign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286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D. Microsoft Excel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1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926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354013" algn="l"/>
              </a:tabLst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23. Salah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lunak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bertugas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mengatur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menterjemahkan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mengatur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 	internal,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memanajemen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lainnya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A. Hardware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B. BIOS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C. Unix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D. Basic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E. Open Office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286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B. BIOS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24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926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54013" algn="l"/>
              </a:tabLst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24. Proxy Server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layanan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Membagikan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Mail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B. Share internet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C. Share folder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D. Share web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E.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Membagikan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client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286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B. Share internet pada </a:t>
            </a:r>
            <a:r>
              <a:rPr lang="en-ID" sz="1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3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80903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Editing Software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A. Photoshop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Word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Google Chrome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Notepad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5025043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Photoshop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80903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26. Distro Linux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A. Windows XP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Ubuntu Desktop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Ubuntu Server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Mikrotik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Router OS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5025043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Ubuntu Server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3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27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80903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display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Graphics adapter - Monitor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Mouse - Keyboard - Monitor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Processor - Motherboard 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RAM -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Harddisk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Keyboard - Mouse - Touchpad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5025043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Graphics adapter - Monitor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87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28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67263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Gambar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A. VGA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B. Power supply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C. Motherboard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D. Processor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E.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Cassing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5025043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>
                <a:latin typeface="Times New Roman" panose="02020603050405020304" pitchFamily="18" charset="0"/>
                <a:ea typeface="Times New Roman" panose="02020603050405020304" pitchFamily="18" charset="0"/>
              </a:rPr>
              <a:t>B. Power supply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ource gambar: pixabay.com">
            <a:hlinkClick r:id="rId2"/>
            <a:extLst>
              <a:ext uri="{FF2B5EF4-FFF2-40B4-BE49-F238E27FC236}">
                <a16:creationId xmlns:a16="http://schemas.microsoft.com/office/drawing/2014/main" id="{94FCE007-D037-4ED0-B832-FB957BCFC9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57" y="2283613"/>
            <a:ext cx="3161071" cy="2093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6654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354013" algn="l"/>
              </a:tabLs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Setiap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membutuhkan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spesifiksi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computer server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disesuaikan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kebutuhan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Umumnya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apabila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RAM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sebesar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128 MB,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alokasi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minimal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direkomendasikan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partisi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linux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swap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100 Mb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200 Mb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128 Mb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256 Mb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0 Mb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988288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D. 256 Mb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401588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29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200684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354013" algn="l"/>
              </a:tabLst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Hardware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penghantar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arus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listrik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voltase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A. Power supply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B. LAN Card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C. Processor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D. Obeng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listrik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Colokan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72875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 Power supply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200684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354013" algn="l"/>
              </a:tabLst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memory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terbagi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A. SSD dan HDD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B.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Harddisk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Flashdisk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C. External dan Internal Memory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D. Read Only Memory (ROM dan Read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Memory (RAM)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E. 32-Bit dan 64-bit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72875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D. Read Only Memory (ROM dan Read </a:t>
            </a:r>
            <a:r>
              <a:rPr lang="en-ID" sz="1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Acces</a:t>
            </a: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Memory (RAM)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6147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354013" algn="l"/>
              </a:tabLst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31.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berfungsi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menampilkan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A. Monitor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B. USB Port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C. LAN Card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D. VGA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E. HDMI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72875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A. Monitor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3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274426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354013" algn="l"/>
              </a:tabLs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 password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Linux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diterminal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..?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A. passwd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B. Password update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C. Update password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D. Change Password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Password_wd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72875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passwd</a:t>
            </a:r>
            <a:endParaRPr lang="en-ID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6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7249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33. Storage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A. External Storage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Harddisk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Storage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Control Register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Internal Storage 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Free Storage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354013" algn="l"/>
              </a:tabLst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626836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Internal Storage 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34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7249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perakitan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kecuali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Persiapan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Perakitan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Penanganan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Pembukuan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626836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ID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Pembukuan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5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7249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35. Kata lain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otak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A. Motherboard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Power Supply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Processor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Chipset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Monitor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626836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Processor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6654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 Ping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konektivitas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Mac Address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history Browser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Mentransfer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terinfeksi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virus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327106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konektivitas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endParaRPr lang="en-ID" sz="1800" b="1" dirty="0"/>
          </a:p>
        </p:txBody>
      </p:sp>
    </p:spTree>
    <p:extLst>
      <p:ext uri="{BB962C8B-B14F-4D97-AF65-F5344CB8AC3E}">
        <p14:creationId xmlns:p14="http://schemas.microsoft.com/office/powerpoint/2010/main" val="235738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5739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 Bagian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terbagi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Software -  Hardware - Output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Hardware - Software -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Brainware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Harddisk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Monitor - VGA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Input - Proses - Output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Input -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Output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51430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Hardware - Software -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Brainware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7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14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5739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VGA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Mouse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Flashdisk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Modem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51430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4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5739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15. Hardware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Prangkat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-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Prangkat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-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Prangkat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Input - Internet - Output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Harddisk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PC - Monitor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D. Chrome - Firefox - Internet Explorer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E. Hardware -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Sofrware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PC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51430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Prangkat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-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Prangkat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- dan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Prangkat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3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926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16. Windows 10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salah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A. Microsoft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B. Linux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C. Android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D. Debian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E. 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Machintos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286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A. Microsoft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5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17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926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354013" algn="l"/>
              </a:tabLst>
            </a:pP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17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Jika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menjalankan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games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tetapi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tampilannya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berjalan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lambat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putus-putus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hardware yang 	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upgrade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A. Hard Disk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B. VGA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C. Monitor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D. Motherboard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E. Keyboard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286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B. VGA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6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18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926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18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Hardware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berfungsi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penyimpanan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sementara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A. VGA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B. Hard Disk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C. Flash Disk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RAM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E. Monitor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228631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D. RAM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21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1332</Words>
  <Application>Microsoft Office PowerPoint</Application>
  <PresentationFormat>Widescreen</PresentationFormat>
  <Paragraphs>130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Soal dan Jawaban TKJ</vt:lpstr>
      <vt:lpstr>Soal 11</vt:lpstr>
      <vt:lpstr>Soal 12</vt:lpstr>
      <vt:lpstr>Soal 13</vt:lpstr>
      <vt:lpstr>Soal 14</vt:lpstr>
      <vt:lpstr>Soal 15</vt:lpstr>
      <vt:lpstr>Soal 16</vt:lpstr>
      <vt:lpstr>Soal 17</vt:lpstr>
      <vt:lpstr>Soal 18</vt:lpstr>
      <vt:lpstr>Soal 19</vt:lpstr>
      <vt:lpstr>Soal 20</vt:lpstr>
      <vt:lpstr>Soal 21</vt:lpstr>
      <vt:lpstr>Soal 22</vt:lpstr>
      <vt:lpstr>Soal 23</vt:lpstr>
      <vt:lpstr>Soal 24</vt:lpstr>
      <vt:lpstr>Soal 25</vt:lpstr>
      <vt:lpstr>Soal 26</vt:lpstr>
      <vt:lpstr>Soal 27</vt:lpstr>
      <vt:lpstr>Soal 28</vt:lpstr>
      <vt:lpstr>Soal 29</vt:lpstr>
      <vt:lpstr>Soal 30</vt:lpstr>
      <vt:lpstr>Soal 31</vt:lpstr>
      <vt:lpstr>Soal 32</vt:lpstr>
      <vt:lpstr>Soal 33</vt:lpstr>
      <vt:lpstr>Soal 34</vt:lpstr>
      <vt:lpstr>Soal 35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dan Jawaban TKJ</dc:title>
  <dc:creator>nikmattullah969@gmail.com</dc:creator>
  <cp:lastModifiedBy>nikmattullah969@gmail.com</cp:lastModifiedBy>
  <cp:revision>2</cp:revision>
  <dcterms:created xsi:type="dcterms:W3CDTF">2022-05-05T05:22:41Z</dcterms:created>
  <dcterms:modified xsi:type="dcterms:W3CDTF">2022-05-10T01:20:19Z</dcterms:modified>
</cp:coreProperties>
</file>