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EB624-019D-4562-9E26-C31DB3E87A8A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0B60D-BB1D-432C-ACE0-23EE948CA7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13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3896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528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00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72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599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3571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620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132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609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3342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49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90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88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50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73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51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66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50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39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87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6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1716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89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37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76E6-1D42-49BF-8E26-72CC6E1F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4F3B5-1491-40D1-AA86-69DB3D0F6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2DE9-1AA6-4343-9D90-A18FD783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2240-C101-4411-8BEE-EA96BB39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8E37-AA3E-40DA-890F-BC3DF9AF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296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50FB-0C90-4579-8546-5A5E6A32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2737F-785B-4489-BE87-C73D27127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FAA6-675A-46AB-A43A-CD7AC497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D212-B04D-49C7-A281-873E58F6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622-0B11-4584-A1BE-B7DB0623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5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0449D-E736-47D8-8E5C-6E61415D6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6EB82-5C2D-4761-8BDF-6F2C5AABC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DA02-40A2-4675-9F1F-2BEB8AB5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7296-4E24-4338-8244-9CA6866D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0144-9252-426B-8029-E3BC0552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1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B036-7405-4975-9ECF-6326B0FA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F21B-6DEE-4DEF-B37D-7541441C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9DFC-BC64-4D84-96BE-FFB03F4D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924C-C704-43DA-AD22-014BB0A9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0A70A-74DD-45B1-BBA0-3EFDA06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5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5B86-E6E0-47AB-BA33-9B8B8D6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D10B-7E97-4F58-8A20-C5D308C5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F0-1C56-4B35-B391-FD23D2FB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8838-C32D-465C-B107-F3E252EF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C1AE-4902-4D5C-A8CE-AB86C703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31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91BF-744E-4E70-AADE-D671E0A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1380-1BA3-47EB-8552-05E2CE48F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6B76-35B7-407C-9712-E34793E5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4B67-4DF7-4CDE-B10B-F674305B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B9C5-EF6B-4034-93DF-D255A63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201D-7530-4EC7-8925-257E64B9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9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89AE-4AB7-4789-8695-4EFC4D7C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9F5EA-9264-4653-8268-54B9DEA6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555BD-19A6-4288-B928-AED9DFD8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3D479-A0D0-48A3-ADB7-E35B5D733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7B00B-BF11-442F-BD6A-F170304A7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88037-25C8-407D-8A36-C667EBD1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F7D2C-25B1-425D-BE00-B28259F8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DBA58-DEF0-4ACD-A7C5-663302F3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78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B09A-6618-4D64-9CD8-8CA9D284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C503E-8B08-4C0C-AAFF-FA1DFF26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27AF-74B9-4A40-B297-76932931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442AD-9EEA-4BD6-91A7-7D9586AD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600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6BAA3-0706-470E-A51E-BA3C302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21D1-C628-4E00-BE43-DD80DE9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C1B71-16EE-443E-B3C9-DDDE69AA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968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550B-0874-4680-9500-A3B71554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C4DF-2F11-4351-B2E6-98CFEEF3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A27C2-5ED3-44B0-B25A-F24F1F98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5B575-9FEF-4A1E-B563-D8E2152A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6CDEF-6FA4-4DCC-9FB8-8494056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E1BD-2048-45E5-88D8-815077B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860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27F2-0330-491A-8ED8-6F0FFF7D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2815E-5DD0-4344-9828-0A0A020AC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4C8D9-65F2-4131-9435-600F985D7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985CD-965C-48A4-8461-CEF518A1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21331-E02B-4909-BD18-DFE67D92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6CE70-4321-42FD-9455-451A4D35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15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2DBDE-84CF-4D3A-B703-B061EE3B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C60B-11E3-4B1B-BE93-E90905D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2BBE-FA82-4B0C-AA12-29D5CDB24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7DA5-2A95-4E7B-9360-E04DAAF50B60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3BFD-7C20-4590-B977-B619CF35A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534D-D3E6-491C-AA99-E6DBCF24F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5304-873D-4DF9-A697-70B84D120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245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1.bp.blogspot.com/-Rre1T0Vbr4M/XkWNMLbjvmI/AAAAAAAACfc/l5k-_oH1-XE9qpS4tzQNr7JZ5kZ0IdwZgCLcBGAsYHQ/s1600/power-supply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1.bp.blogspot.com/-G7SakWnmvCw/XkQ1ilOKsnI/AAAAAAAACeo/gHBrL-DgXSsLZpd1iu-IiTg6BiNv44RxwCLcBGAsYHQ/s1600/soal-soal-tkj-teknik-komputer-jaringan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A097-679D-4823-BD78-BBBB6383E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dan </a:t>
            </a:r>
            <a:r>
              <a:rPr lang="en-US" dirty="0" err="1"/>
              <a:t>Jawaban</a:t>
            </a:r>
            <a:r>
              <a:rPr lang="en-US" dirty="0"/>
              <a:t> TKJ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85C21-9539-4F67-BCCE-0825FFBE5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70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DNS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Sosial Media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FTP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HTTP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SMTP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FTP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7799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6654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10.Apa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dimaksud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gateway...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 Gateway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dipakai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menghubungkan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ataupun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memakai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berbeda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Host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alamat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address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diterjemahkan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DNS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terhubung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138268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65113" algn="l"/>
              </a:tabLst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 Gateway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gerbang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dipakai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menghubungkan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	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ataupun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memakai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yang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berbeda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8250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6654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membutuhkan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spesifiksi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computer server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disesuaikan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RAM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128 MB,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minimal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direkomendasikan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swap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100 Mb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200 Mb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128 Mb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256 Mb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0 Mb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988288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D. 256 Mb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401588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6654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Ping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konektivitas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 Address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history Browser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Mentransfer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terinfeksi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virus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32710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konektivitas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endParaRPr lang="en-ID" sz="1800" b="1" dirty="0"/>
          </a:p>
        </p:txBody>
      </p:sp>
    </p:spTree>
    <p:extLst>
      <p:ext uri="{BB962C8B-B14F-4D97-AF65-F5344CB8AC3E}">
        <p14:creationId xmlns:p14="http://schemas.microsoft.com/office/powerpoint/2010/main" val="23573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Bagian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Software -  Hardware - Output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Hardware - Software -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Brainware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Monitor - VGA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Input - Proses - Output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Input -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Output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1430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Hardware - Software -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Brainware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VGA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Mouse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Flashdisk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Modem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1430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 Hardware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-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-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Input - Internet - Output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PC - Monitor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Chrome - Firefox - Internet Explorer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Hardware -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Sofrware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PC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1430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-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- dan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 Windows 10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Microsoft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Linux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Android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D. Debian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Machintos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A. Microsoft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5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17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Jika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menjalankan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berjalan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lambat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putus-putus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 yang 	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upgrade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Hard Disk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Monitor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Motherboard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Keyboard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 VGA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18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Hardware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penyimpanan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sementara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Hard Disk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Flash Disk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RAM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Monitor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D. RAM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366"/>
          </a:xfrm>
        </p:spPr>
        <p:txBody>
          <a:bodyPr/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menginstall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menyiapkan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Software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Hardware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Mouse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Printer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3665928"/>
            <a:ext cx="10515600" cy="17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b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41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19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Dibawah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LINUX,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kecuali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Ubuntu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Debian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Linux Mint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D. Arch Linux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Microsoft Windows 10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E. Microsoft Windows 10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Sruktur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tertinggi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Linux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User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Root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Home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D. Reboot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Open source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 Root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Perintah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dijalankan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mematikan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Linux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Terminal?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Start Shutdown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Shutdown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shutdown -h now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Ctrl + Alt + 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C. shutdown -h now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pengolah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table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diistilahkan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“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Spreedsheet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	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Microsoft Office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Microsoft Word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Microsoft Power Point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Microsoft Excel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Adobe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indesign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D. Microsoft Excel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23. Salah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lunak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bertugas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menterjemahkan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	internal,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memanajemen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lainnya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Hardware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BIOS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Unix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Basic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Open Office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 BIOS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 Proxy Server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Membagikan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Mail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Share internet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Share folder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Share web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Membagikan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 Share internet pada </a:t>
            </a:r>
            <a:r>
              <a:rPr lang="en-ID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8090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Editing Software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Photoshop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Word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Google Chrome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Notepad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025043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Photoshop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8090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26. Distro Linux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Windows XP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Ubuntu Desktop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Ubuntu Server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Router OS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025043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Ubuntu Server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3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8090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Graphics adapter - Monitor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Mouse - Keyboard - Monitor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Processor - Motherboard 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RAM -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Keyboard - Mouse - Touchpad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025043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Graphics adapter - Monitor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7263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Gambar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A.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B. Power supply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C. Motherboard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D. Processor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Cassing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025043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>
                <a:latin typeface="Times New Roman" panose="02020603050405020304" pitchFamily="18" charset="0"/>
                <a:ea typeface="Times New Roman" panose="02020603050405020304" pitchFamily="18" charset="0"/>
              </a:rPr>
              <a:t>B. Power supply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ource gambar: pixabay.com">
            <a:hlinkClick r:id="rId2"/>
            <a:extLst>
              <a:ext uri="{FF2B5EF4-FFF2-40B4-BE49-F238E27FC236}">
                <a16:creationId xmlns:a16="http://schemas.microsoft.com/office/drawing/2014/main" id="{94FCE007-D037-4ED0-B832-FB957BCFC9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57" y="2283613"/>
            <a:ext cx="3161071" cy="2093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Mengapa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menginstall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Anti Virus di PC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Agar software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terinstall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PC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Agar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pribadi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terkena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virus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Agar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flashdisk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PC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terkena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virus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3665928"/>
            <a:ext cx="10515600" cy="17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44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0068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Hardware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penghantar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voltase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A. Power supply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B. LAN Card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C. Processor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D. Obeng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Colokan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72875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 Power supply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0068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memory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SSD dan HDD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Harddisk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Flashdisk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External dan Internal Memory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Read Only Memory (ROM dan Read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Memory (RAM)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32-Bit dan 64-bit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72875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D. Read Only Memory (ROM dan Read </a:t>
            </a:r>
            <a:r>
              <a:rPr lang="en-ID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Acces</a:t>
            </a: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Memory (RAM)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6147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Monitor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USB Port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LAN Card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HDMI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72875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A. Monitor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3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7442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password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diterminal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..?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A. passwd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B. Password update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C. Update password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D. Change Password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Password_wd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72875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passwd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33. Storage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External Storage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Control Register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Internal Storage 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Free Storage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Internal Storage 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perakitan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kecuali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Perakitan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Pembukuan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ID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Pembukuan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35. Kata lain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Motherboard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Power Supply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Processor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Chipset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Monitor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Processor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Media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1,44 MB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3,5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Flashdisk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CD-ROOM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Floppy Disk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Internal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SSD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Floppy Disk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lain…..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Keyboard dan Mouse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CPU dan Keyboard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Monitor dan Printer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CPU dan Printer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Keyboard dan Monitor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Monitor dan Printer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3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Windows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diperhatikan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tersambung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terpasang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anti virus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terpasang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office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tersambung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3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dibentuknya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workgrup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 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sharing data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pemasangan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IP Address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3665928"/>
            <a:ext cx="10515600" cy="17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 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sharing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68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minimal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Monitor, Speaker, CPU, dan Mouse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Monitor, keyboard, mouse, dan CPU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Monitor, mouse, CPU, dan scanner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Monitor, CPU, keyboard, dan printer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Monitor, Keyboard, Speaker, dan Printer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Monitor, keyboard, mouse, dan CPU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40. Interface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motherboard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monitor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Sound Card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Green Card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Video Card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LAN Card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USB Port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Video Card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7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root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Ubuntu,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terminal...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user root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root user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super admin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restart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terminal...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reboot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restart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reboot now -h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shutdown -h now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reboot now -restart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reboot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3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98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Distribute database system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(name resolution)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TCP/IP (Transmission Control Protocol/Internet Protocol),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browser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e-mail,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memetakan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host name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Proxy Server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Routing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Domain Name System (DNS)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Email Server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DHCP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246268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Domain Name System (DNS)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334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44. Software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Virtualisasi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VirtualBox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Winbox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Rufus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SMADAV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Avira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433364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VirtualBox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19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upgrade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komponen-komponen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terbaru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Mengupgrade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mouse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433364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komponen-komponen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19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kepanjangan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ALU...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Aritmatic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Local Unit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Automatic Local Unit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Aritmatic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Logical Unit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Automatic Logical Unit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Aritmatic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Logical User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433364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Aritmatic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Local Unit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19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Chip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processor &amp; RAM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chip….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South Bridge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North Bridge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BIOS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C-MOS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Buffer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433364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C-MOS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1910"/>
          </a:xfrm>
        </p:spPr>
        <p:txBody>
          <a:bodyPr>
            <a:noAutofit/>
          </a:bodyPr>
          <a:lstStyle/>
          <a:p>
            <a:pPr marL="0" marR="383540" lvl="0" indent="0">
              <a:lnSpc>
                <a:spcPct val="115000"/>
              </a:lnSpc>
              <a:spcAft>
                <a:spcPts val="0"/>
              </a:spcAft>
              <a:buSzPts val="1200"/>
              <a:buNone/>
              <a:tabLst>
                <a:tab pos="4629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48.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Protokol</a:t>
            </a:r>
            <a:r>
              <a:rPr lang="id-ID" sz="1800" spc="-3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TCP/IP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berhubungan</a:t>
            </a:r>
            <a:r>
              <a:rPr lang="id-ID" sz="1800" spc="-3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dengan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pengguna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aplikasi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yang</a:t>
            </a:r>
            <a:r>
              <a:rPr lang="id-ID" sz="1800" spc="-3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berguna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untuk </a:t>
            </a:r>
            <a:r>
              <a:rPr lang="id-ID" sz="1800" spc="-3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terminal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maya jarak jauh</a:t>
            </a:r>
            <a:r>
              <a:rPr lang="en-US" sz="1800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UcPeriod"/>
              <a:tabLst>
                <a:tab pos="48006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HTTP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UcPeriod"/>
              <a:tabLst>
                <a:tab pos="48006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FTP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25"/>
              </a:spcBef>
              <a:spcAft>
                <a:spcPts val="0"/>
              </a:spcAft>
              <a:buFont typeface="+mj-lt"/>
              <a:buAutoNum type="alphaUcPeriod"/>
              <a:tabLst>
                <a:tab pos="48768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SMTP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25"/>
              </a:spcBef>
              <a:spcAft>
                <a:spcPts val="0"/>
              </a:spcAft>
              <a:buFont typeface="+mj-lt"/>
              <a:buAutoNum type="alphaUcPeriod"/>
              <a:tabLst>
                <a:tab pos="487680" algn="l"/>
              </a:tabLst>
            </a:pPr>
            <a:r>
              <a:rPr lang="id-ID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TELNET</a:t>
            </a:r>
            <a:endParaRPr lang="en-ID" sz="1800" kern="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25"/>
              </a:spcBef>
              <a:spcAft>
                <a:spcPts val="0"/>
              </a:spcAft>
              <a:buFont typeface="+mj-lt"/>
              <a:buAutoNum type="alphaUcPeriod"/>
              <a:tabLst>
                <a:tab pos="48768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UDP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433364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25"/>
              </a:spcBef>
              <a:buNone/>
              <a:tabLst>
                <a:tab pos="487680" algn="l"/>
              </a:tabLst>
            </a:pPr>
            <a:r>
              <a:rPr lang="en-US" sz="1800" b="1" kern="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id-ID" sz="1800" b="1" kern="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TELNET</a:t>
            </a:r>
            <a:endParaRPr lang="en-ID" sz="1800" b="1" kern="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92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65113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pengkabelan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straight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internasional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White orange – orange - white green – blue - white blue - green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White orange – orange - white green – green - white blue - blue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White green – green - white orange – blue - white blue - orange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White orange – orange - white green - green - white blue - blue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Blue – orange - white green – green - white blue - White orange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White orange – orange - white green – blue - white blue - green – white brown - brown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3060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48168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25"/>
              </a:spcBef>
              <a:spcAft>
                <a:spcPts val="0"/>
              </a:spcAft>
              <a:buSzPts val="1200"/>
              <a:buNone/>
              <a:tabLst>
                <a:tab pos="4629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49.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UDP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(User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Datagram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Protocol) adalah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protocol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sejenis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dengan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TCP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yang</a:t>
            </a:r>
            <a:r>
              <a:rPr lang="id-ID" sz="1800" spc="33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: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25"/>
              </a:spcBef>
              <a:spcAft>
                <a:spcPts val="0"/>
              </a:spcAft>
              <a:buFont typeface="+mj-lt"/>
              <a:buAutoNum type="alphaUcPeriod"/>
              <a:tabLst>
                <a:tab pos="485775" algn="l"/>
              </a:tabLst>
            </a:pPr>
            <a:r>
              <a:rPr lang="id-ID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connectionless</a:t>
            </a:r>
            <a:endParaRPr lang="en-ID" sz="1800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UcPeriod"/>
              <a:tabLst>
                <a:tab pos="48006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authorities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lphaUcPeriod"/>
              <a:tabLst>
                <a:tab pos="48768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Oriented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  <a:buFont typeface="+mj-lt"/>
              <a:buAutoNum type="alphaUcPeriod"/>
              <a:tabLst>
                <a:tab pos="48768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connectionpass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25"/>
              </a:spcBef>
              <a:spcAft>
                <a:spcPts val="0"/>
              </a:spcAft>
              <a:buFont typeface="+mj-lt"/>
              <a:buAutoNum type="alphaUcPeriod"/>
              <a:tabLst>
                <a:tab pos="48006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Dynamic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Host</a:t>
            </a:r>
            <a:endParaRPr lang="en-ID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383540" lvl="0" indent="0">
              <a:lnSpc>
                <a:spcPct val="115000"/>
              </a:lnSpc>
              <a:spcAft>
                <a:spcPts val="0"/>
              </a:spcAft>
              <a:buSzPts val="1200"/>
              <a:buNone/>
              <a:tabLst>
                <a:tab pos="462915" algn="l"/>
              </a:tabLst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433364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25"/>
              </a:spcBef>
              <a:buNone/>
              <a:tabLst>
                <a:tab pos="485775" algn="l"/>
              </a:tabLst>
            </a:pPr>
            <a:r>
              <a:rPr lang="en-US" sz="1800" b="1" kern="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id-ID" sz="1800" b="1" kern="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connectionless</a:t>
            </a:r>
            <a:endParaRPr lang="en-ID" sz="1800" b="1" kern="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50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4816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SzPts val="1200"/>
              <a:buNone/>
              <a:tabLst>
                <a:tab pos="4629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50.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ID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jaringan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tidak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dapat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berupa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angka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127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karena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nomor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ini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berfungsi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sebagai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endParaRPr lang="en-ID" sz="1800" dirty="0">
              <a:effectLst/>
              <a:latin typeface="Arial MT"/>
              <a:ea typeface="Arial MT"/>
              <a:cs typeface="Arial MT"/>
            </a:endParaRPr>
          </a:p>
          <a:p>
            <a:pPr marL="742950" lvl="1" indent="-28575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+mj-lt"/>
              <a:buAutoNum type="alphaUcPeriod"/>
              <a:tabLst>
                <a:tab pos="48006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router</a:t>
            </a:r>
            <a:endParaRPr lang="en-ID" sz="1800" dirty="0">
              <a:effectLst/>
              <a:latin typeface="Arial MT"/>
              <a:ea typeface="Arial MT"/>
              <a:cs typeface="Arial MT"/>
            </a:endParaRPr>
          </a:p>
          <a:p>
            <a:pPr marL="742950" lvl="1" indent="-28575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Font typeface="+mj-lt"/>
              <a:buAutoNum type="alphaUcPeriod"/>
              <a:tabLst>
                <a:tab pos="487680" algn="l"/>
              </a:tabLst>
            </a:pPr>
            <a:r>
              <a:rPr lang="id-ID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loopback</a:t>
            </a:r>
            <a:endParaRPr lang="en-ID" sz="1800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UcPeriod"/>
              <a:tabLst>
                <a:tab pos="48768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gateway</a:t>
            </a:r>
            <a:endParaRPr lang="en-ID" sz="1800" dirty="0">
              <a:effectLst/>
              <a:latin typeface="Arial MT"/>
              <a:ea typeface="Arial MT"/>
              <a:cs typeface="Arial MT"/>
            </a:endParaRPr>
          </a:p>
          <a:p>
            <a:pPr marL="742950" lvl="1" indent="-28575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lphaUcPeriod"/>
              <a:tabLst>
                <a:tab pos="48768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network</a:t>
            </a:r>
            <a:endParaRPr lang="en-ID" sz="1800" dirty="0">
              <a:effectLst/>
              <a:latin typeface="Arial MT"/>
              <a:ea typeface="Arial MT"/>
              <a:cs typeface="Arial MT"/>
            </a:endParaRPr>
          </a:p>
          <a:p>
            <a:pPr marL="742950" lvl="1" indent="-28575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+mj-lt"/>
              <a:buAutoNum type="alphaUcPeriod"/>
              <a:tabLst>
                <a:tab pos="48006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default</a:t>
            </a:r>
            <a:endParaRPr lang="en-ID" sz="1800" dirty="0">
              <a:effectLst/>
              <a:latin typeface="Arial MT"/>
              <a:ea typeface="Arial MT"/>
              <a:cs typeface="Arial MT"/>
            </a:endParaRPr>
          </a:p>
          <a:p>
            <a:pPr marL="0" marR="383540" lvl="0" indent="0">
              <a:lnSpc>
                <a:spcPct val="100000"/>
              </a:lnSpc>
              <a:spcAft>
                <a:spcPts val="0"/>
              </a:spcAft>
              <a:buSzPts val="1200"/>
              <a:buNone/>
              <a:tabLst>
                <a:tab pos="462915" algn="l"/>
              </a:tabLst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433364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5"/>
              </a:spcBef>
              <a:buNone/>
              <a:tabLst>
                <a:tab pos="487680" algn="l"/>
              </a:tabLst>
            </a:pPr>
            <a:r>
              <a:rPr lang="en-US" sz="1800" b="1" kern="0" dirty="0">
                <a:latin typeface="Times New Roman" panose="02020603050405020304" pitchFamily="18" charset="0"/>
                <a:ea typeface="Arial" panose="020B0604020202020204" pitchFamily="34" charset="0"/>
              </a:rPr>
              <a:t>B. </a:t>
            </a:r>
            <a:r>
              <a:rPr lang="id-ID" sz="1800" b="1" kern="0" dirty="0">
                <a:latin typeface="Times New Roman" panose="02020603050405020304" pitchFamily="18" charset="0"/>
                <a:ea typeface="Arial" panose="020B0604020202020204" pitchFamily="34" charset="0"/>
              </a:rPr>
              <a:t>loopback</a:t>
            </a:r>
            <a:endParaRPr lang="en-ID" sz="1800" b="1" kern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5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Skema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pembangunan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dikenal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istilah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Topologi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Desain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Media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transmisi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Statistic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Topologi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7707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A. Modem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Monitor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Printer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LAN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Modem</a:t>
            </a:r>
            <a:endParaRPr lang="en-ID" sz="1200" dirty="0"/>
          </a:p>
        </p:txBody>
      </p:sp>
      <p:pic>
        <p:nvPicPr>
          <p:cNvPr id="5" name="Picture 4" descr="contoh soal tkj">
            <a:hlinkClick r:id="rId2"/>
            <a:extLst>
              <a:ext uri="{FF2B5EF4-FFF2-40B4-BE49-F238E27FC236}">
                <a16:creationId xmlns:a16="http://schemas.microsoft.com/office/drawing/2014/main" id="{D25FAA2F-6109-44FA-BEB1-C26F1A96E3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9" y="2319045"/>
            <a:ext cx="30480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265113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Text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apakah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terhubung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domain.com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install domain.com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ls domain.com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ping domain.com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rm domain.com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cp domain.com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ping domain.com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1657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Linux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INF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FAT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NTFS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FAT32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EXT3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EXT3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4471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2778</Words>
  <Application>Microsoft Office PowerPoint</Application>
  <PresentationFormat>Widescreen</PresentationFormat>
  <Paragraphs>294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MT</vt:lpstr>
      <vt:lpstr>Calibri</vt:lpstr>
      <vt:lpstr>Calibri Light</vt:lpstr>
      <vt:lpstr>Times New Roman</vt:lpstr>
      <vt:lpstr>Office Theme</vt:lpstr>
      <vt:lpstr>Soal dan Jawaban TKJ</vt:lpstr>
      <vt:lpstr>Soal 1</vt:lpstr>
      <vt:lpstr>Soal 2</vt:lpstr>
      <vt:lpstr>Soal 3</vt:lpstr>
      <vt:lpstr>Soal 4</vt:lpstr>
      <vt:lpstr>Soal 5</vt:lpstr>
      <vt:lpstr>Soal 6</vt:lpstr>
      <vt:lpstr>Soal 7</vt:lpstr>
      <vt:lpstr>Soal 8</vt:lpstr>
      <vt:lpstr>Soal 9</vt:lpstr>
      <vt:lpstr>Soal 10</vt:lpstr>
      <vt:lpstr>Soal 11</vt:lpstr>
      <vt:lpstr>Soal 12</vt:lpstr>
      <vt:lpstr>Soal 13</vt:lpstr>
      <vt:lpstr>Soal 14</vt:lpstr>
      <vt:lpstr>Soal 15</vt:lpstr>
      <vt:lpstr>Soal 16</vt:lpstr>
      <vt:lpstr>Soal 17</vt:lpstr>
      <vt:lpstr>Soal 18</vt:lpstr>
      <vt:lpstr>Soal 19</vt:lpstr>
      <vt:lpstr>Soal 20</vt:lpstr>
      <vt:lpstr>Soal 21</vt:lpstr>
      <vt:lpstr>Soal 22</vt:lpstr>
      <vt:lpstr>Soal 23</vt:lpstr>
      <vt:lpstr>Soal 24</vt:lpstr>
      <vt:lpstr>Soal 25</vt:lpstr>
      <vt:lpstr>Soal 26</vt:lpstr>
      <vt:lpstr>Soal 27</vt:lpstr>
      <vt:lpstr>Soal 28</vt:lpstr>
      <vt:lpstr>Soal 29</vt:lpstr>
      <vt:lpstr>Soal 30</vt:lpstr>
      <vt:lpstr>Soal 31</vt:lpstr>
      <vt:lpstr>Soal 32</vt:lpstr>
      <vt:lpstr>Soal 33</vt:lpstr>
      <vt:lpstr>Soal 34</vt:lpstr>
      <vt:lpstr>Soal 35</vt:lpstr>
      <vt:lpstr>Soal 36</vt:lpstr>
      <vt:lpstr>Soal 37</vt:lpstr>
      <vt:lpstr>Soal 38</vt:lpstr>
      <vt:lpstr>Soal 39</vt:lpstr>
      <vt:lpstr>Soal 40</vt:lpstr>
      <vt:lpstr>Soal 41</vt:lpstr>
      <vt:lpstr>Soal 42</vt:lpstr>
      <vt:lpstr>Soal 43</vt:lpstr>
      <vt:lpstr>Soal 44</vt:lpstr>
      <vt:lpstr>Soal 45</vt:lpstr>
      <vt:lpstr>Soal 46</vt:lpstr>
      <vt:lpstr>Soal 47</vt:lpstr>
      <vt:lpstr>Soal 48</vt:lpstr>
      <vt:lpstr>Soal 49</vt:lpstr>
      <vt:lpstr>Soal 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dan Jawaban TKJ</dc:title>
  <dc:creator>nikmattullah969@gmail.com</dc:creator>
  <cp:lastModifiedBy>nikmattullah969@gmail.com</cp:lastModifiedBy>
  <cp:revision>92</cp:revision>
  <dcterms:created xsi:type="dcterms:W3CDTF">2022-05-05T00:46:47Z</dcterms:created>
  <dcterms:modified xsi:type="dcterms:W3CDTF">2022-05-10T02:34:36Z</dcterms:modified>
</cp:coreProperties>
</file>