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1" r:id="rId13"/>
    <p:sldId id="270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88017" y="2194984"/>
            <a:ext cx="7766936" cy="1646302"/>
          </a:xfrm>
        </p:spPr>
        <p:txBody>
          <a:bodyPr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kumimoji="1" lang="en-US" altLang="ja-JP" dirty="0" smtClean="0">
                <a:solidFill>
                  <a:schemeClr val="tx1"/>
                </a:solidFill>
              </a:rPr>
              <a:t>nchant.js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4434" y="609600"/>
            <a:ext cx="2618316" cy="914400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solidFill>
                  <a:schemeClr val="tx1"/>
                </a:solidFill>
              </a:rPr>
              <a:t>m</a:t>
            </a:r>
            <a:r>
              <a:rPr kumimoji="1" lang="en-US" altLang="ja-JP" sz="4800" dirty="0" smtClean="0">
                <a:solidFill>
                  <a:schemeClr val="tx1"/>
                </a:solidFill>
              </a:rPr>
              <a:t>ain.js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10242" y="2160589"/>
            <a:ext cx="8596668" cy="73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・</a:t>
            </a:r>
            <a:r>
              <a:rPr lang="ja-JP" altLang="en-US" sz="4000" dirty="0" smtClean="0">
                <a:solidFill>
                  <a:schemeClr val="tx1"/>
                </a:solidFill>
              </a:rPr>
              <a:t>ここにアプリでの処理を書く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443692" y="2903539"/>
            <a:ext cx="8596668" cy="73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→</a:t>
            </a:r>
            <a:r>
              <a:rPr lang="ja-JP" altLang="en-US" sz="4000" dirty="0" smtClean="0">
                <a:solidFill>
                  <a:schemeClr val="tx1"/>
                </a:solidFill>
              </a:rPr>
              <a:t>自機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443692" y="3646489"/>
            <a:ext cx="8596668" cy="73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→敵機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43692" y="4381500"/>
            <a:ext cx="8596668" cy="73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→自機からの弾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443692" y="5116511"/>
            <a:ext cx="8596668" cy="73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→敵機からの弾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7377642" y="5116510"/>
            <a:ext cx="8596668" cy="73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4000" dirty="0" smtClean="0">
                <a:solidFill>
                  <a:schemeClr val="tx1"/>
                </a:solidFill>
              </a:rPr>
              <a:t>…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etc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1284" y="3048000"/>
            <a:ext cx="8596668" cy="742950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solidFill>
                  <a:schemeClr val="tx1"/>
                </a:solidFill>
              </a:rPr>
              <a:t>ゲームを構成する要素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970089"/>
            <a:ext cx="950595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000" b="1" dirty="0">
                <a:solidFill>
                  <a:schemeClr val="tx1"/>
                </a:solidFill>
              </a:rPr>
              <a:t>Game 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オブジェクト</a:t>
            </a:r>
            <a:endParaRPr lang="en-US" altLang="ja-JP" sz="4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b="1" dirty="0">
                <a:solidFill>
                  <a:schemeClr val="tx1"/>
                </a:solidFill>
              </a:rPr>
              <a:t> 	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3600" dirty="0">
                <a:solidFill>
                  <a:schemeClr val="tx1"/>
                </a:solidFill>
              </a:rPr>
              <a:t>の基本的な機能を</a:t>
            </a:r>
            <a:r>
              <a:rPr lang="ja-JP" altLang="en-US" sz="3600" dirty="0" smtClean="0">
                <a:solidFill>
                  <a:schemeClr val="tx1"/>
                </a:solidFill>
              </a:rPr>
              <a:t>提供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b="1" dirty="0">
                <a:solidFill>
                  <a:schemeClr val="tx1"/>
                </a:solidFill>
              </a:rPr>
              <a:t>	</a:t>
            </a: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dirty="0" smtClean="0">
                <a:solidFill>
                  <a:schemeClr val="tx1"/>
                </a:solidFill>
              </a:rPr>
              <a:t>すべて</a:t>
            </a:r>
            <a:r>
              <a:rPr lang="ja-JP" altLang="en-US" sz="3600" dirty="0">
                <a:solidFill>
                  <a:schemeClr val="tx1"/>
                </a:solidFill>
              </a:rPr>
              <a:t>のゲーム</a:t>
            </a:r>
            <a:r>
              <a:rPr lang="ja-JP" altLang="en-US" sz="3600" dirty="0" smtClean="0">
                <a:solidFill>
                  <a:schemeClr val="tx1"/>
                </a:solidFill>
              </a:rPr>
              <a:t>は、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smtClean="0">
                <a:solidFill>
                  <a:schemeClr val="tx1"/>
                </a:solidFill>
              </a:rPr>
              <a:t>	 </a:t>
            </a:r>
            <a:r>
              <a:rPr lang="ja-JP" altLang="en-US" sz="3600" dirty="0">
                <a:solidFill>
                  <a:schemeClr val="tx1"/>
                </a:solidFill>
              </a:rPr>
              <a:t>  </a:t>
            </a:r>
            <a:r>
              <a:rPr lang="ja-JP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ja-JP" sz="3600" dirty="0" smtClean="0">
                <a:solidFill>
                  <a:schemeClr val="tx1"/>
                </a:solidFill>
              </a:rPr>
              <a:t>Game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オブジェクトを中心に動作</a:t>
            </a:r>
            <a:endParaRPr lang="en-US" altLang="ja-JP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189039"/>
            <a:ext cx="1228725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000" b="1" dirty="0">
                <a:solidFill>
                  <a:schemeClr val="tx1"/>
                </a:solidFill>
              </a:rPr>
              <a:t>Scene 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オブジェクト</a:t>
            </a:r>
            <a:endParaRPr lang="en-US" altLang="ja-JP" sz="4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dirty="0" smtClean="0">
                <a:solidFill>
                  <a:schemeClr val="tx1"/>
                </a:solidFill>
              </a:rPr>
              <a:t>視覚要素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3600" dirty="0">
                <a:solidFill>
                  <a:schemeClr val="tx1"/>
                </a:solidFill>
              </a:rPr>
              <a:t>で用いる表示要素の多くを占める 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smtClean="0">
                <a:solidFill>
                  <a:schemeClr val="tx1"/>
                </a:solidFill>
              </a:rPr>
              <a:t>	Node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オブジェクトを</a:t>
            </a:r>
            <a:r>
              <a:rPr lang="ja-JP" altLang="en-US" sz="3600" dirty="0" smtClean="0">
                <a:solidFill>
                  <a:schemeClr val="tx1"/>
                </a:solidFill>
              </a:rPr>
              <a:t>束ねる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3600" b="1" dirty="0">
                <a:solidFill>
                  <a:schemeClr val="tx1"/>
                </a:solidFill>
              </a:rPr>
              <a:t>	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3600" dirty="0" smtClean="0">
                <a:solidFill>
                  <a:schemeClr val="tx1"/>
                </a:solidFill>
              </a:rPr>
              <a:t>階層上</a:t>
            </a:r>
            <a:r>
              <a:rPr lang="ja-JP" altLang="en-US" sz="3600" dirty="0">
                <a:solidFill>
                  <a:schemeClr val="tx1"/>
                </a:solidFill>
              </a:rPr>
              <a:t>に重ねることが</a:t>
            </a:r>
            <a:r>
              <a:rPr lang="ja-JP" altLang="en-US" sz="3600" dirty="0" smtClean="0">
                <a:solidFill>
                  <a:schemeClr val="tx1"/>
                </a:solidFill>
              </a:rPr>
              <a:t>できる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実際</a:t>
            </a:r>
            <a:r>
              <a:rPr lang="ja-JP" altLang="en-US" sz="3600" dirty="0">
                <a:solidFill>
                  <a:schemeClr val="tx1"/>
                </a:solidFill>
              </a:rPr>
              <a:t>のプレイ画面の </a:t>
            </a:r>
            <a:r>
              <a:rPr lang="en-US" altLang="ja-JP" sz="3600" dirty="0">
                <a:solidFill>
                  <a:schemeClr val="tx1"/>
                </a:solidFill>
              </a:rPr>
              <a:t>Scene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オブジェクトの上</a:t>
            </a:r>
            <a:r>
              <a:rPr lang="ja-JP" altLang="en-US" sz="3600" dirty="0" smtClean="0">
                <a:solidFill>
                  <a:schemeClr val="tx1"/>
                </a:solidFill>
              </a:rPr>
              <a:t>に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smtClean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スコア</a:t>
            </a:r>
            <a:r>
              <a:rPr lang="ja-JP" altLang="en-US" sz="3600" dirty="0">
                <a:solidFill>
                  <a:schemeClr val="tx1"/>
                </a:solidFill>
              </a:rPr>
              <a:t>表示の </a:t>
            </a:r>
            <a:r>
              <a:rPr lang="en-US" altLang="ja-JP" sz="3600" dirty="0">
                <a:solidFill>
                  <a:schemeClr val="tx1"/>
                </a:solidFill>
              </a:rPr>
              <a:t>Scene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オブジェクトを重ねる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1208089"/>
            <a:ext cx="10820400" cy="545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000" b="1" dirty="0">
                <a:solidFill>
                  <a:schemeClr val="tx1"/>
                </a:solidFill>
              </a:rPr>
              <a:t>Node </a:t>
            </a:r>
            <a:r>
              <a:rPr lang="ja-JP" altLang="en-US" sz="4000" b="1" dirty="0">
                <a:solidFill>
                  <a:schemeClr val="tx1"/>
                </a:solidFill>
              </a:rPr>
              <a:t>オブジェクト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chemeClr val="tx1"/>
                </a:solidFill>
              </a:rPr>
              <a:t>	</a:t>
            </a:r>
            <a:r>
              <a:rPr lang="ja-JP" altLang="en-US" sz="3600" dirty="0">
                <a:solidFill>
                  <a:schemeClr val="tx1"/>
                </a:solidFill>
              </a:rPr>
              <a:t>・</a:t>
            </a:r>
            <a:r>
              <a:rPr lang="en-US" altLang="ja-JP" sz="3600" dirty="0">
                <a:solidFill>
                  <a:schemeClr val="tx1"/>
                </a:solidFill>
              </a:rPr>
              <a:t>Sprite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</a:t>
            </a:r>
            <a:r>
              <a:rPr lang="en-US" altLang="ja-JP" sz="36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smtClean="0">
                <a:solidFill>
                  <a:schemeClr val="tx1"/>
                </a:solidFill>
              </a:rPr>
              <a:t>				</a:t>
            </a:r>
            <a:r>
              <a:rPr lang="ja-JP" altLang="en-US" sz="3600" dirty="0" smtClean="0">
                <a:solidFill>
                  <a:schemeClr val="tx1"/>
                </a:solidFill>
              </a:rPr>
              <a:t>図</a:t>
            </a:r>
            <a:r>
              <a:rPr lang="ja-JP" altLang="en-US" sz="3600" dirty="0">
                <a:solidFill>
                  <a:schemeClr val="tx1"/>
                </a:solidFill>
              </a:rPr>
              <a:t>や画像を表示するオブジェクト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>
                <a:solidFill>
                  <a:schemeClr val="tx1"/>
                </a:solidFill>
              </a:rPr>
              <a:t>・</a:t>
            </a:r>
            <a:r>
              <a:rPr lang="en-US" altLang="ja-JP" sz="3600" dirty="0">
                <a:solidFill>
                  <a:schemeClr val="tx1"/>
                </a:solidFill>
              </a:rPr>
              <a:t>Label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</a:t>
            </a:r>
            <a:r>
              <a:rPr lang="en-US" altLang="ja-JP" sz="36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smtClean="0">
                <a:solidFill>
                  <a:schemeClr val="tx1"/>
                </a:solidFill>
              </a:rPr>
              <a:t>				</a:t>
            </a:r>
            <a:r>
              <a:rPr lang="ja-JP" altLang="en-US" sz="3600" dirty="0" smtClean="0">
                <a:solidFill>
                  <a:schemeClr val="tx1"/>
                </a:solidFill>
              </a:rPr>
              <a:t>文字</a:t>
            </a:r>
            <a:r>
              <a:rPr lang="ja-JP" altLang="en-US" sz="3600" dirty="0">
                <a:solidFill>
                  <a:schemeClr val="tx1"/>
                </a:solidFill>
              </a:rPr>
              <a:t>を表示するオブジェクト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>
                <a:solidFill>
                  <a:schemeClr val="tx1"/>
                </a:solidFill>
              </a:rPr>
              <a:t>・</a:t>
            </a:r>
            <a:r>
              <a:rPr lang="en-US" altLang="ja-JP" sz="3600" dirty="0">
                <a:solidFill>
                  <a:schemeClr val="tx1"/>
                </a:solidFill>
              </a:rPr>
              <a:t>Map </a:t>
            </a:r>
            <a:r>
              <a:rPr lang="ja-JP" altLang="en-US" sz="3600" dirty="0">
                <a:solidFill>
                  <a:schemeClr val="tx1"/>
                </a:solidFill>
              </a:rPr>
              <a:t>オブジェクト</a:t>
            </a:r>
            <a:r>
              <a:rPr lang="en-US" altLang="ja-JP" sz="36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en-US" altLang="ja-JP" sz="3600" dirty="0" smtClean="0">
                <a:solidFill>
                  <a:schemeClr val="tx1"/>
                </a:solidFill>
              </a:rPr>
              <a:t>				</a:t>
            </a:r>
            <a:r>
              <a:rPr lang="ja-JP" altLang="en-US" sz="3600" dirty="0" smtClean="0">
                <a:solidFill>
                  <a:schemeClr val="tx1"/>
                </a:solidFill>
              </a:rPr>
              <a:t>ゲームマップ</a:t>
            </a:r>
            <a:r>
              <a:rPr lang="ja-JP" altLang="en-US" sz="3600" dirty="0">
                <a:solidFill>
                  <a:schemeClr val="tx1"/>
                </a:solidFill>
              </a:rPr>
              <a:t>を表示するオブジェクト</a:t>
            </a:r>
          </a:p>
          <a:p>
            <a:pPr marL="0" indent="0">
              <a:buNone/>
            </a:pPr>
            <a:endParaRPr lang="ja-JP" altLang="en-US" sz="1100" b="1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8834" y="2255839"/>
            <a:ext cx="928581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他には・・・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  <a:r>
              <a:rPr kumimoji="1" lang="en-US" altLang="ja-JP" sz="4000" dirty="0" smtClean="0">
                <a:solidFill>
                  <a:schemeClr val="tx1"/>
                </a:solidFill>
              </a:rPr>
              <a:t>	</a:t>
            </a:r>
            <a:r>
              <a:rPr lang="ja-JP" altLang="en-US" sz="4000" dirty="0" smtClean="0">
                <a:solidFill>
                  <a:schemeClr val="tx1"/>
                </a:solidFill>
              </a:rPr>
              <a:t>   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クラスを作成、継承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4000" dirty="0">
                <a:solidFill>
                  <a:schemeClr val="tx1"/>
                </a:solidFill>
              </a:rPr>
              <a:t>	</a:t>
            </a:r>
            <a:r>
              <a:rPr lang="en-US" altLang="ja-JP" sz="4000" dirty="0" smtClean="0">
                <a:solidFill>
                  <a:schemeClr val="tx1"/>
                </a:solidFill>
              </a:rPr>
              <a:t>		</a:t>
            </a:r>
            <a:r>
              <a:rPr lang="ja-JP" altLang="en-US" sz="4000" dirty="0" smtClean="0">
                <a:solidFill>
                  <a:schemeClr val="tx1"/>
                </a:solidFill>
              </a:rPr>
              <a:t>ゲームの機能を増やしていく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2784" y="3105150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5400" dirty="0" smtClean="0">
                <a:solidFill>
                  <a:schemeClr val="tx1"/>
                </a:solidFill>
              </a:rPr>
              <a:t>ソースを見てみ</a:t>
            </a:r>
            <a:r>
              <a:rPr lang="ja-JP" altLang="en-US" sz="5400" dirty="0">
                <a:solidFill>
                  <a:schemeClr val="tx1"/>
                </a:solidFill>
              </a:rPr>
              <a:t>る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761066" cy="800100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tx1"/>
                </a:solidFill>
              </a:rPr>
              <a:t>目次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424517" y="2062844"/>
            <a:ext cx="9247716" cy="4509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800" dirty="0" smtClean="0">
                <a:solidFill>
                  <a:schemeClr val="tx1"/>
                </a:solidFill>
              </a:rPr>
              <a:t>1.enchant.js</a:t>
            </a:r>
            <a:r>
              <a:rPr lang="ja-JP" altLang="en-US" sz="4800" dirty="0">
                <a:solidFill>
                  <a:schemeClr val="tx1"/>
                </a:solidFill>
              </a:rPr>
              <a:t>と</a:t>
            </a:r>
            <a:r>
              <a:rPr lang="ja-JP" altLang="en-US" sz="4800" dirty="0" smtClean="0">
                <a:solidFill>
                  <a:schemeClr val="tx1"/>
                </a:solidFill>
              </a:rPr>
              <a:t>は</a:t>
            </a:r>
            <a:endParaRPr lang="en-US" altLang="ja-JP" sz="4800" dirty="0" smtClean="0">
              <a:solidFill>
                <a:schemeClr val="tx1"/>
              </a:solidFill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</a:rPr>
              <a:t>2.</a:t>
            </a:r>
            <a:r>
              <a:rPr lang="ja-JP" altLang="en-US" sz="4800" dirty="0" smtClean="0">
                <a:solidFill>
                  <a:schemeClr val="tx1"/>
                </a:solidFill>
              </a:rPr>
              <a:t>どんな</a:t>
            </a:r>
            <a:r>
              <a:rPr lang="ja-JP" altLang="en-US" sz="4800" dirty="0">
                <a:solidFill>
                  <a:schemeClr val="tx1"/>
                </a:solidFill>
              </a:rPr>
              <a:t>ことができるのか</a:t>
            </a:r>
            <a:r>
              <a:rPr lang="ja-JP" altLang="en-US" sz="4800" dirty="0" smtClean="0">
                <a:solidFill>
                  <a:schemeClr val="tx1"/>
                </a:solidFill>
              </a:rPr>
              <a:t>？</a:t>
            </a:r>
            <a:endParaRPr lang="en-US" altLang="ja-JP" sz="4800" dirty="0" smtClean="0">
              <a:solidFill>
                <a:schemeClr val="tx1"/>
              </a:solidFill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</a:rPr>
              <a:t>3.</a:t>
            </a:r>
            <a:r>
              <a:rPr lang="ja-JP" altLang="en-US" sz="4800" dirty="0" smtClean="0">
                <a:solidFill>
                  <a:schemeClr val="tx1"/>
                </a:solidFill>
              </a:rPr>
              <a:t>基本的</a:t>
            </a:r>
            <a:r>
              <a:rPr lang="ja-JP" altLang="en-US" sz="4800" dirty="0">
                <a:solidFill>
                  <a:schemeClr val="tx1"/>
                </a:solidFill>
              </a:rPr>
              <a:t>なファイル</a:t>
            </a:r>
            <a:r>
              <a:rPr lang="ja-JP" altLang="en-US" sz="4800" dirty="0" smtClean="0">
                <a:solidFill>
                  <a:schemeClr val="tx1"/>
                </a:solidFill>
              </a:rPr>
              <a:t>構成</a:t>
            </a:r>
            <a:endParaRPr lang="en-US" altLang="ja-JP" sz="4800" dirty="0" smtClean="0">
              <a:solidFill>
                <a:schemeClr val="tx1"/>
              </a:solidFill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</a:rPr>
              <a:t>4</a:t>
            </a:r>
            <a:r>
              <a:rPr lang="en-US" altLang="ja-JP" sz="4800" dirty="0" smtClean="0">
                <a:solidFill>
                  <a:schemeClr val="tx1"/>
                </a:solidFill>
              </a:rPr>
              <a:t>.</a:t>
            </a:r>
            <a:r>
              <a:rPr lang="ja-JP" altLang="en-US" sz="48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4800" dirty="0">
                <a:solidFill>
                  <a:schemeClr val="tx1"/>
                </a:solidFill>
              </a:rPr>
              <a:t>を構成する</a:t>
            </a:r>
            <a:r>
              <a:rPr lang="ja-JP" altLang="en-US" sz="4800" dirty="0" smtClean="0">
                <a:solidFill>
                  <a:schemeClr val="tx1"/>
                </a:solidFill>
              </a:rPr>
              <a:t>要素</a:t>
            </a:r>
            <a:endParaRPr lang="en-US" altLang="ja-JP" sz="4800" dirty="0" smtClean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5.</a:t>
            </a:r>
            <a:r>
              <a:rPr lang="ja-JP" altLang="en-US" sz="4800" dirty="0" smtClean="0">
                <a:solidFill>
                  <a:schemeClr val="tx1"/>
                </a:solidFill>
              </a:rPr>
              <a:t>ソース</a:t>
            </a:r>
            <a:r>
              <a:rPr lang="ja-JP" altLang="en-US" sz="4800" dirty="0">
                <a:solidFill>
                  <a:schemeClr val="tx1"/>
                </a:solidFill>
              </a:rPr>
              <a:t>を見てみる</a:t>
            </a:r>
            <a:endParaRPr lang="en-US" altLang="ja-JP" sz="4800" dirty="0">
              <a:solidFill>
                <a:schemeClr val="tx1"/>
              </a:solidFill>
            </a:endParaRPr>
          </a:p>
          <a:p>
            <a:endParaRPr lang="en-US" altLang="ja-JP" sz="4800" dirty="0" smtClean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39534" y="3086100"/>
            <a:ext cx="5304366" cy="1028700"/>
          </a:xfrm>
        </p:spPr>
        <p:txBody>
          <a:bodyPr>
            <a:normAutofit/>
          </a:bodyPr>
          <a:lstStyle/>
          <a:p>
            <a:r>
              <a:rPr lang="en-US" altLang="ja-JP" sz="5400" dirty="0" smtClean="0">
                <a:solidFill>
                  <a:schemeClr val="tx1"/>
                </a:solidFill>
              </a:rPr>
              <a:t>e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nchant.js</a:t>
            </a:r>
            <a:r>
              <a:rPr kumimoji="1" lang="ja-JP" altLang="en-US" sz="5400" dirty="0" smtClean="0">
                <a:solidFill>
                  <a:schemeClr val="tx1"/>
                </a:solidFill>
              </a:rPr>
              <a:t>とは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484" y="2215244"/>
            <a:ext cx="9247716" cy="13208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・簡単に</a:t>
            </a:r>
            <a:r>
              <a:rPr lang="ja-JP" altLang="en-US" dirty="0">
                <a:solidFill>
                  <a:schemeClr val="tx1"/>
                </a:solidFill>
              </a:rPr>
              <a:t>ゲームやアプリを開発できる 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HTML5 </a:t>
            </a:r>
            <a:r>
              <a:rPr lang="en-US" altLang="ja-JP" dirty="0">
                <a:solidFill>
                  <a:schemeClr val="tx1"/>
                </a:solidFill>
              </a:rPr>
              <a:t>+ JavaScript </a:t>
            </a:r>
            <a:r>
              <a:rPr lang="ja-JP" altLang="en-US" dirty="0">
                <a:solidFill>
                  <a:schemeClr val="tx1"/>
                </a:solidFill>
              </a:rPr>
              <a:t>フレームワーク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" y="141516"/>
            <a:ext cx="1771650" cy="1771650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1115484" y="4066722"/>
            <a:ext cx="924771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・クロスプラットフォーム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iOS , Android , Mac , Windows …</a:t>
            </a:r>
            <a:r>
              <a:rPr lang="en-US" altLang="ja-JP" dirty="0" err="1" smtClean="0">
                <a:solidFill>
                  <a:schemeClr val="tx1"/>
                </a:solidFill>
              </a:rPr>
              <a:t>etc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72634" y="2971800"/>
            <a:ext cx="8596668" cy="1320800"/>
          </a:xfrm>
        </p:spPr>
        <p:txBody>
          <a:bodyPr>
            <a:noAutofit/>
          </a:bodyPr>
          <a:lstStyle/>
          <a:p>
            <a:r>
              <a:rPr lang="ja-JP" altLang="en-US" sz="5400" dirty="0" smtClean="0">
                <a:solidFill>
                  <a:schemeClr val="tx1"/>
                </a:solidFill>
              </a:rPr>
              <a:t>どんなことができるのか？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81100" y="2881994"/>
            <a:ext cx="8553450" cy="1785256"/>
          </a:xfrm>
        </p:spPr>
        <p:txBody>
          <a:bodyPr>
            <a:noAutofit/>
          </a:bodyPr>
          <a:lstStyle/>
          <a:p>
            <a:r>
              <a:rPr lang="ja-JP" altLang="en-US" sz="5400" dirty="0" smtClean="0">
                <a:solidFill>
                  <a:schemeClr val="tx1"/>
                </a:solidFill>
              </a:rPr>
              <a:t>シューティングゲームを</a:t>
            </a:r>
            <a:r>
              <a:rPr lang="en-US" altLang="ja-JP" sz="5400" dirty="0" smtClean="0">
                <a:solidFill>
                  <a:schemeClr val="tx1"/>
                </a:solidFill>
              </a:rPr>
              <a:t/>
            </a:r>
            <a:br>
              <a:rPr lang="en-US" altLang="ja-JP" sz="5400" dirty="0" smtClean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　</a:t>
            </a:r>
            <a:r>
              <a:rPr lang="ja-JP" altLang="en-US" sz="5400" dirty="0" smtClean="0">
                <a:solidFill>
                  <a:schemeClr val="tx1"/>
                </a:solidFill>
              </a:rPr>
              <a:t>　　　　　つくってみた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28850" y="3124200"/>
            <a:ext cx="6705600" cy="914400"/>
          </a:xfrm>
        </p:spPr>
        <p:txBody>
          <a:bodyPr>
            <a:normAutofit fontScale="90000"/>
          </a:bodyPr>
          <a:lstStyle/>
          <a:p>
            <a:r>
              <a:rPr kumimoji="1" lang="ja-JP" altLang="en-US" sz="5400" dirty="0" smtClean="0">
                <a:solidFill>
                  <a:schemeClr val="tx1"/>
                </a:solidFill>
              </a:rPr>
              <a:t>基本的なファイル構成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4934" y="2370139"/>
            <a:ext cx="107526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err="1" smtClean="0">
                <a:solidFill>
                  <a:schemeClr val="tx1"/>
                </a:solidFill>
              </a:rPr>
              <a:t>s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hooting_game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ー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ー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index.html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                     |</a:t>
            </a:r>
            <a:r>
              <a:rPr lang="ja-JP" altLang="en-US" sz="3200" dirty="0" err="1" smtClean="0">
                <a:solidFill>
                  <a:schemeClr val="tx1"/>
                </a:solidFill>
              </a:rPr>
              <a:t>ー</a:t>
            </a:r>
            <a:r>
              <a:rPr lang="en-US" altLang="ja-JP" sz="3200" dirty="0" smtClean="0">
                <a:solidFill>
                  <a:schemeClr val="tx1"/>
                </a:solidFill>
              </a:rPr>
              <a:t>main.js</a:t>
            </a:r>
          </a:p>
          <a:p>
            <a:pPr marL="0" indent="0">
              <a:buNone/>
            </a:pPr>
            <a:r>
              <a:rPr kumimoji="1" lang="en-US" altLang="ja-JP" sz="3200" dirty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                       |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ー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enchant.js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                     |</a:t>
            </a:r>
            <a:r>
              <a:rPr lang="ja-JP" altLang="en-US" sz="3200" dirty="0" err="1" smtClean="0">
                <a:solidFill>
                  <a:schemeClr val="tx1"/>
                </a:solidFill>
              </a:rPr>
              <a:t>ー</a:t>
            </a:r>
            <a:r>
              <a:rPr lang="ja-JP" altLang="en-US" sz="3200" dirty="0" smtClean="0">
                <a:solidFill>
                  <a:schemeClr val="tx1"/>
                </a:solidFill>
              </a:rPr>
              <a:t>アプリに用いるデータ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 smtClean="0">
                <a:solidFill>
                  <a:schemeClr val="tx1"/>
                </a:solidFill>
              </a:rPr>
              <a:t>画像、音声</a:t>
            </a:r>
            <a:r>
              <a:rPr lang="en-US" altLang="ja-JP" sz="3200" dirty="0" smtClean="0">
                <a:solidFill>
                  <a:schemeClr val="tx1"/>
                </a:solidFill>
              </a:rPr>
              <a:t>)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384" y="666750"/>
            <a:ext cx="3475566" cy="952500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solidFill>
                  <a:schemeClr val="tx1"/>
                </a:solidFill>
              </a:rPr>
              <a:t>i</a:t>
            </a:r>
            <a:r>
              <a:rPr kumimoji="1" lang="en-US" altLang="ja-JP" sz="4800" dirty="0" smtClean="0">
                <a:solidFill>
                  <a:schemeClr val="tx1"/>
                </a:solidFill>
              </a:rPr>
              <a:t>ndex.html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63184" y="2579689"/>
            <a:ext cx="8596668" cy="1001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・</a:t>
            </a:r>
            <a:r>
              <a:rPr lang="en-US" altLang="ja-JP" sz="4000" dirty="0" smtClean="0">
                <a:solidFill>
                  <a:schemeClr val="tx1"/>
                </a:solidFill>
              </a:rPr>
              <a:t>enchant.js</a:t>
            </a:r>
            <a:r>
              <a:rPr lang="ja-JP" altLang="en-US" sz="4000" dirty="0" smtClean="0">
                <a:solidFill>
                  <a:schemeClr val="tx1"/>
                </a:solidFill>
              </a:rPr>
              <a:t>を読み込む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763184" y="4040983"/>
            <a:ext cx="8596668" cy="100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・その他プラグインを読み込む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141</Words>
  <Application>Microsoft Office PowerPoint</Application>
  <PresentationFormat>ワイド画面</PresentationFormat>
  <Paragraphs>51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Arial</vt:lpstr>
      <vt:lpstr>Trebuchet MS</vt:lpstr>
      <vt:lpstr>Wingdings 3</vt:lpstr>
      <vt:lpstr>ファセット</vt:lpstr>
      <vt:lpstr>enchant.js</vt:lpstr>
      <vt:lpstr>目次</vt:lpstr>
      <vt:lpstr>enchant.jsとは</vt:lpstr>
      <vt:lpstr>・簡単にゲームやアプリを開発できる  　HTML5 + JavaScript フレームワーク</vt:lpstr>
      <vt:lpstr>どんなことができるのか？</vt:lpstr>
      <vt:lpstr>シューティングゲームを 　　　　　　つくってみた</vt:lpstr>
      <vt:lpstr>基本的なファイル構成</vt:lpstr>
      <vt:lpstr>PowerPoint プレゼンテーション</vt:lpstr>
      <vt:lpstr>index.html</vt:lpstr>
      <vt:lpstr>main.js</vt:lpstr>
      <vt:lpstr>ゲームを構成する要素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ソースを見てみる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enchant.js</dc:title>
  <dc:creator>真鍋 怜</dc:creator>
  <cp:lastModifiedBy>真鍋 怜</cp:lastModifiedBy>
  <cp:revision>35</cp:revision>
  <dcterms:created xsi:type="dcterms:W3CDTF">2014-06-09T00:51:56Z</dcterms:created>
  <dcterms:modified xsi:type="dcterms:W3CDTF">2014-06-11T00:58:34Z</dcterms:modified>
</cp:coreProperties>
</file>