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1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0138-47D4-42CE-9BBC-E1DBEBB0143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87EE-9EB3-4F29-9598-ADB417CD1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EE8C-B775-451C-8D3C-BB858F264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Curious Conundrum of </a:t>
            </a:r>
            <a:r>
              <a:rPr lang="en-US" dirty="0">
                <a:solidFill>
                  <a:srgbClr val="FF0000"/>
                </a:solidFill>
              </a:rPr>
              <a:t>Store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9C2DC-C5F7-4E40-865D-DCE6F76E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038"/>
            <a:ext cx="9144000" cy="1655762"/>
          </a:xfrm>
        </p:spPr>
        <p:txBody>
          <a:bodyPr/>
          <a:lstStyle/>
          <a:p>
            <a:r>
              <a:rPr lang="en-US" dirty="0"/>
              <a:t>What lessons can we learn, and what future insights can we pursue, from the smallest store that could?</a:t>
            </a:r>
          </a:p>
        </p:txBody>
      </p:sp>
    </p:spTree>
    <p:extLst>
      <p:ext uri="{BB962C8B-B14F-4D97-AF65-F5344CB8AC3E}">
        <p14:creationId xmlns:p14="http://schemas.microsoft.com/office/powerpoint/2010/main" val="12523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718-3FE7-4520-BC6D-5F59869F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7000" cy="557742"/>
          </a:xfrm>
        </p:spPr>
        <p:txBody>
          <a:bodyPr>
            <a:normAutofit/>
          </a:bodyPr>
          <a:lstStyle/>
          <a:p>
            <a:r>
              <a:rPr lang="en-US" sz="2000" dirty="0"/>
              <a:t>Store 3 is our highest earner. By far.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45481C-9E7B-4647-8DE9-6A78F1C9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5" y="1377238"/>
            <a:ext cx="7128405" cy="432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768CD-5577-418B-81F1-A6AF5D9731ED}"/>
              </a:ext>
            </a:extLst>
          </p:cNvPr>
          <p:cNvSpPr txBox="1"/>
          <p:nvPr/>
        </p:nvSpPr>
        <p:spPr>
          <a:xfrm>
            <a:off x="2776800" y="1192572"/>
            <a:ext cx="59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Revenue, Excluding Holiday 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D3695-973A-4652-A2BE-C66A88D49285}"/>
              </a:ext>
            </a:extLst>
          </p:cNvPr>
          <p:cNvSpPr txBox="1"/>
          <p:nvPr/>
        </p:nvSpPr>
        <p:spPr>
          <a:xfrm>
            <a:off x="8983131" y="1377238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7C"/>
                </a:solidFill>
              </a:rPr>
              <a:t>Store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AE2E6-AC6D-4009-8B7A-F19BCCB6C9A7}"/>
              </a:ext>
            </a:extLst>
          </p:cNvPr>
          <p:cNvSpPr txBox="1"/>
          <p:nvPr/>
        </p:nvSpPr>
        <p:spPr>
          <a:xfrm>
            <a:off x="8983131" y="2757341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ECB19-193B-47C1-8DE0-A2D8EA501D54}"/>
              </a:ext>
            </a:extLst>
          </p:cNvPr>
          <p:cNvSpPr txBox="1"/>
          <p:nvPr/>
        </p:nvSpPr>
        <p:spPr>
          <a:xfrm>
            <a:off x="8983131" y="3330455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9BC5-9711-489E-8A10-632E3D32750E}"/>
              </a:ext>
            </a:extLst>
          </p:cNvPr>
          <p:cNvSpPr txBox="1"/>
          <p:nvPr/>
        </p:nvSpPr>
        <p:spPr>
          <a:xfrm>
            <a:off x="8983131" y="3541356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2132E-6B38-47D6-B69B-28452EC39337}"/>
              </a:ext>
            </a:extLst>
          </p:cNvPr>
          <p:cNvSpPr txBox="1"/>
          <p:nvPr/>
        </p:nvSpPr>
        <p:spPr>
          <a:xfrm>
            <a:off x="8983131" y="4014210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5EFA4-CAD7-45BB-88D2-885EDAABF708}"/>
              </a:ext>
            </a:extLst>
          </p:cNvPr>
          <p:cNvSpPr txBox="1"/>
          <p:nvPr/>
        </p:nvSpPr>
        <p:spPr>
          <a:xfrm>
            <a:off x="2726266" y="5551586"/>
            <a:ext cx="93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1948B-369E-4A52-AA3C-9E5F6FC6226A}"/>
              </a:ext>
            </a:extLst>
          </p:cNvPr>
          <p:cNvSpPr txBox="1"/>
          <p:nvPr/>
        </p:nvSpPr>
        <p:spPr>
          <a:xfrm flipH="1">
            <a:off x="8500532" y="5550528"/>
            <a:ext cx="98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 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B8456-4A71-4E86-90F2-D8EAEBC7A9DF}"/>
              </a:ext>
            </a:extLst>
          </p:cNvPr>
          <p:cNvSpPr txBox="1"/>
          <p:nvPr/>
        </p:nvSpPr>
        <p:spPr>
          <a:xfrm>
            <a:off x="1755713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4233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B60F-5EC8-4747-BE9D-B25C33CF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693"/>
            <a:ext cx="7806267" cy="692129"/>
          </a:xfrm>
        </p:spPr>
        <p:txBody>
          <a:bodyPr>
            <a:normAutofit/>
          </a:bodyPr>
          <a:lstStyle/>
          <a:p>
            <a:r>
              <a:rPr lang="en-US" sz="2000" dirty="0"/>
              <a:t>However, Store 3’s unique inventory count is the lowest of all the stores.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13F2938-2C84-45E7-B8D8-8CF6D5A41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/>
          <a:stretch/>
        </p:blipFill>
        <p:spPr bwMode="auto">
          <a:xfrm>
            <a:off x="2252133" y="1100144"/>
            <a:ext cx="7498821" cy="51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1E8E0-4238-45C5-BBF7-7C42B84CE1DA}"/>
              </a:ext>
            </a:extLst>
          </p:cNvPr>
          <p:cNvSpPr txBox="1"/>
          <p:nvPr/>
        </p:nvSpPr>
        <p:spPr>
          <a:xfrm flipH="1">
            <a:off x="1597553" y="1752079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9FF74-8D2D-42A6-8476-AC45D2F30AB2}"/>
              </a:ext>
            </a:extLst>
          </p:cNvPr>
          <p:cNvSpPr txBox="1"/>
          <p:nvPr/>
        </p:nvSpPr>
        <p:spPr>
          <a:xfrm flipH="1">
            <a:off x="1597553" y="3762394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14C04-620D-4409-9BB7-07F932CEB9AC}"/>
              </a:ext>
            </a:extLst>
          </p:cNvPr>
          <p:cNvSpPr txBox="1"/>
          <p:nvPr/>
        </p:nvSpPr>
        <p:spPr>
          <a:xfrm>
            <a:off x="4468398" y="1014434"/>
            <a:ext cx="30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Unique SKUs by Store</a:t>
            </a:r>
          </a:p>
        </p:txBody>
      </p:sp>
    </p:spTree>
    <p:extLst>
      <p:ext uri="{BB962C8B-B14F-4D97-AF65-F5344CB8AC3E}">
        <p14:creationId xmlns:p14="http://schemas.microsoft.com/office/powerpoint/2010/main" val="376855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245-D5D1-4A7C-BF11-C0CC7D52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" y="0"/>
            <a:ext cx="8315848" cy="718075"/>
          </a:xfrm>
        </p:spPr>
        <p:txBody>
          <a:bodyPr>
            <a:normAutofit/>
          </a:bodyPr>
          <a:lstStyle/>
          <a:p>
            <a:r>
              <a:rPr lang="en-US" sz="2000" dirty="0"/>
              <a:t>Store 3’s items aren’t, on average, more expensive than the other stores’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F9187A-063A-4DEF-971A-29779753A5C6}"/>
              </a:ext>
            </a:extLst>
          </p:cNvPr>
          <p:cNvGrpSpPr/>
          <p:nvPr/>
        </p:nvGrpSpPr>
        <p:grpSpPr>
          <a:xfrm>
            <a:off x="3022600" y="1673762"/>
            <a:ext cx="6146800" cy="1443742"/>
            <a:chOff x="2704775" y="2803369"/>
            <a:chExt cx="6146800" cy="1443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E42088-507C-4C6C-B452-6B417ED241F7}"/>
                </a:ext>
              </a:extLst>
            </p:cNvPr>
            <p:cNvGrpSpPr/>
            <p:nvPr/>
          </p:nvGrpSpPr>
          <p:grpSpPr>
            <a:xfrm>
              <a:off x="2704775" y="3428999"/>
              <a:ext cx="6146800" cy="818112"/>
              <a:chOff x="2704775" y="3428999"/>
              <a:chExt cx="6146800" cy="8181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46A4D71-337B-4B62-8B51-EC22D2AC5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775" y="3673928"/>
                <a:ext cx="6146800" cy="0"/>
              </a:xfrm>
              <a:prstGeom prst="straightConnector1">
                <a:avLst/>
              </a:prstGeom>
              <a:ln w="4762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1460F7-EFB2-4D27-B7AB-64665C23D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1832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32F4C7-5D47-49AB-BC48-FEC868E39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955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68D5E37-E440-4C7F-BB08-EB8B8D2BC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709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26E49D3-2AE8-487C-87C5-879F09769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586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BF9120-A0EE-4B32-93EB-5EF3C75B1FF8}"/>
                  </a:ext>
                </a:extLst>
              </p:cNvPr>
              <p:cNvSpPr txBox="1"/>
              <p:nvPr/>
            </p:nvSpPr>
            <p:spPr>
              <a:xfrm>
                <a:off x="3040093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0F7208-1284-4819-BEAC-42C120D923B6}"/>
                  </a:ext>
                </a:extLst>
              </p:cNvPr>
              <p:cNvSpPr txBox="1"/>
              <p:nvPr/>
            </p:nvSpPr>
            <p:spPr>
              <a:xfrm>
                <a:off x="4653970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$54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6E75F-AFA5-44C9-A010-55B089EF166E}"/>
                  </a:ext>
                </a:extLst>
              </p:cNvPr>
              <p:cNvSpPr txBox="1"/>
              <p:nvPr/>
            </p:nvSpPr>
            <p:spPr>
              <a:xfrm>
                <a:off x="6267846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E18F01-F609-46CF-BD9E-EF19D1C2B737}"/>
                  </a:ext>
                </a:extLst>
              </p:cNvPr>
              <p:cNvSpPr txBox="1"/>
              <p:nvPr/>
            </p:nvSpPr>
            <p:spPr>
              <a:xfrm>
                <a:off x="7881721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$56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EF88D3-B0D9-4E5A-8D19-BAC402E245E9}"/>
                </a:ext>
              </a:extLst>
            </p:cNvPr>
            <p:cNvSpPr/>
            <p:nvPr/>
          </p:nvSpPr>
          <p:spPr>
            <a:xfrm>
              <a:off x="7782912" y="3584947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418F60-C0FD-4AEC-9567-099BA115F390}"/>
                </a:ext>
              </a:extLst>
            </p:cNvPr>
            <p:cNvSpPr/>
            <p:nvPr/>
          </p:nvSpPr>
          <p:spPr>
            <a:xfrm>
              <a:off x="4219844" y="3584947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B2FD09-9110-4A60-8B37-89F8B6B59D2B}"/>
                </a:ext>
              </a:extLst>
            </p:cNvPr>
            <p:cNvSpPr/>
            <p:nvPr/>
          </p:nvSpPr>
          <p:spPr>
            <a:xfrm>
              <a:off x="6440061" y="3584947"/>
              <a:ext cx="197618" cy="190907"/>
            </a:xfrm>
            <a:prstGeom prst="ellipse">
              <a:avLst/>
            </a:prstGeom>
            <a:solidFill>
              <a:srgbClr val="FF7C7C"/>
            </a:solidFill>
            <a:ln>
              <a:solidFill>
                <a:srgbClr val="FF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F0EDCA-BFCC-4A80-8116-D82B6C6CE3AC}"/>
                </a:ext>
              </a:extLst>
            </p:cNvPr>
            <p:cNvSpPr/>
            <p:nvPr/>
          </p:nvSpPr>
          <p:spPr>
            <a:xfrm>
              <a:off x="7019423" y="3584947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2777E5-06FB-40CC-BE77-96D8A695F620}"/>
                </a:ext>
              </a:extLst>
            </p:cNvPr>
            <p:cNvSpPr txBox="1"/>
            <p:nvPr/>
          </p:nvSpPr>
          <p:spPr>
            <a:xfrm>
              <a:off x="6044641" y="2803369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C7C"/>
                  </a:solidFill>
                </a:rPr>
                <a:t>Store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BB2F5E-C018-4CE9-BCD4-5A97C989468B}"/>
                </a:ext>
              </a:extLst>
            </p:cNvPr>
            <p:cNvSpPr txBox="1"/>
            <p:nvPr/>
          </p:nvSpPr>
          <p:spPr>
            <a:xfrm>
              <a:off x="3919738" y="3196431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2A39D-56EA-41F6-9BFA-010DB4EF78CF}"/>
                </a:ext>
              </a:extLst>
            </p:cNvPr>
            <p:cNvSpPr txBox="1"/>
            <p:nvPr/>
          </p:nvSpPr>
          <p:spPr>
            <a:xfrm>
              <a:off x="6656426" y="3022063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06997E-878B-46C9-8045-7D7AF7AB88DF}"/>
                </a:ext>
              </a:extLst>
            </p:cNvPr>
            <p:cNvSpPr txBox="1"/>
            <p:nvPr/>
          </p:nvSpPr>
          <p:spPr>
            <a:xfrm>
              <a:off x="6656426" y="3232964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395947-C26C-43D3-B594-10EF35F635B6}"/>
                </a:ext>
              </a:extLst>
            </p:cNvPr>
            <p:cNvSpPr txBox="1"/>
            <p:nvPr/>
          </p:nvSpPr>
          <p:spPr>
            <a:xfrm>
              <a:off x="7489463" y="2946384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26AA45-1CFE-4B24-ABDD-E008EE67D611}"/>
              </a:ext>
            </a:extLst>
          </p:cNvPr>
          <p:cNvSpPr txBox="1"/>
          <p:nvPr/>
        </p:nvSpPr>
        <p:spPr>
          <a:xfrm>
            <a:off x="4827191" y="1225137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item price by store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26A49A-857A-40AA-917A-ED0811F1A8EB}"/>
              </a:ext>
            </a:extLst>
          </p:cNvPr>
          <p:cNvGrpSpPr/>
          <p:nvPr/>
        </p:nvGrpSpPr>
        <p:grpSpPr>
          <a:xfrm>
            <a:off x="3022600" y="4500403"/>
            <a:ext cx="6146800" cy="1604338"/>
            <a:chOff x="2825355" y="4111091"/>
            <a:chExt cx="6146800" cy="16043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80D77F-DCEF-41EC-8C4E-D5FD86C2CF58}"/>
                </a:ext>
              </a:extLst>
            </p:cNvPr>
            <p:cNvGrpSpPr/>
            <p:nvPr/>
          </p:nvGrpSpPr>
          <p:grpSpPr>
            <a:xfrm>
              <a:off x="2825355" y="4897317"/>
              <a:ext cx="6146800" cy="818112"/>
              <a:chOff x="2704775" y="3428999"/>
              <a:chExt cx="6146800" cy="81811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731667-FB98-412F-84D1-98D18714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775" y="3673928"/>
                <a:ext cx="6146800" cy="0"/>
              </a:xfrm>
              <a:prstGeom prst="straightConnector1">
                <a:avLst/>
              </a:prstGeom>
              <a:ln w="4762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A12AB87-3C08-48D1-A51E-FA0118BC3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1832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BD87D7-3784-46EF-BF4D-4993AE57E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955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CEE13E1-42EF-4610-B2FA-3366302E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709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F8DAA81-E0B7-4EF4-8750-E67712D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586" y="3428999"/>
                <a:ext cx="0" cy="48985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64BC4C-4B99-44FA-B132-89448B1039ED}"/>
                  </a:ext>
                </a:extLst>
              </p:cNvPr>
              <p:cNvSpPr txBox="1"/>
              <p:nvPr/>
            </p:nvSpPr>
            <p:spPr>
              <a:xfrm>
                <a:off x="3040093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476E0F-B6CF-4BD6-AFFA-A4EEF58068FF}"/>
                  </a:ext>
                </a:extLst>
              </p:cNvPr>
              <p:cNvSpPr txBox="1"/>
              <p:nvPr/>
            </p:nvSpPr>
            <p:spPr>
              <a:xfrm>
                <a:off x="4653970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FD1BE6-FF7E-4185-9265-0854DB2A025C}"/>
                  </a:ext>
                </a:extLst>
              </p:cNvPr>
              <p:cNvSpPr txBox="1"/>
              <p:nvPr/>
            </p:nvSpPr>
            <p:spPr>
              <a:xfrm>
                <a:off x="6267846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$55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678F30-A825-4DE5-BDD6-D7F80274604F}"/>
                  </a:ext>
                </a:extLst>
              </p:cNvPr>
              <p:cNvSpPr txBox="1"/>
              <p:nvPr/>
            </p:nvSpPr>
            <p:spPr>
              <a:xfrm>
                <a:off x="7881721" y="38777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$56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5121BF-656B-44C4-9D00-423D705A1174}"/>
                </a:ext>
              </a:extLst>
            </p:cNvPr>
            <p:cNvSpPr/>
            <p:nvPr/>
          </p:nvSpPr>
          <p:spPr>
            <a:xfrm>
              <a:off x="8171354" y="5053265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B9D426-E8FA-4F61-8FFE-359327E993C9}"/>
                </a:ext>
              </a:extLst>
            </p:cNvPr>
            <p:cNvSpPr/>
            <p:nvPr/>
          </p:nvSpPr>
          <p:spPr>
            <a:xfrm>
              <a:off x="3314379" y="5064528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2E0BAC-71B9-421E-A1E0-7DC617E97DFF}"/>
                </a:ext>
              </a:extLst>
            </p:cNvPr>
            <p:cNvSpPr/>
            <p:nvPr/>
          </p:nvSpPr>
          <p:spPr>
            <a:xfrm>
              <a:off x="7850643" y="5053265"/>
              <a:ext cx="197618" cy="190907"/>
            </a:xfrm>
            <a:prstGeom prst="ellipse">
              <a:avLst/>
            </a:prstGeom>
            <a:solidFill>
              <a:srgbClr val="FF7C7C"/>
            </a:solidFill>
            <a:ln>
              <a:solidFill>
                <a:srgbClr val="FF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673EB4-58EC-4A98-AFB4-6405C7F8CA4B}"/>
                </a:ext>
              </a:extLst>
            </p:cNvPr>
            <p:cNvSpPr/>
            <p:nvPr/>
          </p:nvSpPr>
          <p:spPr>
            <a:xfrm>
              <a:off x="6560641" y="5046791"/>
              <a:ext cx="197618" cy="1909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9084DC-AE77-475D-87B6-1E0032212161}"/>
                </a:ext>
              </a:extLst>
            </p:cNvPr>
            <p:cNvSpPr txBox="1"/>
            <p:nvPr/>
          </p:nvSpPr>
          <p:spPr>
            <a:xfrm>
              <a:off x="7449873" y="4683933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7C7C"/>
                  </a:solidFill>
                </a:rPr>
                <a:t>Store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911C7-D506-409C-9A7E-BB088B9020A8}"/>
                </a:ext>
              </a:extLst>
            </p:cNvPr>
            <p:cNvSpPr txBox="1"/>
            <p:nvPr/>
          </p:nvSpPr>
          <p:spPr>
            <a:xfrm>
              <a:off x="3043069" y="4536128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AD9CCA-981C-4243-9D8D-2B123BC9D13B}"/>
                </a:ext>
              </a:extLst>
            </p:cNvPr>
            <p:cNvSpPr txBox="1"/>
            <p:nvPr/>
          </p:nvSpPr>
          <p:spPr>
            <a:xfrm>
              <a:off x="7829340" y="4390584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2FC87-D270-4FFE-BCBA-A5DEAFCE89C2}"/>
                </a:ext>
              </a:extLst>
            </p:cNvPr>
            <p:cNvSpPr txBox="1"/>
            <p:nvPr/>
          </p:nvSpPr>
          <p:spPr>
            <a:xfrm>
              <a:off x="6197087" y="4538687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0D3E47-DC50-4911-9670-52763044981A}"/>
                </a:ext>
              </a:extLst>
            </p:cNvPr>
            <p:cNvSpPr txBox="1"/>
            <p:nvPr/>
          </p:nvSpPr>
          <p:spPr>
            <a:xfrm>
              <a:off x="7829341" y="4111091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Store 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5879166-69CE-4DB7-80EE-9FA00E7C517B}"/>
              </a:ext>
            </a:extLst>
          </p:cNvPr>
          <p:cNvSpPr txBox="1"/>
          <p:nvPr/>
        </p:nvSpPr>
        <p:spPr>
          <a:xfrm>
            <a:off x="4739827" y="4205346"/>
            <a:ext cx="271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item price by store</a:t>
            </a:r>
          </a:p>
        </p:txBody>
      </p:sp>
    </p:spTree>
    <p:extLst>
      <p:ext uri="{BB962C8B-B14F-4D97-AF65-F5344CB8AC3E}">
        <p14:creationId xmlns:p14="http://schemas.microsoft.com/office/powerpoint/2010/main" val="31635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B47D-2C80-412C-BD1A-AC8A38AD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04516" cy="488985"/>
          </a:xfrm>
        </p:spPr>
        <p:txBody>
          <a:bodyPr>
            <a:normAutofit/>
          </a:bodyPr>
          <a:lstStyle/>
          <a:p>
            <a:r>
              <a:rPr lang="en-US" sz="2000" dirty="0"/>
              <a:t>Item curation!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59240-95F3-46BE-A69B-C1333235A741}"/>
              </a:ext>
            </a:extLst>
          </p:cNvPr>
          <p:cNvSpPr txBox="1"/>
          <p:nvPr/>
        </p:nvSpPr>
        <p:spPr>
          <a:xfrm>
            <a:off x="2054144" y="636488"/>
            <a:ext cx="54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SKUs carried by each store, ranked by overall popularity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27659-E724-4EB0-96C4-6973542F8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67" y="1802665"/>
            <a:ext cx="8217958" cy="46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2E153F-F05A-40F4-88E6-D9D509020065}"/>
              </a:ext>
            </a:extLst>
          </p:cNvPr>
          <p:cNvSpPr txBox="1"/>
          <p:nvPr/>
        </p:nvSpPr>
        <p:spPr>
          <a:xfrm>
            <a:off x="1031630" y="5953740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popular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9B8D8-715B-42A8-979D-DEE657C955BF}"/>
              </a:ext>
            </a:extLst>
          </p:cNvPr>
          <p:cNvSpPr txBox="1"/>
          <p:nvPr/>
        </p:nvSpPr>
        <p:spPr>
          <a:xfrm>
            <a:off x="902258" y="1802665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Least popular</a:t>
            </a:r>
          </a:p>
        </p:txBody>
      </p:sp>
    </p:spTree>
    <p:extLst>
      <p:ext uri="{BB962C8B-B14F-4D97-AF65-F5344CB8AC3E}">
        <p14:creationId xmlns:p14="http://schemas.microsoft.com/office/powerpoint/2010/main" val="4236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66F305-9BE5-4EEA-B7B7-1FB280CCEA15}"/>
              </a:ext>
            </a:extLst>
          </p:cNvPr>
          <p:cNvSpPr txBox="1"/>
          <p:nvPr/>
        </p:nvSpPr>
        <p:spPr>
          <a:xfrm>
            <a:off x="2426815" y="2123578"/>
            <a:ext cx="695425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Store 3</a:t>
            </a:r>
            <a:r>
              <a:rPr lang="en-US" sz="2800" dirty="0"/>
              <a:t>’s careful curation of its inventory has allowed it to maintain lower overhead while simultaneously killing it in sales and revenue.</a:t>
            </a:r>
          </a:p>
        </p:txBody>
      </p:sp>
    </p:spTree>
    <p:extLst>
      <p:ext uri="{BB962C8B-B14F-4D97-AF65-F5344CB8AC3E}">
        <p14:creationId xmlns:p14="http://schemas.microsoft.com/office/powerpoint/2010/main" val="82446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1DB0-80C0-4678-8A0E-AC45F94D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B926-5451-4B96-91A5-ACE85734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analyze Store 3’s inventory and target customers</a:t>
            </a:r>
          </a:p>
          <a:p>
            <a:r>
              <a:rPr lang="en-US" dirty="0"/>
              <a:t>Enact findings to increase revenue in lagging stores</a:t>
            </a:r>
          </a:p>
        </p:txBody>
      </p:sp>
    </p:spTree>
    <p:extLst>
      <p:ext uri="{BB962C8B-B14F-4D97-AF65-F5344CB8AC3E}">
        <p14:creationId xmlns:p14="http://schemas.microsoft.com/office/powerpoint/2010/main" val="2271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202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Curious Conundrum of Store 3</vt:lpstr>
      <vt:lpstr>Store 3 is our highest earner. By far.</vt:lpstr>
      <vt:lpstr>However, Store 3’s unique inventory count is the lowest of all the stores.</vt:lpstr>
      <vt:lpstr>Store 3’s items aren’t, on average, more expensive than the other stores’ items.</vt:lpstr>
      <vt:lpstr>Item curation!</vt:lpstr>
      <vt:lpstr>PowerPoint Presentation</vt:lpstr>
      <vt:lpstr>Future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Manavi</dc:creator>
  <cp:lastModifiedBy>Sahar Manavi</cp:lastModifiedBy>
  <cp:revision>11</cp:revision>
  <dcterms:created xsi:type="dcterms:W3CDTF">2021-04-30T02:08:21Z</dcterms:created>
  <dcterms:modified xsi:type="dcterms:W3CDTF">2021-05-01T05:40:22Z</dcterms:modified>
</cp:coreProperties>
</file>