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9" r:id="rId10"/>
    <p:sldId id="266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Elevation Android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Sandeep Manchem</a:t>
            </a:r>
          </a:p>
          <a:p>
            <a:r>
              <a:rPr lang="en-US" dirty="0" smtClean="0"/>
              <a:t>GTID: 902745732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The micro-sensors  in smart-phones are far from being accurate.</a:t>
            </a:r>
          </a:p>
          <a:p>
            <a:r>
              <a:rPr lang="en-US" dirty="0" smtClean="0"/>
              <a:t>Accelerometers can effectively detect movements and the direction of movement, but not the magnitude.</a:t>
            </a:r>
          </a:p>
          <a:p>
            <a:r>
              <a:rPr lang="en-US" dirty="0" smtClean="0"/>
              <a:t>More stabilizing factors are required like:</a:t>
            </a:r>
          </a:p>
          <a:p>
            <a:pPr lvl="1"/>
            <a:r>
              <a:rPr lang="en-US" dirty="0" smtClean="0"/>
              <a:t>Reduction in vibrations</a:t>
            </a:r>
          </a:p>
          <a:p>
            <a:pPr lvl="1"/>
            <a:r>
              <a:rPr lang="en-US" dirty="0" smtClean="0"/>
              <a:t>Depth perception using images</a:t>
            </a:r>
          </a:p>
          <a:p>
            <a:pPr lvl="1"/>
            <a:r>
              <a:rPr lang="en-US" dirty="0" smtClean="0"/>
              <a:t>Gyroscope readings can improve filters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filters.</a:t>
            </a:r>
          </a:p>
          <a:p>
            <a:r>
              <a:rPr lang="en-US" dirty="0" smtClean="0"/>
              <a:t>Make the App more social network friendly</a:t>
            </a:r>
          </a:p>
          <a:p>
            <a:r>
              <a:rPr lang="en-US" dirty="0" smtClean="0"/>
              <a:t>Have the option of using remote server for computation (requires Internet).</a:t>
            </a:r>
          </a:p>
          <a:p>
            <a:r>
              <a:rPr lang="en-US" dirty="0" smtClean="0"/>
              <a:t>Google’s Project Tango is offering devices with better micro-sensors and developing APIs for them.</a:t>
            </a:r>
          </a:p>
          <a:p>
            <a:r>
              <a:rPr lang="en-US" dirty="0" smtClean="0"/>
              <a:t>Participate in Project Tango.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Micro-sensors in every Smart-Phone.</a:t>
            </a:r>
          </a:p>
          <a:p>
            <a:r>
              <a:rPr lang="en-US" dirty="0" smtClean="0"/>
              <a:t>Example: Accelerometer, Gyroscope … etc</a:t>
            </a:r>
          </a:p>
          <a:p>
            <a:r>
              <a:rPr lang="en-US" dirty="0" smtClean="0"/>
              <a:t>Use Accelerometer to compute:</a:t>
            </a:r>
          </a:p>
          <a:p>
            <a:pPr lvl="1"/>
            <a:r>
              <a:rPr lang="en-US" dirty="0" smtClean="0"/>
              <a:t> Ascent</a:t>
            </a:r>
          </a:p>
          <a:p>
            <a:pPr lvl="1"/>
            <a:r>
              <a:rPr lang="en-US" dirty="0" smtClean="0"/>
              <a:t>Descent</a:t>
            </a:r>
          </a:p>
          <a:p>
            <a:r>
              <a:rPr lang="en-US" dirty="0" smtClean="0"/>
              <a:t>Reduce reliance on GPS coordinates for distance and speed computation.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Gather Accelerometer data in the Y-direction</a:t>
            </a:r>
          </a:p>
          <a:p>
            <a:r>
              <a:rPr lang="en-US" dirty="0" smtClean="0"/>
              <a:t>Apply filters to reduce noise</a:t>
            </a:r>
          </a:p>
          <a:p>
            <a:r>
              <a:rPr lang="en-US" dirty="0" smtClean="0"/>
              <a:t>Model a specific type motion and customize filter</a:t>
            </a:r>
          </a:p>
          <a:p>
            <a:r>
              <a:rPr lang="en-US" dirty="0" smtClean="0"/>
              <a:t>Make the model as generic as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levels are incredible</a:t>
            </a:r>
          </a:p>
          <a:p>
            <a:r>
              <a:rPr lang="en-US" dirty="0" smtClean="0"/>
              <a:t>Stationary Phone records movement </a:t>
            </a:r>
            <a:r>
              <a:rPr lang="en-US" dirty="0" err="1" smtClean="0"/>
              <a:t>upto</a:t>
            </a:r>
            <a:r>
              <a:rPr lang="en-US" dirty="0" smtClean="0"/>
              <a:t> 30 feet.</a:t>
            </a:r>
          </a:p>
          <a:p>
            <a:r>
              <a:rPr lang="en-US" dirty="0" smtClean="0"/>
              <a:t>Integrating Acceleration twice to obtain distance is very error prone.</a:t>
            </a:r>
          </a:p>
          <a:p>
            <a:r>
              <a:rPr lang="en-US" dirty="0" smtClean="0"/>
              <a:t>An approximate formula is derived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// Set distance to zero at start-up: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distance_X</a:t>
            </a:r>
            <a:r>
              <a:rPr lang="en-US" dirty="0" smtClean="0"/>
              <a:t> = 0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velocity_X</a:t>
            </a:r>
            <a:r>
              <a:rPr lang="en-US" dirty="0" smtClean="0"/>
              <a:t> = 0 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update_acceleration_X</a:t>
            </a:r>
            <a:r>
              <a:rPr lang="en-US" dirty="0" smtClean="0"/>
              <a:t> (</a:t>
            </a:r>
            <a:r>
              <a:rPr lang="en-US" dirty="0" err="1" smtClean="0"/>
              <a:t>acceleration_X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velocity_X</a:t>
            </a:r>
            <a:r>
              <a:rPr lang="en-US" dirty="0" smtClean="0"/>
              <a:t> = </a:t>
            </a:r>
            <a:r>
              <a:rPr lang="en-US" dirty="0" err="1" smtClean="0"/>
              <a:t>velocity_X</a:t>
            </a:r>
            <a:r>
              <a:rPr lang="en-US" dirty="0" smtClean="0"/>
              <a:t> + </a:t>
            </a:r>
            <a:r>
              <a:rPr lang="en-US" dirty="0" err="1" smtClean="0"/>
              <a:t>acceleration_X</a:t>
            </a:r>
            <a:r>
              <a:rPr lang="en-US" dirty="0" smtClean="0"/>
              <a:t> </a:t>
            </a:r>
            <a:r>
              <a:rPr lang="en-US" dirty="0" err="1" smtClean="0"/>
              <a:t>distance_X</a:t>
            </a:r>
            <a:r>
              <a:rPr lang="en-US" dirty="0" smtClean="0"/>
              <a:t> = </a:t>
            </a:r>
            <a:r>
              <a:rPr lang="en-US" dirty="0" err="1" smtClean="0"/>
              <a:t>distance_X</a:t>
            </a:r>
            <a:r>
              <a:rPr lang="en-US" dirty="0" smtClean="0"/>
              <a:t> + </a:t>
            </a:r>
            <a:r>
              <a:rPr lang="en-US" dirty="0" err="1" smtClean="0"/>
              <a:t>velocity_X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// Sampled at very high frequency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Elevation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Modes</a:t>
            </a:r>
          </a:p>
          <a:p>
            <a:pPr lvl="1"/>
            <a:r>
              <a:rPr lang="en-US" dirty="0" smtClean="0"/>
              <a:t>Long Session: GPS Data is used – longer distances</a:t>
            </a:r>
          </a:p>
          <a:p>
            <a:pPr lvl="1"/>
            <a:r>
              <a:rPr lang="en-US" dirty="0" smtClean="0"/>
              <a:t>Short Session: Sensor Data is used – shorted distances.</a:t>
            </a:r>
          </a:p>
          <a:p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Session is saved and can be loaded.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GUI</a:t>
            </a:r>
            <a:endParaRPr lang="en-US" dirty="0"/>
          </a:p>
        </p:txBody>
      </p:sp>
      <p:pic>
        <p:nvPicPr>
          <p:cNvPr id="2050" name="Picture 2" descr="C:\Users\Sandeep Manchem\Downloads\Screenshot_2014-04-23-13-03-5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86125" y="1882775"/>
            <a:ext cx="257175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GUI</a:t>
            </a:r>
            <a:endParaRPr lang="en-US" dirty="0"/>
          </a:p>
        </p:txBody>
      </p:sp>
      <p:pic>
        <p:nvPicPr>
          <p:cNvPr id="1026" name="Picture 2" descr="C:\Users\Sandeep Manchem\Downloads\Screenshot_2014-04-23-13-04-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86125" y="1882775"/>
            <a:ext cx="257175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82000" cy="1399032"/>
          </a:xfrm>
        </p:spPr>
        <p:txBody>
          <a:bodyPr/>
          <a:lstStyle/>
          <a:p>
            <a:r>
              <a:rPr lang="en-US" dirty="0" smtClean="0"/>
              <a:t>Android App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GUI</a:t>
            </a:r>
          </a:p>
          <a:p>
            <a:r>
              <a:rPr lang="en-US" dirty="0" smtClean="0"/>
              <a:t>Upon selecting mode (long/short) a new thread is spawned.</a:t>
            </a:r>
          </a:p>
          <a:p>
            <a:r>
              <a:rPr lang="en-US" dirty="0" smtClean="0"/>
              <a:t>Thread polls GPS or Sensor periodically.</a:t>
            </a:r>
          </a:p>
          <a:p>
            <a:r>
              <a:rPr lang="en-US" dirty="0" smtClean="0"/>
              <a:t>GPS polling: every 30 seconds</a:t>
            </a:r>
          </a:p>
          <a:p>
            <a:r>
              <a:rPr lang="en-US" dirty="0" smtClean="0"/>
              <a:t>Sensor polling: every 500 </a:t>
            </a:r>
            <a:r>
              <a:rPr lang="en-US" dirty="0" err="1" smtClean="0"/>
              <a:t>milli</a:t>
            </a:r>
            <a:r>
              <a:rPr lang="en-US" dirty="0" smtClean="0"/>
              <a:t> seconds</a:t>
            </a:r>
          </a:p>
          <a:p>
            <a:r>
              <a:rPr lang="en-US" dirty="0" smtClean="0"/>
              <a:t>When Stopped or Paused, ascent and descent are computed.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68</TotalTime>
  <Words>321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Elevation Android App</vt:lpstr>
      <vt:lpstr>Motivation</vt:lpstr>
      <vt:lpstr>Approach</vt:lpstr>
      <vt:lpstr>Experience</vt:lpstr>
      <vt:lpstr>Algorithm</vt:lpstr>
      <vt:lpstr>Elevation Android App</vt:lpstr>
      <vt:lpstr>Android App GUI</vt:lpstr>
      <vt:lpstr>Android App GUI</vt:lpstr>
      <vt:lpstr>Android App Implementation</vt:lpstr>
      <vt:lpstr>Lessons Learnt</vt:lpstr>
      <vt:lpstr>Future Work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Elevation Android App</dc:title>
  <dc:creator>Sandeep Manchem</dc:creator>
  <cp:lastModifiedBy>Sandeep Manchem</cp:lastModifiedBy>
  <cp:revision>19</cp:revision>
  <dcterms:created xsi:type="dcterms:W3CDTF">2006-08-16T00:00:00Z</dcterms:created>
  <dcterms:modified xsi:type="dcterms:W3CDTF">2014-04-23T17:31:57Z</dcterms:modified>
</cp:coreProperties>
</file>