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48" r:id="rId2"/>
  </p:sldMasterIdLst>
  <p:sldIdLst>
    <p:sldId id="256" r:id="rId3"/>
    <p:sldId id="257" r:id="rId4"/>
    <p:sldId id="324" r:id="rId5"/>
    <p:sldId id="327" r:id="rId6"/>
    <p:sldId id="323" r:id="rId7"/>
    <p:sldId id="322" r:id="rId8"/>
    <p:sldId id="325" r:id="rId9"/>
    <p:sldId id="326" r:id="rId10"/>
    <p:sldId id="328" r:id="rId11"/>
    <p:sldId id="281" r:id="rId12"/>
    <p:sldId id="321" r:id="rId13"/>
    <p:sldId id="282" r:id="rId14"/>
    <p:sldId id="283" r:id="rId15"/>
    <p:sldId id="285" r:id="rId16"/>
    <p:sldId id="310" r:id="rId17"/>
    <p:sldId id="293" r:id="rId18"/>
    <p:sldId id="317" r:id="rId19"/>
    <p:sldId id="315" r:id="rId20"/>
    <p:sldId id="316" r:id="rId21"/>
    <p:sldId id="329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302" y="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4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9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1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3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63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33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207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1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5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5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2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7.png"/><Relationship Id="rId4" Type="http://schemas.openxmlformats.org/officeDocument/2006/relationships/hyperlink" Target="https://github.com/bretonr/python_skill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8.png"/><Relationship Id="rId4" Type="http://schemas.openxmlformats.org/officeDocument/2006/relationships/hyperlink" Target="https://peps.python.org/pep-000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385" y="1964267"/>
            <a:ext cx="8775740" cy="2421464"/>
          </a:xfrm>
        </p:spPr>
        <p:txBody>
          <a:bodyPr/>
          <a:lstStyle/>
          <a:p>
            <a:r>
              <a:rPr lang="en-GB" dirty="0"/>
              <a:t>Quick Start With Astro-Data </a:t>
            </a:r>
            <a:br>
              <a:rPr lang="en-GB" dirty="0"/>
            </a:br>
            <a:r>
              <a:rPr lang="en-GB" sz="2800" dirty="0"/>
              <a:t>It’s not all Black and White with Pandas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Soheb Mandhai</a:t>
            </a:r>
          </a:p>
        </p:txBody>
      </p: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" y="4951673"/>
            <a:ext cx="3418422" cy="14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22" y="2522181"/>
            <a:ext cx="10131425" cy="1456267"/>
          </a:xfrm>
        </p:spPr>
        <p:txBody>
          <a:bodyPr/>
          <a:lstStyle/>
          <a:p>
            <a:r>
              <a:rPr lang="en-GB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78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1173574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E3112-1864-5D3F-F799-4AFD97D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1BF55-2E8F-F870-AF2A-A05F68942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625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D0F1-5FA8-37A9-DD34-403E888A1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714F6-E3CC-5922-2F39-7D1A5A92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915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223-F5D1-2992-A164-BAE06ED0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EB-68CF-DD49-80E2-9EFAE5B1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session acts as a reference guide – I’m not a Python wizard by any means, I just have a couple of years of experience with it and am also learning. </a:t>
            </a:r>
          </a:p>
        </p:txBody>
      </p:sp>
    </p:spTree>
    <p:extLst>
      <p:ext uri="{BB962C8B-B14F-4D97-AF65-F5344CB8AC3E}">
        <p14:creationId xmlns:p14="http://schemas.microsoft.com/office/powerpoint/2010/main" val="26641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F78-BD6B-9EBD-5647-7D7221FC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DAA3-F2FC-9948-DA15-5E0B573D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60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533-ABB1-B8BA-35E3-9F7419A3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–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2F5E-7CC6-1CFB-4ED8-37C1BEA8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Downloading Data</a:t>
            </a:r>
          </a:p>
        </p:txBody>
      </p:sp>
    </p:spTree>
    <p:extLst>
      <p:ext uri="{BB962C8B-B14F-4D97-AF65-F5344CB8AC3E}">
        <p14:creationId xmlns:p14="http://schemas.microsoft.com/office/powerpoint/2010/main" val="22266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30908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Loading In Data Files</a:t>
            </a:r>
          </a:p>
        </p:txBody>
      </p:sp>
    </p:spTree>
    <p:extLst>
      <p:ext uri="{BB962C8B-B14F-4D97-AF65-F5344CB8AC3E}">
        <p14:creationId xmlns:p14="http://schemas.microsoft.com/office/powerpoint/2010/main" val="156805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Processing Data Files</a:t>
            </a:r>
          </a:p>
        </p:txBody>
      </p:sp>
    </p:spTree>
    <p:extLst>
      <p:ext uri="{BB962C8B-B14F-4D97-AF65-F5344CB8AC3E}">
        <p14:creationId xmlns:p14="http://schemas.microsoft.com/office/powerpoint/2010/main" val="2447745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Visualising Data</a:t>
            </a:r>
          </a:p>
        </p:txBody>
      </p:sp>
    </p:spTree>
    <p:extLst>
      <p:ext uri="{BB962C8B-B14F-4D97-AF65-F5344CB8AC3E}">
        <p14:creationId xmlns:p14="http://schemas.microsoft.com/office/powerpoint/2010/main" val="92990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Storing Data</a:t>
            </a:r>
          </a:p>
        </p:txBody>
      </p:sp>
    </p:spTree>
    <p:extLst>
      <p:ext uri="{BB962C8B-B14F-4D97-AF65-F5344CB8AC3E}">
        <p14:creationId xmlns:p14="http://schemas.microsoft.com/office/powerpoint/2010/main" val="4041152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933</TotalTime>
  <Words>282</Words>
  <Application>Microsoft Office PowerPoint</Application>
  <PresentationFormat>Widescreen</PresentationFormat>
  <Paragraphs>52</Paragraphs>
  <Slides>20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1_Celestial</vt:lpstr>
      <vt:lpstr>5_Celestial</vt:lpstr>
      <vt:lpstr>Quick Start With Astro-Data  It’s not all Black and White with Pandas</vt:lpstr>
      <vt:lpstr>Disclaimer</vt:lpstr>
      <vt:lpstr>Resources – Follow Along</vt:lpstr>
      <vt:lpstr>Downloading Data</vt:lpstr>
      <vt:lpstr>File Formats</vt:lpstr>
      <vt:lpstr>Loading In Data Files</vt:lpstr>
      <vt:lpstr>Processing Data Files</vt:lpstr>
      <vt:lpstr>Visualising Data</vt:lpstr>
      <vt:lpstr>Storing Data</vt:lpstr>
      <vt:lpstr>TIPS</vt:lpstr>
      <vt:lpstr>Pseudocode</vt:lpstr>
      <vt:lpstr>Common Libraries</vt:lpstr>
      <vt:lpstr>Debugging</vt:lpstr>
      <vt:lpstr>Environment Control</vt:lpstr>
      <vt:lpstr>Document</vt:lpstr>
      <vt:lpstr>Additional Resources</vt:lpstr>
      <vt:lpstr>Need Help?</vt:lpstr>
      <vt:lpstr>Want to be a Python Jedi?</vt:lpstr>
      <vt:lpstr>PEP-8 Documentation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169</cp:revision>
  <dcterms:created xsi:type="dcterms:W3CDTF">2022-11-08T22:59:04Z</dcterms:created>
  <dcterms:modified xsi:type="dcterms:W3CDTF">2023-02-21T18:34:13Z</dcterms:modified>
</cp:coreProperties>
</file>