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Masters/slideMaster9.xml" ContentType="application/vnd.openxmlformats-officedocument.presentationml.slideMaster+xml"/>
  <Override PartName="/ppt/slideMasters/slideMaster10.xml" ContentType="application/vnd.openxmlformats-officedocument.presentationml.slideMaster+xml"/>
  <Override PartName="/ppt/slideMasters/slideMaster1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theme/theme2.xml" ContentType="application/vnd.openxmlformats-officedocument.theme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theme/theme3.xml" ContentType="application/vnd.openxmlformats-officedocument.theme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theme/theme4.xml" ContentType="application/vnd.openxmlformats-officedocument.theme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theme/theme5.xml" ContentType="application/vnd.openxmlformats-officedocument.theme+xml"/>
  <Override PartName="/ppt/slideLayouts/slideLayout86.xml" ContentType="application/vnd.openxmlformats-officedocument.presentationml.slideLayout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slideLayouts/slideLayout96.xml" ContentType="application/vnd.openxmlformats-officedocument.presentationml.slideLayout+xml"/>
  <Override PartName="/ppt/slideLayouts/slideLayout97.xml" ContentType="application/vnd.openxmlformats-officedocument.presentationml.slideLayout+xml"/>
  <Override PartName="/ppt/slideLayouts/slideLayout98.xml" ContentType="application/vnd.openxmlformats-officedocument.presentationml.slideLayout+xml"/>
  <Override PartName="/ppt/slideLayouts/slideLayout99.xml" ContentType="application/vnd.openxmlformats-officedocument.presentationml.slideLayout+xml"/>
  <Override PartName="/ppt/slideLayouts/slideLayout100.xml" ContentType="application/vnd.openxmlformats-officedocument.presentationml.slideLayout+xml"/>
  <Override PartName="/ppt/slideLayouts/slideLayout101.xml" ContentType="application/vnd.openxmlformats-officedocument.presentationml.slideLayout+xml"/>
  <Override PartName="/ppt/slideLayouts/slideLayout102.xml" ContentType="application/vnd.openxmlformats-officedocument.presentationml.slideLayout+xml"/>
  <Override PartName="/ppt/theme/theme6.xml" ContentType="application/vnd.openxmlformats-officedocument.theme+xml"/>
  <Override PartName="/ppt/slideLayouts/slideLayout103.xml" ContentType="application/vnd.openxmlformats-officedocument.presentationml.slideLayout+xml"/>
  <Override PartName="/ppt/slideLayouts/slideLayout104.xml" ContentType="application/vnd.openxmlformats-officedocument.presentationml.slideLayout+xml"/>
  <Override PartName="/ppt/slideLayouts/slideLayout105.xml" ContentType="application/vnd.openxmlformats-officedocument.presentationml.slideLayout+xml"/>
  <Override PartName="/ppt/slideLayouts/slideLayout106.xml" ContentType="application/vnd.openxmlformats-officedocument.presentationml.slideLayout+xml"/>
  <Override PartName="/ppt/slideLayouts/slideLayout107.xml" ContentType="application/vnd.openxmlformats-officedocument.presentationml.slideLayout+xml"/>
  <Override PartName="/ppt/slideLayouts/slideLayout108.xml" ContentType="application/vnd.openxmlformats-officedocument.presentationml.slideLayout+xml"/>
  <Override PartName="/ppt/slideLayouts/slideLayout109.xml" ContentType="application/vnd.openxmlformats-officedocument.presentationml.slideLayout+xml"/>
  <Override PartName="/ppt/slideLayouts/slideLayout110.xml" ContentType="application/vnd.openxmlformats-officedocument.presentationml.slideLayout+xml"/>
  <Override PartName="/ppt/slideLayouts/slideLayout111.xml" ContentType="application/vnd.openxmlformats-officedocument.presentationml.slideLayout+xml"/>
  <Override PartName="/ppt/slideLayouts/slideLayout112.xml" ContentType="application/vnd.openxmlformats-officedocument.presentationml.slideLayout+xml"/>
  <Override PartName="/ppt/slideLayouts/slideLayout113.xml" ContentType="application/vnd.openxmlformats-officedocument.presentationml.slideLayout+xml"/>
  <Override PartName="/ppt/slideLayouts/slideLayout114.xml" ContentType="application/vnd.openxmlformats-officedocument.presentationml.slideLayout+xml"/>
  <Override PartName="/ppt/slideLayouts/slideLayout115.xml" ContentType="application/vnd.openxmlformats-officedocument.presentationml.slideLayout+xml"/>
  <Override PartName="/ppt/slideLayouts/slideLayout116.xml" ContentType="application/vnd.openxmlformats-officedocument.presentationml.slideLayout+xml"/>
  <Override PartName="/ppt/slideLayouts/slideLayout117.xml" ContentType="application/vnd.openxmlformats-officedocument.presentationml.slideLayout+xml"/>
  <Override PartName="/ppt/slideLayouts/slideLayout118.xml" ContentType="application/vnd.openxmlformats-officedocument.presentationml.slideLayout+xml"/>
  <Override PartName="/ppt/slideLayouts/slideLayout119.xml" ContentType="application/vnd.openxmlformats-officedocument.presentationml.slideLayout+xml"/>
  <Override PartName="/ppt/theme/theme7.xml" ContentType="application/vnd.openxmlformats-officedocument.theme+xml"/>
  <Override PartName="/ppt/slideLayouts/slideLayout120.xml" ContentType="application/vnd.openxmlformats-officedocument.presentationml.slideLayout+xml"/>
  <Override PartName="/ppt/slideLayouts/slideLayout121.xml" ContentType="application/vnd.openxmlformats-officedocument.presentationml.slideLayout+xml"/>
  <Override PartName="/ppt/slideLayouts/slideLayout122.xml" ContentType="application/vnd.openxmlformats-officedocument.presentationml.slideLayout+xml"/>
  <Override PartName="/ppt/slideLayouts/slideLayout123.xml" ContentType="application/vnd.openxmlformats-officedocument.presentationml.slideLayout+xml"/>
  <Override PartName="/ppt/slideLayouts/slideLayout124.xml" ContentType="application/vnd.openxmlformats-officedocument.presentationml.slideLayout+xml"/>
  <Override PartName="/ppt/slideLayouts/slideLayout125.xml" ContentType="application/vnd.openxmlformats-officedocument.presentationml.slideLayout+xml"/>
  <Override PartName="/ppt/slideLayouts/slideLayout126.xml" ContentType="application/vnd.openxmlformats-officedocument.presentationml.slideLayout+xml"/>
  <Override PartName="/ppt/slideLayouts/slideLayout127.xml" ContentType="application/vnd.openxmlformats-officedocument.presentationml.slideLayout+xml"/>
  <Override PartName="/ppt/slideLayouts/slideLayout128.xml" ContentType="application/vnd.openxmlformats-officedocument.presentationml.slideLayout+xml"/>
  <Override PartName="/ppt/slideLayouts/slideLayout129.xml" ContentType="application/vnd.openxmlformats-officedocument.presentationml.slideLayout+xml"/>
  <Override PartName="/ppt/slideLayouts/slideLayout130.xml" ContentType="application/vnd.openxmlformats-officedocument.presentationml.slideLayout+xml"/>
  <Override PartName="/ppt/slideLayouts/slideLayout131.xml" ContentType="application/vnd.openxmlformats-officedocument.presentationml.slideLayout+xml"/>
  <Override PartName="/ppt/slideLayouts/slideLayout132.xml" ContentType="application/vnd.openxmlformats-officedocument.presentationml.slideLayout+xml"/>
  <Override PartName="/ppt/slideLayouts/slideLayout133.xml" ContentType="application/vnd.openxmlformats-officedocument.presentationml.slideLayout+xml"/>
  <Override PartName="/ppt/slideLayouts/slideLayout134.xml" ContentType="application/vnd.openxmlformats-officedocument.presentationml.slideLayout+xml"/>
  <Override PartName="/ppt/slideLayouts/slideLayout135.xml" ContentType="application/vnd.openxmlformats-officedocument.presentationml.slideLayout+xml"/>
  <Override PartName="/ppt/slideLayouts/slideLayout136.xml" ContentType="application/vnd.openxmlformats-officedocument.presentationml.slideLayout+xml"/>
  <Override PartName="/ppt/theme/theme8.xml" ContentType="application/vnd.openxmlformats-officedocument.theme+xml"/>
  <Override PartName="/ppt/slideLayouts/slideLayout137.xml" ContentType="application/vnd.openxmlformats-officedocument.presentationml.slideLayout+xml"/>
  <Override PartName="/ppt/slideLayouts/slideLayout138.xml" ContentType="application/vnd.openxmlformats-officedocument.presentationml.slideLayout+xml"/>
  <Override PartName="/ppt/slideLayouts/slideLayout139.xml" ContentType="application/vnd.openxmlformats-officedocument.presentationml.slideLayout+xml"/>
  <Override PartName="/ppt/slideLayouts/slideLayout140.xml" ContentType="application/vnd.openxmlformats-officedocument.presentationml.slideLayout+xml"/>
  <Override PartName="/ppt/slideLayouts/slideLayout141.xml" ContentType="application/vnd.openxmlformats-officedocument.presentationml.slideLayout+xml"/>
  <Override PartName="/ppt/slideLayouts/slideLayout142.xml" ContentType="application/vnd.openxmlformats-officedocument.presentationml.slideLayout+xml"/>
  <Override PartName="/ppt/slideLayouts/slideLayout143.xml" ContentType="application/vnd.openxmlformats-officedocument.presentationml.slideLayout+xml"/>
  <Override PartName="/ppt/slideLayouts/slideLayout144.xml" ContentType="application/vnd.openxmlformats-officedocument.presentationml.slideLayout+xml"/>
  <Override PartName="/ppt/slideLayouts/slideLayout145.xml" ContentType="application/vnd.openxmlformats-officedocument.presentationml.slideLayout+xml"/>
  <Override PartName="/ppt/slideLayouts/slideLayout146.xml" ContentType="application/vnd.openxmlformats-officedocument.presentationml.slideLayout+xml"/>
  <Override PartName="/ppt/slideLayouts/slideLayout147.xml" ContentType="application/vnd.openxmlformats-officedocument.presentationml.slideLayout+xml"/>
  <Override PartName="/ppt/slideLayouts/slideLayout148.xml" ContentType="application/vnd.openxmlformats-officedocument.presentationml.slideLayout+xml"/>
  <Override PartName="/ppt/slideLayouts/slideLayout149.xml" ContentType="application/vnd.openxmlformats-officedocument.presentationml.slideLayout+xml"/>
  <Override PartName="/ppt/slideLayouts/slideLayout150.xml" ContentType="application/vnd.openxmlformats-officedocument.presentationml.slideLayout+xml"/>
  <Override PartName="/ppt/slideLayouts/slideLayout151.xml" ContentType="application/vnd.openxmlformats-officedocument.presentationml.slideLayout+xml"/>
  <Override PartName="/ppt/slideLayouts/slideLayout152.xml" ContentType="application/vnd.openxmlformats-officedocument.presentationml.slideLayout+xml"/>
  <Override PartName="/ppt/slideLayouts/slideLayout153.xml" ContentType="application/vnd.openxmlformats-officedocument.presentationml.slideLayout+xml"/>
  <Override PartName="/ppt/theme/theme9.xml" ContentType="application/vnd.openxmlformats-officedocument.theme+xml"/>
  <Override PartName="/ppt/slideLayouts/slideLayout154.xml" ContentType="application/vnd.openxmlformats-officedocument.presentationml.slideLayout+xml"/>
  <Override PartName="/ppt/slideLayouts/slideLayout155.xml" ContentType="application/vnd.openxmlformats-officedocument.presentationml.slideLayout+xml"/>
  <Override PartName="/ppt/slideLayouts/slideLayout156.xml" ContentType="application/vnd.openxmlformats-officedocument.presentationml.slideLayout+xml"/>
  <Override PartName="/ppt/slideLayouts/slideLayout157.xml" ContentType="application/vnd.openxmlformats-officedocument.presentationml.slideLayout+xml"/>
  <Override PartName="/ppt/slideLayouts/slideLayout158.xml" ContentType="application/vnd.openxmlformats-officedocument.presentationml.slideLayout+xml"/>
  <Override PartName="/ppt/slideLayouts/slideLayout159.xml" ContentType="application/vnd.openxmlformats-officedocument.presentationml.slideLayout+xml"/>
  <Override PartName="/ppt/slideLayouts/slideLayout160.xml" ContentType="application/vnd.openxmlformats-officedocument.presentationml.slideLayout+xml"/>
  <Override PartName="/ppt/slideLayouts/slideLayout161.xml" ContentType="application/vnd.openxmlformats-officedocument.presentationml.slideLayout+xml"/>
  <Override PartName="/ppt/slideLayouts/slideLayout162.xml" ContentType="application/vnd.openxmlformats-officedocument.presentationml.slideLayout+xml"/>
  <Override PartName="/ppt/slideLayouts/slideLayout163.xml" ContentType="application/vnd.openxmlformats-officedocument.presentationml.slideLayout+xml"/>
  <Override PartName="/ppt/slideLayouts/slideLayout164.xml" ContentType="application/vnd.openxmlformats-officedocument.presentationml.slideLayout+xml"/>
  <Override PartName="/ppt/slideLayouts/slideLayout165.xml" ContentType="application/vnd.openxmlformats-officedocument.presentationml.slideLayout+xml"/>
  <Override PartName="/ppt/slideLayouts/slideLayout166.xml" ContentType="application/vnd.openxmlformats-officedocument.presentationml.slideLayout+xml"/>
  <Override PartName="/ppt/slideLayouts/slideLayout167.xml" ContentType="application/vnd.openxmlformats-officedocument.presentationml.slideLayout+xml"/>
  <Override PartName="/ppt/slideLayouts/slideLayout168.xml" ContentType="application/vnd.openxmlformats-officedocument.presentationml.slideLayout+xml"/>
  <Override PartName="/ppt/slideLayouts/slideLayout169.xml" ContentType="application/vnd.openxmlformats-officedocument.presentationml.slideLayout+xml"/>
  <Override PartName="/ppt/slideLayouts/slideLayout170.xml" ContentType="application/vnd.openxmlformats-officedocument.presentationml.slideLayout+xml"/>
  <Override PartName="/ppt/theme/theme10.xml" ContentType="application/vnd.openxmlformats-officedocument.theme+xml"/>
  <Override PartName="/ppt/slideLayouts/slideLayout171.xml" ContentType="application/vnd.openxmlformats-officedocument.presentationml.slideLayout+xml"/>
  <Override PartName="/ppt/slideLayouts/slideLayout172.xml" ContentType="application/vnd.openxmlformats-officedocument.presentationml.slideLayout+xml"/>
  <Override PartName="/ppt/slideLayouts/slideLayout173.xml" ContentType="application/vnd.openxmlformats-officedocument.presentationml.slideLayout+xml"/>
  <Override PartName="/ppt/slideLayouts/slideLayout174.xml" ContentType="application/vnd.openxmlformats-officedocument.presentationml.slideLayout+xml"/>
  <Override PartName="/ppt/slideLayouts/slideLayout175.xml" ContentType="application/vnd.openxmlformats-officedocument.presentationml.slideLayout+xml"/>
  <Override PartName="/ppt/slideLayouts/slideLayout176.xml" ContentType="application/vnd.openxmlformats-officedocument.presentationml.slideLayout+xml"/>
  <Override PartName="/ppt/slideLayouts/slideLayout177.xml" ContentType="application/vnd.openxmlformats-officedocument.presentationml.slideLayout+xml"/>
  <Override PartName="/ppt/slideLayouts/slideLayout178.xml" ContentType="application/vnd.openxmlformats-officedocument.presentationml.slideLayout+xml"/>
  <Override PartName="/ppt/slideLayouts/slideLayout179.xml" ContentType="application/vnd.openxmlformats-officedocument.presentationml.slideLayout+xml"/>
  <Override PartName="/ppt/slideLayouts/slideLayout180.xml" ContentType="application/vnd.openxmlformats-officedocument.presentationml.slideLayout+xml"/>
  <Override PartName="/ppt/slideLayouts/slideLayout181.xml" ContentType="application/vnd.openxmlformats-officedocument.presentationml.slideLayout+xml"/>
  <Override PartName="/ppt/slideLayouts/slideLayout182.xml" ContentType="application/vnd.openxmlformats-officedocument.presentationml.slideLayout+xml"/>
  <Override PartName="/ppt/slideLayouts/slideLayout183.xml" ContentType="application/vnd.openxmlformats-officedocument.presentationml.slideLayout+xml"/>
  <Override PartName="/ppt/slideLayouts/slideLayout184.xml" ContentType="application/vnd.openxmlformats-officedocument.presentationml.slideLayout+xml"/>
  <Override PartName="/ppt/slideLayouts/slideLayout185.xml" ContentType="application/vnd.openxmlformats-officedocument.presentationml.slideLayout+xml"/>
  <Override PartName="/ppt/slideLayouts/slideLayout186.xml" ContentType="application/vnd.openxmlformats-officedocument.presentationml.slideLayout+xml"/>
  <Override PartName="/ppt/slideLayouts/slideLayout187.xml" ContentType="application/vnd.openxmlformats-officedocument.presentationml.slideLayout+xml"/>
  <Override PartName="/ppt/theme/theme11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ppt/diagrams/data4.xml" ContentType="application/vnd.openxmlformats-officedocument.drawingml.diagramData+xml"/>
  <Override PartName="/ppt/diagrams/layout4.xml" ContentType="application/vnd.openxmlformats-officedocument.drawingml.diagramLayout+xml"/>
  <Override PartName="/ppt/diagrams/quickStyle4.xml" ContentType="application/vnd.openxmlformats-officedocument.drawingml.diagramStyle+xml"/>
  <Override PartName="/ppt/diagrams/colors4.xml" ContentType="application/vnd.openxmlformats-officedocument.drawingml.diagramColors+xml"/>
  <Override PartName="/ppt/diagrams/drawing4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58" r:id="rId1"/>
    <p:sldMasterId id="2147483948" r:id="rId2"/>
    <p:sldMasterId id="2147483966" r:id="rId3"/>
    <p:sldMasterId id="2147484038" r:id="rId4"/>
    <p:sldMasterId id="2147484056" r:id="rId5"/>
    <p:sldMasterId id="2147484074" r:id="rId6"/>
    <p:sldMasterId id="2147484092" r:id="rId7"/>
    <p:sldMasterId id="2147484200" r:id="rId8"/>
    <p:sldMasterId id="2147484218" r:id="rId9"/>
    <p:sldMasterId id="2147484254" r:id="rId10"/>
    <p:sldMasterId id="2147484272" r:id="rId11"/>
  </p:sldMasterIdLst>
  <p:sldIdLst>
    <p:sldId id="256" r:id="rId12"/>
    <p:sldId id="343" r:id="rId13"/>
    <p:sldId id="326" r:id="rId14"/>
    <p:sldId id="261" r:id="rId15"/>
    <p:sldId id="325" r:id="rId16"/>
    <p:sldId id="335" r:id="rId17"/>
    <p:sldId id="336" r:id="rId18"/>
    <p:sldId id="299" r:id="rId19"/>
    <p:sldId id="333" r:id="rId20"/>
    <p:sldId id="296" r:id="rId21"/>
    <p:sldId id="274" r:id="rId22"/>
    <p:sldId id="297" r:id="rId23"/>
    <p:sldId id="275" r:id="rId24"/>
    <p:sldId id="330" r:id="rId25"/>
    <p:sldId id="340" r:id="rId26"/>
    <p:sldId id="341" r:id="rId27"/>
    <p:sldId id="328" r:id="rId28"/>
    <p:sldId id="321" r:id="rId29"/>
    <p:sldId id="283" r:id="rId30"/>
    <p:sldId id="284" r:id="rId31"/>
    <p:sldId id="339" r:id="rId32"/>
    <p:sldId id="338" r:id="rId33"/>
    <p:sldId id="277" r:id="rId34"/>
    <p:sldId id="291" r:id="rId35"/>
    <p:sldId id="324" r:id="rId36"/>
    <p:sldId id="332" r:id="rId37"/>
    <p:sldId id="345" r:id="rId38"/>
    <p:sldId id="337" r:id="rId39"/>
    <p:sldId id="346" r:id="rId40"/>
    <p:sldId id="347" r:id="rId41"/>
    <p:sldId id="278" r:id="rId42"/>
    <p:sldId id="286" r:id="rId43"/>
    <p:sldId id="281" r:id="rId44"/>
    <p:sldId id="306" r:id="rId45"/>
    <p:sldId id="307" r:id="rId46"/>
    <p:sldId id="308" r:id="rId47"/>
    <p:sldId id="282" r:id="rId48"/>
    <p:sldId id="293" r:id="rId49"/>
    <p:sldId id="317" r:id="rId50"/>
    <p:sldId id="315" r:id="rId51"/>
    <p:sldId id="316" r:id="rId5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594" autoAdjust="0"/>
    <p:restoredTop sz="94660"/>
  </p:normalViewPr>
  <p:slideViewPr>
    <p:cSldViewPr snapToGrid="0" showGuides="1">
      <p:cViewPr varScale="1">
        <p:scale>
          <a:sx n="73" d="100"/>
          <a:sy n="73" d="100"/>
        </p:scale>
        <p:origin x="91" y="221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2.xml"/><Relationship Id="rId18" Type="http://schemas.openxmlformats.org/officeDocument/2006/relationships/slide" Target="slides/slide7.xml"/><Relationship Id="rId26" Type="http://schemas.openxmlformats.org/officeDocument/2006/relationships/slide" Target="slides/slide15.xml"/><Relationship Id="rId39" Type="http://schemas.openxmlformats.org/officeDocument/2006/relationships/slide" Target="slides/slide28.xml"/><Relationship Id="rId21" Type="http://schemas.openxmlformats.org/officeDocument/2006/relationships/slide" Target="slides/slide10.xml"/><Relationship Id="rId34" Type="http://schemas.openxmlformats.org/officeDocument/2006/relationships/slide" Target="slides/slide23.xml"/><Relationship Id="rId42" Type="http://schemas.openxmlformats.org/officeDocument/2006/relationships/slide" Target="slides/slide31.xml"/><Relationship Id="rId47" Type="http://schemas.openxmlformats.org/officeDocument/2006/relationships/slide" Target="slides/slide36.xml"/><Relationship Id="rId50" Type="http://schemas.openxmlformats.org/officeDocument/2006/relationships/slide" Target="slides/slide39.xml"/><Relationship Id="rId55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5.xml"/><Relationship Id="rId29" Type="http://schemas.openxmlformats.org/officeDocument/2006/relationships/slide" Target="slides/slide18.xml"/><Relationship Id="rId11" Type="http://schemas.openxmlformats.org/officeDocument/2006/relationships/slideMaster" Target="slideMasters/slideMaster11.xml"/><Relationship Id="rId24" Type="http://schemas.openxmlformats.org/officeDocument/2006/relationships/slide" Target="slides/slide13.xml"/><Relationship Id="rId32" Type="http://schemas.openxmlformats.org/officeDocument/2006/relationships/slide" Target="slides/slide21.xml"/><Relationship Id="rId37" Type="http://schemas.openxmlformats.org/officeDocument/2006/relationships/slide" Target="slides/slide26.xml"/><Relationship Id="rId40" Type="http://schemas.openxmlformats.org/officeDocument/2006/relationships/slide" Target="slides/slide29.xml"/><Relationship Id="rId45" Type="http://schemas.openxmlformats.org/officeDocument/2006/relationships/slide" Target="slides/slide34.xml"/><Relationship Id="rId53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10" Type="http://schemas.openxmlformats.org/officeDocument/2006/relationships/slideMaster" Target="slideMasters/slideMaster10.xml"/><Relationship Id="rId19" Type="http://schemas.openxmlformats.org/officeDocument/2006/relationships/slide" Target="slides/slide8.xml"/><Relationship Id="rId31" Type="http://schemas.openxmlformats.org/officeDocument/2006/relationships/slide" Target="slides/slide20.xml"/><Relationship Id="rId44" Type="http://schemas.openxmlformats.org/officeDocument/2006/relationships/slide" Target="slides/slide33.xml"/><Relationship Id="rId52" Type="http://schemas.openxmlformats.org/officeDocument/2006/relationships/slide" Target="slides/slide41.xml"/><Relationship Id="rId4" Type="http://schemas.openxmlformats.org/officeDocument/2006/relationships/slideMaster" Target="slideMasters/slideMaster4.xml"/><Relationship Id="rId9" Type="http://schemas.openxmlformats.org/officeDocument/2006/relationships/slideMaster" Target="slideMasters/slideMaster9.xml"/><Relationship Id="rId14" Type="http://schemas.openxmlformats.org/officeDocument/2006/relationships/slide" Target="slides/slide3.xml"/><Relationship Id="rId22" Type="http://schemas.openxmlformats.org/officeDocument/2006/relationships/slide" Target="slides/slide11.xml"/><Relationship Id="rId27" Type="http://schemas.openxmlformats.org/officeDocument/2006/relationships/slide" Target="slides/slide16.xml"/><Relationship Id="rId30" Type="http://schemas.openxmlformats.org/officeDocument/2006/relationships/slide" Target="slides/slide19.xml"/><Relationship Id="rId35" Type="http://schemas.openxmlformats.org/officeDocument/2006/relationships/slide" Target="slides/slide24.xml"/><Relationship Id="rId43" Type="http://schemas.openxmlformats.org/officeDocument/2006/relationships/slide" Target="slides/slide32.xml"/><Relationship Id="rId48" Type="http://schemas.openxmlformats.org/officeDocument/2006/relationships/slide" Target="slides/slide37.xml"/><Relationship Id="rId56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0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1.xml"/><Relationship Id="rId17" Type="http://schemas.openxmlformats.org/officeDocument/2006/relationships/slide" Target="slides/slide6.xml"/><Relationship Id="rId25" Type="http://schemas.openxmlformats.org/officeDocument/2006/relationships/slide" Target="slides/slide14.xml"/><Relationship Id="rId33" Type="http://schemas.openxmlformats.org/officeDocument/2006/relationships/slide" Target="slides/slide22.xml"/><Relationship Id="rId38" Type="http://schemas.openxmlformats.org/officeDocument/2006/relationships/slide" Target="slides/slide27.xml"/><Relationship Id="rId46" Type="http://schemas.openxmlformats.org/officeDocument/2006/relationships/slide" Target="slides/slide35.xml"/><Relationship Id="rId20" Type="http://schemas.openxmlformats.org/officeDocument/2006/relationships/slide" Target="slides/slide9.xml"/><Relationship Id="rId41" Type="http://schemas.openxmlformats.org/officeDocument/2006/relationships/slide" Target="slides/slide30.xml"/><Relationship Id="rId54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4.xml"/><Relationship Id="rId23" Type="http://schemas.openxmlformats.org/officeDocument/2006/relationships/slide" Target="slides/slide12.xml"/><Relationship Id="rId28" Type="http://schemas.openxmlformats.org/officeDocument/2006/relationships/slide" Target="slides/slide17.xml"/><Relationship Id="rId36" Type="http://schemas.openxmlformats.org/officeDocument/2006/relationships/slide" Target="slides/slide25.xml"/><Relationship Id="rId49" Type="http://schemas.openxmlformats.org/officeDocument/2006/relationships/slide" Target="slides/slide38.xml"/></Relationships>
</file>

<file path=ppt/diagrams/_rels/data3.xml.rels><?xml version="1.0" encoding="UTF-8" standalone="yes"?>
<Relationships xmlns="http://schemas.openxmlformats.org/package/2006/relationships"><Relationship Id="rId1" Type="http://schemas.openxmlformats.org/officeDocument/2006/relationships/hyperlink" Target="https://seaborn.pydata.org/" TargetMode="External"/></Relationships>
</file>

<file path=ppt/diagrams/_rels/drawing3.xml.rels><?xml version="1.0" encoding="UTF-8" standalone="yes"?>
<Relationships xmlns="http://schemas.openxmlformats.org/package/2006/relationships"><Relationship Id="rId1" Type="http://schemas.openxmlformats.org/officeDocument/2006/relationships/hyperlink" Target="https://seaborn.pydata.org/" TargetMode="Externa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0_3">
  <dgm:title val=""/>
  <dgm:desc val=""/>
  <dgm:catLst>
    <dgm:cat type="mainScheme" pri="10300"/>
  </dgm:catLst>
  <dgm:styleLbl name="node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lignNode1">
    <dgm:fillClrLst meth="repeat">
      <a:schemeClr val="dk2"/>
    </dgm:fillClrLst>
    <dgm:linClrLst meth="repeat">
      <a:schemeClr val="dk2"/>
    </dgm:linClrLst>
    <dgm:effectClrLst/>
    <dgm:txLinClrLst/>
    <dgm:txFillClrLst/>
    <dgm:txEffectClrLst/>
  </dgm:styleLbl>
  <dgm:styleLbl name="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lnNode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vennNode1">
    <dgm:fillClrLst meth="repeat">
      <a:schemeClr val="dk2">
        <a:alpha val="50000"/>
      </a:schemeClr>
    </dgm:fillClrLst>
    <dgm:linClrLst meth="repeat">
      <a:schemeClr val="lt2"/>
    </dgm:linClrLst>
    <dgm:effectClrLst/>
    <dgm:txLinClrLst/>
    <dgm:txFillClrLst/>
    <dgm:txEffectClrLst/>
  </dgm:styleLbl>
  <dgm:styleLbl name="node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node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fgImgPlace1">
    <dgm:fillClrLst meth="repeat">
      <a:schemeClr val="dk2">
        <a:tint val="50000"/>
      </a:schemeClr>
    </dgm:fillClrLst>
    <dgm:linClrLst meth="repeat">
      <a:schemeClr val="lt2"/>
    </dgm:linClrLst>
    <dgm:effectClrLst/>
    <dgm:txLinClrLst/>
    <dgm:txFillClrLst meth="repeat">
      <a:schemeClr val="lt2"/>
    </dgm:txFillClrLst>
    <dgm:txEffectClrLst/>
  </dgm:styleLbl>
  <dgm:styleLbl name="align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bgImgPlace1">
    <dgm:fillClrLst meth="repeat">
      <a:schemeClr val="dk2">
        <a:tint val="50000"/>
      </a:schemeClr>
    </dgm:fillClrLst>
    <dgm:linClrLst meth="repeat">
      <a:schemeClr val="dk2">
        <a:shade val="80000"/>
      </a:schemeClr>
    </dgm:linClrLst>
    <dgm:effectClrLst/>
    <dgm:txLinClrLst/>
    <dgm:txFillClrLst meth="repeat">
      <a:schemeClr val="lt2"/>
    </dgm:txFillClrLst>
    <dgm:txEffectClrLst/>
  </dgm:styleLbl>
  <dgm:styleLbl name="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callout">
    <dgm:fillClrLst meth="repeat">
      <a:schemeClr val="dk2"/>
    </dgm:fillClrLst>
    <dgm:linClrLst meth="repeat">
      <a:schemeClr val="dk2">
        <a:tint val="50000"/>
      </a:schemeClr>
    </dgm:linClrLst>
    <dgm:effectClrLst/>
    <dgm:txLinClrLst/>
    <dgm:txFillClrLst meth="repeat">
      <a:schemeClr val="lt2"/>
    </dgm:txFillClrLst>
    <dgm:txEffectClrLst/>
  </dgm:styleLbl>
  <dgm:styleLbl name="asst0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1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2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3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asst4">
    <dgm:fillClrLst meth="repeat">
      <a:schemeClr val="dk2"/>
    </dgm:fillClrLst>
    <dgm:linClrLst meth="repeat">
      <a:schemeClr val="lt2"/>
    </dgm:linClrLst>
    <dgm:effectClrLst/>
    <dgm:txLinClrLst/>
    <dgm:txFillClrLst/>
    <dgm:txEffectClrLst/>
  </dgm:styleLbl>
  <dgm:styleLbl name="parChTrans2D1">
    <dgm:fillClrLst meth="repeat">
      <a:schemeClr val="dk2">
        <a:tint val="60000"/>
      </a:schemeClr>
    </dgm:fillClrLst>
    <dgm:linClrLst meth="repeat">
      <a:schemeClr val="dk2">
        <a:tint val="60000"/>
      </a:schemeClr>
    </dgm:linClrLst>
    <dgm:effectClrLst/>
    <dgm:txLinClrLst/>
    <dgm:txFillClrLst meth="repeat">
      <a:schemeClr val="lt2"/>
    </dgm:txFillClrLst>
    <dgm:txEffectClrLst/>
  </dgm:styleLbl>
  <dgm:styleLbl name="parChTrans2D2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3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2D4">
    <dgm:fillClrLst meth="repeat">
      <a:schemeClr val="dk2"/>
    </dgm:fillClrLst>
    <dgm:linClrLst meth="repeat">
      <a:schemeClr val="dk2"/>
    </dgm:linClrLst>
    <dgm:effectClrLst/>
    <dgm:txLinClrLst/>
    <dgm:txFillClrLst meth="repeat">
      <a:schemeClr val="lt2"/>
    </dgm:txFillClrLst>
    <dgm:txEffectClrLst/>
  </dgm:styleLbl>
  <dgm:styleLbl name="parChTrans1D1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2"/>
    </dgm:fillClrLst>
    <dgm:linClrLst meth="repeat">
      <a:schemeClr val="dk2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2"/>
    </dgm:fillClrLst>
    <dgm:linClrLst meth="repeat">
      <a:schemeClr val="dk2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2">
        <a:alpha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2"/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dk2">
        <a:alpha val="90000"/>
        <a:tint val="40000"/>
      </a:schemeClr>
    </dgm:fillClrLst>
    <dgm:linClrLst meth="repeat">
      <a:schemeClr val="dk2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2">
        <a:alpha val="9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2">
        <a:tint val="40000"/>
      </a:schemeClr>
    </dgm:fillClrLst>
    <dgm:linClrLst meth="repeat">
      <a:schemeClr val="dk2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2">
        <a:shade val="8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2">
        <a:tint val="50000"/>
        <a:alpha val="40000"/>
      </a:schemeClr>
    </dgm:fillClrLst>
    <dgm:linClrLst meth="repeat">
      <a:schemeClr val="dk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2">
        <a:tint val="60000"/>
      </a:schemeClr>
    </dgm:fillClrLst>
    <dgm:linClrLst meth="repeat">
      <a:schemeClr val="lt2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2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4.xml><?xml version="1.0" encoding="utf-8"?>
<dgm:colorsDef xmlns:dgm="http://schemas.openxmlformats.org/drawingml/2006/diagram" xmlns:a="http://schemas.openxmlformats.org/drawingml/2006/main" uniqueId="urn:microsoft.com/office/officeart/2005/8/colors/colorful2">
  <dgm:title val=""/>
  <dgm:desc val=""/>
  <dgm:catLst>
    <dgm:cat type="colorful" pri="10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>
      <a:schemeClr val="accent2"/>
      <a:schemeClr val="accent3"/>
    </dgm:fillClrLst>
    <dgm:linClrLst>
      <a:schemeClr val="accent2"/>
      <a:schemeClr val="accent3"/>
    </dgm:linClrLst>
    <dgm:effectClrLst/>
    <dgm:txLinClrLst/>
    <dgm:txFillClrLst/>
    <dgm:txEffectClrLst/>
  </dgm:styleLbl>
  <dgm:styleLbl name="lnNode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>
      <a:schemeClr val="accent2">
        <a:alpha val="50000"/>
      </a:schemeClr>
      <a:schemeClr val="accent3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>
      <a:schemeClr val="accent2">
        <a:tint val="50000"/>
      </a:schemeClr>
      <a:schemeClr val="accent3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2">
        <a:tint val="50000"/>
      </a:schemeClr>
      <a:schemeClr val="accent3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f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>
      <a:schemeClr val="accent2"/>
      <a:schemeClr val="accent3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/>
    <dgm:linClrLst>
      <a:schemeClr val="accent2"/>
      <a:schemeClr val="accent3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2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1">
    <dgm:fillClrLst meth="repeat">
      <a:schemeClr val="accent3"/>
    </dgm:fillClrLst>
    <dgm:linClrLst meth="repeat">
      <a:schemeClr val="lt1">
        <a:shade val="80000"/>
      </a:schemeClr>
    </dgm:linClrLst>
    <dgm:effectClrLst/>
    <dgm:txLinClrLst/>
    <dgm:txFillClrLst/>
    <dgm:txEffectClrLst/>
  </dgm:styleLbl>
  <dgm:styleLbl name="asst2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2">
        <a:tint val="9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2">
        <a:tint val="7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2">
        <a:tint val="50000"/>
      </a:schemeClr>
    </dgm:fillClrLst>
    <dgm:linClrLst meth="repeat">
      <a:schemeClr val="accent5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2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>
      <a:schemeClr val="accent2"/>
      <a:schemeClr val="accent3"/>
    </dgm:linClrLst>
    <dgm:effectClrLst/>
    <dgm:txLinClrLst/>
    <dgm:txFillClrLst meth="repeat">
      <a:schemeClr val="dk1"/>
    </dgm:txFillClrLst>
    <dgm:txEffectClrLst/>
  </dgm:styleLbl>
  <dgm:styleLbl name="f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>
      <a:schemeClr val="accent2">
        <a:tint val="40000"/>
        <a:alpha val="90000"/>
      </a:schemeClr>
      <a:schemeClr val="accent3">
        <a:tint val="40000"/>
        <a:alpha val="90000"/>
      </a:schemeClr>
    </dgm:fillClrLst>
    <dgm:linClrLst>
      <a:schemeClr val="accent2">
        <a:tint val="40000"/>
        <a:alpha val="90000"/>
      </a:schemeClr>
      <a:schemeClr val="accent3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5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2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C5DDA098-A9C7-4578-BFF2-E60506C6AEA8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 phldr="1"/>
      <dgm:spPr/>
      <dgm:t>
        <a:bodyPr/>
        <a:lstStyle/>
        <a:p>
          <a:endParaRPr lang="en-US"/>
        </a:p>
      </dgm:t>
    </dgm:pt>
    <dgm:pt modelId="{DD7A9DB6-4EEB-4241-A822-3619A0523E0D}">
      <dgm:prSet/>
      <dgm:spPr/>
      <dgm:t>
        <a:bodyPr/>
        <a:lstStyle/>
        <a:p>
          <a:r>
            <a:rPr lang="en-GB"/>
            <a:t>Local python installations</a:t>
          </a:r>
          <a:endParaRPr lang="en-US"/>
        </a:p>
      </dgm:t>
    </dgm:pt>
    <dgm:pt modelId="{8DB2688A-26D7-41A3-9BCE-46E135DF3868}" type="parTrans" cxnId="{24920BD0-E8DE-4E4F-97C3-886196543321}">
      <dgm:prSet/>
      <dgm:spPr/>
      <dgm:t>
        <a:bodyPr/>
        <a:lstStyle/>
        <a:p>
          <a:endParaRPr lang="en-US"/>
        </a:p>
      </dgm:t>
    </dgm:pt>
    <dgm:pt modelId="{C6D32534-216F-4CA2-A953-9899EB9E25BC}" type="sibTrans" cxnId="{24920BD0-E8DE-4E4F-97C3-886196543321}">
      <dgm:prSet/>
      <dgm:spPr/>
      <dgm:t>
        <a:bodyPr/>
        <a:lstStyle/>
        <a:p>
          <a:endParaRPr lang="en-US"/>
        </a:p>
      </dgm:t>
    </dgm:pt>
    <dgm:pt modelId="{F4BA7C37-69D7-4F30-A922-BB6647CA0094}">
      <dgm:prSet/>
      <dgm:spPr/>
      <dgm:t>
        <a:bodyPr/>
        <a:lstStyle/>
        <a:p>
          <a:r>
            <a:rPr lang="en-GB" dirty="0"/>
            <a:t>Bespoke packages installed – Can use pip/</a:t>
          </a:r>
          <a:r>
            <a:rPr lang="en-GB" dirty="0" err="1"/>
            <a:t>conda</a:t>
          </a:r>
          <a:endParaRPr lang="en-US" dirty="0"/>
        </a:p>
      </dgm:t>
    </dgm:pt>
    <dgm:pt modelId="{2E510719-9E94-4611-8000-AE58231F7774}" type="parTrans" cxnId="{EA572204-4239-4436-BFDE-5DC6B81AF6DF}">
      <dgm:prSet/>
      <dgm:spPr/>
      <dgm:t>
        <a:bodyPr/>
        <a:lstStyle/>
        <a:p>
          <a:endParaRPr lang="en-US"/>
        </a:p>
      </dgm:t>
    </dgm:pt>
    <dgm:pt modelId="{77147E4F-9564-4721-953E-D84FBA094FD3}" type="sibTrans" cxnId="{EA572204-4239-4436-BFDE-5DC6B81AF6DF}">
      <dgm:prSet/>
      <dgm:spPr/>
      <dgm:t>
        <a:bodyPr/>
        <a:lstStyle/>
        <a:p>
          <a:endParaRPr lang="en-US"/>
        </a:p>
      </dgm:t>
    </dgm:pt>
    <dgm:pt modelId="{8C3C755A-E0A9-466E-8905-8EFE4F89E0D7}">
      <dgm:prSet/>
      <dgm:spPr/>
      <dgm:t>
        <a:bodyPr/>
        <a:lstStyle/>
        <a:p>
          <a:r>
            <a:rPr lang="en-GB"/>
            <a:t>Lightweight</a:t>
          </a:r>
          <a:endParaRPr lang="en-US"/>
        </a:p>
      </dgm:t>
    </dgm:pt>
    <dgm:pt modelId="{E95B832F-8E51-4FB1-84AE-9AB041696D09}" type="parTrans" cxnId="{60820882-5D00-43FB-B3E6-F583B6CCE801}">
      <dgm:prSet/>
      <dgm:spPr/>
      <dgm:t>
        <a:bodyPr/>
        <a:lstStyle/>
        <a:p>
          <a:endParaRPr lang="en-US"/>
        </a:p>
      </dgm:t>
    </dgm:pt>
    <dgm:pt modelId="{4D69C370-3D5A-4729-990B-C82411FE67C1}" type="sibTrans" cxnId="{60820882-5D00-43FB-B3E6-F583B6CCE801}">
      <dgm:prSet/>
      <dgm:spPr/>
      <dgm:t>
        <a:bodyPr/>
        <a:lstStyle/>
        <a:p>
          <a:endParaRPr lang="en-US"/>
        </a:p>
      </dgm:t>
    </dgm:pt>
    <dgm:pt modelId="{6CDA8E85-C56F-49C2-A4C1-9C3B038E5D1F}">
      <dgm:prSet/>
      <dgm:spPr/>
      <dgm:t>
        <a:bodyPr/>
        <a:lstStyle/>
        <a:p>
          <a:r>
            <a:rPr lang="en-GB"/>
            <a:t>Reproducible </a:t>
          </a:r>
          <a:endParaRPr lang="en-US"/>
        </a:p>
      </dgm:t>
    </dgm:pt>
    <dgm:pt modelId="{CA60069F-3E8A-4CBF-B605-991E86EECD9C}" type="parTrans" cxnId="{85D31395-A3DC-4DB6-9E0B-86C09C939300}">
      <dgm:prSet/>
      <dgm:spPr/>
      <dgm:t>
        <a:bodyPr/>
        <a:lstStyle/>
        <a:p>
          <a:endParaRPr lang="en-US"/>
        </a:p>
      </dgm:t>
    </dgm:pt>
    <dgm:pt modelId="{F8384016-28A4-4159-9C6B-586792675048}" type="sibTrans" cxnId="{85D31395-A3DC-4DB6-9E0B-86C09C939300}">
      <dgm:prSet/>
      <dgm:spPr/>
      <dgm:t>
        <a:bodyPr/>
        <a:lstStyle/>
        <a:p>
          <a:endParaRPr lang="en-US"/>
        </a:p>
      </dgm:t>
    </dgm:pt>
    <dgm:pt modelId="{02668FD8-EE5F-4B85-80B0-44CDC06AB609}">
      <dgm:prSet/>
      <dgm:spPr/>
      <dgm:t>
        <a:bodyPr/>
        <a:lstStyle/>
        <a:p>
          <a:r>
            <a:rPr lang="en-GB"/>
            <a:t>Great for development environments</a:t>
          </a:r>
          <a:endParaRPr lang="en-US"/>
        </a:p>
      </dgm:t>
    </dgm:pt>
    <dgm:pt modelId="{B75E366C-D1F4-4302-A5DE-DE210B7C2FBE}" type="parTrans" cxnId="{B17263C2-FFBE-4F82-ABCF-25CD50B4871A}">
      <dgm:prSet/>
      <dgm:spPr/>
      <dgm:t>
        <a:bodyPr/>
        <a:lstStyle/>
        <a:p>
          <a:endParaRPr lang="en-US"/>
        </a:p>
      </dgm:t>
    </dgm:pt>
    <dgm:pt modelId="{1321B751-FA7B-471B-AA07-E8071A8421AD}" type="sibTrans" cxnId="{B17263C2-FFBE-4F82-ABCF-25CD50B4871A}">
      <dgm:prSet/>
      <dgm:spPr/>
      <dgm:t>
        <a:bodyPr/>
        <a:lstStyle/>
        <a:p>
          <a:endParaRPr lang="en-US"/>
        </a:p>
      </dgm:t>
    </dgm:pt>
    <dgm:pt modelId="{DED47C4C-5299-4764-A0FB-7BC2429BE5F4}" type="pres">
      <dgm:prSet presAssocID="{C5DDA098-A9C7-4578-BFF2-E60506C6AEA8}" presName="linear" presStyleCnt="0">
        <dgm:presLayoutVars>
          <dgm:animLvl val="lvl"/>
          <dgm:resizeHandles val="exact"/>
        </dgm:presLayoutVars>
      </dgm:prSet>
      <dgm:spPr/>
    </dgm:pt>
    <dgm:pt modelId="{7C9631C5-F66A-4FBC-9281-B355A59CA3AE}" type="pres">
      <dgm:prSet presAssocID="{DD7A9DB6-4EEB-4241-A822-3619A0523E0D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3C603376-A5A2-4F23-B328-8DD7D937ECEE}" type="pres">
      <dgm:prSet presAssocID="{C6D32534-216F-4CA2-A953-9899EB9E25BC}" presName="spacer" presStyleCnt="0"/>
      <dgm:spPr/>
    </dgm:pt>
    <dgm:pt modelId="{1F5EE41B-EED8-43BB-916C-929B8784E5D6}" type="pres">
      <dgm:prSet presAssocID="{F4BA7C37-69D7-4F30-A922-BB6647CA0094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78A3AD51-3884-4194-A2CF-766FB230F53A}" type="pres">
      <dgm:prSet presAssocID="{77147E4F-9564-4721-953E-D84FBA094FD3}" presName="spacer" presStyleCnt="0"/>
      <dgm:spPr/>
    </dgm:pt>
    <dgm:pt modelId="{D41C4E2A-5E71-4F70-B4A9-955108AAD19D}" type="pres">
      <dgm:prSet presAssocID="{8C3C755A-E0A9-466E-8905-8EFE4F89E0D7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5D598B27-642F-4214-ADB7-B9AE48C60799}" type="pres">
      <dgm:prSet presAssocID="{4D69C370-3D5A-4729-990B-C82411FE67C1}" presName="spacer" presStyleCnt="0"/>
      <dgm:spPr/>
    </dgm:pt>
    <dgm:pt modelId="{7FED717D-F7E1-42BC-8230-7FB6C9385160}" type="pres">
      <dgm:prSet presAssocID="{6CDA8E85-C56F-49C2-A4C1-9C3B038E5D1F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777A5424-C6D8-4381-8512-907F7B8C3604}" type="pres">
      <dgm:prSet presAssocID="{F8384016-28A4-4159-9C6B-586792675048}" presName="spacer" presStyleCnt="0"/>
      <dgm:spPr/>
    </dgm:pt>
    <dgm:pt modelId="{C7B5D7AB-32B4-48AB-A546-5C5BDEE7B8B7}" type="pres">
      <dgm:prSet presAssocID="{02668FD8-EE5F-4B85-80B0-44CDC06AB60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EA572204-4239-4436-BFDE-5DC6B81AF6DF}" srcId="{C5DDA098-A9C7-4578-BFF2-E60506C6AEA8}" destId="{F4BA7C37-69D7-4F30-A922-BB6647CA0094}" srcOrd="1" destOrd="0" parTransId="{2E510719-9E94-4611-8000-AE58231F7774}" sibTransId="{77147E4F-9564-4721-953E-D84FBA094FD3}"/>
    <dgm:cxn modelId="{4F8EA215-4E40-4F8F-8171-6F33D9B49EA7}" type="presOf" srcId="{C5DDA098-A9C7-4578-BFF2-E60506C6AEA8}" destId="{DED47C4C-5299-4764-A0FB-7BC2429BE5F4}" srcOrd="0" destOrd="0" presId="urn:microsoft.com/office/officeart/2005/8/layout/vList2"/>
    <dgm:cxn modelId="{3B4D653F-DC94-4000-BF64-C940A33947ED}" type="presOf" srcId="{F4BA7C37-69D7-4F30-A922-BB6647CA0094}" destId="{1F5EE41B-EED8-43BB-916C-929B8784E5D6}" srcOrd="0" destOrd="0" presId="urn:microsoft.com/office/officeart/2005/8/layout/vList2"/>
    <dgm:cxn modelId="{60820882-5D00-43FB-B3E6-F583B6CCE801}" srcId="{C5DDA098-A9C7-4578-BFF2-E60506C6AEA8}" destId="{8C3C755A-E0A9-466E-8905-8EFE4F89E0D7}" srcOrd="2" destOrd="0" parTransId="{E95B832F-8E51-4FB1-84AE-9AB041696D09}" sibTransId="{4D69C370-3D5A-4729-990B-C82411FE67C1}"/>
    <dgm:cxn modelId="{85D31395-A3DC-4DB6-9E0B-86C09C939300}" srcId="{C5DDA098-A9C7-4578-BFF2-E60506C6AEA8}" destId="{6CDA8E85-C56F-49C2-A4C1-9C3B038E5D1F}" srcOrd="3" destOrd="0" parTransId="{CA60069F-3E8A-4CBF-B605-991E86EECD9C}" sibTransId="{F8384016-28A4-4159-9C6B-586792675048}"/>
    <dgm:cxn modelId="{09BA7096-ABFF-45F6-8A2C-0A4BAFD16B8D}" type="presOf" srcId="{DD7A9DB6-4EEB-4241-A822-3619A0523E0D}" destId="{7C9631C5-F66A-4FBC-9281-B355A59CA3AE}" srcOrd="0" destOrd="0" presId="urn:microsoft.com/office/officeart/2005/8/layout/vList2"/>
    <dgm:cxn modelId="{9CC5649A-BAF3-46E8-A488-04012DF454B5}" type="presOf" srcId="{8C3C755A-E0A9-466E-8905-8EFE4F89E0D7}" destId="{D41C4E2A-5E71-4F70-B4A9-955108AAD19D}" srcOrd="0" destOrd="0" presId="urn:microsoft.com/office/officeart/2005/8/layout/vList2"/>
    <dgm:cxn modelId="{B17263C2-FFBE-4F82-ABCF-25CD50B4871A}" srcId="{C5DDA098-A9C7-4578-BFF2-E60506C6AEA8}" destId="{02668FD8-EE5F-4B85-80B0-44CDC06AB609}" srcOrd="4" destOrd="0" parTransId="{B75E366C-D1F4-4302-A5DE-DE210B7C2FBE}" sibTransId="{1321B751-FA7B-471B-AA07-E8071A8421AD}"/>
    <dgm:cxn modelId="{24920BD0-E8DE-4E4F-97C3-886196543321}" srcId="{C5DDA098-A9C7-4578-BFF2-E60506C6AEA8}" destId="{DD7A9DB6-4EEB-4241-A822-3619A0523E0D}" srcOrd="0" destOrd="0" parTransId="{8DB2688A-26D7-41A3-9BCE-46E135DF3868}" sibTransId="{C6D32534-216F-4CA2-A953-9899EB9E25BC}"/>
    <dgm:cxn modelId="{15C4FBD5-82FE-4EF6-88B5-C556147B2CD9}" type="presOf" srcId="{02668FD8-EE5F-4B85-80B0-44CDC06AB609}" destId="{C7B5D7AB-32B4-48AB-A546-5C5BDEE7B8B7}" srcOrd="0" destOrd="0" presId="urn:microsoft.com/office/officeart/2005/8/layout/vList2"/>
    <dgm:cxn modelId="{EBD53DE9-F474-4DFE-8993-02CC4EBF2518}" type="presOf" srcId="{6CDA8E85-C56F-49C2-A4C1-9C3B038E5D1F}" destId="{7FED717D-F7E1-42BC-8230-7FB6C9385160}" srcOrd="0" destOrd="0" presId="urn:microsoft.com/office/officeart/2005/8/layout/vList2"/>
    <dgm:cxn modelId="{D4F989F0-8112-41D7-A26A-75DC402818DB}" type="presParOf" srcId="{DED47C4C-5299-4764-A0FB-7BC2429BE5F4}" destId="{7C9631C5-F66A-4FBC-9281-B355A59CA3AE}" srcOrd="0" destOrd="0" presId="urn:microsoft.com/office/officeart/2005/8/layout/vList2"/>
    <dgm:cxn modelId="{CB4F15C0-8D6B-41B1-9306-73BBFD37F0E6}" type="presParOf" srcId="{DED47C4C-5299-4764-A0FB-7BC2429BE5F4}" destId="{3C603376-A5A2-4F23-B328-8DD7D937ECEE}" srcOrd="1" destOrd="0" presId="urn:microsoft.com/office/officeart/2005/8/layout/vList2"/>
    <dgm:cxn modelId="{C744A558-0A61-4180-9412-578FABA308B6}" type="presParOf" srcId="{DED47C4C-5299-4764-A0FB-7BC2429BE5F4}" destId="{1F5EE41B-EED8-43BB-916C-929B8784E5D6}" srcOrd="2" destOrd="0" presId="urn:microsoft.com/office/officeart/2005/8/layout/vList2"/>
    <dgm:cxn modelId="{ED8C4ACB-172E-46AE-B3C1-683B392AD252}" type="presParOf" srcId="{DED47C4C-5299-4764-A0FB-7BC2429BE5F4}" destId="{78A3AD51-3884-4194-A2CF-766FB230F53A}" srcOrd="3" destOrd="0" presId="urn:microsoft.com/office/officeart/2005/8/layout/vList2"/>
    <dgm:cxn modelId="{FFE6716D-3E75-40EF-9D08-5BF7E5428191}" type="presParOf" srcId="{DED47C4C-5299-4764-A0FB-7BC2429BE5F4}" destId="{D41C4E2A-5E71-4F70-B4A9-955108AAD19D}" srcOrd="4" destOrd="0" presId="urn:microsoft.com/office/officeart/2005/8/layout/vList2"/>
    <dgm:cxn modelId="{BFB69E44-BA19-41D1-A7FF-7226053BFA7E}" type="presParOf" srcId="{DED47C4C-5299-4764-A0FB-7BC2429BE5F4}" destId="{5D598B27-642F-4214-ADB7-B9AE48C60799}" srcOrd="5" destOrd="0" presId="urn:microsoft.com/office/officeart/2005/8/layout/vList2"/>
    <dgm:cxn modelId="{FA849070-BE87-4183-9005-E4E8D2B1AC0B}" type="presParOf" srcId="{DED47C4C-5299-4764-A0FB-7BC2429BE5F4}" destId="{7FED717D-F7E1-42BC-8230-7FB6C9385160}" srcOrd="6" destOrd="0" presId="urn:microsoft.com/office/officeart/2005/8/layout/vList2"/>
    <dgm:cxn modelId="{2C235478-363F-4692-90DF-D5DB99B2627C}" type="presParOf" srcId="{DED47C4C-5299-4764-A0FB-7BC2429BE5F4}" destId="{777A5424-C6D8-4381-8512-907F7B8C3604}" srcOrd="7" destOrd="0" presId="urn:microsoft.com/office/officeart/2005/8/layout/vList2"/>
    <dgm:cxn modelId="{98566FC3-6822-4EB5-9F8A-ABAE36020A57}" type="presParOf" srcId="{DED47C4C-5299-4764-A0FB-7BC2429BE5F4}" destId="{C7B5D7AB-32B4-48AB-A546-5C5BDEE7B8B7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B7CED7BA-2CE0-46E8-B3B4-1BE651935154}" type="doc">
      <dgm:prSet loTypeId="urn:microsoft.com/office/officeart/2005/8/layout/hierarchy3" loCatId="hierarchy" qsTypeId="urn:microsoft.com/office/officeart/2005/8/quickstyle/simple1" qsCatId="simple" csTypeId="urn:microsoft.com/office/officeart/2005/8/colors/accent0_3" csCatId="mainScheme"/>
      <dgm:spPr/>
      <dgm:t>
        <a:bodyPr/>
        <a:lstStyle/>
        <a:p>
          <a:endParaRPr lang="en-US"/>
        </a:p>
      </dgm:t>
    </dgm:pt>
    <dgm:pt modelId="{9BFEC9B6-B67B-4341-88CA-C7D345C34560}">
      <dgm:prSet/>
      <dgm:spPr/>
      <dgm:t>
        <a:bodyPr/>
        <a:lstStyle/>
        <a:p>
          <a:r>
            <a:rPr lang="en-GB" b="1"/>
            <a:t>venv</a:t>
          </a:r>
          <a:r>
            <a:rPr lang="en-GB"/>
            <a:t> – Included with Python &gt; 3.3. Creates lightweight environments.</a:t>
          </a:r>
          <a:endParaRPr lang="en-US"/>
        </a:p>
      </dgm:t>
    </dgm:pt>
    <dgm:pt modelId="{65E03349-DAEB-4A6E-A34D-49219F82525E}" type="parTrans" cxnId="{4ADD0F58-3D9F-4271-B83F-026F9AC31BA1}">
      <dgm:prSet/>
      <dgm:spPr/>
      <dgm:t>
        <a:bodyPr/>
        <a:lstStyle/>
        <a:p>
          <a:endParaRPr lang="en-US"/>
        </a:p>
      </dgm:t>
    </dgm:pt>
    <dgm:pt modelId="{9CDB2435-446B-4BAA-B460-7281D54A6723}" type="sibTrans" cxnId="{4ADD0F58-3D9F-4271-B83F-026F9AC31BA1}">
      <dgm:prSet/>
      <dgm:spPr/>
      <dgm:t>
        <a:bodyPr/>
        <a:lstStyle/>
        <a:p>
          <a:endParaRPr lang="en-US"/>
        </a:p>
      </dgm:t>
    </dgm:pt>
    <dgm:pt modelId="{D49DAF1D-A194-4E1A-97AA-4AD5EED4EC01}">
      <dgm:prSet/>
      <dgm:spPr/>
      <dgm:t>
        <a:bodyPr/>
        <a:lstStyle/>
        <a:p>
          <a:r>
            <a:rPr lang="en-GB" dirty="0"/>
            <a:t>Usage: 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python –m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venv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331CEDA3-946D-4792-BAE9-33C431197CCE}" type="parTrans" cxnId="{EFB58E3D-1EC1-4D6E-A9B0-B889A50E00E0}">
      <dgm:prSet/>
      <dgm:spPr/>
      <dgm:t>
        <a:bodyPr/>
        <a:lstStyle/>
        <a:p>
          <a:endParaRPr lang="en-US"/>
        </a:p>
      </dgm:t>
    </dgm:pt>
    <dgm:pt modelId="{B45CE709-6231-4735-A2BA-5131F0B8516C}" type="sibTrans" cxnId="{EFB58E3D-1EC1-4D6E-A9B0-B889A50E00E0}">
      <dgm:prSet/>
      <dgm:spPr/>
      <dgm:t>
        <a:bodyPr/>
        <a:lstStyle/>
        <a:p>
          <a:endParaRPr lang="en-US"/>
        </a:p>
      </dgm:t>
    </dgm:pt>
    <dgm:pt modelId="{5C117127-0893-4455-9953-994CF247EF90}">
      <dgm:prSet/>
      <dgm:spPr/>
      <dgm:t>
        <a:bodyPr/>
        <a:lstStyle/>
        <a:p>
          <a:r>
            <a:rPr lang="en-GB" b="1"/>
            <a:t>virtualenv</a:t>
          </a:r>
          <a:r>
            <a:rPr lang="en-GB"/>
            <a:t> – Older but more feature-rich than </a:t>
          </a:r>
          <a:r>
            <a:rPr lang="en-GB" b="1"/>
            <a:t>venv</a:t>
          </a:r>
          <a:endParaRPr lang="en-US"/>
        </a:p>
      </dgm:t>
    </dgm:pt>
    <dgm:pt modelId="{61BD484F-2E8F-4532-88FD-B1FCEC70C819}" type="parTrans" cxnId="{84920A8C-3143-441D-8BE2-1B3198057887}">
      <dgm:prSet/>
      <dgm:spPr/>
      <dgm:t>
        <a:bodyPr/>
        <a:lstStyle/>
        <a:p>
          <a:endParaRPr lang="en-US"/>
        </a:p>
      </dgm:t>
    </dgm:pt>
    <dgm:pt modelId="{8A304084-28BA-4F11-BBE3-A8A51E80315C}" type="sibTrans" cxnId="{84920A8C-3143-441D-8BE2-1B3198057887}">
      <dgm:prSet/>
      <dgm:spPr/>
      <dgm:t>
        <a:bodyPr/>
        <a:lstStyle/>
        <a:p>
          <a:endParaRPr lang="en-US"/>
        </a:p>
      </dgm:t>
    </dgm:pt>
    <dgm:pt modelId="{254D7BBD-6749-4335-938D-F180C9916DDF}">
      <dgm:prSet/>
      <dgm:spPr/>
      <dgm:t>
        <a:bodyPr/>
        <a:lstStyle/>
        <a:p>
          <a:r>
            <a:rPr lang="en-GB" dirty="0"/>
            <a:t>Usage: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virtualenv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E47D4E41-1FF4-4EC0-AE77-02B9D33CDF8D}" type="parTrans" cxnId="{697876DB-ED2A-47C8-A2BD-2446ECC81D38}">
      <dgm:prSet/>
      <dgm:spPr/>
      <dgm:t>
        <a:bodyPr/>
        <a:lstStyle/>
        <a:p>
          <a:endParaRPr lang="en-US"/>
        </a:p>
      </dgm:t>
    </dgm:pt>
    <dgm:pt modelId="{E13AAC3D-8EC3-4946-B221-1BE40FBB6B6D}" type="sibTrans" cxnId="{697876DB-ED2A-47C8-A2BD-2446ECC81D38}">
      <dgm:prSet/>
      <dgm:spPr/>
      <dgm:t>
        <a:bodyPr/>
        <a:lstStyle/>
        <a:p>
          <a:endParaRPr lang="en-US"/>
        </a:p>
      </dgm:t>
    </dgm:pt>
    <dgm:pt modelId="{3FDD034A-B6B3-4274-83CA-F535BF559AB8}">
      <dgm:prSet/>
      <dgm:spPr/>
      <dgm:t>
        <a:bodyPr/>
        <a:lstStyle/>
        <a:p>
          <a:r>
            <a:rPr lang="en-GB" b="1"/>
            <a:t>pyenv – </a:t>
          </a:r>
          <a:r>
            <a:rPr lang="en-GB"/>
            <a:t>Used to manage python versions and installations</a:t>
          </a:r>
          <a:endParaRPr lang="en-US"/>
        </a:p>
      </dgm:t>
    </dgm:pt>
    <dgm:pt modelId="{E154438E-795C-4116-AB6F-AB3A5D44DDC4}" type="parTrans" cxnId="{E86920AC-D087-45CB-B429-6261142185ED}">
      <dgm:prSet/>
      <dgm:spPr/>
      <dgm:t>
        <a:bodyPr/>
        <a:lstStyle/>
        <a:p>
          <a:endParaRPr lang="en-US"/>
        </a:p>
      </dgm:t>
    </dgm:pt>
    <dgm:pt modelId="{08AFBD2B-4290-4454-A487-5FCACF7AC59F}" type="sibTrans" cxnId="{E86920AC-D087-45CB-B429-6261142185ED}">
      <dgm:prSet/>
      <dgm:spPr/>
      <dgm:t>
        <a:bodyPr/>
        <a:lstStyle/>
        <a:p>
          <a:endParaRPr lang="en-US"/>
        </a:p>
      </dgm:t>
    </dgm:pt>
    <dgm:pt modelId="{994D1E43-5679-4328-B738-7865C7D6933B}">
      <dgm:prSet/>
      <dgm:spPr/>
      <dgm:t>
        <a:bodyPr/>
        <a:lstStyle/>
        <a:p>
          <a:r>
            <a:rPr lang="en-GB" dirty="0"/>
            <a:t>Usage: </a:t>
          </a:r>
          <a:r>
            <a:rPr lang="en-GB" dirty="0" err="1">
              <a:solidFill>
                <a:schemeClr val="accent5">
                  <a:lumMod val="50000"/>
                </a:schemeClr>
              </a:solidFill>
            </a:rPr>
            <a:t>pyenv</a:t>
          </a:r>
          <a:r>
            <a:rPr lang="en-GB" dirty="0">
              <a:solidFill>
                <a:schemeClr val="accent5">
                  <a:lumMod val="50000"/>
                </a:schemeClr>
              </a:solidFill>
            </a:rPr>
            <a:t> install 3.XX.X</a:t>
          </a:r>
          <a:endParaRPr lang="en-US" dirty="0">
            <a:solidFill>
              <a:schemeClr val="accent5">
                <a:lumMod val="50000"/>
              </a:schemeClr>
            </a:solidFill>
          </a:endParaRPr>
        </a:p>
      </dgm:t>
    </dgm:pt>
    <dgm:pt modelId="{A90AE788-BBAB-4F24-B373-B8816E5844E0}" type="parTrans" cxnId="{EF4B9FC7-8D0E-4095-BCAA-CDFD429B0AF7}">
      <dgm:prSet/>
      <dgm:spPr/>
      <dgm:t>
        <a:bodyPr/>
        <a:lstStyle/>
        <a:p>
          <a:endParaRPr lang="en-US"/>
        </a:p>
      </dgm:t>
    </dgm:pt>
    <dgm:pt modelId="{FB6566C1-34BD-466D-816C-57447317CFCD}" type="sibTrans" cxnId="{EF4B9FC7-8D0E-4095-BCAA-CDFD429B0AF7}">
      <dgm:prSet/>
      <dgm:spPr/>
      <dgm:t>
        <a:bodyPr/>
        <a:lstStyle/>
        <a:p>
          <a:endParaRPr lang="en-US"/>
        </a:p>
      </dgm:t>
    </dgm:pt>
    <dgm:pt modelId="{24DDFA1C-F03E-4988-86DF-3766211D87B8}" type="pres">
      <dgm:prSet presAssocID="{B7CED7BA-2CE0-46E8-B3B4-1BE651935154}" presName="diagram" presStyleCnt="0">
        <dgm:presLayoutVars>
          <dgm:chPref val="1"/>
          <dgm:dir/>
          <dgm:animOne val="branch"/>
          <dgm:animLvl val="lvl"/>
          <dgm:resizeHandles/>
        </dgm:presLayoutVars>
      </dgm:prSet>
      <dgm:spPr/>
    </dgm:pt>
    <dgm:pt modelId="{11EAE36D-3B07-4EA8-BCD1-32E8B340264C}" type="pres">
      <dgm:prSet presAssocID="{9BFEC9B6-B67B-4341-88CA-C7D345C34560}" presName="root" presStyleCnt="0"/>
      <dgm:spPr/>
    </dgm:pt>
    <dgm:pt modelId="{0E550462-08C4-4283-98BB-C651C982B2FE}" type="pres">
      <dgm:prSet presAssocID="{9BFEC9B6-B67B-4341-88CA-C7D345C34560}" presName="rootComposite" presStyleCnt="0"/>
      <dgm:spPr/>
    </dgm:pt>
    <dgm:pt modelId="{194F94B6-1FDA-45BF-A169-C0985347ED0C}" type="pres">
      <dgm:prSet presAssocID="{9BFEC9B6-B67B-4341-88CA-C7D345C34560}" presName="rootText" presStyleLbl="node1" presStyleIdx="0" presStyleCnt="3"/>
      <dgm:spPr/>
    </dgm:pt>
    <dgm:pt modelId="{20048380-F9DD-4C7F-B633-2C1C9DBAFF90}" type="pres">
      <dgm:prSet presAssocID="{9BFEC9B6-B67B-4341-88CA-C7D345C34560}" presName="rootConnector" presStyleLbl="node1" presStyleIdx="0" presStyleCnt="3"/>
      <dgm:spPr/>
    </dgm:pt>
    <dgm:pt modelId="{C179434C-6B88-4E89-832C-EE961DE4A486}" type="pres">
      <dgm:prSet presAssocID="{9BFEC9B6-B67B-4341-88CA-C7D345C34560}" presName="childShape" presStyleCnt="0"/>
      <dgm:spPr/>
    </dgm:pt>
    <dgm:pt modelId="{BB33A302-E222-4708-9FAC-E334AEB69FC6}" type="pres">
      <dgm:prSet presAssocID="{331CEDA3-946D-4792-BAE9-33C431197CCE}" presName="Name13" presStyleLbl="parChTrans1D2" presStyleIdx="0" presStyleCnt="3"/>
      <dgm:spPr/>
    </dgm:pt>
    <dgm:pt modelId="{659BD029-0F50-4590-8EA9-7879F9837E39}" type="pres">
      <dgm:prSet presAssocID="{D49DAF1D-A194-4E1A-97AA-4AD5EED4EC01}" presName="childText" presStyleLbl="bgAcc1" presStyleIdx="0" presStyleCnt="3">
        <dgm:presLayoutVars>
          <dgm:bulletEnabled val="1"/>
        </dgm:presLayoutVars>
      </dgm:prSet>
      <dgm:spPr/>
    </dgm:pt>
    <dgm:pt modelId="{758D1277-45FE-46AD-8FC4-A92196F41E17}" type="pres">
      <dgm:prSet presAssocID="{5C117127-0893-4455-9953-994CF247EF90}" presName="root" presStyleCnt="0"/>
      <dgm:spPr/>
    </dgm:pt>
    <dgm:pt modelId="{BA3C6D8C-142D-46FC-BB18-01DF52367450}" type="pres">
      <dgm:prSet presAssocID="{5C117127-0893-4455-9953-994CF247EF90}" presName="rootComposite" presStyleCnt="0"/>
      <dgm:spPr/>
    </dgm:pt>
    <dgm:pt modelId="{E6BD1D2B-2B6B-40AB-9594-F2D85F6E1B95}" type="pres">
      <dgm:prSet presAssocID="{5C117127-0893-4455-9953-994CF247EF90}" presName="rootText" presStyleLbl="node1" presStyleIdx="1" presStyleCnt="3"/>
      <dgm:spPr/>
    </dgm:pt>
    <dgm:pt modelId="{DDF23A35-5AC2-437F-9FE8-4459E4C29D85}" type="pres">
      <dgm:prSet presAssocID="{5C117127-0893-4455-9953-994CF247EF90}" presName="rootConnector" presStyleLbl="node1" presStyleIdx="1" presStyleCnt="3"/>
      <dgm:spPr/>
    </dgm:pt>
    <dgm:pt modelId="{165A32AD-25BC-45CE-ABB6-7B597A438C9B}" type="pres">
      <dgm:prSet presAssocID="{5C117127-0893-4455-9953-994CF247EF90}" presName="childShape" presStyleCnt="0"/>
      <dgm:spPr/>
    </dgm:pt>
    <dgm:pt modelId="{52C0C22C-6EE8-41C8-89E8-448B265597C6}" type="pres">
      <dgm:prSet presAssocID="{E47D4E41-1FF4-4EC0-AE77-02B9D33CDF8D}" presName="Name13" presStyleLbl="parChTrans1D2" presStyleIdx="1" presStyleCnt="3"/>
      <dgm:spPr/>
    </dgm:pt>
    <dgm:pt modelId="{10C938D2-BD68-492B-848A-C4A1E5C1AD62}" type="pres">
      <dgm:prSet presAssocID="{254D7BBD-6749-4335-938D-F180C9916DDF}" presName="childText" presStyleLbl="bgAcc1" presStyleIdx="1" presStyleCnt="3">
        <dgm:presLayoutVars>
          <dgm:bulletEnabled val="1"/>
        </dgm:presLayoutVars>
      </dgm:prSet>
      <dgm:spPr/>
    </dgm:pt>
    <dgm:pt modelId="{894D4FA2-1038-433F-B3B6-BCDD766EFC9B}" type="pres">
      <dgm:prSet presAssocID="{3FDD034A-B6B3-4274-83CA-F535BF559AB8}" presName="root" presStyleCnt="0"/>
      <dgm:spPr/>
    </dgm:pt>
    <dgm:pt modelId="{13B2A8C4-666B-4299-9A31-AF9D2EEF5A0E}" type="pres">
      <dgm:prSet presAssocID="{3FDD034A-B6B3-4274-83CA-F535BF559AB8}" presName="rootComposite" presStyleCnt="0"/>
      <dgm:spPr/>
    </dgm:pt>
    <dgm:pt modelId="{D43055A1-CF81-4001-9278-86500FADFF56}" type="pres">
      <dgm:prSet presAssocID="{3FDD034A-B6B3-4274-83CA-F535BF559AB8}" presName="rootText" presStyleLbl="node1" presStyleIdx="2" presStyleCnt="3"/>
      <dgm:spPr/>
    </dgm:pt>
    <dgm:pt modelId="{D89106FE-AAEB-42AF-BEB0-EE3AEE9B602D}" type="pres">
      <dgm:prSet presAssocID="{3FDD034A-B6B3-4274-83CA-F535BF559AB8}" presName="rootConnector" presStyleLbl="node1" presStyleIdx="2" presStyleCnt="3"/>
      <dgm:spPr/>
    </dgm:pt>
    <dgm:pt modelId="{E9CFFE25-D206-4F77-86DA-F043285B6B0E}" type="pres">
      <dgm:prSet presAssocID="{3FDD034A-B6B3-4274-83CA-F535BF559AB8}" presName="childShape" presStyleCnt="0"/>
      <dgm:spPr/>
    </dgm:pt>
    <dgm:pt modelId="{0A8ACF55-CE74-4D4E-92D7-076EA8970532}" type="pres">
      <dgm:prSet presAssocID="{A90AE788-BBAB-4F24-B373-B8816E5844E0}" presName="Name13" presStyleLbl="parChTrans1D2" presStyleIdx="2" presStyleCnt="3"/>
      <dgm:spPr/>
    </dgm:pt>
    <dgm:pt modelId="{9362E332-0058-414E-A3FD-581791CA2A3F}" type="pres">
      <dgm:prSet presAssocID="{994D1E43-5679-4328-B738-7865C7D6933B}" presName="childText" presStyleLbl="bgAcc1" presStyleIdx="2" presStyleCnt="3">
        <dgm:presLayoutVars>
          <dgm:bulletEnabled val="1"/>
        </dgm:presLayoutVars>
      </dgm:prSet>
      <dgm:spPr/>
    </dgm:pt>
  </dgm:ptLst>
  <dgm:cxnLst>
    <dgm:cxn modelId="{DABC0F05-E023-45CE-A180-D296E2011372}" type="presOf" srcId="{9BFEC9B6-B67B-4341-88CA-C7D345C34560}" destId="{20048380-F9DD-4C7F-B633-2C1C9DBAFF90}" srcOrd="1" destOrd="0" presId="urn:microsoft.com/office/officeart/2005/8/layout/hierarchy3"/>
    <dgm:cxn modelId="{35EF4916-6E05-40BC-AEA9-ECF6D7D33CF0}" type="presOf" srcId="{B7CED7BA-2CE0-46E8-B3B4-1BE651935154}" destId="{24DDFA1C-F03E-4988-86DF-3766211D87B8}" srcOrd="0" destOrd="0" presId="urn:microsoft.com/office/officeart/2005/8/layout/hierarchy3"/>
    <dgm:cxn modelId="{AC70011D-CB15-415D-94AB-C9CBB2A423F8}" type="presOf" srcId="{254D7BBD-6749-4335-938D-F180C9916DDF}" destId="{10C938D2-BD68-492B-848A-C4A1E5C1AD62}" srcOrd="0" destOrd="0" presId="urn:microsoft.com/office/officeart/2005/8/layout/hierarchy3"/>
    <dgm:cxn modelId="{45070928-23AF-4EE1-B1DE-0E00163F09E9}" type="presOf" srcId="{9BFEC9B6-B67B-4341-88CA-C7D345C34560}" destId="{194F94B6-1FDA-45BF-A169-C0985347ED0C}" srcOrd="0" destOrd="0" presId="urn:microsoft.com/office/officeart/2005/8/layout/hierarchy3"/>
    <dgm:cxn modelId="{07C9972C-E3FE-4E52-A6F1-108332B86DD2}" type="presOf" srcId="{3FDD034A-B6B3-4274-83CA-F535BF559AB8}" destId="{D43055A1-CF81-4001-9278-86500FADFF56}" srcOrd="0" destOrd="0" presId="urn:microsoft.com/office/officeart/2005/8/layout/hierarchy3"/>
    <dgm:cxn modelId="{1B5C7A3B-A78B-4DF6-BDA3-20690EB4B224}" type="presOf" srcId="{5C117127-0893-4455-9953-994CF247EF90}" destId="{DDF23A35-5AC2-437F-9FE8-4459E4C29D85}" srcOrd="1" destOrd="0" presId="urn:microsoft.com/office/officeart/2005/8/layout/hierarchy3"/>
    <dgm:cxn modelId="{A149D23B-B138-4CDF-8E76-729C1BFB8ADE}" type="presOf" srcId="{5C117127-0893-4455-9953-994CF247EF90}" destId="{E6BD1D2B-2B6B-40AB-9594-F2D85F6E1B95}" srcOrd="0" destOrd="0" presId="urn:microsoft.com/office/officeart/2005/8/layout/hierarchy3"/>
    <dgm:cxn modelId="{EFB58E3D-1EC1-4D6E-A9B0-B889A50E00E0}" srcId="{9BFEC9B6-B67B-4341-88CA-C7D345C34560}" destId="{D49DAF1D-A194-4E1A-97AA-4AD5EED4EC01}" srcOrd="0" destOrd="0" parTransId="{331CEDA3-946D-4792-BAE9-33C431197CCE}" sibTransId="{B45CE709-6231-4735-A2BA-5131F0B8516C}"/>
    <dgm:cxn modelId="{48D4A440-2A61-496C-B209-72348FFBFFDF}" type="presOf" srcId="{E47D4E41-1FF4-4EC0-AE77-02B9D33CDF8D}" destId="{52C0C22C-6EE8-41C8-89E8-448B265597C6}" srcOrd="0" destOrd="0" presId="urn:microsoft.com/office/officeart/2005/8/layout/hierarchy3"/>
    <dgm:cxn modelId="{24A18147-3FE4-41CD-8739-85C4417DA36E}" type="presOf" srcId="{3FDD034A-B6B3-4274-83CA-F535BF559AB8}" destId="{D89106FE-AAEB-42AF-BEB0-EE3AEE9B602D}" srcOrd="1" destOrd="0" presId="urn:microsoft.com/office/officeart/2005/8/layout/hierarchy3"/>
    <dgm:cxn modelId="{09DAB74E-4347-44EC-B03C-DE199C1F7D5B}" type="presOf" srcId="{331CEDA3-946D-4792-BAE9-33C431197CCE}" destId="{BB33A302-E222-4708-9FAC-E334AEB69FC6}" srcOrd="0" destOrd="0" presId="urn:microsoft.com/office/officeart/2005/8/layout/hierarchy3"/>
    <dgm:cxn modelId="{4ADD0F58-3D9F-4271-B83F-026F9AC31BA1}" srcId="{B7CED7BA-2CE0-46E8-B3B4-1BE651935154}" destId="{9BFEC9B6-B67B-4341-88CA-C7D345C34560}" srcOrd="0" destOrd="0" parTransId="{65E03349-DAEB-4A6E-A34D-49219F82525E}" sibTransId="{9CDB2435-446B-4BAA-B460-7281D54A6723}"/>
    <dgm:cxn modelId="{84920A8C-3143-441D-8BE2-1B3198057887}" srcId="{B7CED7BA-2CE0-46E8-B3B4-1BE651935154}" destId="{5C117127-0893-4455-9953-994CF247EF90}" srcOrd="1" destOrd="0" parTransId="{61BD484F-2E8F-4532-88FD-B1FCEC70C819}" sibTransId="{8A304084-28BA-4F11-BBE3-A8A51E80315C}"/>
    <dgm:cxn modelId="{E86920AC-D087-45CB-B429-6261142185ED}" srcId="{B7CED7BA-2CE0-46E8-B3B4-1BE651935154}" destId="{3FDD034A-B6B3-4274-83CA-F535BF559AB8}" srcOrd="2" destOrd="0" parTransId="{E154438E-795C-4116-AB6F-AB3A5D44DDC4}" sibTransId="{08AFBD2B-4290-4454-A487-5FCACF7AC59F}"/>
    <dgm:cxn modelId="{EF4B9FC7-8D0E-4095-BCAA-CDFD429B0AF7}" srcId="{3FDD034A-B6B3-4274-83CA-F535BF559AB8}" destId="{994D1E43-5679-4328-B738-7865C7D6933B}" srcOrd="0" destOrd="0" parTransId="{A90AE788-BBAB-4F24-B373-B8816E5844E0}" sibTransId="{FB6566C1-34BD-466D-816C-57447317CFCD}"/>
    <dgm:cxn modelId="{86FF28D7-F35A-477B-B717-EEA110ED11FA}" type="presOf" srcId="{994D1E43-5679-4328-B738-7865C7D6933B}" destId="{9362E332-0058-414E-A3FD-581791CA2A3F}" srcOrd="0" destOrd="0" presId="urn:microsoft.com/office/officeart/2005/8/layout/hierarchy3"/>
    <dgm:cxn modelId="{697876DB-ED2A-47C8-A2BD-2446ECC81D38}" srcId="{5C117127-0893-4455-9953-994CF247EF90}" destId="{254D7BBD-6749-4335-938D-F180C9916DDF}" srcOrd="0" destOrd="0" parTransId="{E47D4E41-1FF4-4EC0-AE77-02B9D33CDF8D}" sibTransId="{E13AAC3D-8EC3-4946-B221-1BE40FBB6B6D}"/>
    <dgm:cxn modelId="{F7E27AF1-D22E-43A3-A295-EF70B794E23E}" type="presOf" srcId="{A90AE788-BBAB-4F24-B373-B8816E5844E0}" destId="{0A8ACF55-CE74-4D4E-92D7-076EA8970532}" srcOrd="0" destOrd="0" presId="urn:microsoft.com/office/officeart/2005/8/layout/hierarchy3"/>
    <dgm:cxn modelId="{EE94FBF2-C62D-4E20-B68E-956C09AC77F5}" type="presOf" srcId="{D49DAF1D-A194-4E1A-97AA-4AD5EED4EC01}" destId="{659BD029-0F50-4590-8EA9-7879F9837E39}" srcOrd="0" destOrd="0" presId="urn:microsoft.com/office/officeart/2005/8/layout/hierarchy3"/>
    <dgm:cxn modelId="{78AC883A-E13B-4B53-8264-A9CA3B95546C}" type="presParOf" srcId="{24DDFA1C-F03E-4988-86DF-3766211D87B8}" destId="{11EAE36D-3B07-4EA8-BCD1-32E8B340264C}" srcOrd="0" destOrd="0" presId="urn:microsoft.com/office/officeart/2005/8/layout/hierarchy3"/>
    <dgm:cxn modelId="{7E5BBB0E-4372-442E-82B6-7C38D88180B9}" type="presParOf" srcId="{11EAE36D-3B07-4EA8-BCD1-32E8B340264C}" destId="{0E550462-08C4-4283-98BB-C651C982B2FE}" srcOrd="0" destOrd="0" presId="urn:microsoft.com/office/officeart/2005/8/layout/hierarchy3"/>
    <dgm:cxn modelId="{E0230C4F-6F16-48EF-BEF9-BB78BA7AEE96}" type="presParOf" srcId="{0E550462-08C4-4283-98BB-C651C982B2FE}" destId="{194F94B6-1FDA-45BF-A169-C0985347ED0C}" srcOrd="0" destOrd="0" presId="urn:microsoft.com/office/officeart/2005/8/layout/hierarchy3"/>
    <dgm:cxn modelId="{69B3AB43-EDDF-4313-B983-3050641151CC}" type="presParOf" srcId="{0E550462-08C4-4283-98BB-C651C982B2FE}" destId="{20048380-F9DD-4C7F-B633-2C1C9DBAFF90}" srcOrd="1" destOrd="0" presId="urn:microsoft.com/office/officeart/2005/8/layout/hierarchy3"/>
    <dgm:cxn modelId="{B03C9C31-756D-48FF-AC86-43230D3A223E}" type="presParOf" srcId="{11EAE36D-3B07-4EA8-BCD1-32E8B340264C}" destId="{C179434C-6B88-4E89-832C-EE961DE4A486}" srcOrd="1" destOrd="0" presId="urn:microsoft.com/office/officeart/2005/8/layout/hierarchy3"/>
    <dgm:cxn modelId="{03CBA57A-8E78-4016-93A4-88AECC0E10D4}" type="presParOf" srcId="{C179434C-6B88-4E89-832C-EE961DE4A486}" destId="{BB33A302-E222-4708-9FAC-E334AEB69FC6}" srcOrd="0" destOrd="0" presId="urn:microsoft.com/office/officeart/2005/8/layout/hierarchy3"/>
    <dgm:cxn modelId="{82C8545B-AA9A-42EF-AF9B-3D2FAAE6DA40}" type="presParOf" srcId="{C179434C-6B88-4E89-832C-EE961DE4A486}" destId="{659BD029-0F50-4590-8EA9-7879F9837E39}" srcOrd="1" destOrd="0" presId="urn:microsoft.com/office/officeart/2005/8/layout/hierarchy3"/>
    <dgm:cxn modelId="{91F3EE9F-745F-44BF-B016-D99888AFA812}" type="presParOf" srcId="{24DDFA1C-F03E-4988-86DF-3766211D87B8}" destId="{758D1277-45FE-46AD-8FC4-A92196F41E17}" srcOrd="1" destOrd="0" presId="urn:microsoft.com/office/officeart/2005/8/layout/hierarchy3"/>
    <dgm:cxn modelId="{5FCE3A81-A3BB-4498-BA9F-91528592CE66}" type="presParOf" srcId="{758D1277-45FE-46AD-8FC4-A92196F41E17}" destId="{BA3C6D8C-142D-46FC-BB18-01DF52367450}" srcOrd="0" destOrd="0" presId="urn:microsoft.com/office/officeart/2005/8/layout/hierarchy3"/>
    <dgm:cxn modelId="{A7400E07-6929-4D0F-A05F-F1F76FC8E577}" type="presParOf" srcId="{BA3C6D8C-142D-46FC-BB18-01DF52367450}" destId="{E6BD1D2B-2B6B-40AB-9594-F2D85F6E1B95}" srcOrd="0" destOrd="0" presId="urn:microsoft.com/office/officeart/2005/8/layout/hierarchy3"/>
    <dgm:cxn modelId="{3878B754-BA67-42C6-8CA9-0861EA08A981}" type="presParOf" srcId="{BA3C6D8C-142D-46FC-BB18-01DF52367450}" destId="{DDF23A35-5AC2-437F-9FE8-4459E4C29D85}" srcOrd="1" destOrd="0" presId="urn:microsoft.com/office/officeart/2005/8/layout/hierarchy3"/>
    <dgm:cxn modelId="{A09CE5A9-33AB-4674-ABB7-5309DCCFF816}" type="presParOf" srcId="{758D1277-45FE-46AD-8FC4-A92196F41E17}" destId="{165A32AD-25BC-45CE-ABB6-7B597A438C9B}" srcOrd="1" destOrd="0" presId="urn:microsoft.com/office/officeart/2005/8/layout/hierarchy3"/>
    <dgm:cxn modelId="{840B52AD-08F3-441D-8C6B-1ADA40A8490C}" type="presParOf" srcId="{165A32AD-25BC-45CE-ABB6-7B597A438C9B}" destId="{52C0C22C-6EE8-41C8-89E8-448B265597C6}" srcOrd="0" destOrd="0" presId="urn:microsoft.com/office/officeart/2005/8/layout/hierarchy3"/>
    <dgm:cxn modelId="{6D10D49C-5E66-444D-9C13-CAB6D00D2809}" type="presParOf" srcId="{165A32AD-25BC-45CE-ABB6-7B597A438C9B}" destId="{10C938D2-BD68-492B-848A-C4A1E5C1AD62}" srcOrd="1" destOrd="0" presId="urn:microsoft.com/office/officeart/2005/8/layout/hierarchy3"/>
    <dgm:cxn modelId="{79FDB2E0-D949-46A6-8A64-4101015DC606}" type="presParOf" srcId="{24DDFA1C-F03E-4988-86DF-3766211D87B8}" destId="{894D4FA2-1038-433F-B3B6-BCDD766EFC9B}" srcOrd="2" destOrd="0" presId="urn:microsoft.com/office/officeart/2005/8/layout/hierarchy3"/>
    <dgm:cxn modelId="{737486A9-DAAD-4BC6-B435-84017DDCFFB9}" type="presParOf" srcId="{894D4FA2-1038-433F-B3B6-BCDD766EFC9B}" destId="{13B2A8C4-666B-4299-9A31-AF9D2EEF5A0E}" srcOrd="0" destOrd="0" presId="urn:microsoft.com/office/officeart/2005/8/layout/hierarchy3"/>
    <dgm:cxn modelId="{DB79CABB-6C87-438B-AC77-6686AE7713A1}" type="presParOf" srcId="{13B2A8C4-666B-4299-9A31-AF9D2EEF5A0E}" destId="{D43055A1-CF81-4001-9278-86500FADFF56}" srcOrd="0" destOrd="0" presId="urn:microsoft.com/office/officeart/2005/8/layout/hierarchy3"/>
    <dgm:cxn modelId="{85B17271-F2CB-4983-AC7B-7F107A91EC35}" type="presParOf" srcId="{13B2A8C4-666B-4299-9A31-AF9D2EEF5A0E}" destId="{D89106FE-AAEB-42AF-BEB0-EE3AEE9B602D}" srcOrd="1" destOrd="0" presId="urn:microsoft.com/office/officeart/2005/8/layout/hierarchy3"/>
    <dgm:cxn modelId="{955F24E3-DFD9-494B-9227-9A726A4DC85F}" type="presParOf" srcId="{894D4FA2-1038-433F-B3B6-BCDD766EFC9B}" destId="{E9CFFE25-D206-4F77-86DA-F043285B6B0E}" srcOrd="1" destOrd="0" presId="urn:microsoft.com/office/officeart/2005/8/layout/hierarchy3"/>
    <dgm:cxn modelId="{DDF9ABE4-3284-4407-9DC7-C5B39B04495C}" type="presParOf" srcId="{E9CFFE25-D206-4F77-86DA-F043285B6B0E}" destId="{0A8ACF55-CE74-4D4E-92D7-076EA8970532}" srcOrd="0" destOrd="0" presId="urn:microsoft.com/office/officeart/2005/8/layout/hierarchy3"/>
    <dgm:cxn modelId="{7C906CC5-6FBD-4317-ABCC-B7E028062F5E}" type="presParOf" srcId="{E9CFFE25-D206-4F77-86DA-F043285B6B0E}" destId="{9362E332-0058-414E-A3FD-581791CA2A3F}" srcOrd="1" destOrd="0" presId="urn:microsoft.com/office/officeart/2005/8/layout/hierarchy3"/>
  </dgm:cxnLst>
  <dgm:bg/>
  <dgm:whole/>
  <dgm:extLst>
    <a:ext uri="http://schemas.microsoft.com/office/drawing/2008/diagram">
      <dsp:dataModelExt xmlns:dsp="http://schemas.microsoft.com/office/drawing/2008/diagram" relId="rId8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17114E81-7726-4588-96F8-415736D49B1A}" type="doc">
      <dgm:prSet loTypeId="urn:microsoft.com/office/officeart/2008/layout/LinedList" loCatId="list" qsTypeId="urn:microsoft.com/office/officeart/2005/8/quickstyle/simple1" qsCatId="simple" csTypeId="urn:microsoft.com/office/officeart/2005/8/colors/accent1_2" csCatId="accent1"/>
      <dgm:spPr/>
      <dgm:t>
        <a:bodyPr/>
        <a:lstStyle/>
        <a:p>
          <a:endParaRPr lang="en-US"/>
        </a:p>
      </dgm:t>
    </dgm:pt>
    <dgm:pt modelId="{A50B445C-E335-4B31-9E33-79DD5DEC820D}">
      <dgm:prSet/>
      <dgm:spPr/>
      <dgm:t>
        <a:bodyPr/>
        <a:lstStyle/>
        <a:p>
          <a:r>
            <a:rPr lang="en-GB"/>
            <a:t>Site: </a:t>
          </a:r>
          <a:r>
            <a:rPr lang="en-GB">
              <a:hlinkClick xmlns:r="http://schemas.openxmlformats.org/officeDocument/2006/relationships" r:id="rId1"/>
            </a:rPr>
            <a:t>https://seaborn.pydata.org/</a:t>
          </a:r>
          <a:endParaRPr lang="en-US"/>
        </a:p>
      </dgm:t>
    </dgm:pt>
    <dgm:pt modelId="{2607C99C-B8B1-4CC3-BAEE-46F5EB51B957}" type="parTrans" cxnId="{82D33E32-5B42-4FC2-8FAA-3FF96CB06929}">
      <dgm:prSet/>
      <dgm:spPr/>
      <dgm:t>
        <a:bodyPr/>
        <a:lstStyle/>
        <a:p>
          <a:endParaRPr lang="en-US"/>
        </a:p>
      </dgm:t>
    </dgm:pt>
    <dgm:pt modelId="{171FCD8D-632D-4EDC-A97F-B5F73FACA988}" type="sibTrans" cxnId="{82D33E32-5B42-4FC2-8FAA-3FF96CB06929}">
      <dgm:prSet/>
      <dgm:spPr/>
      <dgm:t>
        <a:bodyPr/>
        <a:lstStyle/>
        <a:p>
          <a:endParaRPr lang="en-US"/>
        </a:p>
      </dgm:t>
    </dgm:pt>
    <dgm:pt modelId="{987BE6F5-C73D-4B93-849F-38F151054090}">
      <dgm:prSet/>
      <dgm:spPr/>
      <dgm:t>
        <a:bodyPr/>
        <a:lstStyle/>
        <a:p>
          <a:r>
            <a:rPr lang="en-GB"/>
            <a:t>Based on Matplotlib</a:t>
          </a:r>
          <a:endParaRPr lang="en-US"/>
        </a:p>
      </dgm:t>
    </dgm:pt>
    <dgm:pt modelId="{472C1DCD-875A-46E4-B269-0D0902081573}" type="parTrans" cxnId="{D42DFD6B-1D47-4CF8-A1B6-904F0047310F}">
      <dgm:prSet/>
      <dgm:spPr/>
      <dgm:t>
        <a:bodyPr/>
        <a:lstStyle/>
        <a:p>
          <a:endParaRPr lang="en-US"/>
        </a:p>
      </dgm:t>
    </dgm:pt>
    <dgm:pt modelId="{7FF643F6-7A19-4C52-ABE6-6DFFEA7B01D7}" type="sibTrans" cxnId="{D42DFD6B-1D47-4CF8-A1B6-904F0047310F}">
      <dgm:prSet/>
      <dgm:spPr/>
      <dgm:t>
        <a:bodyPr/>
        <a:lstStyle/>
        <a:p>
          <a:endParaRPr lang="en-US"/>
        </a:p>
      </dgm:t>
    </dgm:pt>
    <dgm:pt modelId="{1B2A3D4F-053F-4239-9D30-F125075BF6B8}">
      <dgm:prSet/>
      <dgm:spPr/>
      <dgm:t>
        <a:bodyPr/>
        <a:lstStyle/>
        <a:p>
          <a:r>
            <a:rPr lang="en-GB"/>
            <a:t>Can load datasets</a:t>
          </a:r>
          <a:endParaRPr lang="en-US"/>
        </a:p>
      </dgm:t>
    </dgm:pt>
    <dgm:pt modelId="{36A84A95-E95C-47CA-898A-E4BF74FD83BD}" type="parTrans" cxnId="{6901F2A2-26DC-4B65-B2C6-69075EB956A4}">
      <dgm:prSet/>
      <dgm:spPr/>
      <dgm:t>
        <a:bodyPr/>
        <a:lstStyle/>
        <a:p>
          <a:endParaRPr lang="en-US"/>
        </a:p>
      </dgm:t>
    </dgm:pt>
    <dgm:pt modelId="{BE8A14AE-A5A1-49FC-92DB-01EB4E46CEDE}" type="sibTrans" cxnId="{6901F2A2-26DC-4B65-B2C6-69075EB956A4}">
      <dgm:prSet/>
      <dgm:spPr/>
      <dgm:t>
        <a:bodyPr/>
        <a:lstStyle/>
        <a:p>
          <a:endParaRPr lang="en-US"/>
        </a:p>
      </dgm:t>
    </dgm:pt>
    <dgm:pt modelId="{238FCD29-76A0-461E-B58D-01B3546171DC}">
      <dgm:prSet/>
      <dgm:spPr/>
      <dgm:t>
        <a:bodyPr/>
        <a:lstStyle/>
        <a:p>
          <a:r>
            <a:rPr lang="en-GB"/>
            <a:t>Convenient for producing statistical graphs</a:t>
          </a:r>
          <a:endParaRPr lang="en-US"/>
        </a:p>
      </dgm:t>
    </dgm:pt>
    <dgm:pt modelId="{5A672C41-5745-4185-81FC-C20BD07DAA26}" type="parTrans" cxnId="{E691CE9F-D81A-4E42-B1FD-C31E4C4119B1}">
      <dgm:prSet/>
      <dgm:spPr/>
      <dgm:t>
        <a:bodyPr/>
        <a:lstStyle/>
        <a:p>
          <a:endParaRPr lang="en-US"/>
        </a:p>
      </dgm:t>
    </dgm:pt>
    <dgm:pt modelId="{7F9C7822-8E52-4A4A-92D9-FE6756F0E467}" type="sibTrans" cxnId="{E691CE9F-D81A-4E42-B1FD-C31E4C4119B1}">
      <dgm:prSet/>
      <dgm:spPr/>
      <dgm:t>
        <a:bodyPr/>
        <a:lstStyle/>
        <a:p>
          <a:endParaRPr lang="en-US"/>
        </a:p>
      </dgm:t>
    </dgm:pt>
    <dgm:pt modelId="{1BB0DFEC-82E6-4C4A-98A7-9FD2F5EF90D7}">
      <dgm:prSet/>
      <dgm:spPr/>
      <dgm:t>
        <a:bodyPr/>
        <a:lstStyle/>
        <a:p>
          <a:r>
            <a:rPr lang="en-GB"/>
            <a:t>Functions ready to use for creating common types of graphs</a:t>
          </a:r>
          <a:endParaRPr lang="en-US"/>
        </a:p>
      </dgm:t>
    </dgm:pt>
    <dgm:pt modelId="{CAAA6A1D-74FF-40B2-B1C5-9B818ABF14E3}" type="parTrans" cxnId="{3AB0CEE4-DAF2-492C-8F3B-E5F19EEB011E}">
      <dgm:prSet/>
      <dgm:spPr/>
      <dgm:t>
        <a:bodyPr/>
        <a:lstStyle/>
        <a:p>
          <a:endParaRPr lang="en-US"/>
        </a:p>
      </dgm:t>
    </dgm:pt>
    <dgm:pt modelId="{1E8A353F-75AD-4987-81C5-42E1CEA38FE6}" type="sibTrans" cxnId="{3AB0CEE4-DAF2-492C-8F3B-E5F19EEB011E}">
      <dgm:prSet/>
      <dgm:spPr/>
      <dgm:t>
        <a:bodyPr/>
        <a:lstStyle/>
        <a:p>
          <a:endParaRPr lang="en-US"/>
        </a:p>
      </dgm:t>
    </dgm:pt>
    <dgm:pt modelId="{CB6ACFE5-FDC5-4A01-914A-8FBC4D063F22}" type="pres">
      <dgm:prSet presAssocID="{17114E81-7726-4588-96F8-415736D49B1A}" presName="vert0" presStyleCnt="0">
        <dgm:presLayoutVars>
          <dgm:dir/>
          <dgm:animOne val="branch"/>
          <dgm:animLvl val="lvl"/>
        </dgm:presLayoutVars>
      </dgm:prSet>
      <dgm:spPr/>
    </dgm:pt>
    <dgm:pt modelId="{B341AE39-D581-4E42-887C-D4B31604FD04}" type="pres">
      <dgm:prSet presAssocID="{A50B445C-E335-4B31-9E33-79DD5DEC820D}" presName="thickLine" presStyleLbl="alignNode1" presStyleIdx="0" presStyleCnt="5"/>
      <dgm:spPr/>
    </dgm:pt>
    <dgm:pt modelId="{2FDA1E0D-152B-414B-B5A6-AE2A88B4F5A6}" type="pres">
      <dgm:prSet presAssocID="{A50B445C-E335-4B31-9E33-79DD5DEC820D}" presName="horz1" presStyleCnt="0"/>
      <dgm:spPr/>
    </dgm:pt>
    <dgm:pt modelId="{96BA4551-6F37-4F34-A61D-E7C1D246D7C2}" type="pres">
      <dgm:prSet presAssocID="{A50B445C-E335-4B31-9E33-79DD5DEC820D}" presName="tx1" presStyleLbl="revTx" presStyleIdx="0" presStyleCnt="5"/>
      <dgm:spPr/>
    </dgm:pt>
    <dgm:pt modelId="{AE012D0A-589E-4EC6-9FA9-D867FD271CE5}" type="pres">
      <dgm:prSet presAssocID="{A50B445C-E335-4B31-9E33-79DD5DEC820D}" presName="vert1" presStyleCnt="0"/>
      <dgm:spPr/>
    </dgm:pt>
    <dgm:pt modelId="{AC068EE6-4B27-4B2E-98D3-9C2F3C7DF24B}" type="pres">
      <dgm:prSet presAssocID="{987BE6F5-C73D-4B93-849F-38F151054090}" presName="thickLine" presStyleLbl="alignNode1" presStyleIdx="1" presStyleCnt="5"/>
      <dgm:spPr/>
    </dgm:pt>
    <dgm:pt modelId="{36088EA2-CF4F-42D6-8D42-53A6A0AB6E14}" type="pres">
      <dgm:prSet presAssocID="{987BE6F5-C73D-4B93-849F-38F151054090}" presName="horz1" presStyleCnt="0"/>
      <dgm:spPr/>
    </dgm:pt>
    <dgm:pt modelId="{950372A3-BA8F-4479-8D20-B0AED6F624BC}" type="pres">
      <dgm:prSet presAssocID="{987BE6F5-C73D-4B93-849F-38F151054090}" presName="tx1" presStyleLbl="revTx" presStyleIdx="1" presStyleCnt="5"/>
      <dgm:spPr/>
    </dgm:pt>
    <dgm:pt modelId="{376CD680-2327-4A2D-BB3D-620C9CF056FB}" type="pres">
      <dgm:prSet presAssocID="{987BE6F5-C73D-4B93-849F-38F151054090}" presName="vert1" presStyleCnt="0"/>
      <dgm:spPr/>
    </dgm:pt>
    <dgm:pt modelId="{9AD1779A-586A-42AE-AFC3-CEF780DDAEDE}" type="pres">
      <dgm:prSet presAssocID="{1B2A3D4F-053F-4239-9D30-F125075BF6B8}" presName="thickLine" presStyleLbl="alignNode1" presStyleIdx="2" presStyleCnt="5"/>
      <dgm:spPr/>
    </dgm:pt>
    <dgm:pt modelId="{E622B8F5-0E27-4439-B932-84CE4134F493}" type="pres">
      <dgm:prSet presAssocID="{1B2A3D4F-053F-4239-9D30-F125075BF6B8}" presName="horz1" presStyleCnt="0"/>
      <dgm:spPr/>
    </dgm:pt>
    <dgm:pt modelId="{F754F4C7-1187-4969-80D4-13900C2B22BE}" type="pres">
      <dgm:prSet presAssocID="{1B2A3D4F-053F-4239-9D30-F125075BF6B8}" presName="tx1" presStyleLbl="revTx" presStyleIdx="2" presStyleCnt="5"/>
      <dgm:spPr/>
    </dgm:pt>
    <dgm:pt modelId="{877E0296-2F74-4C38-8662-2E82CD53E1B4}" type="pres">
      <dgm:prSet presAssocID="{1B2A3D4F-053F-4239-9D30-F125075BF6B8}" presName="vert1" presStyleCnt="0"/>
      <dgm:spPr/>
    </dgm:pt>
    <dgm:pt modelId="{3EDCE1D6-7F3F-497A-B8DC-4A3FB7B013EC}" type="pres">
      <dgm:prSet presAssocID="{238FCD29-76A0-461E-B58D-01B3546171DC}" presName="thickLine" presStyleLbl="alignNode1" presStyleIdx="3" presStyleCnt="5"/>
      <dgm:spPr/>
    </dgm:pt>
    <dgm:pt modelId="{B6D13531-E594-4681-91A8-4B332FAEADD3}" type="pres">
      <dgm:prSet presAssocID="{238FCD29-76A0-461E-B58D-01B3546171DC}" presName="horz1" presStyleCnt="0"/>
      <dgm:spPr/>
    </dgm:pt>
    <dgm:pt modelId="{18891AFE-B3BB-4271-859B-CD9F9CFB60CB}" type="pres">
      <dgm:prSet presAssocID="{238FCD29-76A0-461E-B58D-01B3546171DC}" presName="tx1" presStyleLbl="revTx" presStyleIdx="3" presStyleCnt="5"/>
      <dgm:spPr/>
    </dgm:pt>
    <dgm:pt modelId="{B77D0649-662C-4C71-8A46-C7710B394A3B}" type="pres">
      <dgm:prSet presAssocID="{238FCD29-76A0-461E-B58D-01B3546171DC}" presName="vert1" presStyleCnt="0"/>
      <dgm:spPr/>
    </dgm:pt>
    <dgm:pt modelId="{2D857F99-036C-4C90-A0DF-2DE74A57DD73}" type="pres">
      <dgm:prSet presAssocID="{1BB0DFEC-82E6-4C4A-98A7-9FD2F5EF90D7}" presName="thickLine" presStyleLbl="alignNode1" presStyleIdx="4" presStyleCnt="5"/>
      <dgm:spPr/>
    </dgm:pt>
    <dgm:pt modelId="{B8846109-86E6-43EC-9FA9-95340B835519}" type="pres">
      <dgm:prSet presAssocID="{1BB0DFEC-82E6-4C4A-98A7-9FD2F5EF90D7}" presName="horz1" presStyleCnt="0"/>
      <dgm:spPr/>
    </dgm:pt>
    <dgm:pt modelId="{26AC156E-C982-4D62-B26E-D815CD56FF3A}" type="pres">
      <dgm:prSet presAssocID="{1BB0DFEC-82E6-4C4A-98A7-9FD2F5EF90D7}" presName="tx1" presStyleLbl="revTx" presStyleIdx="4" presStyleCnt="5"/>
      <dgm:spPr/>
    </dgm:pt>
    <dgm:pt modelId="{39728D8C-603E-43CD-8788-5BDF3FEEB0A5}" type="pres">
      <dgm:prSet presAssocID="{1BB0DFEC-82E6-4C4A-98A7-9FD2F5EF90D7}" presName="vert1" presStyleCnt="0"/>
      <dgm:spPr/>
    </dgm:pt>
  </dgm:ptLst>
  <dgm:cxnLst>
    <dgm:cxn modelId="{4925371A-273A-4E30-9E0B-95E674A352D3}" type="presOf" srcId="{1B2A3D4F-053F-4239-9D30-F125075BF6B8}" destId="{F754F4C7-1187-4969-80D4-13900C2B22BE}" srcOrd="0" destOrd="0" presId="urn:microsoft.com/office/officeart/2008/layout/LinedList"/>
    <dgm:cxn modelId="{82D33E32-5B42-4FC2-8FAA-3FF96CB06929}" srcId="{17114E81-7726-4588-96F8-415736D49B1A}" destId="{A50B445C-E335-4B31-9E33-79DD5DEC820D}" srcOrd="0" destOrd="0" parTransId="{2607C99C-B8B1-4CC3-BAEE-46F5EB51B957}" sibTransId="{171FCD8D-632D-4EDC-A97F-B5F73FACA988}"/>
    <dgm:cxn modelId="{D7350840-DDDE-48A6-89AC-0509D86FD28A}" type="presOf" srcId="{1BB0DFEC-82E6-4C4A-98A7-9FD2F5EF90D7}" destId="{26AC156E-C982-4D62-B26E-D815CD56FF3A}" srcOrd="0" destOrd="0" presId="urn:microsoft.com/office/officeart/2008/layout/LinedList"/>
    <dgm:cxn modelId="{D42DFD6B-1D47-4CF8-A1B6-904F0047310F}" srcId="{17114E81-7726-4588-96F8-415736D49B1A}" destId="{987BE6F5-C73D-4B93-849F-38F151054090}" srcOrd="1" destOrd="0" parTransId="{472C1DCD-875A-46E4-B269-0D0902081573}" sibTransId="{7FF643F6-7A19-4C52-ABE6-6DFFEA7B01D7}"/>
    <dgm:cxn modelId="{6D2FA94F-5EC2-4F22-A1B4-74302C350E05}" type="presOf" srcId="{987BE6F5-C73D-4B93-849F-38F151054090}" destId="{950372A3-BA8F-4479-8D20-B0AED6F624BC}" srcOrd="0" destOrd="0" presId="urn:microsoft.com/office/officeart/2008/layout/LinedList"/>
    <dgm:cxn modelId="{DD2CD64F-D660-44EB-8203-F1515A8E018F}" type="presOf" srcId="{238FCD29-76A0-461E-B58D-01B3546171DC}" destId="{18891AFE-B3BB-4271-859B-CD9F9CFB60CB}" srcOrd="0" destOrd="0" presId="urn:microsoft.com/office/officeart/2008/layout/LinedList"/>
    <dgm:cxn modelId="{E049AE5A-B0E5-4482-90C3-D7160AA6F178}" type="presOf" srcId="{A50B445C-E335-4B31-9E33-79DD5DEC820D}" destId="{96BA4551-6F37-4F34-A61D-E7C1D246D7C2}" srcOrd="0" destOrd="0" presId="urn:microsoft.com/office/officeart/2008/layout/LinedList"/>
    <dgm:cxn modelId="{E691CE9F-D81A-4E42-B1FD-C31E4C4119B1}" srcId="{17114E81-7726-4588-96F8-415736D49B1A}" destId="{238FCD29-76A0-461E-B58D-01B3546171DC}" srcOrd="3" destOrd="0" parTransId="{5A672C41-5745-4185-81FC-C20BD07DAA26}" sibTransId="{7F9C7822-8E52-4A4A-92D9-FE6756F0E467}"/>
    <dgm:cxn modelId="{6901F2A2-26DC-4B65-B2C6-69075EB956A4}" srcId="{17114E81-7726-4588-96F8-415736D49B1A}" destId="{1B2A3D4F-053F-4239-9D30-F125075BF6B8}" srcOrd="2" destOrd="0" parTransId="{36A84A95-E95C-47CA-898A-E4BF74FD83BD}" sibTransId="{BE8A14AE-A5A1-49FC-92DB-01EB4E46CEDE}"/>
    <dgm:cxn modelId="{81610FD3-4CAE-457B-8107-D5026E48EF46}" type="presOf" srcId="{17114E81-7726-4588-96F8-415736D49B1A}" destId="{CB6ACFE5-FDC5-4A01-914A-8FBC4D063F22}" srcOrd="0" destOrd="0" presId="urn:microsoft.com/office/officeart/2008/layout/LinedList"/>
    <dgm:cxn modelId="{3AB0CEE4-DAF2-492C-8F3B-E5F19EEB011E}" srcId="{17114E81-7726-4588-96F8-415736D49B1A}" destId="{1BB0DFEC-82E6-4C4A-98A7-9FD2F5EF90D7}" srcOrd="4" destOrd="0" parTransId="{CAAA6A1D-74FF-40B2-B1C5-9B818ABF14E3}" sibTransId="{1E8A353F-75AD-4987-81C5-42E1CEA38FE6}"/>
    <dgm:cxn modelId="{2890B230-04EC-4504-93B6-A1B8B1469BD9}" type="presParOf" srcId="{CB6ACFE5-FDC5-4A01-914A-8FBC4D063F22}" destId="{B341AE39-D581-4E42-887C-D4B31604FD04}" srcOrd="0" destOrd="0" presId="urn:microsoft.com/office/officeart/2008/layout/LinedList"/>
    <dgm:cxn modelId="{434BDFDC-D03D-418E-AAB0-E1BC0D2D1FEF}" type="presParOf" srcId="{CB6ACFE5-FDC5-4A01-914A-8FBC4D063F22}" destId="{2FDA1E0D-152B-414B-B5A6-AE2A88B4F5A6}" srcOrd="1" destOrd="0" presId="urn:microsoft.com/office/officeart/2008/layout/LinedList"/>
    <dgm:cxn modelId="{85AD847C-45FA-4B18-BD45-F3EDF86F00EC}" type="presParOf" srcId="{2FDA1E0D-152B-414B-B5A6-AE2A88B4F5A6}" destId="{96BA4551-6F37-4F34-A61D-E7C1D246D7C2}" srcOrd="0" destOrd="0" presId="urn:microsoft.com/office/officeart/2008/layout/LinedList"/>
    <dgm:cxn modelId="{2EFAE65D-3D0C-4ACC-9E61-7298E9929437}" type="presParOf" srcId="{2FDA1E0D-152B-414B-B5A6-AE2A88B4F5A6}" destId="{AE012D0A-589E-4EC6-9FA9-D867FD271CE5}" srcOrd="1" destOrd="0" presId="urn:microsoft.com/office/officeart/2008/layout/LinedList"/>
    <dgm:cxn modelId="{6C56B555-A47F-4423-8083-F5703D6E6A58}" type="presParOf" srcId="{CB6ACFE5-FDC5-4A01-914A-8FBC4D063F22}" destId="{AC068EE6-4B27-4B2E-98D3-9C2F3C7DF24B}" srcOrd="2" destOrd="0" presId="urn:microsoft.com/office/officeart/2008/layout/LinedList"/>
    <dgm:cxn modelId="{086164EA-3D75-46C9-A376-7355F26D3850}" type="presParOf" srcId="{CB6ACFE5-FDC5-4A01-914A-8FBC4D063F22}" destId="{36088EA2-CF4F-42D6-8D42-53A6A0AB6E14}" srcOrd="3" destOrd="0" presId="urn:microsoft.com/office/officeart/2008/layout/LinedList"/>
    <dgm:cxn modelId="{630CEFD0-67BA-4A97-993F-2A99F52D5F8B}" type="presParOf" srcId="{36088EA2-CF4F-42D6-8D42-53A6A0AB6E14}" destId="{950372A3-BA8F-4479-8D20-B0AED6F624BC}" srcOrd="0" destOrd="0" presId="urn:microsoft.com/office/officeart/2008/layout/LinedList"/>
    <dgm:cxn modelId="{549F347F-BBBE-4FD6-A679-164B7ED6D04C}" type="presParOf" srcId="{36088EA2-CF4F-42D6-8D42-53A6A0AB6E14}" destId="{376CD680-2327-4A2D-BB3D-620C9CF056FB}" srcOrd="1" destOrd="0" presId="urn:microsoft.com/office/officeart/2008/layout/LinedList"/>
    <dgm:cxn modelId="{4A2331B1-7579-4AB5-B329-313D2B2D8F2A}" type="presParOf" srcId="{CB6ACFE5-FDC5-4A01-914A-8FBC4D063F22}" destId="{9AD1779A-586A-42AE-AFC3-CEF780DDAEDE}" srcOrd="4" destOrd="0" presId="urn:microsoft.com/office/officeart/2008/layout/LinedList"/>
    <dgm:cxn modelId="{5F579B37-6AE8-43CD-A9CF-624E38D91B35}" type="presParOf" srcId="{CB6ACFE5-FDC5-4A01-914A-8FBC4D063F22}" destId="{E622B8F5-0E27-4439-B932-84CE4134F493}" srcOrd="5" destOrd="0" presId="urn:microsoft.com/office/officeart/2008/layout/LinedList"/>
    <dgm:cxn modelId="{37C2EB21-2AE4-4504-88A3-B949A60E4E6F}" type="presParOf" srcId="{E622B8F5-0E27-4439-B932-84CE4134F493}" destId="{F754F4C7-1187-4969-80D4-13900C2B22BE}" srcOrd="0" destOrd="0" presId="urn:microsoft.com/office/officeart/2008/layout/LinedList"/>
    <dgm:cxn modelId="{CE37BC84-6AFD-44F2-B92A-8302A427BBC5}" type="presParOf" srcId="{E622B8F5-0E27-4439-B932-84CE4134F493}" destId="{877E0296-2F74-4C38-8662-2E82CD53E1B4}" srcOrd="1" destOrd="0" presId="urn:microsoft.com/office/officeart/2008/layout/LinedList"/>
    <dgm:cxn modelId="{D7C1693E-DAD5-477D-9AE8-E21899BE5F77}" type="presParOf" srcId="{CB6ACFE5-FDC5-4A01-914A-8FBC4D063F22}" destId="{3EDCE1D6-7F3F-497A-B8DC-4A3FB7B013EC}" srcOrd="6" destOrd="0" presId="urn:microsoft.com/office/officeart/2008/layout/LinedList"/>
    <dgm:cxn modelId="{8B67BA84-592D-4D4D-9C80-5D8962B51251}" type="presParOf" srcId="{CB6ACFE5-FDC5-4A01-914A-8FBC4D063F22}" destId="{B6D13531-E594-4681-91A8-4B332FAEADD3}" srcOrd="7" destOrd="0" presId="urn:microsoft.com/office/officeart/2008/layout/LinedList"/>
    <dgm:cxn modelId="{E13FF07C-85F8-4368-A771-31ACEC6A7C29}" type="presParOf" srcId="{B6D13531-E594-4681-91A8-4B332FAEADD3}" destId="{18891AFE-B3BB-4271-859B-CD9F9CFB60CB}" srcOrd="0" destOrd="0" presId="urn:microsoft.com/office/officeart/2008/layout/LinedList"/>
    <dgm:cxn modelId="{43F2A2CB-FEE5-4968-BBE2-6C42F2F37051}" type="presParOf" srcId="{B6D13531-E594-4681-91A8-4B332FAEADD3}" destId="{B77D0649-662C-4C71-8A46-C7710B394A3B}" srcOrd="1" destOrd="0" presId="urn:microsoft.com/office/officeart/2008/layout/LinedList"/>
    <dgm:cxn modelId="{93E0FCFA-540F-42B0-AE74-663A0915A502}" type="presParOf" srcId="{CB6ACFE5-FDC5-4A01-914A-8FBC4D063F22}" destId="{2D857F99-036C-4C90-A0DF-2DE74A57DD73}" srcOrd="8" destOrd="0" presId="urn:microsoft.com/office/officeart/2008/layout/LinedList"/>
    <dgm:cxn modelId="{4494E1C2-DC62-4144-90AE-F9190927BA5F}" type="presParOf" srcId="{CB6ACFE5-FDC5-4A01-914A-8FBC4D063F22}" destId="{B8846109-86E6-43EC-9FA9-95340B835519}" srcOrd="9" destOrd="0" presId="urn:microsoft.com/office/officeart/2008/layout/LinedList"/>
    <dgm:cxn modelId="{4EF97C03-1AD0-4ED8-9BEF-2BD99135B8B1}" type="presParOf" srcId="{B8846109-86E6-43EC-9FA9-95340B835519}" destId="{26AC156E-C982-4D62-B26E-D815CD56FF3A}" srcOrd="0" destOrd="0" presId="urn:microsoft.com/office/officeart/2008/layout/LinedList"/>
    <dgm:cxn modelId="{9C0A33DB-41E5-45C5-95DA-02200E96F201}" type="presParOf" srcId="{B8846109-86E6-43EC-9FA9-95340B835519}" destId="{39728D8C-603E-43CD-8788-5BDF3FEEB0A5}" srcOrd="1" destOrd="0" presId="urn:microsoft.com/office/officeart/2008/layout/LinedList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4.xml><?xml version="1.0" encoding="utf-8"?>
<dgm:dataModel xmlns:dgm="http://schemas.openxmlformats.org/drawingml/2006/diagram" xmlns:a="http://schemas.openxmlformats.org/drawingml/2006/main">
  <dgm:ptLst>
    <dgm:pt modelId="{C83A45CA-7A2E-4F64-93DC-0382334E507A}" type="doc">
      <dgm:prSet loTypeId="urn:microsoft.com/office/officeart/2005/8/layout/vList2" loCatId="list" qsTypeId="urn:microsoft.com/office/officeart/2005/8/quickstyle/simple4" qsCatId="simple" csTypeId="urn:microsoft.com/office/officeart/2005/8/colors/colorful2" csCatId="colorful"/>
      <dgm:spPr/>
      <dgm:t>
        <a:bodyPr/>
        <a:lstStyle/>
        <a:p>
          <a:endParaRPr lang="en-US"/>
        </a:p>
      </dgm:t>
    </dgm:pt>
    <dgm:pt modelId="{7BFDE95B-8A28-4B46-8DB7-4DA54A6DC82C}">
      <dgm:prSet/>
      <dgm:spPr/>
      <dgm:t>
        <a:bodyPr/>
        <a:lstStyle/>
        <a:p>
          <a:r>
            <a:rPr lang="en-GB"/>
            <a:t>StackOverFlow</a:t>
          </a:r>
          <a:endParaRPr lang="en-US"/>
        </a:p>
      </dgm:t>
    </dgm:pt>
    <dgm:pt modelId="{98E19BB3-C2D9-433F-B08F-A17A7EF31D97}" type="parTrans" cxnId="{045267A5-B8F8-4E83-9345-D2D61EC97184}">
      <dgm:prSet/>
      <dgm:spPr/>
      <dgm:t>
        <a:bodyPr/>
        <a:lstStyle/>
        <a:p>
          <a:endParaRPr lang="en-US"/>
        </a:p>
      </dgm:t>
    </dgm:pt>
    <dgm:pt modelId="{58FA901F-9FB2-4D9D-A7F7-C10DBAFD0258}" type="sibTrans" cxnId="{045267A5-B8F8-4E83-9345-D2D61EC97184}">
      <dgm:prSet/>
      <dgm:spPr/>
      <dgm:t>
        <a:bodyPr/>
        <a:lstStyle/>
        <a:p>
          <a:endParaRPr lang="en-US"/>
        </a:p>
      </dgm:t>
    </dgm:pt>
    <dgm:pt modelId="{B3BEC398-2B31-4A44-B681-4AC6B5BFDC00}">
      <dgm:prSet/>
      <dgm:spPr/>
      <dgm:t>
        <a:bodyPr/>
        <a:lstStyle/>
        <a:p>
          <a:r>
            <a:rPr lang="en-GB"/>
            <a:t>Your Colleagues</a:t>
          </a:r>
          <a:endParaRPr lang="en-US"/>
        </a:p>
      </dgm:t>
    </dgm:pt>
    <dgm:pt modelId="{E9ECEFF6-F944-4340-8AB2-FB518A427E26}" type="parTrans" cxnId="{A44EFED6-1A54-4BAE-815A-74C5F3FCC900}">
      <dgm:prSet/>
      <dgm:spPr/>
      <dgm:t>
        <a:bodyPr/>
        <a:lstStyle/>
        <a:p>
          <a:endParaRPr lang="en-US"/>
        </a:p>
      </dgm:t>
    </dgm:pt>
    <dgm:pt modelId="{9C148257-5293-4C4D-AAE1-E4A1A09EF371}" type="sibTrans" cxnId="{A44EFED6-1A54-4BAE-815A-74C5F3FCC900}">
      <dgm:prSet/>
      <dgm:spPr/>
      <dgm:t>
        <a:bodyPr/>
        <a:lstStyle/>
        <a:p>
          <a:endParaRPr lang="en-US"/>
        </a:p>
      </dgm:t>
    </dgm:pt>
    <dgm:pt modelId="{EE296425-1127-4968-B7DA-D79BD2CEB291}">
      <dgm:prSet/>
      <dgm:spPr/>
      <dgm:t>
        <a:bodyPr/>
        <a:lstStyle/>
        <a:p>
          <a:r>
            <a:rPr lang="en-GB"/>
            <a:t>W3Schools</a:t>
          </a:r>
          <a:endParaRPr lang="en-US"/>
        </a:p>
      </dgm:t>
    </dgm:pt>
    <dgm:pt modelId="{F6A4FD73-F1F4-4684-89CD-86198C49A592}" type="parTrans" cxnId="{096848E9-EC7F-456D-B9F8-ACF2BB833F62}">
      <dgm:prSet/>
      <dgm:spPr/>
      <dgm:t>
        <a:bodyPr/>
        <a:lstStyle/>
        <a:p>
          <a:endParaRPr lang="en-US"/>
        </a:p>
      </dgm:t>
    </dgm:pt>
    <dgm:pt modelId="{543B6C46-A5D6-482D-A700-08165E78FDE0}" type="sibTrans" cxnId="{096848E9-EC7F-456D-B9F8-ACF2BB833F62}">
      <dgm:prSet/>
      <dgm:spPr/>
      <dgm:t>
        <a:bodyPr/>
        <a:lstStyle/>
        <a:p>
          <a:endParaRPr lang="en-US"/>
        </a:p>
      </dgm:t>
    </dgm:pt>
    <dgm:pt modelId="{8F4DE7DE-E815-4464-B8C2-3262E3943198}">
      <dgm:prSet/>
      <dgm:spPr/>
      <dgm:t>
        <a:bodyPr/>
        <a:lstStyle/>
        <a:p>
          <a:r>
            <a:rPr lang="en-GB"/>
            <a:t>Coding Academy</a:t>
          </a:r>
          <a:endParaRPr lang="en-US"/>
        </a:p>
      </dgm:t>
    </dgm:pt>
    <dgm:pt modelId="{CFDFCA56-5972-4536-87BF-D3EB362FDB29}" type="parTrans" cxnId="{0D83B67C-5BFD-4434-8CCE-6CBFD7A2B872}">
      <dgm:prSet/>
      <dgm:spPr/>
      <dgm:t>
        <a:bodyPr/>
        <a:lstStyle/>
        <a:p>
          <a:endParaRPr lang="en-US"/>
        </a:p>
      </dgm:t>
    </dgm:pt>
    <dgm:pt modelId="{1E95EFDC-6AA4-4BAD-92A9-D7D4DD4685BC}" type="sibTrans" cxnId="{0D83B67C-5BFD-4434-8CCE-6CBFD7A2B872}">
      <dgm:prSet/>
      <dgm:spPr/>
      <dgm:t>
        <a:bodyPr/>
        <a:lstStyle/>
        <a:p>
          <a:endParaRPr lang="en-US"/>
        </a:p>
      </dgm:t>
    </dgm:pt>
    <dgm:pt modelId="{2D9B1B63-3BCA-4ABB-B755-82AEBF4ACBF9}">
      <dgm:prSet/>
      <dgm:spPr/>
      <dgm:t>
        <a:bodyPr/>
        <a:lstStyle/>
        <a:p>
          <a:r>
            <a:rPr lang="en-GB"/>
            <a:t>Many More…</a:t>
          </a:r>
          <a:endParaRPr lang="en-US"/>
        </a:p>
      </dgm:t>
    </dgm:pt>
    <dgm:pt modelId="{E41B1376-3E1E-4BC0-A0FD-51CB382EABC8}" type="parTrans" cxnId="{4505AB7D-03FB-4E9C-956F-99C154A819C8}">
      <dgm:prSet/>
      <dgm:spPr/>
      <dgm:t>
        <a:bodyPr/>
        <a:lstStyle/>
        <a:p>
          <a:endParaRPr lang="en-US"/>
        </a:p>
      </dgm:t>
    </dgm:pt>
    <dgm:pt modelId="{196CFCDC-001D-4F47-88A3-CC27D7FCDCCA}" type="sibTrans" cxnId="{4505AB7D-03FB-4E9C-956F-99C154A819C8}">
      <dgm:prSet/>
      <dgm:spPr/>
      <dgm:t>
        <a:bodyPr/>
        <a:lstStyle/>
        <a:p>
          <a:endParaRPr lang="en-US"/>
        </a:p>
      </dgm:t>
    </dgm:pt>
    <dgm:pt modelId="{FBB8FDAD-3BFB-481D-9761-BE396D9C473C}" type="pres">
      <dgm:prSet presAssocID="{C83A45CA-7A2E-4F64-93DC-0382334E507A}" presName="linear" presStyleCnt="0">
        <dgm:presLayoutVars>
          <dgm:animLvl val="lvl"/>
          <dgm:resizeHandles val="exact"/>
        </dgm:presLayoutVars>
      </dgm:prSet>
      <dgm:spPr/>
    </dgm:pt>
    <dgm:pt modelId="{9B34F373-D4D2-4297-A2C7-56C390463490}" type="pres">
      <dgm:prSet presAssocID="{7BFDE95B-8A28-4B46-8DB7-4DA54A6DC82C}" presName="parentText" presStyleLbl="node1" presStyleIdx="0" presStyleCnt="5">
        <dgm:presLayoutVars>
          <dgm:chMax val="0"/>
          <dgm:bulletEnabled val="1"/>
        </dgm:presLayoutVars>
      </dgm:prSet>
      <dgm:spPr/>
    </dgm:pt>
    <dgm:pt modelId="{2C3A6CB7-61AB-4B71-9D70-F0E36CE4D23E}" type="pres">
      <dgm:prSet presAssocID="{58FA901F-9FB2-4D9D-A7F7-C10DBAFD0258}" presName="spacer" presStyleCnt="0"/>
      <dgm:spPr/>
    </dgm:pt>
    <dgm:pt modelId="{1A802D6D-3625-46FE-9B1B-0081932F7BF4}" type="pres">
      <dgm:prSet presAssocID="{B3BEC398-2B31-4A44-B681-4AC6B5BFDC00}" presName="parentText" presStyleLbl="node1" presStyleIdx="1" presStyleCnt="5">
        <dgm:presLayoutVars>
          <dgm:chMax val="0"/>
          <dgm:bulletEnabled val="1"/>
        </dgm:presLayoutVars>
      </dgm:prSet>
      <dgm:spPr/>
    </dgm:pt>
    <dgm:pt modelId="{EE619B0E-5DAE-4351-9B3F-C7A5A5020618}" type="pres">
      <dgm:prSet presAssocID="{9C148257-5293-4C4D-AAE1-E4A1A09EF371}" presName="spacer" presStyleCnt="0"/>
      <dgm:spPr/>
    </dgm:pt>
    <dgm:pt modelId="{62EC1BB8-828C-4F42-88F5-CCE31791D335}" type="pres">
      <dgm:prSet presAssocID="{EE296425-1127-4968-B7DA-D79BD2CEB291}" presName="parentText" presStyleLbl="node1" presStyleIdx="2" presStyleCnt="5">
        <dgm:presLayoutVars>
          <dgm:chMax val="0"/>
          <dgm:bulletEnabled val="1"/>
        </dgm:presLayoutVars>
      </dgm:prSet>
      <dgm:spPr/>
    </dgm:pt>
    <dgm:pt modelId="{22DABA69-53FE-418C-BE7E-B957FF45932F}" type="pres">
      <dgm:prSet presAssocID="{543B6C46-A5D6-482D-A700-08165E78FDE0}" presName="spacer" presStyleCnt="0"/>
      <dgm:spPr/>
    </dgm:pt>
    <dgm:pt modelId="{F9C71720-0B78-4C23-805C-35151F2160BA}" type="pres">
      <dgm:prSet presAssocID="{8F4DE7DE-E815-4464-B8C2-3262E3943198}" presName="parentText" presStyleLbl="node1" presStyleIdx="3" presStyleCnt="5">
        <dgm:presLayoutVars>
          <dgm:chMax val="0"/>
          <dgm:bulletEnabled val="1"/>
        </dgm:presLayoutVars>
      </dgm:prSet>
      <dgm:spPr/>
    </dgm:pt>
    <dgm:pt modelId="{0B98D654-D154-4273-8E0F-7128B254B120}" type="pres">
      <dgm:prSet presAssocID="{1E95EFDC-6AA4-4BAD-92A9-D7D4DD4685BC}" presName="spacer" presStyleCnt="0"/>
      <dgm:spPr/>
    </dgm:pt>
    <dgm:pt modelId="{DD19ADE4-583E-46FE-9F04-5D996DE5995C}" type="pres">
      <dgm:prSet presAssocID="{2D9B1B63-3BCA-4ABB-B755-82AEBF4ACBF9}" presName="parentText" presStyleLbl="node1" presStyleIdx="4" presStyleCnt="5">
        <dgm:presLayoutVars>
          <dgm:chMax val="0"/>
          <dgm:bulletEnabled val="1"/>
        </dgm:presLayoutVars>
      </dgm:prSet>
      <dgm:spPr/>
    </dgm:pt>
  </dgm:ptLst>
  <dgm:cxnLst>
    <dgm:cxn modelId="{3B11BA00-5BC0-4B5E-9803-DB103525A07D}" type="presOf" srcId="{2D9B1B63-3BCA-4ABB-B755-82AEBF4ACBF9}" destId="{DD19ADE4-583E-46FE-9F04-5D996DE5995C}" srcOrd="0" destOrd="0" presId="urn:microsoft.com/office/officeart/2005/8/layout/vList2"/>
    <dgm:cxn modelId="{732E5E1E-EDF4-4BAD-B5F6-51BACAD4FA96}" type="presOf" srcId="{7BFDE95B-8A28-4B46-8DB7-4DA54A6DC82C}" destId="{9B34F373-D4D2-4297-A2C7-56C390463490}" srcOrd="0" destOrd="0" presId="urn:microsoft.com/office/officeart/2005/8/layout/vList2"/>
    <dgm:cxn modelId="{566A5361-FA57-4CB0-8654-546E8026E3E2}" type="presOf" srcId="{B3BEC398-2B31-4A44-B681-4AC6B5BFDC00}" destId="{1A802D6D-3625-46FE-9B1B-0081932F7BF4}" srcOrd="0" destOrd="0" presId="urn:microsoft.com/office/officeart/2005/8/layout/vList2"/>
    <dgm:cxn modelId="{4C28DD49-383E-42C8-8D8C-23BD4E1A3F3C}" type="presOf" srcId="{8F4DE7DE-E815-4464-B8C2-3262E3943198}" destId="{F9C71720-0B78-4C23-805C-35151F2160BA}" srcOrd="0" destOrd="0" presId="urn:microsoft.com/office/officeart/2005/8/layout/vList2"/>
    <dgm:cxn modelId="{0D83B67C-5BFD-4434-8CCE-6CBFD7A2B872}" srcId="{C83A45CA-7A2E-4F64-93DC-0382334E507A}" destId="{8F4DE7DE-E815-4464-B8C2-3262E3943198}" srcOrd="3" destOrd="0" parTransId="{CFDFCA56-5972-4536-87BF-D3EB362FDB29}" sibTransId="{1E95EFDC-6AA4-4BAD-92A9-D7D4DD4685BC}"/>
    <dgm:cxn modelId="{4505AB7D-03FB-4E9C-956F-99C154A819C8}" srcId="{C83A45CA-7A2E-4F64-93DC-0382334E507A}" destId="{2D9B1B63-3BCA-4ABB-B755-82AEBF4ACBF9}" srcOrd="4" destOrd="0" parTransId="{E41B1376-3E1E-4BC0-A0FD-51CB382EABC8}" sibTransId="{196CFCDC-001D-4F47-88A3-CC27D7FCDCCA}"/>
    <dgm:cxn modelId="{948AF1A1-583D-4704-ABE7-986D76211AE1}" type="presOf" srcId="{C83A45CA-7A2E-4F64-93DC-0382334E507A}" destId="{FBB8FDAD-3BFB-481D-9761-BE396D9C473C}" srcOrd="0" destOrd="0" presId="urn:microsoft.com/office/officeart/2005/8/layout/vList2"/>
    <dgm:cxn modelId="{045267A5-B8F8-4E83-9345-D2D61EC97184}" srcId="{C83A45CA-7A2E-4F64-93DC-0382334E507A}" destId="{7BFDE95B-8A28-4B46-8DB7-4DA54A6DC82C}" srcOrd="0" destOrd="0" parTransId="{98E19BB3-C2D9-433F-B08F-A17A7EF31D97}" sibTransId="{58FA901F-9FB2-4D9D-A7F7-C10DBAFD0258}"/>
    <dgm:cxn modelId="{A44EFED6-1A54-4BAE-815A-74C5F3FCC900}" srcId="{C83A45CA-7A2E-4F64-93DC-0382334E507A}" destId="{B3BEC398-2B31-4A44-B681-4AC6B5BFDC00}" srcOrd="1" destOrd="0" parTransId="{E9ECEFF6-F944-4340-8AB2-FB518A427E26}" sibTransId="{9C148257-5293-4C4D-AAE1-E4A1A09EF371}"/>
    <dgm:cxn modelId="{F04DEFE7-7D91-4816-B316-1DEF27151078}" type="presOf" srcId="{EE296425-1127-4968-B7DA-D79BD2CEB291}" destId="{62EC1BB8-828C-4F42-88F5-CCE31791D335}" srcOrd="0" destOrd="0" presId="urn:microsoft.com/office/officeart/2005/8/layout/vList2"/>
    <dgm:cxn modelId="{096848E9-EC7F-456D-B9F8-ACF2BB833F62}" srcId="{C83A45CA-7A2E-4F64-93DC-0382334E507A}" destId="{EE296425-1127-4968-B7DA-D79BD2CEB291}" srcOrd="2" destOrd="0" parTransId="{F6A4FD73-F1F4-4684-89CD-86198C49A592}" sibTransId="{543B6C46-A5D6-482D-A700-08165E78FDE0}"/>
    <dgm:cxn modelId="{3CB8D7D0-22F3-4A47-8A4B-7B06E4AC29E2}" type="presParOf" srcId="{FBB8FDAD-3BFB-481D-9761-BE396D9C473C}" destId="{9B34F373-D4D2-4297-A2C7-56C390463490}" srcOrd="0" destOrd="0" presId="urn:microsoft.com/office/officeart/2005/8/layout/vList2"/>
    <dgm:cxn modelId="{3EAD23A3-ABAC-4B35-AD77-CB55E907F853}" type="presParOf" srcId="{FBB8FDAD-3BFB-481D-9761-BE396D9C473C}" destId="{2C3A6CB7-61AB-4B71-9D70-F0E36CE4D23E}" srcOrd="1" destOrd="0" presId="urn:microsoft.com/office/officeart/2005/8/layout/vList2"/>
    <dgm:cxn modelId="{F61C76E2-325F-47AB-A902-E57ECADF04B9}" type="presParOf" srcId="{FBB8FDAD-3BFB-481D-9761-BE396D9C473C}" destId="{1A802D6D-3625-46FE-9B1B-0081932F7BF4}" srcOrd="2" destOrd="0" presId="urn:microsoft.com/office/officeart/2005/8/layout/vList2"/>
    <dgm:cxn modelId="{AFAC56D2-CD16-465E-9078-A13387F83465}" type="presParOf" srcId="{FBB8FDAD-3BFB-481D-9761-BE396D9C473C}" destId="{EE619B0E-5DAE-4351-9B3F-C7A5A5020618}" srcOrd="3" destOrd="0" presId="urn:microsoft.com/office/officeart/2005/8/layout/vList2"/>
    <dgm:cxn modelId="{013B226B-5616-4677-9BD1-8F780ED347DD}" type="presParOf" srcId="{FBB8FDAD-3BFB-481D-9761-BE396D9C473C}" destId="{62EC1BB8-828C-4F42-88F5-CCE31791D335}" srcOrd="4" destOrd="0" presId="urn:microsoft.com/office/officeart/2005/8/layout/vList2"/>
    <dgm:cxn modelId="{328B9A94-790D-4726-93C3-2B45BF71EE57}" type="presParOf" srcId="{FBB8FDAD-3BFB-481D-9761-BE396D9C473C}" destId="{22DABA69-53FE-418C-BE7E-B957FF45932F}" srcOrd="5" destOrd="0" presId="urn:microsoft.com/office/officeart/2005/8/layout/vList2"/>
    <dgm:cxn modelId="{873D99F4-A46C-4790-B783-565355ACE980}" type="presParOf" srcId="{FBB8FDAD-3BFB-481D-9761-BE396D9C473C}" destId="{F9C71720-0B78-4C23-805C-35151F2160BA}" srcOrd="6" destOrd="0" presId="urn:microsoft.com/office/officeart/2005/8/layout/vList2"/>
    <dgm:cxn modelId="{27BBB211-A186-454E-AAC3-34EF08B47DCE}" type="presParOf" srcId="{FBB8FDAD-3BFB-481D-9761-BE396D9C473C}" destId="{0B98D654-D154-4273-8E0F-7128B254B120}" srcOrd="7" destOrd="0" presId="urn:microsoft.com/office/officeart/2005/8/layout/vList2"/>
    <dgm:cxn modelId="{3C176A29-D9B6-4FB8-ABC8-E235951ED32E}" type="presParOf" srcId="{FBB8FDAD-3BFB-481D-9761-BE396D9C473C}" destId="{DD19ADE4-583E-46FE-9F04-5D996DE5995C}" srcOrd="8" destOrd="0" presId="urn:microsoft.com/office/officeart/2005/8/layout/vList2"/>
  </dgm:cxnLst>
  <dgm:bg/>
  <dgm:whole/>
  <dgm:extLst>
    <a:ext uri="http://schemas.microsoft.com/office/drawing/2008/diagram">
      <dsp:dataModelExt xmlns:dsp="http://schemas.microsoft.com/office/drawing/2008/diagram" relId="rId7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7C9631C5-F66A-4FBC-9281-B355A59CA3AE}">
      <dsp:nvSpPr>
        <dsp:cNvPr id="0" name=""/>
        <dsp:cNvSpPr/>
      </dsp:nvSpPr>
      <dsp:spPr>
        <a:xfrm>
          <a:off x="0" y="7670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Local python installations</a:t>
          </a:r>
          <a:endParaRPr lang="en-US" sz="2500" kern="1200"/>
        </a:p>
      </dsp:txBody>
      <dsp:txXfrm>
        <a:off x="29271" y="796299"/>
        <a:ext cx="6486657" cy="541083"/>
      </dsp:txXfrm>
    </dsp:sp>
    <dsp:sp modelId="{1F5EE41B-EED8-43BB-916C-929B8784E5D6}">
      <dsp:nvSpPr>
        <dsp:cNvPr id="0" name=""/>
        <dsp:cNvSpPr/>
      </dsp:nvSpPr>
      <dsp:spPr>
        <a:xfrm>
          <a:off x="0" y="143865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403396"/>
                <a:satOff val="-214"/>
                <a:lumOff val="1421"/>
                <a:alphaOff val="0"/>
                <a:tint val="98000"/>
                <a:lumMod val="100000"/>
              </a:schemeClr>
            </a:gs>
            <a:gs pos="100000">
              <a:schemeClr val="accent2">
                <a:hueOff val="403396"/>
                <a:satOff val="-214"/>
                <a:lumOff val="1421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 dirty="0"/>
            <a:t>Bespoke packages installed – Can use pip/</a:t>
          </a:r>
          <a:r>
            <a:rPr lang="en-GB" sz="2500" kern="1200" dirty="0" err="1"/>
            <a:t>conda</a:t>
          </a:r>
          <a:endParaRPr lang="en-US" sz="2500" kern="1200" dirty="0"/>
        </a:p>
      </dsp:txBody>
      <dsp:txXfrm>
        <a:off x="29271" y="1467924"/>
        <a:ext cx="6486657" cy="541083"/>
      </dsp:txXfrm>
    </dsp:sp>
    <dsp:sp modelId="{D41C4E2A-5E71-4F70-B4A9-955108AAD19D}">
      <dsp:nvSpPr>
        <dsp:cNvPr id="0" name=""/>
        <dsp:cNvSpPr/>
      </dsp:nvSpPr>
      <dsp:spPr>
        <a:xfrm>
          <a:off x="0" y="211027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806792"/>
                <a:satOff val="-428"/>
                <a:lumOff val="2842"/>
                <a:alphaOff val="0"/>
                <a:tint val="98000"/>
                <a:lumMod val="100000"/>
              </a:schemeClr>
            </a:gs>
            <a:gs pos="100000">
              <a:schemeClr val="accent2">
                <a:hueOff val="806792"/>
                <a:satOff val="-428"/>
                <a:lumOff val="2842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Lightweight</a:t>
          </a:r>
          <a:endParaRPr lang="en-US" sz="2500" kern="1200"/>
        </a:p>
      </dsp:txBody>
      <dsp:txXfrm>
        <a:off x="29271" y="2139549"/>
        <a:ext cx="6486657" cy="541083"/>
      </dsp:txXfrm>
    </dsp:sp>
    <dsp:sp modelId="{7FED717D-F7E1-42BC-8230-7FB6C9385160}">
      <dsp:nvSpPr>
        <dsp:cNvPr id="0" name=""/>
        <dsp:cNvSpPr/>
      </dsp:nvSpPr>
      <dsp:spPr>
        <a:xfrm>
          <a:off x="0" y="2781903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210188"/>
                <a:satOff val="-642"/>
                <a:lumOff val="4264"/>
                <a:alphaOff val="0"/>
                <a:tint val="98000"/>
                <a:lumMod val="100000"/>
              </a:schemeClr>
            </a:gs>
            <a:gs pos="100000">
              <a:schemeClr val="accent2">
                <a:hueOff val="1210188"/>
                <a:satOff val="-642"/>
                <a:lumOff val="426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Reproducible </a:t>
          </a:r>
          <a:endParaRPr lang="en-US" sz="2500" kern="1200"/>
        </a:p>
      </dsp:txBody>
      <dsp:txXfrm>
        <a:off x="29271" y="2811174"/>
        <a:ext cx="6486657" cy="541083"/>
      </dsp:txXfrm>
    </dsp:sp>
    <dsp:sp modelId="{C7B5D7AB-32B4-48AB-A546-5C5BDEE7B8B7}">
      <dsp:nvSpPr>
        <dsp:cNvPr id="0" name=""/>
        <dsp:cNvSpPr/>
      </dsp:nvSpPr>
      <dsp:spPr>
        <a:xfrm>
          <a:off x="0" y="3453528"/>
          <a:ext cx="6545199" cy="599625"/>
        </a:xfrm>
        <a:prstGeom prst="roundRect">
          <a:avLst/>
        </a:prstGeom>
        <a:gradFill rotWithShape="0">
          <a:gsLst>
            <a:gs pos="0">
              <a:schemeClr val="accent2">
                <a:hueOff val="1613584"/>
                <a:satOff val="-856"/>
                <a:lumOff val="5685"/>
                <a:alphaOff val="0"/>
                <a:tint val="98000"/>
                <a:lumMod val="100000"/>
              </a:schemeClr>
            </a:gs>
            <a:gs pos="100000">
              <a:schemeClr val="accent2">
                <a:hueOff val="1613584"/>
                <a:satOff val="-856"/>
                <a:lumOff val="568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95250" tIns="95250" rIns="95250" bIns="95250" numCol="1" spcCol="1270" anchor="ctr" anchorCtr="0">
          <a:noAutofit/>
        </a:bodyPr>
        <a:lstStyle/>
        <a:p>
          <a:pPr marL="0" lvl="0" indent="0" algn="l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500" kern="1200"/>
            <a:t>Great for development environments</a:t>
          </a:r>
          <a:endParaRPr lang="en-US" sz="2500" kern="1200"/>
        </a:p>
      </dsp:txBody>
      <dsp:txXfrm>
        <a:off x="29271" y="3482799"/>
        <a:ext cx="6486657" cy="541083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194F94B6-1FDA-45BF-A169-C0985347ED0C}">
      <dsp:nvSpPr>
        <dsp:cNvPr id="0" name=""/>
        <dsp:cNvSpPr/>
      </dsp:nvSpPr>
      <dsp:spPr>
        <a:xfrm>
          <a:off x="330211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venv</a:t>
          </a:r>
          <a:r>
            <a:rPr lang="en-GB" sz="2100" kern="1200"/>
            <a:t> – Included with Python &gt; 3.3. Creates lightweight environments.</a:t>
          </a:r>
          <a:endParaRPr lang="en-US" sz="2100" kern="1200"/>
        </a:p>
      </dsp:txBody>
      <dsp:txXfrm>
        <a:off x="369839" y="41502"/>
        <a:ext cx="2626744" cy="1273744"/>
      </dsp:txXfrm>
    </dsp:sp>
    <dsp:sp modelId="{BB33A302-E222-4708-9FAC-E334AEB69FC6}">
      <dsp:nvSpPr>
        <dsp:cNvPr id="0" name=""/>
        <dsp:cNvSpPr/>
      </dsp:nvSpPr>
      <dsp:spPr>
        <a:xfrm>
          <a:off x="600811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659BD029-0F50-4590-8EA9-7879F9837E39}">
      <dsp:nvSpPr>
        <dsp:cNvPr id="0" name=""/>
        <dsp:cNvSpPr/>
      </dsp:nvSpPr>
      <dsp:spPr>
        <a:xfrm>
          <a:off x="871411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python –m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venv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911039" y="1732753"/>
        <a:ext cx="2085544" cy="1273744"/>
      </dsp:txXfrm>
    </dsp:sp>
    <dsp:sp modelId="{E6BD1D2B-2B6B-40AB-9594-F2D85F6E1B95}">
      <dsp:nvSpPr>
        <dsp:cNvPr id="0" name=""/>
        <dsp:cNvSpPr/>
      </dsp:nvSpPr>
      <dsp:spPr>
        <a:xfrm>
          <a:off x="3712712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virtualenv</a:t>
          </a:r>
          <a:r>
            <a:rPr lang="en-GB" sz="2100" kern="1200"/>
            <a:t> – Older but more feature-rich than </a:t>
          </a:r>
          <a:r>
            <a:rPr lang="en-GB" sz="2100" b="1" kern="1200"/>
            <a:t>venv</a:t>
          </a:r>
          <a:endParaRPr lang="en-US" sz="2100" kern="1200"/>
        </a:p>
      </dsp:txBody>
      <dsp:txXfrm>
        <a:off x="3752340" y="41502"/>
        <a:ext cx="2626744" cy="1273744"/>
      </dsp:txXfrm>
    </dsp:sp>
    <dsp:sp modelId="{52C0C22C-6EE8-41C8-89E8-448B265597C6}">
      <dsp:nvSpPr>
        <dsp:cNvPr id="0" name=""/>
        <dsp:cNvSpPr/>
      </dsp:nvSpPr>
      <dsp:spPr>
        <a:xfrm>
          <a:off x="3983312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10C938D2-BD68-492B-848A-C4A1E5C1AD62}">
      <dsp:nvSpPr>
        <dsp:cNvPr id="0" name=""/>
        <dsp:cNvSpPr/>
      </dsp:nvSpPr>
      <dsp:spPr>
        <a:xfrm>
          <a:off x="4253912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virtualenv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myenv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4293540" y="1732753"/>
        <a:ext cx="2085544" cy="1273744"/>
      </dsp:txXfrm>
    </dsp:sp>
    <dsp:sp modelId="{D43055A1-CF81-4001-9278-86500FADFF56}">
      <dsp:nvSpPr>
        <dsp:cNvPr id="0" name=""/>
        <dsp:cNvSpPr/>
      </dsp:nvSpPr>
      <dsp:spPr>
        <a:xfrm>
          <a:off x="7095213" y="1874"/>
          <a:ext cx="2706000" cy="1353000"/>
        </a:xfrm>
        <a:prstGeom prst="roundRect">
          <a:avLst>
            <a:gd name="adj" fmla="val 10000"/>
          </a:avLst>
        </a:prstGeom>
        <a:solidFill>
          <a:schemeClr val="dk2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lt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0005" tIns="26670" rIns="40005" bIns="26670" numCol="1" spcCol="1270" anchor="ctr" anchorCtr="0">
          <a:noAutofit/>
        </a:bodyPr>
        <a:lstStyle/>
        <a:p>
          <a:pPr marL="0" lvl="0" indent="0" algn="ctr" defTabSz="9334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100" b="1" kern="1200"/>
            <a:t>pyenv – </a:t>
          </a:r>
          <a:r>
            <a:rPr lang="en-GB" sz="2100" kern="1200"/>
            <a:t>Used to manage python versions and installations</a:t>
          </a:r>
          <a:endParaRPr lang="en-US" sz="2100" kern="1200"/>
        </a:p>
      </dsp:txBody>
      <dsp:txXfrm>
        <a:off x="7134841" y="41502"/>
        <a:ext cx="2626744" cy="1273744"/>
      </dsp:txXfrm>
    </dsp:sp>
    <dsp:sp modelId="{0A8ACF55-CE74-4D4E-92D7-076EA8970532}">
      <dsp:nvSpPr>
        <dsp:cNvPr id="0" name=""/>
        <dsp:cNvSpPr/>
      </dsp:nvSpPr>
      <dsp:spPr>
        <a:xfrm>
          <a:off x="7365813" y="1354874"/>
          <a:ext cx="270600" cy="1014750"/>
        </a:xfrm>
        <a:custGeom>
          <a:avLst/>
          <a:gdLst/>
          <a:ahLst/>
          <a:cxnLst/>
          <a:rect l="0" t="0" r="0" b="0"/>
          <a:pathLst>
            <a:path>
              <a:moveTo>
                <a:pt x="0" y="0"/>
              </a:moveTo>
              <a:lnTo>
                <a:pt x="0" y="1014750"/>
              </a:lnTo>
              <a:lnTo>
                <a:pt x="270600" y="1014750"/>
              </a:lnTo>
            </a:path>
          </a:pathLst>
        </a:custGeom>
        <a:noFill/>
        <a:ln w="19050" cap="rnd" cmpd="sng" algn="ctr">
          <a:solidFill>
            <a:schemeClr val="dk2">
              <a:shade val="6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</dsp:sp>
    <dsp:sp modelId="{9362E332-0058-414E-A3FD-581791CA2A3F}">
      <dsp:nvSpPr>
        <dsp:cNvPr id="0" name=""/>
        <dsp:cNvSpPr/>
      </dsp:nvSpPr>
      <dsp:spPr>
        <a:xfrm>
          <a:off x="7636413" y="1693125"/>
          <a:ext cx="2164800" cy="1353000"/>
        </a:xfrm>
        <a:prstGeom prst="roundRect">
          <a:avLst>
            <a:gd name="adj" fmla="val 10000"/>
          </a:avLst>
        </a:prstGeom>
        <a:solidFill>
          <a:schemeClr val="lt2">
            <a:alpha val="90000"/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dk2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53340" tIns="35560" rIns="53340" bIns="35560" numCol="1" spcCol="1270" anchor="ctr" anchorCtr="0">
          <a:noAutofit/>
        </a:bodyPr>
        <a:lstStyle/>
        <a:p>
          <a:pPr marL="0" lvl="0" indent="0" algn="ctr" defTabSz="12446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800" kern="1200" dirty="0"/>
            <a:t>Usage: </a:t>
          </a:r>
          <a:r>
            <a:rPr lang="en-GB" sz="2800" kern="1200" dirty="0" err="1">
              <a:solidFill>
                <a:schemeClr val="accent5">
                  <a:lumMod val="50000"/>
                </a:schemeClr>
              </a:solidFill>
            </a:rPr>
            <a:t>pyenv</a:t>
          </a:r>
          <a:r>
            <a:rPr lang="en-GB" sz="2800" kern="1200" dirty="0">
              <a:solidFill>
                <a:schemeClr val="accent5">
                  <a:lumMod val="50000"/>
                </a:schemeClr>
              </a:solidFill>
            </a:rPr>
            <a:t> install 3.XX.X</a:t>
          </a:r>
          <a:endParaRPr lang="en-US" sz="2800" kern="1200" dirty="0">
            <a:solidFill>
              <a:schemeClr val="accent5">
                <a:lumMod val="50000"/>
              </a:schemeClr>
            </a:solidFill>
          </a:endParaRPr>
        </a:p>
      </dsp:txBody>
      <dsp:txXfrm>
        <a:off x="7676041" y="1732753"/>
        <a:ext cx="2085544" cy="1273744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B341AE39-D581-4E42-887C-D4B31604FD04}">
      <dsp:nvSpPr>
        <dsp:cNvPr id="0" name=""/>
        <dsp:cNvSpPr/>
      </dsp:nvSpPr>
      <dsp:spPr>
        <a:xfrm>
          <a:off x="0" y="444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6BA4551-6F37-4F34-A61D-E7C1D246D7C2}">
      <dsp:nvSpPr>
        <dsp:cNvPr id="0" name=""/>
        <dsp:cNvSpPr/>
      </dsp:nvSpPr>
      <dsp:spPr>
        <a:xfrm>
          <a:off x="0" y="444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Site: </a:t>
          </a:r>
          <a:r>
            <a:rPr lang="en-GB" sz="2000" kern="1200">
              <a:hlinkClick xmlns:r="http://schemas.openxmlformats.org/officeDocument/2006/relationships" r:id="rId1"/>
            </a:rPr>
            <a:t>https://seaborn.pydata.org/</a:t>
          </a:r>
          <a:endParaRPr lang="en-US" sz="2000" kern="1200"/>
        </a:p>
      </dsp:txBody>
      <dsp:txXfrm>
        <a:off x="0" y="444"/>
        <a:ext cx="4684222" cy="727409"/>
      </dsp:txXfrm>
    </dsp:sp>
    <dsp:sp modelId="{AC068EE6-4B27-4B2E-98D3-9C2F3C7DF24B}">
      <dsp:nvSpPr>
        <dsp:cNvPr id="0" name=""/>
        <dsp:cNvSpPr/>
      </dsp:nvSpPr>
      <dsp:spPr>
        <a:xfrm>
          <a:off x="0" y="727853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950372A3-BA8F-4479-8D20-B0AED6F624BC}">
      <dsp:nvSpPr>
        <dsp:cNvPr id="0" name=""/>
        <dsp:cNvSpPr/>
      </dsp:nvSpPr>
      <dsp:spPr>
        <a:xfrm>
          <a:off x="0" y="727853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Based on Matplotlib</a:t>
          </a:r>
          <a:endParaRPr lang="en-US" sz="2000" kern="1200"/>
        </a:p>
      </dsp:txBody>
      <dsp:txXfrm>
        <a:off x="0" y="727853"/>
        <a:ext cx="4684222" cy="727409"/>
      </dsp:txXfrm>
    </dsp:sp>
    <dsp:sp modelId="{9AD1779A-586A-42AE-AFC3-CEF780DDAEDE}">
      <dsp:nvSpPr>
        <dsp:cNvPr id="0" name=""/>
        <dsp:cNvSpPr/>
      </dsp:nvSpPr>
      <dsp:spPr>
        <a:xfrm>
          <a:off x="0" y="1455262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F754F4C7-1187-4969-80D4-13900C2B22BE}">
      <dsp:nvSpPr>
        <dsp:cNvPr id="0" name=""/>
        <dsp:cNvSpPr/>
      </dsp:nvSpPr>
      <dsp:spPr>
        <a:xfrm>
          <a:off x="0" y="1455262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Can load datasets</a:t>
          </a:r>
          <a:endParaRPr lang="en-US" sz="2000" kern="1200"/>
        </a:p>
      </dsp:txBody>
      <dsp:txXfrm>
        <a:off x="0" y="1455262"/>
        <a:ext cx="4684222" cy="727409"/>
      </dsp:txXfrm>
    </dsp:sp>
    <dsp:sp modelId="{3EDCE1D6-7F3F-497A-B8DC-4A3FB7B013EC}">
      <dsp:nvSpPr>
        <dsp:cNvPr id="0" name=""/>
        <dsp:cNvSpPr/>
      </dsp:nvSpPr>
      <dsp:spPr>
        <a:xfrm>
          <a:off x="0" y="2182672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18891AFE-B3BB-4271-859B-CD9F9CFB60CB}">
      <dsp:nvSpPr>
        <dsp:cNvPr id="0" name=""/>
        <dsp:cNvSpPr/>
      </dsp:nvSpPr>
      <dsp:spPr>
        <a:xfrm>
          <a:off x="0" y="2182672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Convenient for producing statistical graphs</a:t>
          </a:r>
          <a:endParaRPr lang="en-US" sz="2000" kern="1200"/>
        </a:p>
      </dsp:txBody>
      <dsp:txXfrm>
        <a:off x="0" y="2182672"/>
        <a:ext cx="4684222" cy="727409"/>
      </dsp:txXfrm>
    </dsp:sp>
    <dsp:sp modelId="{2D857F99-036C-4C90-A0DF-2DE74A57DD73}">
      <dsp:nvSpPr>
        <dsp:cNvPr id="0" name=""/>
        <dsp:cNvSpPr/>
      </dsp:nvSpPr>
      <dsp:spPr>
        <a:xfrm>
          <a:off x="0" y="2910081"/>
          <a:ext cx="4684222" cy="0"/>
        </a:xfrm>
        <a:prstGeom prst="line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rnd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6AC156E-C982-4D62-B26E-D815CD56FF3A}">
      <dsp:nvSpPr>
        <dsp:cNvPr id="0" name=""/>
        <dsp:cNvSpPr/>
      </dsp:nvSpPr>
      <dsp:spPr>
        <a:xfrm>
          <a:off x="0" y="2910081"/>
          <a:ext cx="4684222" cy="727409"/>
        </a:xfrm>
        <a:prstGeom prst="rect">
          <a:avLst/>
        </a:prstGeom>
        <a:noFill/>
        <a:ln>
          <a:noFill/>
        </a:ln>
        <a:effectLst/>
      </dsp:spPr>
      <dsp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76200" tIns="76200" rIns="76200" bIns="76200" numCol="1" spcCol="1270" anchor="t" anchorCtr="0">
          <a:noAutofit/>
        </a:bodyPr>
        <a:lstStyle/>
        <a:p>
          <a:pPr marL="0" lvl="0" indent="0" algn="l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Functions ready to use for creating common types of graphs</a:t>
          </a:r>
          <a:endParaRPr lang="en-US" sz="2000" kern="1200"/>
        </a:p>
      </dsp:txBody>
      <dsp:txXfrm>
        <a:off x="0" y="2910081"/>
        <a:ext cx="4684222" cy="727409"/>
      </dsp:txXfrm>
    </dsp:sp>
  </dsp:spTree>
</dsp:drawing>
</file>

<file path=ppt/diagrams/drawing4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9B34F373-D4D2-4297-A2C7-56C390463490}">
      <dsp:nvSpPr>
        <dsp:cNvPr id="0" name=""/>
        <dsp:cNvSpPr/>
      </dsp:nvSpPr>
      <dsp:spPr>
        <a:xfrm>
          <a:off x="0" y="4408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8000"/>
                <a:lumMod val="100000"/>
              </a:schemeClr>
            </a:gs>
            <a:gs pos="100000">
              <a:schemeClr val="accent2">
                <a:hueOff val="0"/>
                <a:satOff val="0"/>
                <a:lumOff val="0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StackOverFlow</a:t>
          </a:r>
          <a:endParaRPr lang="en-US" sz="3600" kern="1200"/>
        </a:p>
      </dsp:txBody>
      <dsp:txXfrm>
        <a:off x="42151" y="86232"/>
        <a:ext cx="6460897" cy="779158"/>
      </dsp:txXfrm>
    </dsp:sp>
    <dsp:sp modelId="{1A802D6D-3625-46FE-9B1B-0081932F7BF4}">
      <dsp:nvSpPr>
        <dsp:cNvPr id="0" name=""/>
        <dsp:cNvSpPr/>
      </dsp:nvSpPr>
      <dsp:spPr>
        <a:xfrm>
          <a:off x="0" y="101122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777537"/>
                <a:satOff val="-4113"/>
                <a:lumOff val="-1568"/>
                <a:alphaOff val="0"/>
                <a:tint val="98000"/>
                <a:lumMod val="100000"/>
              </a:schemeClr>
            </a:gs>
            <a:gs pos="100000">
              <a:schemeClr val="accent2">
                <a:hueOff val="-777537"/>
                <a:satOff val="-4113"/>
                <a:lumOff val="-1568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Your Colleagues</a:t>
          </a:r>
          <a:endParaRPr lang="en-US" sz="3600" kern="1200"/>
        </a:p>
      </dsp:txBody>
      <dsp:txXfrm>
        <a:off x="42151" y="1053372"/>
        <a:ext cx="6460897" cy="779158"/>
      </dsp:txXfrm>
    </dsp:sp>
    <dsp:sp modelId="{62EC1BB8-828C-4F42-88F5-CCE31791D335}">
      <dsp:nvSpPr>
        <dsp:cNvPr id="0" name=""/>
        <dsp:cNvSpPr/>
      </dsp:nvSpPr>
      <dsp:spPr>
        <a:xfrm>
          <a:off x="0" y="197836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1555074"/>
                <a:satOff val="-8227"/>
                <a:lumOff val="-3137"/>
                <a:alphaOff val="0"/>
                <a:tint val="98000"/>
                <a:lumMod val="100000"/>
              </a:schemeClr>
            </a:gs>
            <a:gs pos="100000">
              <a:schemeClr val="accent2">
                <a:hueOff val="-1555074"/>
                <a:satOff val="-8227"/>
                <a:lumOff val="-3137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W3Schools</a:t>
          </a:r>
          <a:endParaRPr lang="en-US" sz="3600" kern="1200"/>
        </a:p>
      </dsp:txBody>
      <dsp:txXfrm>
        <a:off x="42151" y="2020512"/>
        <a:ext cx="6460897" cy="779158"/>
      </dsp:txXfrm>
    </dsp:sp>
    <dsp:sp modelId="{F9C71720-0B78-4C23-805C-35151F2160BA}">
      <dsp:nvSpPr>
        <dsp:cNvPr id="0" name=""/>
        <dsp:cNvSpPr/>
      </dsp:nvSpPr>
      <dsp:spPr>
        <a:xfrm>
          <a:off x="0" y="294550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2332611"/>
                <a:satOff val="-12340"/>
                <a:lumOff val="-4705"/>
                <a:alphaOff val="0"/>
                <a:tint val="98000"/>
                <a:lumMod val="100000"/>
              </a:schemeClr>
            </a:gs>
            <a:gs pos="100000">
              <a:schemeClr val="accent2">
                <a:hueOff val="-2332611"/>
                <a:satOff val="-12340"/>
                <a:lumOff val="-4705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Coding Academy</a:t>
          </a:r>
          <a:endParaRPr lang="en-US" sz="3600" kern="1200"/>
        </a:p>
      </dsp:txBody>
      <dsp:txXfrm>
        <a:off x="42151" y="2987652"/>
        <a:ext cx="6460897" cy="779158"/>
      </dsp:txXfrm>
    </dsp:sp>
    <dsp:sp modelId="{DD19ADE4-583E-46FE-9F04-5D996DE5995C}">
      <dsp:nvSpPr>
        <dsp:cNvPr id="0" name=""/>
        <dsp:cNvSpPr/>
      </dsp:nvSpPr>
      <dsp:spPr>
        <a:xfrm>
          <a:off x="0" y="3912641"/>
          <a:ext cx="6545199" cy="863460"/>
        </a:xfrm>
        <a:prstGeom prst="roundRect">
          <a:avLst/>
        </a:prstGeom>
        <a:gradFill rotWithShape="0">
          <a:gsLst>
            <a:gs pos="0">
              <a:schemeClr val="accent2">
                <a:hueOff val="-3110148"/>
                <a:satOff val="-16453"/>
                <a:lumOff val="-6274"/>
                <a:alphaOff val="0"/>
                <a:tint val="98000"/>
                <a:lumMod val="100000"/>
              </a:schemeClr>
            </a:gs>
            <a:gs pos="100000">
              <a:schemeClr val="accent2">
                <a:hueOff val="-3110148"/>
                <a:satOff val="-16453"/>
                <a:lumOff val="-6274"/>
                <a:alphaOff val="0"/>
                <a:shade val="88000"/>
                <a:lumMod val="88000"/>
              </a:schemeClr>
            </a:gs>
          </a:gsLst>
          <a:lin ang="5400000" scaled="1"/>
        </a:gradFill>
        <a:ln>
          <a:noFill/>
        </a:ln>
        <a:effectLst>
          <a:outerShdw blurRad="50800" dist="381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37160" tIns="137160" rIns="137160" bIns="137160" numCol="1" spcCol="1270" anchor="ctr" anchorCtr="0">
          <a:noAutofit/>
        </a:bodyPr>
        <a:lstStyle/>
        <a:p>
          <a:pPr marL="0" lvl="0" indent="0" algn="l" defTabSz="16002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3600" kern="1200"/>
            <a:t>Many More…</a:t>
          </a:r>
          <a:endParaRPr lang="en-US" sz="3600" kern="1200"/>
        </a:p>
      </dsp:txBody>
      <dsp:txXfrm>
        <a:off x="42151" y="3954792"/>
        <a:ext cx="6460897" cy="77915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hierarchy3">
  <dgm:title val=""/>
  <dgm:desc val=""/>
  <dgm:catLst>
    <dgm:cat type="hierarchy" pri="7000"/>
    <dgm:cat type="list" pri="23000"/>
    <dgm:cat type="relationship" pri="15000"/>
    <dgm:cat type="convert" pri="7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</dgm:ptLst>
      <dgm:cxnLst>
        <dgm:cxn modelId="4" srcId="0" destId="1" srcOrd="0" destOrd="0"/>
        <dgm:cxn modelId="5" srcId="1" destId="11" srcOrd="0" destOrd="0"/>
        <dgm:cxn modelId="6" srcId="1" destId="12" srcOrd="1" destOrd="0"/>
        <dgm:cxn modelId="7" srcId="0" destId="2" srcOrd="1" destOrd="0"/>
        <dgm:cxn modelId="8" srcId="2" destId="21" srcOrd="0" destOrd="0"/>
        <dgm:cxn modelId="9" srcId="2" destId="2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diagram">
    <dgm:varLst>
      <dgm:chPref val="1"/>
      <dgm:dir/>
      <dgm:animOne val="branch"/>
      <dgm:animLvl val="lvl"/>
      <dgm:resizeHandles/>
    </dgm:varLst>
    <dgm:choose name="Name0">
      <dgm:if name="Name1" func="var" arg="dir" op="equ" val="norm">
        <dgm:alg type="hierChild">
          <dgm:param type="linDir" val="fromL"/>
        </dgm:alg>
      </dgm:if>
      <dgm:else name="Name2">
        <dgm:alg type="hierChild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primFontSz" for="des" forName="rootText" op="equ" val="65"/>
      <dgm:constr type="primFontSz" for="des" forName="childText" op="equ" val="65"/>
      <dgm:constr type="w" for="des" forName="rootComposite" refType="w"/>
      <dgm:constr type="h" for="des" forName="rootComposite" refType="w" fact="0.5"/>
      <dgm:constr type="w" for="des" forName="childText" refType="w" refFor="des" refForName="rootComposite" fact="0.8"/>
      <dgm:constr type="h" for="des" forName="childText" refType="h" refFor="des" refForName="rootComposite"/>
      <dgm:constr type="sibSp" refType="w" refFor="des" refForName="rootComposite" fact="0.25"/>
      <dgm:constr type="sibSp" for="des" forName="childShape" refType="h" refFor="des" refForName="childText" fact="0.25"/>
      <dgm:constr type="sp" for="des" forName="root" refType="h" refFor="des" refForName="childText" fact="0.25"/>
    </dgm:constrLst>
    <dgm:ruleLst/>
    <dgm:forEach name="Name3" axis="ch">
      <dgm:forEach name="Name4" axis="self" ptType="node" cnt="1">
        <dgm:layoutNode name="root">
          <dgm:choose name="Name5">
            <dgm:if name="Name6" func="var" arg="dir" op="equ" val="norm">
              <dgm:alg type="hierRoot">
                <dgm:param type="hierAlign" val="tL"/>
              </dgm:alg>
            </dgm:if>
            <dgm:else name="Name7">
              <dgm:alg type="hierRoot">
                <dgm:param type="hierAlign" val="tR"/>
              </dgm:alg>
            </dgm:else>
          </dgm:choose>
          <dgm:shape xmlns:r="http://schemas.openxmlformats.org/officeDocument/2006/relationships" r:blip="">
            <dgm:adjLst/>
          </dgm:shape>
          <dgm:presOf/>
          <dgm:constrLst>
            <dgm:constr type="alignOff" val="0.2"/>
          </dgm:constrLst>
          <dgm:ruleLst/>
          <dgm:layoutNode name="rootComposite">
            <dgm:alg type="composite"/>
            <dgm:shape xmlns:r="http://schemas.openxmlformats.org/officeDocument/2006/relationships" r:blip="">
              <dgm:adjLst/>
            </dgm:shape>
            <dgm:presOf axis="self" ptType="node" cnt="1"/>
            <dgm:choose name="Name8">
              <dgm:if name="Name9" func="var" arg="dir" op="equ" val="norm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l" for="ch" forName="rootConnector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if>
              <dgm:else name="Name10">
                <dgm:constrLst>
                  <dgm:constr type="l" for="ch" forName="rootText"/>
                  <dgm:constr type="t" for="ch" forName="rootText"/>
                  <dgm:constr type="w" for="ch" forName="rootText" refType="w"/>
                  <dgm:constr type="h" for="ch" forName="rootText" refType="h"/>
                  <dgm:constr type="r" for="ch" forName="rootConnector" refType="w"/>
                  <dgm:constr type="t" for="ch" forName="rootConnector"/>
                  <dgm:constr type="w" for="ch" forName="rootConnector" refType="w" refFor="ch" refForName="rootText" fact="0.2"/>
                  <dgm:constr type="h" for="ch" forName="rootConnector" refType="h" refFor="ch" refForName="rootText"/>
                </dgm:constrLst>
              </dgm:else>
            </dgm:choose>
            <dgm:ruleLst/>
            <dgm:layoutNode name="rootText" styleLbl="node1"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 ptType="node" cnt="1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rootConnector" moveWith="rootText">
              <dgm:alg type="sp"/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self" ptType="node" cnt="1"/>
              <dgm:constrLst/>
              <dgm:ruleLst/>
            </dgm:layoutNode>
          </dgm:layoutNode>
          <dgm:layoutNode name="childShape">
            <dgm:alg type="hierChild">
              <dgm:param type="chAlign" val="l"/>
              <dgm:param type="linDir" val="fromT"/>
            </dgm:alg>
            <dgm:shape xmlns:r="http://schemas.openxmlformats.org/officeDocument/2006/relationships" r:blip="">
              <dgm:adjLst/>
            </dgm:shape>
            <dgm:presOf/>
            <dgm:constrLst/>
            <dgm:ruleLst/>
            <dgm:forEach name="Name11" axis="ch">
              <dgm:forEach name="Name12" axis="self" ptType="parTrans" cnt="1">
                <dgm:layoutNode name="Name13">
                  <dgm:choose name="Name14">
                    <dgm:if name="Name15" func="var" arg="dir" op="equ" val="norm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L"/>
                      </dgm:alg>
                    </dgm:if>
                    <dgm:else name="Name16">
                      <dgm:alg type="conn">
                        <dgm:param type="dim" val="1D"/>
                        <dgm:param type="endSty" val="noArr"/>
                        <dgm:param type="connRout" val="bend"/>
                        <dgm:param type="srcNode" val="rootConnector"/>
                        <dgm:param type="begPts" val="bCtr"/>
                        <dgm:param type="endPts" val="midR"/>
                      </dgm:alg>
                    </dgm:else>
                  </dgm:choose>
                  <dgm:shape xmlns:r="http://schemas.openxmlformats.org/officeDocument/2006/relationships" type="conn" r:blip="">
                    <dgm:adjLst/>
                  </dgm:shape>
                  <dgm:presOf axis="self"/>
                  <dgm:constrLst>
                    <dgm:constr type="begPad"/>
                    <dgm:constr type="endPad"/>
                  </dgm:constrLst>
                  <dgm:ruleLst/>
                </dgm:layoutNode>
              </dgm:forEach>
              <dgm:forEach name="Name17" axis="self" ptType="node">
                <dgm:layoutNode name="childText" styleLbl="bgAcc1">
                  <dgm:varLst>
                    <dgm:bulletEnabled val="1"/>
                  </dgm:varLst>
                  <dgm:alg type="tx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self desOrSelf" ptType="node node" st="1 1" cnt="1 0"/>
                  <dgm:constrLst>
                    <dgm:constr type="tMarg" refType="primFontSz" fact="0.1"/>
                    <dgm:constr type="bMarg" refType="primFontSz" fact="0.1"/>
                    <dgm:constr type="lMarg" refType="primFontSz" fact="0.15"/>
                    <dgm:constr type="rMarg" refType="primFontSz" fact="0.15"/>
                  </dgm:constrLst>
                  <dgm:ruleLst>
                    <dgm:rule type="primFontSz" val="5" fact="NaN" max="NaN"/>
                  </dgm:ruleLst>
                </dgm:layoutNode>
              </dgm:forEach>
            </dgm:forEach>
          </dgm:layoutNode>
        </dgm:layoutNode>
      </dgm:forEach>
    </dgm:forEach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8/layout/LinedList">
  <dgm:title val=""/>
  <dgm:desc val=""/>
  <dgm:catLst>
    <dgm:cat type="hierarchy" pri="8000"/>
    <dgm:cat type="list" pri="25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13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  <dgm:cxn modelId="5" srcId="1" destId="13" srcOrd="2" destOrd="0"/>
      </dgm:cxnLst>
      <dgm:bg/>
      <dgm:whole/>
    </dgm:dataModel>
  </dgm:sampData>
  <dgm:style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styleData>
  <dgm:clr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</dgm:ptLst>
      <dgm:cxnLst>
        <dgm:cxn modelId="2" srcId="0" destId="1" srcOrd="0" destOrd="0"/>
        <dgm:cxn modelId="3" srcId="1" destId="11" srcOrd="0" destOrd="0"/>
        <dgm:cxn modelId="4" srcId="1" destId="12" srcOrd="1" destOrd="0"/>
      </dgm:cxnLst>
      <dgm:bg/>
      <dgm:whole/>
    </dgm:dataModel>
  </dgm:clrData>
  <dgm:layoutNode name="vert0">
    <dgm:varLst>
      <dgm:dir/>
      <dgm:animOne val="branch"/>
      <dgm:animLvl val="lvl"/>
    </dgm:varLst>
    <dgm:choose name="Name0">
      <dgm:if name="Name1" func="var" arg="dir" op="equ" val="norm">
        <dgm:alg type="lin">
          <dgm:param type="linDir" val="fromT"/>
          <dgm:param type="nodeHorzAlign" val="l"/>
        </dgm:alg>
      </dgm:if>
      <dgm:else name="Name2">
        <dgm:alg type="lin">
          <dgm:param type="linDir" val="fromT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horz1" refType="w"/>
      <dgm:constr type="h" for="ch" forName="horz1" refType="h"/>
      <dgm:constr type="h" for="des" forName="vert1" refType="h"/>
      <dgm:constr type="h" for="des" forName="tx1" refType="h"/>
      <dgm:constr type="h" for="des" forName="horz2" refType="h"/>
      <dgm:constr type="h" for="des" forName="vert2" refType="h"/>
      <dgm:constr type="h" for="des" forName="horz3" refType="h"/>
      <dgm:constr type="h" for="des" forName="vert3" refType="h"/>
      <dgm:constr type="h" for="des" forName="horz4" refType="h"/>
      <dgm:constr type="h" for="des" ptType="node" refType="h"/>
      <dgm:constr type="primFontSz" for="des" forName="tx1" op="equ" val="65"/>
      <dgm:constr type="primFontSz" for="des" forName="tx2" op="equ" val="65"/>
      <dgm:constr type="primFontSz" for="des" forName="tx3" op="equ" val="65"/>
      <dgm:constr type="primFontSz" for="des" forName="tx4" op="equ" val="65"/>
      <dgm:constr type="w" for="des" forName="thickLine" refType="w"/>
      <dgm:constr type="h" for="des" forName="thickLine"/>
      <dgm:constr type="h" for="des" forName="thinLine1"/>
      <dgm:constr type="h" for="des" forName="thinLine2b"/>
      <dgm:constr type="h" for="des" forName="thinLine3"/>
      <dgm:constr type="h" for="des" forName="vertSpace2a" refType="h" fact="0.05"/>
      <dgm:constr type="h" for="des" forName="vertSpace2b" refType="h" refFor="des" refForName="vertSpace2a"/>
    </dgm:constrLst>
    <dgm:forEach name="Name3" axis="ch" ptType="node">
      <dgm:layoutNode name="thickLine" styleLbl="alignNode1">
        <dgm:alg type="sp"/>
        <dgm:shape xmlns:r="http://schemas.openxmlformats.org/officeDocument/2006/relationships" type="line" r:blip="">
          <dgm:adjLst/>
        </dgm:shape>
        <dgm:presOf/>
      </dgm:layoutNode>
      <dgm:layoutNode name="horz1">
        <dgm:choose name="Name4">
          <dgm:if name="Name5" func="var" arg="dir" op="equ" val="norm">
            <dgm:alg type="lin">
              <dgm:param type="linDir" val="fromL"/>
              <dgm:param type="nodeVertAlign" val="t"/>
            </dgm:alg>
          </dgm:if>
          <dgm:else name="Name6">
            <dgm:alg type="lin">
              <dgm:param type="linDir" val="fromR"/>
              <dgm:param type="nodeVertAlign" val="t"/>
            </dgm:alg>
          </dgm:else>
        </dgm:choose>
        <dgm:shape xmlns:r="http://schemas.openxmlformats.org/officeDocument/2006/relationships" r:blip="">
          <dgm:adjLst/>
        </dgm:shape>
        <dgm:presOf/>
        <dgm:choose name="Name7">
          <dgm:if name="Name8" axis="root des" func="maxDepth" op="equ" val="1">
            <dgm:constrLst>
              <dgm:constr type="w" for="ch" forName="tx1" refType="w"/>
            </dgm:constrLst>
          </dgm:if>
          <dgm:if name="Name9" axis="root des" func="maxDepth" op="equ" val="2">
            <dgm:constrLst>
              <dgm:constr type="w" for="ch" forName="tx1" refType="w" fact="0.2"/>
              <dgm:constr type="w" for="des" forName="tx2" refType="w" fact="0.785"/>
              <dgm:constr type="w" for="des" forName="horzSpace2" refType="w" fact="0.015"/>
              <dgm:constr type="w" for="des" forName="thinLine2b" refType="w" fact="0.8"/>
            </dgm:constrLst>
          </dgm:if>
          <dgm:if name="Name10" axis="root des" func="maxDepth" op="equ" val="3">
            <dgm:constrLst>
              <dgm:constr type="w" for="ch" forName="tx1" refType="w" fact="0.2"/>
              <dgm:constr type="w" for="des" forName="tx2" refType="w" fact="0.385"/>
              <dgm:constr type="w" for="des" forName="tx3" refType="w" fact="0.385"/>
              <dgm:constr type="w" for="des" forName="horzSpace2" refType="w" fact="0.015"/>
              <dgm:constr type="w" for="des" forName="horzSpace3" refType="w" fact="0.015"/>
              <dgm:constr type="w" for="des" forName="thinLine2b" refType="w" fact="0.8"/>
              <dgm:constr type="w" for="des" forName="thinLine3" refType="w" fact="0.385"/>
            </dgm:constrLst>
          </dgm:if>
          <dgm:if name="Name11" axis="root des" func="maxDepth" op="gte" val="4">
            <dgm:constrLst>
              <dgm:constr type="w" for="ch" forName="tx1" refType="w" fact="0.2"/>
              <dgm:constr type="w" for="des" forName="tx2" refType="w" fact="0.2516"/>
              <dgm:constr type="w" for="des" forName="tx3" refType="w" fact="0.2516"/>
              <dgm:constr type="w" for="des" forName="tx4" refType="w" fact="0.2516"/>
              <dgm:constr type="w" for="des" forName="horzSpace2" refType="w" fact="0.015"/>
              <dgm:constr type="w" for="des" forName="horzSpace3" refType="w" fact="0.015"/>
              <dgm:constr type="w" for="des" forName="horzSpace4" refType="w" fact="0.015"/>
              <dgm:constr type="w" for="des" forName="thinLine2b" refType="w" fact="0.8"/>
              <dgm:constr type="w" for="des" forName="thinLine3" refType="w" fact="0.5332"/>
            </dgm:constrLst>
          </dgm:if>
          <dgm:else name="Name12"/>
        </dgm:choose>
        <dgm:layoutNode name="tx1" styleLbl="revTx">
          <dgm:alg type="tx">
            <dgm:param type="parTxLTRAlign" val="l"/>
            <dgm:param type="parTxRTLAlign" val="r"/>
            <dgm:param type="txAnchorVert" val="t"/>
          </dgm:alg>
          <dgm:shape xmlns:r="http://schemas.openxmlformats.org/officeDocument/2006/relationships" type="rect" r:blip="">
            <dgm:adjLst/>
          </dgm:shape>
          <dgm:presOf axis="self"/>
          <dgm:constrLst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primFontSz" val="5" fact="NaN" max="NaN"/>
          </dgm:ruleLst>
        </dgm:layoutNode>
        <dgm:layoutNode name="vert1">
          <dgm:choose name="Name13">
            <dgm:if name="Name14" func="var" arg="dir" op="equ" val="norm">
              <dgm:alg type="lin">
                <dgm:param type="linDir" val="fromT"/>
                <dgm:param type="nodeHorzAlign" val="l"/>
              </dgm:alg>
            </dgm:if>
            <dgm:else name="Name15">
              <dgm:alg type="lin">
                <dgm:param type="linDir" val="fromT"/>
                <dgm:param type="nodeHorzAlign" val="r"/>
              </dgm:alg>
            </dgm:else>
          </dgm:choose>
          <dgm:shape xmlns:r="http://schemas.openxmlformats.org/officeDocument/2006/relationships" r:blip="">
            <dgm:adjLst/>
          </dgm:shape>
          <dgm:presOf/>
          <dgm:forEach name="Name16" axis="ch" ptType="node">
            <dgm:choose name="Name17">
              <dgm:if name="Name18" axis="self" ptType="node" func="pos" op="equ" val="1">
                <dgm:layoutNode name="vertSpace2a">
                  <dgm:alg type="sp"/>
                  <dgm:shape xmlns:r="http://schemas.openxmlformats.org/officeDocument/2006/relationships" r:blip="">
                    <dgm:adjLst/>
                  </dgm:shape>
                  <dgm:presOf/>
                </dgm:layoutNode>
              </dgm:if>
              <dgm:else name="Name19"/>
            </dgm:choose>
            <dgm:layoutNode name="horz2">
              <dgm:choose name="Name20">
                <dgm:if name="Name21" func="var" arg="dir" op="equ" val="norm">
                  <dgm:alg type="lin">
                    <dgm:param type="linDir" val="fromL"/>
                    <dgm:param type="nodeVertAlign" val="t"/>
                  </dgm:alg>
                </dgm:if>
                <dgm:else name="Name22">
                  <dgm:alg type="lin">
                    <dgm:param type="linDir" val="fromR"/>
                    <dgm:param type="nodeVertAlign" val="t"/>
                  </dgm:alg>
                </dgm:else>
              </dgm:choose>
              <dgm:shape xmlns:r="http://schemas.openxmlformats.org/officeDocument/2006/relationships" r:blip="">
                <dgm:adjLst/>
              </dgm:shape>
              <dgm:presOf/>
              <dgm:layoutNode name="horzSpace2">
                <dgm:alg type="sp"/>
                <dgm:shape xmlns:r="http://schemas.openxmlformats.org/officeDocument/2006/relationships" r:blip="">
                  <dgm:adjLst/>
                </dgm:shape>
                <dgm:presOf/>
              </dgm:layoutNode>
              <dgm:layoutNode name="tx2" styleLbl="revTx">
                <dgm:alg type="tx">
                  <dgm:param type="parTxLTRAlign" val="l"/>
                  <dgm:param type="parTxRTLAlign" val="r"/>
                  <dgm:param type="txAnchorVert" val="t"/>
                </dgm:alg>
                <dgm:shape xmlns:r="http://schemas.openxmlformats.org/officeDocument/2006/relationships" type="rect" r:blip="">
                  <dgm:adjLst/>
                </dgm:shape>
                <dgm:presOf axis="self"/>
                <dgm:constrLst>
                  <dgm:constr type="tMarg" refType="primFontSz" fact="0.3"/>
                  <dgm:constr type="bMarg" refType="primFontSz" fact="0.3"/>
                  <dgm:constr type="lMarg" refType="primFontSz" fact="0.3"/>
                  <dgm:constr type="rMarg" refType="primFontSz" fact="0.3"/>
                </dgm:constrLst>
                <dgm:ruleLst>
                  <dgm:rule type="primFontSz" val="5" fact="NaN" max="NaN"/>
                </dgm:ruleLst>
              </dgm:layoutNode>
              <dgm:layoutNode name="vert2">
                <dgm:choose name="Name23">
                  <dgm:if name="Name24" func="var" arg="dir" op="equ" val="norm">
                    <dgm:alg type="lin">
                      <dgm:param type="linDir" val="fromT"/>
                      <dgm:param type="nodeHorzAlign" val="l"/>
                    </dgm:alg>
                  </dgm:if>
                  <dgm:else name="Name25">
                    <dgm:alg type="lin">
                      <dgm:param type="linDir" val="fromT"/>
                      <dgm:param type="nodeHorzAlign" val="r"/>
                    </dgm:alg>
                  </dgm:else>
                </dgm:choose>
                <dgm:shape xmlns:r="http://schemas.openxmlformats.org/officeDocument/2006/relationships" r:blip="">
                  <dgm:adjLst/>
                </dgm:shape>
                <dgm:presOf/>
                <dgm:forEach name="Name26" axis="ch" ptType="node">
                  <dgm:layoutNode name="horz3">
                    <dgm:choose name="Name27">
                      <dgm:if name="Name28" func="var" arg="dir" op="equ" val="norm">
                        <dgm:alg type="lin">
                          <dgm:param type="linDir" val="fromL"/>
                          <dgm:param type="nodeVertAlign" val="t"/>
                        </dgm:alg>
                      </dgm:if>
                      <dgm:else name="Name29">
                        <dgm:alg type="lin">
                          <dgm:param type="linDir" val="fromR"/>
                          <dgm:param type="nodeVertAlign" val="t"/>
                        </dgm:alg>
                      </dgm:else>
                    </dgm:choose>
                    <dgm:shape xmlns:r="http://schemas.openxmlformats.org/officeDocument/2006/relationships" r:blip="">
                      <dgm:adjLst/>
                    </dgm:shape>
                    <dgm:presOf/>
                    <dgm:layoutNode name="horzSpace3">
                      <dgm:alg type="sp"/>
                      <dgm:shape xmlns:r="http://schemas.openxmlformats.org/officeDocument/2006/relationships" r:blip="">
                        <dgm:adjLst/>
                      </dgm:shape>
                      <dgm:presOf/>
                    </dgm:layoutNode>
                    <dgm:layoutNode name="tx3" styleLbl="revTx">
                      <dgm:alg type="tx">
                        <dgm:param type="parTxLTRAlign" val="l"/>
                        <dgm:param type="parTxRTLAlign" val="r"/>
                        <dgm:param type="txAnchorVert" val="t"/>
                      </dgm:alg>
                      <dgm:shape xmlns:r="http://schemas.openxmlformats.org/officeDocument/2006/relationships" type="rect" r:blip="">
                        <dgm:adjLst/>
                      </dgm:shape>
                      <dgm:presOf axis="self"/>
                      <dgm:constrLst>
                        <dgm:constr type="tMarg" refType="primFontSz" fact="0.3"/>
                        <dgm:constr type="bMarg" refType="primFontSz" fact="0.3"/>
                        <dgm:constr type="lMarg" refType="primFontSz" fact="0.3"/>
                        <dgm:constr type="r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vert3">
                      <dgm:choose name="Name30">
                        <dgm:if name="Name31" func="var" arg="dir" op="equ" val="norm">
                          <dgm:alg type="lin">
                            <dgm:param type="linDir" val="fromT"/>
                            <dgm:param type="nodeHorzAlign" val="l"/>
                          </dgm:alg>
                        </dgm:if>
                        <dgm:else name="Name32">
                          <dgm:alg type="lin">
                            <dgm:param type="linDir" val="fromT"/>
                            <dgm:param type="nodeHorzAlign" val="r"/>
                          </dgm:alg>
                        </dgm:else>
                      </dgm:choose>
                      <dgm:shape xmlns:r="http://schemas.openxmlformats.org/officeDocument/2006/relationships" r:blip="">
                        <dgm:adjLst/>
                      </dgm:shape>
                      <dgm:presOf/>
                      <dgm:forEach name="Name33" axis="ch" ptType="node">
                        <dgm:layoutNode name="horz4">
                          <dgm:choose name="Name34">
                            <dgm:if name="Name35" func="var" arg="dir" op="equ" val="norm">
                              <dgm:alg type="lin">
                                <dgm:param type="linDir" val="fromL"/>
                                <dgm:param type="nodeVertAlign" val="t"/>
                              </dgm:alg>
                            </dgm:if>
                            <dgm:else name="Name36">
                              <dgm:alg type="lin">
                                <dgm:param type="linDir" val="fromR"/>
                                <dgm:param type="nodeVertAlign" val="t"/>
                              </dgm:alg>
                            </dgm:else>
                          </dgm:choose>
                          <dgm:shape xmlns:r="http://schemas.openxmlformats.org/officeDocument/2006/relationships" r:blip="">
                            <dgm:adjLst/>
                          </dgm:shape>
                          <dgm:presOf/>
                          <dgm:layoutNode name="horzSpace4">
                            <dgm:alg type="sp"/>
                            <dgm:shape xmlns:r="http://schemas.openxmlformats.org/officeDocument/2006/relationships" r:blip="">
                              <dgm:adjLst/>
                            </dgm:shape>
                            <dgm:presOf/>
                          </dgm:layoutNode>
                          <dgm:layoutNode name="tx4" styleLbl="revTx">
                            <dgm:varLst>
                              <dgm:bulletEnabled val="1"/>
                            </dgm:varLst>
                            <dgm:alg type="tx">
                              <dgm:param type="parTxLTRAlign" val="l"/>
                              <dgm:param type="parTxRTLAlign" val="r"/>
                              <dgm:param type="txAnchorVert" val="t"/>
                            </dgm:alg>
                            <dgm:shape xmlns:r="http://schemas.openxmlformats.org/officeDocument/2006/relationships" type="rect" r:blip="">
                              <dgm:adjLst/>
                            </dgm:shape>
                            <dgm:presOf axis="desOrSelf" ptType="node"/>
                            <dgm:constrLst>
                              <dgm:constr type="tMarg" refType="primFontSz" fact="0.3"/>
                              <dgm:constr type="bMarg" refType="primFontSz" fact="0.3"/>
                              <dgm:constr type="lMarg" refType="primFontSz" fact="0.3"/>
                              <dgm:constr type="rMarg" refType="primFontSz" fact="0.3"/>
                            </dgm:constrLst>
                            <dgm:ruleLst>
                              <dgm:rule type="primFontSz" val="5" fact="NaN" max="NaN"/>
                            </dgm:ruleLst>
                          </dgm:layoutNode>
                        </dgm:layoutNode>
                      </dgm:forEach>
                    </dgm:layoutNode>
                  </dgm:layoutNode>
                  <dgm:forEach name="Name37" axis="followSib" ptType="sibTrans" cnt="1">
                    <dgm:layoutNode name="thinLine3" styleLbl="callout">
                      <dgm:alg type="sp"/>
                      <dgm:shape xmlns:r="http://schemas.openxmlformats.org/officeDocument/2006/relationships" type="line" r:blip="">
                        <dgm:adjLst/>
                      </dgm:shape>
                      <dgm:presOf/>
                    </dgm:layoutNode>
                  </dgm:forEach>
                </dgm:forEach>
              </dgm:layoutNode>
            </dgm:layoutNode>
            <dgm:layoutNode name="thinLine2b" styleLbl="callout">
              <dgm:alg type="sp"/>
              <dgm:shape xmlns:r="http://schemas.openxmlformats.org/officeDocument/2006/relationships" type="line" r:blip="">
                <dgm:adjLst/>
              </dgm:shape>
              <dgm:presOf/>
            </dgm:layoutNode>
            <dgm:layoutNode name="vertSpace2b">
              <dgm:alg type="sp"/>
              <dgm:shape xmlns:r="http://schemas.openxmlformats.org/officeDocument/2006/relationships" r:blip="">
                <dgm:adjLst/>
              </dgm:shape>
              <dgm:presOf/>
            </dgm:layoutNode>
          </dgm:forEach>
        </dgm:layoutNode>
      </dgm:layoutNode>
    </dgm:forEach>
  </dgm:layoutNode>
</dgm:layoutDef>
</file>

<file path=ppt/diagrams/layout4.xml><?xml version="1.0" encoding="utf-8"?>
<dgm:layoutDef xmlns:dgm="http://schemas.openxmlformats.org/drawingml/2006/diagram" xmlns:a="http://schemas.openxmlformats.org/drawingml/2006/main" uniqueId="urn:microsoft.com/office/officeart/2005/8/layout/vList2">
  <dgm:title val=""/>
  <dgm:desc val=""/>
  <dgm:catLst>
    <dgm:cat type="list" pri="3000"/>
    <dgm:cat type="convert" pri="1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2">
          <dgm:prSet phldr="1"/>
        </dgm:pt>
        <dgm:pt modelId="21">
          <dgm:prSet phldr="1"/>
        </dgm:pt>
      </dgm:ptLst>
      <dgm:cxnLst>
        <dgm:cxn modelId="4" srcId="0" destId="1" srcOrd="0" destOrd="0"/>
        <dgm:cxn modelId="5" srcId="0" destId="2" srcOrd="1" destOrd="0"/>
        <dgm:cxn modelId="12" srcId="1" destId="11" srcOrd="0" destOrd="0"/>
        <dgm:cxn modelId="23" srcId="2" destId="21" srcOrd="0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animLvl val="lvl"/>
      <dgm:resizeHandles val="exact"/>
    </dgm:varLst>
    <dgm:alg type="lin">
      <dgm:param type="linDir" val="fromT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parentText" refType="w"/>
      <dgm:constr type="h" for="ch" forName="parentText" refType="primFontSz" refFor="ch" refForName="parentText" fact="0.52"/>
      <dgm:constr type="w" for="ch" forName="childText" refType="w"/>
      <dgm:constr type="h" for="ch" forName="childText" refType="primFontSz" refFor="ch" refForName="parentText" fact="0.46"/>
      <dgm:constr type="h" for="ch" forName="parentText" op="equ"/>
      <dgm:constr type="primFontSz" for="ch" forName="parentText" op="equ" val="65"/>
      <dgm:constr type="primFontSz" for="ch" forName="childText" refType="primFontSz" refFor="ch" refForName="parentText" op="equ"/>
      <dgm:constr type="h" for="ch" forName="spacer" refType="primFontSz" refFor="ch" refForName="parentText" fact="0.08"/>
    </dgm:constrLst>
    <dgm:ruleLst>
      <dgm:rule type="primFontSz" for="ch" forName="parentText" val="5" fact="NaN" max="NaN"/>
    </dgm:ruleLst>
    <dgm:forEach name="Name0" axis="ch" ptType="node">
      <dgm:layoutNode name="parentText" styleLbl="node1">
        <dgm:varLst>
          <dgm:chMax val="0"/>
          <dgm:bulletEnabled val="1"/>
        </dgm:varLst>
        <dgm:alg type="tx">
          <dgm:param type="parTxLTRAlign" val="l"/>
          <dgm:param type="parTxRTLAlign" val="r"/>
        </dgm:alg>
        <dgm:shape xmlns:r="http://schemas.openxmlformats.org/officeDocument/2006/relationships" type="roundRect" r:blip="">
          <dgm:adjLst/>
        </dgm:shape>
        <dgm:presOf axis="self"/>
        <dgm:constrLst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h" val="INF" fact="NaN" max="NaN"/>
        </dgm:ruleLst>
      </dgm:layoutNode>
      <dgm:choose name="Name1">
        <dgm:if name="Name2" axis="ch" ptType="node" func="cnt" op="gte" val="1">
          <dgm:layoutNode name="childText" styleLbl="revTx">
            <dgm:varLst>
              <dgm:bulletEnabled val="1"/>
            </dgm:varLst>
            <dgm:alg type="tx">
              <dgm:param type="stBulletLvl" val="1"/>
              <dgm:param type="lnSpAfChP" val="20"/>
            </dgm:alg>
            <dgm:shape xmlns:r="http://schemas.openxmlformats.org/officeDocument/2006/relationships" type="rect" r:blip="">
              <dgm:adjLst/>
            </dgm:shape>
            <dgm:presOf axis="des" ptType="node"/>
            <dgm:constrLst>
              <dgm:constr type="tMarg" refType="primFontSz" fact="0.1"/>
              <dgm:constr type="bMarg" refType="primFontSz" fact="0.1"/>
              <dgm:constr type="lMarg" refType="w" fact="0.09"/>
            </dgm:constrLst>
            <dgm:ruleLst>
              <dgm:rule type="h" val="INF" fact="NaN" max="NaN"/>
            </dgm:ruleLst>
          </dgm:layoutNode>
        </dgm:if>
        <dgm:else name="Name3">
          <dgm:choose name="Name4">
            <dgm:if name="Name5" axis="par ch" ptType="doc node" func="cnt" op="gte" val="2">
              <dgm:forEach name="Name6" axis="followSib" ptType="sibTrans" cnt="1">
                <dgm:layoutNode name="spacer">
                  <dgm:alg type="sp"/>
                  <dgm:shape xmlns:r="http://schemas.openxmlformats.org/officeDocument/2006/relationships" r:blip="">
                    <dgm:adjLst/>
                  </dgm:shape>
                  <dgm:presOf/>
                  <dgm:constrLst/>
                  <dgm:ruleLst/>
                </dgm:layoutNode>
              </dgm:forEach>
            </dgm:if>
            <dgm:else name="Name7"/>
          </dgm:choose>
        </dgm:else>
      </dgm:choose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4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0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10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7.xml"/></Relationships>
</file>

<file path=ppt/slideLayouts/_rels/slideLayout10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10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0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7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8.xml"/></Relationships>
</file>

<file path=ppt/slideLayouts/_rels/slideLayout1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8.xml"/></Relationships>
</file>

<file path=ppt/slideLayouts/_rels/slideLayout1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1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9.xml"/></Relationships>
</file>

<file path=ppt/slideLayouts/_rels/slideLayout1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9.xml"/></Relationships>
</file>

<file path=ppt/slideLayouts/_rels/slideLayout1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9.xml"/></Relationships>
</file>

<file path=ppt/slideLayouts/_rels/slideLayout1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0.xml"/></Relationships>
</file>

<file path=ppt/slideLayouts/_rels/slideLayout1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0.xml"/></Relationships>
</file>

<file path=ppt/slideLayouts/_rels/slideLayout1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0.xml"/></Relationships>
</file>

<file path=ppt/slideLayouts/_rels/slideLayout1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1.xml"/></Relationships>
</file>

<file path=ppt/slideLayouts/_rels/slideLayout1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1.xml"/></Relationships>
</file>

<file path=ppt/slideLayouts/_rels/slideLayout1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1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3.xml"/></Relationships>
</file>

<file path=ppt/slideLayouts/_rels/slideLayout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5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6.xml"/></Relationships>
</file>

<file path=ppt/slideLayouts/_rels/slideLayout8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_rels/slideLayout9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3120891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62974716"/>
      </p:ext>
    </p:extLst>
  </p:cSld>
  <p:clrMapOvr>
    <a:masterClrMapping/>
  </p:clrMapOvr>
</p:sldLayout>
</file>

<file path=ppt/slideLayouts/slideLayout10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0309907"/>
      </p:ext>
    </p:extLst>
  </p:cSld>
  <p:clrMapOvr>
    <a:masterClrMapping/>
  </p:clrMapOvr>
</p:sldLayout>
</file>

<file path=ppt/slideLayouts/slideLayout10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54658391"/>
      </p:ext>
    </p:extLst>
  </p:cSld>
  <p:clrMapOvr>
    <a:masterClrMapping/>
  </p:clrMapOvr>
</p:sldLayout>
</file>

<file path=ppt/slideLayouts/slideLayout10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67970954"/>
      </p:ext>
    </p:extLst>
  </p:cSld>
  <p:clrMapOvr>
    <a:masterClrMapping/>
  </p:clrMapOvr>
</p:sldLayout>
</file>

<file path=ppt/slideLayouts/slideLayout10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96427227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6894216"/>
      </p:ext>
    </p:extLst>
  </p:cSld>
  <p:clrMapOvr>
    <a:masterClrMapping/>
  </p:clrMapOvr>
</p:sldLayout>
</file>

<file path=ppt/slideLayouts/slideLayout10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83754637"/>
      </p:ext>
    </p:extLst>
  </p:cSld>
  <p:clrMapOvr>
    <a:masterClrMapping/>
  </p:clrMapOvr>
</p:sldLayout>
</file>

<file path=ppt/slideLayouts/slideLayout10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6493860"/>
      </p:ext>
    </p:extLst>
  </p:cSld>
  <p:clrMapOvr>
    <a:masterClrMapping/>
  </p:clrMapOvr>
</p:sldLayout>
</file>

<file path=ppt/slideLayouts/slideLayout10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1492019"/>
      </p:ext>
    </p:extLst>
  </p:cSld>
  <p:clrMapOvr>
    <a:masterClrMapping/>
  </p:clrMapOvr>
</p:sldLayout>
</file>

<file path=ppt/slideLayouts/slideLayout10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97718358"/>
      </p:ext>
    </p:extLst>
  </p:cSld>
  <p:clrMapOvr>
    <a:masterClrMapping/>
  </p:clrMapOvr>
</p:sldLayout>
</file>

<file path=ppt/slideLayouts/slideLayout10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86967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50527253"/>
      </p:ext>
    </p:extLst>
  </p:cSld>
  <p:clrMapOvr>
    <a:masterClrMapping/>
  </p:clrMapOvr>
</p:sldLayout>
</file>

<file path=ppt/slideLayouts/slideLayout1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1300386"/>
      </p:ext>
    </p:extLst>
  </p:cSld>
  <p:clrMapOvr>
    <a:masterClrMapping/>
  </p:clrMapOvr>
</p:sldLayout>
</file>

<file path=ppt/slideLayouts/slideLayout1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6712628"/>
      </p:ext>
    </p:extLst>
  </p:cSld>
  <p:clrMapOvr>
    <a:masterClrMapping/>
  </p:clrMapOvr>
</p:sldLayout>
</file>

<file path=ppt/slideLayouts/slideLayout1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39134366"/>
      </p:ext>
    </p:extLst>
  </p:cSld>
  <p:clrMapOvr>
    <a:masterClrMapping/>
  </p:clrMapOvr>
</p:sldLayout>
</file>

<file path=ppt/slideLayouts/slideLayout1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9854061"/>
      </p:ext>
    </p:extLst>
  </p:cSld>
  <p:clrMapOvr>
    <a:masterClrMapping/>
  </p:clrMapOvr>
</p:sldLayout>
</file>

<file path=ppt/slideLayouts/slideLayout1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8169086"/>
      </p:ext>
    </p:extLst>
  </p:cSld>
  <p:clrMapOvr>
    <a:masterClrMapping/>
  </p:clrMapOvr>
</p:sldLayout>
</file>

<file path=ppt/slideLayouts/slideLayout1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44245113"/>
      </p:ext>
    </p:extLst>
  </p:cSld>
  <p:clrMapOvr>
    <a:masterClrMapping/>
  </p:clrMapOvr>
</p:sldLayout>
</file>

<file path=ppt/slideLayouts/slideLayout1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5474376"/>
      </p:ext>
    </p:extLst>
  </p:cSld>
  <p:clrMapOvr>
    <a:masterClrMapping/>
  </p:clrMapOvr>
</p:sldLayout>
</file>

<file path=ppt/slideLayouts/slideLayout1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7034696"/>
      </p:ext>
    </p:extLst>
  </p:cSld>
  <p:clrMapOvr>
    <a:masterClrMapping/>
  </p:clrMapOvr>
</p:sldLayout>
</file>

<file path=ppt/slideLayouts/slideLayout1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106660"/>
      </p:ext>
    </p:extLst>
  </p:cSld>
  <p:clrMapOvr>
    <a:masterClrMapping/>
  </p:clrMapOvr>
</p:sldLayout>
</file>

<file path=ppt/slideLayouts/slideLayout11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102192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041164"/>
      </p:ext>
    </p:extLst>
  </p:cSld>
  <p:clrMapOvr>
    <a:masterClrMapping/>
  </p:clrMapOvr>
</p:sldLayout>
</file>

<file path=ppt/slideLayouts/slideLayout1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318718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2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534183"/>
      </p:ext>
    </p:extLst>
  </p:cSld>
  <p:clrMapOvr>
    <a:masterClrMapping/>
  </p:clrMapOvr>
</p:sldLayout>
</file>

<file path=ppt/slideLayouts/slideLayout12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5543088"/>
      </p:ext>
    </p:extLst>
  </p:cSld>
  <p:clrMapOvr>
    <a:masterClrMapping/>
  </p:clrMapOvr>
</p:sldLayout>
</file>

<file path=ppt/slideLayouts/slideLayout1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27908522"/>
      </p:ext>
    </p:extLst>
  </p:cSld>
  <p:clrMapOvr>
    <a:masterClrMapping/>
  </p:clrMapOvr>
</p:sldLayout>
</file>

<file path=ppt/slideLayouts/slideLayout12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36342804"/>
      </p:ext>
    </p:extLst>
  </p:cSld>
  <p:clrMapOvr>
    <a:masterClrMapping/>
  </p:clrMapOvr>
</p:sldLayout>
</file>

<file path=ppt/slideLayouts/slideLayout12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46879895"/>
      </p:ext>
    </p:extLst>
  </p:cSld>
  <p:clrMapOvr>
    <a:masterClrMapping/>
  </p:clrMapOvr>
</p:sldLayout>
</file>

<file path=ppt/slideLayouts/slideLayout12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0228569"/>
      </p:ext>
    </p:extLst>
  </p:cSld>
  <p:clrMapOvr>
    <a:masterClrMapping/>
  </p:clrMapOvr>
</p:sldLayout>
</file>

<file path=ppt/slideLayouts/slideLayout12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66494032"/>
      </p:ext>
    </p:extLst>
  </p:cSld>
  <p:clrMapOvr>
    <a:masterClrMapping/>
  </p:clrMapOvr>
</p:sldLayout>
</file>

<file path=ppt/slideLayouts/slideLayout12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503182"/>
      </p:ext>
    </p:extLst>
  </p:cSld>
  <p:clrMapOvr>
    <a:masterClrMapping/>
  </p:clrMapOvr>
</p:sldLayout>
</file>

<file path=ppt/slideLayouts/slideLayout1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473836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2799891"/>
      </p:ext>
    </p:extLst>
  </p:cSld>
  <p:clrMapOvr>
    <a:masterClrMapping/>
  </p:clrMapOvr>
</p:sldLayout>
</file>

<file path=ppt/slideLayouts/slideLayout1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35473419"/>
      </p:ext>
    </p:extLst>
  </p:cSld>
  <p:clrMapOvr>
    <a:masterClrMapping/>
  </p:clrMapOvr>
</p:sldLayout>
</file>

<file path=ppt/slideLayouts/slideLayout1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2" name="TextBox 11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2933425"/>
      </p:ext>
    </p:extLst>
  </p:cSld>
  <p:clrMapOvr>
    <a:masterClrMapping/>
  </p:clrMapOvr>
</p:sldLayout>
</file>

<file path=ppt/slideLayouts/slideLayout1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4195198"/>
      </p:ext>
    </p:extLst>
  </p:cSld>
  <p:clrMapOvr>
    <a:masterClrMapping/>
  </p:clrMapOvr>
</p:sldLayout>
</file>

<file path=ppt/slideLayouts/slideLayout1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83207061"/>
      </p:ext>
    </p:extLst>
  </p:cSld>
  <p:clrMapOvr>
    <a:masterClrMapping/>
  </p:clrMapOvr>
</p:sldLayout>
</file>

<file path=ppt/slideLayouts/slideLayout1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59825079"/>
      </p:ext>
    </p:extLst>
  </p:cSld>
  <p:clrMapOvr>
    <a:masterClrMapping/>
  </p:clrMapOvr>
</p:sldLayout>
</file>

<file path=ppt/slideLayouts/slideLayout13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02802583"/>
      </p:ext>
    </p:extLst>
  </p:cSld>
  <p:clrMapOvr>
    <a:masterClrMapping/>
  </p:clrMapOvr>
</p:sldLayout>
</file>

<file path=ppt/slideLayouts/slideLayout13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86439861"/>
      </p:ext>
    </p:extLst>
  </p:cSld>
  <p:clrMapOvr>
    <a:masterClrMapping/>
  </p:clrMapOvr>
</p:sldLayout>
</file>

<file path=ppt/slideLayouts/slideLayout13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555761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3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491895"/>
      </p:ext>
    </p:extLst>
  </p:cSld>
  <p:clrMapOvr>
    <a:masterClrMapping/>
  </p:clrMapOvr>
</p:sldLayout>
</file>

<file path=ppt/slideLayouts/slideLayout139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220628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86152790"/>
      </p:ext>
    </p:extLst>
  </p:cSld>
  <p:clrMapOvr>
    <a:masterClrMapping/>
  </p:clrMapOvr>
</p:sldLayout>
</file>

<file path=ppt/slideLayouts/slideLayout1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30790423"/>
      </p:ext>
    </p:extLst>
  </p:cSld>
  <p:clrMapOvr>
    <a:masterClrMapping/>
  </p:clrMapOvr>
</p:sldLayout>
</file>

<file path=ppt/slideLayouts/slideLayout141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6237099"/>
      </p:ext>
    </p:extLst>
  </p:cSld>
  <p:clrMapOvr>
    <a:masterClrMapping/>
  </p:clrMapOvr>
</p:sldLayout>
</file>

<file path=ppt/slideLayouts/slideLayout14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5778284"/>
      </p:ext>
    </p:extLst>
  </p:cSld>
  <p:clrMapOvr>
    <a:masterClrMapping/>
  </p:clrMapOvr>
</p:sldLayout>
</file>

<file path=ppt/slideLayouts/slideLayout14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94291036"/>
      </p:ext>
    </p:extLst>
  </p:cSld>
  <p:clrMapOvr>
    <a:masterClrMapping/>
  </p:clrMapOvr>
</p:sldLayout>
</file>

<file path=ppt/slideLayouts/slideLayout144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38371992"/>
      </p:ext>
    </p:extLst>
  </p:cSld>
  <p:clrMapOvr>
    <a:masterClrMapping/>
  </p:clrMapOvr>
</p:sldLayout>
</file>

<file path=ppt/slideLayouts/slideLayout145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7024100"/>
      </p:ext>
    </p:extLst>
  </p:cSld>
  <p:clrMapOvr>
    <a:masterClrMapping/>
  </p:clrMapOvr>
</p:sldLayout>
</file>

<file path=ppt/slideLayouts/slideLayout1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26130544"/>
      </p:ext>
    </p:extLst>
  </p:cSld>
  <p:clrMapOvr>
    <a:masterClrMapping/>
  </p:clrMapOvr>
</p:sldLayout>
</file>

<file path=ppt/slideLayouts/slideLayout1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65002483"/>
      </p:ext>
    </p:extLst>
  </p:cSld>
  <p:clrMapOvr>
    <a:masterClrMapping/>
  </p:clrMapOvr>
</p:sldLayout>
</file>

<file path=ppt/slideLayouts/slideLayout1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0657180"/>
      </p:ext>
    </p:extLst>
  </p:cSld>
  <p:clrMapOvr>
    <a:masterClrMapping/>
  </p:clrMapOvr>
</p:sldLayout>
</file>

<file path=ppt/slideLayouts/slideLayout1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6338579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5249926"/>
      </p:ext>
    </p:extLst>
  </p:cSld>
  <p:clrMapOvr>
    <a:masterClrMapping/>
  </p:clrMapOvr>
</p:sldLayout>
</file>

<file path=ppt/slideLayouts/slideLayout1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11990711"/>
      </p:ext>
    </p:extLst>
  </p:cSld>
  <p:clrMapOvr>
    <a:masterClrMapping/>
  </p:clrMapOvr>
</p:sldLayout>
</file>

<file path=ppt/slideLayouts/slideLayout1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95408524"/>
      </p:ext>
    </p:extLst>
  </p:cSld>
  <p:clrMapOvr>
    <a:masterClrMapping/>
  </p:clrMapOvr>
</p:sldLayout>
</file>

<file path=ppt/slideLayouts/slideLayout1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5193160"/>
      </p:ext>
    </p:extLst>
  </p:cSld>
  <p:clrMapOvr>
    <a:masterClrMapping/>
  </p:clrMapOvr>
</p:sldLayout>
</file>

<file path=ppt/slideLayouts/slideLayout1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2327259"/>
      </p:ext>
    </p:extLst>
  </p:cSld>
  <p:clrMapOvr>
    <a:masterClrMapping/>
  </p:clrMapOvr>
</p:sldLayout>
</file>

<file path=ppt/slideLayouts/slideLayout1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69439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61328423"/>
      </p:ext>
    </p:extLst>
  </p:cSld>
  <p:clrMapOvr>
    <a:masterClrMapping/>
  </p:clrMapOvr>
</p:sldLayout>
</file>

<file path=ppt/slideLayouts/slideLayout1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57284604"/>
      </p:ext>
    </p:extLst>
  </p:cSld>
  <p:clrMapOvr>
    <a:masterClrMapping/>
  </p:clrMapOvr>
</p:sldLayout>
</file>

<file path=ppt/slideLayouts/slideLayout1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0358689"/>
      </p:ext>
    </p:extLst>
  </p:cSld>
  <p:clrMapOvr>
    <a:masterClrMapping/>
  </p:clrMapOvr>
</p:sldLayout>
</file>

<file path=ppt/slideLayouts/slideLayout1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3593552"/>
      </p:ext>
    </p:extLst>
  </p:cSld>
  <p:clrMapOvr>
    <a:masterClrMapping/>
  </p:clrMapOvr>
</p:sldLayout>
</file>

<file path=ppt/slideLayouts/slideLayout1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4311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4502002"/>
      </p:ext>
    </p:extLst>
  </p:cSld>
  <p:clrMapOvr>
    <a:masterClrMapping/>
  </p:clrMapOvr>
</p:sldLayout>
</file>

<file path=ppt/slideLayouts/slideLayout1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10993498"/>
      </p:ext>
    </p:extLst>
  </p:cSld>
  <p:clrMapOvr>
    <a:masterClrMapping/>
  </p:clrMapOvr>
</p:sldLayout>
</file>

<file path=ppt/slideLayouts/slideLayout1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4303735"/>
      </p:ext>
    </p:extLst>
  </p:cSld>
  <p:clrMapOvr>
    <a:masterClrMapping/>
  </p:clrMapOvr>
</p:sldLayout>
</file>

<file path=ppt/slideLayouts/slideLayout1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9936685"/>
      </p:ext>
    </p:extLst>
  </p:cSld>
  <p:clrMapOvr>
    <a:masterClrMapping/>
  </p:clrMapOvr>
</p:sldLayout>
</file>

<file path=ppt/slideLayouts/slideLayout1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842646"/>
      </p:ext>
    </p:extLst>
  </p:cSld>
  <p:clrMapOvr>
    <a:masterClrMapping/>
  </p:clrMapOvr>
</p:sldLayout>
</file>

<file path=ppt/slideLayouts/slideLayout1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42761756"/>
      </p:ext>
    </p:extLst>
  </p:cSld>
  <p:clrMapOvr>
    <a:masterClrMapping/>
  </p:clrMapOvr>
</p:sldLayout>
</file>

<file path=ppt/slideLayouts/slideLayout1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3492322"/>
      </p:ext>
    </p:extLst>
  </p:cSld>
  <p:clrMapOvr>
    <a:masterClrMapping/>
  </p:clrMapOvr>
</p:sldLayout>
</file>

<file path=ppt/slideLayouts/slideLayout1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63027348"/>
      </p:ext>
    </p:extLst>
  </p:cSld>
  <p:clrMapOvr>
    <a:masterClrMapping/>
  </p:clrMapOvr>
</p:sldLayout>
</file>

<file path=ppt/slideLayouts/slideLayout1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75537332"/>
      </p:ext>
    </p:extLst>
  </p:cSld>
  <p:clrMapOvr>
    <a:masterClrMapping/>
  </p:clrMapOvr>
</p:sldLayout>
</file>

<file path=ppt/slideLayouts/slideLayout1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56373569"/>
      </p:ext>
    </p:extLst>
  </p:cSld>
  <p:clrMapOvr>
    <a:masterClrMapping/>
  </p:clrMapOvr>
</p:sldLayout>
</file>

<file path=ppt/slideLayouts/slideLayout16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9562570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84482353"/>
      </p:ext>
    </p:extLst>
  </p:cSld>
  <p:clrMapOvr>
    <a:masterClrMapping/>
  </p:clrMapOvr>
</p:sldLayout>
</file>

<file path=ppt/slideLayouts/slideLayout17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8361453"/>
      </p:ext>
    </p:extLst>
  </p:cSld>
  <p:clrMapOvr>
    <a:masterClrMapping/>
  </p:clrMapOvr>
</p:sldLayout>
</file>

<file path=ppt/slideLayouts/slideLayout17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514736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7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72550402"/>
      </p:ext>
    </p:extLst>
  </p:cSld>
  <p:clrMapOvr>
    <a:masterClrMapping/>
  </p:clrMapOvr>
</p:sldLayout>
</file>

<file path=ppt/slideLayouts/slideLayout17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91622997"/>
      </p:ext>
    </p:extLst>
  </p:cSld>
  <p:clrMapOvr>
    <a:masterClrMapping/>
  </p:clrMapOvr>
</p:sldLayout>
</file>

<file path=ppt/slideLayouts/slideLayout17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36529532"/>
      </p:ext>
    </p:extLst>
  </p:cSld>
  <p:clrMapOvr>
    <a:masterClrMapping/>
  </p:clrMapOvr>
</p:sldLayout>
</file>

<file path=ppt/slideLayouts/slideLayout17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70997618"/>
      </p:ext>
    </p:extLst>
  </p:cSld>
  <p:clrMapOvr>
    <a:masterClrMapping/>
  </p:clrMapOvr>
</p:sldLayout>
</file>

<file path=ppt/slideLayouts/slideLayout17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53744676"/>
      </p:ext>
    </p:extLst>
  </p:cSld>
  <p:clrMapOvr>
    <a:masterClrMapping/>
  </p:clrMapOvr>
</p:sldLayout>
</file>

<file path=ppt/slideLayouts/slideLayout1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52225408"/>
      </p:ext>
    </p:extLst>
  </p:cSld>
  <p:clrMapOvr>
    <a:masterClrMapping/>
  </p:clrMapOvr>
</p:sldLayout>
</file>

<file path=ppt/slideLayouts/slideLayout17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4066889"/>
      </p:ext>
    </p:extLst>
  </p:cSld>
  <p:clrMapOvr>
    <a:masterClrMapping/>
  </p:clrMapOvr>
</p:sldLayout>
</file>

<file path=ppt/slideLayouts/slideLayout17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8062678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71208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9293642"/>
      </p:ext>
    </p:extLst>
  </p:cSld>
  <p:clrMapOvr>
    <a:masterClrMapping/>
  </p:clrMapOvr>
</p:sldLayout>
</file>

<file path=ppt/slideLayouts/slideLayout1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92017906"/>
      </p:ext>
    </p:extLst>
  </p:cSld>
  <p:clrMapOvr>
    <a:masterClrMapping/>
  </p:clrMapOvr>
</p:sldLayout>
</file>

<file path=ppt/slideLayouts/slideLayout1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42572457"/>
      </p:ext>
    </p:extLst>
  </p:cSld>
  <p:clrMapOvr>
    <a:masterClrMapping/>
  </p:clrMapOvr>
</p:sldLayout>
</file>

<file path=ppt/slideLayouts/slideLayout1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23460039"/>
      </p:ext>
    </p:extLst>
  </p:cSld>
  <p:clrMapOvr>
    <a:masterClrMapping/>
  </p:clrMapOvr>
</p:sldLayout>
</file>

<file path=ppt/slideLayouts/slideLayout18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9768076"/>
      </p:ext>
    </p:extLst>
  </p:cSld>
  <p:clrMapOvr>
    <a:masterClrMapping/>
  </p:clrMapOvr>
</p:sldLayout>
</file>

<file path=ppt/slideLayouts/slideLayout1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42737890"/>
      </p:ext>
    </p:extLst>
  </p:cSld>
  <p:clrMapOvr>
    <a:masterClrMapping/>
  </p:clrMapOvr>
</p:sldLayout>
</file>

<file path=ppt/slideLayouts/slideLayout18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6090793"/>
      </p:ext>
    </p:extLst>
  </p:cSld>
  <p:clrMapOvr>
    <a:masterClrMapping/>
  </p:clrMapOvr>
</p:sldLayout>
</file>

<file path=ppt/slideLayouts/slideLayout18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886131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11672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6564490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7323269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3071384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021311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331157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4743845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0703704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50597678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2499875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05043355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65368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5834803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5637294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217588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227031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1627860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7628629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7825026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834948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92666598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62332748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343369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63629933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9105910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77487101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99884653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6835859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119656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05642902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27589089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5046558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8726071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677558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9440439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2844691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97922715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7257007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21675587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6329921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2652900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935234267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34150340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3998138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69964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313812748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97097648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9221999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2984230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5017377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26938427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96347321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74377497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1621728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2114677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27836052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72732978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08798599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8943654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47477272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253726226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055387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6121142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11346891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44195565"/>
      </p:ext>
    </p:extLst>
  </p:cSld>
  <p:clrMapOvr>
    <a:masterClrMapping/>
  </p:clrMapOvr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38900566"/>
      </p:ext>
    </p:extLst>
  </p:cSld>
  <p:clrMapOvr>
    <a:masterClrMapping/>
  </p:clrMapOvr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556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12015889"/>
      </p:ext>
    </p:extLst>
  </p:cSld>
  <p:clrMapOvr>
    <a:masterClrMapping/>
  </p:clrMapOvr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10048403"/>
      </p:ext>
    </p:extLst>
  </p:cSld>
  <p:clrMapOvr>
    <a:masterClrMapping/>
  </p:clrMapOvr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21167969"/>
      </p:ext>
    </p:extLst>
  </p:cSld>
  <p:clrMapOvr>
    <a:masterClrMapping/>
  </p:clrMapOvr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04686426"/>
      </p:ext>
    </p:extLst>
  </p:cSld>
  <p:clrMapOvr>
    <a:masterClrMapping/>
  </p:clrMapOvr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17069384"/>
      </p:ext>
    </p:extLst>
  </p:cSld>
  <p:clrMapOvr>
    <a:masterClrMapping/>
  </p:clrMapOvr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75539367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87819236"/>
      </p:ext>
    </p:extLst>
  </p:cSld>
  <p:clrMapOvr>
    <a:masterClrMapping/>
  </p:clrMapOvr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3911568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36181379"/>
      </p:ext>
    </p:extLst>
  </p:cSld>
  <p:clrMapOvr>
    <a:masterClrMapping/>
  </p:clrMapOvr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71289571"/>
      </p:ext>
    </p:extLst>
  </p:cSld>
  <p:clrMapOvr>
    <a:masterClrMapping/>
  </p:clrMapOvr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678293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09899970"/>
      </p:ext>
    </p:extLst>
  </p:cSld>
  <p:clrMapOvr>
    <a:masterClrMapping/>
  </p:clrMapOvr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00036045"/>
      </p:ext>
    </p:extLst>
  </p:cSld>
  <p:clrMapOvr>
    <a:masterClrMapping/>
  </p:clrMapOvr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95010682"/>
      </p:ext>
    </p:extLst>
  </p:cSld>
  <p:clrMapOvr>
    <a:masterClrMapping/>
  </p:clrMapOvr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1074706"/>
      </p:ext>
    </p:extLst>
  </p:cSld>
  <p:clrMapOvr>
    <a:masterClrMapping/>
  </p:clrMapOvr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3158187"/>
      </p:ext>
    </p:extLst>
  </p:cSld>
  <p:clrMapOvr>
    <a:masterClrMapping/>
  </p:clrMapOvr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21876258"/>
      </p:ext>
    </p:extLst>
  </p:cSld>
  <p:clrMapOvr>
    <a:masterClrMapping/>
  </p:clrMapOvr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71850862"/>
      </p:ext>
    </p:extLst>
  </p:cSld>
  <p:clrMapOvr>
    <a:masterClrMapping/>
  </p:clrMapOvr>
</p:sldLayout>
</file>

<file path=ppt/slideLayouts/slideLayout9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320789"/>
      </p:ext>
    </p:extLst>
  </p:cSld>
  <p:clrMapOvr>
    <a:masterClrMapping/>
  </p:clrMapOvr>
</p:sldLayout>
</file>

<file path=ppt/slideLayouts/slideLayout9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71068398"/>
      </p:ext>
    </p:extLst>
  </p:cSld>
  <p:clrMapOvr>
    <a:masterClrMapping/>
  </p:clrMapOvr>
</p:sldLayout>
</file>

<file path=ppt/slideLayouts/slideLayout9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16177226"/>
      </p:ext>
    </p:extLst>
  </p:cSld>
  <p:clrMapOvr>
    <a:masterClrMapping/>
  </p:clrMapOvr>
</p:sldLayout>
</file>

<file path=ppt/slideLayouts/slideLayout9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063344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_rels/slideMaster10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61.xml"/><Relationship Id="rId13" Type="http://schemas.openxmlformats.org/officeDocument/2006/relationships/slideLayout" Target="../slideLayouts/slideLayout166.xml"/><Relationship Id="rId18" Type="http://schemas.openxmlformats.org/officeDocument/2006/relationships/theme" Target="../theme/theme10.xml"/><Relationship Id="rId3" Type="http://schemas.openxmlformats.org/officeDocument/2006/relationships/slideLayout" Target="../slideLayouts/slideLayout156.xml"/><Relationship Id="rId7" Type="http://schemas.openxmlformats.org/officeDocument/2006/relationships/slideLayout" Target="../slideLayouts/slideLayout160.xml"/><Relationship Id="rId12" Type="http://schemas.openxmlformats.org/officeDocument/2006/relationships/slideLayout" Target="../slideLayouts/slideLayout165.xml"/><Relationship Id="rId17" Type="http://schemas.openxmlformats.org/officeDocument/2006/relationships/slideLayout" Target="../slideLayouts/slideLayout170.xml"/><Relationship Id="rId2" Type="http://schemas.openxmlformats.org/officeDocument/2006/relationships/slideLayout" Target="../slideLayouts/slideLayout155.xml"/><Relationship Id="rId16" Type="http://schemas.openxmlformats.org/officeDocument/2006/relationships/slideLayout" Target="../slideLayouts/slideLayout169.xml"/><Relationship Id="rId1" Type="http://schemas.openxmlformats.org/officeDocument/2006/relationships/slideLayout" Target="../slideLayouts/slideLayout154.xml"/><Relationship Id="rId6" Type="http://schemas.openxmlformats.org/officeDocument/2006/relationships/slideLayout" Target="../slideLayouts/slideLayout159.xml"/><Relationship Id="rId11" Type="http://schemas.openxmlformats.org/officeDocument/2006/relationships/slideLayout" Target="../slideLayouts/slideLayout164.xml"/><Relationship Id="rId5" Type="http://schemas.openxmlformats.org/officeDocument/2006/relationships/slideLayout" Target="../slideLayouts/slideLayout158.xml"/><Relationship Id="rId15" Type="http://schemas.openxmlformats.org/officeDocument/2006/relationships/slideLayout" Target="../slideLayouts/slideLayout168.xml"/><Relationship Id="rId10" Type="http://schemas.openxmlformats.org/officeDocument/2006/relationships/slideLayout" Target="../slideLayouts/slideLayout163.xml"/><Relationship Id="rId4" Type="http://schemas.openxmlformats.org/officeDocument/2006/relationships/slideLayout" Target="../slideLayouts/slideLayout157.xml"/><Relationship Id="rId9" Type="http://schemas.openxmlformats.org/officeDocument/2006/relationships/slideLayout" Target="../slideLayouts/slideLayout162.xml"/><Relationship Id="rId14" Type="http://schemas.openxmlformats.org/officeDocument/2006/relationships/slideLayout" Target="../slideLayouts/slideLayout167.xml"/></Relationships>
</file>

<file path=ppt/slideMasters/_rels/slideMaster1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78.xml"/><Relationship Id="rId13" Type="http://schemas.openxmlformats.org/officeDocument/2006/relationships/slideLayout" Target="../slideLayouts/slideLayout183.xml"/><Relationship Id="rId18" Type="http://schemas.openxmlformats.org/officeDocument/2006/relationships/theme" Target="../theme/theme11.xml"/><Relationship Id="rId3" Type="http://schemas.openxmlformats.org/officeDocument/2006/relationships/slideLayout" Target="../slideLayouts/slideLayout173.xml"/><Relationship Id="rId7" Type="http://schemas.openxmlformats.org/officeDocument/2006/relationships/slideLayout" Target="../slideLayouts/slideLayout177.xml"/><Relationship Id="rId12" Type="http://schemas.openxmlformats.org/officeDocument/2006/relationships/slideLayout" Target="../slideLayouts/slideLayout182.xml"/><Relationship Id="rId17" Type="http://schemas.openxmlformats.org/officeDocument/2006/relationships/slideLayout" Target="../slideLayouts/slideLayout187.xml"/><Relationship Id="rId2" Type="http://schemas.openxmlformats.org/officeDocument/2006/relationships/slideLayout" Target="../slideLayouts/slideLayout172.xml"/><Relationship Id="rId16" Type="http://schemas.openxmlformats.org/officeDocument/2006/relationships/slideLayout" Target="../slideLayouts/slideLayout186.xml"/><Relationship Id="rId1" Type="http://schemas.openxmlformats.org/officeDocument/2006/relationships/slideLayout" Target="../slideLayouts/slideLayout171.xml"/><Relationship Id="rId6" Type="http://schemas.openxmlformats.org/officeDocument/2006/relationships/slideLayout" Target="../slideLayouts/slideLayout176.xml"/><Relationship Id="rId11" Type="http://schemas.openxmlformats.org/officeDocument/2006/relationships/slideLayout" Target="../slideLayouts/slideLayout181.xml"/><Relationship Id="rId5" Type="http://schemas.openxmlformats.org/officeDocument/2006/relationships/slideLayout" Target="../slideLayouts/slideLayout175.xml"/><Relationship Id="rId15" Type="http://schemas.openxmlformats.org/officeDocument/2006/relationships/slideLayout" Target="../slideLayouts/slideLayout185.xml"/><Relationship Id="rId10" Type="http://schemas.openxmlformats.org/officeDocument/2006/relationships/slideLayout" Target="../slideLayouts/slideLayout180.xml"/><Relationship Id="rId4" Type="http://schemas.openxmlformats.org/officeDocument/2006/relationships/slideLayout" Target="../slideLayouts/slideLayout174.xml"/><Relationship Id="rId9" Type="http://schemas.openxmlformats.org/officeDocument/2006/relationships/slideLayout" Target="../slideLayouts/slideLayout179.xml"/><Relationship Id="rId14" Type="http://schemas.openxmlformats.org/officeDocument/2006/relationships/slideLayout" Target="../slideLayouts/slideLayout184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5.xml"/><Relationship Id="rId13" Type="http://schemas.openxmlformats.org/officeDocument/2006/relationships/slideLayout" Target="../slideLayouts/slideLayout30.xml"/><Relationship Id="rId18" Type="http://schemas.openxmlformats.org/officeDocument/2006/relationships/theme" Target="../theme/theme2.xml"/><Relationship Id="rId3" Type="http://schemas.openxmlformats.org/officeDocument/2006/relationships/slideLayout" Target="../slideLayouts/slideLayout20.xml"/><Relationship Id="rId7" Type="http://schemas.openxmlformats.org/officeDocument/2006/relationships/slideLayout" Target="../slideLayouts/slideLayout24.xml"/><Relationship Id="rId12" Type="http://schemas.openxmlformats.org/officeDocument/2006/relationships/slideLayout" Target="../slideLayouts/slideLayout29.xml"/><Relationship Id="rId17" Type="http://schemas.openxmlformats.org/officeDocument/2006/relationships/slideLayout" Target="../slideLayouts/slideLayout34.xml"/><Relationship Id="rId2" Type="http://schemas.openxmlformats.org/officeDocument/2006/relationships/slideLayout" Target="../slideLayouts/slideLayout19.xml"/><Relationship Id="rId16" Type="http://schemas.openxmlformats.org/officeDocument/2006/relationships/slideLayout" Target="../slideLayouts/slideLayout33.xml"/><Relationship Id="rId1" Type="http://schemas.openxmlformats.org/officeDocument/2006/relationships/slideLayout" Target="../slideLayouts/slideLayout18.xml"/><Relationship Id="rId6" Type="http://schemas.openxmlformats.org/officeDocument/2006/relationships/slideLayout" Target="../slideLayouts/slideLayout23.xml"/><Relationship Id="rId11" Type="http://schemas.openxmlformats.org/officeDocument/2006/relationships/slideLayout" Target="../slideLayouts/slideLayout28.xml"/><Relationship Id="rId5" Type="http://schemas.openxmlformats.org/officeDocument/2006/relationships/slideLayout" Target="../slideLayouts/slideLayout22.xml"/><Relationship Id="rId15" Type="http://schemas.openxmlformats.org/officeDocument/2006/relationships/slideLayout" Target="../slideLayouts/slideLayout32.xml"/><Relationship Id="rId10" Type="http://schemas.openxmlformats.org/officeDocument/2006/relationships/slideLayout" Target="../slideLayouts/slideLayout27.xml"/><Relationship Id="rId4" Type="http://schemas.openxmlformats.org/officeDocument/2006/relationships/slideLayout" Target="../slideLayouts/slideLayout21.xml"/><Relationship Id="rId9" Type="http://schemas.openxmlformats.org/officeDocument/2006/relationships/slideLayout" Target="../slideLayouts/slideLayout26.xml"/><Relationship Id="rId14" Type="http://schemas.openxmlformats.org/officeDocument/2006/relationships/slideLayout" Target="../slideLayouts/slideLayout3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2.xml"/><Relationship Id="rId13" Type="http://schemas.openxmlformats.org/officeDocument/2006/relationships/slideLayout" Target="../slideLayouts/slideLayout47.xml"/><Relationship Id="rId18" Type="http://schemas.openxmlformats.org/officeDocument/2006/relationships/theme" Target="../theme/theme3.xml"/><Relationship Id="rId3" Type="http://schemas.openxmlformats.org/officeDocument/2006/relationships/slideLayout" Target="../slideLayouts/slideLayout37.xml"/><Relationship Id="rId7" Type="http://schemas.openxmlformats.org/officeDocument/2006/relationships/slideLayout" Target="../slideLayouts/slideLayout41.xml"/><Relationship Id="rId12" Type="http://schemas.openxmlformats.org/officeDocument/2006/relationships/slideLayout" Target="../slideLayouts/slideLayout46.xml"/><Relationship Id="rId17" Type="http://schemas.openxmlformats.org/officeDocument/2006/relationships/slideLayout" Target="../slideLayouts/slideLayout51.xml"/><Relationship Id="rId2" Type="http://schemas.openxmlformats.org/officeDocument/2006/relationships/slideLayout" Target="../slideLayouts/slideLayout36.xml"/><Relationship Id="rId16" Type="http://schemas.openxmlformats.org/officeDocument/2006/relationships/slideLayout" Target="../slideLayouts/slideLayout50.xml"/><Relationship Id="rId1" Type="http://schemas.openxmlformats.org/officeDocument/2006/relationships/slideLayout" Target="../slideLayouts/slideLayout35.xml"/><Relationship Id="rId6" Type="http://schemas.openxmlformats.org/officeDocument/2006/relationships/slideLayout" Target="../slideLayouts/slideLayout40.xml"/><Relationship Id="rId11" Type="http://schemas.openxmlformats.org/officeDocument/2006/relationships/slideLayout" Target="../slideLayouts/slideLayout45.xml"/><Relationship Id="rId5" Type="http://schemas.openxmlformats.org/officeDocument/2006/relationships/slideLayout" Target="../slideLayouts/slideLayout39.xml"/><Relationship Id="rId15" Type="http://schemas.openxmlformats.org/officeDocument/2006/relationships/slideLayout" Target="../slideLayouts/slideLayout49.xml"/><Relationship Id="rId10" Type="http://schemas.openxmlformats.org/officeDocument/2006/relationships/slideLayout" Target="../slideLayouts/slideLayout44.xml"/><Relationship Id="rId4" Type="http://schemas.openxmlformats.org/officeDocument/2006/relationships/slideLayout" Target="../slideLayouts/slideLayout38.xml"/><Relationship Id="rId9" Type="http://schemas.openxmlformats.org/officeDocument/2006/relationships/slideLayout" Target="../slideLayouts/slideLayout43.xml"/><Relationship Id="rId14" Type="http://schemas.openxmlformats.org/officeDocument/2006/relationships/slideLayout" Target="../slideLayouts/slideLayout48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9.xml"/><Relationship Id="rId13" Type="http://schemas.openxmlformats.org/officeDocument/2006/relationships/slideLayout" Target="../slideLayouts/slideLayout64.xml"/><Relationship Id="rId18" Type="http://schemas.openxmlformats.org/officeDocument/2006/relationships/theme" Target="../theme/theme4.xml"/><Relationship Id="rId3" Type="http://schemas.openxmlformats.org/officeDocument/2006/relationships/slideLayout" Target="../slideLayouts/slideLayout54.xml"/><Relationship Id="rId7" Type="http://schemas.openxmlformats.org/officeDocument/2006/relationships/slideLayout" Target="../slideLayouts/slideLayout58.xml"/><Relationship Id="rId12" Type="http://schemas.openxmlformats.org/officeDocument/2006/relationships/slideLayout" Target="../slideLayouts/slideLayout63.xml"/><Relationship Id="rId17" Type="http://schemas.openxmlformats.org/officeDocument/2006/relationships/slideLayout" Target="../slideLayouts/slideLayout68.xml"/><Relationship Id="rId2" Type="http://schemas.openxmlformats.org/officeDocument/2006/relationships/slideLayout" Target="../slideLayouts/slideLayout53.xml"/><Relationship Id="rId16" Type="http://schemas.openxmlformats.org/officeDocument/2006/relationships/slideLayout" Target="../slideLayouts/slideLayout67.xml"/><Relationship Id="rId1" Type="http://schemas.openxmlformats.org/officeDocument/2006/relationships/slideLayout" Target="../slideLayouts/slideLayout52.xml"/><Relationship Id="rId6" Type="http://schemas.openxmlformats.org/officeDocument/2006/relationships/slideLayout" Target="../slideLayouts/slideLayout57.xml"/><Relationship Id="rId11" Type="http://schemas.openxmlformats.org/officeDocument/2006/relationships/slideLayout" Target="../slideLayouts/slideLayout62.xml"/><Relationship Id="rId5" Type="http://schemas.openxmlformats.org/officeDocument/2006/relationships/slideLayout" Target="../slideLayouts/slideLayout56.xml"/><Relationship Id="rId15" Type="http://schemas.openxmlformats.org/officeDocument/2006/relationships/slideLayout" Target="../slideLayouts/slideLayout66.xml"/><Relationship Id="rId10" Type="http://schemas.openxmlformats.org/officeDocument/2006/relationships/slideLayout" Target="../slideLayouts/slideLayout61.xml"/><Relationship Id="rId4" Type="http://schemas.openxmlformats.org/officeDocument/2006/relationships/slideLayout" Target="../slideLayouts/slideLayout55.xml"/><Relationship Id="rId9" Type="http://schemas.openxmlformats.org/officeDocument/2006/relationships/slideLayout" Target="../slideLayouts/slideLayout60.xml"/><Relationship Id="rId14" Type="http://schemas.openxmlformats.org/officeDocument/2006/relationships/slideLayout" Target="../slideLayouts/slideLayout6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6.xml"/><Relationship Id="rId13" Type="http://schemas.openxmlformats.org/officeDocument/2006/relationships/slideLayout" Target="../slideLayouts/slideLayout81.xml"/><Relationship Id="rId18" Type="http://schemas.openxmlformats.org/officeDocument/2006/relationships/theme" Target="../theme/theme5.xml"/><Relationship Id="rId3" Type="http://schemas.openxmlformats.org/officeDocument/2006/relationships/slideLayout" Target="../slideLayouts/slideLayout71.xml"/><Relationship Id="rId7" Type="http://schemas.openxmlformats.org/officeDocument/2006/relationships/slideLayout" Target="../slideLayouts/slideLayout75.xml"/><Relationship Id="rId12" Type="http://schemas.openxmlformats.org/officeDocument/2006/relationships/slideLayout" Target="../slideLayouts/slideLayout80.xml"/><Relationship Id="rId17" Type="http://schemas.openxmlformats.org/officeDocument/2006/relationships/slideLayout" Target="../slideLayouts/slideLayout85.xml"/><Relationship Id="rId2" Type="http://schemas.openxmlformats.org/officeDocument/2006/relationships/slideLayout" Target="../slideLayouts/slideLayout70.xml"/><Relationship Id="rId16" Type="http://schemas.openxmlformats.org/officeDocument/2006/relationships/slideLayout" Target="../slideLayouts/slideLayout84.xml"/><Relationship Id="rId1" Type="http://schemas.openxmlformats.org/officeDocument/2006/relationships/slideLayout" Target="../slideLayouts/slideLayout69.xml"/><Relationship Id="rId6" Type="http://schemas.openxmlformats.org/officeDocument/2006/relationships/slideLayout" Target="../slideLayouts/slideLayout74.xml"/><Relationship Id="rId11" Type="http://schemas.openxmlformats.org/officeDocument/2006/relationships/slideLayout" Target="../slideLayouts/slideLayout79.xml"/><Relationship Id="rId5" Type="http://schemas.openxmlformats.org/officeDocument/2006/relationships/slideLayout" Target="../slideLayouts/slideLayout73.xml"/><Relationship Id="rId15" Type="http://schemas.openxmlformats.org/officeDocument/2006/relationships/slideLayout" Target="../slideLayouts/slideLayout83.xml"/><Relationship Id="rId10" Type="http://schemas.openxmlformats.org/officeDocument/2006/relationships/slideLayout" Target="../slideLayouts/slideLayout78.xml"/><Relationship Id="rId4" Type="http://schemas.openxmlformats.org/officeDocument/2006/relationships/slideLayout" Target="../slideLayouts/slideLayout72.xml"/><Relationship Id="rId9" Type="http://schemas.openxmlformats.org/officeDocument/2006/relationships/slideLayout" Target="../slideLayouts/slideLayout77.xml"/><Relationship Id="rId14" Type="http://schemas.openxmlformats.org/officeDocument/2006/relationships/slideLayout" Target="../slideLayouts/slideLayout8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3.xml"/><Relationship Id="rId13" Type="http://schemas.openxmlformats.org/officeDocument/2006/relationships/slideLayout" Target="../slideLayouts/slideLayout98.xml"/><Relationship Id="rId18" Type="http://schemas.openxmlformats.org/officeDocument/2006/relationships/theme" Target="../theme/theme6.xml"/><Relationship Id="rId3" Type="http://schemas.openxmlformats.org/officeDocument/2006/relationships/slideLayout" Target="../slideLayouts/slideLayout88.xml"/><Relationship Id="rId7" Type="http://schemas.openxmlformats.org/officeDocument/2006/relationships/slideLayout" Target="../slideLayouts/slideLayout92.xml"/><Relationship Id="rId12" Type="http://schemas.openxmlformats.org/officeDocument/2006/relationships/slideLayout" Target="../slideLayouts/slideLayout97.xml"/><Relationship Id="rId17" Type="http://schemas.openxmlformats.org/officeDocument/2006/relationships/slideLayout" Target="../slideLayouts/slideLayout102.xml"/><Relationship Id="rId2" Type="http://schemas.openxmlformats.org/officeDocument/2006/relationships/slideLayout" Target="../slideLayouts/slideLayout87.xml"/><Relationship Id="rId16" Type="http://schemas.openxmlformats.org/officeDocument/2006/relationships/slideLayout" Target="../slideLayouts/slideLayout101.xml"/><Relationship Id="rId1" Type="http://schemas.openxmlformats.org/officeDocument/2006/relationships/slideLayout" Target="../slideLayouts/slideLayout86.xml"/><Relationship Id="rId6" Type="http://schemas.openxmlformats.org/officeDocument/2006/relationships/slideLayout" Target="../slideLayouts/slideLayout91.xml"/><Relationship Id="rId11" Type="http://schemas.openxmlformats.org/officeDocument/2006/relationships/slideLayout" Target="../slideLayouts/slideLayout96.xml"/><Relationship Id="rId5" Type="http://schemas.openxmlformats.org/officeDocument/2006/relationships/slideLayout" Target="../slideLayouts/slideLayout90.xml"/><Relationship Id="rId15" Type="http://schemas.openxmlformats.org/officeDocument/2006/relationships/slideLayout" Target="../slideLayouts/slideLayout100.xml"/><Relationship Id="rId10" Type="http://schemas.openxmlformats.org/officeDocument/2006/relationships/slideLayout" Target="../slideLayouts/slideLayout95.xml"/><Relationship Id="rId4" Type="http://schemas.openxmlformats.org/officeDocument/2006/relationships/slideLayout" Target="../slideLayouts/slideLayout89.xml"/><Relationship Id="rId9" Type="http://schemas.openxmlformats.org/officeDocument/2006/relationships/slideLayout" Target="../slideLayouts/slideLayout94.xml"/><Relationship Id="rId14" Type="http://schemas.openxmlformats.org/officeDocument/2006/relationships/slideLayout" Target="../slideLayouts/slideLayout99.xml"/></Relationships>
</file>

<file path=ppt/slideMasters/_rels/slideMaster7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10.xml"/><Relationship Id="rId13" Type="http://schemas.openxmlformats.org/officeDocument/2006/relationships/slideLayout" Target="../slideLayouts/slideLayout115.xml"/><Relationship Id="rId18" Type="http://schemas.openxmlformats.org/officeDocument/2006/relationships/theme" Target="../theme/theme7.xml"/><Relationship Id="rId3" Type="http://schemas.openxmlformats.org/officeDocument/2006/relationships/slideLayout" Target="../slideLayouts/slideLayout105.xml"/><Relationship Id="rId7" Type="http://schemas.openxmlformats.org/officeDocument/2006/relationships/slideLayout" Target="../slideLayouts/slideLayout109.xml"/><Relationship Id="rId12" Type="http://schemas.openxmlformats.org/officeDocument/2006/relationships/slideLayout" Target="../slideLayouts/slideLayout114.xml"/><Relationship Id="rId17" Type="http://schemas.openxmlformats.org/officeDocument/2006/relationships/slideLayout" Target="../slideLayouts/slideLayout119.xml"/><Relationship Id="rId2" Type="http://schemas.openxmlformats.org/officeDocument/2006/relationships/slideLayout" Target="../slideLayouts/slideLayout104.xml"/><Relationship Id="rId16" Type="http://schemas.openxmlformats.org/officeDocument/2006/relationships/slideLayout" Target="../slideLayouts/slideLayout118.xml"/><Relationship Id="rId1" Type="http://schemas.openxmlformats.org/officeDocument/2006/relationships/slideLayout" Target="../slideLayouts/slideLayout103.xml"/><Relationship Id="rId6" Type="http://schemas.openxmlformats.org/officeDocument/2006/relationships/slideLayout" Target="../slideLayouts/slideLayout108.xml"/><Relationship Id="rId11" Type="http://schemas.openxmlformats.org/officeDocument/2006/relationships/slideLayout" Target="../slideLayouts/slideLayout113.xml"/><Relationship Id="rId5" Type="http://schemas.openxmlformats.org/officeDocument/2006/relationships/slideLayout" Target="../slideLayouts/slideLayout107.xml"/><Relationship Id="rId15" Type="http://schemas.openxmlformats.org/officeDocument/2006/relationships/slideLayout" Target="../slideLayouts/slideLayout117.xml"/><Relationship Id="rId10" Type="http://schemas.openxmlformats.org/officeDocument/2006/relationships/slideLayout" Target="../slideLayouts/slideLayout112.xml"/><Relationship Id="rId4" Type="http://schemas.openxmlformats.org/officeDocument/2006/relationships/slideLayout" Target="../slideLayouts/slideLayout106.xml"/><Relationship Id="rId9" Type="http://schemas.openxmlformats.org/officeDocument/2006/relationships/slideLayout" Target="../slideLayouts/slideLayout111.xml"/><Relationship Id="rId14" Type="http://schemas.openxmlformats.org/officeDocument/2006/relationships/slideLayout" Target="../slideLayouts/slideLayout116.xml"/></Relationships>
</file>

<file path=ppt/slideMasters/_rels/slideMaster8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27.xml"/><Relationship Id="rId13" Type="http://schemas.openxmlformats.org/officeDocument/2006/relationships/slideLayout" Target="../slideLayouts/slideLayout132.xml"/><Relationship Id="rId18" Type="http://schemas.openxmlformats.org/officeDocument/2006/relationships/theme" Target="../theme/theme8.xml"/><Relationship Id="rId3" Type="http://schemas.openxmlformats.org/officeDocument/2006/relationships/slideLayout" Target="../slideLayouts/slideLayout122.xml"/><Relationship Id="rId7" Type="http://schemas.openxmlformats.org/officeDocument/2006/relationships/slideLayout" Target="../slideLayouts/slideLayout126.xml"/><Relationship Id="rId12" Type="http://schemas.openxmlformats.org/officeDocument/2006/relationships/slideLayout" Target="../slideLayouts/slideLayout131.xml"/><Relationship Id="rId17" Type="http://schemas.openxmlformats.org/officeDocument/2006/relationships/slideLayout" Target="../slideLayouts/slideLayout136.xml"/><Relationship Id="rId2" Type="http://schemas.openxmlformats.org/officeDocument/2006/relationships/slideLayout" Target="../slideLayouts/slideLayout121.xml"/><Relationship Id="rId16" Type="http://schemas.openxmlformats.org/officeDocument/2006/relationships/slideLayout" Target="../slideLayouts/slideLayout135.xml"/><Relationship Id="rId1" Type="http://schemas.openxmlformats.org/officeDocument/2006/relationships/slideLayout" Target="../slideLayouts/slideLayout120.xml"/><Relationship Id="rId6" Type="http://schemas.openxmlformats.org/officeDocument/2006/relationships/slideLayout" Target="../slideLayouts/slideLayout125.xml"/><Relationship Id="rId11" Type="http://schemas.openxmlformats.org/officeDocument/2006/relationships/slideLayout" Target="../slideLayouts/slideLayout130.xml"/><Relationship Id="rId5" Type="http://schemas.openxmlformats.org/officeDocument/2006/relationships/slideLayout" Target="../slideLayouts/slideLayout124.xml"/><Relationship Id="rId15" Type="http://schemas.openxmlformats.org/officeDocument/2006/relationships/slideLayout" Target="../slideLayouts/slideLayout134.xml"/><Relationship Id="rId10" Type="http://schemas.openxmlformats.org/officeDocument/2006/relationships/slideLayout" Target="../slideLayouts/slideLayout129.xml"/><Relationship Id="rId4" Type="http://schemas.openxmlformats.org/officeDocument/2006/relationships/slideLayout" Target="../slideLayouts/slideLayout123.xml"/><Relationship Id="rId9" Type="http://schemas.openxmlformats.org/officeDocument/2006/relationships/slideLayout" Target="../slideLayouts/slideLayout128.xml"/><Relationship Id="rId14" Type="http://schemas.openxmlformats.org/officeDocument/2006/relationships/slideLayout" Target="../slideLayouts/slideLayout133.xml"/></Relationships>
</file>

<file path=ppt/slideMasters/_rels/slideMaster9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44.xml"/><Relationship Id="rId13" Type="http://schemas.openxmlformats.org/officeDocument/2006/relationships/slideLayout" Target="../slideLayouts/slideLayout149.xml"/><Relationship Id="rId18" Type="http://schemas.openxmlformats.org/officeDocument/2006/relationships/theme" Target="../theme/theme9.xml"/><Relationship Id="rId3" Type="http://schemas.openxmlformats.org/officeDocument/2006/relationships/slideLayout" Target="../slideLayouts/slideLayout139.xml"/><Relationship Id="rId7" Type="http://schemas.openxmlformats.org/officeDocument/2006/relationships/slideLayout" Target="../slideLayouts/slideLayout143.xml"/><Relationship Id="rId12" Type="http://schemas.openxmlformats.org/officeDocument/2006/relationships/slideLayout" Target="../slideLayouts/slideLayout148.xml"/><Relationship Id="rId17" Type="http://schemas.openxmlformats.org/officeDocument/2006/relationships/slideLayout" Target="../slideLayouts/slideLayout153.xml"/><Relationship Id="rId2" Type="http://schemas.openxmlformats.org/officeDocument/2006/relationships/slideLayout" Target="../slideLayouts/slideLayout138.xml"/><Relationship Id="rId16" Type="http://schemas.openxmlformats.org/officeDocument/2006/relationships/slideLayout" Target="../slideLayouts/slideLayout152.xml"/><Relationship Id="rId1" Type="http://schemas.openxmlformats.org/officeDocument/2006/relationships/slideLayout" Target="../slideLayouts/slideLayout137.xml"/><Relationship Id="rId6" Type="http://schemas.openxmlformats.org/officeDocument/2006/relationships/slideLayout" Target="../slideLayouts/slideLayout142.xml"/><Relationship Id="rId11" Type="http://schemas.openxmlformats.org/officeDocument/2006/relationships/slideLayout" Target="../slideLayouts/slideLayout147.xml"/><Relationship Id="rId5" Type="http://schemas.openxmlformats.org/officeDocument/2006/relationships/slideLayout" Target="../slideLayouts/slideLayout141.xml"/><Relationship Id="rId15" Type="http://schemas.openxmlformats.org/officeDocument/2006/relationships/slideLayout" Target="../slideLayouts/slideLayout151.xml"/><Relationship Id="rId10" Type="http://schemas.openxmlformats.org/officeDocument/2006/relationships/slideLayout" Target="../slideLayouts/slideLayout146.xml"/><Relationship Id="rId4" Type="http://schemas.openxmlformats.org/officeDocument/2006/relationships/slideLayout" Target="../slideLayouts/slideLayout140.xml"/><Relationship Id="rId9" Type="http://schemas.openxmlformats.org/officeDocument/2006/relationships/slideLayout" Target="../slideLayouts/slideLayout145.xml"/><Relationship Id="rId14" Type="http://schemas.openxmlformats.org/officeDocument/2006/relationships/slideLayout" Target="../slideLayouts/slideLayout15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42966113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859" r:id="rId1"/>
    <p:sldLayoutId id="2147483860" r:id="rId2"/>
    <p:sldLayoutId id="2147483861" r:id="rId3"/>
    <p:sldLayoutId id="2147483862" r:id="rId4"/>
    <p:sldLayoutId id="2147483863" r:id="rId5"/>
    <p:sldLayoutId id="2147483864" r:id="rId6"/>
    <p:sldLayoutId id="2147483865" r:id="rId7"/>
    <p:sldLayoutId id="2147483866" r:id="rId8"/>
    <p:sldLayoutId id="2147483867" r:id="rId9"/>
    <p:sldLayoutId id="2147483868" r:id="rId10"/>
    <p:sldLayoutId id="2147483869" r:id="rId11"/>
    <p:sldLayoutId id="2147483870" r:id="rId12"/>
    <p:sldLayoutId id="2147483871" r:id="rId13"/>
    <p:sldLayoutId id="2147483872" r:id="rId14"/>
    <p:sldLayoutId id="2147483873" r:id="rId15"/>
    <p:sldLayoutId id="2147483874" r:id="rId16"/>
    <p:sldLayoutId id="214748387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0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9375160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55" r:id="rId1"/>
    <p:sldLayoutId id="2147484256" r:id="rId2"/>
    <p:sldLayoutId id="2147484257" r:id="rId3"/>
    <p:sldLayoutId id="2147484258" r:id="rId4"/>
    <p:sldLayoutId id="2147484259" r:id="rId5"/>
    <p:sldLayoutId id="2147484260" r:id="rId6"/>
    <p:sldLayoutId id="2147484261" r:id="rId7"/>
    <p:sldLayoutId id="2147484262" r:id="rId8"/>
    <p:sldLayoutId id="2147484263" r:id="rId9"/>
    <p:sldLayoutId id="2147484264" r:id="rId10"/>
    <p:sldLayoutId id="2147484265" r:id="rId11"/>
    <p:sldLayoutId id="2147484266" r:id="rId12"/>
    <p:sldLayoutId id="2147484267" r:id="rId13"/>
    <p:sldLayoutId id="2147484268" r:id="rId14"/>
    <p:sldLayoutId id="2147484269" r:id="rId15"/>
    <p:sldLayoutId id="2147484270" r:id="rId16"/>
    <p:sldLayoutId id="214748427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1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3985229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73" r:id="rId1"/>
    <p:sldLayoutId id="2147484274" r:id="rId2"/>
    <p:sldLayoutId id="2147484275" r:id="rId3"/>
    <p:sldLayoutId id="2147484276" r:id="rId4"/>
    <p:sldLayoutId id="2147484277" r:id="rId5"/>
    <p:sldLayoutId id="2147484278" r:id="rId6"/>
    <p:sldLayoutId id="2147484279" r:id="rId7"/>
    <p:sldLayoutId id="2147484280" r:id="rId8"/>
    <p:sldLayoutId id="2147484281" r:id="rId9"/>
    <p:sldLayoutId id="2147484282" r:id="rId10"/>
    <p:sldLayoutId id="2147484283" r:id="rId11"/>
    <p:sldLayoutId id="2147484284" r:id="rId12"/>
    <p:sldLayoutId id="2147484285" r:id="rId13"/>
    <p:sldLayoutId id="2147484286" r:id="rId14"/>
    <p:sldLayoutId id="2147484287" r:id="rId15"/>
    <p:sldLayoutId id="2147484288" r:id="rId16"/>
    <p:sldLayoutId id="214748428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32103659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49" r:id="rId1"/>
    <p:sldLayoutId id="2147483950" r:id="rId2"/>
    <p:sldLayoutId id="2147483951" r:id="rId3"/>
    <p:sldLayoutId id="2147483952" r:id="rId4"/>
    <p:sldLayoutId id="2147483953" r:id="rId5"/>
    <p:sldLayoutId id="2147483954" r:id="rId6"/>
    <p:sldLayoutId id="2147483955" r:id="rId7"/>
    <p:sldLayoutId id="2147483956" r:id="rId8"/>
    <p:sldLayoutId id="2147483957" r:id="rId9"/>
    <p:sldLayoutId id="2147483958" r:id="rId10"/>
    <p:sldLayoutId id="2147483959" r:id="rId11"/>
    <p:sldLayoutId id="2147483960" r:id="rId12"/>
    <p:sldLayoutId id="2147483961" r:id="rId13"/>
    <p:sldLayoutId id="2147483962" r:id="rId14"/>
    <p:sldLayoutId id="2147483963" r:id="rId15"/>
    <p:sldLayoutId id="2147483964" r:id="rId16"/>
    <p:sldLayoutId id="214748396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8378933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967" r:id="rId1"/>
    <p:sldLayoutId id="2147483968" r:id="rId2"/>
    <p:sldLayoutId id="2147483969" r:id="rId3"/>
    <p:sldLayoutId id="2147483970" r:id="rId4"/>
    <p:sldLayoutId id="2147483971" r:id="rId5"/>
    <p:sldLayoutId id="2147483972" r:id="rId6"/>
    <p:sldLayoutId id="2147483973" r:id="rId7"/>
    <p:sldLayoutId id="2147483974" r:id="rId8"/>
    <p:sldLayoutId id="2147483975" r:id="rId9"/>
    <p:sldLayoutId id="2147483976" r:id="rId10"/>
    <p:sldLayoutId id="2147483977" r:id="rId11"/>
    <p:sldLayoutId id="2147483978" r:id="rId12"/>
    <p:sldLayoutId id="2147483979" r:id="rId13"/>
    <p:sldLayoutId id="2147483980" r:id="rId14"/>
    <p:sldLayoutId id="2147483981" r:id="rId15"/>
    <p:sldLayoutId id="2147483982" r:id="rId16"/>
    <p:sldLayoutId id="214748398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4101008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39" r:id="rId1"/>
    <p:sldLayoutId id="2147484040" r:id="rId2"/>
    <p:sldLayoutId id="2147484041" r:id="rId3"/>
    <p:sldLayoutId id="2147484042" r:id="rId4"/>
    <p:sldLayoutId id="2147484043" r:id="rId5"/>
    <p:sldLayoutId id="2147484044" r:id="rId6"/>
    <p:sldLayoutId id="2147484045" r:id="rId7"/>
    <p:sldLayoutId id="2147484046" r:id="rId8"/>
    <p:sldLayoutId id="2147484047" r:id="rId9"/>
    <p:sldLayoutId id="2147484048" r:id="rId10"/>
    <p:sldLayoutId id="2147484049" r:id="rId11"/>
    <p:sldLayoutId id="2147484050" r:id="rId12"/>
    <p:sldLayoutId id="2147484051" r:id="rId13"/>
    <p:sldLayoutId id="2147484052" r:id="rId14"/>
    <p:sldLayoutId id="2147484053" r:id="rId15"/>
    <p:sldLayoutId id="2147484054" r:id="rId16"/>
    <p:sldLayoutId id="214748405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6591994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57" r:id="rId1"/>
    <p:sldLayoutId id="2147484058" r:id="rId2"/>
    <p:sldLayoutId id="2147484059" r:id="rId3"/>
    <p:sldLayoutId id="2147484060" r:id="rId4"/>
    <p:sldLayoutId id="2147484061" r:id="rId5"/>
    <p:sldLayoutId id="2147484062" r:id="rId6"/>
    <p:sldLayoutId id="2147484063" r:id="rId7"/>
    <p:sldLayoutId id="2147484064" r:id="rId8"/>
    <p:sldLayoutId id="2147484065" r:id="rId9"/>
    <p:sldLayoutId id="2147484066" r:id="rId10"/>
    <p:sldLayoutId id="2147484067" r:id="rId11"/>
    <p:sldLayoutId id="2147484068" r:id="rId12"/>
    <p:sldLayoutId id="2147484069" r:id="rId13"/>
    <p:sldLayoutId id="2147484070" r:id="rId14"/>
    <p:sldLayoutId id="2147484071" r:id="rId15"/>
    <p:sldLayoutId id="2147484072" r:id="rId16"/>
    <p:sldLayoutId id="2147484073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4640241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75" r:id="rId1"/>
    <p:sldLayoutId id="2147484076" r:id="rId2"/>
    <p:sldLayoutId id="2147484077" r:id="rId3"/>
    <p:sldLayoutId id="2147484078" r:id="rId4"/>
    <p:sldLayoutId id="2147484079" r:id="rId5"/>
    <p:sldLayoutId id="2147484080" r:id="rId6"/>
    <p:sldLayoutId id="2147484081" r:id="rId7"/>
    <p:sldLayoutId id="2147484082" r:id="rId8"/>
    <p:sldLayoutId id="2147484083" r:id="rId9"/>
    <p:sldLayoutId id="2147484084" r:id="rId10"/>
    <p:sldLayoutId id="2147484085" r:id="rId11"/>
    <p:sldLayoutId id="2147484086" r:id="rId12"/>
    <p:sldLayoutId id="2147484087" r:id="rId13"/>
    <p:sldLayoutId id="2147484088" r:id="rId14"/>
    <p:sldLayoutId id="2147484089" r:id="rId15"/>
    <p:sldLayoutId id="2147484090" r:id="rId16"/>
    <p:sldLayoutId id="2147484091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6237440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093" r:id="rId1"/>
    <p:sldLayoutId id="2147484094" r:id="rId2"/>
    <p:sldLayoutId id="2147484095" r:id="rId3"/>
    <p:sldLayoutId id="2147484096" r:id="rId4"/>
    <p:sldLayoutId id="2147484097" r:id="rId5"/>
    <p:sldLayoutId id="2147484098" r:id="rId6"/>
    <p:sldLayoutId id="2147484099" r:id="rId7"/>
    <p:sldLayoutId id="2147484100" r:id="rId8"/>
    <p:sldLayoutId id="2147484101" r:id="rId9"/>
    <p:sldLayoutId id="2147484102" r:id="rId10"/>
    <p:sldLayoutId id="2147484103" r:id="rId11"/>
    <p:sldLayoutId id="2147484104" r:id="rId12"/>
    <p:sldLayoutId id="2147484105" r:id="rId13"/>
    <p:sldLayoutId id="2147484106" r:id="rId14"/>
    <p:sldLayoutId id="2147484107" r:id="rId15"/>
    <p:sldLayoutId id="2147484108" r:id="rId16"/>
    <p:sldLayoutId id="2147484109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4727426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01" r:id="rId1"/>
    <p:sldLayoutId id="2147484202" r:id="rId2"/>
    <p:sldLayoutId id="2147484203" r:id="rId3"/>
    <p:sldLayoutId id="2147484204" r:id="rId4"/>
    <p:sldLayoutId id="2147484205" r:id="rId5"/>
    <p:sldLayoutId id="2147484206" r:id="rId6"/>
    <p:sldLayoutId id="2147484207" r:id="rId7"/>
    <p:sldLayoutId id="2147484208" r:id="rId8"/>
    <p:sldLayoutId id="2147484209" r:id="rId9"/>
    <p:sldLayoutId id="2147484210" r:id="rId10"/>
    <p:sldLayoutId id="2147484211" r:id="rId11"/>
    <p:sldLayoutId id="2147484212" r:id="rId12"/>
    <p:sldLayoutId id="2147484213" r:id="rId13"/>
    <p:sldLayoutId id="2147484214" r:id="rId14"/>
    <p:sldLayoutId id="2147484215" r:id="rId15"/>
    <p:sldLayoutId id="2147484216" r:id="rId16"/>
    <p:sldLayoutId id="2147484217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9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6A93DD7E-D503-42EE-8396-D81D0E975665}" type="datetimeFigureOut">
              <a:rPr lang="en-GB" smtClean="0"/>
              <a:t>27/10/2025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8F3612CE-C8F1-4619-BEC9-EE72ACB9464B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359256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4219" r:id="rId1"/>
    <p:sldLayoutId id="2147484220" r:id="rId2"/>
    <p:sldLayoutId id="2147484221" r:id="rId3"/>
    <p:sldLayoutId id="2147484222" r:id="rId4"/>
    <p:sldLayoutId id="2147484223" r:id="rId5"/>
    <p:sldLayoutId id="2147484224" r:id="rId6"/>
    <p:sldLayoutId id="2147484225" r:id="rId7"/>
    <p:sldLayoutId id="2147484226" r:id="rId8"/>
    <p:sldLayoutId id="2147484227" r:id="rId9"/>
    <p:sldLayoutId id="2147484228" r:id="rId10"/>
    <p:sldLayoutId id="2147484229" r:id="rId11"/>
    <p:sldLayoutId id="2147484230" r:id="rId12"/>
    <p:sldLayoutId id="2147484231" r:id="rId13"/>
    <p:sldLayoutId id="2147484232" r:id="rId14"/>
    <p:sldLayoutId id="2147484233" r:id="rId15"/>
    <p:sldLayoutId id="2147484234" r:id="rId16"/>
    <p:sldLayoutId id="214748423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35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8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8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87.xml"/><Relationship Id="rId4" Type="http://schemas.openxmlformats.org/officeDocument/2006/relationships/image" Target="../media/image1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8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0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hyperlink" Target="https://github.com/smandhai/Astro-Data-Handling-Tutorials" TargetMode="External"/><Relationship Id="rId1" Type="http://schemas.openxmlformats.org/officeDocument/2006/relationships/slideLayout" Target="../slideLayouts/slideLayout3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8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38.xml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38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1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hyperlink" Target="https://github.com/joshjchayes/matplotlib_guide" TargetMode="External"/><Relationship Id="rId1" Type="http://schemas.openxmlformats.org/officeDocument/2006/relationships/slideLayout" Target="../slideLayouts/slideLayout12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30.png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121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hyperlink" Target="https://pillow.readthedocs.io/en/stable/handbook/overview.html" TargetMode="External"/><Relationship Id="rId1" Type="http://schemas.openxmlformats.org/officeDocument/2006/relationships/slideLayout" Target="../slideLayouts/slideLayout121.xml"/><Relationship Id="rId4" Type="http://schemas.openxmlformats.org/officeDocument/2006/relationships/hyperlink" Target="https://blog.logrocket.com/image-processing-in-python-using-pillow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padlet.com/soheb_mandhai/jacs-2022-2023-padlet-xpcfpmv22utnsrza" TargetMode="External"/><Relationship Id="rId1" Type="http://schemas.openxmlformats.org/officeDocument/2006/relationships/slideLayout" Target="../slideLayouts/slideLayout12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7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3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6.xml"/></Relationships>
</file>

<file path=ppt/slides/_rels/slide3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2.svg"/><Relationship Id="rId3" Type="http://schemas.openxmlformats.org/officeDocument/2006/relationships/image" Target="../media/image37.svg"/><Relationship Id="rId7" Type="http://schemas.openxmlformats.org/officeDocument/2006/relationships/image" Target="../media/image41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6.xml"/><Relationship Id="rId6" Type="http://schemas.openxmlformats.org/officeDocument/2006/relationships/image" Target="../media/image40.png"/><Relationship Id="rId5" Type="http://schemas.openxmlformats.org/officeDocument/2006/relationships/image" Target="../media/image39.png"/><Relationship Id="rId10" Type="http://schemas.openxmlformats.org/officeDocument/2006/relationships/image" Target="../media/image44.png"/><Relationship Id="rId4" Type="http://schemas.openxmlformats.org/officeDocument/2006/relationships/image" Target="../media/image38.png"/><Relationship Id="rId9" Type="http://schemas.openxmlformats.org/officeDocument/2006/relationships/image" Target="../media/image43.png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9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4.xml"/><Relationship Id="rId7" Type="http://schemas.microsoft.com/office/2007/relationships/diagramDrawing" Target="../diagrams/drawing4.xm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6" Type="http://schemas.openxmlformats.org/officeDocument/2006/relationships/diagramColors" Target="../diagrams/colors4.xml"/><Relationship Id="rId5" Type="http://schemas.openxmlformats.org/officeDocument/2006/relationships/diagramQuickStyle" Target="../diagrams/quickStyle4.xml"/><Relationship Id="rId4" Type="http://schemas.openxmlformats.org/officeDocument/2006/relationships/diagramLayout" Target="../diagrams/layout4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python.org/" TargetMode="External"/><Relationship Id="rId7" Type="http://schemas.openxmlformats.org/officeDocument/2006/relationships/image" Target="../media/image11.sv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2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hyperlink" Target="https://www.anaconda.com/products/distribution" TargetMode="Externa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5.png"/><Relationship Id="rId4" Type="http://schemas.openxmlformats.org/officeDocument/2006/relationships/hyperlink" Target="https://github.com/bretonr/python_skills" TargetMode="External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9.xml"/><Relationship Id="rId5" Type="http://schemas.openxmlformats.org/officeDocument/2006/relationships/image" Target="../media/image46.png"/><Relationship Id="rId4" Type="http://schemas.openxmlformats.org/officeDocument/2006/relationships/hyperlink" Target="https://peps.python.org/pep-0008/" TargetMode="Externa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diagramData" Target="../diagrams/data1.xml"/><Relationship Id="rId7" Type="http://schemas.microsoft.com/office/2007/relationships/diagramDrawing" Target="../diagrams/drawing1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Colors" Target="../diagrams/colors1.xml"/><Relationship Id="rId5" Type="http://schemas.openxmlformats.org/officeDocument/2006/relationships/diagramQuickStyle" Target="../diagrams/quickStyle1.xml"/><Relationship Id="rId4" Type="http://schemas.openxmlformats.org/officeDocument/2006/relationships/diagramLayout" Target="../diagrams/layout1.xml"/></Relationships>
</file>

<file path=ppt/slides/_rels/slide7.xml.rels><?xml version="1.0" encoding="UTF-8" standalone="yes"?>
<Relationships xmlns="http://schemas.openxmlformats.org/package/2006/relationships"><Relationship Id="rId8" Type="http://schemas.microsoft.com/office/2007/relationships/diagramDrawing" Target="../diagrams/drawing2.xml"/><Relationship Id="rId3" Type="http://schemas.openxmlformats.org/officeDocument/2006/relationships/image" Target="../media/image3.png"/><Relationship Id="rId7" Type="http://schemas.openxmlformats.org/officeDocument/2006/relationships/diagramColors" Target="../diagrams/colors2.xml"/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55.xml"/><Relationship Id="rId6" Type="http://schemas.openxmlformats.org/officeDocument/2006/relationships/diagramQuickStyle" Target="../diagrams/quickStyle2.xml"/><Relationship Id="rId5" Type="http://schemas.openxmlformats.org/officeDocument/2006/relationships/diagramLayout" Target="../diagrams/layout2.xml"/><Relationship Id="rId4" Type="http://schemas.openxmlformats.org/officeDocument/2006/relationships/diagramData" Target="../diagrams/data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drive.google.com/file/d/1WXiNCu9LGAA7ljnuDQ88cZBvS8TcGb12/view?usp=sharing" TargetMode="External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70.xml"/><Relationship Id="rId4" Type="http://schemas.openxmlformats.org/officeDocument/2006/relationships/image" Target="../media/image12.png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7" name="Rectangle 5126">
            <a:extLst>
              <a:ext uri="{FF2B5EF4-FFF2-40B4-BE49-F238E27FC236}">
                <a16:creationId xmlns:a16="http://schemas.microsoft.com/office/drawing/2014/main" id="{1F94DC1C-47D1-41D7-8B1B-9A036D6140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129" name="Picture 5128">
            <a:extLst>
              <a:ext uri="{FF2B5EF4-FFF2-40B4-BE49-F238E27FC236}">
                <a16:creationId xmlns:a16="http://schemas.microsoft.com/office/drawing/2014/main" id="{811383CE-CE86-4E1C-B289-798EB9E6E0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1622"/>
          <a:stretch/>
        </p:blipFill>
        <p:spPr>
          <a:xfrm>
            <a:off x="1" y="0"/>
            <a:ext cx="5896768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A03BF64-3946-E926-2F38-5E847C3729A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-19982" y="2032000"/>
            <a:ext cx="5281603" cy="2819398"/>
          </a:xfrm>
        </p:spPr>
        <p:txBody>
          <a:bodyPr>
            <a:normAutofit fontScale="90000"/>
          </a:bodyPr>
          <a:lstStyle/>
          <a:p>
            <a:r>
              <a:rPr lang="en-GB" sz="6700" dirty="0">
                <a:solidFill>
                  <a:srgbClr val="FFFFFF"/>
                </a:solidFill>
              </a:rPr>
              <a:t>A Primer on Python Survival</a:t>
            </a:r>
            <a:br>
              <a:rPr lang="en-GB" sz="4400" dirty="0">
                <a:solidFill>
                  <a:srgbClr val="FFFFFF"/>
                </a:solidFill>
              </a:rPr>
            </a:br>
            <a:r>
              <a:rPr lang="en-GB" sz="2000" dirty="0">
                <a:solidFill>
                  <a:srgbClr val="FFFFFF"/>
                </a:solidFill>
              </a:rPr>
              <a:t>Debugging your way to success</a:t>
            </a:r>
            <a:endParaRPr lang="en-GB" sz="4400" dirty="0">
              <a:solidFill>
                <a:srgbClr val="FFFFFF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BDF367B-B563-F5A6-163D-3540C55B17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86876" y="4851399"/>
            <a:ext cx="4513792" cy="914401"/>
          </a:xfrm>
        </p:spPr>
        <p:txBody>
          <a:bodyPr>
            <a:normAutofit/>
          </a:bodyPr>
          <a:lstStyle/>
          <a:p>
            <a:r>
              <a:rPr lang="en-GB">
                <a:solidFill>
                  <a:srgbClr val="FFFFFF"/>
                </a:solidFill>
              </a:rPr>
              <a:t>Soheb Mandhai</a:t>
            </a:r>
          </a:p>
        </p:txBody>
      </p:sp>
      <p:sp useBgFill="1">
        <p:nvSpPr>
          <p:cNvPr id="5131" name="Freeform 5">
            <a:extLst>
              <a:ext uri="{FF2B5EF4-FFF2-40B4-BE49-F238E27FC236}">
                <a16:creationId xmlns:a16="http://schemas.microsoft.com/office/drawing/2014/main" id="{AC12A592-C02D-46EF-8E1F-9335DB8D71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 bwMode="grayWhite">
          <a:xfrm>
            <a:off x="5827529" y="660400"/>
            <a:ext cx="6381405" cy="6214533"/>
          </a:xfrm>
          <a:custGeom>
            <a:avLst/>
            <a:gdLst>
              <a:gd name="T0" fmla="*/ 1333 w 1333"/>
              <a:gd name="T1" fmla="*/ 1031 h 1298"/>
              <a:gd name="T2" fmla="*/ 1333 w 1333"/>
              <a:gd name="T3" fmla="*/ 380 h 1298"/>
              <a:gd name="T4" fmla="*/ 706 w 1333"/>
              <a:gd name="T5" fmla="*/ 0 h 1298"/>
              <a:gd name="T6" fmla="*/ 0 w 1333"/>
              <a:gd name="T7" fmla="*/ 706 h 1298"/>
              <a:gd name="T8" fmla="*/ 323 w 1333"/>
              <a:gd name="T9" fmla="*/ 1298 h 1298"/>
              <a:gd name="T10" fmla="*/ 1090 w 1333"/>
              <a:gd name="T11" fmla="*/ 1298 h 1298"/>
              <a:gd name="T12" fmla="*/ 1333 w 1333"/>
              <a:gd name="T13" fmla="*/ 1031 h 129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</a:cxnLst>
            <a:rect l="0" t="0" r="r" b="b"/>
            <a:pathLst>
              <a:path w="1333" h="1298">
                <a:moveTo>
                  <a:pt x="1333" y="1031"/>
                </a:moveTo>
                <a:cubicBezTo>
                  <a:pt x="1333" y="380"/>
                  <a:pt x="1333" y="380"/>
                  <a:pt x="1333" y="380"/>
                </a:cubicBezTo>
                <a:cubicBezTo>
                  <a:pt x="1215" y="154"/>
                  <a:pt x="979" y="0"/>
                  <a:pt x="706" y="0"/>
                </a:cubicBezTo>
                <a:cubicBezTo>
                  <a:pt x="317" y="0"/>
                  <a:pt x="0" y="316"/>
                  <a:pt x="0" y="706"/>
                </a:cubicBezTo>
                <a:cubicBezTo>
                  <a:pt x="0" y="954"/>
                  <a:pt x="129" y="1172"/>
                  <a:pt x="323" y="1298"/>
                </a:cubicBezTo>
                <a:cubicBezTo>
                  <a:pt x="1090" y="1298"/>
                  <a:pt x="1090" y="1298"/>
                  <a:pt x="1090" y="1298"/>
                </a:cubicBezTo>
                <a:cubicBezTo>
                  <a:pt x="1193" y="1232"/>
                  <a:pt x="1276" y="1140"/>
                  <a:pt x="1333" y="1031"/>
                </a:cubicBezTo>
                <a:close/>
              </a:path>
            </a:pathLst>
          </a:cu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algn="ctr"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None/>
            </a:pPr>
            <a:endParaRPr lang="en-US" sz="1600" cap="all"/>
          </a:p>
        </p:txBody>
      </p:sp>
      <p:sp>
        <p:nvSpPr>
          <p:cNvPr id="5133" name="Freeform 14">
            <a:extLst>
              <a:ext uri="{FF2B5EF4-FFF2-40B4-BE49-F238E27FC236}">
                <a16:creationId xmlns:a16="http://schemas.microsoft.com/office/drawing/2014/main" id="{24005816-5BCA-4665-8A58-5580F8E9C8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5281603" y="104899"/>
            <a:ext cx="6896713" cy="6005491"/>
          </a:xfrm>
          <a:custGeom>
            <a:avLst/>
            <a:gdLst>
              <a:gd name="connsiteX0" fmla="*/ 3912717 w 6896713"/>
              <a:gd name="connsiteY0" fmla="*/ 0 h 6005491"/>
              <a:gd name="connsiteX1" fmla="*/ 6679426 w 6896713"/>
              <a:gd name="connsiteY1" fmla="*/ 1146008 h 6005491"/>
              <a:gd name="connsiteX2" fmla="*/ 6896713 w 6896713"/>
              <a:gd name="connsiteY2" fmla="*/ 1385085 h 6005491"/>
              <a:gd name="connsiteX3" fmla="*/ 6896713 w 6896713"/>
              <a:gd name="connsiteY3" fmla="*/ 1431256 h 6005491"/>
              <a:gd name="connsiteX4" fmla="*/ 6657442 w 6896713"/>
              <a:gd name="connsiteY4" fmla="*/ 1167992 h 6005491"/>
              <a:gd name="connsiteX5" fmla="*/ 3912717 w 6896713"/>
              <a:gd name="connsiteY5" fmla="*/ 31089 h 6005491"/>
              <a:gd name="connsiteX6" fmla="*/ 31089 w 6896713"/>
              <a:gd name="connsiteY6" fmla="*/ 3912717 h 6005491"/>
              <a:gd name="connsiteX7" fmla="*/ 593046 w 6896713"/>
              <a:gd name="connsiteY7" fmla="*/ 5925483 h 6005491"/>
              <a:gd name="connsiteX8" fmla="*/ 633874 w 6896713"/>
              <a:gd name="connsiteY8" fmla="*/ 5989169 h 6005491"/>
              <a:gd name="connsiteX9" fmla="*/ 607415 w 6896713"/>
              <a:gd name="connsiteY9" fmla="*/ 6005491 h 6005491"/>
              <a:gd name="connsiteX10" fmla="*/ 566458 w 6896713"/>
              <a:gd name="connsiteY10" fmla="*/ 5941603 h 6005491"/>
              <a:gd name="connsiteX11" fmla="*/ 0 w 6896713"/>
              <a:gd name="connsiteY11" fmla="*/ 3912717 h 6005491"/>
              <a:gd name="connsiteX12" fmla="*/ 3912717 w 6896713"/>
              <a:gd name="connsiteY12" fmla="*/ 0 h 600549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</a:cxnLst>
            <a:rect l="l" t="t" r="r" b="b"/>
            <a:pathLst>
              <a:path w="6896713" h="6005491">
                <a:moveTo>
                  <a:pt x="3912717" y="0"/>
                </a:moveTo>
                <a:cubicBezTo>
                  <a:pt x="4993184" y="0"/>
                  <a:pt x="5971363" y="437946"/>
                  <a:pt x="6679426" y="1146008"/>
                </a:cubicBezTo>
                <a:lnTo>
                  <a:pt x="6896713" y="1385085"/>
                </a:lnTo>
                <a:lnTo>
                  <a:pt x="6896713" y="1431256"/>
                </a:lnTo>
                <a:lnTo>
                  <a:pt x="6657442" y="1167992"/>
                </a:lnTo>
                <a:cubicBezTo>
                  <a:pt x="5955006" y="465555"/>
                  <a:pt x="4984599" y="31089"/>
                  <a:pt x="3912717" y="31089"/>
                </a:cubicBezTo>
                <a:cubicBezTo>
                  <a:pt x="1768953" y="31089"/>
                  <a:pt x="31089" y="1768953"/>
                  <a:pt x="31089" y="3912717"/>
                </a:cubicBezTo>
                <a:cubicBezTo>
                  <a:pt x="31089" y="4649636"/>
                  <a:pt x="236442" y="5338592"/>
                  <a:pt x="593046" y="5925483"/>
                </a:cubicBezTo>
                <a:lnTo>
                  <a:pt x="633874" y="5989169"/>
                </a:lnTo>
                <a:lnTo>
                  <a:pt x="607415" y="6005491"/>
                </a:lnTo>
                <a:lnTo>
                  <a:pt x="566458" y="5941603"/>
                </a:lnTo>
                <a:cubicBezTo>
                  <a:pt x="206998" y="5350013"/>
                  <a:pt x="0" y="4655538"/>
                  <a:pt x="0" y="3912717"/>
                </a:cubicBezTo>
                <a:cubicBezTo>
                  <a:pt x="0" y="1751783"/>
                  <a:pt x="1751783" y="0"/>
                  <a:pt x="3912717" y="0"/>
                </a:cubicBezTo>
                <a:close/>
              </a:path>
            </a:pathLst>
          </a:custGeom>
          <a:solidFill>
            <a:srgbClr val="FFFFFF">
              <a:alpha val="41961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5135" name="Group 5134">
            <a:extLst>
              <a:ext uri="{FF2B5EF4-FFF2-40B4-BE49-F238E27FC236}">
                <a16:creationId xmlns:a16="http://schemas.microsoft.com/office/drawing/2014/main" id="{BF07F359-8CA3-4854-91E7-EE6004020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5516018" y="331504"/>
            <a:ext cx="6675982" cy="5235326"/>
            <a:chOff x="5516018" y="331504"/>
            <a:chExt cx="6675982" cy="5235326"/>
          </a:xfrm>
        </p:grpSpPr>
        <p:cxnSp>
          <p:nvCxnSpPr>
            <p:cNvPr id="5136" name="Straight Connector 5135">
              <a:extLst>
                <a:ext uri="{FF2B5EF4-FFF2-40B4-BE49-F238E27FC236}">
                  <a16:creationId xmlns:a16="http://schemas.microsoft.com/office/drawing/2014/main" id="{8A7FCE86-4904-4337-8D0A-3ABA73F609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9266830" y="3315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7" name="Straight Connector 5136">
              <a:extLst>
                <a:ext uri="{FF2B5EF4-FFF2-40B4-BE49-F238E27FC236}">
                  <a16:creationId xmlns:a16="http://schemas.microsoft.com/office/drawing/2014/main" id="{BA32C234-504D-411A-A62B-C1CFD8CE74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" flipH="1">
              <a:off x="9408861" y="3383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8" name="Straight Connector 5137">
              <a:extLst>
                <a:ext uri="{FF2B5EF4-FFF2-40B4-BE49-F238E27FC236}">
                  <a16:creationId xmlns:a16="http://schemas.microsoft.com/office/drawing/2014/main" id="{881593A9-FD94-454C-9225-478E907061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" flipH="1">
              <a:off x="9551700" y="34763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39" name="Straight Connector 5138">
              <a:extLst>
                <a:ext uri="{FF2B5EF4-FFF2-40B4-BE49-F238E27FC236}">
                  <a16:creationId xmlns:a16="http://schemas.microsoft.com/office/drawing/2014/main" id="{FA3524A1-6DED-4D15-ADE5-F797DBCEC7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60000" flipH="1">
              <a:off x="9688748" y="36808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0" name="Straight Connector 5139">
              <a:extLst>
                <a:ext uri="{FF2B5EF4-FFF2-40B4-BE49-F238E27FC236}">
                  <a16:creationId xmlns:a16="http://schemas.microsoft.com/office/drawing/2014/main" id="{AA8491CF-856E-4A54-84A5-45C558D41A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540000" flipH="1">
              <a:off x="9824866" y="38922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1" name="Straight Connector 5140">
              <a:extLst>
                <a:ext uri="{FF2B5EF4-FFF2-40B4-BE49-F238E27FC236}">
                  <a16:creationId xmlns:a16="http://schemas.microsoft.com/office/drawing/2014/main" id="{AD63A388-BF18-4ABD-96E0-5946B1ABB1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660000" flipH="1">
              <a:off x="9966867" y="41754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2" name="Straight Connector 5141">
              <a:extLst>
                <a:ext uri="{FF2B5EF4-FFF2-40B4-BE49-F238E27FC236}">
                  <a16:creationId xmlns:a16="http://schemas.microsoft.com/office/drawing/2014/main" id="{9CF6D779-BD20-4058-AC29-AF4E2510C2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780000" flipH="1">
              <a:off x="10104425" y="4458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3" name="Straight Connector 5142">
              <a:extLst>
                <a:ext uri="{FF2B5EF4-FFF2-40B4-BE49-F238E27FC236}">
                  <a16:creationId xmlns:a16="http://schemas.microsoft.com/office/drawing/2014/main" id="{4189C0F2-FCB0-4636-9B05-F9FCBB2020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900000" flipH="1">
              <a:off x="10240513" y="47948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4" name="Straight Connector 5143">
              <a:extLst>
                <a:ext uri="{FF2B5EF4-FFF2-40B4-BE49-F238E27FC236}">
                  <a16:creationId xmlns:a16="http://schemas.microsoft.com/office/drawing/2014/main" id="{E74CB59A-0AC3-4235-A93D-73EE124669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080000" flipH="1">
              <a:off x="10373882" y="52435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5" name="Straight Connector 5144">
              <a:extLst>
                <a:ext uri="{FF2B5EF4-FFF2-40B4-BE49-F238E27FC236}">
                  <a16:creationId xmlns:a16="http://schemas.microsoft.com/office/drawing/2014/main" id="{2B6E97A3-E95A-4D79-A8F8-1945EA2634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200000" flipH="1">
              <a:off x="10505632" y="570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6" name="Straight Connector 5145">
              <a:extLst>
                <a:ext uri="{FF2B5EF4-FFF2-40B4-BE49-F238E27FC236}">
                  <a16:creationId xmlns:a16="http://schemas.microsoft.com/office/drawing/2014/main" id="{9F4ABF86-0905-4DE8-8F0B-D10D3D6F9C4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320000" flipH="1">
              <a:off x="10637382" y="62134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7" name="Straight Connector 5146">
              <a:extLst>
                <a:ext uri="{FF2B5EF4-FFF2-40B4-BE49-F238E27FC236}">
                  <a16:creationId xmlns:a16="http://schemas.microsoft.com/office/drawing/2014/main" id="{4FAAFEF7-DFA1-48C7-9E4E-FF7B1453C71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440000" flipH="1">
              <a:off x="10760965" y="69043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8" name="Straight Connector 5147">
              <a:extLst>
                <a:ext uri="{FF2B5EF4-FFF2-40B4-BE49-F238E27FC236}">
                  <a16:creationId xmlns:a16="http://schemas.microsoft.com/office/drawing/2014/main" id="{ED828735-DFD9-4894-8461-77A2FB0C92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620000" flipH="1">
              <a:off x="10888991" y="755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49" name="Straight Connector 5148">
              <a:extLst>
                <a:ext uri="{FF2B5EF4-FFF2-40B4-BE49-F238E27FC236}">
                  <a16:creationId xmlns:a16="http://schemas.microsoft.com/office/drawing/2014/main" id="{7A6C2585-E93E-489D-8819-FCEE3CFF11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740000" flipH="1">
              <a:off x="11010193" y="81974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0" name="Straight Connector 5149">
              <a:extLst>
                <a:ext uri="{FF2B5EF4-FFF2-40B4-BE49-F238E27FC236}">
                  <a16:creationId xmlns:a16="http://schemas.microsoft.com/office/drawing/2014/main" id="{E57C1F25-FC5C-4082-B4F6-888F8E467E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860000" flipH="1">
              <a:off x="11129014" y="89566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1" name="Straight Connector 5150">
              <a:extLst>
                <a:ext uri="{FF2B5EF4-FFF2-40B4-BE49-F238E27FC236}">
                  <a16:creationId xmlns:a16="http://schemas.microsoft.com/office/drawing/2014/main" id="{F5DF4BDB-CA1D-4DA1-8D26-6BAEE0A21A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1980000" flipH="1">
              <a:off x="11249872" y="9680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2" name="Straight Connector 5151">
              <a:extLst>
                <a:ext uri="{FF2B5EF4-FFF2-40B4-BE49-F238E27FC236}">
                  <a16:creationId xmlns:a16="http://schemas.microsoft.com/office/drawing/2014/main" id="{3315D2A0-DDA4-4A25-9CC7-7F90CCF0C40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160000" flipH="1">
              <a:off x="11366875" y="10480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3" name="Straight Connector 5152">
              <a:extLst>
                <a:ext uri="{FF2B5EF4-FFF2-40B4-BE49-F238E27FC236}">
                  <a16:creationId xmlns:a16="http://schemas.microsoft.com/office/drawing/2014/main" id="{75312B72-7E7D-4B0B-960E-7D7C9540EBD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280000" flipH="1">
              <a:off x="11474058" y="11315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4" name="Straight Connector 5153">
              <a:extLst>
                <a:ext uri="{FF2B5EF4-FFF2-40B4-BE49-F238E27FC236}">
                  <a16:creationId xmlns:a16="http://schemas.microsoft.com/office/drawing/2014/main" id="{C48B42BB-3C0E-4546-957B-AB593E308C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400000" flipH="1">
              <a:off x="11583303" y="122179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5" name="Straight Connector 5154">
              <a:extLst>
                <a:ext uri="{FF2B5EF4-FFF2-40B4-BE49-F238E27FC236}">
                  <a16:creationId xmlns:a16="http://schemas.microsoft.com/office/drawing/2014/main" id="{437809D5-5F69-4BC6-A661-44B2A8A6822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520000" flipH="1">
              <a:off x="11685344" y="132177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6" name="Straight Connector 5155">
              <a:extLst>
                <a:ext uri="{FF2B5EF4-FFF2-40B4-BE49-F238E27FC236}">
                  <a16:creationId xmlns:a16="http://schemas.microsoft.com/office/drawing/2014/main" id="{B269CB4C-8BB5-4F63-8961-7EB8FE56D4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700000" flipH="1">
              <a:off x="11787704" y="14176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7" name="Straight Connector 5156">
              <a:extLst>
                <a:ext uri="{FF2B5EF4-FFF2-40B4-BE49-F238E27FC236}">
                  <a16:creationId xmlns:a16="http://schemas.microsoft.com/office/drawing/2014/main" id="{D5E7B60C-3F52-49EA-99F5-BE42AF88DD3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820000" flipH="1">
              <a:off x="11880859" y="15179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8" name="Straight Connector 5157">
              <a:extLst>
                <a:ext uri="{FF2B5EF4-FFF2-40B4-BE49-F238E27FC236}">
                  <a16:creationId xmlns:a16="http://schemas.microsoft.com/office/drawing/2014/main" id="{1C5E885C-0F0D-4E11-8B78-4CE951E269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2940000" flipH="1">
              <a:off x="11969252" y="162743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59" name="Straight Connector 5158">
              <a:extLst>
                <a:ext uri="{FF2B5EF4-FFF2-40B4-BE49-F238E27FC236}">
                  <a16:creationId xmlns:a16="http://schemas.microsoft.com/office/drawing/2014/main" id="{4BFA6E20-F564-4CA4-9150-FDD50B02CD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3060000" flipH="1">
              <a:off x="12062016" y="173601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0" name="Straight Connector 5159">
              <a:extLst>
                <a:ext uri="{FF2B5EF4-FFF2-40B4-BE49-F238E27FC236}">
                  <a16:creationId xmlns:a16="http://schemas.microsoft.com/office/drawing/2014/main" id="{C3C02C6B-B913-486F-ACAE-432DE1F770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074680" y="1910249"/>
              <a:ext cx="117320" cy="82912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1" name="Straight Connector 5160">
              <a:extLst>
                <a:ext uri="{FF2B5EF4-FFF2-40B4-BE49-F238E27FC236}">
                  <a16:creationId xmlns:a16="http://schemas.microsoft.com/office/drawing/2014/main" id="{B6B5EE64-D401-45A4-82D4-85D4BF5C8EC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flipH="1">
              <a:off x="12149943" y="2083594"/>
              <a:ext cx="39676" cy="21436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2" name="Straight Connector 5161">
              <a:extLst>
                <a:ext uri="{FF2B5EF4-FFF2-40B4-BE49-F238E27FC236}">
                  <a16:creationId xmlns:a16="http://schemas.microsoft.com/office/drawing/2014/main" id="{5F622D05-678C-405E-A74F-8D92A9C6443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" flipH="1">
              <a:off x="9127990" y="33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3" name="Straight Connector 5162">
              <a:extLst>
                <a:ext uri="{FF2B5EF4-FFF2-40B4-BE49-F238E27FC236}">
                  <a16:creationId xmlns:a16="http://schemas.microsoft.com/office/drawing/2014/main" id="{D8E01EF1-6517-49CC-9891-1BD6D0F49D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" flipH="1">
              <a:off x="8987576" y="33663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4" name="Straight Connector 5163">
              <a:extLst>
                <a:ext uri="{FF2B5EF4-FFF2-40B4-BE49-F238E27FC236}">
                  <a16:creationId xmlns:a16="http://schemas.microsoft.com/office/drawing/2014/main" id="{EC93E79A-63A6-4782-9D2C-BC50CD3B94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" flipH="1">
              <a:off x="8844859" y="35117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5" name="Straight Connector 5164">
              <a:extLst>
                <a:ext uri="{FF2B5EF4-FFF2-40B4-BE49-F238E27FC236}">
                  <a16:creationId xmlns:a16="http://schemas.microsoft.com/office/drawing/2014/main" id="{46C4B4DB-9B57-4C69-96EB-3E1910CEF40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" flipH="1">
              <a:off x="8706904" y="3657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6" name="Straight Connector 5165">
              <a:extLst>
                <a:ext uri="{FF2B5EF4-FFF2-40B4-BE49-F238E27FC236}">
                  <a16:creationId xmlns:a16="http://schemas.microsoft.com/office/drawing/2014/main" id="{9BBDCDA7-4ECB-42B1-8524-3D30023D6B6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20000" flipH="1">
              <a:off x="8568008" y="38789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7" name="Straight Connector 5166">
              <a:extLst>
                <a:ext uri="{FF2B5EF4-FFF2-40B4-BE49-F238E27FC236}">
                  <a16:creationId xmlns:a16="http://schemas.microsoft.com/office/drawing/2014/main" id="{C7483057-DCDA-4BC6-8E99-7EAD94E878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840000" flipH="1">
              <a:off x="8429112" y="4100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8" name="Straight Connector 5167">
              <a:extLst>
                <a:ext uri="{FF2B5EF4-FFF2-40B4-BE49-F238E27FC236}">
                  <a16:creationId xmlns:a16="http://schemas.microsoft.com/office/drawing/2014/main" id="{E5C35A56-0BFD-443F-8C2B-CA73A3BFE9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960000" flipH="1">
              <a:off x="8294968" y="4462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69" name="Straight Connector 5168">
              <a:extLst>
                <a:ext uri="{FF2B5EF4-FFF2-40B4-BE49-F238E27FC236}">
                  <a16:creationId xmlns:a16="http://schemas.microsoft.com/office/drawing/2014/main" id="{214A0AE5-3A88-4D5D-845C-5E906888C8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080000" flipH="1">
              <a:off x="8160824" y="48237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0" name="Straight Connector 5169">
              <a:extLst>
                <a:ext uri="{FF2B5EF4-FFF2-40B4-BE49-F238E27FC236}">
                  <a16:creationId xmlns:a16="http://schemas.microsoft.com/office/drawing/2014/main" id="{44D7BF13-EDB8-4740-A3C5-87E2E7C676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260000" flipH="1">
              <a:off x="8027689" y="53184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1" name="Straight Connector 5170">
              <a:extLst>
                <a:ext uri="{FF2B5EF4-FFF2-40B4-BE49-F238E27FC236}">
                  <a16:creationId xmlns:a16="http://schemas.microsoft.com/office/drawing/2014/main" id="{16DAB64F-4B49-434F-BFB6-0BEB41AFB61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380000" flipH="1">
              <a:off x="7894554" y="58132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2" name="Straight Connector 5171">
              <a:extLst>
                <a:ext uri="{FF2B5EF4-FFF2-40B4-BE49-F238E27FC236}">
                  <a16:creationId xmlns:a16="http://schemas.microsoft.com/office/drawing/2014/main" id="{93B5AD9A-BDA6-42CE-A1C0-C072103072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500000" flipH="1">
              <a:off x="7761419" y="63079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3" name="Straight Connector 5172">
              <a:extLst>
                <a:ext uri="{FF2B5EF4-FFF2-40B4-BE49-F238E27FC236}">
                  <a16:creationId xmlns:a16="http://schemas.microsoft.com/office/drawing/2014/main" id="{5FD67DCC-475F-4BED-A634-FCDD63176B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620000" flipH="1">
              <a:off x="7636645" y="68980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4" name="Straight Connector 5173">
              <a:extLst>
                <a:ext uri="{FF2B5EF4-FFF2-40B4-BE49-F238E27FC236}">
                  <a16:creationId xmlns:a16="http://schemas.microsoft.com/office/drawing/2014/main" id="{ED276E23-C86D-408D-821A-1E9A44CAEA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800000" flipH="1">
              <a:off x="7511871" y="75119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5" name="Straight Connector 5174">
              <a:extLst>
                <a:ext uri="{FF2B5EF4-FFF2-40B4-BE49-F238E27FC236}">
                  <a16:creationId xmlns:a16="http://schemas.microsoft.com/office/drawing/2014/main" id="{A879A029-D911-41C4-B218-E41871762F3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1920000" flipH="1">
              <a:off x="7387899" y="81977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6" name="Straight Connector 5175">
              <a:extLst>
                <a:ext uri="{FF2B5EF4-FFF2-40B4-BE49-F238E27FC236}">
                  <a16:creationId xmlns:a16="http://schemas.microsoft.com/office/drawing/2014/main" id="{E9C7C9F5-65FB-4EF9-9AAD-F7E1FC14B8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040000" flipH="1">
              <a:off x="7268530" y="89316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7" name="Straight Connector 5176">
              <a:extLst>
                <a:ext uri="{FF2B5EF4-FFF2-40B4-BE49-F238E27FC236}">
                  <a16:creationId xmlns:a16="http://schemas.microsoft.com/office/drawing/2014/main" id="{6115B885-5742-431C-BA48-96FC1F6D22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160000" flipH="1">
              <a:off x="7152030" y="97658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8" name="Straight Connector 5177">
              <a:extLst>
                <a:ext uri="{FF2B5EF4-FFF2-40B4-BE49-F238E27FC236}">
                  <a16:creationId xmlns:a16="http://schemas.microsoft.com/office/drawing/2014/main" id="{6ACE37A6-0062-4B86-B4E6-18088040CD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340000" flipH="1">
              <a:off x="7041695" y="106002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79" name="Straight Connector 5178">
              <a:extLst>
                <a:ext uri="{FF2B5EF4-FFF2-40B4-BE49-F238E27FC236}">
                  <a16:creationId xmlns:a16="http://schemas.microsoft.com/office/drawing/2014/main" id="{0A8679B4-56BA-43AB-A0A2-E2DA3E2053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460000" flipH="1">
              <a:off x="6931360" y="114346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0" name="Straight Connector 5179">
              <a:extLst>
                <a:ext uri="{FF2B5EF4-FFF2-40B4-BE49-F238E27FC236}">
                  <a16:creationId xmlns:a16="http://schemas.microsoft.com/office/drawing/2014/main" id="{80DE24D2-627B-4C47-A858-A572BCDBAC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580000" flipH="1">
              <a:off x="6819070" y="123586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1" name="Straight Connector 5180">
              <a:extLst>
                <a:ext uri="{FF2B5EF4-FFF2-40B4-BE49-F238E27FC236}">
                  <a16:creationId xmlns:a16="http://schemas.microsoft.com/office/drawing/2014/main" id="{B612A33E-5DE0-4E4D-9469-0BD0B3E0E7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700000" flipH="1">
              <a:off x="6721359" y="133274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2" name="Straight Connector 5181">
              <a:extLst>
                <a:ext uri="{FF2B5EF4-FFF2-40B4-BE49-F238E27FC236}">
                  <a16:creationId xmlns:a16="http://schemas.microsoft.com/office/drawing/2014/main" id="{91673515-5E42-490F-85A0-45658D81C6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2880000" flipH="1">
              <a:off x="6617467" y="1429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3" name="Straight Connector 5182">
              <a:extLst>
                <a:ext uri="{FF2B5EF4-FFF2-40B4-BE49-F238E27FC236}">
                  <a16:creationId xmlns:a16="http://schemas.microsoft.com/office/drawing/2014/main" id="{6B048C17-3768-4DAF-A7AE-B2E7174970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000000" flipH="1">
              <a:off x="6520032" y="15272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4" name="Straight Connector 5183">
              <a:extLst>
                <a:ext uri="{FF2B5EF4-FFF2-40B4-BE49-F238E27FC236}">
                  <a16:creationId xmlns:a16="http://schemas.microsoft.com/office/drawing/2014/main" id="{BAA4E6AA-9D65-4EED-91CB-87A5762ED0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120000" flipH="1">
              <a:off x="6429579" y="16416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5" name="Straight Connector 5184">
              <a:extLst>
                <a:ext uri="{FF2B5EF4-FFF2-40B4-BE49-F238E27FC236}">
                  <a16:creationId xmlns:a16="http://schemas.microsoft.com/office/drawing/2014/main" id="{DB48B9EB-BBF2-48D7-A1D7-720D94506B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240000" flipH="1">
              <a:off x="6340532" y="17504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6" name="Straight Connector 5185">
              <a:extLst>
                <a:ext uri="{FF2B5EF4-FFF2-40B4-BE49-F238E27FC236}">
                  <a16:creationId xmlns:a16="http://schemas.microsoft.com/office/drawing/2014/main" id="{21492B79-7338-4309-8667-BB29A7BC7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420000" flipH="1">
              <a:off x="6261757" y="18601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7" name="Straight Connector 5186">
              <a:extLst>
                <a:ext uri="{FF2B5EF4-FFF2-40B4-BE49-F238E27FC236}">
                  <a16:creationId xmlns:a16="http://schemas.microsoft.com/office/drawing/2014/main" id="{0352FD87-EC9C-4EB5-9ACC-A152F78FC8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540000" flipH="1">
              <a:off x="6184144" y="197961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8" name="Straight Connector 5187">
              <a:extLst>
                <a:ext uri="{FF2B5EF4-FFF2-40B4-BE49-F238E27FC236}">
                  <a16:creationId xmlns:a16="http://schemas.microsoft.com/office/drawing/2014/main" id="{FF2CEA1F-EFA8-4353-B5F8-CCE27955A1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660000" flipH="1">
              <a:off x="6106531" y="20990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89" name="Straight Connector 5188">
              <a:extLst>
                <a:ext uri="{FF2B5EF4-FFF2-40B4-BE49-F238E27FC236}">
                  <a16:creationId xmlns:a16="http://schemas.microsoft.com/office/drawing/2014/main" id="{63E2723F-2530-4636-9A19-8F11B15662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780000" flipH="1">
              <a:off x="6043206" y="222255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0" name="Straight Connector 5189">
              <a:extLst>
                <a:ext uri="{FF2B5EF4-FFF2-40B4-BE49-F238E27FC236}">
                  <a16:creationId xmlns:a16="http://schemas.microsoft.com/office/drawing/2014/main" id="{4A9EE901-51C9-4292-BB45-5EDB8568A0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3960000" flipH="1">
              <a:off x="5978913" y="234430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1" name="Straight Connector 5190">
              <a:extLst>
                <a:ext uri="{FF2B5EF4-FFF2-40B4-BE49-F238E27FC236}">
                  <a16:creationId xmlns:a16="http://schemas.microsoft.com/office/drawing/2014/main" id="{555407C2-7321-48CD-811F-92C71F701C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080000" flipH="1">
              <a:off x="5912438" y="24706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2" name="Straight Connector 5191">
              <a:extLst>
                <a:ext uri="{FF2B5EF4-FFF2-40B4-BE49-F238E27FC236}">
                  <a16:creationId xmlns:a16="http://schemas.microsoft.com/office/drawing/2014/main" id="{E5298A8A-2787-4153-BDA2-E939BFD514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200000" flipH="1">
              <a:off x="5858875" y="2600922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3" name="Straight Connector 5192">
              <a:extLst>
                <a:ext uri="{FF2B5EF4-FFF2-40B4-BE49-F238E27FC236}">
                  <a16:creationId xmlns:a16="http://schemas.microsoft.com/office/drawing/2014/main" id="{C45057B3-3FAB-42ED-AF52-F00BB07FA5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320000" flipH="1">
              <a:off x="5808182" y="273404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4" name="Straight Connector 5193">
              <a:extLst>
                <a:ext uri="{FF2B5EF4-FFF2-40B4-BE49-F238E27FC236}">
                  <a16:creationId xmlns:a16="http://schemas.microsoft.com/office/drawing/2014/main" id="{DA3F09E9-F476-4352-90E3-6A15C74268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500000" flipH="1">
              <a:off x="5773263" y="286686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5" name="Straight Connector 5194">
              <a:extLst>
                <a:ext uri="{FF2B5EF4-FFF2-40B4-BE49-F238E27FC236}">
                  <a16:creationId xmlns:a16="http://schemas.microsoft.com/office/drawing/2014/main" id="{128F7C5C-CECC-45A8-8A1F-D679534D4C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620000" flipH="1">
              <a:off x="5735963" y="300206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6" name="Straight Connector 5195">
              <a:extLst>
                <a:ext uri="{FF2B5EF4-FFF2-40B4-BE49-F238E27FC236}">
                  <a16:creationId xmlns:a16="http://schemas.microsoft.com/office/drawing/2014/main" id="{FFFDFE9C-2017-4831-9F1B-6A03B58B10D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740000" flipH="1">
              <a:off x="5700105" y="313891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7" name="Straight Connector 5196">
              <a:extLst>
                <a:ext uri="{FF2B5EF4-FFF2-40B4-BE49-F238E27FC236}">
                  <a16:creationId xmlns:a16="http://schemas.microsoft.com/office/drawing/2014/main" id="{01BC942F-09CF-4A51-85A5-E23E2D71C8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4860000" flipH="1">
              <a:off x="5665939" y="3275489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8" name="Straight Connector 5197">
              <a:extLst>
                <a:ext uri="{FF2B5EF4-FFF2-40B4-BE49-F238E27FC236}">
                  <a16:creationId xmlns:a16="http://schemas.microsoft.com/office/drawing/2014/main" id="{1456B520-137F-484D-A1B1-7DA5C3F823E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040000" flipH="1">
              <a:off x="5644476" y="341425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99" name="Straight Connector 5198">
              <a:extLst>
                <a:ext uri="{FF2B5EF4-FFF2-40B4-BE49-F238E27FC236}">
                  <a16:creationId xmlns:a16="http://schemas.microsoft.com/office/drawing/2014/main" id="{9ECA29F0-381E-4770-97BF-54C4E52201C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160000" flipH="1">
              <a:off x="5626530" y="355462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0" name="Straight Connector 5199">
              <a:extLst>
                <a:ext uri="{FF2B5EF4-FFF2-40B4-BE49-F238E27FC236}">
                  <a16:creationId xmlns:a16="http://schemas.microsoft.com/office/drawing/2014/main" id="{D43CCF9F-8F11-4676-82F3-DEE8A48C85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280000" flipH="1">
              <a:off x="5616429" y="3691831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1" name="Straight Connector 5200">
              <a:extLst>
                <a:ext uri="{FF2B5EF4-FFF2-40B4-BE49-F238E27FC236}">
                  <a16:creationId xmlns:a16="http://schemas.microsoft.com/office/drawing/2014/main" id="{6FA620FD-6A45-4754-BF42-A9FA44966D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400000" flipH="1">
              <a:off x="5611319" y="38353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2" name="Straight Connector 5201">
              <a:extLst>
                <a:ext uri="{FF2B5EF4-FFF2-40B4-BE49-F238E27FC236}">
                  <a16:creationId xmlns:a16="http://schemas.microsoft.com/office/drawing/2014/main" id="{DC4D38F3-F3A2-42F4-8B57-DE978EC4AD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580000" flipH="1">
              <a:off x="5608540" y="3975726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3" name="Straight Connector 5202">
              <a:extLst>
                <a:ext uri="{FF2B5EF4-FFF2-40B4-BE49-F238E27FC236}">
                  <a16:creationId xmlns:a16="http://schemas.microsoft.com/office/drawing/2014/main" id="{3C26D30E-A91E-4A5B-A419-0B9D79D57C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700000" flipH="1">
              <a:off x="5605761" y="411607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4" name="Straight Connector 5203">
              <a:extLst>
                <a:ext uri="{FF2B5EF4-FFF2-40B4-BE49-F238E27FC236}">
                  <a16:creationId xmlns:a16="http://schemas.microsoft.com/office/drawing/2014/main" id="{ADAB3EBC-722A-462E-AAAE-506E50038ED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820000" flipH="1">
              <a:off x="5624195" y="425421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5" name="Straight Connector 5204">
              <a:extLst>
                <a:ext uri="{FF2B5EF4-FFF2-40B4-BE49-F238E27FC236}">
                  <a16:creationId xmlns:a16="http://schemas.microsoft.com/office/drawing/2014/main" id="{CBAABC17-832F-48CF-B0D7-0F7DE54607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5940000" flipH="1">
              <a:off x="5642629" y="43923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6" name="Straight Connector 5205">
              <a:extLst>
                <a:ext uri="{FF2B5EF4-FFF2-40B4-BE49-F238E27FC236}">
                  <a16:creationId xmlns:a16="http://schemas.microsoft.com/office/drawing/2014/main" id="{E1FCA513-75D7-414B-BE8F-D780746A1A6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120000" flipH="1">
              <a:off x="5654818" y="4536385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7" name="Straight Connector 5206">
              <a:extLst>
                <a:ext uri="{FF2B5EF4-FFF2-40B4-BE49-F238E27FC236}">
                  <a16:creationId xmlns:a16="http://schemas.microsoft.com/office/drawing/2014/main" id="{F2EDEC73-B6F5-473F-934A-CEF57604A8A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240000" flipH="1">
              <a:off x="5684446" y="467136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8" name="Straight Connector 5207">
              <a:extLst>
                <a:ext uri="{FF2B5EF4-FFF2-40B4-BE49-F238E27FC236}">
                  <a16:creationId xmlns:a16="http://schemas.microsoft.com/office/drawing/2014/main" id="{5B987884-C452-4492-A9F8-2770D3373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360000" flipH="1">
              <a:off x="5714074" y="4808730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09" name="Straight Connector 5208">
              <a:extLst>
                <a:ext uri="{FF2B5EF4-FFF2-40B4-BE49-F238E27FC236}">
                  <a16:creationId xmlns:a16="http://schemas.microsoft.com/office/drawing/2014/main" id="{9D978AF2-B7BB-4E05-81F1-1A5DBD1CB4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480000" flipH="1">
              <a:off x="5748464" y="4948474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0" name="Straight Connector 5209">
              <a:extLst>
                <a:ext uri="{FF2B5EF4-FFF2-40B4-BE49-F238E27FC236}">
                  <a16:creationId xmlns:a16="http://schemas.microsoft.com/office/drawing/2014/main" id="{D7AD4D45-C3AB-458E-B826-0FACBD0DF3A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660000" flipH="1">
              <a:off x="5792091" y="5077607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1" name="Straight Connector 5210">
              <a:extLst>
                <a:ext uri="{FF2B5EF4-FFF2-40B4-BE49-F238E27FC236}">
                  <a16:creationId xmlns:a16="http://schemas.microsoft.com/office/drawing/2014/main" id="{A6E15555-6738-463C-B7DF-86429F2F9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780000" flipH="1">
              <a:off x="5847441" y="521122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2" name="Straight Connector 5211">
              <a:extLst>
                <a:ext uri="{FF2B5EF4-FFF2-40B4-BE49-F238E27FC236}">
                  <a16:creationId xmlns:a16="http://schemas.microsoft.com/office/drawing/2014/main" id="{AE487172-B4C3-4D13-A562-EF0BA3DD961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6900000" flipH="1">
              <a:off x="5900410" y="5342458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13" name="Straight Connector 5212">
              <a:extLst>
                <a:ext uri="{FF2B5EF4-FFF2-40B4-BE49-F238E27FC236}">
                  <a16:creationId xmlns:a16="http://schemas.microsoft.com/office/drawing/2014/main" id="{08E66297-1295-432A-AA84-7BB2341C19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CxnSpPr>
          <p:spPr>
            <a:xfrm rot="-7020000" flipH="1">
              <a:off x="5955760" y="5473693"/>
              <a:ext cx="3394" cy="182880"/>
            </a:xfrm>
            <a:prstGeom prst="line">
              <a:avLst/>
            </a:prstGeom>
            <a:ln>
              <a:solidFill>
                <a:srgbClr val="FFFFFF">
                  <a:alpha val="3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pic>
        <p:nvPicPr>
          <p:cNvPr id="5122" name="Picture 2" descr="Logo downloads | University brand | StaffNet | The University of Manchester">
            <a:extLst>
              <a:ext uri="{FF2B5EF4-FFF2-40B4-BE49-F238E27FC236}">
                <a16:creationId xmlns:a16="http://schemas.microsoft.com/office/drawing/2014/main" id="{96BF1132-C382-5917-57F5-10F9B68B804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664679" y="2956984"/>
            <a:ext cx="5124328" cy="2165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340353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535AE0-8B63-01AF-A325-C63C8986F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Lambda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40C8C-FD6A-E820-95B9-85185DFA6D2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240367"/>
            <a:ext cx="10131425" cy="3649133"/>
          </a:xfrm>
        </p:spPr>
        <p:txBody>
          <a:bodyPr/>
          <a:lstStyle/>
          <a:p>
            <a:r>
              <a:rPr lang="en-GB" dirty="0"/>
              <a:t>A small anonymous function</a:t>
            </a:r>
          </a:p>
          <a:p>
            <a:r>
              <a:rPr lang="en-GB" dirty="0"/>
              <a:t>Can take many arguments but consists of one expression</a:t>
            </a:r>
          </a:p>
          <a:p>
            <a:r>
              <a:rPr lang="en-GB" dirty="0"/>
              <a:t>Useful for mathematical operations</a:t>
            </a:r>
          </a:p>
          <a:p>
            <a:r>
              <a:rPr lang="en-GB" sz="1800" b="1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Python reference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</a:rPr>
              <a:t> – </a:t>
            </a:r>
            <a:r>
              <a:rPr lang="en-GB" dirty="0">
                <a:solidFill>
                  <a:srgbClr val="EFD29B"/>
                </a:solidFill>
                <a:latin typeface="Calibri" panose="020F0502020204030204" pitchFamily="34" charset="0"/>
              </a:rPr>
              <a:t>lambda</a:t>
            </a:r>
          </a:p>
          <a:p>
            <a:r>
              <a:rPr lang="en-GB" sz="1800" dirty="0">
                <a:effectLst/>
                <a:latin typeface="Calibri" panose="020F0502020204030204" pitchFamily="34" charset="0"/>
              </a:rPr>
              <a:t>Example:</a:t>
            </a:r>
            <a:endParaRPr lang="en-GB" sz="1800" dirty="0">
              <a:effectLst/>
            </a:endParaRPr>
          </a:p>
          <a:p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D2A67D7-A88D-611F-EF18-62A1ABC923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80233" y="4064000"/>
            <a:ext cx="8031533" cy="14562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2239273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091406-DF11-AA76-A005-2B071E8E42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E134090-57FD-637C-3061-7E4B057145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90954"/>
            <a:ext cx="10131425" cy="3649133"/>
          </a:xfrm>
        </p:spPr>
        <p:txBody>
          <a:bodyPr/>
          <a:lstStyle/>
          <a:p>
            <a:r>
              <a:rPr lang="en-GB" dirty="0"/>
              <a:t>Makes use of Object-Oriented programming methods</a:t>
            </a:r>
          </a:p>
          <a:p>
            <a:r>
              <a:rPr lang="en-GB" dirty="0"/>
              <a:t>Blueprints for creating objects/instances</a:t>
            </a:r>
          </a:p>
          <a:p>
            <a:r>
              <a:rPr lang="en-GB" dirty="0"/>
              <a:t>Useful for creating complicated registries for subjects</a:t>
            </a:r>
          </a:p>
          <a:p>
            <a:r>
              <a:rPr lang="en-GB" dirty="0"/>
              <a:t>Example: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9CE418E-BCDA-D438-D8FB-F22B193A9E9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0263" y="3363153"/>
            <a:ext cx="6657975" cy="2905125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C9CF9A58-0DAB-E11D-EB82-4B42B6F365A2}"/>
              </a:ext>
            </a:extLst>
          </p:cNvPr>
          <p:cNvCxnSpPr>
            <a:cxnSpLocks/>
          </p:cNvCxnSpPr>
          <p:nvPr/>
        </p:nvCxnSpPr>
        <p:spPr>
          <a:xfrm flipH="1">
            <a:off x="4780722" y="3713584"/>
            <a:ext cx="3178290" cy="550303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F4226FE1-7428-4D4D-A82E-51926191C252}"/>
              </a:ext>
            </a:extLst>
          </p:cNvPr>
          <p:cNvSpPr txBox="1"/>
          <p:nvPr/>
        </p:nvSpPr>
        <p:spPr>
          <a:xfrm>
            <a:off x="8276253" y="3429000"/>
            <a:ext cx="370425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00B0F0"/>
                </a:solidFill>
              </a:rPr>
              <a:t>__</a:t>
            </a:r>
            <a:r>
              <a:rPr lang="en-GB" dirty="0" err="1">
                <a:solidFill>
                  <a:srgbClr val="00B0F0"/>
                </a:solidFill>
              </a:rPr>
              <a:t>init</a:t>
            </a:r>
            <a:r>
              <a:rPr lang="en-GB" dirty="0">
                <a:solidFill>
                  <a:srgbClr val="00B0F0"/>
                </a:solidFill>
              </a:rPr>
              <a:t>__ </a:t>
            </a:r>
            <a:r>
              <a:rPr lang="en-GB" dirty="0"/>
              <a:t>is a special “method” to initialise the class</a:t>
            </a:r>
          </a:p>
          <a:p>
            <a:pPr marL="285750" indent="-285750">
              <a:buFontTx/>
              <a:buChar char="-"/>
            </a:pPr>
            <a:r>
              <a:rPr lang="en-GB" dirty="0">
                <a:solidFill>
                  <a:srgbClr val="FF0000"/>
                </a:solidFill>
              </a:rPr>
              <a:t>self</a:t>
            </a:r>
            <a:r>
              <a:rPr lang="en-GB" dirty="0"/>
              <a:t> is used to refer to variables unique to the class “instance”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EEF43BC2-E433-436F-9076-4A45BB976FE4}"/>
              </a:ext>
            </a:extLst>
          </p:cNvPr>
          <p:cNvCxnSpPr/>
          <p:nvPr/>
        </p:nvCxnSpPr>
        <p:spPr>
          <a:xfrm flipH="1">
            <a:off x="4780722" y="5225143"/>
            <a:ext cx="4130013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05C070ED-7969-203B-723A-B1D6082440E5}"/>
              </a:ext>
            </a:extLst>
          </p:cNvPr>
          <p:cNvSpPr txBox="1"/>
          <p:nvPr/>
        </p:nvSpPr>
        <p:spPr>
          <a:xfrm>
            <a:off x="9004040" y="5040477"/>
            <a:ext cx="262584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Create instances of a class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866D8C56-AB66-FAAC-2D51-95A9AA270F05}"/>
              </a:ext>
            </a:extLst>
          </p:cNvPr>
          <p:cNvCxnSpPr>
            <a:cxnSpLocks/>
            <a:stCxn id="15" idx="1"/>
          </p:cNvCxnSpPr>
          <p:nvPr/>
        </p:nvCxnSpPr>
        <p:spPr>
          <a:xfrm flipH="1" flipV="1">
            <a:off x="3928188" y="5738327"/>
            <a:ext cx="4809001" cy="18720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8F2851B9-1CD0-AE57-6470-B2996CAE5479}"/>
              </a:ext>
            </a:extLst>
          </p:cNvPr>
          <p:cNvSpPr txBox="1"/>
          <p:nvPr/>
        </p:nvSpPr>
        <p:spPr>
          <a:xfrm>
            <a:off x="8737189" y="5740868"/>
            <a:ext cx="34408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Recalling variables stored in a class</a:t>
            </a:r>
          </a:p>
        </p:txBody>
      </p:sp>
    </p:spTree>
    <p:extLst>
      <p:ext uri="{BB962C8B-B14F-4D97-AF65-F5344CB8AC3E}">
        <p14:creationId xmlns:p14="http://schemas.microsoft.com/office/powerpoint/2010/main" val="1546268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523E57-0977-D657-6258-86B56D3E66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Generators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48E5DD8-5BD6-1BD1-82AB-D0ABAD917E0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609600"/>
            <a:ext cx="5994918" cy="3649133"/>
          </a:xfrm>
        </p:spPr>
        <p:txBody>
          <a:bodyPr/>
          <a:lstStyle/>
          <a:p>
            <a:r>
              <a:rPr lang="en-GB" dirty="0"/>
              <a:t>Useful for controlling iterations over a code block – like a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</a:t>
            </a:r>
          </a:p>
          <a:p>
            <a:r>
              <a:rPr lang="en-GB" dirty="0"/>
              <a:t>Uses </a:t>
            </a:r>
            <a:r>
              <a:rPr lang="en-GB" dirty="0">
                <a:solidFill>
                  <a:srgbClr val="FFC000"/>
                </a:solidFill>
              </a:rPr>
              <a:t>yield</a:t>
            </a:r>
            <a:r>
              <a:rPr lang="en-GB" dirty="0"/>
              <a:t> methods</a:t>
            </a:r>
          </a:p>
          <a:p>
            <a:r>
              <a:rPr lang="en-GB" dirty="0"/>
              <a:t>Has special routines</a:t>
            </a:r>
          </a:p>
          <a:p>
            <a:r>
              <a:rPr lang="en-GB" dirty="0"/>
              <a:t>You can use </a:t>
            </a:r>
            <a:r>
              <a:rPr lang="en-GB" dirty="0">
                <a:solidFill>
                  <a:srgbClr val="FFC000"/>
                </a:solidFill>
              </a:rPr>
              <a:t>for</a:t>
            </a:r>
            <a:r>
              <a:rPr lang="en-GB" dirty="0"/>
              <a:t> loops to iterate over generators!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DF870A9-8CC2-1F1A-F0A8-77A4B56F8CD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94587" y="2781765"/>
            <a:ext cx="1924050" cy="3714750"/>
          </a:xfrm>
          <a:prstGeom prst="rect">
            <a:avLst/>
          </a:prstGeom>
        </p:spPr>
      </p:pic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105775C6-96B7-0DB3-7A15-CF9A156D585A}"/>
              </a:ext>
            </a:extLst>
          </p:cNvPr>
          <p:cNvCxnSpPr>
            <a:cxnSpLocks/>
            <a:endCxn id="7" idx="1"/>
          </p:cNvCxnSpPr>
          <p:nvPr/>
        </p:nvCxnSpPr>
        <p:spPr>
          <a:xfrm flipV="1">
            <a:off x="6096000" y="4639140"/>
            <a:ext cx="1398587" cy="15299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1" name="Picture 10">
            <a:extLst>
              <a:ext uri="{FF2B5EF4-FFF2-40B4-BE49-F238E27FC236}">
                <a16:creationId xmlns:a16="http://schemas.microsoft.com/office/drawing/2014/main" id="{7D1FB6C6-BC1E-DD95-1131-1F405C4528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44349" y="1027136"/>
            <a:ext cx="2838450" cy="723900"/>
          </a:xfrm>
          <a:prstGeom prst="rect">
            <a:avLst/>
          </a:prstGeom>
        </p:spPr>
      </p:pic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60A598DC-7A10-83F1-33BA-8648EE86ADAD}"/>
              </a:ext>
            </a:extLst>
          </p:cNvPr>
          <p:cNvCxnSpPr>
            <a:endCxn id="11" idx="1"/>
          </p:cNvCxnSpPr>
          <p:nvPr/>
        </p:nvCxnSpPr>
        <p:spPr>
          <a:xfrm flipV="1">
            <a:off x="5605670" y="1389086"/>
            <a:ext cx="1938679" cy="159265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" name="Picture 14">
            <a:extLst>
              <a:ext uri="{FF2B5EF4-FFF2-40B4-BE49-F238E27FC236}">
                <a16:creationId xmlns:a16="http://schemas.microsoft.com/office/drawing/2014/main" id="{ECE97B27-115F-5D64-FABA-D78141AC60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4329" y="3628519"/>
            <a:ext cx="5571671" cy="2819400"/>
          </a:xfrm>
          <a:prstGeom prst="rect">
            <a:avLst/>
          </a:prstGeom>
        </p:spPr>
      </p:pic>
      <p:sp>
        <p:nvSpPr>
          <p:cNvPr id="16" name="Oval 15">
            <a:extLst>
              <a:ext uri="{FF2B5EF4-FFF2-40B4-BE49-F238E27FC236}">
                <a16:creationId xmlns:a16="http://schemas.microsoft.com/office/drawing/2014/main" id="{602CA642-6167-1927-A020-6F8CE1F99916}"/>
              </a:ext>
            </a:extLst>
          </p:cNvPr>
          <p:cNvSpPr/>
          <p:nvPr/>
        </p:nvSpPr>
        <p:spPr>
          <a:xfrm>
            <a:off x="1315616" y="5170156"/>
            <a:ext cx="2696548" cy="366340"/>
          </a:xfrm>
          <a:prstGeom prst="ellipse">
            <a:avLst/>
          </a:prstGeom>
          <a:noFill/>
          <a:ln>
            <a:solidFill>
              <a:srgbClr val="FFF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947014B-7DD6-4CC1-36C8-005D022A0C36}"/>
              </a:ext>
            </a:extLst>
          </p:cNvPr>
          <p:cNvCxnSpPr>
            <a:cxnSpLocks/>
          </p:cNvCxnSpPr>
          <p:nvPr/>
        </p:nvCxnSpPr>
        <p:spPr>
          <a:xfrm flipV="1">
            <a:off x="3909527" y="2434166"/>
            <a:ext cx="3442995" cy="2919160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74844179-CD15-E0E1-9DA4-77E90CC31AE7}"/>
              </a:ext>
            </a:extLst>
          </p:cNvPr>
          <p:cNvSpPr txBox="1"/>
          <p:nvPr/>
        </p:nvSpPr>
        <p:spPr>
          <a:xfrm>
            <a:off x="7387244" y="1933405"/>
            <a:ext cx="323280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Stopping condition prevents generator from running forever</a:t>
            </a:r>
          </a:p>
        </p:txBody>
      </p:sp>
    </p:spTree>
    <p:extLst>
      <p:ext uri="{BB962C8B-B14F-4D97-AF65-F5344CB8AC3E}">
        <p14:creationId xmlns:p14="http://schemas.microsoft.com/office/powerpoint/2010/main" val="97700077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A5AB1C-ADA8-3086-5DD4-C459068982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Decorators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91D1F2-1F5D-E287-CD61-DD788EC3F74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241300"/>
            <a:ext cx="10131425" cy="3649133"/>
          </a:xfrm>
        </p:spPr>
        <p:txBody>
          <a:bodyPr/>
          <a:lstStyle/>
          <a:p>
            <a:r>
              <a:rPr lang="en-GB" dirty="0"/>
              <a:t>An approach to handling nested functions!</a:t>
            </a:r>
          </a:p>
          <a:p>
            <a:r>
              <a:rPr lang="en-GB" dirty="0"/>
              <a:t>A quick way to modify different functions with the same function (wrapper)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520823C-7189-F5F8-0FDB-0A94CF0AC6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153" y="2576077"/>
            <a:ext cx="5743278" cy="3128984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2451DB1F-F3AB-BA61-3EC2-C57306389631}"/>
              </a:ext>
            </a:extLst>
          </p:cNvPr>
          <p:cNvSpPr/>
          <p:nvPr/>
        </p:nvSpPr>
        <p:spPr>
          <a:xfrm>
            <a:off x="188843" y="4552122"/>
            <a:ext cx="6748670" cy="1560443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189933F9-1FB5-EAD1-8455-DBFABDFF7168}"/>
              </a:ext>
            </a:extLst>
          </p:cNvPr>
          <p:cNvCxnSpPr>
            <a:cxnSpLocks/>
            <a:stCxn id="6" idx="6"/>
          </p:cNvCxnSpPr>
          <p:nvPr/>
        </p:nvCxnSpPr>
        <p:spPr>
          <a:xfrm flipV="1">
            <a:off x="6937513" y="4258733"/>
            <a:ext cx="425228" cy="107361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" name="Picture 9">
            <a:extLst>
              <a:ext uri="{FF2B5EF4-FFF2-40B4-BE49-F238E27FC236}">
                <a16:creationId xmlns:a16="http://schemas.microsoft.com/office/drawing/2014/main" id="{3BC522E8-1231-D6F8-8A81-C99C3C9E5C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37513" y="2953450"/>
            <a:ext cx="5207834" cy="1225373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DD0D7163-B987-DC51-8EC6-5999D1FE579C}"/>
              </a:ext>
            </a:extLst>
          </p:cNvPr>
          <p:cNvSpPr txBox="1"/>
          <p:nvPr/>
        </p:nvSpPr>
        <p:spPr>
          <a:xfrm>
            <a:off x="7227595" y="4367456"/>
            <a:ext cx="374775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A simpler way of wrapping a function!</a:t>
            </a:r>
          </a:p>
        </p:txBody>
      </p:sp>
    </p:spTree>
    <p:extLst>
      <p:ext uri="{BB962C8B-B14F-4D97-AF65-F5344CB8AC3E}">
        <p14:creationId xmlns:p14="http://schemas.microsoft.com/office/powerpoint/2010/main" val="352169068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75FA4BD-BC01-D86F-D4C8-73013D314D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03C0CA-1466-6373-50B5-56A07A770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45025" y="2483893"/>
            <a:ext cx="10131425" cy="1456267"/>
          </a:xfrm>
        </p:spPr>
        <p:txBody>
          <a:bodyPr/>
          <a:lstStyle/>
          <a:p>
            <a:pPr algn="ctr"/>
            <a:r>
              <a:rPr lang="en-GB" dirty="0"/>
              <a:t>Parallelisation</a:t>
            </a:r>
            <a:br>
              <a:rPr lang="en-GB" dirty="0"/>
            </a:br>
            <a:r>
              <a:rPr lang="en-GB" dirty="0"/>
              <a:t>(BASIC)</a:t>
            </a:r>
          </a:p>
        </p:txBody>
      </p:sp>
    </p:spTree>
    <p:extLst>
      <p:ext uri="{BB962C8B-B14F-4D97-AF65-F5344CB8AC3E}">
        <p14:creationId xmlns:p14="http://schemas.microsoft.com/office/powerpoint/2010/main" val="31996417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B4069-7F50-F54C-C082-458654A3E3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Parallelisation – General 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36D1871-76A8-D2F5-4B5D-8A909AEDA5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7635" y="2530657"/>
            <a:ext cx="10436115" cy="3946343"/>
          </a:xfrm>
        </p:spPr>
        <p:txBody>
          <a:bodyPr>
            <a:normAutofit fontScale="92500" lnSpcReduction="20000"/>
          </a:bodyPr>
          <a:lstStyle/>
          <a:p>
            <a:r>
              <a:rPr lang="en-GB" dirty="0"/>
              <a:t>Serial (e.g. </a:t>
            </a:r>
            <a:r>
              <a:rPr lang="en-GB" b="1" dirty="0">
                <a:solidFill>
                  <a:srgbClr val="FFFF00"/>
                </a:solidFill>
              </a:rPr>
              <a:t>for</a:t>
            </a:r>
            <a:r>
              <a:rPr lang="en-GB" dirty="0"/>
              <a:t> loops) vs Parallelisation (e.g. </a:t>
            </a:r>
            <a:r>
              <a:rPr lang="en-GB" dirty="0">
                <a:solidFill>
                  <a:srgbClr val="FFFF00"/>
                </a:solidFill>
              </a:rPr>
              <a:t>map</a:t>
            </a:r>
            <a:r>
              <a:rPr lang="en-GB" dirty="0"/>
              <a:t>)</a:t>
            </a:r>
          </a:p>
          <a:p>
            <a:r>
              <a:rPr lang="en-GB" dirty="0"/>
              <a:t>Threads vs Processors (GIL = Global interpreter Lock)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r>
              <a:rPr lang="en-GB" dirty="0"/>
              <a:t>Queuing is essential when doing multi-threading!</a:t>
            </a:r>
          </a:p>
          <a:p>
            <a:r>
              <a:rPr lang="en-GB" dirty="0">
                <a:solidFill>
                  <a:srgbClr val="FFFF00"/>
                </a:solidFill>
              </a:rPr>
              <a:t>map</a:t>
            </a:r>
            <a:r>
              <a:rPr lang="en-GB" dirty="0"/>
              <a:t>: Python’s  in-built map function lets you parse an array of arguments and apply a function to them sequentially.</a:t>
            </a:r>
          </a:p>
          <a:p>
            <a:r>
              <a:rPr lang="en-GB" dirty="0"/>
              <a:t>MPI - lets multiple programs or processes work together and share data across computers to perform tasks in parallel.</a:t>
            </a:r>
          </a:p>
          <a:p>
            <a:endParaRPr lang="en-GB" dirty="0"/>
          </a:p>
          <a:p>
            <a:endParaRPr lang="en-GB" dirty="0"/>
          </a:p>
          <a:p>
            <a:endParaRPr lang="en-GB" dirty="0"/>
          </a:p>
          <a:p>
            <a:pPr lvl="1"/>
            <a:endParaRPr lang="en-GB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F3D80034-8AA0-712C-BB62-4D16B2DBF07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12108289"/>
              </p:ext>
            </p:extLst>
          </p:nvPr>
        </p:nvGraphicFramePr>
        <p:xfrm>
          <a:off x="1030288" y="2783205"/>
          <a:ext cx="10131424" cy="1463040"/>
        </p:xfrm>
        <a:graphic>
          <a:graphicData uri="http://schemas.openxmlformats.org/drawingml/2006/table">
            <a:tbl>
              <a:tblPr/>
              <a:tblGrid>
                <a:gridCol w="5065712">
                  <a:extLst>
                    <a:ext uri="{9D8B030D-6E8A-4147-A177-3AD203B41FA5}">
                      <a16:colId xmlns:a16="http://schemas.microsoft.com/office/drawing/2014/main" val="2534919565"/>
                    </a:ext>
                  </a:extLst>
                </a:gridCol>
                <a:gridCol w="5065712">
                  <a:extLst>
                    <a:ext uri="{9D8B030D-6E8A-4147-A177-3AD203B41FA5}">
                      <a16:colId xmlns:a16="http://schemas.microsoft.com/office/drawing/2014/main" val="3876777669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 dirty="0"/>
                        <a:t>Threads</a:t>
                      </a:r>
                      <a:endParaRPr lang="en-GB" sz="1800" dirty="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b="1"/>
                        <a:t>Processes</a:t>
                      </a:r>
                      <a:endParaRPr lang="en-GB" sz="1800"/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992726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Share the same memory space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Have separate memory spaces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7551967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Lightweight and fast to 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/>
                        <a:t>Heavier and slower to start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506653717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Limited by GIL — good for I/O tasks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800" dirty="0"/>
                        <a:t>True parallelism — good for CPU tasks</a:t>
                      </a:r>
                    </a:p>
                  </a:txBody>
                  <a:tcPr anchor="ctr">
                    <a:lnL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81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1929152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5220365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F592A2A9-036D-95AA-9E0F-296E28FDE264}"/>
              </a:ext>
            </a:extLst>
          </p:cNvPr>
          <p:cNvSpPr txBox="1"/>
          <p:nvPr/>
        </p:nvSpPr>
        <p:spPr>
          <a:xfrm>
            <a:off x="3257879" y="1066800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Workbook:</a:t>
            </a:r>
          </a:p>
        </p:txBody>
      </p:sp>
      <p:pic>
        <p:nvPicPr>
          <p:cNvPr id="5" name="Picture 4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757C1040-13D8-BC1D-EA21-186CB86728C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57879" y="1718733"/>
            <a:ext cx="4509532" cy="45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918456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CBF4C7C-A512-26AB-0255-CACEE9C256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157BC-F2B2-B8B7-5E03-2463F9A59B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Debugging</a:t>
            </a:r>
          </a:p>
        </p:txBody>
      </p:sp>
    </p:spTree>
    <p:extLst>
      <p:ext uri="{BB962C8B-B14F-4D97-AF65-F5344CB8AC3E}">
        <p14:creationId xmlns:p14="http://schemas.microsoft.com/office/powerpoint/2010/main" val="107528525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95CC82-3A0C-8389-DA08-A84FB0523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4276724" cy="1456267"/>
          </a:xfrm>
        </p:spPr>
        <p:txBody>
          <a:bodyPr/>
          <a:lstStyle/>
          <a:p>
            <a:r>
              <a:rPr lang="en-GB" dirty="0"/>
              <a:t>Pseudocode (Precursor)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DDEC63-38CB-AB30-9EBE-D368D2F2CB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1009261"/>
            <a:ext cx="3848877" cy="4839478"/>
          </a:xfrm>
        </p:spPr>
        <p:txBody>
          <a:bodyPr>
            <a:normAutofit/>
          </a:bodyPr>
          <a:lstStyle/>
          <a:p>
            <a:r>
              <a:rPr lang="en-GB" dirty="0"/>
              <a:t>Write out your algorithm in basic English – create a step by step guide of your logic:</a:t>
            </a:r>
          </a:p>
          <a:p>
            <a:r>
              <a:rPr lang="en-GB" dirty="0"/>
              <a:t>Benefits: This lets anyone translate your algorithm to another programming language if needed</a:t>
            </a:r>
          </a:p>
          <a:p>
            <a:pPr marL="800100" lvl="1" indent="-342900">
              <a:buFont typeface="+mj-lt"/>
              <a:buAutoNum type="arabicPeriod"/>
            </a:pPr>
            <a:endParaRPr lang="en-GB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744982-019E-F1F6-F4B2-B8700E654444}"/>
              </a:ext>
            </a:extLst>
          </p:cNvPr>
          <p:cNvSpPr txBox="1"/>
          <p:nvPr/>
        </p:nvSpPr>
        <p:spPr>
          <a:xfrm>
            <a:off x="5241472" y="1170087"/>
            <a:ext cx="6097554" cy="507831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For example, Making Tea – The Algorithm: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Acquire Cup, Tea Bag, Milk, Sugar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Go to Kettle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Check Kettle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If water is low: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Refill water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Turn kettle on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Place Tea Bag in cup with Sugar (NOT MILK – I WILL FIND YOU)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While water == not hot: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Wait</a:t>
            </a:r>
          </a:p>
          <a:p>
            <a:pPr marL="1257300" lvl="2" indent="-342900">
              <a:buFont typeface="+mj-lt"/>
              <a:buAutoNum type="arabicPeriod"/>
            </a:pPr>
            <a:r>
              <a:rPr lang="en-GB" dirty="0"/>
              <a:t>If kettle == done:</a:t>
            </a:r>
          </a:p>
          <a:p>
            <a:pPr marL="1600200" lvl="3" indent="-342900">
              <a:buFont typeface="+mj-lt"/>
              <a:buAutoNum type="arabicPeriod"/>
            </a:pPr>
            <a:r>
              <a:rPr lang="en-GB" dirty="0"/>
              <a:t>water= hot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Pour Water into cup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Stir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Add Milk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GB" dirty="0"/>
              <a:t>Drink</a:t>
            </a:r>
          </a:p>
        </p:txBody>
      </p:sp>
      <p:pic>
        <p:nvPicPr>
          <p:cNvPr id="3074" name="Picture 2" descr="Free Ornamental cup near kettle in modern cafeteria Stock Photo">
            <a:extLst>
              <a:ext uri="{FF2B5EF4-FFF2-40B4-BE49-F238E27FC236}">
                <a16:creationId xmlns:a16="http://schemas.microsoft.com/office/drawing/2014/main" id="{33897711-8884-5362-8CCE-6DC96EDE627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4203" b="15797"/>
          <a:stretch/>
        </p:blipFill>
        <p:spPr bwMode="auto">
          <a:xfrm>
            <a:off x="8997934" y="4228331"/>
            <a:ext cx="2962886" cy="22221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2968574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E2084F-FEDB-AF16-86BB-87758B2A0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Debugging </a:t>
            </a:r>
            <a:br>
              <a:rPr lang="en-GB" dirty="0"/>
            </a:br>
            <a:r>
              <a:rPr lang="en-GB" dirty="0"/>
              <a:t>(Logic Testing)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4C9A55E-8482-5922-5322-D38F8EAFC7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19699" cy="3649133"/>
          </a:xfrm>
        </p:spPr>
        <p:txBody>
          <a:bodyPr>
            <a:normAutofit/>
          </a:bodyPr>
          <a:lstStyle/>
          <a:p>
            <a:r>
              <a:rPr lang="en-GB" dirty="0"/>
              <a:t>Check variable explorer in an IDE to ensure values are what you expect</a:t>
            </a:r>
          </a:p>
          <a:p>
            <a:r>
              <a:rPr lang="en-GB" dirty="0"/>
              <a:t>Narrate your code to a friend or a rubber duck (Rubber Ducking)</a:t>
            </a:r>
          </a:p>
          <a:p>
            <a:r>
              <a:rPr lang="en-GB" dirty="0"/>
              <a:t>Use </a:t>
            </a:r>
            <a:r>
              <a:rPr lang="en-GB" dirty="0">
                <a:solidFill>
                  <a:srgbClr val="FFC000"/>
                </a:solidFill>
              </a:rPr>
              <a:t>print </a:t>
            </a:r>
            <a:r>
              <a:rPr lang="en-GB" dirty="0"/>
              <a:t>statements around offending areas</a:t>
            </a:r>
          </a:p>
          <a:p>
            <a:r>
              <a:rPr lang="en-GB" dirty="0"/>
              <a:t>Follow the traceback</a:t>
            </a:r>
          </a:p>
        </p:txBody>
      </p:sp>
      <p:pic>
        <p:nvPicPr>
          <p:cNvPr id="2050" name="Picture 2" descr="What Is “Rubber Ducking?” — V &amp; CO Coaching">
            <a:extLst>
              <a:ext uri="{FF2B5EF4-FFF2-40B4-BE49-F238E27FC236}">
                <a16:creationId xmlns:a16="http://schemas.microsoft.com/office/drawing/2014/main" id="{59755532-A02D-9871-8A25-142EBF11951C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81" r="2" b="1731"/>
          <a:stretch/>
        </p:blipFill>
        <p:spPr bwMode="auto"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5709A4DB-E0FC-236C-2C55-F95D794BB29C}"/>
              </a:ext>
            </a:extLst>
          </p:cNvPr>
          <p:cNvSpPr txBox="1"/>
          <p:nvPr/>
        </p:nvSpPr>
        <p:spPr>
          <a:xfrm>
            <a:off x="7805666" y="6034237"/>
            <a:ext cx="244785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V &amp; CO Coaching</a:t>
            </a:r>
          </a:p>
        </p:txBody>
      </p:sp>
    </p:spTree>
    <p:extLst>
      <p:ext uri="{BB962C8B-B14F-4D97-AF65-F5344CB8AC3E}">
        <p14:creationId xmlns:p14="http://schemas.microsoft.com/office/powerpoint/2010/main" val="327698597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678533-ABB1-B8BA-35E3-9F7419A39D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Resources – Follow Along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0892F5E-7CC6-1CFB-4ED8-37C1BEA8EB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2395" y="301847"/>
            <a:ext cx="5613721" cy="4490287"/>
          </a:xfrm>
        </p:spPr>
        <p:txBody>
          <a:bodyPr/>
          <a:lstStyle/>
          <a:p>
            <a:r>
              <a:rPr lang="en-GB" dirty="0" err="1"/>
              <a:t>Github</a:t>
            </a:r>
            <a:r>
              <a:rPr lang="en-GB" dirty="0"/>
              <a:t> Repo: </a:t>
            </a:r>
            <a:r>
              <a:rPr lang="en-GB" dirty="0">
                <a:hlinkClick r:id="rId2"/>
              </a:rPr>
              <a:t>https://github.com/smandhai/Astro-Data-Handling-Tutorials</a:t>
            </a:r>
            <a:endParaRPr lang="en-GB" dirty="0"/>
          </a:p>
        </p:txBody>
      </p: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F78E4745-465C-FD32-5F72-0B20D5A29236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8817" y="1389984"/>
            <a:ext cx="5089485" cy="5089485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67B72B5F-8CB5-64DB-221D-AB471DA7EB8D}"/>
              </a:ext>
            </a:extLst>
          </p:cNvPr>
          <p:cNvSpPr txBox="1"/>
          <p:nvPr/>
        </p:nvSpPr>
        <p:spPr>
          <a:xfrm>
            <a:off x="361467" y="3205847"/>
            <a:ext cx="6096000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2800" b="1" dirty="0"/>
              <a:t>Aim: To make you aware of what python can do for you. It’s up to you to follow up these threads and read the documentation! </a:t>
            </a:r>
          </a:p>
        </p:txBody>
      </p:sp>
    </p:spTree>
    <p:extLst>
      <p:ext uri="{BB962C8B-B14F-4D97-AF65-F5344CB8AC3E}">
        <p14:creationId xmlns:p14="http://schemas.microsoft.com/office/powerpoint/2010/main" val="35410217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0E6FE3-C6E5-1852-A328-5C23217ACA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Traceback (BASIC)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D81A9-B8FF-F678-0E4F-509D38040C1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28038" y="1896948"/>
            <a:ext cx="4002936" cy="3637935"/>
          </a:xfrm>
        </p:spPr>
        <p:txBody>
          <a:bodyPr>
            <a:normAutofit/>
          </a:bodyPr>
          <a:lstStyle/>
          <a:p>
            <a:r>
              <a:rPr lang="en-GB" dirty="0"/>
              <a:t>Useful for finding offending snippets of code causing errors</a:t>
            </a:r>
          </a:p>
          <a:p>
            <a:r>
              <a:rPr lang="en-GB" dirty="0"/>
              <a:t>Line of offence is usually given</a:t>
            </a:r>
          </a:p>
          <a:p>
            <a:r>
              <a:rPr lang="en-GB" dirty="0"/>
              <a:t>Error message indicates the nature of the issue</a:t>
            </a:r>
          </a:p>
          <a:p>
            <a:r>
              <a:rPr lang="en-GB" dirty="0"/>
              <a:t>If error is unclear – search documentation for library/function or </a:t>
            </a:r>
            <a:r>
              <a:rPr lang="en-GB" dirty="0" err="1"/>
              <a:t>StackOverFlow</a:t>
            </a:r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95366E07-5ADB-7B61-EB70-57758C15AB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89752" y="2509741"/>
            <a:ext cx="6095593" cy="1676287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DB32AEF7-5CCC-F67B-9525-EFA857E74C5B}"/>
              </a:ext>
            </a:extLst>
          </p:cNvPr>
          <p:cNvCxnSpPr>
            <a:cxnSpLocks/>
          </p:cNvCxnSpPr>
          <p:nvPr/>
        </p:nvCxnSpPr>
        <p:spPr>
          <a:xfrm>
            <a:off x="4096139" y="3340198"/>
            <a:ext cx="5701004" cy="7686"/>
          </a:xfrm>
          <a:prstGeom prst="straightConnector1">
            <a:avLst/>
          </a:prstGeom>
          <a:ln>
            <a:solidFill>
              <a:srgbClr val="FFFF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7238E1E0-C334-CD19-C484-992062B02DF6}"/>
              </a:ext>
            </a:extLst>
          </p:cNvPr>
          <p:cNvCxnSpPr>
            <a:cxnSpLocks/>
          </p:cNvCxnSpPr>
          <p:nvPr/>
        </p:nvCxnSpPr>
        <p:spPr>
          <a:xfrm>
            <a:off x="4730974" y="3902863"/>
            <a:ext cx="1641834" cy="81308"/>
          </a:xfrm>
          <a:prstGeom prst="straightConnector1">
            <a:avLst/>
          </a:prstGeom>
          <a:ln>
            <a:solidFill>
              <a:schemeClr val="accent2">
                <a:lumMod val="60000"/>
                <a:lumOff val="4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423980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1A8B0B-0676-CE59-867B-DCDA3233D0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Error Handling</a:t>
            </a:r>
          </a:p>
        </p:txBody>
      </p:sp>
      <p:graphicFrame>
        <p:nvGraphicFramePr>
          <p:cNvPr id="6" name="Content Placeholder 5">
            <a:extLst>
              <a:ext uri="{FF2B5EF4-FFF2-40B4-BE49-F238E27FC236}">
                <a16:creationId xmlns:a16="http://schemas.microsoft.com/office/drawing/2014/main" id="{CC4B5ACB-CB38-9897-E43E-93BA0165243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1072812"/>
              </p:ext>
            </p:extLst>
          </p:nvPr>
        </p:nvGraphicFramePr>
        <p:xfrm>
          <a:off x="150232" y="1750796"/>
          <a:ext cx="6344505" cy="3020973"/>
        </p:xfrm>
        <a:graphic>
          <a:graphicData uri="http://schemas.openxmlformats.org/drawingml/2006/table">
            <a:tbl>
              <a:tblPr/>
              <a:tblGrid>
                <a:gridCol w="2114835">
                  <a:extLst>
                    <a:ext uri="{9D8B030D-6E8A-4147-A177-3AD203B41FA5}">
                      <a16:colId xmlns:a16="http://schemas.microsoft.com/office/drawing/2014/main" val="3337978630"/>
                    </a:ext>
                  </a:extLst>
                </a:gridCol>
                <a:gridCol w="2114835">
                  <a:extLst>
                    <a:ext uri="{9D8B030D-6E8A-4147-A177-3AD203B41FA5}">
                      <a16:colId xmlns:a16="http://schemas.microsoft.com/office/drawing/2014/main" val="3115803660"/>
                    </a:ext>
                  </a:extLst>
                </a:gridCol>
                <a:gridCol w="2114835">
                  <a:extLst>
                    <a:ext uri="{9D8B030D-6E8A-4147-A177-3AD203B41FA5}">
                      <a16:colId xmlns:a16="http://schemas.microsoft.com/office/drawing/2014/main" val="47057550"/>
                    </a:ext>
                  </a:extLst>
                </a:gridCol>
              </a:tblGrid>
              <a:tr h="310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Block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Purpose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Example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00817263"/>
                  </a:ext>
                </a:extLst>
              </a:tr>
              <a:tr h="310045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>
                          <a:latin typeface="Courier New" panose="02070309020205020404" pitchFamily="49" charset="0"/>
                        </a:rPr>
                        <a:t>try</a:t>
                      </a:r>
                      <a:endParaRPr lang="en-GB" sz="1500" dirty="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Encloses potentially failing code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Opening file, dividing numbers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81417278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FileNotFoundError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Catches a </a:t>
                      </a:r>
                      <a:r>
                        <a:rPr lang="en-GB" sz="1500" i="1"/>
                        <a:t>specific</a:t>
                      </a:r>
                      <a:r>
                        <a:rPr lang="en-GB" sz="1500"/>
                        <a:t>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Missing file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50354696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ZeroDivisionError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Catches another </a:t>
                      </a:r>
                      <a:r>
                        <a:rPr lang="en-GB" sz="1500" i="1" dirty="0"/>
                        <a:t>specific</a:t>
                      </a:r>
                      <a:r>
                        <a:rPr lang="en-GB" sz="1500" dirty="0"/>
                        <a:t>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Divide by zero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99755666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>
                          <a:latin typeface="Courier New" panose="02070309020205020404" pitchFamily="49" charset="0"/>
                        </a:rPr>
                        <a:t>except Exception</a:t>
                      </a:r>
                      <a:endParaRPr lang="en-GB" sz="150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Catches </a:t>
                      </a:r>
                      <a:r>
                        <a:rPr lang="en-GB" sz="1500" i="1" dirty="0"/>
                        <a:t>any other</a:t>
                      </a:r>
                      <a:r>
                        <a:rPr lang="en-GB" sz="1500" dirty="0"/>
                        <a:t> unhandled error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/>
                        <a:t>Safety net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07435749"/>
                  </a:ext>
                </a:extLst>
              </a:tr>
              <a:tr h="54454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>
                          <a:latin typeface="Courier New" panose="02070309020205020404" pitchFamily="49" charset="0"/>
                        </a:rPr>
                        <a:t>finally</a:t>
                      </a:r>
                      <a:endParaRPr lang="en-GB" sz="1500" dirty="0"/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Always runs, regardless of success/failure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GB" sz="1500" dirty="0"/>
                        <a:t>Cleanup, file closing</a:t>
                      </a:r>
                    </a:p>
                  </a:txBody>
                  <a:tcPr marL="75546" marR="75546" marT="37772" marB="37772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67602031"/>
                  </a:ext>
                </a:extLst>
              </a:tr>
            </a:tbl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5DDC8E1D-4052-7462-8743-90408B27FE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94737" y="609599"/>
            <a:ext cx="5549462" cy="5303366"/>
          </a:xfrm>
          <a:prstGeom prst="rect">
            <a:avLst/>
          </a:prstGeom>
        </p:spPr>
      </p:pic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6D3B8A19-5E49-EEFD-099B-B25B06825780}"/>
              </a:ext>
            </a:extLst>
          </p:cNvPr>
          <p:cNvGraphicFramePr>
            <a:graphicFrameLocks noGrp="1"/>
          </p:cNvGraphicFramePr>
          <p:nvPr/>
        </p:nvGraphicFramePr>
        <p:xfrm>
          <a:off x="8886825" y="3724275"/>
          <a:ext cx="514350" cy="365760"/>
        </p:xfrm>
        <a:graphic>
          <a:graphicData uri="http://schemas.openxmlformats.org/drawingml/2006/table">
            <a:tbl>
              <a:tblPr/>
              <a:tblGrid>
                <a:gridCol w="514350">
                  <a:extLst>
                    <a:ext uri="{9D8B030D-6E8A-4147-A177-3AD203B41FA5}">
                      <a16:colId xmlns:a16="http://schemas.microsoft.com/office/drawing/2014/main" val="2333659041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endParaRPr lang="en-GB" dirty="0"/>
                    </a:p>
                  </a:txBody>
                  <a:tcPr>
                    <a:lnL w="38100" cmpd="sng">
                      <a:solidFill>
                        <a:schemeClr val="bg1"/>
                      </a:solidFill>
                      <a:prstDash val="solid"/>
                    </a:lnL>
                    <a:lnR w="38100" cmpd="sng">
                      <a:solidFill>
                        <a:schemeClr val="bg1"/>
                      </a:solidFill>
                      <a:prstDash val="solid"/>
                    </a:lnR>
                    <a:lnT w="38100" cmpd="sng">
                      <a:solidFill>
                        <a:schemeClr val="bg1"/>
                      </a:solidFill>
                      <a:prstDash val="solid"/>
                    </a:lnT>
                    <a:lnB w="38100" cmpd="sng">
                      <a:solidFill>
                        <a:schemeClr val="bg1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34600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6127257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E321D3-A661-CB10-7C3E-3F7BF8335B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Methods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E9B9FF-0E3B-1515-F592-6BE82FCB3A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5221013" cy="3649133"/>
          </a:xfrm>
        </p:spPr>
        <p:txBody>
          <a:bodyPr/>
          <a:lstStyle/>
          <a:p>
            <a:r>
              <a:rPr lang="en-GB" dirty="0"/>
              <a:t>Printing (Basic)</a:t>
            </a:r>
          </a:p>
          <a:p>
            <a:r>
              <a:rPr lang="en-GB" dirty="0"/>
              <a:t>Variable Exploring (Basic – Requires IDE)</a:t>
            </a:r>
          </a:p>
          <a:p>
            <a:r>
              <a:rPr lang="en-GB" dirty="0"/>
              <a:t>Error Handling </a:t>
            </a:r>
            <a:r>
              <a:rPr lang="en-GB" b="1" dirty="0"/>
              <a:t>(</a:t>
            </a:r>
            <a:r>
              <a:rPr lang="en-GB" b="1" dirty="0">
                <a:solidFill>
                  <a:srgbClr val="FFFF00"/>
                </a:solidFill>
              </a:rPr>
              <a:t>try</a:t>
            </a:r>
            <a:r>
              <a:rPr lang="en-GB" b="1" dirty="0"/>
              <a:t>, </a:t>
            </a:r>
            <a:r>
              <a:rPr lang="en-GB" b="1" dirty="0">
                <a:solidFill>
                  <a:srgbClr val="FFFF00"/>
                </a:solidFill>
              </a:rPr>
              <a:t>except</a:t>
            </a:r>
            <a:r>
              <a:rPr lang="en-GB" b="1" dirty="0"/>
              <a:t>, </a:t>
            </a:r>
            <a:r>
              <a:rPr lang="en-GB" b="1" dirty="0">
                <a:solidFill>
                  <a:srgbClr val="FFFF00"/>
                </a:solidFill>
              </a:rPr>
              <a:t>finally</a:t>
            </a:r>
            <a:r>
              <a:rPr lang="en-GB" b="1" dirty="0"/>
              <a:t>)  </a:t>
            </a:r>
            <a:r>
              <a:rPr lang="en-GB" dirty="0"/>
              <a:t>(Intermediate)</a:t>
            </a:r>
          </a:p>
          <a:p>
            <a:r>
              <a:rPr lang="en-GB" dirty="0"/>
              <a:t>Unit Test (Intermediate)</a:t>
            </a:r>
          </a:p>
          <a:p>
            <a:r>
              <a:rPr lang="en-GB" dirty="0"/>
              <a:t>Using </a:t>
            </a:r>
            <a:r>
              <a:rPr lang="en-GB" dirty="0" err="1"/>
              <a:t>pdb</a:t>
            </a:r>
            <a:r>
              <a:rPr lang="en-GB" dirty="0"/>
              <a:t> (the python debugger) (Intermediate)</a:t>
            </a:r>
          </a:p>
          <a:p>
            <a:r>
              <a:rPr lang="en-GB" dirty="0"/>
              <a:t>Using wrappers and decorators (Advanced)</a:t>
            </a:r>
          </a:p>
          <a:p>
            <a:endParaRPr lang="en-GB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A180BDB-7D08-DE7F-6EE3-F5708D140779}"/>
              </a:ext>
            </a:extLst>
          </p:cNvPr>
          <p:cNvSpPr txBox="1"/>
          <p:nvPr/>
        </p:nvSpPr>
        <p:spPr>
          <a:xfrm>
            <a:off x="6505575" y="892201"/>
            <a:ext cx="12185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Workbook:</a:t>
            </a:r>
          </a:p>
        </p:txBody>
      </p:sp>
      <p:pic>
        <p:nvPicPr>
          <p:cNvPr id="8" name="Picture 7" descr="A qr code with a white background&#10;&#10;AI-generated content may be incorrect.">
            <a:extLst>
              <a:ext uri="{FF2B5EF4-FFF2-40B4-BE49-F238E27FC236}">
                <a16:creationId xmlns:a16="http://schemas.microsoft.com/office/drawing/2014/main" id="{656F918D-84D0-A49E-B9E3-249EC0C3BA9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05575" y="1544134"/>
            <a:ext cx="4509532" cy="4509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064219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61859" y="2371845"/>
            <a:ext cx="10131425" cy="1456267"/>
          </a:xfrm>
        </p:spPr>
        <p:txBody>
          <a:bodyPr/>
          <a:lstStyle/>
          <a:p>
            <a:r>
              <a:rPr lang="en-GB" dirty="0"/>
              <a:t>Tangent: Scopes</a:t>
            </a:r>
          </a:p>
        </p:txBody>
      </p:sp>
    </p:spTree>
    <p:extLst>
      <p:ext uri="{BB962C8B-B14F-4D97-AF65-F5344CB8AC3E}">
        <p14:creationId xmlns:p14="http://schemas.microsoft.com/office/powerpoint/2010/main" val="31532928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3070B9EC-9ABC-F37C-2843-63750042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8209" y="4868448"/>
            <a:ext cx="6281116" cy="1917898"/>
          </a:xfrm>
          <a:prstGeom prst="rect">
            <a:avLst/>
          </a:prstGeom>
        </p:spPr>
      </p:pic>
      <p:pic>
        <p:nvPicPr>
          <p:cNvPr id="14" name="Picture 13">
            <a:extLst>
              <a:ext uri="{FF2B5EF4-FFF2-40B4-BE49-F238E27FC236}">
                <a16:creationId xmlns:a16="http://schemas.microsoft.com/office/drawing/2014/main" id="{209909B8-C3D4-73AB-7973-CB137D2F7A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37556" y="3082507"/>
            <a:ext cx="6061316" cy="164175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0CB9E5F-2564-3F4F-6B96-DCE1031648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Importance of 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B09322-EF42-D4C5-9B47-163E42213F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6476" y="1186096"/>
            <a:ext cx="11615524" cy="2153583"/>
          </a:xfrm>
        </p:spPr>
        <p:txBody>
          <a:bodyPr/>
          <a:lstStyle/>
          <a:p>
            <a:r>
              <a:rPr lang="en-GB" dirty="0"/>
              <a:t>Used to describe the access to variables within functions</a:t>
            </a:r>
          </a:p>
          <a:p>
            <a:r>
              <a:rPr lang="en-GB" dirty="0">
                <a:solidFill>
                  <a:srgbClr val="FFC000"/>
                </a:solidFill>
              </a:rPr>
              <a:t>global </a:t>
            </a:r>
            <a:r>
              <a:rPr lang="en-GB" dirty="0"/>
              <a:t>variables are accessible to all functions</a:t>
            </a:r>
          </a:p>
          <a:p>
            <a:r>
              <a:rPr lang="en-GB" dirty="0">
                <a:solidFill>
                  <a:srgbClr val="FFC000"/>
                </a:solidFill>
              </a:rPr>
              <a:t>local </a:t>
            </a:r>
            <a:r>
              <a:rPr lang="en-GB" dirty="0"/>
              <a:t>variables are accessible within the function/nested functions</a:t>
            </a:r>
          </a:p>
          <a:p>
            <a:r>
              <a:rPr lang="en-GB" dirty="0"/>
              <a:t>You can change variables in the global scope by declaring the variable using the </a:t>
            </a:r>
            <a:r>
              <a:rPr lang="en-GB" dirty="0">
                <a:solidFill>
                  <a:srgbClr val="FFC000"/>
                </a:solidFill>
              </a:rPr>
              <a:t>global</a:t>
            </a:r>
            <a:r>
              <a:rPr lang="en-GB" dirty="0"/>
              <a:t> keyword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C569979-95E5-D133-DB9C-549C0099B32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7864" y="3030009"/>
            <a:ext cx="5172075" cy="176212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87FCE1B2-4685-FB84-5D63-B4CA616D10C6}"/>
              </a:ext>
            </a:extLst>
          </p:cNvPr>
          <p:cNvSpPr txBox="1"/>
          <p:nvPr/>
        </p:nvSpPr>
        <p:spPr>
          <a:xfrm>
            <a:off x="3896139" y="4374942"/>
            <a:ext cx="146706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8155550-3887-7588-7885-559C00A98374}"/>
              </a:ext>
            </a:extLst>
          </p:cNvPr>
          <p:cNvSpPr txBox="1"/>
          <p:nvPr/>
        </p:nvSpPr>
        <p:spPr>
          <a:xfrm>
            <a:off x="10598426" y="4247458"/>
            <a:ext cx="1340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Local Access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36348E-94B0-685E-13F5-FB683BF218CC}"/>
              </a:ext>
            </a:extLst>
          </p:cNvPr>
          <p:cNvSpPr txBox="1"/>
          <p:nvPr/>
        </p:nvSpPr>
        <p:spPr>
          <a:xfrm>
            <a:off x="6803864" y="6355660"/>
            <a:ext cx="284020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Global Access in Local Scope</a:t>
            </a:r>
          </a:p>
        </p:txBody>
      </p:sp>
    </p:spTree>
    <p:extLst>
      <p:ext uri="{BB962C8B-B14F-4D97-AF65-F5344CB8AC3E}">
        <p14:creationId xmlns:p14="http://schemas.microsoft.com/office/powerpoint/2010/main" val="18273574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EB61A1-4134-B391-E06B-932BE19FD9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Scope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6FE6964-D3CF-BF90-6D89-CB4754F8B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4098" name="Picture 2" descr="Python Variable Scope with Local &amp; Non-local Examples | DataCamp">
            <a:extLst>
              <a:ext uri="{FF2B5EF4-FFF2-40B4-BE49-F238E27FC236}">
                <a16:creationId xmlns:a16="http://schemas.microsoft.com/office/drawing/2014/main" id="{E946BF6D-A9BD-AE71-3DC6-53DEA18F566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21396" y="1793824"/>
            <a:ext cx="4860234" cy="47859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A9A03C9E-2700-79F5-5025-75CF395432AC}"/>
              </a:ext>
            </a:extLst>
          </p:cNvPr>
          <p:cNvSpPr txBox="1"/>
          <p:nvPr/>
        </p:nvSpPr>
        <p:spPr>
          <a:xfrm>
            <a:off x="9889435" y="4273826"/>
            <a:ext cx="21064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For nested functions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B010DA6D-B029-D3BB-3EA1-BC9DCD33596E}"/>
              </a:ext>
            </a:extLst>
          </p:cNvPr>
          <p:cNvCxnSpPr>
            <a:endCxn id="4" idx="1"/>
          </p:cNvCxnSpPr>
          <p:nvPr/>
        </p:nvCxnSpPr>
        <p:spPr>
          <a:xfrm flipV="1">
            <a:off x="6778487" y="4458492"/>
            <a:ext cx="3110948" cy="33364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1C39CDE3-0FBD-A0D7-26A8-6ECE049C33FD}"/>
              </a:ext>
            </a:extLst>
          </p:cNvPr>
          <p:cNvSpPr txBox="1"/>
          <p:nvPr/>
        </p:nvSpPr>
        <p:spPr>
          <a:xfrm>
            <a:off x="989045" y="6210410"/>
            <a:ext cx="189673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Credit: Data Camp</a:t>
            </a:r>
          </a:p>
        </p:txBody>
      </p:sp>
    </p:spTree>
    <p:extLst>
      <p:ext uri="{BB962C8B-B14F-4D97-AF65-F5344CB8AC3E}">
        <p14:creationId xmlns:p14="http://schemas.microsoft.com/office/powerpoint/2010/main" val="1736131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F6153-F1A3-BC5A-D85E-AF09F278EA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1C8808-FE9C-2974-0CCD-438C8B104E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Visualisation</a:t>
            </a:r>
          </a:p>
        </p:txBody>
      </p:sp>
    </p:spTree>
    <p:extLst>
      <p:ext uri="{BB962C8B-B14F-4D97-AF65-F5344CB8AC3E}">
        <p14:creationId xmlns:p14="http://schemas.microsoft.com/office/powerpoint/2010/main" val="3776768773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E7FFF7-ADCA-669E-F239-ABC5E1F00B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Matplotlib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0D26FC-1EF9-9FB4-ED64-BB7C692FE9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1" y="2142067"/>
            <a:ext cx="6476999" cy="3649133"/>
          </a:xfrm>
        </p:spPr>
        <p:txBody>
          <a:bodyPr/>
          <a:lstStyle/>
          <a:p>
            <a:r>
              <a:rPr lang="en-GB" dirty="0"/>
              <a:t>Check out Josh Hayes’ Guide: </a:t>
            </a:r>
            <a:r>
              <a:rPr lang="en-GB" sz="1800" kern="1200" dirty="0">
                <a:solidFill>
                  <a:srgbClr val="FFFFFF"/>
                </a:solidFill>
                <a:effectLst/>
                <a:latin typeface="Calibri" panose="020F0502020204030204" pitchFamily="34" charset="0"/>
                <a:ea typeface="+mn-ea"/>
                <a:cs typeface="+mn-cs"/>
                <a:hlinkClick r:id="rId2"/>
              </a:rPr>
              <a:t>https://github.com/joshjchayes/matplotlib_guide</a:t>
            </a:r>
            <a:endParaRPr lang="en-GB" dirty="0">
              <a:effectLst/>
            </a:endParaRPr>
          </a:p>
          <a:p>
            <a:r>
              <a:rPr lang="en-GB" dirty="0"/>
              <a:t>Great for visualising data</a:t>
            </a:r>
          </a:p>
          <a:p>
            <a:r>
              <a:rPr lang="en-GB" dirty="0"/>
              <a:t>Well documented</a:t>
            </a:r>
          </a:p>
          <a:p>
            <a:r>
              <a:rPr lang="en-GB" dirty="0"/>
              <a:t>Main package used for plotting in Python</a:t>
            </a:r>
          </a:p>
          <a:p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F3F9B2-AEFB-A58D-8F03-E564C873C5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01003" y="948477"/>
            <a:ext cx="5779152" cy="4280068"/>
          </a:xfrm>
          <a:prstGeom prst="rect">
            <a:avLst/>
          </a:prstGeom>
        </p:spPr>
      </p:pic>
      <p:sp>
        <p:nvSpPr>
          <p:cNvPr id="10" name="Content Placeholder 2">
            <a:extLst>
              <a:ext uri="{FF2B5EF4-FFF2-40B4-BE49-F238E27FC236}">
                <a16:creationId xmlns:a16="http://schemas.microsoft.com/office/drawing/2014/main" id="{F57260FE-CB46-08FC-D98A-8CC13E923BEB}"/>
              </a:ext>
            </a:extLst>
          </p:cNvPr>
          <p:cNvSpPr txBox="1">
            <a:spLocks/>
          </p:cNvSpPr>
          <p:nvPr/>
        </p:nvSpPr>
        <p:spPr>
          <a:xfrm>
            <a:off x="5804103" y="3633815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Mandhai et al., 2022</a:t>
            </a:r>
          </a:p>
        </p:txBody>
      </p:sp>
    </p:spTree>
    <p:extLst>
      <p:ext uri="{BB962C8B-B14F-4D97-AF65-F5344CB8AC3E}">
        <p14:creationId xmlns:p14="http://schemas.microsoft.com/office/powerpoint/2010/main" val="12353269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86864A-EA94-140E-F9BF-98164A4C42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Seaborn</a:t>
            </a:r>
          </a:p>
        </p:txBody>
      </p:sp>
      <p:graphicFrame>
        <p:nvGraphicFramePr>
          <p:cNvPr id="8" name="Content Placeholder 2">
            <a:extLst>
              <a:ext uri="{FF2B5EF4-FFF2-40B4-BE49-F238E27FC236}">
                <a16:creationId xmlns:a16="http://schemas.microsoft.com/office/drawing/2014/main" id="{2B68A3C5-13D0-6A6C-287F-EF7BFAD44A25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778284" y="1897226"/>
          <a:ext cx="4684222" cy="3637935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5" name="Picture 4">
            <a:extLst>
              <a:ext uri="{FF2B5EF4-FFF2-40B4-BE49-F238E27FC236}">
                <a16:creationId xmlns:a16="http://schemas.microsoft.com/office/drawing/2014/main" id="{DF755449-66AB-7035-0FFF-CE3E018D7F92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817946" y="996946"/>
            <a:ext cx="6095593" cy="4190720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585BD9AD-8B60-41E5-B189-FC7C0073D10F}"/>
              </a:ext>
            </a:extLst>
          </p:cNvPr>
          <p:cNvSpPr txBox="1">
            <a:spLocks/>
          </p:cNvSpPr>
          <p:nvPr/>
        </p:nvSpPr>
        <p:spPr>
          <a:xfrm>
            <a:off x="5817946" y="3667152"/>
            <a:ext cx="5556952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Seaborn</a:t>
            </a:r>
          </a:p>
        </p:txBody>
      </p:sp>
    </p:spTree>
    <p:extLst>
      <p:ext uri="{BB962C8B-B14F-4D97-AF65-F5344CB8AC3E}">
        <p14:creationId xmlns:p14="http://schemas.microsoft.com/office/powerpoint/2010/main" val="130411798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F9F036-D279-3430-ABDE-FA5F550B5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0076" y="685800"/>
            <a:ext cx="10131425" cy="1456267"/>
          </a:xfrm>
        </p:spPr>
        <p:txBody>
          <a:bodyPr/>
          <a:lstStyle/>
          <a:p>
            <a:r>
              <a:rPr lang="en-GB" dirty="0"/>
              <a:t>PILLOW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A917E-40F3-A270-E2AD-C267D95A5E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5491162" cy="3649133"/>
          </a:xfrm>
        </p:spPr>
        <p:txBody>
          <a:bodyPr/>
          <a:lstStyle/>
          <a:p>
            <a:r>
              <a:rPr lang="en-GB" dirty="0"/>
              <a:t>Site: </a:t>
            </a:r>
            <a:r>
              <a:rPr lang="en-GB" dirty="0">
                <a:hlinkClick r:id="rId2"/>
              </a:rPr>
              <a:t>https://pillow.readthedocs.io/en/stable/handbook/overview.html</a:t>
            </a:r>
            <a:endParaRPr lang="en-GB" dirty="0"/>
          </a:p>
          <a:p>
            <a:r>
              <a:rPr lang="en-GB" dirty="0"/>
              <a:t>Designed for loading images</a:t>
            </a:r>
          </a:p>
          <a:p>
            <a:r>
              <a:rPr lang="en-GB" dirty="0"/>
              <a:t>Great for manipulating images</a:t>
            </a:r>
          </a:p>
          <a:p>
            <a:pPr lvl="1"/>
            <a:r>
              <a:rPr lang="en-GB" dirty="0"/>
              <a:t>Can be used for art/preparing image data for creating training datasets</a:t>
            </a:r>
          </a:p>
          <a:p>
            <a:pPr lvl="1"/>
            <a:r>
              <a:rPr lang="en-GB" dirty="0"/>
              <a:t>Can work in tandem with matplotlib</a:t>
            </a:r>
          </a:p>
          <a:p>
            <a:r>
              <a:rPr lang="en-GB" dirty="0"/>
              <a:t>Can load images directly from a URL</a:t>
            </a:r>
          </a:p>
          <a:p>
            <a:r>
              <a:rPr lang="en-GB" dirty="0"/>
              <a:t>Using pillow – you can create LUTs and image filters </a:t>
            </a:r>
          </a:p>
        </p:txBody>
      </p:sp>
      <p:pic>
        <p:nvPicPr>
          <p:cNvPr id="5122" name="Picture 2" descr="Image processing in Python using Pillow - LogRocket Blog">
            <a:extLst>
              <a:ext uri="{FF2B5EF4-FFF2-40B4-BE49-F238E27FC236}">
                <a16:creationId xmlns:a16="http://schemas.microsoft.com/office/drawing/2014/main" id="{9E84B80E-1064-8097-F52F-BCAE73B8C5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31215" y="1613150"/>
            <a:ext cx="4946059" cy="27821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47F171BC-98CF-96CF-E0BB-723CFB23A12C}"/>
              </a:ext>
            </a:extLst>
          </p:cNvPr>
          <p:cNvSpPr txBox="1">
            <a:spLocks/>
          </p:cNvSpPr>
          <p:nvPr/>
        </p:nvSpPr>
        <p:spPr>
          <a:xfrm>
            <a:off x="6831215" y="3208867"/>
            <a:ext cx="4674983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GB" dirty="0"/>
              <a:t>Image Credit: </a:t>
            </a:r>
            <a:r>
              <a:rPr lang="en-GB" dirty="0" err="1"/>
              <a:t>LogRocket</a:t>
            </a:r>
            <a:r>
              <a:rPr lang="en-GB" dirty="0"/>
              <a:t> Blog - </a:t>
            </a:r>
            <a:r>
              <a:rPr lang="en-GB" dirty="0">
                <a:hlinkClick r:id="rId4"/>
              </a:rPr>
              <a:t>https://blog.logrocket.com/image-processing-in-python-using-pillow/</a:t>
            </a:r>
            <a:endParaRPr lang="en-GB" dirty="0"/>
          </a:p>
          <a:p>
            <a:pPr marL="0" indent="0">
              <a:buFont typeface="Arial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35221443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8859E-02E2-BB60-4EEA-F9F11AB72F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C2C8B-F8B1-99B0-5989-3FCFA48DEAE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11D09F-5EC5-F323-556A-4C4D88D491B4}"/>
              </a:ext>
            </a:extLst>
          </p:cNvPr>
          <p:cNvSpPr txBox="1">
            <a:spLocks/>
          </p:cNvSpPr>
          <p:nvPr/>
        </p:nvSpPr>
        <p:spPr>
          <a:xfrm>
            <a:off x="3979461" y="2429302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l" defTabSz="457200" rtl="0" eaLnBrk="1" latinLnBrk="0" hangingPunct="1">
              <a:spcBef>
                <a:spcPct val="0"/>
              </a:spcBef>
              <a:buNone/>
              <a:defRPr sz="3600" kern="1200" cap="all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GB" dirty="0"/>
              <a:t>Getting Started</a:t>
            </a:r>
          </a:p>
        </p:txBody>
      </p:sp>
    </p:spTree>
    <p:extLst>
      <p:ext uri="{BB962C8B-B14F-4D97-AF65-F5344CB8AC3E}">
        <p14:creationId xmlns:p14="http://schemas.microsoft.com/office/powerpoint/2010/main" val="1295981616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431E0B-89E6-59EF-C9CC-C55EF1D1C7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2" y="609600"/>
            <a:ext cx="6282266" cy="1456267"/>
          </a:xfrm>
        </p:spPr>
        <p:txBody>
          <a:bodyPr>
            <a:normAutofit/>
          </a:bodyPr>
          <a:lstStyle/>
          <a:p>
            <a:r>
              <a:rPr lang="en-GB" dirty="0"/>
              <a:t>ACTIVITY TIME</a:t>
            </a:r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FB8F5087-F9FD-068E-D840-B47281ED0AD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2" y="2142067"/>
            <a:ext cx="6282266" cy="3649133"/>
          </a:xfrm>
        </p:spPr>
        <p:txBody>
          <a:bodyPr>
            <a:normAutofit/>
          </a:bodyPr>
          <a:lstStyle/>
          <a:p>
            <a:r>
              <a:rPr lang="en-US" dirty="0"/>
              <a:t>On the </a:t>
            </a:r>
            <a:r>
              <a:rPr lang="en-US" dirty="0" err="1"/>
              <a:t>padlet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State: What do you like to see in graphs and plots?</a:t>
            </a:r>
          </a:p>
          <a:p>
            <a:pPr lvl="1"/>
            <a:r>
              <a:rPr lang="en-US" dirty="0"/>
              <a:t>Which features do you tend to dislike in plots?</a:t>
            </a:r>
          </a:p>
          <a:p>
            <a:pPr lvl="1"/>
            <a:r>
              <a:rPr lang="en-US" dirty="0"/>
              <a:t>Do you have any cool figures? If so, add them do the </a:t>
            </a:r>
            <a:r>
              <a:rPr lang="en-US" dirty="0" err="1"/>
              <a:t>padlet</a:t>
            </a:r>
            <a:r>
              <a:rPr lang="en-US" dirty="0"/>
              <a:t>.</a:t>
            </a:r>
          </a:p>
          <a:p>
            <a:r>
              <a:rPr lang="en-US" dirty="0"/>
              <a:t>URL: </a:t>
            </a:r>
            <a:r>
              <a:rPr lang="en-US" dirty="0">
                <a:hlinkClick r:id="rId2"/>
              </a:rPr>
              <a:t>https://padlet.com/soheb_mandhai/jacs-2022-2023-padlet-xpcfpmv22utnsrza</a:t>
            </a:r>
            <a:endParaRPr lang="en-US" dirty="0"/>
          </a:p>
          <a:p>
            <a:endParaRPr lang="en-US" dirty="0"/>
          </a:p>
        </p:txBody>
      </p:sp>
      <p:pic>
        <p:nvPicPr>
          <p:cNvPr id="5" name="Content Placeholder 4" descr="Qr code&#10;&#10;Description automatically generated">
            <a:extLst>
              <a:ext uri="{FF2B5EF4-FFF2-40B4-BE49-F238E27FC236}">
                <a16:creationId xmlns:a16="http://schemas.microsoft.com/office/drawing/2014/main" id="{AA9D580F-55E2-9654-9E05-F82BC4C6E1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590936" y="1668042"/>
            <a:ext cx="3445714" cy="3445714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37945621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477529" y="2522570"/>
            <a:ext cx="10131425" cy="1456267"/>
          </a:xfrm>
        </p:spPr>
        <p:txBody>
          <a:bodyPr/>
          <a:lstStyle/>
          <a:p>
            <a:r>
              <a:rPr lang="en-GB" dirty="0"/>
              <a:t>Good Practices</a:t>
            </a:r>
          </a:p>
        </p:txBody>
      </p:sp>
    </p:spTree>
    <p:extLst>
      <p:ext uri="{BB962C8B-B14F-4D97-AF65-F5344CB8AC3E}">
        <p14:creationId xmlns:p14="http://schemas.microsoft.com/office/powerpoint/2010/main" val="152950067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814C01-AEFC-F271-F39B-C168B21C00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5909" y="808055"/>
            <a:ext cx="3979205" cy="1453363"/>
          </a:xfrm>
        </p:spPr>
        <p:txBody>
          <a:bodyPr>
            <a:normAutofit/>
          </a:bodyPr>
          <a:lstStyle/>
          <a:p>
            <a:r>
              <a:rPr lang="en-GB" dirty="0"/>
              <a:t>Things to do: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3C9D8F-58F3-51A5-D0E5-34A340F2C6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2178" y="2261420"/>
            <a:ext cx="4002936" cy="3637935"/>
          </a:xfrm>
        </p:spPr>
        <p:txBody>
          <a:bodyPr>
            <a:normAutofit lnSpcReduction="10000"/>
          </a:bodyPr>
          <a:lstStyle/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Good Comments: 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Commenting your code will make it easier to revisit in the future.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Lets other people understand what you have done.</a:t>
            </a:r>
          </a:p>
          <a:p>
            <a:pPr lvl="1">
              <a:lnSpc>
                <a:spcPct val="90000"/>
              </a:lnSpc>
            </a:pPr>
            <a:r>
              <a:rPr lang="en-GB" sz="1500" dirty="0"/>
              <a:t>Makes it easier to identify mistakes in logic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Sensible Variable Names: Give your variables useful names that link back to the context</a:t>
            </a:r>
          </a:p>
          <a:p>
            <a:pPr marL="342900" indent="-342900">
              <a:lnSpc>
                <a:spcPct val="90000"/>
              </a:lnSpc>
              <a:buFont typeface="+mj-lt"/>
              <a:buAutoNum type="arabicPeriod"/>
            </a:pPr>
            <a:r>
              <a:rPr lang="en-GB" sz="1500" dirty="0"/>
              <a:t>Documenting your functions: Creating a doc-string will make it easier for you to understand the structure and inputs of your function.</a:t>
            </a:r>
          </a:p>
          <a:p>
            <a:pPr lvl="1">
              <a:lnSpc>
                <a:spcPct val="90000"/>
              </a:lnSpc>
            </a:pPr>
            <a:r>
              <a:rPr lang="en-GB" sz="1300" dirty="0"/>
              <a:t>Use ?*function name here* to check docstring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1E265D1-E417-26A9-26D8-F3F929091A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89297" y="796413"/>
            <a:ext cx="5296502" cy="5102943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4B1697D9-F84F-FF99-F3B0-6A5B0D39D868}"/>
              </a:ext>
            </a:extLst>
          </p:cNvPr>
          <p:cNvCxnSpPr>
            <a:endCxn id="5" idx="1"/>
          </p:cNvCxnSpPr>
          <p:nvPr/>
        </p:nvCxnSpPr>
        <p:spPr>
          <a:xfrm flipV="1">
            <a:off x="4730620" y="3347885"/>
            <a:ext cx="958677" cy="1457380"/>
          </a:xfrm>
          <a:prstGeom prst="straightConnector1">
            <a:avLst/>
          </a:prstGeom>
          <a:ln w="22225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42181386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170094" y="2522181"/>
            <a:ext cx="10131425" cy="1456267"/>
          </a:xfrm>
        </p:spPr>
        <p:txBody>
          <a:bodyPr/>
          <a:lstStyle/>
          <a:p>
            <a:r>
              <a:rPr lang="en-GB" dirty="0"/>
              <a:t>TIPS &amp; Common Pitfalls</a:t>
            </a:r>
          </a:p>
        </p:txBody>
      </p:sp>
    </p:spTree>
    <p:extLst>
      <p:ext uri="{BB962C8B-B14F-4D97-AF65-F5344CB8AC3E}">
        <p14:creationId xmlns:p14="http://schemas.microsoft.com/office/powerpoint/2010/main" val="322444495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E3E688-9F87-22C3-3FD5-537C7A0BB2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00800" y="609600"/>
            <a:ext cx="5147730" cy="1641987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No/Poor Commenting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003DF8D4-7F64-45F9-98D7-CDF3A43F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724276" y="35517"/>
            <a:ext cx="2290762" cy="574083"/>
          </a:xfr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/>
          </a:bodyPr>
          <a:lstStyle/>
          <a:p>
            <a:pPr marL="0" indent="0">
              <a:buNone/>
            </a:pPr>
            <a:r>
              <a:rPr lang="en-US" dirty="0"/>
              <a:t>YES, I’M GUILTY OF THIS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94779B3-96CC-4C8E-94BC-F7AA5CFBFA9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188" r="28699" b="-2"/>
          <a:stretch/>
        </p:blipFill>
        <p:spPr>
          <a:xfrm>
            <a:off x="20" y="975"/>
            <a:ext cx="6095980" cy="6858000"/>
          </a:xfrm>
          <a:prstGeom prst="rect">
            <a:avLst/>
          </a:prstGeom>
        </p:spPr>
      </p:pic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1FFF8582-407C-4DFC-9E41-7D363E873D28}"/>
              </a:ext>
            </a:extLst>
          </p:cNvPr>
          <p:cNvSpPr txBox="1">
            <a:spLocks/>
          </p:cNvSpPr>
          <p:nvPr/>
        </p:nvSpPr>
        <p:spPr>
          <a:xfrm>
            <a:off x="6400800" y="1842482"/>
            <a:ext cx="5595729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Comment your code:	</a:t>
            </a:r>
          </a:p>
          <a:p>
            <a:pPr lvl="1"/>
            <a:r>
              <a:rPr lang="en-GB" dirty="0"/>
              <a:t>Helpful if anyone else reads it</a:t>
            </a:r>
          </a:p>
          <a:p>
            <a:pPr lvl="1"/>
            <a:r>
              <a:rPr lang="en-GB" dirty="0"/>
              <a:t>Will save you time in the future</a:t>
            </a:r>
          </a:p>
          <a:p>
            <a:pPr lvl="1"/>
            <a:r>
              <a:rPr lang="en-GB" dirty="0"/>
              <a:t>“The worst collaborator you can ever have is you from a year ago – they will </a:t>
            </a:r>
            <a:r>
              <a:rPr lang="en-GB" i="1" dirty="0"/>
              <a:t>never</a:t>
            </a:r>
            <a:r>
              <a:rPr lang="en-GB" dirty="0"/>
              <a:t> answer emails”                          – </a:t>
            </a:r>
            <a:r>
              <a:rPr lang="en-GB" dirty="0" err="1"/>
              <a:t>Dr.</a:t>
            </a:r>
            <a:r>
              <a:rPr lang="en-GB" dirty="0"/>
              <a:t> Josh Hayes, 2022</a:t>
            </a:r>
          </a:p>
        </p:txBody>
      </p:sp>
    </p:spTree>
    <p:extLst>
      <p:ext uri="{BB962C8B-B14F-4D97-AF65-F5344CB8AC3E}">
        <p14:creationId xmlns:p14="http://schemas.microsoft.com/office/powerpoint/2010/main" val="2555770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D2F6D0-FD2E-B30C-8BCC-1A6252200F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Excessive Looping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B85A96D-13C6-E6B7-549D-B3DFEC7D635B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5751513" y="1976016"/>
            <a:ext cx="6033887" cy="1902577"/>
          </a:xfr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46AA250-AF3E-FC50-B887-5FDD383B6961}"/>
              </a:ext>
            </a:extLst>
          </p:cNvPr>
          <p:cNvSpPr txBox="1"/>
          <p:nvPr/>
        </p:nvSpPr>
        <p:spPr>
          <a:xfrm>
            <a:off x="405019" y="1976016"/>
            <a:ext cx="5223621" cy="23083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Excessive looping is inefficient and can slow down your code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Some packages like NumPy have routines to avoid looping for mathematical calculations using precompiled C functions.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 err="1">
                <a:solidFill>
                  <a:srgbClr val="FFC000"/>
                </a:solidFill>
              </a:rPr>
              <a:t>Itertools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and </a:t>
            </a:r>
            <a:r>
              <a:rPr lang="en-GB" dirty="0">
                <a:solidFill>
                  <a:srgbClr val="FFC000"/>
                </a:solidFill>
              </a:rPr>
              <a:t>map </a:t>
            </a:r>
            <a:r>
              <a:rPr lang="en-GB" dirty="0"/>
              <a:t>(uses multiprocessing/threading)</a:t>
            </a:r>
            <a:r>
              <a:rPr lang="en-GB" dirty="0">
                <a:solidFill>
                  <a:srgbClr val="FFC000"/>
                </a:solidFill>
              </a:rPr>
              <a:t> </a:t>
            </a:r>
            <a:r>
              <a:rPr lang="en-GB" dirty="0"/>
              <a:t>are alternatives that can be used if you must have multiple loops</a:t>
            </a:r>
            <a:endParaRPr lang="en-GB" dirty="0">
              <a:solidFill>
                <a:srgbClr val="FFC000"/>
              </a:solidFill>
            </a:endParaRPr>
          </a:p>
        </p:txBody>
      </p:sp>
      <p:sp>
        <p:nvSpPr>
          <p:cNvPr id="11" name="Content Placeholder 7">
            <a:extLst>
              <a:ext uri="{FF2B5EF4-FFF2-40B4-BE49-F238E27FC236}">
                <a16:creationId xmlns:a16="http://schemas.microsoft.com/office/drawing/2014/main" id="{A747491B-0413-A410-8217-B34568971088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x2</a:t>
            </a:r>
          </a:p>
        </p:txBody>
      </p:sp>
    </p:spTree>
    <p:extLst>
      <p:ext uri="{BB962C8B-B14F-4D97-AF65-F5344CB8AC3E}">
        <p14:creationId xmlns:p14="http://schemas.microsoft.com/office/powerpoint/2010/main" val="3317341959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2BAD0D-C6D3-E60A-4574-727F60919C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Confusing Variable Names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0BA86D-37C4-1B9F-9F0B-2933A9BF6D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5800" y="1604433"/>
            <a:ext cx="10131425" cy="3649133"/>
          </a:xfrm>
        </p:spPr>
        <p:txBody>
          <a:bodyPr/>
          <a:lstStyle/>
          <a:p>
            <a:r>
              <a:rPr lang="en-GB" dirty="0"/>
              <a:t>Pick sensible names that suit the context of the values contained in the variable.</a:t>
            </a:r>
          </a:p>
          <a:p>
            <a:r>
              <a:rPr lang="en-GB" dirty="0"/>
              <a:t>Bad variable names can cause trouble when debugging/re-reading the code years later.</a:t>
            </a:r>
          </a:p>
        </p:txBody>
      </p:sp>
      <p:sp>
        <p:nvSpPr>
          <p:cNvPr id="4" name="Content Placeholder 7">
            <a:extLst>
              <a:ext uri="{FF2B5EF4-FFF2-40B4-BE49-F238E27FC236}">
                <a16:creationId xmlns:a16="http://schemas.microsoft.com/office/drawing/2014/main" id="{817081B3-983E-46D7-922B-FA5F80A2C674}"/>
              </a:ext>
            </a:extLst>
          </p:cNvPr>
          <p:cNvSpPr txBox="1">
            <a:spLocks/>
          </p:cNvSpPr>
          <p:nvPr/>
        </p:nvSpPr>
        <p:spPr>
          <a:xfrm>
            <a:off x="9058276" y="421279"/>
            <a:ext cx="2290762" cy="574083"/>
          </a:xfrm>
          <a:prstGeom prst="rect">
            <a:avLst/>
          </a:prstGeom>
          <a:solidFill>
            <a:schemeClr val="bg2">
              <a:lumMod val="60000"/>
              <a:lumOff val="40000"/>
            </a:schemeClr>
          </a:solidFill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marL="2857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0"/>
              </a:spcBef>
              <a:spcAft>
                <a:spcPts val="1000"/>
              </a:spcAft>
              <a:buClr>
                <a:schemeClr val="tx1"/>
              </a:buClr>
              <a:buSzPct val="100000"/>
              <a:buFont typeface="Arial"/>
              <a:buChar char="•"/>
              <a:defRPr sz="12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/>
              <a:buNone/>
            </a:pPr>
            <a:r>
              <a:rPr lang="en-US" dirty="0"/>
              <a:t>YES, I’M GUILTY OF THIS x3</a:t>
            </a:r>
          </a:p>
        </p:txBody>
      </p:sp>
    </p:spTree>
    <p:extLst>
      <p:ext uri="{BB962C8B-B14F-4D97-AF65-F5344CB8AC3E}">
        <p14:creationId xmlns:p14="http://schemas.microsoft.com/office/powerpoint/2010/main" val="972794683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2FDD1BD-A651-61B6-B3C2-C00E77D637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Common Libraries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0F1B2DC8-40B1-1384-0E14-60F3378BAD2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-39756" y="3980527"/>
            <a:ext cx="6400801" cy="1536192"/>
          </a:xfrm>
        </p:spPr>
      </p:pic>
      <p:pic>
        <p:nvPicPr>
          <p:cNvPr id="1026" name="Picture 2" descr="How to create NumPy arrays from scratch? | by Tanu N Prabhu | Towards Data  Science">
            <a:extLst>
              <a:ext uri="{FF2B5EF4-FFF2-40B4-BE49-F238E27FC236}">
                <a16:creationId xmlns:a16="http://schemas.microsoft.com/office/drawing/2014/main" id="{B044FE8E-9252-13DC-57F1-F3482E7471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2092" y="1689143"/>
            <a:ext cx="5923908" cy="23695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ciPy and NumPy - Full Stack Python">
            <a:extLst>
              <a:ext uri="{FF2B5EF4-FFF2-40B4-BE49-F238E27FC236}">
                <a16:creationId xmlns:a16="http://schemas.microsoft.com/office/drawing/2014/main" id="{AB83ADD0-F236-16B5-5945-EBDC7500258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96260" y="442963"/>
            <a:ext cx="4098235" cy="162831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pandas (software) - Wikipedia">
            <a:extLst>
              <a:ext uri="{FF2B5EF4-FFF2-40B4-BE49-F238E27FC236}">
                <a16:creationId xmlns:a16="http://schemas.microsoft.com/office/drawing/2014/main" id="{3753E71B-6792-F564-05FE-174158F81D0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54473" y="2021639"/>
            <a:ext cx="4693373" cy="18969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Graphic 8">
            <a:extLst>
              <a:ext uri="{FF2B5EF4-FFF2-40B4-BE49-F238E27FC236}">
                <a16:creationId xmlns:a16="http://schemas.microsoft.com/office/drawing/2014/main" id="{A978E65C-DC52-E1AE-285D-D5FB37701F3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372157" y="5516719"/>
            <a:ext cx="5739491" cy="1052240"/>
          </a:xfrm>
          <a:prstGeom prst="rect">
            <a:avLst/>
          </a:prstGeom>
        </p:spPr>
      </p:pic>
      <p:pic>
        <p:nvPicPr>
          <p:cNvPr id="11" name="Picture 10" descr="Logo&#10;&#10;Description automatically generated">
            <a:extLst>
              <a:ext uri="{FF2B5EF4-FFF2-40B4-BE49-F238E27FC236}">
                <a16:creationId xmlns:a16="http://schemas.microsoft.com/office/drawing/2014/main" id="{EDAF8163-8B8E-2247-ACD4-5561D60EE73D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46969" y="3332425"/>
            <a:ext cx="3549754" cy="227184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48AD01DB-7F8C-151C-0523-838E7D092E12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7273130" y="5644593"/>
            <a:ext cx="4693374" cy="796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515695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E8D8A6-2863-137A-8410-7C6E06255E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75485" y="2522181"/>
            <a:ext cx="10131425" cy="1456267"/>
          </a:xfrm>
        </p:spPr>
        <p:txBody>
          <a:bodyPr/>
          <a:lstStyle/>
          <a:p>
            <a:r>
              <a:rPr lang="en-GB" dirty="0"/>
              <a:t>Additional Resources</a:t>
            </a:r>
          </a:p>
        </p:txBody>
      </p:sp>
    </p:spTree>
    <p:extLst>
      <p:ext uri="{BB962C8B-B14F-4D97-AF65-F5344CB8AC3E}">
        <p14:creationId xmlns:p14="http://schemas.microsoft.com/office/powerpoint/2010/main" val="117838386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5F65CD9-825D-44BD-8681-D42D260D4C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B2F64C47-BE0B-4DA4-A62F-C6922DD208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D2C6246-C682-C745-77D1-0D260259DA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dirty="0">
                <a:solidFill>
                  <a:srgbClr val="FFFFFF"/>
                </a:solidFill>
              </a:rPr>
              <a:t>Need Help?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3A1464FC-2B7D-732B-B97F-54264A851B5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40255110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224743002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A12927-1AF6-CC89-3DD6-325CFB1E88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27255" y="1030288"/>
            <a:ext cx="4099947" cy="1035579"/>
          </a:xfrm>
        </p:spPr>
        <p:txBody>
          <a:bodyPr>
            <a:normAutofit/>
          </a:bodyPr>
          <a:lstStyle/>
          <a:p>
            <a:r>
              <a:rPr lang="en-GB" dirty="0"/>
              <a:t>Installation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0D3F81-0B09-D595-971E-4800DDB52F2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7327"/>
            <a:ext cx="4991100" cy="4391025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90000"/>
              </a:lnSpc>
            </a:pPr>
            <a:r>
              <a:rPr lang="en-GB" sz="2600" dirty="0"/>
              <a:t>Vanilla:</a:t>
            </a:r>
          </a:p>
          <a:p>
            <a:pPr lvl="1">
              <a:lnSpc>
                <a:spcPct val="90000"/>
              </a:lnSpc>
            </a:pPr>
            <a:r>
              <a:rPr lang="en-GB" sz="2600" dirty="0">
                <a:hlinkClick r:id="rId3"/>
              </a:rPr>
              <a:t>https://www.python.org/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Download &gt; Choose the python version &gt; Pick the appropriate installer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Note: You will need to install non-standard packages manually</a:t>
            </a:r>
          </a:p>
          <a:p>
            <a:pPr>
              <a:lnSpc>
                <a:spcPct val="90000"/>
              </a:lnSpc>
            </a:pPr>
            <a:r>
              <a:rPr lang="en-GB" sz="2600" dirty="0"/>
              <a:t>Anaconda (Recommended):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Go to </a:t>
            </a:r>
            <a:r>
              <a:rPr lang="en-GB" sz="2600" dirty="0">
                <a:hlinkClick r:id="rId4"/>
              </a:rPr>
              <a:t>https://www.anaconda.com/products/distribution</a:t>
            </a:r>
            <a:endParaRPr lang="en-GB" sz="2600" dirty="0"/>
          </a:p>
          <a:p>
            <a:pPr lvl="1">
              <a:lnSpc>
                <a:spcPct val="90000"/>
              </a:lnSpc>
            </a:pPr>
            <a:r>
              <a:rPr lang="en-GB" sz="2600" dirty="0"/>
              <a:t>Choose the appropriate installation for your OS</a:t>
            </a:r>
          </a:p>
          <a:p>
            <a:pPr lvl="1">
              <a:lnSpc>
                <a:spcPct val="90000"/>
              </a:lnSpc>
            </a:pPr>
            <a:r>
              <a:rPr lang="en-GB" sz="2600" dirty="0"/>
              <a:t>Benefit: Comes pre-shipped with most scientific packages, ready to use. Also comes with Spyder IDE. </a:t>
            </a:r>
          </a:p>
          <a:p>
            <a:pPr>
              <a:lnSpc>
                <a:spcPct val="90000"/>
              </a:lnSpc>
            </a:pPr>
            <a:endParaRPr lang="en-GB" sz="1400" dirty="0"/>
          </a:p>
        </p:txBody>
      </p:sp>
      <p:pic>
        <p:nvPicPr>
          <p:cNvPr id="1030" name="Picture 6" descr="Anaconda (Python distribution) - Wikipedia">
            <a:extLst>
              <a:ext uri="{FF2B5EF4-FFF2-40B4-BE49-F238E27FC236}">
                <a16:creationId xmlns:a16="http://schemas.microsoft.com/office/drawing/2014/main" id="{A786F614-A167-4AF2-A381-EDE43C10BEC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6092331" y="639098"/>
            <a:ext cx="5384848" cy="2692424"/>
          </a:xfrm>
          <a:prstGeom prst="roundRect">
            <a:avLst>
              <a:gd name="adj" fmla="val 6267"/>
            </a:avLst>
          </a:prstGeom>
          <a:noFill/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Graphic 5">
            <a:extLst>
              <a:ext uri="{FF2B5EF4-FFF2-40B4-BE49-F238E27FC236}">
                <a16:creationId xmlns:a16="http://schemas.microsoft.com/office/drawing/2014/main" id="{3B7F4592-EF45-44A2-AF6E-A4EE6E6ABF4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6057694" y="4062840"/>
            <a:ext cx="5454122" cy="1610966"/>
          </a:xfrm>
          <a:prstGeom prst="roundRect">
            <a:avLst>
              <a:gd name="adj" fmla="val 6267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151414421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Want to be a Python Jedi?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/>
              <a:t>Check out Rene’s JACS material from previous years - </a:t>
            </a:r>
            <a:r>
              <a:rPr lang="en-US" cap="all">
                <a:hlinkClick r:id="rId4"/>
              </a:rPr>
              <a:t>https://github.com/bretonr/python_skills</a:t>
            </a:r>
            <a:endParaRPr lang="en-US" cap="all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CFFBF29-99B2-C559-D03D-56199B6163C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772932"/>
            <a:ext cx="5471927" cy="5307769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06248381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14">
            <a:extLst>
              <a:ext uri="{FF2B5EF4-FFF2-40B4-BE49-F238E27FC236}">
                <a16:creationId xmlns:a16="http://schemas.microsoft.com/office/drawing/2014/main" id="{6AF6706C-CF07-43A1-BCC4-CBA5D33820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68459C5-B204-2CA4-5269-653E09A33C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3464" y="639097"/>
            <a:ext cx="4789678" cy="3746634"/>
          </a:xfrm>
        </p:spPr>
        <p:txBody>
          <a:bodyPr vert="horz" lIns="91440" tIns="45720" rIns="91440" bIns="45720" rtlCol="0" anchor="b">
            <a:normAutofit/>
          </a:bodyPr>
          <a:lstStyle/>
          <a:p>
            <a:pPr algn="r"/>
            <a:r>
              <a:rPr lang="en-US" sz="4800" dirty="0"/>
              <a:t>PEP-8 Documentation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0C6B78-7015-BD9C-7401-9C6000885F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3464" y="4385732"/>
            <a:ext cx="4813437" cy="1838087"/>
          </a:xfrm>
        </p:spPr>
        <p:txBody>
          <a:bodyPr vert="horz" lIns="91440" tIns="45720" rIns="91440" bIns="45720" rtlCol="0" anchor="t">
            <a:normAutofit/>
          </a:bodyPr>
          <a:lstStyle/>
          <a:p>
            <a:pPr marL="0" indent="0" algn="r">
              <a:buNone/>
            </a:pPr>
            <a:r>
              <a:rPr lang="en-US" cap="all" dirty="0"/>
              <a:t>Style Guide for Python Code- </a:t>
            </a:r>
            <a:r>
              <a:rPr lang="en-GB" dirty="0">
                <a:hlinkClick r:id="rId4"/>
              </a:rPr>
              <a:t>https://peps.python.org/pep-0008/</a:t>
            </a:r>
            <a:endParaRPr lang="en-GB" dirty="0"/>
          </a:p>
          <a:p>
            <a:pPr marL="0" indent="0" algn="r">
              <a:buNone/>
            </a:pPr>
            <a:endParaRPr lang="en-US" cap="all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18A3608-176A-6BA7-3C09-5DAA50121EE0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076606" y="1600561"/>
            <a:ext cx="5471927" cy="3652511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59770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2EECD7-3672-0820-42DE-D689F8CF3D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79461" y="2429302"/>
            <a:ext cx="10131425" cy="1456267"/>
          </a:xfrm>
        </p:spPr>
        <p:txBody>
          <a:bodyPr/>
          <a:lstStyle/>
          <a:p>
            <a:r>
              <a:rPr lang="en-GB" dirty="0"/>
              <a:t>ENVIRONMENTS</a:t>
            </a:r>
          </a:p>
        </p:txBody>
      </p:sp>
    </p:spTree>
    <p:extLst>
      <p:ext uri="{BB962C8B-B14F-4D97-AF65-F5344CB8AC3E}">
        <p14:creationId xmlns:p14="http://schemas.microsoft.com/office/powerpoint/2010/main" val="279700581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7DE2AFF0-0440-4F06-B1DF-78376F2D68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1AB6B45E-632E-4C37-A285-6FAD80F713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0" y="-2"/>
            <a:ext cx="4125976" cy="6858002"/>
          </a:xfrm>
          <a:custGeom>
            <a:avLst/>
            <a:gdLst>
              <a:gd name="connsiteX0" fmla="*/ 4125976 w 4125976"/>
              <a:gd name="connsiteY0" fmla="*/ 0 h 6858002"/>
              <a:gd name="connsiteX1" fmla="*/ 1300393 w 4125976"/>
              <a:gd name="connsiteY1" fmla="*/ 0 h 6858002"/>
              <a:gd name="connsiteX2" fmla="*/ 1300393 w 4125976"/>
              <a:gd name="connsiteY2" fmla="*/ 2 h 6858002"/>
              <a:gd name="connsiteX3" fmla="*/ 1155520 w 4125976"/>
              <a:gd name="connsiteY3" fmla="*/ 2 h 6858002"/>
              <a:gd name="connsiteX4" fmla="*/ 1074856 w 4125976"/>
              <a:gd name="connsiteY4" fmla="*/ 88573 h 6858002"/>
              <a:gd name="connsiteX5" fmla="*/ 0 w 4125976"/>
              <a:gd name="connsiteY5" fmla="*/ 3396600 h 6858002"/>
              <a:gd name="connsiteX6" fmla="*/ 1222540 w 4125976"/>
              <a:gd name="connsiteY6" fmla="*/ 6858002 h 6858002"/>
              <a:gd name="connsiteX7" fmla="*/ 4125598 w 4125976"/>
              <a:gd name="connsiteY7" fmla="*/ 6858002 h 6858002"/>
              <a:gd name="connsiteX8" fmla="*/ 4125976 w 4125976"/>
              <a:gd name="connsiteY8" fmla="*/ 6857600 h 68580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4125976" h="6858002">
                <a:moveTo>
                  <a:pt x="4125976" y="0"/>
                </a:moveTo>
                <a:lnTo>
                  <a:pt x="1300393" y="0"/>
                </a:lnTo>
                <a:lnTo>
                  <a:pt x="1300393" y="2"/>
                </a:lnTo>
                <a:lnTo>
                  <a:pt x="1155520" y="2"/>
                </a:lnTo>
                <a:lnTo>
                  <a:pt x="1074856" y="88573"/>
                </a:lnTo>
                <a:cubicBezTo>
                  <a:pt x="422987" y="841260"/>
                  <a:pt x="0" y="2042663"/>
                  <a:pt x="0" y="3396600"/>
                </a:cubicBezTo>
                <a:cubicBezTo>
                  <a:pt x="0" y="4846647"/>
                  <a:pt x="488259" y="6121285"/>
                  <a:pt x="1222540" y="6858002"/>
                </a:cubicBezTo>
                <a:cubicBezTo>
                  <a:pt x="4125598" y="6858002"/>
                  <a:pt x="4125598" y="6858002"/>
                  <a:pt x="4125598" y="6858002"/>
                </a:cubicBezTo>
                <a:lnTo>
                  <a:pt x="4125976" y="6857600"/>
                </a:lnTo>
                <a:close/>
              </a:path>
            </a:pathLst>
          </a:cu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858B79C-8A5A-333B-E76D-92540BA17C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43466"/>
            <a:ext cx="2590799" cy="4995333"/>
          </a:xfrm>
        </p:spPr>
        <p:txBody>
          <a:bodyPr>
            <a:normAutofit/>
          </a:bodyPr>
          <a:lstStyle/>
          <a:p>
            <a:r>
              <a:rPr lang="en-GB" sz="2500">
                <a:solidFill>
                  <a:srgbClr val="FFFFFF"/>
                </a:solidFill>
              </a:rPr>
              <a:t>What are environments? (BASIC)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9CFD04B5-4EFB-117B-C026-810C707DDC0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506679102"/>
              </p:ext>
            </p:extLst>
          </p:nvPr>
        </p:nvGraphicFramePr>
        <p:xfrm>
          <a:off x="4808601" y="901700"/>
          <a:ext cx="6545199" cy="482018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3" r:lo="rId4" r:qs="rId5" r:cs="rId6"/>
          </a:graphicData>
        </a:graphic>
      </p:graphicFrame>
    </p:spTree>
    <p:extLst>
      <p:ext uri="{BB962C8B-B14F-4D97-AF65-F5344CB8AC3E}">
        <p14:creationId xmlns:p14="http://schemas.microsoft.com/office/powerpoint/2010/main" val="191824570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456C6A0E-DC3D-45B3-84AC-F202E53051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3B15A979-5375-4B62-856B-C4375AC2D6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88825" cy="2284214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2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C6F86B62-BDC4-4012-8187-1CA25B06BD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2284214"/>
          </a:xfrm>
          <a:prstGeom prst="rect">
            <a:avLst/>
          </a:prstGeom>
          <a:blipFill dpi="0" rotWithShape="1">
            <a:blip r:embed="rId2"/>
            <a:srcRect/>
            <a:tile tx="0" ty="0" sx="100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3">
            <a:schemeClr val="l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9FE42C4E-CE2C-4B30-BEE3-D87089C69B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66684"/>
          <a:stretch/>
        </p:blipFill>
        <p:spPr>
          <a:xfrm>
            <a:off x="0" y="0"/>
            <a:ext cx="12188825" cy="2284214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A202C1F4-733F-ABF2-37DA-FEDB6E1B95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653142"/>
            <a:ext cx="10131425" cy="1219200"/>
          </a:xfrm>
        </p:spPr>
        <p:txBody>
          <a:bodyPr>
            <a:normAutofit/>
          </a:bodyPr>
          <a:lstStyle/>
          <a:p>
            <a:pPr algn="ctr"/>
            <a:r>
              <a:rPr lang="en-GB" sz="4400">
                <a:solidFill>
                  <a:srgbClr val="FFFFFF"/>
                </a:solidFill>
              </a:rPr>
              <a:t>Built In Environment Handlers</a:t>
            </a: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B2A8F97B-0369-D25A-CF50-B03FD2554BA9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461085804"/>
              </p:ext>
            </p:extLst>
          </p:nvPr>
        </p:nvGraphicFramePr>
        <p:xfrm>
          <a:off x="1028700" y="2743200"/>
          <a:ext cx="10131425" cy="3048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4" r:lo="rId5" r:qs="rId6" r:cs="rId7"/>
          </a:graphicData>
        </a:graphic>
      </p:graphicFrame>
    </p:spTree>
    <p:extLst>
      <p:ext uri="{BB962C8B-B14F-4D97-AF65-F5344CB8AC3E}">
        <p14:creationId xmlns:p14="http://schemas.microsoft.com/office/powerpoint/2010/main" val="26921115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blipFill>
          <a:blip r:embed="rId2"/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9FA5AD-9E64-E8AC-6A1A-2E5E97DE84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1" y="609600"/>
            <a:ext cx="5219699" cy="1456267"/>
          </a:xfrm>
        </p:spPr>
        <p:txBody>
          <a:bodyPr>
            <a:normAutofit/>
          </a:bodyPr>
          <a:lstStyle/>
          <a:p>
            <a:r>
              <a:rPr lang="en-GB" dirty="0"/>
              <a:t>Additional Quick Notes: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A61610-AED9-EAED-6A4E-824FF17C972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6100" y="1689652"/>
            <a:ext cx="5219699" cy="4820478"/>
          </a:xfrm>
        </p:spPr>
        <p:txBody>
          <a:bodyPr>
            <a:normAutofit lnSpcReduction="10000"/>
          </a:bodyPr>
          <a:lstStyle/>
          <a:p>
            <a:pPr>
              <a:lnSpc>
                <a:spcPct val="90000"/>
              </a:lnSpc>
            </a:pPr>
            <a:r>
              <a:rPr lang="en-GB" dirty="0"/>
              <a:t>Environment Control: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backups of your installed packages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create isolated environments to test software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be used to minimise bloatware when shipping applications</a:t>
            </a:r>
          </a:p>
          <a:p>
            <a:pPr>
              <a:lnSpc>
                <a:spcPct val="90000"/>
              </a:lnSpc>
            </a:pPr>
            <a:r>
              <a:rPr lang="en-GB" dirty="0"/>
              <a:t>IDEs – Integrated Development Environments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Excellent for testing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Debugging tools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Useful for managing code and identifying errors/typos early on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Variable display is useful for looking at stored values</a:t>
            </a:r>
          </a:p>
          <a:p>
            <a:pPr lvl="1">
              <a:lnSpc>
                <a:spcPct val="90000"/>
              </a:lnSpc>
            </a:pPr>
            <a:r>
              <a:rPr lang="en-GB" dirty="0"/>
              <a:t>Can run multiple instances of a code quickly</a:t>
            </a:r>
          </a:p>
          <a:p>
            <a:pPr>
              <a:lnSpc>
                <a:spcPct val="90000"/>
              </a:lnSpc>
            </a:pPr>
            <a:r>
              <a:rPr lang="en-GB" dirty="0"/>
              <a:t>Python Script Available Here: </a:t>
            </a:r>
            <a:r>
              <a:rPr lang="en-GB" dirty="0">
                <a:hlinkClick r:id="rId3"/>
              </a:rPr>
              <a:t>https://drive.google.com/file/d/1WXiNCu9LGAA7ljnuDQ88cZBvS8TcGb12/view?usp=sharing</a:t>
            </a:r>
            <a:endParaRPr lang="en-GB" dirty="0"/>
          </a:p>
          <a:p>
            <a:pPr>
              <a:lnSpc>
                <a:spcPct val="90000"/>
              </a:lnSpc>
            </a:pPr>
            <a:endParaRPr lang="en-GB" dirty="0"/>
          </a:p>
        </p:txBody>
      </p:sp>
      <p:pic>
        <p:nvPicPr>
          <p:cNvPr id="5" name="Picture 4" descr="A screenshot of a computer&#10;&#10;Description automatically generated with medium confidence">
            <a:extLst>
              <a:ext uri="{FF2B5EF4-FFF2-40B4-BE49-F238E27FC236}">
                <a16:creationId xmlns:a16="http://schemas.microsoft.com/office/drawing/2014/main" id="{83891CBD-BA1E-4C52-94D2-CFB55998342D}"/>
              </a:ext>
            </a:extLst>
          </p:cNvPr>
          <p:cNvPicPr>
            <a:picLocks noChangeAspect="1"/>
          </p:cNvPicPr>
          <p:nvPr/>
        </p:nvPicPr>
        <p:blipFill rotWithShape="1">
          <a:blip r:embed="rId4"/>
          <a:srcRect l="2131" r="12277" b="-2"/>
          <a:stretch/>
        </p:blipFill>
        <p:spPr>
          <a:xfrm>
            <a:off x="6198830" y="639097"/>
            <a:ext cx="5447070" cy="5250425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824056AF-C107-4CF4-A1C4-3E11C6FE3848}"/>
              </a:ext>
            </a:extLst>
          </p:cNvPr>
          <p:cNvCxnSpPr>
            <a:cxnSpLocks/>
          </p:cNvCxnSpPr>
          <p:nvPr/>
        </p:nvCxnSpPr>
        <p:spPr>
          <a:xfrm flipV="1">
            <a:off x="5286576" y="2998778"/>
            <a:ext cx="1523148" cy="265531"/>
          </a:xfrm>
          <a:prstGeom prst="straightConnector1">
            <a:avLst/>
          </a:prstGeom>
          <a:ln w="4445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9397884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48D523-299F-0C5D-A395-92576C4759A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6B4EB3-CC6C-0748-43EB-C7559EFCA5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144" y="2488442"/>
            <a:ext cx="10131425" cy="1456267"/>
          </a:xfrm>
        </p:spPr>
        <p:txBody>
          <a:bodyPr/>
          <a:lstStyle/>
          <a:p>
            <a:r>
              <a:rPr lang="en-GB" dirty="0"/>
              <a:t>Tangent: Types of Functions and </a:t>
            </a:r>
            <a:r>
              <a:rPr lang="en-GB" dirty="0" err="1"/>
              <a:t>OBjects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583319184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_rels/them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4.jpeg"/></Relationships>
</file>

<file path=ppt/theme/_rels/them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5.jpeg"/></Relationships>
</file>

<file path=ppt/theme/_rels/them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6.jpeg"/></Relationships>
</file>

<file path=ppt/theme/_rels/them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6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ppt/theme/theme10.xml><?xml version="1.0" encoding="utf-8"?>
<a:theme xmlns:a="http://schemas.openxmlformats.org/drawingml/2006/main" name="1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11.xml><?xml version="1.0" encoding="utf-8"?>
<a:theme xmlns:a="http://schemas.openxmlformats.org/drawingml/2006/main" name="10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2.xml><?xml version="1.0" encoding="utf-8"?>
<a:theme xmlns:a="http://schemas.openxmlformats.org/drawingml/2006/main" name="5_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3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ppt/theme/theme4.xml><?xml version="1.0" encoding="utf-8"?>
<a:theme xmlns:a="http://schemas.openxmlformats.org/drawingml/2006/main" name="4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5.xml><?xml version="1.0" encoding="utf-8"?>
<a:theme xmlns:a="http://schemas.openxmlformats.org/drawingml/2006/main" name="8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6.xml><?xml version="1.0" encoding="utf-8"?>
<a:theme xmlns:a="http://schemas.openxmlformats.org/drawingml/2006/main" name="9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7.xml><?xml version="1.0" encoding="utf-8"?>
<a:theme xmlns:a="http://schemas.openxmlformats.org/drawingml/2006/main" name="2_Celestial">
  <a:themeElements>
    <a:clrScheme name="Celestial">
      <a:dk1>
        <a:sysClr val="windowText" lastClr="000000"/>
      </a:dk1>
      <a:lt1>
        <a:sysClr val="window" lastClr="FFFFFF"/>
      </a:lt1>
      <a:dk2>
        <a:srgbClr val="104C7E"/>
      </a:dk2>
      <a:lt2>
        <a:srgbClr val="EBEBEB"/>
      </a:lt2>
      <a:accent1>
        <a:srgbClr val="94CE67"/>
      </a:accent1>
      <a:accent2>
        <a:srgbClr val="49D1CD"/>
      </a:accent2>
      <a:accent3>
        <a:srgbClr val="61A5D6"/>
      </a:accent3>
      <a:accent4>
        <a:srgbClr val="9D8CD3"/>
      </a:accent4>
      <a:accent5>
        <a:srgbClr val="E45C8A"/>
      </a:accent5>
      <a:accent6>
        <a:srgbClr val="F98C61"/>
      </a:accent6>
      <a:hlink>
        <a:srgbClr val="AAF172"/>
      </a:hlink>
      <a:folHlink>
        <a:srgbClr val="E7F19A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E44E6A2F-09CD-4BE0-B42D-107FF03CEED6}"/>
    </a:ext>
  </a:extLst>
</a:theme>
</file>

<file path=ppt/theme/theme8.xml><?xml version="1.0" encoding="utf-8"?>
<a:theme xmlns:a="http://schemas.openxmlformats.org/drawingml/2006/main" name="3_Celestial">
  <a:themeElements>
    <a:clrScheme name="Celestial">
      <a:dk1>
        <a:sysClr val="windowText" lastClr="000000"/>
      </a:dk1>
      <a:lt1>
        <a:sysClr val="window" lastClr="FFFFFF"/>
      </a:lt1>
      <a:dk2>
        <a:srgbClr val="16476F"/>
      </a:dk2>
      <a:lt2>
        <a:srgbClr val="EBEBEB"/>
      </a:lt2>
      <a:accent1>
        <a:srgbClr val="E5B458"/>
      </a:accent1>
      <a:accent2>
        <a:srgbClr val="F77754"/>
      </a:accent2>
      <a:accent3>
        <a:srgbClr val="D8507E"/>
      </a:accent3>
      <a:accent4>
        <a:srgbClr val="BC70EE"/>
      </a:accent4>
      <a:accent5>
        <a:srgbClr val="3CA2E2"/>
      </a:accent5>
      <a:accent6>
        <a:srgbClr val="91BF77"/>
      </a:accent6>
      <a:hlink>
        <a:srgbClr val="71DDAB"/>
      </a:hlink>
      <a:folHlink>
        <a:srgbClr val="A6E4C7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B36E0D05-787B-4C61-8268-2D6C1FBEDA32}"/>
    </a:ext>
  </a:extLst>
</a:theme>
</file>

<file path=ppt/theme/theme9.xml><?xml version="1.0" encoding="utf-8"?>
<a:theme xmlns:a="http://schemas.openxmlformats.org/drawingml/2006/main" name="7_Celestial">
  <a:themeElements>
    <a:clrScheme name="Celestial">
      <a:dk1>
        <a:sysClr val="windowText" lastClr="000000"/>
      </a:dk1>
      <a:lt1>
        <a:sysClr val="window" lastClr="FFFFFF"/>
      </a:lt1>
      <a:dk2>
        <a:srgbClr val="3F296A"/>
      </a:dk2>
      <a:lt2>
        <a:srgbClr val="EBEBEB"/>
      </a:lt2>
      <a:accent1>
        <a:srgbClr val="E84574"/>
      </a:accent1>
      <a:accent2>
        <a:srgbClr val="798FF2"/>
      </a:accent2>
      <a:accent3>
        <a:srgbClr val="95C369"/>
      </a:accent3>
      <a:accent4>
        <a:srgbClr val="EE875A"/>
      </a:accent4>
      <a:accent5>
        <a:srgbClr val="C363E8"/>
      </a:accent5>
      <a:accent6>
        <a:srgbClr val="6AADC8"/>
      </a:accent6>
      <a:hlink>
        <a:srgbClr val="FE80C7"/>
      </a:hlink>
      <a:folHlink>
        <a:srgbClr val="FBA3EC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61DDDE80-2DFA-4F2A-B66F-72059846BDA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Celestial</Template>
  <TotalTime>962</TotalTime>
  <Words>1480</Words>
  <Application>Microsoft Office PowerPoint</Application>
  <PresentationFormat>Widescreen</PresentationFormat>
  <Paragraphs>227</Paragraphs>
  <Slides>41</Slides>
  <Notes>0</Notes>
  <HiddenSlides>1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11</vt:i4>
      </vt:variant>
      <vt:variant>
        <vt:lpstr>Slide Titles</vt:lpstr>
      </vt:variant>
      <vt:variant>
        <vt:i4>41</vt:i4>
      </vt:variant>
    </vt:vector>
  </HeadingPairs>
  <TitlesOfParts>
    <vt:vector size="56" baseType="lpstr">
      <vt:lpstr>Arial</vt:lpstr>
      <vt:lpstr>Calibri</vt:lpstr>
      <vt:lpstr>Calibri Light</vt:lpstr>
      <vt:lpstr>Courier New</vt:lpstr>
      <vt:lpstr>6_Celestial</vt:lpstr>
      <vt:lpstr>5_Celestial</vt:lpstr>
      <vt:lpstr>Celestial</vt:lpstr>
      <vt:lpstr>4_Celestial</vt:lpstr>
      <vt:lpstr>8_Celestial</vt:lpstr>
      <vt:lpstr>9_Celestial</vt:lpstr>
      <vt:lpstr>2_Celestial</vt:lpstr>
      <vt:lpstr>3_Celestial</vt:lpstr>
      <vt:lpstr>7_Celestial</vt:lpstr>
      <vt:lpstr>1_Celestial</vt:lpstr>
      <vt:lpstr>10_Celestial</vt:lpstr>
      <vt:lpstr>A Primer on Python Survival Debugging your way to success</vt:lpstr>
      <vt:lpstr>Resources – Follow Along</vt:lpstr>
      <vt:lpstr>PowerPoint Presentation</vt:lpstr>
      <vt:lpstr>Installation</vt:lpstr>
      <vt:lpstr>ENVIRONMENTS</vt:lpstr>
      <vt:lpstr>What are environments? (BASIC)</vt:lpstr>
      <vt:lpstr>Built In Environment Handlers</vt:lpstr>
      <vt:lpstr>Additional Quick Notes:</vt:lpstr>
      <vt:lpstr>Tangent: Types of Functions and OBjects</vt:lpstr>
      <vt:lpstr>Lambda</vt:lpstr>
      <vt:lpstr>Classes</vt:lpstr>
      <vt:lpstr>Generators</vt:lpstr>
      <vt:lpstr>Decorators (BASIC)</vt:lpstr>
      <vt:lpstr>Parallelisation (BASIC)</vt:lpstr>
      <vt:lpstr>Parallelisation – General Notes</vt:lpstr>
      <vt:lpstr>PowerPoint Presentation</vt:lpstr>
      <vt:lpstr>Debugging</vt:lpstr>
      <vt:lpstr>Pseudocode (Precursor)</vt:lpstr>
      <vt:lpstr>Debugging  (Logic Testing)</vt:lpstr>
      <vt:lpstr>Traceback (BASIC)</vt:lpstr>
      <vt:lpstr>Error Handling</vt:lpstr>
      <vt:lpstr>Methods</vt:lpstr>
      <vt:lpstr>Tangent: Scopes</vt:lpstr>
      <vt:lpstr>Importance of Scope</vt:lpstr>
      <vt:lpstr>Scope Overview</vt:lpstr>
      <vt:lpstr>Visualisation</vt:lpstr>
      <vt:lpstr>Matplotlib</vt:lpstr>
      <vt:lpstr>Seaborn</vt:lpstr>
      <vt:lpstr>PILLOW</vt:lpstr>
      <vt:lpstr>ACTIVITY TIME</vt:lpstr>
      <vt:lpstr>Good Practices</vt:lpstr>
      <vt:lpstr>Things to do:</vt:lpstr>
      <vt:lpstr>TIPS &amp; Common Pitfalls</vt:lpstr>
      <vt:lpstr>No/Poor Commenting</vt:lpstr>
      <vt:lpstr>Excessive Looping</vt:lpstr>
      <vt:lpstr>Confusing Variable Names</vt:lpstr>
      <vt:lpstr>Common Libraries</vt:lpstr>
      <vt:lpstr>Additional Resources</vt:lpstr>
      <vt:lpstr>Need Help?</vt:lpstr>
      <vt:lpstr>Want to be a Python Jedi?</vt:lpstr>
      <vt:lpstr>PEP-8 Documentation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 survival Guide to Python From Zero to Hero</dc:title>
  <dc:creator>Soheb Mandhai</dc:creator>
  <cp:lastModifiedBy>Soheb Mandhai</cp:lastModifiedBy>
  <cp:revision>183</cp:revision>
  <dcterms:created xsi:type="dcterms:W3CDTF">2022-11-08T22:59:04Z</dcterms:created>
  <dcterms:modified xsi:type="dcterms:W3CDTF">2025-10-27T23:03:43Z</dcterms:modified>
</cp:coreProperties>
</file>