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48" r:id="rId2"/>
  </p:sldMasterIdLst>
  <p:sldIdLst>
    <p:sldId id="256" r:id="rId3"/>
    <p:sldId id="257" r:id="rId4"/>
    <p:sldId id="324" r:id="rId5"/>
    <p:sldId id="327" r:id="rId6"/>
    <p:sldId id="330" r:id="rId7"/>
    <p:sldId id="323" r:id="rId8"/>
    <p:sldId id="331" r:id="rId9"/>
    <p:sldId id="332" r:id="rId10"/>
    <p:sldId id="333" r:id="rId11"/>
    <p:sldId id="322" r:id="rId12"/>
    <p:sldId id="334" r:id="rId13"/>
    <p:sldId id="340" r:id="rId14"/>
    <p:sldId id="325" r:id="rId15"/>
    <p:sldId id="335" r:id="rId16"/>
    <p:sldId id="326" r:id="rId17"/>
    <p:sldId id="336" r:id="rId18"/>
    <p:sldId id="337" r:id="rId19"/>
    <p:sldId id="338" r:id="rId20"/>
    <p:sldId id="328" r:id="rId21"/>
    <p:sldId id="339" r:id="rId22"/>
    <p:sldId id="341" r:id="rId23"/>
    <p:sldId id="342" r:id="rId24"/>
    <p:sldId id="281" r:id="rId25"/>
    <p:sldId id="321" r:id="rId26"/>
    <p:sldId id="282" r:id="rId27"/>
    <p:sldId id="283" r:id="rId28"/>
    <p:sldId id="293" r:id="rId29"/>
    <p:sldId id="317" r:id="rId30"/>
    <p:sldId id="315" r:id="rId31"/>
    <p:sldId id="316" r:id="rId32"/>
    <p:sldId id="32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02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4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9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1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3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63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8FB7631D-A8D3-DC02-E819-6B3532E680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D63CA06B-88B0-91B7-693B-9614AF3A38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7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02AF10A2-819F-A52F-7A75-EDA5D35CAE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C7E49D5D-9AB3-E198-AD52-2E379D2E0E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D77B9B8F-9F89-5C9E-ABB0-51AE586183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211C6B55-44C2-67C7-4534-47B73805AC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2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github.com/bretonr/python_skil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mandhai/Astro-Data-Handling-Tuto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hyperlink" Target="https://peps.python.org/pep-0008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jchayes/matplotlib_guid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385" y="1964267"/>
            <a:ext cx="8775740" cy="2421464"/>
          </a:xfrm>
        </p:spPr>
        <p:txBody>
          <a:bodyPr/>
          <a:lstStyle/>
          <a:p>
            <a:r>
              <a:rPr lang="en-GB" dirty="0"/>
              <a:t>Quick Start With Astro-Data </a:t>
            </a:r>
            <a:br>
              <a:rPr lang="en-GB" dirty="0"/>
            </a:br>
            <a:r>
              <a:rPr lang="en-GB" sz="2800" dirty="0"/>
              <a:t>It’s not all Black and White with Pandas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Soheb Mandhai</a:t>
            </a:r>
          </a:p>
        </p:txBody>
      </p: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" y="4951673"/>
            <a:ext cx="3418422" cy="14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Loading In Data Files</a:t>
            </a:r>
          </a:p>
        </p:txBody>
      </p:sp>
    </p:spTree>
    <p:extLst>
      <p:ext uri="{BB962C8B-B14F-4D97-AF65-F5344CB8AC3E}">
        <p14:creationId xmlns:p14="http://schemas.microsoft.com/office/powerpoint/2010/main" val="156805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13B-8ED5-FD83-485A-29CA587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Packages to Load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2020-6B2B-30F2-E194-C1CB9540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Pure Python</a:t>
            </a:r>
          </a:p>
          <a:p>
            <a:r>
              <a:rPr lang="en-GB" dirty="0"/>
              <a:t>CSV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r>
              <a:rPr lang="en-GB" dirty="0" err="1"/>
              <a:t>Astropy</a:t>
            </a:r>
            <a:endParaRPr lang="en-GB" dirty="0"/>
          </a:p>
          <a:p>
            <a:r>
              <a:rPr lang="en-GB" dirty="0"/>
              <a:t>H5PY</a:t>
            </a:r>
          </a:p>
          <a:p>
            <a:r>
              <a:rPr lang="en-GB" dirty="0"/>
              <a:t>Pandas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0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393F-EB7A-3E19-B8E4-4207A8B2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in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46E-E4D8-A76B-F7B0-1B34FC63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Skip rows (for sampling)</a:t>
            </a:r>
          </a:p>
          <a:p>
            <a:r>
              <a:rPr lang="en-GB" dirty="0"/>
              <a:t>Chunking (Pandas) </a:t>
            </a:r>
          </a:p>
        </p:txBody>
      </p:sp>
    </p:spTree>
    <p:extLst>
      <p:ext uri="{BB962C8B-B14F-4D97-AF65-F5344CB8AC3E}">
        <p14:creationId xmlns:p14="http://schemas.microsoft.com/office/powerpoint/2010/main" val="125974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Processing Data Files</a:t>
            </a:r>
          </a:p>
        </p:txBody>
      </p:sp>
    </p:spTree>
    <p:extLst>
      <p:ext uri="{BB962C8B-B14F-4D97-AF65-F5344CB8AC3E}">
        <p14:creationId xmlns:p14="http://schemas.microsoft.com/office/powerpoint/2010/main" val="244774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3CF0-CD29-A260-F65E-BE65367D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Methods to Process Data </a:t>
            </a:r>
            <a:r>
              <a:rPr lang="en-GB" dirty="0" err="1"/>
              <a:t>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CFE7-94BE-D1C9-9EB7-319A541A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27132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Visualising Data</a:t>
            </a:r>
          </a:p>
        </p:txBody>
      </p:sp>
    </p:spTree>
    <p:extLst>
      <p:ext uri="{BB962C8B-B14F-4D97-AF65-F5344CB8AC3E}">
        <p14:creationId xmlns:p14="http://schemas.microsoft.com/office/powerpoint/2010/main" val="92990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FF7-ADCA-669E-F239-ABC5E1F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6FC-1EF9-9FB4-ED64-BB7C692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2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864A-EA94-140E-F9BF-98164A4C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BC06-6B74-2B55-6E9A-12C4E761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1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036-D279-3430-ABDE-FA5F550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917E-40F3-A270-E2AD-C267D95A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2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Storing Data</a:t>
            </a:r>
          </a:p>
        </p:txBody>
      </p:sp>
    </p:spTree>
    <p:extLst>
      <p:ext uri="{BB962C8B-B14F-4D97-AF65-F5344CB8AC3E}">
        <p14:creationId xmlns:p14="http://schemas.microsoft.com/office/powerpoint/2010/main" val="40411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223-F5D1-2992-A164-BAE06ED0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EB-68CF-DD49-80E2-9EFAE5B1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session acts as a reference guide – I’m not a Python wizard by any means, I just have a couple of years of experience with it and am also learning. </a:t>
            </a:r>
          </a:p>
        </p:txBody>
      </p:sp>
    </p:spTree>
    <p:extLst>
      <p:ext uri="{BB962C8B-B14F-4D97-AF65-F5344CB8AC3E}">
        <p14:creationId xmlns:p14="http://schemas.microsoft.com/office/powerpoint/2010/main" val="26641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E53A-6709-BDF8-10BE-46E9361E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130-31CD-A832-CE9B-0F7C8965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2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A3E6-A3C9-CCD0-9D7B-35980FAC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8661-3454-C79D-CEBC-4BABC94D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4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316-068B-F09C-77D4-F971554B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31A9-E161-A137-5352-35D5860A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5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22" y="2522181"/>
            <a:ext cx="10131425" cy="1456267"/>
          </a:xfrm>
        </p:spPr>
        <p:txBody>
          <a:bodyPr/>
          <a:lstStyle/>
          <a:p>
            <a:r>
              <a:rPr lang="en-GB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7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1173574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533-ABB1-B8BA-35E3-9F7419A3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–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2F5E-7CC6-1CFB-4ED8-37C1BEA8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95" y="301847"/>
            <a:ext cx="5613721" cy="4490287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Repo: </a:t>
            </a:r>
            <a:r>
              <a:rPr lang="en-GB" dirty="0">
                <a:hlinkClick r:id="rId2"/>
              </a:rPr>
              <a:t>https://github.com/smandhai/Astro-Data-Handling-Tutorials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78E4745-465C-FD32-5F72-0B20D5A29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17" y="1389984"/>
            <a:ext cx="5089485" cy="50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F78-BD6B-9EBD-5647-7D7221FC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Matplotlib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DAA3-F2FC-9948-DA15-5E0B573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Want a quick start guide to </a:t>
            </a:r>
            <a:r>
              <a:rPr lang="en-GB" dirty="0" err="1"/>
              <a:t>visualisating</a:t>
            </a:r>
            <a:r>
              <a:rPr lang="en-GB" dirty="0"/>
              <a:t> data in Python using Matplotlib?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Check out Josh Hayes’ repo: </a:t>
            </a:r>
            <a:r>
              <a:rPr lang="en-GB" dirty="0">
                <a:hlinkClick r:id="rId3"/>
              </a:rPr>
              <a:t>https://github.com/joshjchayes/matplotlib_guide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9203-0300-A867-63DC-437C98BD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6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Downloading Data</a:t>
            </a:r>
          </a:p>
        </p:txBody>
      </p:sp>
    </p:spTree>
    <p:extLst>
      <p:ext uri="{BB962C8B-B14F-4D97-AF65-F5344CB8AC3E}">
        <p14:creationId xmlns:p14="http://schemas.microsoft.com/office/powerpoint/2010/main" val="22266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0CFA-F43C-A690-2C93-98478DB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to 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1F0-296F-2E9E-9A15-A39D3CEC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0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309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8C97-B23C-9C92-8FD7-307BB1F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67F6-8A28-A5C0-2F0F-2188B74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data formats that you will encounter:</a:t>
            </a:r>
          </a:p>
          <a:p>
            <a:pPr lvl="1"/>
            <a:r>
              <a:rPr lang="en-GB" dirty="0"/>
              <a:t>CSV (Comma-Separated Value)</a:t>
            </a:r>
          </a:p>
          <a:p>
            <a:pPr lvl="1"/>
            <a:r>
              <a:rPr lang="en-GB" dirty="0"/>
              <a:t>TXT (Text File)</a:t>
            </a:r>
          </a:p>
          <a:p>
            <a:pPr lvl="1"/>
            <a:r>
              <a:rPr lang="en-GB" dirty="0" err="1"/>
              <a:t>Dat</a:t>
            </a:r>
            <a:r>
              <a:rPr lang="en-GB" dirty="0"/>
              <a:t> (Data File) </a:t>
            </a:r>
          </a:p>
        </p:txBody>
      </p:sp>
    </p:spTree>
    <p:extLst>
      <p:ext uri="{BB962C8B-B14F-4D97-AF65-F5344CB8AC3E}">
        <p14:creationId xmlns:p14="http://schemas.microsoft.com/office/powerpoint/2010/main" val="131558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E1A1-34E4-FEAF-5B2D-52B32EBD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E2B9-BB5F-587C-D58D-9BCB907A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1B5-FDA6-65FB-C9D9-C10AE274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HDF5/H5 </a:t>
            </a:r>
            <a:r>
              <a:rPr lang="en-GB" dirty="0" err="1"/>
              <a:t>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7B33-18E8-BB63-13B6-465247E6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8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1017</TotalTime>
  <Words>403</Words>
  <Application>Microsoft Office PowerPoint</Application>
  <PresentationFormat>Widescreen</PresentationFormat>
  <Paragraphs>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1_Celestial</vt:lpstr>
      <vt:lpstr>5_Celestial</vt:lpstr>
      <vt:lpstr>Quick Start With Astro-Data  It’s not all Black and White with Pandas</vt:lpstr>
      <vt:lpstr>Disclaimer</vt:lpstr>
      <vt:lpstr>Resources – Follow Along</vt:lpstr>
      <vt:lpstr>Downloading Data</vt:lpstr>
      <vt:lpstr>Methods to Download Data</vt:lpstr>
      <vt:lpstr>File Formats</vt:lpstr>
      <vt:lpstr>Common Types</vt:lpstr>
      <vt:lpstr>FITS</vt:lpstr>
      <vt:lpstr>HDF5/H5 FIles</vt:lpstr>
      <vt:lpstr>Loading In Data Files</vt:lpstr>
      <vt:lpstr>Common Packages to Load in Files</vt:lpstr>
      <vt:lpstr>Loading in Big Files</vt:lpstr>
      <vt:lpstr>Processing Data Files</vt:lpstr>
      <vt:lpstr>Common Methods to Process Data FIles</vt:lpstr>
      <vt:lpstr>Visualising Data</vt:lpstr>
      <vt:lpstr>Matplotlib</vt:lpstr>
      <vt:lpstr>Seaborn</vt:lpstr>
      <vt:lpstr>PILLOW</vt:lpstr>
      <vt:lpstr>Storing Data</vt:lpstr>
      <vt:lpstr>Tables</vt:lpstr>
      <vt:lpstr>Arrays</vt:lpstr>
      <vt:lpstr>Dictionaries</vt:lpstr>
      <vt:lpstr>TIPS</vt:lpstr>
      <vt:lpstr>Pseudocode</vt:lpstr>
      <vt:lpstr>Common Libraries</vt:lpstr>
      <vt:lpstr>Debugging</vt:lpstr>
      <vt:lpstr>Additional Resources</vt:lpstr>
      <vt:lpstr>Need Help?</vt:lpstr>
      <vt:lpstr>Want to be a Python Jedi?</vt:lpstr>
      <vt:lpstr>PEP-8 Documentation </vt:lpstr>
      <vt:lpstr>Matplotlib Guide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172</cp:revision>
  <dcterms:created xsi:type="dcterms:W3CDTF">2022-11-08T22:59:04Z</dcterms:created>
  <dcterms:modified xsi:type="dcterms:W3CDTF">2023-02-21T19:57:44Z</dcterms:modified>
</cp:coreProperties>
</file>